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3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4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5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6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4"/>
    <p:sldMasterId id="2147483710" r:id="rId5"/>
    <p:sldMasterId id="2147483716" r:id="rId6"/>
    <p:sldMasterId id="2147483724" r:id="rId7"/>
    <p:sldMasterId id="2147483727" r:id="rId8"/>
    <p:sldMasterId id="2147483731" r:id="rId9"/>
    <p:sldMasterId id="2147483735" r:id="rId10"/>
  </p:sldMasterIdLst>
  <p:notesMasterIdLst>
    <p:notesMasterId r:id="rId35"/>
  </p:notesMasterIdLst>
  <p:sldIdLst>
    <p:sldId id="280" r:id="rId11"/>
    <p:sldId id="281" r:id="rId12"/>
    <p:sldId id="282" r:id="rId13"/>
    <p:sldId id="283" r:id="rId14"/>
    <p:sldId id="284" r:id="rId15"/>
    <p:sldId id="286" r:id="rId16"/>
    <p:sldId id="287" r:id="rId17"/>
    <p:sldId id="288" r:id="rId18"/>
    <p:sldId id="289" r:id="rId19"/>
    <p:sldId id="290" r:id="rId20"/>
    <p:sldId id="291" r:id="rId21"/>
    <p:sldId id="295" r:id="rId22"/>
    <p:sldId id="292" r:id="rId23"/>
    <p:sldId id="296" r:id="rId24"/>
    <p:sldId id="294" r:id="rId25"/>
    <p:sldId id="293" r:id="rId26"/>
    <p:sldId id="297" r:id="rId27"/>
    <p:sldId id="270" r:id="rId28"/>
    <p:sldId id="269" r:id="rId29"/>
    <p:sldId id="273" r:id="rId30"/>
    <p:sldId id="274" r:id="rId31"/>
    <p:sldId id="275" r:id="rId32"/>
    <p:sldId id="299" r:id="rId33"/>
    <p:sldId id="277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2768BC-C62D-41FE-9DC9-3372F927EAA8}" v="4" dt="2025-01-14T14:12:36.1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810" autoAdjust="0"/>
    <p:restoredTop sz="75216" autoAdjust="0"/>
  </p:normalViewPr>
  <p:slideViewPr>
    <p:cSldViewPr>
      <p:cViewPr varScale="1">
        <p:scale>
          <a:sx n="68" d="100"/>
          <a:sy n="68" d="100"/>
        </p:scale>
        <p:origin x="1242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tableStyles" Target="tableStyles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A22768BC-C62D-41FE-9DC9-3372F927EAA8}"/>
    <pc:docChg chg="custSel delSld modSld modMainMaster">
      <pc:chgData name="Alison Murphy" userId="9ba79fcb-d62b-4ed0-b66e-b4415e918fea" providerId="ADAL" clId="{A22768BC-C62D-41FE-9DC9-3372F927EAA8}" dt="2025-01-20T11:18:23.464" v="83" actId="14100"/>
      <pc:docMkLst>
        <pc:docMk/>
      </pc:docMkLst>
      <pc:sldChg chg="modSp">
        <pc:chgData name="Alison Murphy" userId="9ba79fcb-d62b-4ed0-b66e-b4415e918fea" providerId="ADAL" clId="{A22768BC-C62D-41FE-9DC9-3372F927EAA8}" dt="2025-01-14T14:06:06.093" v="37"/>
        <pc:sldMkLst>
          <pc:docMk/>
          <pc:sldMk cId="1363762308" sldId="269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363762308" sldId="269"/>
            <ac:spMk id="2" creationId="{00000000-0000-0000-0000-000000000000}"/>
          </ac:spMkLst>
        </pc:spChg>
      </pc:sldChg>
      <pc:sldChg chg="modSp mod">
        <pc:chgData name="Alison Murphy" userId="9ba79fcb-d62b-4ed0-b66e-b4415e918fea" providerId="ADAL" clId="{A22768BC-C62D-41FE-9DC9-3372F927EAA8}" dt="2025-01-20T11:18:23.464" v="83" actId="14100"/>
        <pc:sldMkLst>
          <pc:docMk/>
          <pc:sldMk cId="2116263965" sldId="270"/>
        </pc:sldMkLst>
        <pc:spChg chg="mod">
          <ac:chgData name="Alison Murphy" userId="9ba79fcb-d62b-4ed0-b66e-b4415e918fea" providerId="ADAL" clId="{A22768BC-C62D-41FE-9DC9-3372F927EAA8}" dt="2025-01-20T11:18:23.464" v="83" actId="14100"/>
          <ac:spMkLst>
            <pc:docMk/>
            <pc:sldMk cId="2116263965" sldId="270"/>
            <ac:spMk id="4" creationId="{00000000-0000-0000-0000-000000000000}"/>
          </ac:spMkLst>
        </pc:spChg>
      </pc:sldChg>
      <pc:sldChg chg="modSp">
        <pc:chgData name="Alison Murphy" userId="9ba79fcb-d62b-4ed0-b66e-b4415e918fea" providerId="ADAL" clId="{A22768BC-C62D-41FE-9DC9-3372F927EAA8}" dt="2025-01-14T14:06:06.093" v="37"/>
        <pc:sldMkLst>
          <pc:docMk/>
          <pc:sldMk cId="1928861132" sldId="273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928861132" sldId="273"/>
            <ac:spMk id="20482" creationId="{00000000-0000-0000-0000-000000000000}"/>
          </ac:spMkLst>
        </pc:spChg>
      </pc:sldChg>
      <pc:sldChg chg="modSp mod">
        <pc:chgData name="Alison Murphy" userId="9ba79fcb-d62b-4ed0-b66e-b4415e918fea" providerId="ADAL" clId="{A22768BC-C62D-41FE-9DC9-3372F927EAA8}" dt="2025-01-14T14:14:39.993" v="78" actId="14100"/>
        <pc:sldMkLst>
          <pc:docMk/>
          <pc:sldMk cId="1967528931" sldId="274"/>
        </pc:sldMkLst>
        <pc:spChg chg="mod">
          <ac:chgData name="Alison Murphy" userId="9ba79fcb-d62b-4ed0-b66e-b4415e918fea" providerId="ADAL" clId="{A22768BC-C62D-41FE-9DC9-3372F927EAA8}" dt="2025-01-14T14:14:29.602" v="76" actId="14100"/>
          <ac:spMkLst>
            <pc:docMk/>
            <pc:sldMk cId="1967528931" sldId="274"/>
            <ac:spMk id="3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14:39.993" v="78" actId="14100"/>
          <ac:spMkLst>
            <pc:docMk/>
            <pc:sldMk cId="1967528931" sldId="274"/>
            <ac:spMk id="9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14:19.805" v="73" actId="207"/>
          <ac:spMkLst>
            <pc:docMk/>
            <pc:sldMk cId="1967528931" sldId="274"/>
            <ac:spMk id="21506" creationId="{00000000-0000-0000-0000-000000000000}"/>
          </ac:spMkLst>
        </pc:spChg>
      </pc:sldChg>
      <pc:sldChg chg="modSp mod">
        <pc:chgData name="Alison Murphy" userId="9ba79fcb-d62b-4ed0-b66e-b4415e918fea" providerId="ADAL" clId="{A22768BC-C62D-41FE-9DC9-3372F927EAA8}" dt="2025-01-14T14:15:02.243" v="82" actId="14100"/>
        <pc:sldMkLst>
          <pc:docMk/>
          <pc:sldMk cId="3119262568" sldId="275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3119262568" sldId="275"/>
            <ac:spMk id="2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14:55.066" v="80" actId="14100"/>
          <ac:spMkLst>
            <pc:docMk/>
            <pc:sldMk cId="3119262568" sldId="275"/>
            <ac:spMk id="3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15:02.243" v="82" actId="14100"/>
          <ac:spMkLst>
            <pc:docMk/>
            <pc:sldMk cId="3119262568" sldId="275"/>
            <ac:spMk id="9" creationId="{00000000-0000-0000-0000-000000000000}"/>
          </ac:spMkLst>
        </pc:spChg>
      </pc:sldChg>
      <pc:sldChg chg="modSp">
        <pc:chgData name="Alison Murphy" userId="9ba79fcb-d62b-4ed0-b66e-b4415e918fea" providerId="ADAL" clId="{A22768BC-C62D-41FE-9DC9-3372F927EAA8}" dt="2025-01-14T14:06:06.093" v="37"/>
        <pc:sldMkLst>
          <pc:docMk/>
          <pc:sldMk cId="3064122315" sldId="277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3064122315" sldId="277"/>
            <ac:spMk id="2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3064122315" sldId="277"/>
            <ac:spMk id="28675" creationId="{00000000-0000-0000-0000-000000000000}"/>
          </ac:spMkLst>
        </pc:spChg>
      </pc:sldChg>
      <pc:sldChg chg="modSp mod modClrScheme chgLayout">
        <pc:chgData name="Alison Murphy" userId="9ba79fcb-d62b-4ed0-b66e-b4415e918fea" providerId="ADAL" clId="{A22768BC-C62D-41FE-9DC9-3372F927EAA8}" dt="2025-01-14T14:06:20.029" v="38" actId="26606"/>
        <pc:sldMkLst>
          <pc:docMk/>
          <pc:sldMk cId="517352668" sldId="280"/>
        </pc:sldMkLst>
        <pc:spChg chg="mod">
          <ac:chgData name="Alison Murphy" userId="9ba79fcb-d62b-4ed0-b66e-b4415e918fea" providerId="ADAL" clId="{A22768BC-C62D-41FE-9DC9-3372F927EAA8}" dt="2025-01-14T14:06:20.029" v="38" actId="26606"/>
          <ac:spMkLst>
            <pc:docMk/>
            <pc:sldMk cId="517352668" sldId="280"/>
            <ac:spMk id="2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20.029" v="38" actId="26606"/>
          <ac:spMkLst>
            <pc:docMk/>
            <pc:sldMk cId="517352668" sldId="280"/>
            <ac:spMk id="3" creationId="{00000000-0000-0000-0000-000000000000}"/>
          </ac:spMkLst>
        </pc:spChg>
        <pc:picChg chg="mod">
          <ac:chgData name="Alison Murphy" userId="9ba79fcb-d62b-4ed0-b66e-b4415e918fea" providerId="ADAL" clId="{A22768BC-C62D-41FE-9DC9-3372F927EAA8}" dt="2025-01-14T14:06:20.029" v="38" actId="26606"/>
          <ac:picMkLst>
            <pc:docMk/>
            <pc:sldMk cId="517352668" sldId="280"/>
            <ac:picMk id="4" creationId="{00000000-0000-0000-0000-000000000000}"/>
          </ac:picMkLst>
        </pc:picChg>
      </pc:sldChg>
      <pc:sldChg chg="modSp mod">
        <pc:chgData name="Alison Murphy" userId="9ba79fcb-d62b-4ed0-b66e-b4415e918fea" providerId="ADAL" clId="{A22768BC-C62D-41FE-9DC9-3372F927EAA8}" dt="2025-01-14T14:06:52.211" v="45" actId="14100"/>
        <pc:sldMkLst>
          <pc:docMk/>
          <pc:sldMk cId="3913760946" sldId="281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3913760946" sldId="281"/>
            <ac:spMk id="4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47.352" v="44" actId="27636"/>
          <ac:spMkLst>
            <pc:docMk/>
            <pc:sldMk cId="3913760946" sldId="281"/>
            <ac:spMk id="5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52.211" v="45" actId="14100"/>
          <ac:spMkLst>
            <pc:docMk/>
            <pc:sldMk cId="3913760946" sldId="281"/>
            <ac:spMk id="6" creationId="{00000000-0000-0000-0000-000000000000}"/>
          </ac:spMkLst>
        </pc:spChg>
      </pc:sldChg>
      <pc:sldChg chg="modSp mod">
        <pc:chgData name="Alison Murphy" userId="9ba79fcb-d62b-4ed0-b66e-b4415e918fea" providerId="ADAL" clId="{A22768BC-C62D-41FE-9DC9-3372F927EAA8}" dt="2025-01-14T14:06:06.093" v="37"/>
        <pc:sldMkLst>
          <pc:docMk/>
          <pc:sldMk cId="500533685" sldId="282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500533685" sldId="282"/>
            <ac:spMk id="4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500533685" sldId="282"/>
            <ac:spMk id="5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500533685" sldId="282"/>
            <ac:spMk id="6" creationId="{00000000-0000-0000-0000-000000000000}"/>
          </ac:spMkLst>
        </pc:spChg>
      </pc:sldChg>
      <pc:sldChg chg="modSp mod">
        <pc:chgData name="Alison Murphy" userId="9ba79fcb-d62b-4ed0-b66e-b4415e918fea" providerId="ADAL" clId="{A22768BC-C62D-41FE-9DC9-3372F927EAA8}" dt="2025-01-14T14:06:06.093" v="37"/>
        <pc:sldMkLst>
          <pc:docMk/>
          <pc:sldMk cId="2941748529" sldId="283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941748529" sldId="283"/>
            <ac:spMk id="5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941748529" sldId="283"/>
            <ac:spMk id="6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941748529" sldId="283"/>
            <ac:spMk id="7" creationId="{00000000-0000-0000-0000-000000000000}"/>
          </ac:spMkLst>
        </pc:spChg>
      </pc:sldChg>
      <pc:sldChg chg="modSp mod">
        <pc:chgData name="Alison Murphy" userId="9ba79fcb-d62b-4ed0-b66e-b4415e918fea" providerId="ADAL" clId="{A22768BC-C62D-41FE-9DC9-3372F927EAA8}" dt="2025-01-14T14:06:06.093" v="37"/>
        <pc:sldMkLst>
          <pc:docMk/>
          <pc:sldMk cId="4242111216" sldId="284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4242111216" sldId="284"/>
            <ac:spMk id="5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4242111216" sldId="284"/>
            <ac:spMk id="6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4242111216" sldId="284"/>
            <ac:spMk id="7" creationId="{00000000-0000-0000-0000-000000000000}"/>
          </ac:spMkLst>
        </pc:spChg>
      </pc:sldChg>
      <pc:sldChg chg="modSp mod">
        <pc:chgData name="Alison Murphy" userId="9ba79fcb-d62b-4ed0-b66e-b4415e918fea" providerId="ADAL" clId="{A22768BC-C62D-41FE-9DC9-3372F927EAA8}" dt="2025-01-14T14:06:06.093" v="37"/>
        <pc:sldMkLst>
          <pc:docMk/>
          <pc:sldMk cId="1056291976" sldId="286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056291976" sldId="286"/>
            <ac:spMk id="2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056291976" sldId="286"/>
            <ac:spMk id="3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056291976" sldId="286"/>
            <ac:spMk id="4" creationId="{00000000-0000-0000-0000-000000000000}"/>
          </ac:spMkLst>
        </pc:spChg>
      </pc:sldChg>
      <pc:sldChg chg="modSp">
        <pc:chgData name="Alison Murphy" userId="9ba79fcb-d62b-4ed0-b66e-b4415e918fea" providerId="ADAL" clId="{A22768BC-C62D-41FE-9DC9-3372F927EAA8}" dt="2025-01-14T14:06:06.093" v="37"/>
        <pc:sldMkLst>
          <pc:docMk/>
          <pc:sldMk cId="4038445776" sldId="287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4038445776" sldId="287"/>
            <ac:spMk id="2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4038445776" sldId="287"/>
            <ac:spMk id="3" creationId="{00000000-0000-0000-0000-000000000000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4038445776" sldId="287"/>
            <ac:spMk id="4" creationId="{00000000-0000-0000-0000-000000000000}"/>
          </ac:spMkLst>
        </pc:spChg>
      </pc:sldChg>
      <pc:sldChg chg="modSp mod">
        <pc:chgData name="Alison Murphy" userId="9ba79fcb-d62b-4ed0-b66e-b4415e918fea" providerId="ADAL" clId="{A22768BC-C62D-41FE-9DC9-3372F927EAA8}" dt="2025-01-14T14:07:30.283" v="49" actId="14100"/>
        <pc:sldMkLst>
          <pc:docMk/>
          <pc:sldMk cId="767452396" sldId="288"/>
        </pc:sldMkLst>
        <pc:spChg chg="mod">
          <ac:chgData name="Alison Murphy" userId="9ba79fcb-d62b-4ed0-b66e-b4415e918fea" providerId="ADAL" clId="{A22768BC-C62D-41FE-9DC9-3372F927EAA8}" dt="2025-01-14T14:07:30.283" v="49" actId="14100"/>
          <ac:spMkLst>
            <pc:docMk/>
            <pc:sldMk cId="767452396" sldId="288"/>
            <ac:spMk id="7" creationId="{00000000-0000-0000-0000-000000000000}"/>
          </ac:spMkLst>
        </pc:spChg>
      </pc:sldChg>
      <pc:sldChg chg="modSp mod">
        <pc:chgData name="Alison Murphy" userId="9ba79fcb-d62b-4ed0-b66e-b4415e918fea" providerId="ADAL" clId="{A22768BC-C62D-41FE-9DC9-3372F927EAA8}" dt="2025-01-14T14:07:46.378" v="56" actId="14100"/>
        <pc:sldMkLst>
          <pc:docMk/>
          <pc:sldMk cId="2059646085" sldId="289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059646085" sldId="289"/>
            <ac:spMk id="2" creationId="{77FA1553-6E28-46FC-A5EE-37A4C84E3385}"/>
          </ac:spMkLst>
        </pc:spChg>
        <pc:spChg chg="mod">
          <ac:chgData name="Alison Murphy" userId="9ba79fcb-d62b-4ed0-b66e-b4415e918fea" providerId="ADAL" clId="{A22768BC-C62D-41FE-9DC9-3372F927EAA8}" dt="2025-01-14T14:07:41.696" v="55" actId="27636"/>
          <ac:spMkLst>
            <pc:docMk/>
            <pc:sldMk cId="2059646085" sldId="289"/>
            <ac:spMk id="4" creationId="{F87B270A-0D1E-4F71-822B-6C00B591D648}"/>
          </ac:spMkLst>
        </pc:spChg>
        <pc:spChg chg="mod">
          <ac:chgData name="Alison Murphy" userId="9ba79fcb-d62b-4ed0-b66e-b4415e918fea" providerId="ADAL" clId="{A22768BC-C62D-41FE-9DC9-3372F927EAA8}" dt="2025-01-14T14:07:46.378" v="56" actId="14100"/>
          <ac:spMkLst>
            <pc:docMk/>
            <pc:sldMk cId="2059646085" sldId="289"/>
            <ac:spMk id="5" creationId="{CAD2D0EA-A6CE-4652-98FF-624858963449}"/>
          </ac:spMkLst>
        </pc:spChg>
      </pc:sldChg>
      <pc:sldChg chg="modSp mod">
        <pc:chgData name="Alison Murphy" userId="9ba79fcb-d62b-4ed0-b66e-b4415e918fea" providerId="ADAL" clId="{A22768BC-C62D-41FE-9DC9-3372F927EAA8}" dt="2025-01-14T14:06:06.093" v="37"/>
        <pc:sldMkLst>
          <pc:docMk/>
          <pc:sldMk cId="1277904453" sldId="290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277904453" sldId="290"/>
            <ac:spMk id="2" creationId="{6F1062A4-7B26-400E-81D8-A22D7A56B6D6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277904453" sldId="290"/>
            <ac:spMk id="3" creationId="{0997AF1E-C1A6-45CA-B466-10AC64F5556A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277904453" sldId="290"/>
            <ac:spMk id="4" creationId="{8B86A9E7-6529-48D2-8A3B-B8A6B8C6FAA4}"/>
          </ac:spMkLst>
        </pc:spChg>
      </pc:sldChg>
      <pc:sldChg chg="modSp mod">
        <pc:chgData name="Alison Murphy" userId="9ba79fcb-d62b-4ed0-b66e-b4415e918fea" providerId="ADAL" clId="{A22768BC-C62D-41FE-9DC9-3372F927EAA8}" dt="2025-01-14T14:08:26.332" v="61" actId="27636"/>
        <pc:sldMkLst>
          <pc:docMk/>
          <pc:sldMk cId="2103962587" sldId="291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103962587" sldId="291"/>
            <ac:spMk id="2" creationId="{E0C3CA7E-A730-4E82-A766-3FC5491C515A}"/>
          </ac:spMkLst>
        </pc:spChg>
        <pc:spChg chg="mod">
          <ac:chgData name="Alison Murphy" userId="9ba79fcb-d62b-4ed0-b66e-b4415e918fea" providerId="ADAL" clId="{A22768BC-C62D-41FE-9DC9-3372F927EAA8}" dt="2025-01-14T14:08:26.332" v="61" actId="27636"/>
          <ac:spMkLst>
            <pc:docMk/>
            <pc:sldMk cId="2103962587" sldId="291"/>
            <ac:spMk id="4" creationId="{C490329C-FF8C-4A66-A58B-ABDDA83F6203}"/>
          </ac:spMkLst>
        </pc:spChg>
      </pc:sldChg>
      <pc:sldChg chg="modSp mod">
        <pc:chgData name="Alison Murphy" userId="9ba79fcb-d62b-4ed0-b66e-b4415e918fea" providerId="ADAL" clId="{A22768BC-C62D-41FE-9DC9-3372F927EAA8}" dt="2025-01-14T14:06:06.093" v="37"/>
        <pc:sldMkLst>
          <pc:docMk/>
          <pc:sldMk cId="2585430478" sldId="292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585430478" sldId="292"/>
            <ac:spMk id="2" creationId="{4CCC9D14-C9D5-4167-97B5-7B085C159764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585430478" sldId="292"/>
            <ac:spMk id="3" creationId="{3E75B6F0-7A46-4090-88AB-22E83C3BDDE5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585430478" sldId="292"/>
            <ac:spMk id="4" creationId="{798E223B-8541-4154-8E97-B1B31BB35772}"/>
          </ac:spMkLst>
        </pc:spChg>
      </pc:sldChg>
      <pc:sldChg chg="modSp mod">
        <pc:chgData name="Alison Murphy" userId="9ba79fcb-d62b-4ed0-b66e-b4415e918fea" providerId="ADAL" clId="{A22768BC-C62D-41FE-9DC9-3372F927EAA8}" dt="2025-01-14T14:09:11.654" v="64" actId="255"/>
        <pc:sldMkLst>
          <pc:docMk/>
          <pc:sldMk cId="1956956154" sldId="293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956956154" sldId="293"/>
            <ac:spMk id="2" creationId="{40457BC7-4A89-4CF0-9EB6-FE1CB3DFE2DA}"/>
          </ac:spMkLst>
        </pc:spChg>
        <pc:spChg chg="mod">
          <ac:chgData name="Alison Murphy" userId="9ba79fcb-d62b-4ed0-b66e-b4415e918fea" providerId="ADAL" clId="{A22768BC-C62D-41FE-9DC9-3372F927EAA8}" dt="2025-01-14T14:09:05.400" v="63" actId="255"/>
          <ac:spMkLst>
            <pc:docMk/>
            <pc:sldMk cId="1956956154" sldId="293"/>
            <ac:spMk id="3" creationId="{21F40C5C-C1FD-413F-A2CB-B0D8C1C6475B}"/>
          </ac:spMkLst>
        </pc:spChg>
        <pc:spChg chg="mod">
          <ac:chgData name="Alison Murphy" userId="9ba79fcb-d62b-4ed0-b66e-b4415e918fea" providerId="ADAL" clId="{A22768BC-C62D-41FE-9DC9-3372F927EAA8}" dt="2025-01-14T14:09:11.654" v="64" actId="255"/>
          <ac:spMkLst>
            <pc:docMk/>
            <pc:sldMk cId="1956956154" sldId="293"/>
            <ac:spMk id="4" creationId="{2AFBD3CA-70DD-4215-97B4-2B8DF822B4AF}"/>
          </ac:spMkLst>
        </pc:spChg>
      </pc:sldChg>
      <pc:sldChg chg="modSp">
        <pc:chgData name="Alison Murphy" userId="9ba79fcb-d62b-4ed0-b66e-b4415e918fea" providerId="ADAL" clId="{A22768BC-C62D-41FE-9DC9-3372F927EAA8}" dt="2025-01-14T14:06:06.093" v="37"/>
        <pc:sldMkLst>
          <pc:docMk/>
          <pc:sldMk cId="427124770" sldId="294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427124770" sldId="294"/>
            <ac:spMk id="5" creationId="{48F96CB0-AEB9-49F6-8BB0-9A357B443784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427124770" sldId="294"/>
            <ac:spMk id="6" creationId="{283C7072-7F5F-4ED7-90D8-DB3B38420F3C}"/>
          </ac:spMkLst>
        </pc:spChg>
      </pc:sldChg>
      <pc:sldChg chg="modSp mod">
        <pc:chgData name="Alison Murphy" userId="9ba79fcb-d62b-4ed0-b66e-b4415e918fea" providerId="ADAL" clId="{A22768BC-C62D-41FE-9DC9-3372F927EAA8}" dt="2025-01-14T14:06:06.093" v="37"/>
        <pc:sldMkLst>
          <pc:docMk/>
          <pc:sldMk cId="1979641410" sldId="295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979641410" sldId="295"/>
            <ac:spMk id="2" creationId="{4D53E276-5887-1801-1379-D6116B547874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979641410" sldId="295"/>
            <ac:spMk id="3" creationId="{1F02F24F-14A2-0280-06D4-FE92D69AF241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1979641410" sldId="295"/>
            <ac:spMk id="4" creationId="{738BB41B-0F2E-4428-5A5B-71FF1782A62F}"/>
          </ac:spMkLst>
        </pc:spChg>
      </pc:sldChg>
      <pc:sldChg chg="modSp">
        <pc:chgData name="Alison Murphy" userId="9ba79fcb-d62b-4ed0-b66e-b4415e918fea" providerId="ADAL" clId="{A22768BC-C62D-41FE-9DC9-3372F927EAA8}" dt="2025-01-14T14:06:06.093" v="37"/>
        <pc:sldMkLst>
          <pc:docMk/>
          <pc:sldMk cId="2366472329" sldId="296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366472329" sldId="296"/>
            <ac:spMk id="2" creationId="{ABB8E9AD-255A-91F5-011F-3DF4B73675FE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366472329" sldId="296"/>
            <ac:spMk id="3" creationId="{48529C5D-1E4F-DE72-18AE-23F33114ED06}"/>
          </ac:spMkLst>
        </pc:spChg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366472329" sldId="296"/>
            <ac:spMk id="4" creationId="{60852454-20E1-9AF5-CB28-9925D99C46DA}"/>
          </ac:spMkLst>
        </pc:spChg>
      </pc:sldChg>
      <pc:sldChg chg="modSp mod">
        <pc:chgData name="Alison Murphy" userId="9ba79fcb-d62b-4ed0-b66e-b4415e918fea" providerId="ADAL" clId="{A22768BC-C62D-41FE-9DC9-3372F927EAA8}" dt="2025-01-14T14:12:36.187" v="71"/>
        <pc:sldMkLst>
          <pc:docMk/>
          <pc:sldMk cId="2759737311" sldId="297"/>
        </pc:sldMkLst>
        <pc:spChg chg="mod">
          <ac:chgData name="Alison Murphy" userId="9ba79fcb-d62b-4ed0-b66e-b4415e918fea" providerId="ADAL" clId="{A22768BC-C62D-41FE-9DC9-3372F927EAA8}" dt="2025-01-14T14:06:06.093" v="37"/>
          <ac:spMkLst>
            <pc:docMk/>
            <pc:sldMk cId="2759737311" sldId="297"/>
            <ac:spMk id="5" creationId="{7AA54BF9-4278-F081-8582-FD2831278622}"/>
          </ac:spMkLst>
        </pc:spChg>
        <pc:graphicFrameChg chg="mod modGraphic">
          <ac:chgData name="Alison Murphy" userId="9ba79fcb-d62b-4ed0-b66e-b4415e918fea" providerId="ADAL" clId="{A22768BC-C62D-41FE-9DC9-3372F927EAA8}" dt="2025-01-14T14:12:36.187" v="71"/>
          <ac:graphicFrameMkLst>
            <pc:docMk/>
            <pc:sldMk cId="2759737311" sldId="297"/>
            <ac:graphicFrameMk id="7" creationId="{A5E74BF4-4E4E-F8EC-DCC1-E5F12374A578}"/>
          </ac:graphicFrameMkLst>
        </pc:graphicFrameChg>
      </pc:sldChg>
      <pc:sldChg chg="modSp del mod">
        <pc:chgData name="Alison Murphy" userId="9ba79fcb-d62b-4ed0-b66e-b4415e918fea" providerId="ADAL" clId="{A22768BC-C62D-41FE-9DC9-3372F927EAA8}" dt="2025-01-14T14:12:45.093" v="72" actId="47"/>
        <pc:sldMkLst>
          <pc:docMk/>
          <pc:sldMk cId="1659683243" sldId="298"/>
        </pc:sldMkLst>
      </pc:sldChg>
      <pc:sldChg chg="delSp modSp delDesignElem">
        <pc:chgData name="Alison Murphy" userId="9ba79fcb-d62b-4ed0-b66e-b4415e918fea" providerId="ADAL" clId="{A22768BC-C62D-41FE-9DC9-3372F927EAA8}" dt="2025-01-14T14:05:55.177" v="15"/>
        <pc:sldMkLst>
          <pc:docMk/>
          <pc:sldMk cId="1725726492" sldId="299"/>
        </pc:sldMkLst>
        <pc:picChg chg="mod">
          <ac:chgData name="Alison Murphy" userId="9ba79fcb-d62b-4ed0-b66e-b4415e918fea" providerId="ADAL" clId="{A22768BC-C62D-41FE-9DC9-3372F927EAA8}" dt="2025-01-14T14:05:55.177" v="15"/>
          <ac:picMkLst>
            <pc:docMk/>
            <pc:sldMk cId="1725726492" sldId="299"/>
            <ac:picMk id="5" creationId="{82A4A093-7307-60B1-5072-141BE7F57A0E}"/>
          </ac:picMkLst>
        </pc:picChg>
      </pc:sldChg>
      <pc:sldMasterChg chg="modSldLayout">
        <pc:chgData name="Alison Murphy" userId="9ba79fcb-d62b-4ed0-b66e-b4415e918fea" providerId="ADAL" clId="{A22768BC-C62D-41FE-9DC9-3372F927EAA8}" dt="2025-01-14T14:05:55.177" v="15"/>
        <pc:sldMasterMkLst>
          <pc:docMk/>
          <pc:sldMasterMk cId="3790010542" sldId="2147483702"/>
        </pc:sldMasterMkLst>
        <pc:sldLayoutChg chg="delSp">
          <pc:chgData name="Alison Murphy" userId="9ba79fcb-d62b-4ed0-b66e-b4415e918fea" providerId="ADAL" clId="{A22768BC-C62D-41FE-9DC9-3372F927EAA8}" dt="2025-01-14T14:05:55.177" v="15"/>
          <pc:sldLayoutMkLst>
            <pc:docMk/>
            <pc:sldMasterMk cId="3790010542" sldId="2147483702"/>
            <pc:sldLayoutMk cId="2356898734" sldId="2147483704"/>
          </pc:sldLayoutMkLst>
        </pc:sldLayoutChg>
        <pc:sldLayoutChg chg="delSp">
          <pc:chgData name="Alison Murphy" userId="9ba79fcb-d62b-4ed0-b66e-b4415e918fea" providerId="ADAL" clId="{A22768BC-C62D-41FE-9DC9-3372F927EAA8}" dt="2025-01-14T14:05:55.177" v="15"/>
          <pc:sldLayoutMkLst>
            <pc:docMk/>
            <pc:sldMasterMk cId="3790010542" sldId="2147483702"/>
            <pc:sldLayoutMk cId="1829742112" sldId="214748370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976025-2F7A-4172-9EF2-9D9A1DFCE61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8A15D9-591F-44E7-A994-C599DF337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441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250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479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4437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646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4367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0988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D5FBC99A-5F58-41EE-845C-C0EAA5C2D3D0}" type="slidenum">
              <a:rPr lang="en-US" altLang="en-US"/>
              <a:pPr/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10974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9435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E04E0EC7-BBF5-4354-8A62-D4CABB2A3365}" type="slidenum">
              <a:rPr lang="en-US" altLang="en-US"/>
              <a:pPr/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01176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9789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0B43A15D-0D34-49B7-91E5-447AC2C560B2}" type="slidenum">
              <a:rPr lang="en-GB" altLang="en-US">
                <a:cs typeface="Arial" charset="0"/>
              </a:rPr>
              <a:pPr/>
              <a:t>24</a:t>
            </a:fld>
            <a:endParaRPr lang="en-GB" altLang="en-US">
              <a:cs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52584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4099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898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838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42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779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27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978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9577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99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089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28398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599307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51963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850542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84402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21786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625678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962651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110981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2782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2516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0986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94730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0794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4841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168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0329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7027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4063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7582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0856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7352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4641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21297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34833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25784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52667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16858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0112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09767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560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10" Type="http://schemas.openxmlformats.org/officeDocument/2006/relationships/image" Target="../media/image14.png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7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D5613-DC3F-4319-B693-6CF5943636F2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010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271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05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734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906406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905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81517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75568250-476d-44dd-a6b9-5bda98bca141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25.xml"/><Relationship Id="rId1" Type="http://schemas.openxmlformats.org/officeDocument/2006/relationships/video" Target="https://www.youtube.com/embed/vrU6YJle6Q4?feature=oembed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</p:spPr>
        <p:txBody>
          <a:bodyPr anchor="ctr">
            <a:normAutofit/>
          </a:bodyPr>
          <a:lstStyle/>
          <a:p>
            <a:br>
              <a:rPr lang="en-GB" sz="2800"/>
            </a:br>
            <a:r>
              <a:rPr lang="cy-GB" sz="2800"/>
              <a:t>Hinsoddau Dysgu</a:t>
            </a:r>
            <a:br>
              <a:rPr lang="en-GB" sz="2800"/>
            </a:br>
            <a:r>
              <a:rPr lang="en-GB" sz="2800"/>
              <a:t>Learning Climates</a:t>
            </a:r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r>
              <a:rPr lang="en-GB"/>
              <a:t>ECES6023/C</a:t>
            </a:r>
          </a:p>
          <a:p>
            <a:r>
              <a:rPr lang="cy-GB"/>
              <a:t>Darlith </a:t>
            </a:r>
            <a:r>
              <a:rPr lang="en-GB"/>
              <a:t>1/ Lecture 1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0581" y="3081577"/>
            <a:ext cx="3636980" cy="2345852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7352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Amcanion</a:t>
            </a:r>
            <a:br>
              <a:rPr lang="en-GB" dirty="0"/>
            </a:br>
            <a:r>
              <a:rPr lang="en-GB" dirty="0"/>
              <a:t>Aims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66440" y="1690689"/>
            <a:ext cx="3636980" cy="389855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dirty="0"/>
              <a:t>Ystyried amrywiaeth o syniadau cyfoes am arferion dysgu ac addysgu effeithiol yn amgylchedd yr ysgol Gynradd. </a:t>
            </a:r>
            <a:endParaRPr lang="en-GB" dirty="0">
              <a:effectLst/>
            </a:endParaRPr>
          </a:p>
          <a:p>
            <a:pPr fontAlgn="base" hangingPunct="0"/>
            <a:endParaRPr lang="en-GB" dirty="0">
              <a:effectLst/>
            </a:endParaRPr>
          </a:p>
          <a:p>
            <a:pPr lvl="0" fontAlgn="base" hangingPunct="0"/>
            <a:r>
              <a:rPr lang="cy-GB" dirty="0"/>
              <a:t>Deall sut i greu amgylcheddau dysgu cadarnhaol a datblygu ymddygiad ar gyfer dysgu yn yr ystafell ddosbarth.</a:t>
            </a:r>
            <a:endParaRPr lang="en-GB" dirty="0">
              <a:effectLst/>
            </a:endParaRPr>
          </a:p>
          <a:p>
            <a:pPr marL="0" indent="0" fontAlgn="base" hangingPunct="0">
              <a:buNone/>
            </a:pPr>
            <a:r>
              <a:rPr lang="en-GB" b="1" dirty="0"/>
              <a:t> 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0581" y="1690689"/>
            <a:ext cx="3636980" cy="4329114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/>
              <a:t>To consider a range of contemporary ideas about effective teaching and learning practices in the primary school environment.</a:t>
            </a:r>
          </a:p>
          <a:p>
            <a:pPr fontAlgn="base" hangingPunct="0"/>
            <a:endParaRPr lang="en-GB" dirty="0"/>
          </a:p>
          <a:p>
            <a:pPr lvl="0" fontAlgn="base" hangingPunct="0"/>
            <a:r>
              <a:rPr lang="en-GB" dirty="0"/>
              <a:t>To understand how to create positive learning environments and develop behaviour for learning in the classroom.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760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Deilliannau Dysgu</a:t>
            </a:r>
            <a:br>
              <a:rPr lang="en-GB" dirty="0"/>
            </a:br>
            <a:r>
              <a:rPr lang="en-GB" dirty="0"/>
              <a:t>Learning Outcomes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Mynd i’r afael yn feirniadol ag ymchwil cyfoes a damcaniaethau seicolegol a dysgu allweddol er mwyn gwerthuso effeithiolrwydd amrywiaeth o strategaethau dysgu ac addysgu</a:t>
            </a:r>
            <a:r>
              <a:rPr lang="en-GB" dirty="0"/>
              <a:t>.</a:t>
            </a:r>
          </a:p>
          <a:p>
            <a:pPr fontAlgn="base" hangingPunct="0"/>
            <a:endParaRPr lang="en-GB" dirty="0">
              <a:effectLst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engage with contemporary research and key psychological and learning theory in order to evaluate the effectiveness of a range of teaching and learning strategies. </a:t>
            </a:r>
          </a:p>
          <a:p>
            <a:pPr fontAlgn="base" hangingPunct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533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Deilliannau Dysgu </a:t>
            </a:r>
            <a:br>
              <a:rPr lang="cy-GB" dirty="0"/>
            </a:br>
            <a:r>
              <a:rPr lang="en-GB" dirty="0"/>
              <a:t>Learning Outcomes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Dangos dealltwriaeth feirniadol o’r sgiliau proffesiynol sydd eu hangen i gynllunio, addysgu ac asesu ar gyfer cynnydd  effeithiol a pharhaus mewn dysgu ac addysgu.</a:t>
            </a:r>
            <a:endParaRPr lang="en-GB" dirty="0"/>
          </a:p>
          <a:p>
            <a:pPr fontAlgn="base" hangingPunct="0"/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Demonstrate a critical understanding of the professional skills required to plan, teach and assess for effective and sustained progress in teaching and learning.</a:t>
            </a:r>
          </a:p>
          <a:p>
            <a:pPr fontAlgn="base" hangingPunc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748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Deilliannau Dysgu </a:t>
            </a:r>
            <a:br>
              <a:rPr lang="cy-GB" dirty="0"/>
            </a:br>
            <a:r>
              <a:rPr lang="en-GB" dirty="0"/>
              <a:t>Learning Outcomes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Dadansoddi’n feirniadol elfennau ymddygiad effeithiol ar gyfer dysgu a chymhwyso damcaniaethau rheoli ymddygiad perthnasol mewn amrywiaeth o gyd-destunau addysgol.</a:t>
            </a:r>
            <a:endParaRPr lang="en-GB" dirty="0">
              <a:effectLst/>
            </a:endParaRPr>
          </a:p>
          <a:p>
            <a:pPr fontAlgn="base" hangingPunct="0"/>
            <a:endParaRPr lang="en-GB" dirty="0">
              <a:effectLst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analyse the components of effective behaviour for learning and to apply relevant behaviour management theory in a range of educational contexts.</a:t>
            </a:r>
          </a:p>
          <a:p>
            <a:pPr fontAlgn="base" hangingPunct="0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111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cy-GB" dirty="0"/>
              <a:t>Asesiad</a:t>
            </a:r>
            <a:br>
              <a:rPr lang="en-GB" dirty="0"/>
            </a:br>
            <a:r>
              <a:rPr lang="en-GB" dirty="0"/>
              <a:t>Assessment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/>
              <a:t> 100%</a:t>
            </a:r>
            <a:endParaRPr lang="en-GB" dirty="0"/>
          </a:p>
          <a:p>
            <a:r>
              <a:rPr lang="cy-GB" dirty="0"/>
              <a:t>Gwaith Cwrs</a:t>
            </a:r>
          </a:p>
          <a:p>
            <a:r>
              <a:rPr lang="cy-GB" dirty="0"/>
              <a:t>Traethawd</a:t>
            </a:r>
          </a:p>
          <a:p>
            <a:r>
              <a:rPr lang="cy-GB" dirty="0"/>
              <a:t>4000 o eiriau </a:t>
            </a:r>
            <a:r>
              <a:rPr lang="en-GB" dirty="0"/>
              <a:t>(+/- 10%)</a:t>
            </a:r>
          </a:p>
          <a:p>
            <a:r>
              <a:rPr lang="en-GB" b="1" dirty="0">
                <a:highlight>
                  <a:srgbClr val="FFFF00"/>
                </a:highlight>
                <a:ea typeface="Times New Roman" panose="02020603050405020304" pitchFamily="18" charset="0"/>
              </a:rPr>
              <a:t>30</a:t>
            </a:r>
            <a:r>
              <a:rPr lang="en-GB" b="1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.3.</a:t>
            </a:r>
            <a:r>
              <a:rPr lang="en-GB" b="1" dirty="0">
                <a:highlight>
                  <a:srgbClr val="FFFF00"/>
                </a:highlight>
                <a:ea typeface="Times New Roman" panose="02020603050405020304" pitchFamily="18" charset="0"/>
              </a:rPr>
              <a:t>25</a:t>
            </a:r>
            <a:r>
              <a:rPr lang="en-GB" b="1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 @ 23.59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100%</a:t>
            </a:r>
            <a:endParaRPr lang="en-GB" dirty="0"/>
          </a:p>
          <a:p>
            <a:r>
              <a:rPr lang="en-GB" dirty="0"/>
              <a:t>Course Work </a:t>
            </a:r>
          </a:p>
          <a:p>
            <a:r>
              <a:rPr lang="en-GB" dirty="0"/>
              <a:t>Essay</a:t>
            </a:r>
          </a:p>
          <a:p>
            <a:r>
              <a:rPr lang="en-GB" dirty="0"/>
              <a:t>4000 words (+/- 10%)</a:t>
            </a:r>
          </a:p>
          <a:p>
            <a:r>
              <a:rPr lang="en-GB" b="1" dirty="0">
                <a:highlight>
                  <a:srgbClr val="FFFF00"/>
                </a:highlight>
                <a:ea typeface="Times New Roman" panose="02020603050405020304" pitchFamily="18" charset="0"/>
              </a:rPr>
              <a:t>30</a:t>
            </a:r>
            <a:r>
              <a:rPr lang="en-GB" b="1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.3.</a:t>
            </a:r>
            <a:r>
              <a:rPr lang="en-GB" b="1" dirty="0">
                <a:highlight>
                  <a:srgbClr val="FFFF00"/>
                </a:highlight>
                <a:ea typeface="Times New Roman" panose="02020603050405020304" pitchFamily="18" charset="0"/>
              </a:rPr>
              <a:t>25 </a:t>
            </a:r>
            <a:r>
              <a:rPr lang="en-GB" b="1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@ 23.59</a:t>
            </a:r>
            <a:endParaRPr lang="en-GB" dirty="0">
              <a:highlight>
                <a:srgbClr val="FFFF00"/>
              </a:highligh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291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cy-GB" dirty="0"/>
              <a:t>Asesiad</a:t>
            </a:r>
            <a:br>
              <a:rPr lang="en-GB" dirty="0"/>
            </a:br>
            <a:r>
              <a:rPr lang="en-GB" dirty="0"/>
              <a:t>Assessment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3600" dirty="0"/>
              <a:t>Gwerthuswch yn feirniadol elfennau hinsoddau dysgu effeithiol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/>
              <a:t>Critically evaluate elements of effective learning climates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445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683568" y="908720"/>
            <a:ext cx="3888432" cy="38164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Beth yw hinsoddau dysgu effeithiol?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4860032" y="980728"/>
            <a:ext cx="3888432" cy="38164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What are effective  learning climates?</a:t>
            </a:r>
          </a:p>
          <a:p>
            <a:pPr algn="ctr"/>
            <a:endParaRPr lang="en-GB" sz="2800" dirty="0"/>
          </a:p>
        </p:txBody>
      </p:sp>
      <p:sp>
        <p:nvSpPr>
          <p:cNvPr id="7" name="Rounded Rectangle 6"/>
          <p:cNvSpPr/>
          <p:nvPr/>
        </p:nvSpPr>
        <p:spPr>
          <a:xfrm>
            <a:off x="1763688" y="5373216"/>
            <a:ext cx="4320480" cy="72008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4000" dirty="0"/>
              <a:t>Trafodwch </a:t>
            </a:r>
            <a:r>
              <a:rPr lang="en-GB" sz="4000" dirty="0"/>
              <a:t>/ discuss</a:t>
            </a:r>
          </a:p>
        </p:txBody>
      </p:sp>
    </p:spTree>
    <p:extLst>
      <p:ext uri="{BB962C8B-B14F-4D97-AF65-F5344CB8AC3E}">
        <p14:creationId xmlns:p14="http://schemas.microsoft.com/office/powerpoint/2010/main" val="767452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A1553-6E28-46FC-A5EE-37A4C84E3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Traethawd/</a:t>
            </a:r>
            <a:r>
              <a:rPr lang="en-GB" dirty="0"/>
              <a:t>Essay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B270A-0D1E-4F71-822B-6C00B591D6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6440" y="2060849"/>
            <a:ext cx="3636980" cy="353060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buNone/>
            </a:pPr>
            <a:r>
              <a:rPr lang="cy-GB" sz="18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Cyflwyniad </a:t>
            </a:r>
            <a:endParaRPr lang="cy-GB" sz="18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Beth ydym yn ei olygu wrth hinsoddau dysgu effeithiol?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howch nifer o ddiffiniadau ac enghreifftiau o’r hyn sy’n gwneud hinsawdd ddysgu effeithiol e.e. yr ystafell ddosbarth, yr addysgu, y trefnu, y dulliau a ddefnyddir.</a:t>
            </a:r>
            <a:endParaRPr lang="cy-GB" sz="18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Rhowch amlinelliad o’r hyn y byddwch yn ei drafod yn yr aseiniad – dylech anelu at drafod </a:t>
            </a:r>
            <a:r>
              <a:rPr lang="cy-GB" sz="1800" dirty="0">
                <a:solidFill>
                  <a:srgbClr val="000000"/>
                </a:solidFill>
                <a:highlight>
                  <a:srgbClr val="FFFF00"/>
                </a:highlight>
                <a:ea typeface="Times New Roman" panose="02020603050405020304" pitchFamily="18" charset="0"/>
              </a:rPr>
              <a:t>2/3</a:t>
            </a: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elfen wahanol o hinsoddau dysgu effeithiol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AD2D0EA-A6CE-4652-98FF-6248589634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0581" y="2060849"/>
            <a:ext cx="3636980" cy="3958954"/>
          </a:xfrm>
        </p:spPr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Introduction 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What do we mean by effective learning climates?</a:t>
            </a: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Give some definitions and examples of what makes an effective learning climate e.g. the classroom, the teaching, the organisation, the approaches used.</a:t>
            </a: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Give an outline of that which you will be discussing in the assignment – you should aim to discuss </a:t>
            </a:r>
            <a:r>
              <a:rPr lang="en-GB" sz="1800" dirty="0">
                <a:highlight>
                  <a:srgbClr val="FFFF00"/>
                </a:highlight>
                <a:ea typeface="Times New Roman" panose="02020603050405020304" pitchFamily="18" charset="0"/>
              </a:rPr>
              <a:t>2/3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different elements of effective learning climates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9646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062A4-7B26-400E-81D8-A22D7A56B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Strwythur y Traethawd</a:t>
            </a:r>
            <a:br>
              <a:rPr lang="cy-GB" dirty="0"/>
            </a:b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7AF1E-C1A6-45CA-B466-10AC64F555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430"/>
              </a:spcBef>
              <a:buNone/>
            </a:pPr>
            <a:r>
              <a:rPr lang="cy-GB" sz="18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Prif ran y t</a:t>
            </a:r>
            <a:r>
              <a:rPr lang="cy-GB" sz="1800" b="1" dirty="0"/>
              <a:t>raethawd</a:t>
            </a:r>
            <a:r>
              <a:rPr lang="cy-GB" sz="18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(Dewiswch 2/3 elfen)</a:t>
            </a:r>
            <a:endParaRPr lang="cy-GB" sz="1800" dirty="0">
              <a:effectLst/>
              <a:ea typeface="Times New Roman" panose="02020603050405020304" pitchFamily="18" charset="0"/>
            </a:endParaRPr>
          </a:p>
          <a:p>
            <a:r>
              <a:rPr lang="cy-GB" sz="1800" dirty="0">
                <a:effectLst/>
                <a:ea typeface="DengXian" panose="02010600030101010101" pitchFamily="2" charset="-122"/>
              </a:rPr>
              <a:t>Gallai’r rhain gynnwys asesu ar gyfer dysgu, rheoli’r ystafell ddosbarth, dysgu gweladwy, meddylfryd twf, amgylcheddau </a:t>
            </a:r>
            <a:r>
              <a:rPr lang="cy-GB" sz="1800" noProof="1">
                <a:effectLst/>
                <a:ea typeface="DengXian" panose="02010600030101010101" pitchFamily="2" charset="-122"/>
              </a:rPr>
              <a:t>galluogol</a:t>
            </a:r>
            <a:r>
              <a:rPr lang="cy-GB" sz="1800" dirty="0">
                <a:effectLst/>
                <a:ea typeface="DengXian" panose="02010600030101010101" pitchFamily="2" charset="-122"/>
              </a:rPr>
              <a:t> yn unol â nodweddion addysgeg y Cyfnod Sylfaen, rheoli ymddygiad ac ati.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6A9E7-6529-48D2-8A3B-B8A6B8C6FAA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Main part of essay (Choose 2/3 elements)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These could include assessment for learning, classroom management, visible learning, growth mindset, enabling environments as characterised in Foundation Phase pedagogy, behaviour management etc.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9044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3CA7E-A730-4E82-A766-3FC5491C5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Strwythur y Traethawd</a:t>
            </a:r>
            <a:br>
              <a:rPr lang="cy-GB" dirty="0"/>
            </a:b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670C6-DB0E-4E0D-9CA9-2D3B05BB29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276872"/>
            <a:ext cx="4038600" cy="4176464"/>
          </a:xfrm>
        </p:spPr>
        <p:txBody>
          <a:bodyPr>
            <a:noAutofit/>
          </a:bodyPr>
          <a:lstStyle/>
          <a:p>
            <a:pPr marL="0" indent="0">
              <a:spcBef>
                <a:spcPts val="410"/>
              </a:spcBef>
              <a:buNone/>
            </a:pPr>
            <a:r>
              <a:rPr lang="cy-GB" sz="17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Ar gyfer pob elfen a drafodir mae angen i chi ddarparu</a:t>
            </a:r>
            <a:endParaRPr lang="cy-GB" sz="1700" dirty="0">
              <a:effectLst/>
              <a:ea typeface="Times New Roman" panose="02020603050405020304" pitchFamily="18" charset="0"/>
            </a:endParaRPr>
          </a:p>
          <a:p>
            <a:pPr marL="0" indent="0">
              <a:spcBef>
                <a:spcPts val="410"/>
              </a:spcBef>
              <a:buNone/>
            </a:pPr>
            <a:r>
              <a:rPr lang="cy-GB" sz="17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Trafodaeth am yr elfen o’ch dewis</a:t>
            </a:r>
            <a:endParaRPr lang="cy-GB" sz="1700" dirty="0">
              <a:effectLst/>
              <a:ea typeface="Times New Roman" panose="02020603050405020304" pitchFamily="18" charset="0"/>
            </a:endParaRPr>
          </a:p>
          <a:p>
            <a:pPr marL="742950" lvl="1" indent="-28575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1700" dirty="0">
                <a:effectLst/>
                <a:ea typeface="Times New Roman" panose="02020603050405020304" pitchFamily="18" charset="0"/>
              </a:rPr>
              <a:t>Trafodwch yr elfen o’ch dewis yn feirniadol – peidiwch â disgrifio’n syml beth ydynt.</a:t>
            </a:r>
          </a:p>
          <a:p>
            <a:pPr marL="742950" lvl="1" indent="-28575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1700" dirty="0">
                <a:effectLst/>
                <a:ea typeface="Times New Roman" panose="02020603050405020304" pitchFamily="18" charset="0"/>
              </a:rPr>
              <a:t>Gwerthuswch yr ymchwil gan fanylu ar ba mor effeithiol mae’r elfen / oes unrhyw feirniadaethau o’r dull hwn?</a:t>
            </a:r>
          </a:p>
          <a:p>
            <a:pPr marL="742950" lvl="1" indent="-28575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1700" dirty="0">
                <a:effectLst/>
                <a:ea typeface="Times New Roman" panose="02020603050405020304" pitchFamily="18" charset="0"/>
              </a:rPr>
              <a:t>Oes fframwaith damcaniaethol i gefnogi’r dull hwn?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90329C-FF8C-4A66-A58B-ABDDA83F62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0581" y="2276872"/>
            <a:ext cx="3636980" cy="3456384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For each element discussed you need to provide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b="1" dirty="0">
                <a:ea typeface="Times New Roman" panose="02020603050405020304" pitchFamily="18" charset="0"/>
              </a:rPr>
              <a:t>A d</a:t>
            </a:r>
            <a:r>
              <a:rPr lang="en-GB" sz="1800" b="1" dirty="0">
                <a:effectLst/>
                <a:ea typeface="Times New Roman" panose="02020603050405020304" pitchFamily="18" charset="0"/>
              </a:rPr>
              <a:t>iscussion of chosen element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lvl="1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Times New Roman" panose="02020603050405020304" pitchFamily="18" charset="0"/>
              </a:rPr>
              <a:t>Discuss your chosen element critically – avoid simply describing what they are.</a:t>
            </a:r>
          </a:p>
          <a:p>
            <a:pPr lvl="1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Times New Roman" panose="02020603050405020304" pitchFamily="18" charset="0"/>
              </a:rPr>
              <a:t>Evaluate the research detailing how effective the element is / are there any criticisms of this approach?</a:t>
            </a:r>
          </a:p>
          <a:p>
            <a:pPr lvl="1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Times New Roman" panose="02020603050405020304" pitchFamily="18" charset="0"/>
              </a:rPr>
              <a:t>Is there a theoretical framework to support this approach?</a:t>
            </a:r>
            <a:endParaRPr lang="en-GB" dirty="0"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962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3E276-5887-1801-1379-D6116B547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Strwythur y Traethawd</a:t>
            </a:r>
            <a:br>
              <a:rPr lang="cy-GB" dirty="0"/>
            </a:b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2F24F-14A2-0280-06D4-FE92D69AF2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7150" indent="0">
              <a:buNone/>
              <a:tabLst>
                <a:tab pos="914400" algn="l"/>
              </a:tabLst>
            </a:pPr>
            <a:r>
              <a:rPr lang="cy-GB" sz="17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Ar gyfer pob elfen a drafodir mae angen i chi ddarparu</a:t>
            </a:r>
            <a:endParaRPr lang="cy-GB" sz="1700" dirty="0">
              <a:effectLst/>
              <a:ea typeface="Times New Roman" panose="02020603050405020304" pitchFamily="18" charset="0"/>
            </a:endParaRPr>
          </a:p>
          <a:p>
            <a:pPr marL="57150" indent="0">
              <a:buNone/>
              <a:tabLst>
                <a:tab pos="914400" algn="l"/>
              </a:tabLst>
            </a:pPr>
            <a:r>
              <a:rPr lang="cy-GB" sz="17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Adfyfyrio</a:t>
            </a:r>
            <a:endParaRPr lang="cy-GB" sz="1700" dirty="0">
              <a:effectLst/>
              <a:ea typeface="Times New Roman" panose="02020603050405020304" pitchFamily="18" charset="0"/>
            </a:endParaRPr>
          </a:p>
          <a:p>
            <a:pPr marL="742950" lvl="1" indent="-28575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1700" dirty="0">
                <a:effectLst/>
                <a:ea typeface="Times New Roman" panose="02020603050405020304" pitchFamily="18" charset="0"/>
              </a:rPr>
              <a:t>Ystyriwch y modd o gymhwyso’r dull hwn yn ymarferol a rhoi enghreifftiau i gefnogi hyn</a:t>
            </a:r>
            <a:endParaRPr lang="cy-GB" sz="1700" dirty="0">
              <a:ea typeface="Times New Roman" panose="02020603050405020304" pitchFamily="18" charset="0"/>
            </a:endParaRPr>
          </a:p>
          <a:p>
            <a:pPr marL="742950" lvl="1" indent="-28575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1700" dirty="0">
                <a:effectLst/>
                <a:ea typeface="DengXian" panose="02010600030101010101" pitchFamily="2" charset="-122"/>
              </a:rPr>
              <a:t>Adfyfyriwch ar y modd y gall yr elfen o’ch dewis gyfrannu at hinsawdd ddysgu effeithiol</a:t>
            </a:r>
            <a:endParaRPr lang="en-GB" sz="17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8BB41B-0F2E-4428-5A5B-71FF1782A6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For each element discussed you need to provide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Reflection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lvl="1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Consider how this approach is applied in practice and give examples to support</a:t>
            </a:r>
          </a:p>
          <a:p>
            <a:pPr lvl="1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Reflect on how your chosen element can contribute to an effective learning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641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C9D14-C9D5-4167-97B5-7B085C159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Strwythur y Traethawd</a:t>
            </a:r>
            <a:br>
              <a:rPr lang="cy-GB" dirty="0"/>
            </a:b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5B6F0-7A46-4090-88AB-22E83C3BDD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spcBef>
                <a:spcPts val="360"/>
              </a:spcBef>
              <a:buNone/>
            </a:pPr>
            <a:r>
              <a:rPr lang="cy-GB" sz="26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Casgliadau</a:t>
            </a:r>
          </a:p>
          <a:p>
            <a:pPr marL="0" indent="0">
              <a:spcBef>
                <a:spcPts val="360"/>
              </a:spcBef>
              <a:buNone/>
            </a:pPr>
            <a:endParaRPr lang="cy-GB" sz="2600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600" dirty="0">
                <a:effectLst/>
                <a:ea typeface="Times New Roman" panose="02020603050405020304" pitchFamily="18" charset="0"/>
              </a:rPr>
              <a:t>Tynnwch eich dadleuon at ei gilydd ac ymdrin â’r cwestiwn beth sy’n gwneud amgylchedd dysgu effeithiol.</a:t>
            </a: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600" dirty="0">
                <a:effectLst/>
                <a:ea typeface="Times New Roman" panose="02020603050405020304" pitchFamily="18" charset="0"/>
              </a:rPr>
              <a:t>O’ch ymchwil, beth yn eich barn chi yw elfennau pwysicaf hinsoddau dysgu effeithiol?</a:t>
            </a:r>
            <a:r>
              <a:rPr lang="en-GB" sz="2600" dirty="0">
                <a:effectLst/>
                <a:ea typeface="Times New Roman" panose="02020603050405020304" pitchFamily="18" charset="0"/>
              </a:rPr>
              <a:t> </a:t>
            </a:r>
            <a:endParaRPr lang="cy-GB" sz="2600" dirty="0">
              <a:effectLst/>
              <a:ea typeface="Times New Roman" panose="02020603050405020304" pitchFamily="18" charset="0"/>
            </a:endParaRPr>
          </a:p>
          <a:p>
            <a:pPr marL="0" indent="0">
              <a:spcBef>
                <a:spcPts val="360"/>
              </a:spcBef>
              <a:buNone/>
            </a:pPr>
            <a:endParaRPr lang="cy-GB" sz="1800" b="1" kern="12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8E223B-8541-4154-8E97-B1B31BB3577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114300" indent="0">
              <a:buNone/>
            </a:pPr>
            <a:r>
              <a:rPr lang="en-GB" sz="2600" b="1" dirty="0">
                <a:effectLst/>
                <a:ea typeface="Times New Roman" panose="02020603050405020304" pitchFamily="18" charset="0"/>
              </a:rPr>
              <a:t>Conclusion</a:t>
            </a:r>
            <a:endParaRPr lang="en-GB" sz="2600" dirty="0">
              <a:effectLst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2600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effectLst/>
                <a:ea typeface="Times New Roman" panose="02020603050405020304" pitchFamily="18" charset="0"/>
              </a:rPr>
              <a:t>Draw your arguments together and address the question of what makes an effective learning environment.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effectLst/>
                <a:ea typeface="Times New Roman" panose="02020603050405020304" pitchFamily="18" charset="0"/>
              </a:rPr>
              <a:t>From your research, what do you consider to be the most important elements of effective learning climates? </a:t>
            </a:r>
          </a:p>
          <a:p>
            <a:pPr marL="114300" indent="0">
              <a:buNone/>
            </a:pP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4304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8E9AD-255A-91F5-011F-3DF4B7367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Strwythur y Traethawd</a:t>
            </a:r>
            <a:br>
              <a:rPr lang="cy-GB" dirty="0"/>
            </a:b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29C5D-1E4F-DE72-18AE-23F33114ED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360"/>
              </a:spcBef>
              <a:buNone/>
            </a:pP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Gwnewch yn siŵr</a:t>
            </a: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eich bod yn defnyddio darllen ehangach, gan gynnwys damcaniaeth, polisi ac arfer, drwy gydol eich gwaith i gefnogi’r hyn a </a:t>
            </a:r>
            <a:r>
              <a:rPr lang="cy-GB" sz="1800" kern="12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ddywedwch</a:t>
            </a: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cy-GB" sz="18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18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Dylech ddarparu rhestr gyfeiriadau ar ddiwedd y ddogfen.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852454-20E1-9AF5-CB28-9925D99C46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Ensure that your work is supported throughout by wider reading including theory, policy and practice. </a:t>
            </a:r>
          </a:p>
          <a:p>
            <a:pPr marL="0" indent="0">
              <a:buNone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Reference list should be provided at the end of the document.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4723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8F96CB0-AEB9-49F6-8BB0-9A357B443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Unrhyw gwestiynau </a:t>
            </a:r>
            <a:br>
              <a:rPr lang="en-GB" dirty="0"/>
            </a:br>
            <a:r>
              <a:rPr lang="en-GB" dirty="0"/>
              <a:t>Any questions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3C7072-7F5F-4ED7-90D8-DB3B38420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247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57BC7-4A89-4CF0-9EB6-FE1CB3DFE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Adnoddau defnyddiol </a:t>
            </a:r>
            <a:br>
              <a:rPr lang="en-GB" dirty="0"/>
            </a:br>
            <a:r>
              <a:rPr lang="en-GB" dirty="0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40C5C-C1FD-413F-A2CB-B0D8C1C647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4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Llawlyfr modwl</a:t>
            </a:r>
            <a:endParaRPr lang="cy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4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cy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ynllun gweithredu’r modwl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4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cy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anllawiau asesu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4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</a:t>
            </a:r>
            <a:r>
              <a:rPr lang="cy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anyleb asesu</a:t>
            </a:r>
          </a:p>
          <a:p>
            <a:r>
              <a:rPr lang="cy-GB" sz="2400" dirty="0">
                <a:effectLst/>
                <a:ea typeface="DengXian" panose="02010600030101010101" pitchFamily="2" charset="-122"/>
              </a:rPr>
              <a:t>Rhestr ddarllen y modwl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BD3CA-70DD-4215-97B4-2B8DF822B4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Module handbook</a:t>
            </a:r>
          </a:p>
          <a:p>
            <a:r>
              <a:rPr lang="en-GB" sz="2400" dirty="0"/>
              <a:t>Module implementation plan</a:t>
            </a:r>
          </a:p>
          <a:p>
            <a:r>
              <a:rPr lang="en-GB" sz="2400" dirty="0"/>
              <a:t>Assessment guidance</a:t>
            </a:r>
          </a:p>
          <a:p>
            <a:r>
              <a:rPr lang="en-GB" sz="2400" dirty="0"/>
              <a:t>Assessment specification</a:t>
            </a:r>
          </a:p>
          <a:p>
            <a:r>
              <a:rPr lang="en-GB" sz="2400" dirty="0"/>
              <a:t>Module reading list</a:t>
            </a:r>
          </a:p>
        </p:txBody>
      </p:sp>
    </p:spTree>
    <p:extLst>
      <p:ext uri="{BB962C8B-B14F-4D97-AF65-F5344CB8AC3E}">
        <p14:creationId xmlns:p14="http://schemas.microsoft.com/office/powerpoint/2010/main" val="19569561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AA54BF9-4278-F081-8582-FD2831278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5E74BF4-4E4E-F8EC-DCC1-E5F12374A5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7823923"/>
              </p:ext>
            </p:extLst>
          </p:nvPr>
        </p:nvGraphicFramePr>
        <p:xfrm>
          <a:off x="971600" y="1988840"/>
          <a:ext cx="7056783" cy="3638467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973377">
                  <a:extLst>
                    <a:ext uri="{9D8B030D-6E8A-4147-A177-3AD203B41FA5}">
                      <a16:colId xmlns:a16="http://schemas.microsoft.com/office/drawing/2014/main" val="3802995214"/>
                    </a:ext>
                  </a:extLst>
                </a:gridCol>
                <a:gridCol w="1628548">
                  <a:extLst>
                    <a:ext uri="{9D8B030D-6E8A-4147-A177-3AD203B41FA5}">
                      <a16:colId xmlns:a16="http://schemas.microsoft.com/office/drawing/2014/main" val="2360064204"/>
                    </a:ext>
                  </a:extLst>
                </a:gridCol>
                <a:gridCol w="1874043">
                  <a:extLst>
                    <a:ext uri="{9D8B030D-6E8A-4147-A177-3AD203B41FA5}">
                      <a16:colId xmlns:a16="http://schemas.microsoft.com/office/drawing/2014/main" val="3997355181"/>
                    </a:ext>
                  </a:extLst>
                </a:gridCol>
                <a:gridCol w="2580815">
                  <a:extLst>
                    <a:ext uri="{9D8B030D-6E8A-4147-A177-3AD203B41FA5}">
                      <a16:colId xmlns:a16="http://schemas.microsoft.com/office/drawing/2014/main" val="3486974772"/>
                    </a:ext>
                  </a:extLst>
                </a:gridCol>
              </a:tblGrid>
              <a:tr h="60802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 b="1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Campus Session (Tuesday)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syncronnous/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asynchronous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Syncronnous/ Synchronous (Wednesday)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5789557"/>
                  </a:ext>
                </a:extLst>
              </a:tr>
              <a:tr h="88579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Week 1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Introduction to module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Educating effectively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Visible learning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Video and Reading Task.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Guest speaker – Michelle Thomas, Headteacher of Pembroke Dock Primary School.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Growth mindset lecture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42426"/>
                  </a:ext>
                </a:extLst>
              </a:tr>
              <a:tr h="961777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2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Enabling Environments in the Early Years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 for Learning - Recap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Extended Reading – Enabling environments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Participatory Pedagogies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25973904"/>
                  </a:ext>
                </a:extLst>
              </a:tr>
              <a:tr h="1182876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3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Behaviour management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200"/>
                        </a:lnSpc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Module Assessment - Recap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Classroom management PPT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Tutorials for assessment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590257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97373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866440" y="692151"/>
            <a:ext cx="6345260" cy="944814"/>
          </a:xfrm>
        </p:spPr>
        <p:txBody>
          <a:bodyPr>
            <a:noAutofit/>
          </a:bodyPr>
          <a:lstStyle/>
          <a:p>
            <a:br>
              <a:rPr lang="en-GB" altLang="en-US" sz="3200" dirty="0"/>
            </a:br>
            <a:br>
              <a:rPr lang="en-GB" altLang="en-US" sz="3200" dirty="0"/>
            </a:br>
            <a:r>
              <a:rPr lang="cy-GB" altLang="en-US" sz="2000" i="1" dirty="0"/>
              <a:t>Yn eich profiad chi, sut mae plant yn dysgu </a:t>
            </a:r>
            <a:br>
              <a:rPr lang="cy-GB" altLang="en-US" sz="2000" i="1" dirty="0"/>
            </a:br>
            <a:r>
              <a:rPr lang="en-GB" altLang="en-US" sz="2000" dirty="0"/>
              <a:t>In your experience, how do children learn?</a:t>
            </a:r>
            <a:br>
              <a:rPr lang="en-GB" altLang="en-US" sz="1800" dirty="0"/>
            </a:br>
            <a:r>
              <a:rPr lang="en-GB" altLang="en-US" sz="3200" i="1" dirty="0"/>
              <a:t>?</a:t>
            </a:r>
            <a:br>
              <a:rPr lang="en-GB" altLang="en-US" sz="3200" i="1" dirty="0"/>
            </a:br>
            <a:endParaRPr lang="en-US" altLang="en-US" sz="3200" i="1" dirty="0"/>
          </a:p>
        </p:txBody>
      </p:sp>
      <p:sp>
        <p:nvSpPr>
          <p:cNvPr id="4" name="Rectangle 3"/>
          <p:cNvSpPr/>
          <p:nvPr/>
        </p:nvSpPr>
        <p:spPr>
          <a:xfrm>
            <a:off x="755650" y="1844675"/>
            <a:ext cx="7128718" cy="35285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val 4"/>
          <p:cNvSpPr/>
          <p:nvPr/>
        </p:nvSpPr>
        <p:spPr>
          <a:xfrm>
            <a:off x="3348038" y="3213100"/>
            <a:ext cx="1979612" cy="17287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219700" y="1844675"/>
            <a:ext cx="3240088" cy="19446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327650" y="4365625"/>
            <a:ext cx="3132138" cy="19431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endCxn id="5" idx="3"/>
          </p:cNvCxnSpPr>
          <p:nvPr/>
        </p:nvCxnSpPr>
        <p:spPr>
          <a:xfrm flipV="1">
            <a:off x="755650" y="4687888"/>
            <a:ext cx="2882900" cy="1620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755650" y="1844675"/>
            <a:ext cx="2882900" cy="16557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6263965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dirty="0"/>
            </a:br>
            <a:r>
              <a:rPr lang="cy-GB" dirty="0"/>
              <a:t>Damcaniaethau Dysgu </a:t>
            </a:r>
            <a:br>
              <a:rPr lang="cy-GB" dirty="0"/>
            </a:br>
            <a:r>
              <a:rPr lang="en-GB" dirty="0">
                <a:hlinkClick r:id="rId3"/>
              </a:rPr>
              <a:t>Learning Theory</a:t>
            </a:r>
            <a:br>
              <a:rPr lang="en-GB" dirty="0"/>
            </a:br>
            <a:r>
              <a:rPr lang="en-GB" dirty="0"/>
              <a:t>  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92412"/>
            <a:ext cx="4283546" cy="4283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3762308"/>
      </p:ext>
    </p:extLst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altLang="en-US" dirty="0"/>
            </a:br>
            <a:r>
              <a:rPr lang="cy-GB" altLang="en-US" dirty="0"/>
              <a:t>Tasg </a:t>
            </a:r>
            <a:br>
              <a:rPr lang="cy-GB" altLang="en-US" dirty="0"/>
            </a:br>
            <a:r>
              <a:rPr lang="en-GB" altLang="en-US" dirty="0"/>
              <a:t>Task</a:t>
            </a:r>
            <a:br>
              <a:rPr lang="en-GB" altLang="en-US" dirty="0"/>
            </a:br>
            <a:endParaRPr lang="cy-GB" altLang="en-US" dirty="0"/>
          </a:p>
        </p:txBody>
      </p:sp>
      <p:sp>
        <p:nvSpPr>
          <p:cNvPr id="20483" name="Content Placeholder 4"/>
          <p:cNvSpPr>
            <a:spLocks noGrp="1"/>
          </p:cNvSpPr>
          <p:nvPr>
            <p:ph sz="half" idx="1"/>
          </p:nvPr>
        </p:nvSpPr>
        <p:spPr>
          <a:xfrm>
            <a:off x="467544" y="1844824"/>
            <a:ext cx="4038600" cy="452596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/>
            <a:r>
              <a:rPr lang="cy-GB" altLang="en-US" dirty="0"/>
              <a:t>Beth sy'n gwneud athro arbenigol?</a:t>
            </a:r>
          </a:p>
          <a:p>
            <a:pPr eaLnBrk="1" hangingPunct="1"/>
            <a:r>
              <a:rPr lang="cy-GB" altLang="en-US" dirty="0"/>
              <a:t>O brofiad personol, ysgrifennwch 100-150 o eiriau am yr hyn sy'n gwneud arbenigwr neu athro rhagorol.</a:t>
            </a:r>
          </a:p>
          <a:p>
            <a:pPr eaLnBrk="1" hangingPunct="1"/>
            <a:r>
              <a:rPr lang="cy-GB" altLang="en-US" dirty="0"/>
              <a:t>Pan fyddwch wedi ysgrifennu hyn, ewch yn ôl eiriau allweddol tanlinellu</a:t>
            </a:r>
          </a:p>
          <a:p>
            <a:pPr eaLnBrk="1" hangingPunct="1"/>
            <a:endParaRPr lang="cy-GB" altLang="en-US" dirty="0"/>
          </a:p>
        </p:txBody>
      </p:sp>
      <p:sp>
        <p:nvSpPr>
          <p:cNvPr id="20484" name="Content Placeholder 6"/>
          <p:cNvSpPr>
            <a:spLocks noGrp="1"/>
          </p:cNvSpPr>
          <p:nvPr>
            <p:ph sz="half" idx="2"/>
          </p:nvPr>
        </p:nvSpPr>
        <p:spPr>
          <a:xfrm>
            <a:off x="4716016" y="1844824"/>
            <a:ext cx="4038600" cy="452596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What makes an expert teacher?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From personal experience, write 100-150 words about what makes an expert or excellent teacher.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When you have written this, go back an underline key words</a:t>
            </a:r>
          </a:p>
        </p:txBody>
      </p:sp>
      <p:pic>
        <p:nvPicPr>
          <p:cNvPr id="20485" name="Picture 5" descr="C:\Users\Alison\AppData\Local\Microsoft\Windows\INetCache\IE\8307H8Z8\pruebas-unitarias-php_thumb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155" y="578530"/>
            <a:ext cx="1029085" cy="1162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8861132"/>
      </p:ext>
    </p:extLst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539750" y="404665"/>
            <a:ext cx="8229600" cy="1440159"/>
          </a:xfrm>
        </p:spPr>
        <p:txBody>
          <a:bodyPr/>
          <a:lstStyle/>
          <a:p>
            <a:r>
              <a:rPr lang="cy-GB" altLang="en-US" sz="2800" dirty="0"/>
              <a:t>Yr Athro Arbenigol</a:t>
            </a:r>
            <a:br>
              <a:rPr lang="cy-GB" altLang="en-US" sz="2800" dirty="0"/>
            </a:br>
            <a:r>
              <a:rPr lang="cy-GB" altLang="en-US" sz="2800" dirty="0"/>
              <a:t>The </a:t>
            </a:r>
            <a:r>
              <a:rPr lang="cy-GB" altLang="en-US" sz="2800" dirty="0" err="1"/>
              <a:t>Expert</a:t>
            </a:r>
            <a:r>
              <a:rPr lang="cy-GB" altLang="en-US" sz="2800" dirty="0"/>
              <a:t> </a:t>
            </a:r>
            <a:r>
              <a:rPr lang="cy-GB" altLang="en-US" sz="2800" dirty="0" err="1"/>
              <a:t>Teacher</a:t>
            </a:r>
            <a:endParaRPr lang="en-US" alt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72634" y="1772742"/>
            <a:ext cx="4329112" cy="394176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marL="0" indent="0">
              <a:buNone/>
            </a:pPr>
            <a:r>
              <a:rPr lang="cy-GB" dirty="0"/>
              <a:t>Mae athrawon arbenigol...</a:t>
            </a:r>
          </a:p>
          <a:p>
            <a:pPr lvl="0"/>
            <a:r>
              <a:rPr lang="en-GB" dirty="0"/>
              <a:t>… </a:t>
            </a:r>
            <a:r>
              <a:rPr lang="cy-GB" dirty="0"/>
              <a:t>yn gallu adnabod y ffyrdd pwysicaf o bortreadu’r pwnc maent yn ei addysgu. </a:t>
            </a:r>
          </a:p>
          <a:p>
            <a:r>
              <a:rPr lang="en-GB" dirty="0"/>
              <a:t>… </a:t>
            </a:r>
            <a:r>
              <a:rPr lang="cy-GB" dirty="0"/>
              <a:t>yn alluog wrth greu hinsawdd optimaidd yn yr ystafell ddosbarth ar gyfer dysgu.</a:t>
            </a:r>
            <a:r>
              <a:rPr lang="en-US" dirty="0"/>
              <a:t>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4932040" y="1844824"/>
            <a:ext cx="4041775" cy="386968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GB" dirty="0"/>
              <a:t>  Expert teachers…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 dirty="0"/>
              <a:t>… can identify the most important ways in which to represent the subject that they teach.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 dirty="0"/>
              <a:t>… are proficient at creating an optimal classroom climate for learning.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5289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br>
              <a:rPr lang="en-GB" dirty="0"/>
            </a:br>
            <a:r>
              <a:rPr lang="cy-GB" dirty="0"/>
              <a:t>Yr Athro Arbenigol</a:t>
            </a:r>
            <a:br>
              <a:rPr lang="en-GB" dirty="0"/>
            </a:br>
            <a:r>
              <a:rPr lang="en-GB" dirty="0"/>
              <a:t>The Expert Teacher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1988841"/>
            <a:ext cx="3636980" cy="353060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cy-GB" dirty="0"/>
              <a:t>Mae athrawon arbenigol…</a:t>
            </a:r>
          </a:p>
          <a:p>
            <a:pPr indent="-342900" eaLnBrk="1" fontAlgn="auto" hangingPunct="1">
              <a:spcAft>
                <a:spcPts val="0"/>
              </a:spcAft>
              <a:defRPr/>
            </a:pPr>
            <a:r>
              <a:rPr lang="cy-GB" dirty="0"/>
              <a:t>…yn monitro’r dysgu ac yn darparu adborth.</a:t>
            </a:r>
          </a:p>
          <a:p>
            <a:pPr indent="-342900" eaLnBrk="1" fontAlgn="auto" hangingPunct="1">
              <a:spcAft>
                <a:spcPts val="0"/>
              </a:spcAft>
              <a:defRPr/>
            </a:pPr>
            <a:r>
              <a:rPr lang="cy-GB" dirty="0"/>
              <a:t>… yn credu bod yr holl fyfyrwyr yn gallu cyflawni’r meini prawf llwyddo.</a:t>
            </a:r>
          </a:p>
          <a:p>
            <a:pPr indent="-342900" eaLnBrk="1" fontAlgn="auto" hangingPunct="1">
              <a:spcAft>
                <a:spcPts val="0"/>
              </a:spcAft>
              <a:defRPr/>
            </a:pPr>
            <a:r>
              <a:rPr lang="cy-GB" dirty="0"/>
              <a:t>… yn dylanwadu ar ddeilliannau arwynebol a dwfn myfyrwyr.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40581" y="1988841"/>
            <a:ext cx="3636980" cy="353060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GB" dirty="0"/>
              <a:t>Expert teachers…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 dirty="0"/>
              <a:t>… monitor learning and provide feedback.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 dirty="0"/>
              <a:t>… believe that all students can reach the success criteria.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 dirty="0"/>
              <a:t>… influence surface and deep student outcomes.  </a:t>
            </a:r>
          </a:p>
          <a:p>
            <a:pPr marL="68580" indent="0" algn="r" eaLnBrk="1" fontAlgn="auto" hangingPunct="1">
              <a:spcAft>
                <a:spcPts val="0"/>
              </a:spcAft>
              <a:buNone/>
              <a:defRPr/>
            </a:pPr>
            <a:r>
              <a:rPr lang="en-GB" dirty="0"/>
              <a:t>(Hattie, 2008) </a:t>
            </a:r>
            <a:endParaRPr lang="en-US" dirty="0"/>
          </a:p>
          <a:p>
            <a:pPr indent="-274320"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79512" y="329125"/>
            <a:ext cx="8785225" cy="1141413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119262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747C3-023D-EE36-7648-45E3C1C87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41" y="1241266"/>
            <a:ext cx="237076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What makes a great teacher?</a:t>
            </a:r>
          </a:p>
        </p:txBody>
      </p:sp>
      <p:pic>
        <p:nvPicPr>
          <p:cNvPr id="5" name="Online Media 4" title="What makes a good teacher great? | Azul Terronez | TEDxSantoDomingo">
            <a:hlinkClick r:id="" action="ppaction://media"/>
            <a:extLst>
              <a:ext uri="{FF2B5EF4-FFF2-40B4-BE49-F238E27FC236}">
                <a16:creationId xmlns:a16="http://schemas.microsoft.com/office/drawing/2014/main" id="{82A4A093-7307-60B1-5072-141BE7F57A0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1850" y="2070100"/>
            <a:ext cx="4832350" cy="271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72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/>
              <a:t>Rhestr gyfeiriadau 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marL="355600" indent="-285750"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itchFamily="34" charset="-128"/>
              </a:rPr>
              <a:t>Hattie, J (2008) </a:t>
            </a:r>
            <a:r>
              <a:rPr lang="en-GB" altLang="en-US" sz="2400" i="1" dirty="0">
                <a:ea typeface="ＭＳ Ｐゴシック" pitchFamily="34" charset="-128"/>
              </a:rPr>
              <a:t>Visible Learning for Teachers.</a:t>
            </a:r>
            <a:r>
              <a:rPr lang="en-GB" altLang="en-US" sz="2400" dirty="0">
                <a:ea typeface="ＭＳ Ｐゴシック" pitchFamily="34" charset="-128"/>
              </a:rPr>
              <a:t> Oxon: Routledge</a:t>
            </a:r>
            <a:endParaRPr lang="en-GB" altLang="en-US" sz="2400" i="1" dirty="0">
              <a:ea typeface="ＭＳ Ｐゴシック" pitchFamily="34" charset="-128"/>
            </a:endParaRPr>
          </a:p>
          <a:p>
            <a:pPr marL="69850" indent="0">
              <a:lnSpc>
                <a:spcPct val="80000"/>
              </a:lnSpc>
              <a:buNone/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 dirty="0">
              <a:ea typeface="ＭＳ Ｐゴシック" pitchFamily="34" charset="-128"/>
              <a:hlinkClick r:id="rId3"/>
            </a:endParaRPr>
          </a:p>
          <a:p>
            <a:pPr marL="69850" indent="0">
              <a:lnSpc>
                <a:spcPct val="80000"/>
              </a:lnSpc>
              <a:buNone/>
              <a:defRPr/>
            </a:pPr>
            <a:endParaRPr lang="en-GB" altLang="en-US" sz="2400" dirty="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dirty="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dirty="0">
              <a:ea typeface="ＭＳ Ｐゴシック" pitchFamily="34" charset="-128"/>
              <a:hlinkClick r:id="rId3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 u="sng" dirty="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3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18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306412231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2" ma:contentTypeDescription="Create a new document." ma:contentTypeScope="" ma:versionID="e39b0c9dfd1e0397f5ba02e5767615cb">
  <xsd:schema xmlns:xsd="http://www.w3.org/2001/XMLSchema" xmlns:xs="http://www.w3.org/2001/XMLSchema" xmlns:p="http://schemas.microsoft.com/office/2006/metadata/properties" xmlns:ns3="5e4866c9-5473-4b36-a248-8ce6a7a4bde8" targetNamespace="http://schemas.microsoft.com/office/2006/metadata/properties" ma:root="true" ma:fieldsID="980509969bb7f636d7fa6bcdb0005c8f" ns3:_="">
    <xsd:import namespace="5e4866c9-5473-4b36-a248-8ce6a7a4bde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0A96B93-445D-4F18-8F4E-E892F82C3F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846D31E-DCFB-49C2-BA1A-D421D7BB3F1D}">
  <ds:schemaRefs>
    <ds:schemaRef ds:uri="http://purl.org/dc/dcmitype/"/>
    <ds:schemaRef ds:uri="http://schemas.microsoft.com/office/infopath/2007/PartnerControls"/>
    <ds:schemaRef ds:uri="http://purl.org/dc/terms/"/>
    <ds:schemaRef ds:uri="http://schemas.microsoft.com/office/2006/documentManagement/types"/>
    <ds:schemaRef ds:uri="5e4866c9-5473-4b36-a248-8ce6a7a4bde8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88279F2-597B-4499-B90B-FFDD10C062C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 (2)</Template>
  <TotalTime>1272</TotalTime>
  <Words>1308</Words>
  <Application>Microsoft Office PowerPoint</Application>
  <PresentationFormat>On-screen Show (4:3)</PresentationFormat>
  <Paragraphs>177</Paragraphs>
  <Slides>24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24</vt:i4>
      </vt:variant>
    </vt:vector>
  </HeadingPairs>
  <TitlesOfParts>
    <vt:vector size="40" baseType="lpstr">
      <vt:lpstr>DengXian</vt:lpstr>
      <vt:lpstr>ＭＳ Ｐゴシック</vt:lpstr>
      <vt:lpstr>Arial</vt:lpstr>
      <vt:lpstr>Calibri</vt:lpstr>
      <vt:lpstr>Calibri Light</vt:lpstr>
      <vt:lpstr>Symbol</vt:lpstr>
      <vt:lpstr>Times New Roman</vt:lpstr>
      <vt:lpstr>Wingdings 2</vt:lpstr>
      <vt:lpstr>Wingdings 3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 Hinsoddau Dysgu Learning Climates</vt:lpstr>
      <vt:lpstr>Amcanion Aims</vt:lpstr>
      <vt:lpstr>Deilliannau Dysgu Learning Outcomes </vt:lpstr>
      <vt:lpstr>Deilliannau Dysgu  Learning Outcomes </vt:lpstr>
      <vt:lpstr>Deilliannau Dysgu  Learning Outcomes </vt:lpstr>
      <vt:lpstr> Asesiad Assessment </vt:lpstr>
      <vt:lpstr> Asesiad Assessment </vt:lpstr>
      <vt:lpstr>PowerPoint Presentation</vt:lpstr>
      <vt:lpstr>Traethawd/Essay </vt:lpstr>
      <vt:lpstr>Strwythur y Traethawd Essay Structure</vt:lpstr>
      <vt:lpstr>Strwythur y Traethawd Essay Structure</vt:lpstr>
      <vt:lpstr>Strwythur y Traethawd Essay Structure</vt:lpstr>
      <vt:lpstr>Strwythur y Traethawd Essay Structure</vt:lpstr>
      <vt:lpstr>Strwythur y Traethawd Essay Structure</vt:lpstr>
      <vt:lpstr>Unrhyw gwestiynau  Any questions</vt:lpstr>
      <vt:lpstr>Adnoddau defnyddiol  Useful resources</vt:lpstr>
      <vt:lpstr>Timetable</vt:lpstr>
      <vt:lpstr>  Yn eich profiad chi, sut mae plant yn dysgu  In your experience, how do children learn? ? </vt:lpstr>
      <vt:lpstr> Damcaniaethau Dysgu  Learning Theory   </vt:lpstr>
      <vt:lpstr> Tasg  Task </vt:lpstr>
      <vt:lpstr>Yr Athro Arbenigol The Expert Teacher</vt:lpstr>
      <vt:lpstr> Yr Athro Arbenigol The Expert Teacher </vt:lpstr>
      <vt:lpstr>What makes a great teacher?</vt:lpstr>
      <vt:lpstr>Rhestr gyfeiriadau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SJPE6005/C</dc:title>
  <dc:creator>Sarah Stewart</dc:creator>
  <cp:lastModifiedBy>Alison Murphy</cp:lastModifiedBy>
  <cp:revision>48</cp:revision>
  <dcterms:created xsi:type="dcterms:W3CDTF">2017-06-26T08:57:23Z</dcterms:created>
  <dcterms:modified xsi:type="dcterms:W3CDTF">2025-01-20T11:18:32Z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