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CBD1B5-99E3-D128-469F-57B7521A3D7D}" v="57" dt="2019-10-21T12:37:10.463"/>
    <p1510:client id="{4C2DA330-9CB8-247F-5047-6C07832A786E}" v="67" dt="2019-12-30T12:32:21.141"/>
    <p1510:client id="{D6CE77D2-A88A-1E7C-0D42-0F30E18B06E6}" v="16" dt="2019-12-30T12:21:28.9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46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16A7B-373E-4219-A3DB-BD68733A341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D056-C5A9-4C69-B84E-AA5F642E9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19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16A7B-373E-4219-A3DB-BD68733A341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D056-C5A9-4C69-B84E-AA5F642E9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771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16A7B-373E-4219-A3DB-BD68733A341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D056-C5A9-4C69-B84E-AA5F642E9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714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16A7B-373E-4219-A3DB-BD68733A341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D056-C5A9-4C69-B84E-AA5F642E9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4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16A7B-373E-4219-A3DB-BD68733A341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D056-C5A9-4C69-B84E-AA5F642E9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644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16A7B-373E-4219-A3DB-BD68733A341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D056-C5A9-4C69-B84E-AA5F642E9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981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16A7B-373E-4219-A3DB-BD68733A341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D056-C5A9-4C69-B84E-AA5F642E9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030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16A7B-373E-4219-A3DB-BD68733A341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D056-C5A9-4C69-B84E-AA5F642E9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8327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16A7B-373E-4219-A3DB-BD68733A341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D056-C5A9-4C69-B84E-AA5F642E9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063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16A7B-373E-4219-A3DB-BD68733A341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D056-C5A9-4C69-B84E-AA5F642E9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139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16A7B-373E-4219-A3DB-BD68733A341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D056-C5A9-4C69-B84E-AA5F642E9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994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416A7B-373E-4219-A3DB-BD68733A341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73D056-C5A9-4C69-B84E-AA5F642E9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203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saBtZ977Uk?feature=oembed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Tim </a:t>
            </a:r>
            <a:r>
              <a:rPr lang="en-GB" dirty="0" err="1"/>
              <a:t>Newburn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Criminologist</a:t>
            </a:r>
          </a:p>
        </p:txBody>
      </p:sp>
    </p:spTree>
    <p:extLst>
      <p:ext uri="{BB962C8B-B14F-4D97-AF65-F5344CB8AC3E}">
        <p14:creationId xmlns:p14="http://schemas.microsoft.com/office/powerpoint/2010/main" val="3374083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you are watching this video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the essence of what criminology, policing and human behaviour is about.</a:t>
            </a:r>
          </a:p>
          <a:p>
            <a:endParaRPr lang="en-GB" dirty="0"/>
          </a:p>
          <a:p>
            <a:r>
              <a:rPr lang="en-GB" dirty="0"/>
              <a:t>Tim </a:t>
            </a:r>
            <a:r>
              <a:rPr lang="en-GB" dirty="0" err="1"/>
              <a:t>Newburn</a:t>
            </a:r>
            <a:r>
              <a:rPr lang="en-GB" dirty="0"/>
              <a:t> is a Professor of Criminology at the London School of Economics</a:t>
            </a:r>
          </a:p>
          <a:p>
            <a:endParaRPr lang="en-GB" dirty="0"/>
          </a:p>
          <a:p>
            <a:r>
              <a:rPr lang="en-GB" dirty="0"/>
              <a:t>A leading proponent in his field</a:t>
            </a:r>
          </a:p>
        </p:txBody>
      </p:sp>
    </p:spTree>
    <p:extLst>
      <p:ext uri="{BB962C8B-B14F-4D97-AF65-F5344CB8AC3E}">
        <p14:creationId xmlns:p14="http://schemas.microsoft.com/office/powerpoint/2010/main" val="3857363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video is 1 hour long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https://youtu.be/JsaBtZ977Uk</a:t>
            </a:r>
          </a:p>
        </p:txBody>
      </p:sp>
    </p:spTree>
    <p:extLst>
      <p:ext uri="{BB962C8B-B14F-4D97-AF65-F5344CB8AC3E}">
        <p14:creationId xmlns:p14="http://schemas.microsoft.com/office/powerpoint/2010/main" val="3676062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2DAC1-372E-41BA-A990-185464CF0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A91F419D-378D-4142-BAE2-E8E6912D79F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" y="794"/>
            <a:ext cx="12191998" cy="6894870"/>
          </a:xfrm>
        </p:spPr>
      </p:pic>
    </p:spTree>
    <p:extLst>
      <p:ext uri="{BB962C8B-B14F-4D97-AF65-F5344CB8AC3E}">
        <p14:creationId xmlns:p14="http://schemas.microsoft.com/office/powerpoint/2010/main" val="1694970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 Ready to share your views.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cs typeface="Calibri"/>
              </a:rPr>
              <a:t>During next week's tutorial.</a:t>
            </a:r>
            <a:endParaRPr lang="en-US"/>
          </a:p>
          <a:p>
            <a:endParaRPr lang="en-GB" dirty="0">
              <a:cs typeface="Calibri"/>
            </a:endParaRPr>
          </a:p>
          <a:p>
            <a:r>
              <a:rPr lang="en-GB">
                <a:cs typeface="Calibri"/>
              </a:rPr>
              <a:t>In Groups of ¾ gives your views on </a:t>
            </a:r>
            <a:r>
              <a:rPr lang="en-GB" dirty="0" err="1">
                <a:cs typeface="Calibri"/>
              </a:rPr>
              <a:t>Newburns</a:t>
            </a:r>
            <a:r>
              <a:rPr lang="en-GB" dirty="0">
                <a:cs typeface="Calibri"/>
              </a:rPr>
              <a:t> points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67266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</Words>
  <Application>Microsoft Office PowerPoint</Application>
  <PresentationFormat>Widescreen</PresentationFormat>
  <Paragraphs>14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Tim Newburn</vt:lpstr>
      <vt:lpstr>Why you are watching this video</vt:lpstr>
      <vt:lpstr>The video is 1 hour long</vt:lpstr>
      <vt:lpstr>PowerPoint Presentation</vt:lpstr>
      <vt:lpstr>Be Ready to share your views.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 Newburn</dc:title>
  <dc:creator>Peter Doyle</dc:creator>
  <cp:lastModifiedBy>Peter Doyle</cp:lastModifiedBy>
  <cp:revision>30</cp:revision>
  <dcterms:created xsi:type="dcterms:W3CDTF">2019-08-21T13:04:58Z</dcterms:created>
  <dcterms:modified xsi:type="dcterms:W3CDTF">2020-03-24T13:45:38Z</dcterms:modified>
</cp:coreProperties>
</file>