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9" r:id="rId3"/>
    <p:sldId id="257" r:id="rId4"/>
    <p:sldId id="258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78" d="100"/>
          <a:sy n="78" d="100"/>
        </p:scale>
        <p:origin x="878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316777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3749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498635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84102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2/22/26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15461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2/22/26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0260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2/22/26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11869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3819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2/22/26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957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85004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090610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2/22/26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39519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assets.publishing.service.gov.uk/" TargetMode="External"/><Relationship Id="rId2" Type="http://schemas.openxmlformats.org/officeDocument/2006/relationships/hyperlink" Target="https://learning.nspcc.org.uk/case-reviews/national-case-review-repositor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gmc-uk.org/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elearning.rcgp.org.uk/" TargetMode="External"/><Relationship Id="rId4" Type="http://schemas.openxmlformats.org/officeDocument/2006/relationships/hyperlink" Target="https://www.nspcc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744CAA32-F237-419C-A2DD-43C28D920D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39B5E82-5F30-B181-4901-AC56ACEA80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44" r="10252" b="2"/>
          <a:stretch>
            <a:fillRect/>
          </a:stretch>
        </p:blipFill>
        <p:spPr>
          <a:xfrm>
            <a:off x="191729" y="157322"/>
            <a:ext cx="11808542" cy="6110599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92025DBA-8780-9CA0-2826-FF6E3BD1A0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5672328" y="6267921"/>
            <a:ext cx="6519672" cy="2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073638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97FAF9-8C6E-0435-9144-0928C25366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536" y="1209368"/>
            <a:ext cx="10890928" cy="5466735"/>
          </a:xfrm>
        </p:spPr>
        <p:txBody>
          <a:bodyPr/>
          <a:lstStyle/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Protecting and Supporting Families in Health and Care (BMHP5021_BIRM)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 Component 1 – Presentation Group Discussion</a:t>
            </a:r>
          </a:p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Lecturer name: Robert </a:t>
            </a:r>
            <a:r>
              <a:rPr lang="en-US" b="1" dirty="0" err="1">
                <a:latin typeface="Amasis MT Pro Black" panose="02040A04050005020304" pitchFamily="18" charset="0"/>
              </a:rPr>
              <a:t>Nartowski</a:t>
            </a:r>
            <a:endParaRPr lang="en-US" b="1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endParaRPr lang="en-US" b="1" dirty="0">
              <a:latin typeface="Amasis MT Pro Black" panose="02040A04050005020304" pitchFamily="18" charset="0"/>
            </a:endParaRP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Students names:  Zamzam Abdallah (Police Officer) 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Rawan </a:t>
            </a:r>
            <a:r>
              <a:rPr lang="en-US" b="1" dirty="0" err="1">
                <a:latin typeface="Amasis MT Pro Black" panose="02040A04050005020304" pitchFamily="18" charset="0"/>
              </a:rPr>
              <a:t>Abushamma</a:t>
            </a:r>
            <a:r>
              <a:rPr lang="en-US" b="1" dirty="0">
                <a:latin typeface="Amasis MT Pro Black" panose="02040A04050005020304" pitchFamily="18" charset="0"/>
              </a:rPr>
              <a:t> (Social Worker)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Ola Abusaid (Teacher)</a:t>
            </a:r>
          </a:p>
          <a:p>
            <a:pPr marL="0" indent="0" algn="ctr">
              <a:buNone/>
            </a:pPr>
            <a:r>
              <a:rPr lang="en-US" b="1" dirty="0">
                <a:latin typeface="Amasis MT Pro Black" panose="02040A04050005020304" pitchFamily="18" charset="0"/>
              </a:rPr>
              <a:t>Nashwa </a:t>
            </a:r>
            <a:r>
              <a:rPr lang="en-US" b="1" dirty="0" err="1">
                <a:latin typeface="Amasis MT Pro Black" panose="02040A04050005020304" pitchFamily="18" charset="0"/>
              </a:rPr>
              <a:t>Elbouhy</a:t>
            </a:r>
            <a:r>
              <a:rPr lang="en-US" b="1" dirty="0">
                <a:latin typeface="Amasis MT Pro Black" panose="02040A04050005020304" pitchFamily="18" charset="0"/>
              </a:rPr>
              <a:t> (GP Doctor)</a:t>
            </a:r>
            <a:endParaRPr lang="en-GB" b="1" dirty="0">
              <a:latin typeface="Amasis MT Pro Black" panose="02040A040500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80634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93385-B836-F45A-5D01-27598CE0A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F99C65-6DAF-BDDF-96FC-F0FD6BBA11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917289"/>
            <a:ext cx="10890928" cy="4940711"/>
          </a:xfrm>
        </p:spPr>
        <p:txBody>
          <a:bodyPr>
            <a:normAutofit/>
          </a:bodyPr>
          <a:lstStyle/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Bradford Partnership (2023)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Child Safeguarding Practice Review: Child A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Bradford: The Bradford Partnership.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https://learning.nspcc.org.uk/case-reviews/national-case-review-repository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Bradford Safeguarding Children Partnership (2023)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Local Child Safeguarding Practice Review: Child A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Bradford: Bradford Safeguarding Children Partnership.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Brandon, M., Sidebotham, P., </a:t>
            </a:r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Belderson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, P., Dodsworth, J., Garstang, J., Harrison, E., Retzer, A. and Sorensen, P. (2020)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Complexity and challenge: A triennial analysis of serious case reviews 2014–2017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(2018)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A guide to inter-agency working to safeguard and promote the welfare of children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(2023a)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Working together to safeguard children: Statutory guidance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HM Government.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https://assets.publishing.service.gov.uk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Department for Education (2023b)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Keeping children safe in education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r>
              <a:rPr lang="en-US" sz="1100" b="1" dirty="0" err="1">
                <a:latin typeface="Arial" panose="020B0604020202020204" pitchFamily="34" charset="0"/>
                <a:cs typeface="Arial" panose="020B0604020202020204" pitchFamily="34" charset="0"/>
              </a:rPr>
              <a:t>Felitti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, V.J., Anda, R.F., Nordenberg, D., Williamson, D.F., Spitz, A.M., Edwards, V., Koss, M.P. and Marks, J.S. (1998) ‘Relationship of childhood abuse and household dysfunction to many of the leading causes of death in adults: The Adverse Childhood Experiences (ACE) Study’,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American Journal of Preventive Medicine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, 14(4), pp. 245–258.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(n.d.)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0–18 years: Guidance for all doctors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https://www.gmc-uk.org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General Medical Council (n.d.) </a:t>
            </a:r>
            <a:r>
              <a:rPr lang="en-US" sz="1100" b="1" i="1" dirty="0">
                <a:latin typeface="Arial" panose="020B0604020202020204" pitchFamily="34" charset="0"/>
                <a:cs typeface="Arial" panose="020B0604020202020204" pitchFamily="34" charset="0"/>
              </a:rPr>
              <a:t>Confidentiality and sharing information (Protecting children and young people)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https://www.gmc-uk.org</a:t>
            </a:r>
            <a:r>
              <a:rPr lang="en-US" sz="1100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74798774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6A196-9619-E11E-26DC-5202AA5EA0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1032387"/>
            <a:ext cx="10890928" cy="5167245"/>
          </a:xfrm>
        </p:spPr>
        <p:txBody>
          <a:bodyPr>
            <a:normAutofit fontScale="55000" lnSpcReduction="20000"/>
          </a:bodyPr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Great Britain (1984)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Police and Criminal Evidence Act 1984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Great Britain (1989)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Great Britain (2004)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Act 2004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The Stationery Office.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HM Government (1989)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Act 1989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Hughes, K., Bellis, M.A., Hardcastle, K.A., Sethi, D., Butchart, A.,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Mikton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C., Jones, L. and Dunne, M.P. (2017) ‘The effect of multiple adverse childhood experiences on health: A systematic review and meta-analysis’,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The Lancet Public Health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2(8), pp. e356–e366.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Munro, E. (2011)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The Munro Review of Child Protection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Department for Education.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(2014; last reviewed 2024)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Domestic violence and abuse: Multi-agency working (PH50)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(2022a)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Self-harm: Assessment, management and preventing recurrence (NG225)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National Institute for Health and Care Excellence (2022b; last reviewed 2026)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Depression in adults: Treatment and management (NG222)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https://www.nice.org.uk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(2022)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Safeguarding children and young people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https://www.england.nhs.uk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Safeguarding children and young people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NSPCC (2021)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Neglect: Learning from case reviews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London: NSPCC Learning.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NSPCC (n.d.)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Neglect (types, signs and effects)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https://www.nspcc.org.uk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Royal College of General Practitioners (n.d.) 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RCGP safeguarding toolkit: Information sharing and the law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https://elearning.rcgp.org.uk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 (Accessed: 30 January 2026).</a:t>
            </a:r>
          </a:p>
        </p:txBody>
      </p:sp>
    </p:spTree>
    <p:extLst>
      <p:ext uri="{BB962C8B-B14F-4D97-AF65-F5344CB8AC3E}">
        <p14:creationId xmlns:p14="http://schemas.microsoft.com/office/powerpoint/2010/main" val="1351640771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</TotalTime>
  <Words>800</Words>
  <Application>Microsoft Office PowerPoint</Application>
  <PresentationFormat>Widescreen</PresentationFormat>
  <Paragraphs>28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DashVTI</vt:lpstr>
      <vt:lpstr>PowerPoint Presentation</vt:lpstr>
      <vt:lpstr>PowerPoint Presentation</vt:lpstr>
      <vt:lpstr>References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Zamzam Wafiq Abdel Latif Abdallah (2408411)</dc:creator>
  <cp:lastModifiedBy>Rawan Abushamma (2407871)</cp:lastModifiedBy>
  <cp:revision>2</cp:revision>
  <dcterms:created xsi:type="dcterms:W3CDTF">2026-02-22T21:17:30Z</dcterms:created>
  <dcterms:modified xsi:type="dcterms:W3CDTF">2026-02-22T22:51:00Z</dcterms:modified>
</cp:coreProperties>
</file>