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4" r:id="rId4"/>
  </p:sldMasterIdLst>
  <p:notesMasterIdLst>
    <p:notesMasterId r:id="rId33"/>
  </p:notesMasterIdLst>
  <p:sldIdLst>
    <p:sldId id="256" r:id="rId5"/>
    <p:sldId id="257" r:id="rId6"/>
    <p:sldId id="279" r:id="rId7"/>
    <p:sldId id="258" r:id="rId8"/>
    <p:sldId id="267" r:id="rId9"/>
    <p:sldId id="259" r:id="rId10"/>
    <p:sldId id="268" r:id="rId11"/>
    <p:sldId id="264" r:id="rId12"/>
    <p:sldId id="269" r:id="rId13"/>
    <p:sldId id="265" r:id="rId14"/>
    <p:sldId id="270" r:id="rId15"/>
    <p:sldId id="282" r:id="rId16"/>
    <p:sldId id="266" r:id="rId17"/>
    <p:sldId id="271" r:id="rId18"/>
    <p:sldId id="272" r:id="rId19"/>
    <p:sldId id="273" r:id="rId20"/>
    <p:sldId id="280" r:id="rId21"/>
    <p:sldId id="276" r:id="rId22"/>
    <p:sldId id="275" r:id="rId23"/>
    <p:sldId id="274" r:id="rId24"/>
    <p:sldId id="277" r:id="rId25"/>
    <p:sldId id="288" r:id="rId26"/>
    <p:sldId id="286" r:id="rId27"/>
    <p:sldId id="283" r:id="rId28"/>
    <p:sldId id="287" r:id="rId29"/>
    <p:sldId id="284" r:id="rId30"/>
    <p:sldId id="285" r:id="rId31"/>
    <p:sldId id="263"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071CB"/>
    <a:srgbClr val="69E75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4.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6.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ata8.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5.png"/><Relationship Id="rId7" Type="http://schemas.openxmlformats.org/officeDocument/2006/relationships/image" Target="../media/image37.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36.svg"/></Relationships>
</file>

<file path=ppt/diagrams/_rels/data10.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6.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rawing8.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5.png"/><Relationship Id="rId7" Type="http://schemas.openxmlformats.org/officeDocument/2006/relationships/image" Target="../media/image37.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36.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0B222A-B177-43B8-B940-C4BEB736B4B9}" type="doc">
      <dgm:prSet loTypeId="urn:microsoft.com/office/officeart/2008/layout/LinedList" loCatId="list" qsTypeId="urn:microsoft.com/office/officeart/2005/8/quickstyle/simple5" qsCatId="simple" csTypeId="urn:microsoft.com/office/officeart/2005/8/colors/colorful5" csCatId="colorful" phldr="1"/>
      <dgm:spPr/>
      <dgm:t>
        <a:bodyPr/>
        <a:lstStyle/>
        <a:p>
          <a:endParaRPr lang="en-US"/>
        </a:p>
      </dgm:t>
    </dgm:pt>
    <dgm:pt modelId="{7E7277D6-D089-4E91-A7FC-CAE5EE3B4E2F}">
      <dgm:prSet/>
      <dgm:spPr/>
      <dgm:t>
        <a:bodyPr/>
        <a:lstStyle/>
        <a:p>
          <a:r>
            <a:rPr lang="en-US" b="0">
              <a:solidFill>
                <a:schemeClr val="tx1"/>
              </a:solidFill>
            </a:rPr>
            <a:t>Analysis of video </a:t>
          </a:r>
          <a:endParaRPr lang="en-US" b="0" i="0" u="none" strike="noStrike" cap="none" baseline="0" noProof="0">
            <a:solidFill>
              <a:schemeClr val="tx1"/>
            </a:solidFill>
            <a:latin typeface="Calibri Light"/>
            <a:cs typeface="Calibri Light"/>
          </a:endParaRPr>
        </a:p>
      </dgm:t>
    </dgm:pt>
    <dgm:pt modelId="{843B1EB2-D8FA-4407-BB01-9819D9430AF2}" type="parTrans" cxnId="{D66D66CB-93B1-43E1-8AA5-33CD03F1937A}">
      <dgm:prSet/>
      <dgm:spPr/>
      <dgm:t>
        <a:bodyPr/>
        <a:lstStyle/>
        <a:p>
          <a:endParaRPr lang="en-US"/>
        </a:p>
      </dgm:t>
    </dgm:pt>
    <dgm:pt modelId="{DCDB3455-5CE9-4D35-8387-91972E2FBFEE}" type="sibTrans" cxnId="{D66D66CB-93B1-43E1-8AA5-33CD03F1937A}">
      <dgm:prSet/>
      <dgm:spPr/>
      <dgm:t>
        <a:bodyPr/>
        <a:lstStyle/>
        <a:p>
          <a:endParaRPr lang="en-US"/>
        </a:p>
      </dgm:t>
    </dgm:pt>
    <dgm:pt modelId="{F08AC910-9EAC-4FB2-BA0A-426B429FB1E0}">
      <dgm:prSet/>
      <dgm:spPr/>
      <dgm:t>
        <a:bodyPr/>
        <a:lstStyle/>
        <a:p>
          <a:pPr rtl="0"/>
          <a:r>
            <a:rPr lang="en-US" b="0">
              <a:solidFill>
                <a:schemeClr val="tx1"/>
              </a:solidFill>
            </a:rPr>
            <a:t>Show of disruptive behaviour</a:t>
          </a:r>
          <a:r>
            <a:rPr lang="en-US" b="0">
              <a:solidFill>
                <a:schemeClr val="tx1"/>
              </a:solidFill>
              <a:latin typeface="Calibri Light" panose="020F0302020204030204"/>
            </a:rPr>
            <a:t> and boredom </a:t>
          </a:r>
          <a:endParaRPr lang="en-US" b="0">
            <a:solidFill>
              <a:schemeClr val="tx1"/>
            </a:solidFill>
          </a:endParaRPr>
        </a:p>
      </dgm:t>
    </dgm:pt>
    <dgm:pt modelId="{50879C5E-E225-4CF8-AFEE-6783E43C36B9}" type="parTrans" cxnId="{24B64D2C-8E81-4773-B38D-DC35DA8E7197}">
      <dgm:prSet/>
      <dgm:spPr/>
      <dgm:t>
        <a:bodyPr/>
        <a:lstStyle/>
        <a:p>
          <a:endParaRPr lang="en-US"/>
        </a:p>
      </dgm:t>
    </dgm:pt>
    <dgm:pt modelId="{8A17AE10-499F-4F50-9154-B675CD5868B0}" type="sibTrans" cxnId="{24B64D2C-8E81-4773-B38D-DC35DA8E7197}">
      <dgm:prSet/>
      <dgm:spPr/>
      <dgm:t>
        <a:bodyPr/>
        <a:lstStyle/>
        <a:p>
          <a:endParaRPr lang="en-US"/>
        </a:p>
      </dgm:t>
    </dgm:pt>
    <dgm:pt modelId="{A078FA9D-DB08-43AF-9949-FCA6D967169E}" type="pres">
      <dgm:prSet presAssocID="{AF0B222A-B177-43B8-B940-C4BEB736B4B9}" presName="vert0" presStyleCnt="0">
        <dgm:presLayoutVars>
          <dgm:dir/>
          <dgm:animOne val="branch"/>
          <dgm:animLvl val="lvl"/>
        </dgm:presLayoutVars>
      </dgm:prSet>
      <dgm:spPr/>
    </dgm:pt>
    <dgm:pt modelId="{76944E9B-CB4B-4807-BF94-60A42552DB5C}" type="pres">
      <dgm:prSet presAssocID="{7E7277D6-D089-4E91-A7FC-CAE5EE3B4E2F}" presName="thickLine" presStyleLbl="alignNode1" presStyleIdx="0" presStyleCnt="2"/>
      <dgm:spPr/>
    </dgm:pt>
    <dgm:pt modelId="{9236B251-D056-4389-92BE-A37A2A282601}" type="pres">
      <dgm:prSet presAssocID="{7E7277D6-D089-4E91-A7FC-CAE5EE3B4E2F}" presName="horz1" presStyleCnt="0"/>
      <dgm:spPr/>
    </dgm:pt>
    <dgm:pt modelId="{660B5E08-880A-4A02-BF5B-7679AC1F5F65}" type="pres">
      <dgm:prSet presAssocID="{7E7277D6-D089-4E91-A7FC-CAE5EE3B4E2F}" presName="tx1" presStyleLbl="revTx" presStyleIdx="0" presStyleCnt="2"/>
      <dgm:spPr/>
    </dgm:pt>
    <dgm:pt modelId="{0AE04D68-A5BB-41F6-AF63-C6D15BEBD1AC}" type="pres">
      <dgm:prSet presAssocID="{7E7277D6-D089-4E91-A7FC-CAE5EE3B4E2F}" presName="vert1" presStyleCnt="0"/>
      <dgm:spPr/>
    </dgm:pt>
    <dgm:pt modelId="{960303A2-F90F-4210-9289-43A8DB414332}" type="pres">
      <dgm:prSet presAssocID="{F08AC910-9EAC-4FB2-BA0A-426B429FB1E0}" presName="thickLine" presStyleLbl="alignNode1" presStyleIdx="1" presStyleCnt="2"/>
      <dgm:spPr/>
    </dgm:pt>
    <dgm:pt modelId="{79C69EF7-B569-4F4E-9D63-D8243C3D6118}" type="pres">
      <dgm:prSet presAssocID="{F08AC910-9EAC-4FB2-BA0A-426B429FB1E0}" presName="horz1" presStyleCnt="0"/>
      <dgm:spPr/>
    </dgm:pt>
    <dgm:pt modelId="{71C705B6-EA06-4C8B-BA7A-DB4CE753FD34}" type="pres">
      <dgm:prSet presAssocID="{F08AC910-9EAC-4FB2-BA0A-426B429FB1E0}" presName="tx1" presStyleLbl="revTx" presStyleIdx="1" presStyleCnt="2"/>
      <dgm:spPr/>
    </dgm:pt>
    <dgm:pt modelId="{BEF7AAA3-9563-4BDA-9681-7F3CB04185DE}" type="pres">
      <dgm:prSet presAssocID="{F08AC910-9EAC-4FB2-BA0A-426B429FB1E0}" presName="vert1" presStyleCnt="0"/>
      <dgm:spPr/>
    </dgm:pt>
  </dgm:ptLst>
  <dgm:cxnLst>
    <dgm:cxn modelId="{24B64D2C-8E81-4773-B38D-DC35DA8E7197}" srcId="{AF0B222A-B177-43B8-B940-C4BEB736B4B9}" destId="{F08AC910-9EAC-4FB2-BA0A-426B429FB1E0}" srcOrd="1" destOrd="0" parTransId="{50879C5E-E225-4CF8-AFEE-6783E43C36B9}" sibTransId="{8A17AE10-499F-4F50-9154-B675CD5868B0}"/>
    <dgm:cxn modelId="{4DF1145D-0718-4B74-B735-B39AD057A136}" type="presOf" srcId="{7E7277D6-D089-4E91-A7FC-CAE5EE3B4E2F}" destId="{660B5E08-880A-4A02-BF5B-7679AC1F5F65}" srcOrd="0" destOrd="0" presId="urn:microsoft.com/office/officeart/2008/layout/LinedList"/>
    <dgm:cxn modelId="{D66D66CB-93B1-43E1-8AA5-33CD03F1937A}" srcId="{AF0B222A-B177-43B8-B940-C4BEB736B4B9}" destId="{7E7277D6-D089-4E91-A7FC-CAE5EE3B4E2F}" srcOrd="0" destOrd="0" parTransId="{843B1EB2-D8FA-4407-BB01-9819D9430AF2}" sibTransId="{DCDB3455-5CE9-4D35-8387-91972E2FBFEE}"/>
    <dgm:cxn modelId="{42F2DBF2-0738-4718-AB68-BD44A747D32A}" type="presOf" srcId="{F08AC910-9EAC-4FB2-BA0A-426B429FB1E0}" destId="{71C705B6-EA06-4C8B-BA7A-DB4CE753FD34}" srcOrd="0" destOrd="0" presId="urn:microsoft.com/office/officeart/2008/layout/LinedList"/>
    <dgm:cxn modelId="{E2F67FFD-3A31-441A-A06A-E5B8E1320B51}" type="presOf" srcId="{AF0B222A-B177-43B8-B940-C4BEB736B4B9}" destId="{A078FA9D-DB08-43AF-9949-FCA6D967169E}" srcOrd="0" destOrd="0" presId="urn:microsoft.com/office/officeart/2008/layout/LinedList"/>
    <dgm:cxn modelId="{FBC1AE96-D1E8-4C87-B431-F566B9A03D77}" type="presParOf" srcId="{A078FA9D-DB08-43AF-9949-FCA6D967169E}" destId="{76944E9B-CB4B-4807-BF94-60A42552DB5C}" srcOrd="0" destOrd="0" presId="urn:microsoft.com/office/officeart/2008/layout/LinedList"/>
    <dgm:cxn modelId="{ED983E50-68F9-4DED-A83C-4427E2DE7C77}" type="presParOf" srcId="{A078FA9D-DB08-43AF-9949-FCA6D967169E}" destId="{9236B251-D056-4389-92BE-A37A2A282601}" srcOrd="1" destOrd="0" presId="urn:microsoft.com/office/officeart/2008/layout/LinedList"/>
    <dgm:cxn modelId="{F32FFEFA-351D-4913-A6DA-723B8F1663F8}" type="presParOf" srcId="{9236B251-D056-4389-92BE-A37A2A282601}" destId="{660B5E08-880A-4A02-BF5B-7679AC1F5F65}" srcOrd="0" destOrd="0" presId="urn:microsoft.com/office/officeart/2008/layout/LinedList"/>
    <dgm:cxn modelId="{81F156A5-B58B-44EC-8E86-B53BED676AE6}" type="presParOf" srcId="{9236B251-D056-4389-92BE-A37A2A282601}" destId="{0AE04D68-A5BB-41F6-AF63-C6D15BEBD1AC}" srcOrd="1" destOrd="0" presId="urn:microsoft.com/office/officeart/2008/layout/LinedList"/>
    <dgm:cxn modelId="{E25F1207-EA58-4340-B57E-C39986B0A307}" type="presParOf" srcId="{A078FA9D-DB08-43AF-9949-FCA6D967169E}" destId="{960303A2-F90F-4210-9289-43A8DB414332}" srcOrd="2" destOrd="0" presId="urn:microsoft.com/office/officeart/2008/layout/LinedList"/>
    <dgm:cxn modelId="{1D559268-332C-4823-89DD-2DAE2EB46318}" type="presParOf" srcId="{A078FA9D-DB08-43AF-9949-FCA6D967169E}" destId="{79C69EF7-B569-4F4E-9D63-D8243C3D6118}" srcOrd="3" destOrd="0" presId="urn:microsoft.com/office/officeart/2008/layout/LinedList"/>
    <dgm:cxn modelId="{72E33EDB-39C5-4C37-9B33-AC04418C5B8B}" type="presParOf" srcId="{79C69EF7-B569-4F4E-9D63-D8243C3D6118}" destId="{71C705B6-EA06-4C8B-BA7A-DB4CE753FD34}" srcOrd="0" destOrd="0" presId="urn:microsoft.com/office/officeart/2008/layout/LinedList"/>
    <dgm:cxn modelId="{F59002CE-D66C-40CA-B640-971C5C24D1D8}" type="presParOf" srcId="{79C69EF7-B569-4F4E-9D63-D8243C3D6118}" destId="{BEF7AAA3-9563-4BDA-9681-7F3CB04185DE}"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F8913F5-59A1-49A5-BE3F-950E962380A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710B8F3-6CC3-4B83-8DF7-F75C1AF4DDFE}">
      <dgm:prSet/>
      <dgm:spPr/>
      <dgm:t>
        <a:bodyPr/>
        <a:lstStyle/>
        <a:p>
          <a:pPr>
            <a:lnSpc>
              <a:spcPct val="100000"/>
            </a:lnSpc>
          </a:pPr>
          <a:r>
            <a:rPr lang="en-US"/>
            <a:t>Wood, H. (2019)  children should do it for their own sake – already have that self-discipline. </a:t>
          </a:r>
        </a:p>
      </dgm:t>
    </dgm:pt>
    <dgm:pt modelId="{E16E7F49-62E9-438C-BE43-C3D05F63B468}" type="parTrans" cxnId="{498F3C07-93E3-4185-A22C-A6E0CEB351BD}">
      <dgm:prSet/>
      <dgm:spPr/>
      <dgm:t>
        <a:bodyPr/>
        <a:lstStyle/>
        <a:p>
          <a:endParaRPr lang="en-US"/>
        </a:p>
      </dgm:t>
    </dgm:pt>
    <dgm:pt modelId="{404C8B6F-42B7-4E34-B4F3-7D7DCCB5319C}" type="sibTrans" cxnId="{498F3C07-93E3-4185-A22C-A6E0CEB351BD}">
      <dgm:prSet/>
      <dgm:spPr/>
      <dgm:t>
        <a:bodyPr/>
        <a:lstStyle/>
        <a:p>
          <a:endParaRPr lang="en-US"/>
        </a:p>
      </dgm:t>
    </dgm:pt>
    <dgm:pt modelId="{1323FDAB-035D-414B-9466-C38C2C35A37A}">
      <dgm:prSet/>
      <dgm:spPr/>
      <dgm:t>
        <a:bodyPr/>
        <a:lstStyle/>
        <a:p>
          <a:pPr>
            <a:lnSpc>
              <a:spcPct val="100000"/>
            </a:lnSpc>
          </a:pPr>
          <a:r>
            <a:rPr lang="en-US"/>
            <a:t>Promotes positive </a:t>
          </a:r>
          <a:r>
            <a:rPr lang="en-US" err="1"/>
            <a:t>behaviour</a:t>
          </a:r>
          <a:r>
            <a:rPr lang="en-US"/>
            <a:t> – potential for reoccurring </a:t>
          </a:r>
          <a:r>
            <a:rPr lang="en-US" err="1"/>
            <a:t>behaviour</a:t>
          </a:r>
          <a:r>
            <a:rPr lang="en-US"/>
            <a:t>.   </a:t>
          </a:r>
        </a:p>
      </dgm:t>
    </dgm:pt>
    <dgm:pt modelId="{A52E2157-F2EC-426B-B241-FD0A1D6F5765}" type="parTrans" cxnId="{093FD5EA-EEE2-491D-8731-E054F2E4F6BC}">
      <dgm:prSet/>
      <dgm:spPr/>
      <dgm:t>
        <a:bodyPr/>
        <a:lstStyle/>
        <a:p>
          <a:endParaRPr lang="en-US"/>
        </a:p>
      </dgm:t>
    </dgm:pt>
    <dgm:pt modelId="{0809EF72-E5BA-4842-8DE7-39FB70FE8E28}" type="sibTrans" cxnId="{093FD5EA-EEE2-491D-8731-E054F2E4F6BC}">
      <dgm:prSet/>
      <dgm:spPr/>
      <dgm:t>
        <a:bodyPr/>
        <a:lstStyle/>
        <a:p>
          <a:endParaRPr lang="en-US"/>
        </a:p>
      </dgm:t>
    </dgm:pt>
    <dgm:pt modelId="{1F2B78E3-EA79-40B6-9BAD-7A8DBB79BB15}">
      <dgm:prSet/>
      <dgm:spPr/>
      <dgm:t>
        <a:bodyPr/>
        <a:lstStyle/>
        <a:p>
          <a:pPr>
            <a:lnSpc>
              <a:spcPct val="100000"/>
            </a:lnSpc>
          </a:pPr>
          <a:r>
            <a:rPr lang="en-US"/>
            <a:t>Central component for habit formation </a:t>
          </a:r>
        </a:p>
      </dgm:t>
    </dgm:pt>
    <dgm:pt modelId="{AFD45899-A33C-4335-85FD-E06C84B85584}" type="parTrans" cxnId="{484B9102-7E10-4125-B340-6053AD29C21A}">
      <dgm:prSet/>
      <dgm:spPr/>
      <dgm:t>
        <a:bodyPr/>
        <a:lstStyle/>
        <a:p>
          <a:endParaRPr lang="en-US"/>
        </a:p>
      </dgm:t>
    </dgm:pt>
    <dgm:pt modelId="{A2AAFBBC-171B-4360-B596-37B1FAE82FB1}" type="sibTrans" cxnId="{484B9102-7E10-4125-B340-6053AD29C21A}">
      <dgm:prSet/>
      <dgm:spPr/>
      <dgm:t>
        <a:bodyPr/>
        <a:lstStyle/>
        <a:p>
          <a:endParaRPr lang="en-US"/>
        </a:p>
      </dgm:t>
    </dgm:pt>
    <dgm:pt modelId="{5ED1FB79-66DD-4AD6-9EA9-34955EA7BCE6}">
      <dgm:prSet/>
      <dgm:spPr/>
      <dgm:t>
        <a:bodyPr/>
        <a:lstStyle/>
        <a:p>
          <a:pPr>
            <a:lnSpc>
              <a:spcPct val="100000"/>
            </a:lnSpc>
          </a:pPr>
          <a:r>
            <a:rPr lang="en-US"/>
            <a:t>Creates self-discipline for those who do not originally have it. </a:t>
          </a:r>
        </a:p>
      </dgm:t>
    </dgm:pt>
    <dgm:pt modelId="{739FF35B-66E2-4871-9D35-0090B2E1C7F0}" type="parTrans" cxnId="{735A2D95-95E2-4CAA-A47F-80B71F4BF76E}">
      <dgm:prSet/>
      <dgm:spPr/>
      <dgm:t>
        <a:bodyPr/>
        <a:lstStyle/>
        <a:p>
          <a:endParaRPr lang="en-US"/>
        </a:p>
      </dgm:t>
    </dgm:pt>
    <dgm:pt modelId="{BB50CAFA-402A-4EFC-B3D8-3518CBCCA9B5}" type="sibTrans" cxnId="{735A2D95-95E2-4CAA-A47F-80B71F4BF76E}">
      <dgm:prSet/>
      <dgm:spPr/>
      <dgm:t>
        <a:bodyPr/>
        <a:lstStyle/>
        <a:p>
          <a:endParaRPr lang="en-US"/>
        </a:p>
      </dgm:t>
    </dgm:pt>
    <dgm:pt modelId="{36FAF7DB-28ED-4AC9-9299-AFA3BFEF3D22}">
      <dgm:prSet/>
      <dgm:spPr/>
      <dgm:t>
        <a:bodyPr/>
        <a:lstStyle/>
        <a:p>
          <a:pPr>
            <a:lnSpc>
              <a:spcPct val="100000"/>
            </a:lnSpc>
          </a:pPr>
          <a:r>
            <a:rPr lang="en-US"/>
            <a:t>Payne, R. (2015) depends on the student opinion of teacher.</a:t>
          </a:r>
        </a:p>
      </dgm:t>
    </dgm:pt>
    <dgm:pt modelId="{CD31B491-9198-493E-AE2F-85E0EAFA409D}" type="parTrans" cxnId="{F12D739E-3427-4CAD-92FD-6CDDA17C69F7}">
      <dgm:prSet/>
      <dgm:spPr/>
      <dgm:t>
        <a:bodyPr/>
        <a:lstStyle/>
        <a:p>
          <a:endParaRPr lang="en-US"/>
        </a:p>
      </dgm:t>
    </dgm:pt>
    <dgm:pt modelId="{BD6C2F5B-B6CD-4BFA-87B3-46AFC781BAE2}" type="sibTrans" cxnId="{F12D739E-3427-4CAD-92FD-6CDDA17C69F7}">
      <dgm:prSet/>
      <dgm:spPr/>
      <dgm:t>
        <a:bodyPr/>
        <a:lstStyle/>
        <a:p>
          <a:endParaRPr lang="en-US"/>
        </a:p>
      </dgm:t>
    </dgm:pt>
    <dgm:pt modelId="{F8C68C54-6AE6-47E1-B51A-ED406610BE33}">
      <dgm:prSet phldr="0"/>
      <dgm:spPr/>
      <dgm:t>
        <a:bodyPr/>
        <a:lstStyle/>
        <a:p>
          <a:pPr>
            <a:lnSpc>
              <a:spcPct val="100000"/>
            </a:lnSpc>
          </a:pPr>
          <a:r>
            <a:rPr lang="en-US">
              <a:latin typeface="Calibri Light" panose="020F0302020204030204"/>
            </a:rPr>
            <a:t>Need appropriate rewards for age/stage  </a:t>
          </a:r>
          <a:endParaRPr lang="en-US"/>
        </a:p>
      </dgm:t>
    </dgm:pt>
    <dgm:pt modelId="{A63CCE47-86DC-4706-B954-91E732EB3A59}" type="parTrans" cxnId="{B2D1353D-6942-4FBE-B02B-DE84199F41DA}">
      <dgm:prSet/>
      <dgm:spPr/>
      <dgm:t>
        <a:bodyPr/>
        <a:lstStyle/>
        <a:p>
          <a:endParaRPr lang="en-GB"/>
        </a:p>
      </dgm:t>
    </dgm:pt>
    <dgm:pt modelId="{2E2D9761-16E0-4641-B870-5C691B3672ED}" type="sibTrans" cxnId="{B2D1353D-6942-4FBE-B02B-DE84199F41DA}">
      <dgm:prSet/>
      <dgm:spPr/>
      <dgm:t>
        <a:bodyPr/>
        <a:lstStyle/>
        <a:p>
          <a:endParaRPr lang="en-US"/>
        </a:p>
      </dgm:t>
    </dgm:pt>
    <dgm:pt modelId="{4C86FC8E-E10E-4B25-BA01-A82C586E305A}" type="pres">
      <dgm:prSet presAssocID="{6F8913F5-59A1-49A5-BE3F-950E962380A7}" presName="root" presStyleCnt="0">
        <dgm:presLayoutVars>
          <dgm:dir/>
          <dgm:resizeHandles val="exact"/>
        </dgm:presLayoutVars>
      </dgm:prSet>
      <dgm:spPr/>
    </dgm:pt>
    <dgm:pt modelId="{20F05CFD-CB0F-4C6C-8C95-66CC66E3AE66}" type="pres">
      <dgm:prSet presAssocID="{0710B8F3-6CC3-4B83-8DF7-F75C1AF4DDFE}" presName="compNode" presStyleCnt="0"/>
      <dgm:spPr/>
    </dgm:pt>
    <dgm:pt modelId="{135B5658-FF00-4014-A7E8-AD753FCE67B6}" type="pres">
      <dgm:prSet presAssocID="{0710B8F3-6CC3-4B83-8DF7-F75C1AF4DDFE}" presName="bgRect" presStyleLbl="bgShp" presStyleIdx="0" presStyleCnt="6"/>
      <dgm:spPr/>
    </dgm:pt>
    <dgm:pt modelId="{098C2386-D99F-4C24-AB38-01808FD3F7A6}" type="pres">
      <dgm:prSet presAssocID="{0710B8F3-6CC3-4B83-8DF7-F75C1AF4DDF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keleton"/>
        </a:ext>
      </dgm:extLst>
    </dgm:pt>
    <dgm:pt modelId="{7106B612-BB17-4702-89AB-8B8D3BDF3DBE}" type="pres">
      <dgm:prSet presAssocID="{0710B8F3-6CC3-4B83-8DF7-F75C1AF4DDFE}" presName="spaceRect" presStyleCnt="0"/>
      <dgm:spPr/>
    </dgm:pt>
    <dgm:pt modelId="{2F19728A-86EF-4EBA-A966-B8D810F3C9CF}" type="pres">
      <dgm:prSet presAssocID="{0710B8F3-6CC3-4B83-8DF7-F75C1AF4DDFE}" presName="parTx" presStyleLbl="revTx" presStyleIdx="0" presStyleCnt="6">
        <dgm:presLayoutVars>
          <dgm:chMax val="0"/>
          <dgm:chPref val="0"/>
        </dgm:presLayoutVars>
      </dgm:prSet>
      <dgm:spPr/>
    </dgm:pt>
    <dgm:pt modelId="{0F314F6D-F9C7-41C6-A28A-EA4D5B583F25}" type="pres">
      <dgm:prSet presAssocID="{404C8B6F-42B7-4E34-B4F3-7D7DCCB5319C}" presName="sibTrans" presStyleCnt="0"/>
      <dgm:spPr/>
    </dgm:pt>
    <dgm:pt modelId="{0C500FA5-93D9-4650-B901-91BF3EE15AFB}" type="pres">
      <dgm:prSet presAssocID="{1323FDAB-035D-414B-9466-C38C2C35A37A}" presName="compNode" presStyleCnt="0"/>
      <dgm:spPr/>
    </dgm:pt>
    <dgm:pt modelId="{3901AF1B-4A6A-44FA-AB2F-3F4543DFC9CB}" type="pres">
      <dgm:prSet presAssocID="{1323FDAB-035D-414B-9466-C38C2C35A37A}" presName="bgRect" presStyleLbl="bgShp" presStyleIdx="1" presStyleCnt="6"/>
      <dgm:spPr/>
    </dgm:pt>
    <dgm:pt modelId="{DDACC43D-5994-4D41-9C04-808CDC321A52}" type="pres">
      <dgm:prSet presAssocID="{1323FDAB-035D-414B-9466-C38C2C35A37A}"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iling Face with No Fill"/>
        </a:ext>
      </dgm:extLst>
    </dgm:pt>
    <dgm:pt modelId="{6416694E-44CD-436B-8AA0-2EC4A67C901D}" type="pres">
      <dgm:prSet presAssocID="{1323FDAB-035D-414B-9466-C38C2C35A37A}" presName="spaceRect" presStyleCnt="0"/>
      <dgm:spPr/>
    </dgm:pt>
    <dgm:pt modelId="{28E148DD-C818-491D-9265-E0E8F96770F8}" type="pres">
      <dgm:prSet presAssocID="{1323FDAB-035D-414B-9466-C38C2C35A37A}" presName="parTx" presStyleLbl="revTx" presStyleIdx="1" presStyleCnt="6">
        <dgm:presLayoutVars>
          <dgm:chMax val="0"/>
          <dgm:chPref val="0"/>
        </dgm:presLayoutVars>
      </dgm:prSet>
      <dgm:spPr/>
    </dgm:pt>
    <dgm:pt modelId="{89F8E7A3-CB38-47BC-BB70-62B511A81300}" type="pres">
      <dgm:prSet presAssocID="{0809EF72-E5BA-4842-8DE7-39FB70FE8E28}" presName="sibTrans" presStyleCnt="0"/>
      <dgm:spPr/>
    </dgm:pt>
    <dgm:pt modelId="{D2A8EE0F-692E-4B7B-A417-90052169F102}" type="pres">
      <dgm:prSet presAssocID="{1F2B78E3-EA79-40B6-9BAD-7A8DBB79BB15}" presName="compNode" presStyleCnt="0"/>
      <dgm:spPr/>
    </dgm:pt>
    <dgm:pt modelId="{CF0BE21E-85CF-44BD-BB01-F78F4DCDB5A8}" type="pres">
      <dgm:prSet presAssocID="{1F2B78E3-EA79-40B6-9BAD-7A8DBB79BB15}" presName="bgRect" presStyleLbl="bgShp" presStyleIdx="2" presStyleCnt="6"/>
      <dgm:spPr/>
    </dgm:pt>
    <dgm:pt modelId="{9124F4C9-7848-4628-A536-19936131D820}" type="pres">
      <dgm:prSet presAssocID="{1F2B78E3-EA79-40B6-9BAD-7A8DBB79BB15}"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41727E1F-F22B-4DFA-A82E-17E9F27BDBA6}" type="pres">
      <dgm:prSet presAssocID="{1F2B78E3-EA79-40B6-9BAD-7A8DBB79BB15}" presName="spaceRect" presStyleCnt="0"/>
      <dgm:spPr/>
    </dgm:pt>
    <dgm:pt modelId="{A7A93F7D-373A-4987-8C04-37A6A7C7365E}" type="pres">
      <dgm:prSet presAssocID="{1F2B78E3-EA79-40B6-9BAD-7A8DBB79BB15}" presName="parTx" presStyleLbl="revTx" presStyleIdx="2" presStyleCnt="6">
        <dgm:presLayoutVars>
          <dgm:chMax val="0"/>
          <dgm:chPref val="0"/>
        </dgm:presLayoutVars>
      </dgm:prSet>
      <dgm:spPr/>
    </dgm:pt>
    <dgm:pt modelId="{9A8DC728-DC47-48F8-9897-7C99563C3F05}" type="pres">
      <dgm:prSet presAssocID="{A2AAFBBC-171B-4360-B596-37B1FAE82FB1}" presName="sibTrans" presStyleCnt="0"/>
      <dgm:spPr/>
    </dgm:pt>
    <dgm:pt modelId="{E286B4D4-6022-4FF7-883F-E6F2893F5EAB}" type="pres">
      <dgm:prSet presAssocID="{5ED1FB79-66DD-4AD6-9EA9-34955EA7BCE6}" presName="compNode" presStyleCnt="0"/>
      <dgm:spPr/>
    </dgm:pt>
    <dgm:pt modelId="{FA71CF67-DA14-4A72-8C24-E556353AF7D2}" type="pres">
      <dgm:prSet presAssocID="{5ED1FB79-66DD-4AD6-9EA9-34955EA7BCE6}" presName="bgRect" presStyleLbl="bgShp" presStyleIdx="3" presStyleCnt="6"/>
      <dgm:spPr/>
    </dgm:pt>
    <dgm:pt modelId="{9679EEC6-C4A1-4A4C-B03F-072D0B0F6861}" type="pres">
      <dgm:prSet presAssocID="{5ED1FB79-66DD-4AD6-9EA9-34955EA7BCE6}"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CCBA0A9B-47A0-4994-BA13-43EC543B6198}" type="pres">
      <dgm:prSet presAssocID="{5ED1FB79-66DD-4AD6-9EA9-34955EA7BCE6}" presName="spaceRect" presStyleCnt="0"/>
      <dgm:spPr/>
    </dgm:pt>
    <dgm:pt modelId="{20454F02-05FF-4183-90F8-0EB43468E048}" type="pres">
      <dgm:prSet presAssocID="{5ED1FB79-66DD-4AD6-9EA9-34955EA7BCE6}" presName="parTx" presStyleLbl="revTx" presStyleIdx="3" presStyleCnt="6">
        <dgm:presLayoutVars>
          <dgm:chMax val="0"/>
          <dgm:chPref val="0"/>
        </dgm:presLayoutVars>
      </dgm:prSet>
      <dgm:spPr/>
    </dgm:pt>
    <dgm:pt modelId="{746376AA-808B-4B89-886D-0F7F9E678003}" type="pres">
      <dgm:prSet presAssocID="{BB50CAFA-402A-4EFC-B3D8-3518CBCCA9B5}" presName="sibTrans" presStyleCnt="0"/>
      <dgm:spPr/>
    </dgm:pt>
    <dgm:pt modelId="{2EEFC076-9D15-464C-BB28-A3FED944F55D}" type="pres">
      <dgm:prSet presAssocID="{36FAF7DB-28ED-4AC9-9299-AFA3BFEF3D22}" presName="compNode" presStyleCnt="0"/>
      <dgm:spPr/>
    </dgm:pt>
    <dgm:pt modelId="{1CB8A28B-1FC4-4A04-BE7B-044BF59D83D5}" type="pres">
      <dgm:prSet presAssocID="{36FAF7DB-28ED-4AC9-9299-AFA3BFEF3D22}" presName="bgRect" presStyleLbl="bgShp" presStyleIdx="4" presStyleCnt="6"/>
      <dgm:spPr/>
    </dgm:pt>
    <dgm:pt modelId="{62FE0443-82E0-49FC-B5E5-F0E7D80E3770}" type="pres">
      <dgm:prSet presAssocID="{36FAF7DB-28ED-4AC9-9299-AFA3BFEF3D22}"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oks"/>
        </a:ext>
      </dgm:extLst>
    </dgm:pt>
    <dgm:pt modelId="{4BCA2BD2-E81C-4703-8032-22ED10EC5CA6}" type="pres">
      <dgm:prSet presAssocID="{36FAF7DB-28ED-4AC9-9299-AFA3BFEF3D22}" presName="spaceRect" presStyleCnt="0"/>
      <dgm:spPr/>
    </dgm:pt>
    <dgm:pt modelId="{11B7AAA1-84B3-45E2-A77B-45701F8D27C3}" type="pres">
      <dgm:prSet presAssocID="{36FAF7DB-28ED-4AC9-9299-AFA3BFEF3D22}" presName="parTx" presStyleLbl="revTx" presStyleIdx="4" presStyleCnt="6">
        <dgm:presLayoutVars>
          <dgm:chMax val="0"/>
          <dgm:chPref val="0"/>
        </dgm:presLayoutVars>
      </dgm:prSet>
      <dgm:spPr/>
    </dgm:pt>
    <dgm:pt modelId="{9B623C14-3537-4A5E-B344-4A18535535AC}" type="pres">
      <dgm:prSet presAssocID="{BD6C2F5B-B6CD-4BFA-87B3-46AFC781BAE2}" presName="sibTrans" presStyleCnt="0"/>
      <dgm:spPr/>
    </dgm:pt>
    <dgm:pt modelId="{175803E6-2BFB-4109-B8D8-9BB71A6A30BD}" type="pres">
      <dgm:prSet presAssocID="{F8C68C54-6AE6-47E1-B51A-ED406610BE33}" presName="compNode" presStyleCnt="0"/>
      <dgm:spPr/>
    </dgm:pt>
    <dgm:pt modelId="{7D0E5E3E-294E-43C0-A4AA-3C26999457B2}" type="pres">
      <dgm:prSet presAssocID="{F8C68C54-6AE6-47E1-B51A-ED406610BE33}" presName="bgRect" presStyleLbl="bgShp" presStyleIdx="5" presStyleCnt="6"/>
      <dgm:spPr/>
    </dgm:pt>
    <dgm:pt modelId="{16238F04-9B8A-4B8E-A8DB-4C2332FB944E}" type="pres">
      <dgm:prSet presAssocID="{F8C68C54-6AE6-47E1-B51A-ED406610BE33}"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Person with Cane"/>
        </a:ext>
      </dgm:extLst>
    </dgm:pt>
    <dgm:pt modelId="{32849D8C-E904-4738-81C5-1154BCF1E0F2}" type="pres">
      <dgm:prSet presAssocID="{F8C68C54-6AE6-47E1-B51A-ED406610BE33}" presName="spaceRect" presStyleCnt="0"/>
      <dgm:spPr/>
    </dgm:pt>
    <dgm:pt modelId="{AEB66CD1-8968-4304-8AA0-E7315550B80A}" type="pres">
      <dgm:prSet presAssocID="{F8C68C54-6AE6-47E1-B51A-ED406610BE33}" presName="parTx" presStyleLbl="revTx" presStyleIdx="5" presStyleCnt="6">
        <dgm:presLayoutVars>
          <dgm:chMax val="0"/>
          <dgm:chPref val="0"/>
        </dgm:presLayoutVars>
      </dgm:prSet>
      <dgm:spPr/>
    </dgm:pt>
  </dgm:ptLst>
  <dgm:cxnLst>
    <dgm:cxn modelId="{484B9102-7E10-4125-B340-6053AD29C21A}" srcId="{6F8913F5-59A1-49A5-BE3F-950E962380A7}" destId="{1F2B78E3-EA79-40B6-9BAD-7A8DBB79BB15}" srcOrd="2" destOrd="0" parTransId="{AFD45899-A33C-4335-85FD-E06C84B85584}" sibTransId="{A2AAFBBC-171B-4360-B596-37B1FAE82FB1}"/>
    <dgm:cxn modelId="{498F3C07-93E3-4185-A22C-A6E0CEB351BD}" srcId="{6F8913F5-59A1-49A5-BE3F-950E962380A7}" destId="{0710B8F3-6CC3-4B83-8DF7-F75C1AF4DDFE}" srcOrd="0" destOrd="0" parTransId="{E16E7F49-62E9-438C-BE43-C3D05F63B468}" sibTransId="{404C8B6F-42B7-4E34-B4F3-7D7DCCB5319C}"/>
    <dgm:cxn modelId="{B2D1353D-6942-4FBE-B02B-DE84199F41DA}" srcId="{6F8913F5-59A1-49A5-BE3F-950E962380A7}" destId="{F8C68C54-6AE6-47E1-B51A-ED406610BE33}" srcOrd="5" destOrd="0" parTransId="{A63CCE47-86DC-4706-B954-91E732EB3A59}" sibTransId="{2E2D9761-16E0-4641-B870-5C691B3672ED}"/>
    <dgm:cxn modelId="{8C32993F-3A8D-437B-8000-18A2B8E9DBCB}" type="presOf" srcId="{5ED1FB79-66DD-4AD6-9EA9-34955EA7BCE6}" destId="{20454F02-05FF-4183-90F8-0EB43468E048}" srcOrd="0" destOrd="0" presId="urn:microsoft.com/office/officeart/2018/2/layout/IconVerticalSolidList"/>
    <dgm:cxn modelId="{5F0BCA80-503A-4ED2-B7D5-9A493D2DBEEE}" type="presOf" srcId="{6F8913F5-59A1-49A5-BE3F-950E962380A7}" destId="{4C86FC8E-E10E-4B25-BA01-A82C586E305A}" srcOrd="0" destOrd="0" presId="urn:microsoft.com/office/officeart/2018/2/layout/IconVerticalSolidList"/>
    <dgm:cxn modelId="{9850B385-EA8C-4644-9E2C-D74A605D91FB}" type="presOf" srcId="{1323FDAB-035D-414B-9466-C38C2C35A37A}" destId="{28E148DD-C818-491D-9265-E0E8F96770F8}" srcOrd="0" destOrd="0" presId="urn:microsoft.com/office/officeart/2018/2/layout/IconVerticalSolidList"/>
    <dgm:cxn modelId="{CED0E18D-D752-4465-AE33-C4810E780647}" type="presOf" srcId="{36FAF7DB-28ED-4AC9-9299-AFA3BFEF3D22}" destId="{11B7AAA1-84B3-45E2-A77B-45701F8D27C3}" srcOrd="0" destOrd="0" presId="urn:microsoft.com/office/officeart/2018/2/layout/IconVerticalSolidList"/>
    <dgm:cxn modelId="{735A2D95-95E2-4CAA-A47F-80B71F4BF76E}" srcId="{6F8913F5-59A1-49A5-BE3F-950E962380A7}" destId="{5ED1FB79-66DD-4AD6-9EA9-34955EA7BCE6}" srcOrd="3" destOrd="0" parTransId="{739FF35B-66E2-4871-9D35-0090B2E1C7F0}" sibTransId="{BB50CAFA-402A-4EFC-B3D8-3518CBCCA9B5}"/>
    <dgm:cxn modelId="{F12D739E-3427-4CAD-92FD-6CDDA17C69F7}" srcId="{6F8913F5-59A1-49A5-BE3F-950E962380A7}" destId="{36FAF7DB-28ED-4AC9-9299-AFA3BFEF3D22}" srcOrd="4" destOrd="0" parTransId="{CD31B491-9198-493E-AE2F-85E0EAFA409D}" sibTransId="{BD6C2F5B-B6CD-4BFA-87B3-46AFC781BAE2}"/>
    <dgm:cxn modelId="{8E17DBB7-BA98-4711-B456-34D2CEF4D999}" type="presOf" srcId="{0710B8F3-6CC3-4B83-8DF7-F75C1AF4DDFE}" destId="{2F19728A-86EF-4EBA-A966-B8D810F3C9CF}" srcOrd="0" destOrd="0" presId="urn:microsoft.com/office/officeart/2018/2/layout/IconVerticalSolidList"/>
    <dgm:cxn modelId="{F35C87D2-F78C-4287-A2F8-954641794937}" type="presOf" srcId="{F8C68C54-6AE6-47E1-B51A-ED406610BE33}" destId="{AEB66CD1-8968-4304-8AA0-E7315550B80A}" srcOrd="0" destOrd="0" presId="urn:microsoft.com/office/officeart/2018/2/layout/IconVerticalSolidList"/>
    <dgm:cxn modelId="{788ADBE1-1D49-4E2E-829D-45EFA638266B}" type="presOf" srcId="{1F2B78E3-EA79-40B6-9BAD-7A8DBB79BB15}" destId="{A7A93F7D-373A-4987-8C04-37A6A7C7365E}" srcOrd="0" destOrd="0" presId="urn:microsoft.com/office/officeart/2018/2/layout/IconVerticalSolidList"/>
    <dgm:cxn modelId="{093FD5EA-EEE2-491D-8731-E054F2E4F6BC}" srcId="{6F8913F5-59A1-49A5-BE3F-950E962380A7}" destId="{1323FDAB-035D-414B-9466-C38C2C35A37A}" srcOrd="1" destOrd="0" parTransId="{A52E2157-F2EC-426B-B241-FD0A1D6F5765}" sibTransId="{0809EF72-E5BA-4842-8DE7-39FB70FE8E28}"/>
    <dgm:cxn modelId="{D4B528A7-0166-42E3-9942-2E10E4A53E8A}" type="presParOf" srcId="{4C86FC8E-E10E-4B25-BA01-A82C586E305A}" destId="{20F05CFD-CB0F-4C6C-8C95-66CC66E3AE66}" srcOrd="0" destOrd="0" presId="urn:microsoft.com/office/officeart/2018/2/layout/IconVerticalSolidList"/>
    <dgm:cxn modelId="{554D713A-68BB-4268-8726-4B3287ABD01B}" type="presParOf" srcId="{20F05CFD-CB0F-4C6C-8C95-66CC66E3AE66}" destId="{135B5658-FF00-4014-A7E8-AD753FCE67B6}" srcOrd="0" destOrd="0" presId="urn:microsoft.com/office/officeart/2018/2/layout/IconVerticalSolidList"/>
    <dgm:cxn modelId="{D19A22B4-C3FD-431D-9FB7-F3629EBEAE52}" type="presParOf" srcId="{20F05CFD-CB0F-4C6C-8C95-66CC66E3AE66}" destId="{098C2386-D99F-4C24-AB38-01808FD3F7A6}" srcOrd="1" destOrd="0" presId="urn:microsoft.com/office/officeart/2018/2/layout/IconVerticalSolidList"/>
    <dgm:cxn modelId="{92DEAD00-D235-4982-B97E-C2C98BB0B5A9}" type="presParOf" srcId="{20F05CFD-CB0F-4C6C-8C95-66CC66E3AE66}" destId="{7106B612-BB17-4702-89AB-8B8D3BDF3DBE}" srcOrd="2" destOrd="0" presId="urn:microsoft.com/office/officeart/2018/2/layout/IconVerticalSolidList"/>
    <dgm:cxn modelId="{FB65033B-A2DA-4A86-B612-C9DDF19F7F4F}" type="presParOf" srcId="{20F05CFD-CB0F-4C6C-8C95-66CC66E3AE66}" destId="{2F19728A-86EF-4EBA-A966-B8D810F3C9CF}" srcOrd="3" destOrd="0" presId="urn:microsoft.com/office/officeart/2018/2/layout/IconVerticalSolidList"/>
    <dgm:cxn modelId="{5421BE4F-78B8-49DB-A3F8-EEBBA0B53C43}" type="presParOf" srcId="{4C86FC8E-E10E-4B25-BA01-A82C586E305A}" destId="{0F314F6D-F9C7-41C6-A28A-EA4D5B583F25}" srcOrd="1" destOrd="0" presId="urn:microsoft.com/office/officeart/2018/2/layout/IconVerticalSolidList"/>
    <dgm:cxn modelId="{45DFEDE5-23FF-4E93-BBBE-A7D8CAC9D16D}" type="presParOf" srcId="{4C86FC8E-E10E-4B25-BA01-A82C586E305A}" destId="{0C500FA5-93D9-4650-B901-91BF3EE15AFB}" srcOrd="2" destOrd="0" presId="urn:microsoft.com/office/officeart/2018/2/layout/IconVerticalSolidList"/>
    <dgm:cxn modelId="{C96BD32B-0C37-4939-B1B9-710E012B017C}" type="presParOf" srcId="{0C500FA5-93D9-4650-B901-91BF3EE15AFB}" destId="{3901AF1B-4A6A-44FA-AB2F-3F4543DFC9CB}" srcOrd="0" destOrd="0" presId="urn:microsoft.com/office/officeart/2018/2/layout/IconVerticalSolidList"/>
    <dgm:cxn modelId="{9741F2F7-A6AD-48B8-A463-CDD94B2C45A0}" type="presParOf" srcId="{0C500FA5-93D9-4650-B901-91BF3EE15AFB}" destId="{DDACC43D-5994-4D41-9C04-808CDC321A52}" srcOrd="1" destOrd="0" presId="urn:microsoft.com/office/officeart/2018/2/layout/IconVerticalSolidList"/>
    <dgm:cxn modelId="{F623CB1F-E542-4722-9D70-37E1946E1C59}" type="presParOf" srcId="{0C500FA5-93D9-4650-B901-91BF3EE15AFB}" destId="{6416694E-44CD-436B-8AA0-2EC4A67C901D}" srcOrd="2" destOrd="0" presId="urn:microsoft.com/office/officeart/2018/2/layout/IconVerticalSolidList"/>
    <dgm:cxn modelId="{1FF1A122-BEF9-44DE-9D7F-63B255871C22}" type="presParOf" srcId="{0C500FA5-93D9-4650-B901-91BF3EE15AFB}" destId="{28E148DD-C818-491D-9265-E0E8F96770F8}" srcOrd="3" destOrd="0" presId="urn:microsoft.com/office/officeart/2018/2/layout/IconVerticalSolidList"/>
    <dgm:cxn modelId="{E322242E-7454-43DA-B9C8-E10EB6A32030}" type="presParOf" srcId="{4C86FC8E-E10E-4B25-BA01-A82C586E305A}" destId="{89F8E7A3-CB38-47BC-BB70-62B511A81300}" srcOrd="3" destOrd="0" presId="urn:microsoft.com/office/officeart/2018/2/layout/IconVerticalSolidList"/>
    <dgm:cxn modelId="{BDC17B01-5764-4C77-8CDC-1AD83415C2DA}" type="presParOf" srcId="{4C86FC8E-E10E-4B25-BA01-A82C586E305A}" destId="{D2A8EE0F-692E-4B7B-A417-90052169F102}" srcOrd="4" destOrd="0" presId="urn:microsoft.com/office/officeart/2018/2/layout/IconVerticalSolidList"/>
    <dgm:cxn modelId="{1AD7589A-741C-4CAB-8550-530E12F7B938}" type="presParOf" srcId="{D2A8EE0F-692E-4B7B-A417-90052169F102}" destId="{CF0BE21E-85CF-44BD-BB01-F78F4DCDB5A8}" srcOrd="0" destOrd="0" presId="urn:microsoft.com/office/officeart/2018/2/layout/IconVerticalSolidList"/>
    <dgm:cxn modelId="{5745ED13-312A-41DB-BF87-C63B9FDDF3B1}" type="presParOf" srcId="{D2A8EE0F-692E-4B7B-A417-90052169F102}" destId="{9124F4C9-7848-4628-A536-19936131D820}" srcOrd="1" destOrd="0" presId="urn:microsoft.com/office/officeart/2018/2/layout/IconVerticalSolidList"/>
    <dgm:cxn modelId="{4C952197-ED66-4F6F-8FF9-098008AD639C}" type="presParOf" srcId="{D2A8EE0F-692E-4B7B-A417-90052169F102}" destId="{41727E1F-F22B-4DFA-A82E-17E9F27BDBA6}" srcOrd="2" destOrd="0" presId="urn:microsoft.com/office/officeart/2018/2/layout/IconVerticalSolidList"/>
    <dgm:cxn modelId="{ECA2D9F5-88CA-4C8B-8C30-D5E280DE0AF3}" type="presParOf" srcId="{D2A8EE0F-692E-4B7B-A417-90052169F102}" destId="{A7A93F7D-373A-4987-8C04-37A6A7C7365E}" srcOrd="3" destOrd="0" presId="urn:microsoft.com/office/officeart/2018/2/layout/IconVerticalSolidList"/>
    <dgm:cxn modelId="{E2E10DE8-4BFF-469B-9F59-BDCEBD19840E}" type="presParOf" srcId="{4C86FC8E-E10E-4B25-BA01-A82C586E305A}" destId="{9A8DC728-DC47-48F8-9897-7C99563C3F05}" srcOrd="5" destOrd="0" presId="urn:microsoft.com/office/officeart/2018/2/layout/IconVerticalSolidList"/>
    <dgm:cxn modelId="{9CFF82E7-2DDF-4D6A-8A80-22387DC36CE7}" type="presParOf" srcId="{4C86FC8E-E10E-4B25-BA01-A82C586E305A}" destId="{E286B4D4-6022-4FF7-883F-E6F2893F5EAB}" srcOrd="6" destOrd="0" presId="urn:microsoft.com/office/officeart/2018/2/layout/IconVerticalSolidList"/>
    <dgm:cxn modelId="{6FDABA09-3704-48B5-A931-3518A99B9577}" type="presParOf" srcId="{E286B4D4-6022-4FF7-883F-E6F2893F5EAB}" destId="{FA71CF67-DA14-4A72-8C24-E556353AF7D2}" srcOrd="0" destOrd="0" presId="urn:microsoft.com/office/officeart/2018/2/layout/IconVerticalSolidList"/>
    <dgm:cxn modelId="{CF0E843E-6707-4D52-9F2F-2295758A3C86}" type="presParOf" srcId="{E286B4D4-6022-4FF7-883F-E6F2893F5EAB}" destId="{9679EEC6-C4A1-4A4C-B03F-072D0B0F6861}" srcOrd="1" destOrd="0" presId="urn:microsoft.com/office/officeart/2018/2/layout/IconVerticalSolidList"/>
    <dgm:cxn modelId="{21084FF8-6178-4513-9F58-CB9FFD157F9E}" type="presParOf" srcId="{E286B4D4-6022-4FF7-883F-E6F2893F5EAB}" destId="{CCBA0A9B-47A0-4994-BA13-43EC543B6198}" srcOrd="2" destOrd="0" presId="urn:microsoft.com/office/officeart/2018/2/layout/IconVerticalSolidList"/>
    <dgm:cxn modelId="{1B8CC1EA-0A4F-4B6D-88D1-066B4D0C6712}" type="presParOf" srcId="{E286B4D4-6022-4FF7-883F-E6F2893F5EAB}" destId="{20454F02-05FF-4183-90F8-0EB43468E048}" srcOrd="3" destOrd="0" presId="urn:microsoft.com/office/officeart/2018/2/layout/IconVerticalSolidList"/>
    <dgm:cxn modelId="{8A18DB07-4F0B-418C-8E40-8055B2CA7993}" type="presParOf" srcId="{4C86FC8E-E10E-4B25-BA01-A82C586E305A}" destId="{746376AA-808B-4B89-886D-0F7F9E678003}" srcOrd="7" destOrd="0" presId="urn:microsoft.com/office/officeart/2018/2/layout/IconVerticalSolidList"/>
    <dgm:cxn modelId="{5AC24F6F-BACC-4AB8-9627-EDB6433BCCFD}" type="presParOf" srcId="{4C86FC8E-E10E-4B25-BA01-A82C586E305A}" destId="{2EEFC076-9D15-464C-BB28-A3FED944F55D}" srcOrd="8" destOrd="0" presId="urn:microsoft.com/office/officeart/2018/2/layout/IconVerticalSolidList"/>
    <dgm:cxn modelId="{C7A214F4-9BB4-4437-9DAF-B8A94D7C1FE5}" type="presParOf" srcId="{2EEFC076-9D15-464C-BB28-A3FED944F55D}" destId="{1CB8A28B-1FC4-4A04-BE7B-044BF59D83D5}" srcOrd="0" destOrd="0" presId="urn:microsoft.com/office/officeart/2018/2/layout/IconVerticalSolidList"/>
    <dgm:cxn modelId="{11B732CF-6337-4F46-AFB3-5C0C8EC65300}" type="presParOf" srcId="{2EEFC076-9D15-464C-BB28-A3FED944F55D}" destId="{62FE0443-82E0-49FC-B5E5-F0E7D80E3770}" srcOrd="1" destOrd="0" presId="urn:microsoft.com/office/officeart/2018/2/layout/IconVerticalSolidList"/>
    <dgm:cxn modelId="{A4F2E5DA-B88C-4306-BDF8-BB1D160CC6D3}" type="presParOf" srcId="{2EEFC076-9D15-464C-BB28-A3FED944F55D}" destId="{4BCA2BD2-E81C-4703-8032-22ED10EC5CA6}" srcOrd="2" destOrd="0" presId="urn:microsoft.com/office/officeart/2018/2/layout/IconVerticalSolidList"/>
    <dgm:cxn modelId="{91104E3F-C476-4EE0-AFFB-658C5CADF387}" type="presParOf" srcId="{2EEFC076-9D15-464C-BB28-A3FED944F55D}" destId="{11B7AAA1-84B3-45E2-A77B-45701F8D27C3}" srcOrd="3" destOrd="0" presId="urn:microsoft.com/office/officeart/2018/2/layout/IconVerticalSolidList"/>
    <dgm:cxn modelId="{E98E32B5-CC12-4B05-92F1-6B1CB3900F57}" type="presParOf" srcId="{4C86FC8E-E10E-4B25-BA01-A82C586E305A}" destId="{9B623C14-3537-4A5E-B344-4A18535535AC}" srcOrd="9" destOrd="0" presId="urn:microsoft.com/office/officeart/2018/2/layout/IconVerticalSolidList"/>
    <dgm:cxn modelId="{452E0E5D-755F-475E-9CE0-3F0EEFC84BEF}" type="presParOf" srcId="{4C86FC8E-E10E-4B25-BA01-A82C586E305A}" destId="{175803E6-2BFB-4109-B8D8-9BB71A6A30BD}" srcOrd="10" destOrd="0" presId="urn:microsoft.com/office/officeart/2018/2/layout/IconVerticalSolidList"/>
    <dgm:cxn modelId="{3D75E07D-E51C-42D7-AC4A-B7B4B2AA5D19}" type="presParOf" srcId="{175803E6-2BFB-4109-B8D8-9BB71A6A30BD}" destId="{7D0E5E3E-294E-43C0-A4AA-3C26999457B2}" srcOrd="0" destOrd="0" presId="urn:microsoft.com/office/officeart/2018/2/layout/IconVerticalSolidList"/>
    <dgm:cxn modelId="{AB2D2C43-B9DE-4B33-B8DA-E660CBA59953}" type="presParOf" srcId="{175803E6-2BFB-4109-B8D8-9BB71A6A30BD}" destId="{16238F04-9B8A-4B8E-A8DB-4C2332FB944E}" srcOrd="1" destOrd="0" presId="urn:microsoft.com/office/officeart/2018/2/layout/IconVerticalSolidList"/>
    <dgm:cxn modelId="{70D8721B-1295-4819-86AE-1DFD31F0F0BC}" type="presParOf" srcId="{175803E6-2BFB-4109-B8D8-9BB71A6A30BD}" destId="{32849D8C-E904-4738-81C5-1154BCF1E0F2}" srcOrd="2" destOrd="0" presId="urn:microsoft.com/office/officeart/2018/2/layout/IconVerticalSolidList"/>
    <dgm:cxn modelId="{BA8E7E48-3E7C-48B9-B717-8A97CA875DD1}" type="presParOf" srcId="{175803E6-2BFB-4109-B8D8-9BB71A6A30BD}" destId="{AEB66CD1-8968-4304-8AA0-E7315550B80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8E4D6A3-C24C-49C1-955B-944923288683}" type="doc">
      <dgm:prSet loTypeId="urn:microsoft.com/office/officeart/2005/8/layout/bProcess3" loCatId="process" qsTypeId="urn:microsoft.com/office/officeart/2005/8/quickstyle/simple1" qsCatId="simple" csTypeId="urn:microsoft.com/office/officeart/2005/8/colors/colorful5" csCatId="colorful" phldr="1"/>
      <dgm:spPr/>
      <dgm:t>
        <a:bodyPr/>
        <a:lstStyle/>
        <a:p>
          <a:endParaRPr lang="en-US"/>
        </a:p>
      </dgm:t>
    </dgm:pt>
    <dgm:pt modelId="{D11927C9-B865-418A-BCD7-5C6C74A2B6E2}">
      <dgm:prSet phldr="0"/>
      <dgm:spPr/>
      <dgm:t>
        <a:bodyPr/>
        <a:lstStyle/>
        <a:p>
          <a:pPr>
            <a:lnSpc>
              <a:spcPct val="100000"/>
            </a:lnSpc>
          </a:pPr>
          <a:r>
            <a:rPr lang="en-US">
              <a:latin typeface="Calibri Light" panose="020F0302020204030204"/>
            </a:rPr>
            <a:t>Fletcher-Wood </a:t>
          </a:r>
          <a:r>
            <a:rPr lang="en-US" b="0" i="0" u="none" strike="noStrike" cap="all" baseline="0" noProof="0">
              <a:latin typeface="Calibri Light" panose="020F0302020204030204"/>
              <a:cs typeface="Calibri Light" panose="020F0302020204030204"/>
            </a:rPr>
            <a:t>(2019</a:t>
          </a:r>
          <a:r>
            <a:rPr lang="en-US">
              <a:latin typeface="Calibri Light" panose="020F0302020204030204"/>
            </a:rPr>
            <a:t>)</a:t>
          </a:r>
          <a:r>
            <a:rPr lang="en-US" b="0" i="0" u="none" strike="noStrike" cap="all" baseline="0" noProof="0">
              <a:latin typeface="Calibri Light" panose="020F0302020204030204"/>
              <a:cs typeface="Calibri Light" panose="020F0302020204030204"/>
            </a:rPr>
            <a:t> </a:t>
          </a:r>
          <a:r>
            <a:rPr lang="en-US">
              <a:latin typeface="Calibri Light" panose="020F0302020204030204"/>
            </a:rPr>
            <a:t>states it promotes positive behaviours. </a:t>
          </a:r>
          <a:endParaRPr lang="en-US" b="0" i="0" u="none" strike="noStrike" cap="all" baseline="0" noProof="0">
            <a:latin typeface="Calibri Light" panose="020F0302020204030204"/>
            <a:cs typeface="Calibri Light" panose="020F0302020204030204"/>
          </a:endParaRPr>
        </a:p>
      </dgm:t>
    </dgm:pt>
    <dgm:pt modelId="{53C99B68-F172-4FE4-811A-168AE65658D6}" type="parTrans" cxnId="{BD8EF953-9519-4D9E-B450-BB5F97D98771}">
      <dgm:prSet/>
      <dgm:spPr/>
      <dgm:t>
        <a:bodyPr/>
        <a:lstStyle/>
        <a:p>
          <a:endParaRPr lang="en-GB"/>
        </a:p>
      </dgm:t>
    </dgm:pt>
    <dgm:pt modelId="{8EBC5411-4F36-44CA-8B1B-0187566BD906}" type="sibTrans" cxnId="{BD8EF953-9519-4D9E-B450-BB5F97D98771}">
      <dgm:prSet/>
      <dgm:spPr/>
      <dgm:t>
        <a:bodyPr/>
        <a:lstStyle/>
        <a:p>
          <a:endParaRPr lang="en-GB"/>
        </a:p>
      </dgm:t>
    </dgm:pt>
    <dgm:pt modelId="{F356BDFB-7423-4356-BAE8-F76DCA204A61}">
      <dgm:prSet phldr="0"/>
      <dgm:spPr/>
      <dgm:t>
        <a:bodyPr/>
        <a:lstStyle/>
        <a:p>
          <a:pPr>
            <a:lnSpc>
              <a:spcPct val="100000"/>
            </a:lnSpc>
          </a:pPr>
          <a:r>
            <a:rPr lang="en-US">
              <a:latin typeface="Calibri Light" panose="020F0302020204030204"/>
            </a:rPr>
            <a:t>Overuse can cause more disruption. </a:t>
          </a:r>
        </a:p>
      </dgm:t>
    </dgm:pt>
    <dgm:pt modelId="{58209060-FE5A-4B11-BE12-FED55B6B6802}" type="parTrans" cxnId="{6E6026CA-8C93-46D0-99E4-F3C9EF5639C8}">
      <dgm:prSet/>
      <dgm:spPr/>
      <dgm:t>
        <a:bodyPr/>
        <a:lstStyle/>
        <a:p>
          <a:endParaRPr lang="en-GB"/>
        </a:p>
      </dgm:t>
    </dgm:pt>
    <dgm:pt modelId="{7E8D4EBB-F5B6-46B7-8D0E-1A444E1DEA8E}" type="sibTrans" cxnId="{6E6026CA-8C93-46D0-99E4-F3C9EF5639C8}">
      <dgm:prSet/>
      <dgm:spPr/>
      <dgm:t>
        <a:bodyPr/>
        <a:lstStyle/>
        <a:p>
          <a:endParaRPr lang="en-GB"/>
        </a:p>
      </dgm:t>
    </dgm:pt>
    <dgm:pt modelId="{BCD4B463-BD8D-4935-B557-AE8E5ECE40A3}">
      <dgm:prSet phldr="0"/>
      <dgm:spPr/>
      <dgm:t>
        <a:bodyPr/>
        <a:lstStyle/>
        <a:p>
          <a:pPr>
            <a:lnSpc>
              <a:spcPct val="100000"/>
            </a:lnSpc>
          </a:pPr>
          <a:r>
            <a:rPr lang="en-US">
              <a:latin typeface="Calibri Light" panose="020F0302020204030204"/>
            </a:rPr>
            <a:t>Can demotivate other children.  Patrick (2019) states they feel 'unrecognised' and </a:t>
          </a:r>
        </a:p>
      </dgm:t>
    </dgm:pt>
    <dgm:pt modelId="{46F11170-F8C0-4EE5-B6F8-AD9CDD8A9A3A}" type="parTrans" cxnId="{F2BFD385-39B6-479A-AA47-823A4A7DA07E}">
      <dgm:prSet/>
      <dgm:spPr/>
      <dgm:t>
        <a:bodyPr/>
        <a:lstStyle/>
        <a:p>
          <a:endParaRPr lang="en-GB"/>
        </a:p>
      </dgm:t>
    </dgm:pt>
    <dgm:pt modelId="{50DE36D8-DA77-4FC2-AC8D-44A0A55659B8}" type="sibTrans" cxnId="{F2BFD385-39B6-479A-AA47-823A4A7DA07E}">
      <dgm:prSet/>
      <dgm:spPr/>
      <dgm:t>
        <a:bodyPr/>
        <a:lstStyle/>
        <a:p>
          <a:endParaRPr lang="en-GB"/>
        </a:p>
      </dgm:t>
    </dgm:pt>
    <dgm:pt modelId="{98CC8124-9868-4E50-9CCE-4C529A4F32C8}">
      <dgm:prSet phldr="0"/>
      <dgm:spPr/>
      <dgm:t>
        <a:bodyPr/>
        <a:lstStyle/>
        <a:p>
          <a:pPr>
            <a:lnSpc>
              <a:spcPct val="100000"/>
            </a:lnSpc>
          </a:pPr>
          <a:r>
            <a:rPr lang="en-US">
              <a:latin typeface="Calibri Light" panose="020F0302020204030204"/>
            </a:rPr>
            <a:t> Principle of fairness. </a:t>
          </a:r>
          <a:endParaRPr lang="en-US"/>
        </a:p>
      </dgm:t>
    </dgm:pt>
    <dgm:pt modelId="{7DAC0890-C5ED-4534-B24D-1DE77613E31F}" type="parTrans" cxnId="{3B0870C9-EC66-49EB-B97A-DE72B4DFD814}">
      <dgm:prSet/>
      <dgm:spPr/>
      <dgm:t>
        <a:bodyPr/>
        <a:lstStyle/>
        <a:p>
          <a:endParaRPr lang="en-GB"/>
        </a:p>
      </dgm:t>
    </dgm:pt>
    <dgm:pt modelId="{A4D8A500-6A0A-498E-8F68-E38982E5BF3B}" type="sibTrans" cxnId="{3B0870C9-EC66-49EB-B97A-DE72B4DFD814}">
      <dgm:prSet/>
      <dgm:spPr/>
      <dgm:t>
        <a:bodyPr/>
        <a:lstStyle/>
        <a:p>
          <a:endParaRPr lang="en-GB"/>
        </a:p>
      </dgm:t>
    </dgm:pt>
    <dgm:pt modelId="{CAF1066F-A26A-432F-9E87-C56165AC6C6E}">
      <dgm:prSet phldr="0"/>
      <dgm:spPr/>
      <dgm:t>
        <a:bodyPr/>
        <a:lstStyle/>
        <a:p>
          <a:pPr>
            <a:lnSpc>
              <a:spcPct val="100000"/>
            </a:lnSpc>
          </a:pPr>
          <a:r>
            <a:rPr lang="en-US">
              <a:latin typeface="Calibri Light" panose="020F0302020204030204"/>
            </a:rPr>
            <a:t>Can encourage positive habbits. </a:t>
          </a:r>
        </a:p>
      </dgm:t>
    </dgm:pt>
    <dgm:pt modelId="{9893C791-6983-4406-9B63-5D189BB42A07}" type="parTrans" cxnId="{0649175C-93F0-504A-AE7C-A99C07E251E5}">
      <dgm:prSet/>
      <dgm:spPr/>
    </dgm:pt>
    <dgm:pt modelId="{30938C2D-AE3B-428E-8733-3E7806F3F0F6}" type="sibTrans" cxnId="{0649175C-93F0-504A-AE7C-A99C07E251E5}">
      <dgm:prSet/>
      <dgm:spPr/>
      <dgm:t>
        <a:bodyPr/>
        <a:lstStyle/>
        <a:p>
          <a:endParaRPr lang="en-US"/>
        </a:p>
      </dgm:t>
    </dgm:pt>
    <dgm:pt modelId="{D94D34A6-9C70-448E-B9E2-73FFF216FD29}">
      <dgm:prSet phldr="0"/>
      <dgm:spPr/>
      <dgm:t>
        <a:bodyPr/>
        <a:lstStyle/>
        <a:p>
          <a:pPr>
            <a:lnSpc>
              <a:spcPct val="100000"/>
            </a:lnSpc>
          </a:pPr>
          <a:r>
            <a:rPr lang="en-US"/>
            <a:t>Inconsistent rewards can cause disruptions or outbreaks.</a:t>
          </a:r>
          <a:endParaRPr lang="en-US">
            <a:latin typeface="Calibri Light" panose="020F0302020204030204"/>
          </a:endParaRPr>
        </a:p>
      </dgm:t>
    </dgm:pt>
    <dgm:pt modelId="{40E9E397-05D3-4869-8B9B-793A66A467C1}" type="parTrans" cxnId="{421E3BF2-D157-474F-93FD-75FA474FA041}">
      <dgm:prSet/>
      <dgm:spPr/>
    </dgm:pt>
    <dgm:pt modelId="{63E7A1EA-1C62-48D6-B226-279CAEDEC315}" type="sibTrans" cxnId="{421E3BF2-D157-474F-93FD-75FA474FA041}">
      <dgm:prSet/>
      <dgm:spPr/>
    </dgm:pt>
    <dgm:pt modelId="{48A83DBA-6C87-49E0-BED2-756C731D1092}" type="pres">
      <dgm:prSet presAssocID="{E8E4D6A3-C24C-49C1-955B-944923288683}" presName="Name0" presStyleCnt="0">
        <dgm:presLayoutVars>
          <dgm:dir/>
          <dgm:resizeHandles val="exact"/>
        </dgm:presLayoutVars>
      </dgm:prSet>
      <dgm:spPr/>
    </dgm:pt>
    <dgm:pt modelId="{43F45907-AEE9-42DB-956B-10BD81891354}" type="pres">
      <dgm:prSet presAssocID="{D11927C9-B865-418A-BCD7-5C6C74A2B6E2}" presName="node" presStyleLbl="node1" presStyleIdx="0" presStyleCnt="6">
        <dgm:presLayoutVars>
          <dgm:bulletEnabled val="1"/>
        </dgm:presLayoutVars>
      </dgm:prSet>
      <dgm:spPr/>
    </dgm:pt>
    <dgm:pt modelId="{77F09F5B-E58F-4034-863A-546FA5BA57C3}" type="pres">
      <dgm:prSet presAssocID="{8EBC5411-4F36-44CA-8B1B-0187566BD906}" presName="sibTrans" presStyleLbl="sibTrans1D1" presStyleIdx="0" presStyleCnt="5"/>
      <dgm:spPr/>
    </dgm:pt>
    <dgm:pt modelId="{50E140FB-2F65-46A3-BAA1-99BAB5172C60}" type="pres">
      <dgm:prSet presAssocID="{8EBC5411-4F36-44CA-8B1B-0187566BD906}" presName="connectorText" presStyleLbl="sibTrans1D1" presStyleIdx="0" presStyleCnt="5"/>
      <dgm:spPr/>
    </dgm:pt>
    <dgm:pt modelId="{DABF0C85-7B7B-4D61-891E-7800845AAE39}" type="pres">
      <dgm:prSet presAssocID="{CAF1066F-A26A-432F-9E87-C56165AC6C6E}" presName="node" presStyleLbl="node1" presStyleIdx="1" presStyleCnt="6">
        <dgm:presLayoutVars>
          <dgm:bulletEnabled val="1"/>
        </dgm:presLayoutVars>
      </dgm:prSet>
      <dgm:spPr/>
    </dgm:pt>
    <dgm:pt modelId="{993ABBC3-E0D7-48AE-B0B4-FC816A8BD06B}" type="pres">
      <dgm:prSet presAssocID="{30938C2D-AE3B-428E-8733-3E7806F3F0F6}" presName="sibTrans" presStyleLbl="sibTrans1D1" presStyleIdx="1" presStyleCnt="5"/>
      <dgm:spPr/>
    </dgm:pt>
    <dgm:pt modelId="{F9D62278-A193-40B6-AEC5-7DA8767E01E7}" type="pres">
      <dgm:prSet presAssocID="{30938C2D-AE3B-428E-8733-3E7806F3F0F6}" presName="connectorText" presStyleLbl="sibTrans1D1" presStyleIdx="1" presStyleCnt="5"/>
      <dgm:spPr/>
    </dgm:pt>
    <dgm:pt modelId="{4E99A0BA-BAC7-446E-8235-1AD395FE8EA3}" type="pres">
      <dgm:prSet presAssocID="{F356BDFB-7423-4356-BAE8-F76DCA204A61}" presName="node" presStyleLbl="node1" presStyleIdx="2" presStyleCnt="6">
        <dgm:presLayoutVars>
          <dgm:bulletEnabled val="1"/>
        </dgm:presLayoutVars>
      </dgm:prSet>
      <dgm:spPr/>
    </dgm:pt>
    <dgm:pt modelId="{D7A55AC9-5743-465C-A2CC-28018F8815E5}" type="pres">
      <dgm:prSet presAssocID="{7E8D4EBB-F5B6-46B7-8D0E-1A444E1DEA8E}" presName="sibTrans" presStyleLbl="sibTrans1D1" presStyleIdx="2" presStyleCnt="5"/>
      <dgm:spPr/>
    </dgm:pt>
    <dgm:pt modelId="{9EEE208D-42ED-43A2-BF88-293513169FFC}" type="pres">
      <dgm:prSet presAssocID="{7E8D4EBB-F5B6-46B7-8D0E-1A444E1DEA8E}" presName="connectorText" presStyleLbl="sibTrans1D1" presStyleIdx="2" presStyleCnt="5"/>
      <dgm:spPr/>
    </dgm:pt>
    <dgm:pt modelId="{F371DDA8-CB85-4EEF-A742-7ED095A73C14}" type="pres">
      <dgm:prSet presAssocID="{BCD4B463-BD8D-4935-B557-AE8E5ECE40A3}" presName="node" presStyleLbl="node1" presStyleIdx="3" presStyleCnt="6">
        <dgm:presLayoutVars>
          <dgm:bulletEnabled val="1"/>
        </dgm:presLayoutVars>
      </dgm:prSet>
      <dgm:spPr/>
    </dgm:pt>
    <dgm:pt modelId="{FBDE664A-1FD0-4F34-A8E1-91802977114F}" type="pres">
      <dgm:prSet presAssocID="{50DE36D8-DA77-4FC2-AC8D-44A0A55659B8}" presName="sibTrans" presStyleLbl="sibTrans1D1" presStyleIdx="3" presStyleCnt="5"/>
      <dgm:spPr/>
    </dgm:pt>
    <dgm:pt modelId="{AC36BDA0-F67F-4FA2-B236-A0DF70F21CCE}" type="pres">
      <dgm:prSet presAssocID="{50DE36D8-DA77-4FC2-AC8D-44A0A55659B8}" presName="connectorText" presStyleLbl="sibTrans1D1" presStyleIdx="3" presStyleCnt="5"/>
      <dgm:spPr/>
    </dgm:pt>
    <dgm:pt modelId="{75DE29ED-B061-4A35-BAB1-98F9E0247D9B}" type="pres">
      <dgm:prSet presAssocID="{98CC8124-9868-4E50-9CCE-4C529A4F32C8}" presName="node" presStyleLbl="node1" presStyleIdx="4" presStyleCnt="6">
        <dgm:presLayoutVars>
          <dgm:bulletEnabled val="1"/>
        </dgm:presLayoutVars>
      </dgm:prSet>
      <dgm:spPr/>
    </dgm:pt>
    <dgm:pt modelId="{5E3B94F7-88B3-4F70-8A9F-D58167908AB4}" type="pres">
      <dgm:prSet presAssocID="{A4D8A500-6A0A-498E-8F68-E38982E5BF3B}" presName="sibTrans" presStyleLbl="sibTrans1D1" presStyleIdx="4" presStyleCnt="5"/>
      <dgm:spPr/>
    </dgm:pt>
    <dgm:pt modelId="{AC57382F-23E1-4248-BB4A-A1F6D778E991}" type="pres">
      <dgm:prSet presAssocID="{A4D8A500-6A0A-498E-8F68-E38982E5BF3B}" presName="connectorText" presStyleLbl="sibTrans1D1" presStyleIdx="4" presStyleCnt="5"/>
      <dgm:spPr/>
    </dgm:pt>
    <dgm:pt modelId="{9D84B2E8-D3B3-428A-B176-E3E7BBCDCE57}" type="pres">
      <dgm:prSet presAssocID="{D94D34A6-9C70-448E-B9E2-73FFF216FD29}" presName="node" presStyleLbl="node1" presStyleIdx="5" presStyleCnt="6">
        <dgm:presLayoutVars>
          <dgm:bulletEnabled val="1"/>
        </dgm:presLayoutVars>
      </dgm:prSet>
      <dgm:spPr/>
    </dgm:pt>
  </dgm:ptLst>
  <dgm:cxnLst>
    <dgm:cxn modelId="{93008901-C88C-4FDC-B9A7-397A613F8572}" type="presOf" srcId="{BCD4B463-BD8D-4935-B557-AE8E5ECE40A3}" destId="{F371DDA8-CB85-4EEF-A742-7ED095A73C14}" srcOrd="0" destOrd="0" presId="urn:microsoft.com/office/officeart/2005/8/layout/bProcess3"/>
    <dgm:cxn modelId="{C62CE80B-42B4-4901-9056-E6ACF1EEA67A}" type="presOf" srcId="{30938C2D-AE3B-428E-8733-3E7806F3F0F6}" destId="{F9D62278-A193-40B6-AEC5-7DA8767E01E7}" srcOrd="1" destOrd="0" presId="urn:microsoft.com/office/officeart/2005/8/layout/bProcess3"/>
    <dgm:cxn modelId="{605FCA10-34CA-46C9-8869-3159AD263EF0}" type="presOf" srcId="{E8E4D6A3-C24C-49C1-955B-944923288683}" destId="{48A83DBA-6C87-49E0-BED2-756C731D1092}" srcOrd="0" destOrd="0" presId="urn:microsoft.com/office/officeart/2005/8/layout/bProcess3"/>
    <dgm:cxn modelId="{EBF1C225-8F01-4F95-81E6-CBE169056AFC}" type="presOf" srcId="{8EBC5411-4F36-44CA-8B1B-0187566BD906}" destId="{50E140FB-2F65-46A3-BAA1-99BAB5172C60}" srcOrd="1" destOrd="0" presId="urn:microsoft.com/office/officeart/2005/8/layout/bProcess3"/>
    <dgm:cxn modelId="{8B027E37-9848-454A-AB36-926367327583}" type="presOf" srcId="{98CC8124-9868-4E50-9CCE-4C529A4F32C8}" destId="{75DE29ED-B061-4A35-BAB1-98F9E0247D9B}" srcOrd="0" destOrd="0" presId="urn:microsoft.com/office/officeart/2005/8/layout/bProcess3"/>
    <dgm:cxn modelId="{F352E242-C9F2-4184-84D4-051B58B95647}" type="presOf" srcId="{7E8D4EBB-F5B6-46B7-8D0E-1A444E1DEA8E}" destId="{D7A55AC9-5743-465C-A2CC-28018F8815E5}" srcOrd="0" destOrd="0" presId="urn:microsoft.com/office/officeart/2005/8/layout/bProcess3"/>
    <dgm:cxn modelId="{BD8EF953-9519-4D9E-B450-BB5F97D98771}" srcId="{E8E4D6A3-C24C-49C1-955B-944923288683}" destId="{D11927C9-B865-418A-BCD7-5C6C74A2B6E2}" srcOrd="0" destOrd="0" parTransId="{53C99B68-F172-4FE4-811A-168AE65658D6}" sibTransId="{8EBC5411-4F36-44CA-8B1B-0187566BD906}"/>
    <dgm:cxn modelId="{0649175C-93F0-504A-AE7C-A99C07E251E5}" srcId="{E8E4D6A3-C24C-49C1-955B-944923288683}" destId="{CAF1066F-A26A-432F-9E87-C56165AC6C6E}" srcOrd="1" destOrd="0" parTransId="{9893C791-6983-4406-9B63-5D189BB42A07}" sibTransId="{30938C2D-AE3B-428E-8733-3E7806F3F0F6}"/>
    <dgm:cxn modelId="{AD1E085D-4A1A-4DA3-AA91-14E05066117E}" type="presOf" srcId="{50DE36D8-DA77-4FC2-AC8D-44A0A55659B8}" destId="{AC36BDA0-F67F-4FA2-B236-A0DF70F21CCE}" srcOrd="1" destOrd="0" presId="urn:microsoft.com/office/officeart/2005/8/layout/bProcess3"/>
    <dgm:cxn modelId="{F2BFD385-39B6-479A-AA47-823A4A7DA07E}" srcId="{E8E4D6A3-C24C-49C1-955B-944923288683}" destId="{BCD4B463-BD8D-4935-B557-AE8E5ECE40A3}" srcOrd="3" destOrd="0" parTransId="{46F11170-F8C0-4EE5-B6F8-AD9CDD8A9A3A}" sibTransId="{50DE36D8-DA77-4FC2-AC8D-44A0A55659B8}"/>
    <dgm:cxn modelId="{62F5628B-6CFF-49D7-B1EF-405290844582}" type="presOf" srcId="{F356BDFB-7423-4356-BAE8-F76DCA204A61}" destId="{4E99A0BA-BAC7-446E-8235-1AD395FE8EA3}" srcOrd="0" destOrd="0" presId="urn:microsoft.com/office/officeart/2005/8/layout/bProcess3"/>
    <dgm:cxn modelId="{AF6D449F-1D51-406D-974C-78A0CA3DEEEC}" type="presOf" srcId="{8EBC5411-4F36-44CA-8B1B-0187566BD906}" destId="{77F09F5B-E58F-4034-863A-546FA5BA57C3}" srcOrd="0" destOrd="0" presId="urn:microsoft.com/office/officeart/2005/8/layout/bProcess3"/>
    <dgm:cxn modelId="{8DA660A0-B03C-4DE2-8AA5-993F8F231A50}" type="presOf" srcId="{CAF1066F-A26A-432F-9E87-C56165AC6C6E}" destId="{DABF0C85-7B7B-4D61-891E-7800845AAE39}" srcOrd="0" destOrd="0" presId="urn:microsoft.com/office/officeart/2005/8/layout/bProcess3"/>
    <dgm:cxn modelId="{FF83BDA0-6552-4423-8342-67819D166A31}" type="presOf" srcId="{30938C2D-AE3B-428E-8733-3E7806F3F0F6}" destId="{993ABBC3-E0D7-48AE-B0B4-FC816A8BD06B}" srcOrd="0" destOrd="0" presId="urn:microsoft.com/office/officeart/2005/8/layout/bProcess3"/>
    <dgm:cxn modelId="{1928DCA6-94AE-447D-8E57-E1C2F9863CE8}" type="presOf" srcId="{A4D8A500-6A0A-498E-8F68-E38982E5BF3B}" destId="{AC57382F-23E1-4248-BB4A-A1F6D778E991}" srcOrd="1" destOrd="0" presId="urn:microsoft.com/office/officeart/2005/8/layout/bProcess3"/>
    <dgm:cxn modelId="{BC0318BB-D6DB-4B17-88FE-BC3DA624AEBF}" type="presOf" srcId="{D94D34A6-9C70-448E-B9E2-73FFF216FD29}" destId="{9D84B2E8-D3B3-428A-B176-E3E7BBCDCE57}" srcOrd="0" destOrd="0" presId="urn:microsoft.com/office/officeart/2005/8/layout/bProcess3"/>
    <dgm:cxn modelId="{B4D3D7C3-D209-4B0F-9FAA-642D3EB07B83}" type="presOf" srcId="{7E8D4EBB-F5B6-46B7-8D0E-1A444E1DEA8E}" destId="{9EEE208D-42ED-43A2-BF88-293513169FFC}" srcOrd="1" destOrd="0" presId="urn:microsoft.com/office/officeart/2005/8/layout/bProcess3"/>
    <dgm:cxn modelId="{3B0870C9-EC66-49EB-B97A-DE72B4DFD814}" srcId="{E8E4D6A3-C24C-49C1-955B-944923288683}" destId="{98CC8124-9868-4E50-9CCE-4C529A4F32C8}" srcOrd="4" destOrd="0" parTransId="{7DAC0890-C5ED-4534-B24D-1DE77613E31F}" sibTransId="{A4D8A500-6A0A-498E-8F68-E38982E5BF3B}"/>
    <dgm:cxn modelId="{6E6026CA-8C93-46D0-99E4-F3C9EF5639C8}" srcId="{E8E4D6A3-C24C-49C1-955B-944923288683}" destId="{F356BDFB-7423-4356-BAE8-F76DCA204A61}" srcOrd="2" destOrd="0" parTransId="{58209060-FE5A-4B11-BE12-FED55B6B6802}" sibTransId="{7E8D4EBB-F5B6-46B7-8D0E-1A444E1DEA8E}"/>
    <dgm:cxn modelId="{F9B33ED3-FF77-417C-B766-50A473EE5C01}" type="presOf" srcId="{D11927C9-B865-418A-BCD7-5C6C74A2B6E2}" destId="{43F45907-AEE9-42DB-956B-10BD81891354}" srcOrd="0" destOrd="0" presId="urn:microsoft.com/office/officeart/2005/8/layout/bProcess3"/>
    <dgm:cxn modelId="{61DF52E7-B86D-43B0-8A97-7A397E87FF08}" type="presOf" srcId="{A4D8A500-6A0A-498E-8F68-E38982E5BF3B}" destId="{5E3B94F7-88B3-4F70-8A9F-D58167908AB4}" srcOrd="0" destOrd="0" presId="urn:microsoft.com/office/officeart/2005/8/layout/bProcess3"/>
    <dgm:cxn modelId="{421E3BF2-D157-474F-93FD-75FA474FA041}" srcId="{E8E4D6A3-C24C-49C1-955B-944923288683}" destId="{D94D34A6-9C70-448E-B9E2-73FFF216FD29}" srcOrd="5" destOrd="0" parTransId="{40E9E397-05D3-4869-8B9B-793A66A467C1}" sibTransId="{63E7A1EA-1C62-48D6-B226-279CAEDEC315}"/>
    <dgm:cxn modelId="{362D73FE-80B9-4026-9AFA-C15FA2856E55}" type="presOf" srcId="{50DE36D8-DA77-4FC2-AC8D-44A0A55659B8}" destId="{FBDE664A-1FD0-4F34-A8E1-91802977114F}" srcOrd="0" destOrd="0" presId="urn:microsoft.com/office/officeart/2005/8/layout/bProcess3"/>
    <dgm:cxn modelId="{4540C1AB-1EE6-49C3-835A-215079B566FB}" type="presParOf" srcId="{48A83DBA-6C87-49E0-BED2-756C731D1092}" destId="{43F45907-AEE9-42DB-956B-10BD81891354}" srcOrd="0" destOrd="0" presId="urn:microsoft.com/office/officeart/2005/8/layout/bProcess3"/>
    <dgm:cxn modelId="{DD6EA0DF-18BC-462B-9805-C94E6A60D70B}" type="presParOf" srcId="{48A83DBA-6C87-49E0-BED2-756C731D1092}" destId="{77F09F5B-E58F-4034-863A-546FA5BA57C3}" srcOrd="1" destOrd="0" presId="urn:microsoft.com/office/officeart/2005/8/layout/bProcess3"/>
    <dgm:cxn modelId="{D2F62EA8-6D03-4A18-86C3-210415000B66}" type="presParOf" srcId="{77F09F5B-E58F-4034-863A-546FA5BA57C3}" destId="{50E140FB-2F65-46A3-BAA1-99BAB5172C60}" srcOrd="0" destOrd="0" presId="urn:microsoft.com/office/officeart/2005/8/layout/bProcess3"/>
    <dgm:cxn modelId="{302EC43B-6459-4E9D-8F13-4F1FE233A1BD}" type="presParOf" srcId="{48A83DBA-6C87-49E0-BED2-756C731D1092}" destId="{DABF0C85-7B7B-4D61-891E-7800845AAE39}" srcOrd="2" destOrd="0" presId="urn:microsoft.com/office/officeart/2005/8/layout/bProcess3"/>
    <dgm:cxn modelId="{23585071-7CA8-4C7F-8B1B-0115C5925B71}" type="presParOf" srcId="{48A83DBA-6C87-49E0-BED2-756C731D1092}" destId="{993ABBC3-E0D7-48AE-B0B4-FC816A8BD06B}" srcOrd="3" destOrd="0" presId="urn:microsoft.com/office/officeart/2005/8/layout/bProcess3"/>
    <dgm:cxn modelId="{6C53484C-3BC5-4089-A7DC-3FABA940BE61}" type="presParOf" srcId="{993ABBC3-E0D7-48AE-B0B4-FC816A8BD06B}" destId="{F9D62278-A193-40B6-AEC5-7DA8767E01E7}" srcOrd="0" destOrd="0" presId="urn:microsoft.com/office/officeart/2005/8/layout/bProcess3"/>
    <dgm:cxn modelId="{D0DFF3CD-C69F-4E50-9AFA-3444FEBFF0C1}" type="presParOf" srcId="{48A83DBA-6C87-49E0-BED2-756C731D1092}" destId="{4E99A0BA-BAC7-446E-8235-1AD395FE8EA3}" srcOrd="4" destOrd="0" presId="urn:microsoft.com/office/officeart/2005/8/layout/bProcess3"/>
    <dgm:cxn modelId="{306678A8-9535-4100-A0DA-2CC93F90930A}" type="presParOf" srcId="{48A83DBA-6C87-49E0-BED2-756C731D1092}" destId="{D7A55AC9-5743-465C-A2CC-28018F8815E5}" srcOrd="5" destOrd="0" presId="urn:microsoft.com/office/officeart/2005/8/layout/bProcess3"/>
    <dgm:cxn modelId="{582132B9-529E-4986-B9BE-9A35C3196AB3}" type="presParOf" srcId="{D7A55AC9-5743-465C-A2CC-28018F8815E5}" destId="{9EEE208D-42ED-43A2-BF88-293513169FFC}" srcOrd="0" destOrd="0" presId="urn:microsoft.com/office/officeart/2005/8/layout/bProcess3"/>
    <dgm:cxn modelId="{3DE03E48-02C4-4E10-B84A-92140367F1F9}" type="presParOf" srcId="{48A83DBA-6C87-49E0-BED2-756C731D1092}" destId="{F371DDA8-CB85-4EEF-A742-7ED095A73C14}" srcOrd="6" destOrd="0" presId="urn:microsoft.com/office/officeart/2005/8/layout/bProcess3"/>
    <dgm:cxn modelId="{E2DB4396-F970-4666-B9C3-723FED3FE2C6}" type="presParOf" srcId="{48A83DBA-6C87-49E0-BED2-756C731D1092}" destId="{FBDE664A-1FD0-4F34-A8E1-91802977114F}" srcOrd="7" destOrd="0" presId="urn:microsoft.com/office/officeart/2005/8/layout/bProcess3"/>
    <dgm:cxn modelId="{E19EC461-94DF-4459-855D-8A2046E98D21}" type="presParOf" srcId="{FBDE664A-1FD0-4F34-A8E1-91802977114F}" destId="{AC36BDA0-F67F-4FA2-B236-A0DF70F21CCE}" srcOrd="0" destOrd="0" presId="urn:microsoft.com/office/officeart/2005/8/layout/bProcess3"/>
    <dgm:cxn modelId="{B7D424EC-F8D4-412F-9110-85552E3596A8}" type="presParOf" srcId="{48A83DBA-6C87-49E0-BED2-756C731D1092}" destId="{75DE29ED-B061-4A35-BAB1-98F9E0247D9B}" srcOrd="8" destOrd="0" presId="urn:microsoft.com/office/officeart/2005/8/layout/bProcess3"/>
    <dgm:cxn modelId="{629DC423-D7D3-4403-8EE2-D8E5D30B2098}" type="presParOf" srcId="{48A83DBA-6C87-49E0-BED2-756C731D1092}" destId="{5E3B94F7-88B3-4F70-8A9F-D58167908AB4}" srcOrd="9" destOrd="0" presId="urn:microsoft.com/office/officeart/2005/8/layout/bProcess3"/>
    <dgm:cxn modelId="{CB1CCFFD-729C-4E7D-9D9A-76342C3DC20C}" type="presParOf" srcId="{5E3B94F7-88B3-4F70-8A9F-D58167908AB4}" destId="{AC57382F-23E1-4248-BB4A-A1F6D778E991}" srcOrd="0" destOrd="0" presId="urn:microsoft.com/office/officeart/2005/8/layout/bProcess3"/>
    <dgm:cxn modelId="{54BD6EC9-15F6-42E2-A3FE-3F96DAE2800D}" type="presParOf" srcId="{48A83DBA-6C87-49E0-BED2-756C731D1092}" destId="{9D84B2E8-D3B3-428A-B176-E3E7BBCDCE57}" srcOrd="10"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B92D045-D79C-4C4B-AE07-CC2A67602BD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6C99C14-5BFE-4296-A09E-B50364AFCEAC}">
      <dgm:prSet/>
      <dgm:spPr/>
      <dgm:t>
        <a:bodyPr/>
        <a:lstStyle/>
        <a:p>
          <a:pPr>
            <a:lnSpc>
              <a:spcPct val="100000"/>
            </a:lnSpc>
          </a:pPr>
          <a:r>
            <a:rPr lang="en-US"/>
            <a:t>Environment – seating plan – layout of classroom </a:t>
          </a:r>
        </a:p>
      </dgm:t>
    </dgm:pt>
    <dgm:pt modelId="{EB9A2533-F19F-4583-B09E-5D0BCC937789}" type="parTrans" cxnId="{F34C48BA-86DF-48D4-A3DC-101E95A0D626}">
      <dgm:prSet/>
      <dgm:spPr/>
      <dgm:t>
        <a:bodyPr/>
        <a:lstStyle/>
        <a:p>
          <a:endParaRPr lang="en-US"/>
        </a:p>
      </dgm:t>
    </dgm:pt>
    <dgm:pt modelId="{04B7EBE6-834F-432D-8DA0-84926A5D7BE2}" type="sibTrans" cxnId="{F34C48BA-86DF-48D4-A3DC-101E95A0D626}">
      <dgm:prSet/>
      <dgm:spPr/>
      <dgm:t>
        <a:bodyPr/>
        <a:lstStyle/>
        <a:p>
          <a:endParaRPr lang="en-US"/>
        </a:p>
      </dgm:t>
    </dgm:pt>
    <dgm:pt modelId="{BCB51613-C9B2-4A1C-913B-666BC24C8DDC}">
      <dgm:prSet/>
      <dgm:spPr/>
      <dgm:t>
        <a:bodyPr/>
        <a:lstStyle/>
        <a:p>
          <a:pPr>
            <a:lnSpc>
              <a:spcPct val="100000"/>
            </a:lnSpc>
          </a:pPr>
          <a:r>
            <a:rPr lang="en-US"/>
            <a:t>Wrong set up can cause disruptive behaviour – students sat to far away / by doors or windows. </a:t>
          </a:r>
        </a:p>
      </dgm:t>
    </dgm:pt>
    <dgm:pt modelId="{C3E07021-6DA8-4B02-91AD-535C17D3FC30}" type="parTrans" cxnId="{5F3339DC-991A-489D-9E45-24F342A7F3C4}">
      <dgm:prSet/>
      <dgm:spPr/>
      <dgm:t>
        <a:bodyPr/>
        <a:lstStyle/>
        <a:p>
          <a:endParaRPr lang="en-US"/>
        </a:p>
      </dgm:t>
    </dgm:pt>
    <dgm:pt modelId="{E57F579E-8F11-444B-875E-3289107142D8}" type="sibTrans" cxnId="{5F3339DC-991A-489D-9E45-24F342A7F3C4}">
      <dgm:prSet/>
      <dgm:spPr/>
      <dgm:t>
        <a:bodyPr/>
        <a:lstStyle/>
        <a:p>
          <a:endParaRPr lang="en-US"/>
        </a:p>
      </dgm:t>
    </dgm:pt>
    <dgm:pt modelId="{A16EFFAB-18FB-486C-8742-1BE7BE4C0EAA}">
      <dgm:prSet/>
      <dgm:spPr/>
      <dgm:t>
        <a:bodyPr/>
        <a:lstStyle/>
        <a:p>
          <a:pPr>
            <a:lnSpc>
              <a:spcPct val="100000"/>
            </a:lnSpc>
          </a:pPr>
          <a:r>
            <a:rPr lang="en-US"/>
            <a:t>Hannah, R. (2013) wrong environment can stifle creativity and promote negative behaviour. </a:t>
          </a:r>
        </a:p>
      </dgm:t>
    </dgm:pt>
    <dgm:pt modelId="{F5FACADA-6640-4F4C-8516-4279CE5C383F}" type="parTrans" cxnId="{3FACC887-7E09-4F71-9134-8CFC215BED7C}">
      <dgm:prSet/>
      <dgm:spPr/>
      <dgm:t>
        <a:bodyPr/>
        <a:lstStyle/>
        <a:p>
          <a:endParaRPr lang="en-US"/>
        </a:p>
      </dgm:t>
    </dgm:pt>
    <dgm:pt modelId="{1109894F-120B-4B91-9839-E083B2162BE6}" type="sibTrans" cxnId="{3FACC887-7E09-4F71-9134-8CFC215BED7C}">
      <dgm:prSet/>
      <dgm:spPr/>
      <dgm:t>
        <a:bodyPr/>
        <a:lstStyle/>
        <a:p>
          <a:endParaRPr lang="en-US"/>
        </a:p>
      </dgm:t>
    </dgm:pt>
    <dgm:pt modelId="{775A1905-ED6D-4A7E-AF51-38F3DACFC678}">
      <dgm:prSet/>
      <dgm:spPr/>
      <dgm:t>
        <a:bodyPr/>
        <a:lstStyle/>
        <a:p>
          <a:pPr>
            <a:lnSpc>
              <a:spcPct val="100000"/>
            </a:lnSpc>
          </a:pPr>
          <a:r>
            <a:rPr lang="en-US"/>
            <a:t>Wall art and displays could cause distraction – availability to surroundings – layout of desks</a:t>
          </a:r>
          <a:r>
            <a:rPr lang="en-US">
              <a:latin typeface="Calibri Light" panose="020F0302020204030204"/>
            </a:rPr>
            <a:t>.</a:t>
          </a:r>
          <a:endParaRPr lang="en-US"/>
        </a:p>
      </dgm:t>
    </dgm:pt>
    <dgm:pt modelId="{D2CB14FF-B70F-4957-AFEE-A11A0C66CA79}" type="parTrans" cxnId="{64D1AB30-2389-41DA-A830-2A3527B4545B}">
      <dgm:prSet/>
      <dgm:spPr/>
      <dgm:t>
        <a:bodyPr/>
        <a:lstStyle/>
        <a:p>
          <a:endParaRPr lang="en-US"/>
        </a:p>
      </dgm:t>
    </dgm:pt>
    <dgm:pt modelId="{A03AF97A-2DD9-4806-A0F5-3025DF279B94}" type="sibTrans" cxnId="{64D1AB30-2389-41DA-A830-2A3527B4545B}">
      <dgm:prSet/>
      <dgm:spPr/>
      <dgm:t>
        <a:bodyPr/>
        <a:lstStyle/>
        <a:p>
          <a:endParaRPr lang="en-US"/>
        </a:p>
      </dgm:t>
    </dgm:pt>
    <dgm:pt modelId="{534A6C6A-0B4F-4E23-8EA7-3FBDBD1BC37D}" type="pres">
      <dgm:prSet presAssocID="{5B92D045-D79C-4C4B-AE07-CC2A67602BD9}" presName="root" presStyleCnt="0">
        <dgm:presLayoutVars>
          <dgm:dir/>
          <dgm:resizeHandles val="exact"/>
        </dgm:presLayoutVars>
      </dgm:prSet>
      <dgm:spPr/>
    </dgm:pt>
    <dgm:pt modelId="{9E490488-5789-466B-86BE-EC4D2679F898}" type="pres">
      <dgm:prSet presAssocID="{96C99C14-5BFE-4296-A09E-B50364AFCEAC}" presName="compNode" presStyleCnt="0"/>
      <dgm:spPr/>
    </dgm:pt>
    <dgm:pt modelId="{1A64ACDA-D3AE-4B6C-8B63-E1678D5871C5}" type="pres">
      <dgm:prSet presAssocID="{96C99C14-5BFE-4296-A09E-B50364AFCEAC}" presName="bgRect" presStyleLbl="bgShp" presStyleIdx="0" presStyleCnt="4"/>
      <dgm:spPr/>
    </dgm:pt>
    <dgm:pt modelId="{A2012A1F-9735-429A-B3CD-3D4C8BFE3D62}" type="pres">
      <dgm:prSet presAssocID="{96C99C14-5BFE-4296-A09E-B50364AFCEA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uch"/>
        </a:ext>
      </dgm:extLst>
    </dgm:pt>
    <dgm:pt modelId="{21A3662D-5F26-43D6-8D0B-8E02A1A4C21C}" type="pres">
      <dgm:prSet presAssocID="{96C99C14-5BFE-4296-A09E-B50364AFCEAC}" presName="spaceRect" presStyleCnt="0"/>
      <dgm:spPr/>
    </dgm:pt>
    <dgm:pt modelId="{BC830515-D365-4A8C-955F-8C3DD29C4437}" type="pres">
      <dgm:prSet presAssocID="{96C99C14-5BFE-4296-A09E-B50364AFCEAC}" presName="parTx" presStyleLbl="revTx" presStyleIdx="0" presStyleCnt="4">
        <dgm:presLayoutVars>
          <dgm:chMax val="0"/>
          <dgm:chPref val="0"/>
        </dgm:presLayoutVars>
      </dgm:prSet>
      <dgm:spPr/>
    </dgm:pt>
    <dgm:pt modelId="{243DF0B7-8652-4BFF-B031-480FE9E58F7D}" type="pres">
      <dgm:prSet presAssocID="{04B7EBE6-834F-432D-8DA0-84926A5D7BE2}" presName="sibTrans" presStyleCnt="0"/>
      <dgm:spPr/>
    </dgm:pt>
    <dgm:pt modelId="{1013139F-7C0A-42FB-AFFE-0675EDEB40FE}" type="pres">
      <dgm:prSet presAssocID="{BCB51613-C9B2-4A1C-913B-666BC24C8DDC}" presName="compNode" presStyleCnt="0"/>
      <dgm:spPr/>
    </dgm:pt>
    <dgm:pt modelId="{619B0D95-E5D4-4880-A954-60A6A295BB70}" type="pres">
      <dgm:prSet presAssocID="{BCB51613-C9B2-4A1C-913B-666BC24C8DDC}" presName="bgRect" presStyleLbl="bgShp" presStyleIdx="1" presStyleCnt="4"/>
      <dgm:spPr/>
    </dgm:pt>
    <dgm:pt modelId="{32150D5B-C94B-4BA5-B31F-D8E046AA0911}" type="pres">
      <dgm:prSet presAssocID="{BCB51613-C9B2-4A1C-913B-666BC24C8DD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se"/>
        </a:ext>
      </dgm:extLst>
    </dgm:pt>
    <dgm:pt modelId="{8B11ABB9-888A-4B6B-B9CD-CEB465D96F5C}" type="pres">
      <dgm:prSet presAssocID="{BCB51613-C9B2-4A1C-913B-666BC24C8DDC}" presName="spaceRect" presStyleCnt="0"/>
      <dgm:spPr/>
    </dgm:pt>
    <dgm:pt modelId="{23005814-9C25-4B01-A01F-5AD2DF7097DC}" type="pres">
      <dgm:prSet presAssocID="{BCB51613-C9B2-4A1C-913B-666BC24C8DDC}" presName="parTx" presStyleLbl="revTx" presStyleIdx="1" presStyleCnt="4">
        <dgm:presLayoutVars>
          <dgm:chMax val="0"/>
          <dgm:chPref val="0"/>
        </dgm:presLayoutVars>
      </dgm:prSet>
      <dgm:spPr/>
    </dgm:pt>
    <dgm:pt modelId="{3610EA5C-5206-4EEE-8F81-5433D55AB3C4}" type="pres">
      <dgm:prSet presAssocID="{E57F579E-8F11-444B-875E-3289107142D8}" presName="sibTrans" presStyleCnt="0"/>
      <dgm:spPr/>
    </dgm:pt>
    <dgm:pt modelId="{444528A7-21D3-41EF-8EC8-65FEDCB69BD9}" type="pres">
      <dgm:prSet presAssocID="{A16EFFAB-18FB-486C-8742-1BE7BE4C0EAA}" presName="compNode" presStyleCnt="0"/>
      <dgm:spPr/>
    </dgm:pt>
    <dgm:pt modelId="{BFB63C6B-1E71-496C-9DC6-235EF33C6A1C}" type="pres">
      <dgm:prSet presAssocID="{A16EFFAB-18FB-486C-8742-1BE7BE4C0EAA}" presName="bgRect" presStyleLbl="bgShp" presStyleIdx="2" presStyleCnt="4"/>
      <dgm:spPr/>
    </dgm:pt>
    <dgm:pt modelId="{D2513C9C-9C58-417D-822F-8A90032FBB78}" type="pres">
      <dgm:prSet presAssocID="{A16EFFAB-18FB-486C-8742-1BE7BE4C0EA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BB07CA45-EA7F-46B8-BDF5-68A08A3299CA}" type="pres">
      <dgm:prSet presAssocID="{A16EFFAB-18FB-486C-8742-1BE7BE4C0EAA}" presName="spaceRect" presStyleCnt="0"/>
      <dgm:spPr/>
    </dgm:pt>
    <dgm:pt modelId="{8BEEC4F5-DB6A-4785-9126-9CBB6FD9F48F}" type="pres">
      <dgm:prSet presAssocID="{A16EFFAB-18FB-486C-8742-1BE7BE4C0EAA}" presName="parTx" presStyleLbl="revTx" presStyleIdx="2" presStyleCnt="4">
        <dgm:presLayoutVars>
          <dgm:chMax val="0"/>
          <dgm:chPref val="0"/>
        </dgm:presLayoutVars>
      </dgm:prSet>
      <dgm:spPr/>
    </dgm:pt>
    <dgm:pt modelId="{4E9EDE09-6C59-48E2-BE73-6F2599072E38}" type="pres">
      <dgm:prSet presAssocID="{1109894F-120B-4B91-9839-E083B2162BE6}" presName="sibTrans" presStyleCnt="0"/>
      <dgm:spPr/>
    </dgm:pt>
    <dgm:pt modelId="{206D04AF-4826-44BF-B659-DBD5D598BA06}" type="pres">
      <dgm:prSet presAssocID="{775A1905-ED6D-4A7E-AF51-38F3DACFC678}" presName="compNode" presStyleCnt="0"/>
      <dgm:spPr/>
    </dgm:pt>
    <dgm:pt modelId="{8A0D7F23-D1DD-4126-84A3-4FD0CF47ED23}" type="pres">
      <dgm:prSet presAssocID="{775A1905-ED6D-4A7E-AF51-38F3DACFC678}" presName="bgRect" presStyleLbl="bgShp" presStyleIdx="3" presStyleCnt="4"/>
      <dgm:spPr/>
    </dgm:pt>
    <dgm:pt modelId="{CAAE324A-DEA9-47C2-9BF0-C1121C825258}" type="pres">
      <dgm:prSet presAssocID="{775A1905-ED6D-4A7E-AF51-38F3DACFC67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asel"/>
        </a:ext>
      </dgm:extLst>
    </dgm:pt>
    <dgm:pt modelId="{D7EF021A-D651-4D51-9A98-D4346230937C}" type="pres">
      <dgm:prSet presAssocID="{775A1905-ED6D-4A7E-AF51-38F3DACFC678}" presName="spaceRect" presStyleCnt="0"/>
      <dgm:spPr/>
    </dgm:pt>
    <dgm:pt modelId="{5D02157A-698B-4EFF-921B-0DEFBFA69E3D}" type="pres">
      <dgm:prSet presAssocID="{775A1905-ED6D-4A7E-AF51-38F3DACFC678}" presName="parTx" presStyleLbl="revTx" presStyleIdx="3" presStyleCnt="4">
        <dgm:presLayoutVars>
          <dgm:chMax val="0"/>
          <dgm:chPref val="0"/>
        </dgm:presLayoutVars>
      </dgm:prSet>
      <dgm:spPr/>
    </dgm:pt>
  </dgm:ptLst>
  <dgm:cxnLst>
    <dgm:cxn modelId="{430BAE16-7D42-4DC3-9152-2EAB249BB824}" type="presOf" srcId="{BCB51613-C9B2-4A1C-913B-666BC24C8DDC}" destId="{23005814-9C25-4B01-A01F-5AD2DF7097DC}" srcOrd="0" destOrd="0" presId="urn:microsoft.com/office/officeart/2018/2/layout/IconVerticalSolidList"/>
    <dgm:cxn modelId="{16EE0422-A0FC-41B5-877E-44FFE5FFE7D7}" type="presOf" srcId="{5B92D045-D79C-4C4B-AE07-CC2A67602BD9}" destId="{534A6C6A-0B4F-4E23-8EA7-3FBDBD1BC37D}" srcOrd="0" destOrd="0" presId="urn:microsoft.com/office/officeart/2018/2/layout/IconVerticalSolidList"/>
    <dgm:cxn modelId="{64D1AB30-2389-41DA-A830-2A3527B4545B}" srcId="{5B92D045-D79C-4C4B-AE07-CC2A67602BD9}" destId="{775A1905-ED6D-4A7E-AF51-38F3DACFC678}" srcOrd="3" destOrd="0" parTransId="{D2CB14FF-B70F-4957-AFEE-A11A0C66CA79}" sibTransId="{A03AF97A-2DD9-4806-A0F5-3025DF279B94}"/>
    <dgm:cxn modelId="{F9DF456B-1492-4F79-AA3A-AADFF063471A}" type="presOf" srcId="{A16EFFAB-18FB-486C-8742-1BE7BE4C0EAA}" destId="{8BEEC4F5-DB6A-4785-9126-9CBB6FD9F48F}" srcOrd="0" destOrd="0" presId="urn:microsoft.com/office/officeart/2018/2/layout/IconVerticalSolidList"/>
    <dgm:cxn modelId="{86F07787-7993-4B97-82D3-B0A36C47B6ED}" type="presOf" srcId="{775A1905-ED6D-4A7E-AF51-38F3DACFC678}" destId="{5D02157A-698B-4EFF-921B-0DEFBFA69E3D}" srcOrd="0" destOrd="0" presId="urn:microsoft.com/office/officeart/2018/2/layout/IconVerticalSolidList"/>
    <dgm:cxn modelId="{3FACC887-7E09-4F71-9134-8CFC215BED7C}" srcId="{5B92D045-D79C-4C4B-AE07-CC2A67602BD9}" destId="{A16EFFAB-18FB-486C-8742-1BE7BE4C0EAA}" srcOrd="2" destOrd="0" parTransId="{F5FACADA-6640-4F4C-8516-4279CE5C383F}" sibTransId="{1109894F-120B-4B91-9839-E083B2162BE6}"/>
    <dgm:cxn modelId="{F34C48BA-86DF-48D4-A3DC-101E95A0D626}" srcId="{5B92D045-D79C-4C4B-AE07-CC2A67602BD9}" destId="{96C99C14-5BFE-4296-A09E-B50364AFCEAC}" srcOrd="0" destOrd="0" parTransId="{EB9A2533-F19F-4583-B09E-5D0BCC937789}" sibTransId="{04B7EBE6-834F-432D-8DA0-84926A5D7BE2}"/>
    <dgm:cxn modelId="{0E79F6CD-F48D-4F49-9159-10FCEA5873B5}" type="presOf" srcId="{96C99C14-5BFE-4296-A09E-B50364AFCEAC}" destId="{BC830515-D365-4A8C-955F-8C3DD29C4437}" srcOrd="0" destOrd="0" presId="urn:microsoft.com/office/officeart/2018/2/layout/IconVerticalSolidList"/>
    <dgm:cxn modelId="{5F3339DC-991A-489D-9E45-24F342A7F3C4}" srcId="{5B92D045-D79C-4C4B-AE07-CC2A67602BD9}" destId="{BCB51613-C9B2-4A1C-913B-666BC24C8DDC}" srcOrd="1" destOrd="0" parTransId="{C3E07021-6DA8-4B02-91AD-535C17D3FC30}" sibTransId="{E57F579E-8F11-444B-875E-3289107142D8}"/>
    <dgm:cxn modelId="{06F0F78C-E3C4-4D0A-8276-F3A656A0DEDF}" type="presParOf" srcId="{534A6C6A-0B4F-4E23-8EA7-3FBDBD1BC37D}" destId="{9E490488-5789-466B-86BE-EC4D2679F898}" srcOrd="0" destOrd="0" presId="urn:microsoft.com/office/officeart/2018/2/layout/IconVerticalSolidList"/>
    <dgm:cxn modelId="{1B9F9ACD-2CFB-4747-9E64-769B063A1A35}" type="presParOf" srcId="{9E490488-5789-466B-86BE-EC4D2679F898}" destId="{1A64ACDA-D3AE-4B6C-8B63-E1678D5871C5}" srcOrd="0" destOrd="0" presId="urn:microsoft.com/office/officeart/2018/2/layout/IconVerticalSolidList"/>
    <dgm:cxn modelId="{FB10740A-4685-4602-9B61-770FC1F43544}" type="presParOf" srcId="{9E490488-5789-466B-86BE-EC4D2679F898}" destId="{A2012A1F-9735-429A-B3CD-3D4C8BFE3D62}" srcOrd="1" destOrd="0" presId="urn:microsoft.com/office/officeart/2018/2/layout/IconVerticalSolidList"/>
    <dgm:cxn modelId="{59D80D10-1EDD-4DBE-B143-848DCD383FC5}" type="presParOf" srcId="{9E490488-5789-466B-86BE-EC4D2679F898}" destId="{21A3662D-5F26-43D6-8D0B-8E02A1A4C21C}" srcOrd="2" destOrd="0" presId="urn:microsoft.com/office/officeart/2018/2/layout/IconVerticalSolidList"/>
    <dgm:cxn modelId="{5790AFD0-6845-41FF-B9A0-CC4902CA9BB3}" type="presParOf" srcId="{9E490488-5789-466B-86BE-EC4D2679F898}" destId="{BC830515-D365-4A8C-955F-8C3DD29C4437}" srcOrd="3" destOrd="0" presId="urn:microsoft.com/office/officeart/2018/2/layout/IconVerticalSolidList"/>
    <dgm:cxn modelId="{AB0397F1-3516-4DBD-B949-5683541E960F}" type="presParOf" srcId="{534A6C6A-0B4F-4E23-8EA7-3FBDBD1BC37D}" destId="{243DF0B7-8652-4BFF-B031-480FE9E58F7D}" srcOrd="1" destOrd="0" presId="urn:microsoft.com/office/officeart/2018/2/layout/IconVerticalSolidList"/>
    <dgm:cxn modelId="{F91E1B60-F05D-4A63-8633-1BE39B47E1D7}" type="presParOf" srcId="{534A6C6A-0B4F-4E23-8EA7-3FBDBD1BC37D}" destId="{1013139F-7C0A-42FB-AFFE-0675EDEB40FE}" srcOrd="2" destOrd="0" presId="urn:microsoft.com/office/officeart/2018/2/layout/IconVerticalSolidList"/>
    <dgm:cxn modelId="{23E27EF8-3242-4679-91B4-F304F4B8B535}" type="presParOf" srcId="{1013139F-7C0A-42FB-AFFE-0675EDEB40FE}" destId="{619B0D95-E5D4-4880-A954-60A6A295BB70}" srcOrd="0" destOrd="0" presId="urn:microsoft.com/office/officeart/2018/2/layout/IconVerticalSolidList"/>
    <dgm:cxn modelId="{23325B7C-2907-4F16-86A8-64912BFD7B93}" type="presParOf" srcId="{1013139F-7C0A-42FB-AFFE-0675EDEB40FE}" destId="{32150D5B-C94B-4BA5-B31F-D8E046AA0911}" srcOrd="1" destOrd="0" presId="urn:microsoft.com/office/officeart/2018/2/layout/IconVerticalSolidList"/>
    <dgm:cxn modelId="{81076C45-66C8-4ECB-AAEF-52B7D415A02A}" type="presParOf" srcId="{1013139F-7C0A-42FB-AFFE-0675EDEB40FE}" destId="{8B11ABB9-888A-4B6B-B9CD-CEB465D96F5C}" srcOrd="2" destOrd="0" presId="urn:microsoft.com/office/officeart/2018/2/layout/IconVerticalSolidList"/>
    <dgm:cxn modelId="{6999D964-622A-42F5-96A5-182FDF3E18A4}" type="presParOf" srcId="{1013139F-7C0A-42FB-AFFE-0675EDEB40FE}" destId="{23005814-9C25-4B01-A01F-5AD2DF7097DC}" srcOrd="3" destOrd="0" presId="urn:microsoft.com/office/officeart/2018/2/layout/IconVerticalSolidList"/>
    <dgm:cxn modelId="{81ADBEB5-CD83-4752-A458-CD000429E722}" type="presParOf" srcId="{534A6C6A-0B4F-4E23-8EA7-3FBDBD1BC37D}" destId="{3610EA5C-5206-4EEE-8F81-5433D55AB3C4}" srcOrd="3" destOrd="0" presId="urn:microsoft.com/office/officeart/2018/2/layout/IconVerticalSolidList"/>
    <dgm:cxn modelId="{FD88720C-A1EC-489E-A534-0064D22F766B}" type="presParOf" srcId="{534A6C6A-0B4F-4E23-8EA7-3FBDBD1BC37D}" destId="{444528A7-21D3-41EF-8EC8-65FEDCB69BD9}" srcOrd="4" destOrd="0" presId="urn:microsoft.com/office/officeart/2018/2/layout/IconVerticalSolidList"/>
    <dgm:cxn modelId="{DE28B120-D414-4545-B6B8-B76469D7F7D8}" type="presParOf" srcId="{444528A7-21D3-41EF-8EC8-65FEDCB69BD9}" destId="{BFB63C6B-1E71-496C-9DC6-235EF33C6A1C}" srcOrd="0" destOrd="0" presId="urn:microsoft.com/office/officeart/2018/2/layout/IconVerticalSolidList"/>
    <dgm:cxn modelId="{8C1541E6-B743-4BED-961B-7AED333CD225}" type="presParOf" srcId="{444528A7-21D3-41EF-8EC8-65FEDCB69BD9}" destId="{D2513C9C-9C58-417D-822F-8A90032FBB78}" srcOrd="1" destOrd="0" presId="urn:microsoft.com/office/officeart/2018/2/layout/IconVerticalSolidList"/>
    <dgm:cxn modelId="{961C2FE7-73E3-4677-9160-DD36331B9BC9}" type="presParOf" srcId="{444528A7-21D3-41EF-8EC8-65FEDCB69BD9}" destId="{BB07CA45-EA7F-46B8-BDF5-68A08A3299CA}" srcOrd="2" destOrd="0" presId="urn:microsoft.com/office/officeart/2018/2/layout/IconVerticalSolidList"/>
    <dgm:cxn modelId="{216BE8D0-53D6-4C4C-B1D0-565EE2640493}" type="presParOf" srcId="{444528A7-21D3-41EF-8EC8-65FEDCB69BD9}" destId="{8BEEC4F5-DB6A-4785-9126-9CBB6FD9F48F}" srcOrd="3" destOrd="0" presId="urn:microsoft.com/office/officeart/2018/2/layout/IconVerticalSolidList"/>
    <dgm:cxn modelId="{C0571579-DCEB-4109-9E0F-83E261E31B30}" type="presParOf" srcId="{534A6C6A-0B4F-4E23-8EA7-3FBDBD1BC37D}" destId="{4E9EDE09-6C59-48E2-BE73-6F2599072E38}" srcOrd="5" destOrd="0" presId="urn:microsoft.com/office/officeart/2018/2/layout/IconVerticalSolidList"/>
    <dgm:cxn modelId="{7A358C49-FE7E-4A4C-BE28-9262F5A94079}" type="presParOf" srcId="{534A6C6A-0B4F-4E23-8EA7-3FBDBD1BC37D}" destId="{206D04AF-4826-44BF-B659-DBD5D598BA06}" srcOrd="6" destOrd="0" presId="urn:microsoft.com/office/officeart/2018/2/layout/IconVerticalSolidList"/>
    <dgm:cxn modelId="{98BBC6C1-F601-457A-9035-047BCB1FEA31}" type="presParOf" srcId="{206D04AF-4826-44BF-B659-DBD5D598BA06}" destId="{8A0D7F23-D1DD-4126-84A3-4FD0CF47ED23}" srcOrd="0" destOrd="0" presId="urn:microsoft.com/office/officeart/2018/2/layout/IconVerticalSolidList"/>
    <dgm:cxn modelId="{23B46C70-B58C-4846-A3B4-C69026543A73}" type="presParOf" srcId="{206D04AF-4826-44BF-B659-DBD5D598BA06}" destId="{CAAE324A-DEA9-47C2-9BF0-C1121C825258}" srcOrd="1" destOrd="0" presId="urn:microsoft.com/office/officeart/2018/2/layout/IconVerticalSolidList"/>
    <dgm:cxn modelId="{E8DFC96B-6DEB-45F9-B3BD-15043647897B}" type="presParOf" srcId="{206D04AF-4826-44BF-B659-DBD5D598BA06}" destId="{D7EF021A-D651-4D51-9A98-D4346230937C}" srcOrd="2" destOrd="0" presId="urn:microsoft.com/office/officeart/2018/2/layout/IconVerticalSolidList"/>
    <dgm:cxn modelId="{803A9971-9E0C-44E0-9E62-6DEDB31A16AB}" type="presParOf" srcId="{206D04AF-4826-44BF-B659-DBD5D598BA06}" destId="{5D02157A-698B-4EFF-921B-0DEFBFA69E3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C45FAB2-635E-4B26-B178-65AFD07FB13F}" type="doc">
      <dgm:prSet loTypeId="urn:microsoft.com/office/officeart/2005/8/layout/bProcess3" loCatId="process" qsTypeId="urn:microsoft.com/office/officeart/2005/8/quickstyle/simple1" qsCatId="simple" csTypeId="urn:microsoft.com/office/officeart/2005/8/colors/colorful1" csCatId="colorful" phldr="1"/>
      <dgm:spPr/>
      <dgm:t>
        <a:bodyPr/>
        <a:lstStyle/>
        <a:p>
          <a:endParaRPr lang="en-US"/>
        </a:p>
      </dgm:t>
    </dgm:pt>
    <dgm:pt modelId="{C840FCE6-84EF-480E-8C60-996F6F220920}">
      <dgm:prSet phldr="0"/>
      <dgm:spPr/>
      <dgm:t>
        <a:bodyPr/>
        <a:lstStyle/>
        <a:p>
          <a:r>
            <a:rPr lang="en-US" b="0" i="0" u="none" strike="noStrike" cap="none" baseline="0" noProof="0">
              <a:latin typeface="Calibri Light"/>
              <a:cs typeface="Calibri Light"/>
            </a:rPr>
            <a:t>Less distractions if set out appropriately</a:t>
          </a:r>
        </a:p>
      </dgm:t>
    </dgm:pt>
    <dgm:pt modelId="{2A216E75-20F2-4281-8340-4BAE5C983BC4}" type="parTrans" cxnId="{77C5AAE7-A402-4D6B-836E-DD4163D4E976}">
      <dgm:prSet/>
      <dgm:spPr/>
      <dgm:t>
        <a:bodyPr/>
        <a:lstStyle/>
        <a:p>
          <a:endParaRPr lang="en-US"/>
        </a:p>
      </dgm:t>
    </dgm:pt>
    <dgm:pt modelId="{37095D33-04E3-454E-9D04-8ED7C65981B7}" type="sibTrans" cxnId="{77C5AAE7-A402-4D6B-836E-DD4163D4E976}">
      <dgm:prSet/>
      <dgm:spPr/>
      <dgm:t>
        <a:bodyPr/>
        <a:lstStyle/>
        <a:p>
          <a:endParaRPr lang="en-US"/>
        </a:p>
      </dgm:t>
    </dgm:pt>
    <dgm:pt modelId="{6A078380-BCCC-4929-998D-3947F8F1219C}">
      <dgm:prSet/>
      <dgm:spPr/>
      <dgm:t>
        <a:bodyPr/>
        <a:lstStyle/>
        <a:p>
          <a:r>
            <a:rPr lang="en-US"/>
            <a:t>Promotes work ethic and self discipline. </a:t>
          </a:r>
        </a:p>
      </dgm:t>
    </dgm:pt>
    <dgm:pt modelId="{2602AB0E-66B3-4B1C-A94E-0D5F059D704C}" type="parTrans" cxnId="{8A428D7D-2E7D-4790-AF19-4C66FA50C8C6}">
      <dgm:prSet/>
      <dgm:spPr/>
      <dgm:t>
        <a:bodyPr/>
        <a:lstStyle/>
        <a:p>
          <a:endParaRPr lang="en-US"/>
        </a:p>
      </dgm:t>
    </dgm:pt>
    <dgm:pt modelId="{951DAA21-59D7-44BF-8E96-466ED1038A89}" type="sibTrans" cxnId="{8A428D7D-2E7D-4790-AF19-4C66FA50C8C6}">
      <dgm:prSet/>
      <dgm:spPr/>
      <dgm:t>
        <a:bodyPr/>
        <a:lstStyle/>
        <a:p>
          <a:endParaRPr lang="en-US"/>
        </a:p>
      </dgm:t>
    </dgm:pt>
    <dgm:pt modelId="{4019F1C2-2339-459C-8A16-44348FF8086D}">
      <dgm:prSet/>
      <dgm:spPr/>
      <dgm:t>
        <a:bodyPr/>
        <a:lstStyle/>
        <a:p>
          <a:r>
            <a:rPr lang="en-US"/>
            <a:t>Overall evaluation:</a:t>
          </a:r>
          <a:r>
            <a:rPr lang="en-US">
              <a:latin typeface="Calibri Light" panose="020F0302020204030204"/>
            </a:rPr>
            <a:t> safe space suitable to all.  </a:t>
          </a:r>
          <a:endParaRPr lang="en-US"/>
        </a:p>
      </dgm:t>
    </dgm:pt>
    <dgm:pt modelId="{77CD314E-E1D7-4156-A104-3C66474C3AB6}" type="parTrans" cxnId="{32666ADB-6D0D-4EA7-9A79-24B66D4BADF4}">
      <dgm:prSet/>
      <dgm:spPr/>
      <dgm:t>
        <a:bodyPr/>
        <a:lstStyle/>
        <a:p>
          <a:endParaRPr lang="en-US"/>
        </a:p>
      </dgm:t>
    </dgm:pt>
    <dgm:pt modelId="{ADB19987-9C31-4D04-BE5C-C332DC702122}" type="sibTrans" cxnId="{32666ADB-6D0D-4EA7-9A79-24B66D4BADF4}">
      <dgm:prSet/>
      <dgm:spPr/>
      <dgm:t>
        <a:bodyPr/>
        <a:lstStyle/>
        <a:p>
          <a:endParaRPr lang="en-US"/>
        </a:p>
      </dgm:t>
    </dgm:pt>
    <dgm:pt modelId="{B48AC808-2BD0-4A66-B661-A19D01F697D1}">
      <dgm:prSet phldr="0"/>
      <dgm:spPr/>
      <dgm:t>
        <a:bodyPr/>
        <a:lstStyle/>
        <a:p>
          <a:r>
            <a:rPr lang="en-US">
              <a:latin typeface="Calibri Light" panose="020F0302020204030204"/>
            </a:rPr>
            <a:t>Seating plan set to ensure that there is no easy disruptions or distractions. </a:t>
          </a:r>
        </a:p>
      </dgm:t>
    </dgm:pt>
    <dgm:pt modelId="{5D673C1A-4538-4833-A603-469C10F207B3}" type="parTrans" cxnId="{D6324C6A-28C6-4576-BFF6-DBFF4DAC1A97}">
      <dgm:prSet/>
      <dgm:spPr/>
    </dgm:pt>
    <dgm:pt modelId="{1FCCDEE6-FF15-4B0B-9E0F-07999EAEF728}" type="sibTrans" cxnId="{D6324C6A-28C6-4576-BFF6-DBFF4DAC1A97}">
      <dgm:prSet/>
      <dgm:spPr/>
      <dgm:t>
        <a:bodyPr/>
        <a:lstStyle/>
        <a:p>
          <a:endParaRPr lang="en-US"/>
        </a:p>
      </dgm:t>
    </dgm:pt>
    <dgm:pt modelId="{1AE24286-D40E-4EB8-9ACE-7EA9FFC6EC78}">
      <dgm:prSet phldr="0"/>
      <dgm:spPr/>
      <dgm:t>
        <a:bodyPr/>
        <a:lstStyle/>
        <a:p>
          <a:r>
            <a:rPr lang="en-US">
              <a:latin typeface="Calibri Light" panose="020F0302020204030204"/>
            </a:rPr>
            <a:t>Postive relationship with the practitioner </a:t>
          </a:r>
        </a:p>
      </dgm:t>
    </dgm:pt>
    <dgm:pt modelId="{8A5C0864-BA0F-40BA-9430-80375D5CBD70}" type="parTrans" cxnId="{0E5F3F66-7C91-4B50-8625-EE63E3FB592C}">
      <dgm:prSet/>
      <dgm:spPr/>
    </dgm:pt>
    <dgm:pt modelId="{5293FF96-8128-446C-AD1D-AFBF541C0BA9}" type="sibTrans" cxnId="{0E5F3F66-7C91-4B50-8625-EE63E3FB592C}">
      <dgm:prSet/>
      <dgm:spPr/>
      <dgm:t>
        <a:bodyPr/>
        <a:lstStyle/>
        <a:p>
          <a:endParaRPr lang="en-US"/>
        </a:p>
      </dgm:t>
    </dgm:pt>
    <dgm:pt modelId="{6D8AD037-AA3B-4DD1-9AA1-F3EA0337F1BD}" type="pres">
      <dgm:prSet presAssocID="{AC45FAB2-635E-4B26-B178-65AFD07FB13F}" presName="Name0" presStyleCnt="0">
        <dgm:presLayoutVars>
          <dgm:dir/>
          <dgm:resizeHandles val="exact"/>
        </dgm:presLayoutVars>
      </dgm:prSet>
      <dgm:spPr/>
    </dgm:pt>
    <dgm:pt modelId="{CAD96CD0-3822-422A-B369-997FC662BF64}" type="pres">
      <dgm:prSet presAssocID="{C840FCE6-84EF-480E-8C60-996F6F220920}" presName="node" presStyleLbl="node1" presStyleIdx="0" presStyleCnt="5">
        <dgm:presLayoutVars>
          <dgm:bulletEnabled val="1"/>
        </dgm:presLayoutVars>
      </dgm:prSet>
      <dgm:spPr/>
    </dgm:pt>
    <dgm:pt modelId="{DA655B98-2D92-435C-9EA9-21D2FEB8EFEB}" type="pres">
      <dgm:prSet presAssocID="{37095D33-04E3-454E-9D04-8ED7C65981B7}" presName="sibTrans" presStyleLbl="sibTrans1D1" presStyleIdx="0" presStyleCnt="4"/>
      <dgm:spPr/>
    </dgm:pt>
    <dgm:pt modelId="{18248803-0B93-4049-8F64-01B120924A0A}" type="pres">
      <dgm:prSet presAssocID="{37095D33-04E3-454E-9D04-8ED7C65981B7}" presName="connectorText" presStyleLbl="sibTrans1D1" presStyleIdx="0" presStyleCnt="4"/>
      <dgm:spPr/>
    </dgm:pt>
    <dgm:pt modelId="{592471E6-EBD7-411A-ADB1-0C4575AEC7AE}" type="pres">
      <dgm:prSet presAssocID="{6A078380-BCCC-4929-998D-3947F8F1219C}" presName="node" presStyleLbl="node1" presStyleIdx="1" presStyleCnt="5">
        <dgm:presLayoutVars>
          <dgm:bulletEnabled val="1"/>
        </dgm:presLayoutVars>
      </dgm:prSet>
      <dgm:spPr/>
    </dgm:pt>
    <dgm:pt modelId="{DCA97EB6-6713-4123-8025-B6D09DF25733}" type="pres">
      <dgm:prSet presAssocID="{951DAA21-59D7-44BF-8E96-466ED1038A89}" presName="sibTrans" presStyleLbl="sibTrans1D1" presStyleIdx="1" presStyleCnt="4"/>
      <dgm:spPr/>
    </dgm:pt>
    <dgm:pt modelId="{2AD9E7FC-144B-4547-A8F5-76FD00EE3177}" type="pres">
      <dgm:prSet presAssocID="{951DAA21-59D7-44BF-8E96-466ED1038A89}" presName="connectorText" presStyleLbl="sibTrans1D1" presStyleIdx="1" presStyleCnt="4"/>
      <dgm:spPr/>
    </dgm:pt>
    <dgm:pt modelId="{750A1E31-1282-4A05-90F9-8DCA7E8B07FD}" type="pres">
      <dgm:prSet presAssocID="{4019F1C2-2339-459C-8A16-44348FF8086D}" presName="node" presStyleLbl="node1" presStyleIdx="2" presStyleCnt="5">
        <dgm:presLayoutVars>
          <dgm:bulletEnabled val="1"/>
        </dgm:presLayoutVars>
      </dgm:prSet>
      <dgm:spPr/>
    </dgm:pt>
    <dgm:pt modelId="{BAFF5424-ED5C-45C9-B17F-39E503D662C6}" type="pres">
      <dgm:prSet presAssocID="{ADB19987-9C31-4D04-BE5C-C332DC702122}" presName="sibTrans" presStyleLbl="sibTrans1D1" presStyleIdx="2" presStyleCnt="4"/>
      <dgm:spPr/>
    </dgm:pt>
    <dgm:pt modelId="{A92982A7-3E5D-413C-9F84-61BE25AFFAE7}" type="pres">
      <dgm:prSet presAssocID="{ADB19987-9C31-4D04-BE5C-C332DC702122}" presName="connectorText" presStyleLbl="sibTrans1D1" presStyleIdx="2" presStyleCnt="4"/>
      <dgm:spPr/>
    </dgm:pt>
    <dgm:pt modelId="{6D814008-C852-49AE-821C-3B95A6788C08}" type="pres">
      <dgm:prSet presAssocID="{B48AC808-2BD0-4A66-B661-A19D01F697D1}" presName="node" presStyleLbl="node1" presStyleIdx="3" presStyleCnt="5">
        <dgm:presLayoutVars>
          <dgm:bulletEnabled val="1"/>
        </dgm:presLayoutVars>
      </dgm:prSet>
      <dgm:spPr/>
    </dgm:pt>
    <dgm:pt modelId="{290F2C61-A6E4-4377-AE79-263C2BF617A6}" type="pres">
      <dgm:prSet presAssocID="{1FCCDEE6-FF15-4B0B-9E0F-07999EAEF728}" presName="sibTrans" presStyleLbl="sibTrans1D1" presStyleIdx="3" presStyleCnt="4"/>
      <dgm:spPr/>
    </dgm:pt>
    <dgm:pt modelId="{27C7299B-E886-4142-A246-BA0B68ADE04C}" type="pres">
      <dgm:prSet presAssocID="{1FCCDEE6-FF15-4B0B-9E0F-07999EAEF728}" presName="connectorText" presStyleLbl="sibTrans1D1" presStyleIdx="3" presStyleCnt="4"/>
      <dgm:spPr/>
    </dgm:pt>
    <dgm:pt modelId="{199CDE67-9917-40FA-9ECB-982C4FCA2117}" type="pres">
      <dgm:prSet presAssocID="{1AE24286-D40E-4EB8-9ACE-7EA9FFC6EC78}" presName="node" presStyleLbl="node1" presStyleIdx="4" presStyleCnt="5">
        <dgm:presLayoutVars>
          <dgm:bulletEnabled val="1"/>
        </dgm:presLayoutVars>
      </dgm:prSet>
      <dgm:spPr/>
    </dgm:pt>
  </dgm:ptLst>
  <dgm:cxnLst>
    <dgm:cxn modelId="{2D67580B-D51F-43C3-83B5-14DF284FFD43}" type="presOf" srcId="{951DAA21-59D7-44BF-8E96-466ED1038A89}" destId="{DCA97EB6-6713-4123-8025-B6D09DF25733}" srcOrd="0" destOrd="0" presId="urn:microsoft.com/office/officeart/2005/8/layout/bProcess3"/>
    <dgm:cxn modelId="{76F9271B-C24F-4254-ABAF-303CB176E189}" type="presOf" srcId="{1FCCDEE6-FF15-4B0B-9E0F-07999EAEF728}" destId="{27C7299B-E886-4142-A246-BA0B68ADE04C}" srcOrd="1" destOrd="0" presId="urn:microsoft.com/office/officeart/2005/8/layout/bProcess3"/>
    <dgm:cxn modelId="{4890F422-67E5-4596-A0AE-A76A76E819FA}" type="presOf" srcId="{ADB19987-9C31-4D04-BE5C-C332DC702122}" destId="{BAFF5424-ED5C-45C9-B17F-39E503D662C6}" srcOrd="0" destOrd="0" presId="urn:microsoft.com/office/officeart/2005/8/layout/bProcess3"/>
    <dgm:cxn modelId="{02833234-E9A9-4B0C-9C1A-29F78D8100ED}" type="presOf" srcId="{4019F1C2-2339-459C-8A16-44348FF8086D}" destId="{750A1E31-1282-4A05-90F9-8DCA7E8B07FD}" srcOrd="0" destOrd="0" presId="urn:microsoft.com/office/officeart/2005/8/layout/bProcess3"/>
    <dgm:cxn modelId="{68785140-35BE-4862-8F4B-C66FF53522B2}" type="presOf" srcId="{ADB19987-9C31-4D04-BE5C-C332DC702122}" destId="{A92982A7-3E5D-413C-9F84-61BE25AFFAE7}" srcOrd="1" destOrd="0" presId="urn:microsoft.com/office/officeart/2005/8/layout/bProcess3"/>
    <dgm:cxn modelId="{0E5F3F66-7C91-4B50-8625-EE63E3FB592C}" srcId="{AC45FAB2-635E-4B26-B178-65AFD07FB13F}" destId="{1AE24286-D40E-4EB8-9ACE-7EA9FFC6EC78}" srcOrd="4" destOrd="0" parTransId="{8A5C0864-BA0F-40BA-9430-80375D5CBD70}" sibTransId="{5293FF96-8128-446C-AD1D-AFBF541C0BA9}"/>
    <dgm:cxn modelId="{D6324C6A-28C6-4576-BFF6-DBFF4DAC1A97}" srcId="{AC45FAB2-635E-4B26-B178-65AFD07FB13F}" destId="{B48AC808-2BD0-4A66-B661-A19D01F697D1}" srcOrd="3" destOrd="0" parTransId="{5D673C1A-4538-4833-A603-469C10F207B3}" sibTransId="{1FCCDEE6-FF15-4B0B-9E0F-07999EAEF728}"/>
    <dgm:cxn modelId="{C1926171-C941-4381-A539-81A7704A2CD7}" type="presOf" srcId="{1AE24286-D40E-4EB8-9ACE-7EA9FFC6EC78}" destId="{199CDE67-9917-40FA-9ECB-982C4FCA2117}" srcOrd="0" destOrd="0" presId="urn:microsoft.com/office/officeart/2005/8/layout/bProcess3"/>
    <dgm:cxn modelId="{B0F1837D-1668-4E1C-9D70-D4C58FCF0664}" type="presOf" srcId="{37095D33-04E3-454E-9D04-8ED7C65981B7}" destId="{DA655B98-2D92-435C-9EA9-21D2FEB8EFEB}" srcOrd="0" destOrd="0" presId="urn:microsoft.com/office/officeart/2005/8/layout/bProcess3"/>
    <dgm:cxn modelId="{8A428D7D-2E7D-4790-AF19-4C66FA50C8C6}" srcId="{AC45FAB2-635E-4B26-B178-65AFD07FB13F}" destId="{6A078380-BCCC-4929-998D-3947F8F1219C}" srcOrd="1" destOrd="0" parTransId="{2602AB0E-66B3-4B1C-A94E-0D5F059D704C}" sibTransId="{951DAA21-59D7-44BF-8E96-466ED1038A89}"/>
    <dgm:cxn modelId="{59CE93A1-54A3-474E-85E6-53C4A7A1D05D}" type="presOf" srcId="{AC45FAB2-635E-4B26-B178-65AFD07FB13F}" destId="{6D8AD037-AA3B-4DD1-9AA1-F3EA0337F1BD}" srcOrd="0" destOrd="0" presId="urn:microsoft.com/office/officeart/2005/8/layout/bProcess3"/>
    <dgm:cxn modelId="{64D1DEAF-5084-4976-9389-C1EF0DC1AD1D}" type="presOf" srcId="{C840FCE6-84EF-480E-8C60-996F6F220920}" destId="{CAD96CD0-3822-422A-B369-997FC662BF64}" srcOrd="0" destOrd="0" presId="urn:microsoft.com/office/officeart/2005/8/layout/bProcess3"/>
    <dgm:cxn modelId="{F8C8C5B6-67A1-4E6B-B9A0-7D791E0B2806}" type="presOf" srcId="{951DAA21-59D7-44BF-8E96-466ED1038A89}" destId="{2AD9E7FC-144B-4547-A8F5-76FD00EE3177}" srcOrd="1" destOrd="0" presId="urn:microsoft.com/office/officeart/2005/8/layout/bProcess3"/>
    <dgm:cxn modelId="{C52BF6B6-47D6-4D81-82BC-E50ED534FE52}" type="presOf" srcId="{B48AC808-2BD0-4A66-B661-A19D01F697D1}" destId="{6D814008-C852-49AE-821C-3B95A6788C08}" srcOrd="0" destOrd="0" presId="urn:microsoft.com/office/officeart/2005/8/layout/bProcess3"/>
    <dgm:cxn modelId="{BBC65FC8-47FE-41B4-9C68-7BB645055F8F}" type="presOf" srcId="{6A078380-BCCC-4929-998D-3947F8F1219C}" destId="{592471E6-EBD7-411A-ADB1-0C4575AEC7AE}" srcOrd="0" destOrd="0" presId="urn:microsoft.com/office/officeart/2005/8/layout/bProcess3"/>
    <dgm:cxn modelId="{32666ADB-6D0D-4EA7-9A79-24B66D4BADF4}" srcId="{AC45FAB2-635E-4B26-B178-65AFD07FB13F}" destId="{4019F1C2-2339-459C-8A16-44348FF8086D}" srcOrd="2" destOrd="0" parTransId="{77CD314E-E1D7-4156-A104-3C66474C3AB6}" sibTransId="{ADB19987-9C31-4D04-BE5C-C332DC702122}"/>
    <dgm:cxn modelId="{ACC1EDDC-7486-4DD8-A010-0DC9D2FA55C6}" type="presOf" srcId="{1FCCDEE6-FF15-4B0B-9E0F-07999EAEF728}" destId="{290F2C61-A6E4-4377-AE79-263C2BF617A6}" srcOrd="0" destOrd="0" presId="urn:microsoft.com/office/officeart/2005/8/layout/bProcess3"/>
    <dgm:cxn modelId="{77C5AAE7-A402-4D6B-836E-DD4163D4E976}" srcId="{AC45FAB2-635E-4B26-B178-65AFD07FB13F}" destId="{C840FCE6-84EF-480E-8C60-996F6F220920}" srcOrd="0" destOrd="0" parTransId="{2A216E75-20F2-4281-8340-4BAE5C983BC4}" sibTransId="{37095D33-04E3-454E-9D04-8ED7C65981B7}"/>
    <dgm:cxn modelId="{A662D3F3-C780-4FD6-B540-7C1CBA2940C5}" type="presOf" srcId="{37095D33-04E3-454E-9D04-8ED7C65981B7}" destId="{18248803-0B93-4049-8F64-01B120924A0A}" srcOrd="1" destOrd="0" presId="urn:microsoft.com/office/officeart/2005/8/layout/bProcess3"/>
    <dgm:cxn modelId="{ACDB8504-D4C5-4004-A516-0F2EBC3CEE57}" type="presParOf" srcId="{6D8AD037-AA3B-4DD1-9AA1-F3EA0337F1BD}" destId="{CAD96CD0-3822-422A-B369-997FC662BF64}" srcOrd="0" destOrd="0" presId="urn:microsoft.com/office/officeart/2005/8/layout/bProcess3"/>
    <dgm:cxn modelId="{A9646B1E-93B0-4763-B237-540B365ADD38}" type="presParOf" srcId="{6D8AD037-AA3B-4DD1-9AA1-F3EA0337F1BD}" destId="{DA655B98-2D92-435C-9EA9-21D2FEB8EFEB}" srcOrd="1" destOrd="0" presId="urn:microsoft.com/office/officeart/2005/8/layout/bProcess3"/>
    <dgm:cxn modelId="{F8CDD748-716E-4A80-A1A9-48EC697670F8}" type="presParOf" srcId="{DA655B98-2D92-435C-9EA9-21D2FEB8EFEB}" destId="{18248803-0B93-4049-8F64-01B120924A0A}" srcOrd="0" destOrd="0" presId="urn:microsoft.com/office/officeart/2005/8/layout/bProcess3"/>
    <dgm:cxn modelId="{09CC6683-43DA-4915-BDF4-F7EF569475DC}" type="presParOf" srcId="{6D8AD037-AA3B-4DD1-9AA1-F3EA0337F1BD}" destId="{592471E6-EBD7-411A-ADB1-0C4575AEC7AE}" srcOrd="2" destOrd="0" presId="urn:microsoft.com/office/officeart/2005/8/layout/bProcess3"/>
    <dgm:cxn modelId="{49B0B3FA-1B7D-4252-BB58-1CA19DBFB308}" type="presParOf" srcId="{6D8AD037-AA3B-4DD1-9AA1-F3EA0337F1BD}" destId="{DCA97EB6-6713-4123-8025-B6D09DF25733}" srcOrd="3" destOrd="0" presId="urn:microsoft.com/office/officeart/2005/8/layout/bProcess3"/>
    <dgm:cxn modelId="{2D1AF705-0413-48AC-9B03-658C88F0D1D6}" type="presParOf" srcId="{DCA97EB6-6713-4123-8025-B6D09DF25733}" destId="{2AD9E7FC-144B-4547-A8F5-76FD00EE3177}" srcOrd="0" destOrd="0" presId="urn:microsoft.com/office/officeart/2005/8/layout/bProcess3"/>
    <dgm:cxn modelId="{E9C0C312-9276-4A08-BCA7-AFCEAC57EBEE}" type="presParOf" srcId="{6D8AD037-AA3B-4DD1-9AA1-F3EA0337F1BD}" destId="{750A1E31-1282-4A05-90F9-8DCA7E8B07FD}" srcOrd="4" destOrd="0" presId="urn:microsoft.com/office/officeart/2005/8/layout/bProcess3"/>
    <dgm:cxn modelId="{0CB05491-2D50-422E-B4F4-82FD45F24CEA}" type="presParOf" srcId="{6D8AD037-AA3B-4DD1-9AA1-F3EA0337F1BD}" destId="{BAFF5424-ED5C-45C9-B17F-39E503D662C6}" srcOrd="5" destOrd="0" presId="urn:microsoft.com/office/officeart/2005/8/layout/bProcess3"/>
    <dgm:cxn modelId="{FC6A7255-1D92-4B56-A507-63D555B10459}" type="presParOf" srcId="{BAFF5424-ED5C-45C9-B17F-39E503D662C6}" destId="{A92982A7-3E5D-413C-9F84-61BE25AFFAE7}" srcOrd="0" destOrd="0" presId="urn:microsoft.com/office/officeart/2005/8/layout/bProcess3"/>
    <dgm:cxn modelId="{821FFD35-55F8-4DF5-AB8B-A6A6FCF8223D}" type="presParOf" srcId="{6D8AD037-AA3B-4DD1-9AA1-F3EA0337F1BD}" destId="{6D814008-C852-49AE-821C-3B95A6788C08}" srcOrd="6" destOrd="0" presId="urn:microsoft.com/office/officeart/2005/8/layout/bProcess3"/>
    <dgm:cxn modelId="{DFF540B3-2A70-4654-AC2C-A961BD4A30C9}" type="presParOf" srcId="{6D8AD037-AA3B-4DD1-9AA1-F3EA0337F1BD}" destId="{290F2C61-A6E4-4377-AE79-263C2BF617A6}" srcOrd="7" destOrd="0" presId="urn:microsoft.com/office/officeart/2005/8/layout/bProcess3"/>
    <dgm:cxn modelId="{804CD458-67E0-4B33-93B4-8D40D15153EE}" type="presParOf" srcId="{290F2C61-A6E4-4377-AE79-263C2BF617A6}" destId="{27C7299B-E886-4142-A246-BA0B68ADE04C}" srcOrd="0" destOrd="0" presId="urn:microsoft.com/office/officeart/2005/8/layout/bProcess3"/>
    <dgm:cxn modelId="{C7F4A2F5-0E67-4707-886E-22DBBDEB7FE9}" type="presParOf" srcId="{6D8AD037-AA3B-4DD1-9AA1-F3EA0337F1BD}" destId="{199CDE67-9917-40FA-9ECB-982C4FCA2117}" srcOrd="8"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F8913F5-59A1-49A5-BE3F-950E962380A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8C68C54-6AE6-47E1-B51A-ED406610BE33}">
      <dgm:prSet phldr="0"/>
      <dgm:spPr/>
      <dgm:t>
        <a:bodyPr/>
        <a:lstStyle/>
        <a:p>
          <a:pPr>
            <a:lnSpc>
              <a:spcPct val="100000"/>
            </a:lnSpc>
          </a:pPr>
          <a:r>
            <a:rPr lang="en-US" b="0" i="0" u="none" strike="noStrike" cap="none" baseline="0" noProof="0">
              <a:latin typeface="Calibri Light"/>
              <a:cs typeface="Calibri Light"/>
            </a:rPr>
            <a:t>Engagement and participation. </a:t>
          </a:r>
        </a:p>
      </dgm:t>
    </dgm:pt>
    <dgm:pt modelId="{A63CCE47-86DC-4706-B954-91E732EB3A59}" type="parTrans" cxnId="{B2D1353D-6942-4FBE-B02B-DE84199F41DA}">
      <dgm:prSet/>
      <dgm:spPr/>
      <dgm:t>
        <a:bodyPr/>
        <a:lstStyle/>
        <a:p>
          <a:endParaRPr lang="en-GB"/>
        </a:p>
      </dgm:t>
    </dgm:pt>
    <dgm:pt modelId="{2E2D9761-16E0-4641-B870-5C691B3672ED}" type="sibTrans" cxnId="{B2D1353D-6942-4FBE-B02B-DE84199F41DA}">
      <dgm:prSet/>
      <dgm:spPr/>
      <dgm:t>
        <a:bodyPr/>
        <a:lstStyle/>
        <a:p>
          <a:endParaRPr lang="en-US"/>
        </a:p>
      </dgm:t>
    </dgm:pt>
    <dgm:pt modelId="{0870D776-15E9-4298-8566-43C6E8F050C3}">
      <dgm:prSet phldr="0"/>
      <dgm:spPr/>
      <dgm:t>
        <a:bodyPr/>
        <a:lstStyle/>
        <a:p>
          <a:pPr>
            <a:lnSpc>
              <a:spcPct val="100000"/>
            </a:lnSpc>
          </a:pPr>
          <a:r>
            <a:rPr lang="en-US" b="0" i="0" u="none" strike="noStrike" cap="none" baseline="0" noProof="0">
              <a:latin typeface="Calibri Light"/>
              <a:cs typeface="Calibri Light"/>
            </a:rPr>
            <a:t>Fun and interactive </a:t>
          </a:r>
        </a:p>
      </dgm:t>
    </dgm:pt>
    <dgm:pt modelId="{AD611595-8AE2-4857-B411-91E2B6001AD8}" type="parTrans" cxnId="{77F8A654-4E65-41ED-91D0-60BE71556975}">
      <dgm:prSet/>
      <dgm:spPr/>
      <dgm:t>
        <a:bodyPr/>
        <a:lstStyle/>
        <a:p>
          <a:endParaRPr lang="en-GB"/>
        </a:p>
      </dgm:t>
    </dgm:pt>
    <dgm:pt modelId="{40B992CC-54D1-4F9B-839B-9B91D6BB90E1}" type="sibTrans" cxnId="{77F8A654-4E65-41ED-91D0-60BE71556975}">
      <dgm:prSet/>
      <dgm:spPr/>
      <dgm:t>
        <a:bodyPr/>
        <a:lstStyle/>
        <a:p>
          <a:endParaRPr lang="en-GB"/>
        </a:p>
      </dgm:t>
    </dgm:pt>
    <dgm:pt modelId="{9640A48C-88D1-49DF-8ED6-F884B3F5D66E}">
      <dgm:prSet phldr="0"/>
      <dgm:spPr/>
      <dgm:t>
        <a:bodyPr/>
        <a:lstStyle/>
        <a:p>
          <a:pPr>
            <a:lnSpc>
              <a:spcPct val="100000"/>
            </a:lnSpc>
          </a:pPr>
          <a:r>
            <a:rPr lang="en-US" b="0" i="0" u="none" strike="noStrike" cap="none" baseline="0" noProof="0">
              <a:latin typeface="Calibri Light"/>
              <a:cs typeface="Calibri Light"/>
            </a:rPr>
            <a:t>Debrief after session with teacher or teaching assistant. </a:t>
          </a:r>
        </a:p>
      </dgm:t>
    </dgm:pt>
    <dgm:pt modelId="{8DE27CE3-1B73-4D0F-8030-7D33B0CFD7EF}" type="parTrans" cxnId="{5AE37CFB-21AC-48AA-AC21-7A0D3B423148}">
      <dgm:prSet/>
      <dgm:spPr/>
      <dgm:t>
        <a:bodyPr/>
        <a:lstStyle/>
        <a:p>
          <a:endParaRPr lang="en-GB"/>
        </a:p>
      </dgm:t>
    </dgm:pt>
    <dgm:pt modelId="{05787997-F89E-414C-B57E-E75CC4989058}" type="sibTrans" cxnId="{5AE37CFB-21AC-48AA-AC21-7A0D3B423148}">
      <dgm:prSet/>
      <dgm:spPr/>
      <dgm:t>
        <a:bodyPr/>
        <a:lstStyle/>
        <a:p>
          <a:endParaRPr lang="en-GB"/>
        </a:p>
      </dgm:t>
    </dgm:pt>
    <dgm:pt modelId="{AFCB6B50-F8FC-45FE-A94D-C8A24A54087F}">
      <dgm:prSet phldr="0"/>
      <dgm:spPr/>
      <dgm:t>
        <a:bodyPr/>
        <a:lstStyle/>
        <a:p>
          <a:pPr>
            <a:lnSpc>
              <a:spcPct val="100000"/>
            </a:lnSpc>
          </a:pPr>
          <a:r>
            <a:rPr lang="en-US" b="0" i="0" u="none" strike="noStrike" cap="none" baseline="0" noProof="0">
              <a:latin typeface="Calibri Light" panose="020F0302020204030204"/>
            </a:rPr>
            <a:t> Enjoyment </a:t>
          </a:r>
          <a:r>
            <a:rPr lang="en-US" b="0" i="0" u="none" strike="noStrike" cap="none" baseline="0" noProof="0"/>
            <a:t>of sharing ideas with others</a:t>
          </a:r>
          <a:r>
            <a:rPr lang="en-US" b="0" i="0" u="none" strike="noStrike" cap="none" baseline="0" noProof="0">
              <a:latin typeface="Calibri Light" panose="020F0302020204030204"/>
            </a:rPr>
            <a:t> </a:t>
          </a:r>
          <a:endParaRPr lang="en-US" b="0" i="0" u="none" strike="noStrike" cap="none" baseline="0" noProof="0"/>
        </a:p>
      </dgm:t>
    </dgm:pt>
    <dgm:pt modelId="{6FFAF4AD-5C13-4376-99E4-2AC3CE74310F}" type="parTrans" cxnId="{847383C6-D2CF-4A56-9AD2-FE988D7DA32D}">
      <dgm:prSet/>
      <dgm:spPr/>
    </dgm:pt>
    <dgm:pt modelId="{5B35DED3-9254-494E-870C-8B7961D23B04}" type="sibTrans" cxnId="{847383C6-D2CF-4A56-9AD2-FE988D7DA32D}">
      <dgm:prSet/>
      <dgm:spPr/>
      <dgm:t>
        <a:bodyPr/>
        <a:lstStyle/>
        <a:p>
          <a:endParaRPr lang="en-US"/>
        </a:p>
      </dgm:t>
    </dgm:pt>
    <dgm:pt modelId="{08723C27-CA82-4750-9040-54D1FA8027A8}">
      <dgm:prSet phldr="0"/>
      <dgm:spPr/>
      <dgm:t>
        <a:bodyPr/>
        <a:lstStyle/>
        <a:p>
          <a:pPr>
            <a:lnSpc>
              <a:spcPct val="100000"/>
            </a:lnSpc>
          </a:pPr>
          <a:r>
            <a:rPr lang="en-US" b="0" i="0" u="none" strike="noStrike" cap="none" baseline="0" noProof="0">
              <a:latin typeface="Calibri Light" panose="020F0302020204030204"/>
            </a:rPr>
            <a:t>Use of low arousal to encourage postive behaviour. </a:t>
          </a:r>
        </a:p>
      </dgm:t>
    </dgm:pt>
    <dgm:pt modelId="{3623EC14-8C63-4ED0-8242-585C00B913B9}" type="parTrans" cxnId="{DC645F85-8265-7C4F-899A-C3E990C8D3FF}">
      <dgm:prSet/>
      <dgm:spPr/>
    </dgm:pt>
    <dgm:pt modelId="{3230575C-E773-4527-B66D-C722AF7129E4}" type="sibTrans" cxnId="{DC645F85-8265-7C4F-899A-C3E990C8D3FF}">
      <dgm:prSet/>
      <dgm:spPr/>
    </dgm:pt>
    <dgm:pt modelId="{524DDBFE-F88F-4779-AEA2-5B80076C06D7}" type="pres">
      <dgm:prSet presAssocID="{6F8913F5-59A1-49A5-BE3F-950E962380A7}" presName="root" presStyleCnt="0">
        <dgm:presLayoutVars>
          <dgm:dir/>
          <dgm:resizeHandles val="exact"/>
        </dgm:presLayoutVars>
      </dgm:prSet>
      <dgm:spPr/>
    </dgm:pt>
    <dgm:pt modelId="{45542FFE-EEC3-4940-B6F3-4F526E5F89BF}" type="pres">
      <dgm:prSet presAssocID="{F8C68C54-6AE6-47E1-B51A-ED406610BE33}" presName="compNode" presStyleCnt="0"/>
      <dgm:spPr/>
    </dgm:pt>
    <dgm:pt modelId="{9A298BDC-D906-45C5-A979-892706BDE3AB}" type="pres">
      <dgm:prSet presAssocID="{F8C68C54-6AE6-47E1-B51A-ED406610BE33}" presName="bgRect" presStyleLbl="bgShp" presStyleIdx="0" presStyleCnt="5"/>
      <dgm:spPr/>
    </dgm:pt>
    <dgm:pt modelId="{CDFF6EAC-E9E1-4911-92AB-3185709BE3F3}" type="pres">
      <dgm:prSet presAssocID="{F8C68C54-6AE6-47E1-B51A-ED406610BE3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nfluencer"/>
        </a:ext>
      </dgm:extLst>
    </dgm:pt>
    <dgm:pt modelId="{BB1D52D9-49EE-4636-93E0-33E252FCE8BB}" type="pres">
      <dgm:prSet presAssocID="{F8C68C54-6AE6-47E1-B51A-ED406610BE33}" presName="spaceRect" presStyleCnt="0"/>
      <dgm:spPr/>
    </dgm:pt>
    <dgm:pt modelId="{D9F5DEAF-A5C3-4FCE-8E21-3D86746C7AEE}" type="pres">
      <dgm:prSet presAssocID="{F8C68C54-6AE6-47E1-B51A-ED406610BE33}" presName="parTx" presStyleLbl="revTx" presStyleIdx="0" presStyleCnt="5">
        <dgm:presLayoutVars>
          <dgm:chMax val="0"/>
          <dgm:chPref val="0"/>
        </dgm:presLayoutVars>
      </dgm:prSet>
      <dgm:spPr/>
    </dgm:pt>
    <dgm:pt modelId="{89D276AA-DFAE-43C9-9177-9B1BE547C566}" type="pres">
      <dgm:prSet presAssocID="{2E2D9761-16E0-4641-B870-5C691B3672ED}" presName="sibTrans" presStyleCnt="0"/>
      <dgm:spPr/>
    </dgm:pt>
    <dgm:pt modelId="{30503DAF-B9E7-41B6-8DA8-B89A5E423F77}" type="pres">
      <dgm:prSet presAssocID="{0870D776-15E9-4298-8566-43C6E8F050C3}" presName="compNode" presStyleCnt="0"/>
      <dgm:spPr/>
    </dgm:pt>
    <dgm:pt modelId="{61BACFE6-29A4-4DE8-9F38-71ECC29D1187}" type="pres">
      <dgm:prSet presAssocID="{0870D776-15E9-4298-8566-43C6E8F050C3}" presName="bgRect" presStyleLbl="bgShp" presStyleIdx="1" presStyleCnt="5"/>
      <dgm:spPr/>
    </dgm:pt>
    <dgm:pt modelId="{43E610F1-D184-42B9-9ACB-7858249032D9}" type="pres">
      <dgm:prSet presAssocID="{0870D776-15E9-4298-8566-43C6E8F050C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nce"/>
        </a:ext>
      </dgm:extLst>
    </dgm:pt>
    <dgm:pt modelId="{08FB6C02-B71B-4E80-9294-11F4049F9126}" type="pres">
      <dgm:prSet presAssocID="{0870D776-15E9-4298-8566-43C6E8F050C3}" presName="spaceRect" presStyleCnt="0"/>
      <dgm:spPr/>
    </dgm:pt>
    <dgm:pt modelId="{D7C5CA1C-0CDE-4EDF-8871-5689773D3236}" type="pres">
      <dgm:prSet presAssocID="{0870D776-15E9-4298-8566-43C6E8F050C3}" presName="parTx" presStyleLbl="revTx" presStyleIdx="1" presStyleCnt="5">
        <dgm:presLayoutVars>
          <dgm:chMax val="0"/>
          <dgm:chPref val="0"/>
        </dgm:presLayoutVars>
      </dgm:prSet>
      <dgm:spPr/>
    </dgm:pt>
    <dgm:pt modelId="{6134E37D-E57E-4869-8F09-F105A852E53A}" type="pres">
      <dgm:prSet presAssocID="{40B992CC-54D1-4F9B-839B-9B91D6BB90E1}" presName="sibTrans" presStyleCnt="0"/>
      <dgm:spPr/>
    </dgm:pt>
    <dgm:pt modelId="{DC4A8DE2-D3B4-4E64-B06D-6B2FD025CAC9}" type="pres">
      <dgm:prSet presAssocID="{9640A48C-88D1-49DF-8ED6-F884B3F5D66E}" presName="compNode" presStyleCnt="0"/>
      <dgm:spPr/>
    </dgm:pt>
    <dgm:pt modelId="{D497E6B8-8B84-4978-AFC5-EBD8D73B260B}" type="pres">
      <dgm:prSet presAssocID="{9640A48C-88D1-49DF-8ED6-F884B3F5D66E}" presName="bgRect" presStyleLbl="bgShp" presStyleIdx="2" presStyleCnt="5"/>
      <dgm:spPr/>
    </dgm:pt>
    <dgm:pt modelId="{F2EE3508-6C80-4708-95D2-CD8DA51EB86C}" type="pres">
      <dgm:prSet presAssocID="{9640A48C-88D1-49DF-8ED6-F884B3F5D66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F726DD62-677D-49A0-926B-526F715FE0C3}" type="pres">
      <dgm:prSet presAssocID="{9640A48C-88D1-49DF-8ED6-F884B3F5D66E}" presName="spaceRect" presStyleCnt="0"/>
      <dgm:spPr/>
    </dgm:pt>
    <dgm:pt modelId="{C6C425E9-408A-4642-92AB-D608831EDEC5}" type="pres">
      <dgm:prSet presAssocID="{9640A48C-88D1-49DF-8ED6-F884B3F5D66E}" presName="parTx" presStyleLbl="revTx" presStyleIdx="2" presStyleCnt="5">
        <dgm:presLayoutVars>
          <dgm:chMax val="0"/>
          <dgm:chPref val="0"/>
        </dgm:presLayoutVars>
      </dgm:prSet>
      <dgm:spPr/>
    </dgm:pt>
    <dgm:pt modelId="{D82FF170-26A2-44F7-BEAA-98565F04D73F}" type="pres">
      <dgm:prSet presAssocID="{05787997-F89E-414C-B57E-E75CC4989058}" presName="sibTrans" presStyleCnt="0"/>
      <dgm:spPr/>
    </dgm:pt>
    <dgm:pt modelId="{1CFD6EC3-3B79-41CF-BEA6-C840BA430F88}" type="pres">
      <dgm:prSet presAssocID="{AFCB6B50-F8FC-45FE-A94D-C8A24A54087F}" presName="compNode" presStyleCnt="0"/>
      <dgm:spPr/>
    </dgm:pt>
    <dgm:pt modelId="{2BF504EB-5570-400B-8143-FC0BCB497D5E}" type="pres">
      <dgm:prSet presAssocID="{AFCB6B50-F8FC-45FE-A94D-C8A24A54087F}" presName="bgRect" presStyleLbl="bgShp" presStyleIdx="3" presStyleCnt="5"/>
      <dgm:spPr/>
    </dgm:pt>
    <dgm:pt modelId="{266F906D-1641-46E8-BEC8-F312A678BFC2}" type="pres">
      <dgm:prSet presAssocID="{AFCB6B50-F8FC-45FE-A94D-C8A24A54087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bulb"/>
        </a:ext>
      </dgm:extLst>
    </dgm:pt>
    <dgm:pt modelId="{3DA6B545-285B-48C3-AD8B-19E43D2051BA}" type="pres">
      <dgm:prSet presAssocID="{AFCB6B50-F8FC-45FE-A94D-C8A24A54087F}" presName="spaceRect" presStyleCnt="0"/>
      <dgm:spPr/>
    </dgm:pt>
    <dgm:pt modelId="{A2277E83-EFA1-412B-AE97-79CD4AFE8E45}" type="pres">
      <dgm:prSet presAssocID="{AFCB6B50-F8FC-45FE-A94D-C8A24A54087F}" presName="parTx" presStyleLbl="revTx" presStyleIdx="3" presStyleCnt="5">
        <dgm:presLayoutVars>
          <dgm:chMax val="0"/>
          <dgm:chPref val="0"/>
        </dgm:presLayoutVars>
      </dgm:prSet>
      <dgm:spPr/>
    </dgm:pt>
    <dgm:pt modelId="{AE3BABE5-5623-4C7F-B87D-B8F4663DC904}" type="pres">
      <dgm:prSet presAssocID="{5B35DED3-9254-494E-870C-8B7961D23B04}" presName="sibTrans" presStyleCnt="0"/>
      <dgm:spPr/>
    </dgm:pt>
    <dgm:pt modelId="{E44F614E-27C1-45D2-9EB7-CC62349671B0}" type="pres">
      <dgm:prSet presAssocID="{08723C27-CA82-4750-9040-54D1FA8027A8}" presName="compNode" presStyleCnt="0"/>
      <dgm:spPr/>
    </dgm:pt>
    <dgm:pt modelId="{B8B8918D-151D-4683-BB90-ED70B48C2131}" type="pres">
      <dgm:prSet presAssocID="{08723C27-CA82-4750-9040-54D1FA8027A8}" presName="bgRect" presStyleLbl="bgShp" presStyleIdx="4" presStyleCnt="5"/>
      <dgm:spPr/>
    </dgm:pt>
    <dgm:pt modelId="{42D80BC2-C291-409E-8C2F-F876EFD2E220}" type="pres">
      <dgm:prSet presAssocID="{08723C27-CA82-4750-9040-54D1FA8027A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nfused Person"/>
        </a:ext>
      </dgm:extLst>
    </dgm:pt>
    <dgm:pt modelId="{FFB421D6-BBED-4FF0-82D1-C2E09A441C85}" type="pres">
      <dgm:prSet presAssocID="{08723C27-CA82-4750-9040-54D1FA8027A8}" presName="spaceRect" presStyleCnt="0"/>
      <dgm:spPr/>
    </dgm:pt>
    <dgm:pt modelId="{87800A6D-1C6D-4FBE-95C5-A5717AEDB9E0}" type="pres">
      <dgm:prSet presAssocID="{08723C27-CA82-4750-9040-54D1FA8027A8}" presName="parTx" presStyleLbl="revTx" presStyleIdx="4" presStyleCnt="5">
        <dgm:presLayoutVars>
          <dgm:chMax val="0"/>
          <dgm:chPref val="0"/>
        </dgm:presLayoutVars>
      </dgm:prSet>
      <dgm:spPr/>
    </dgm:pt>
  </dgm:ptLst>
  <dgm:cxnLst>
    <dgm:cxn modelId="{6BFBDA00-CC92-43F8-AFBB-65FD5F0B190B}" type="presOf" srcId="{08723C27-CA82-4750-9040-54D1FA8027A8}" destId="{87800A6D-1C6D-4FBE-95C5-A5717AEDB9E0}" srcOrd="0" destOrd="0" presId="urn:microsoft.com/office/officeart/2018/2/layout/IconVerticalSolidList"/>
    <dgm:cxn modelId="{B2D1353D-6942-4FBE-B02B-DE84199F41DA}" srcId="{6F8913F5-59A1-49A5-BE3F-950E962380A7}" destId="{F8C68C54-6AE6-47E1-B51A-ED406610BE33}" srcOrd="0" destOrd="0" parTransId="{A63CCE47-86DC-4706-B954-91E732EB3A59}" sibTransId="{2E2D9761-16E0-4641-B870-5C691B3672ED}"/>
    <dgm:cxn modelId="{77F8A654-4E65-41ED-91D0-60BE71556975}" srcId="{6F8913F5-59A1-49A5-BE3F-950E962380A7}" destId="{0870D776-15E9-4298-8566-43C6E8F050C3}" srcOrd="1" destOrd="0" parTransId="{AD611595-8AE2-4857-B411-91E2B6001AD8}" sibTransId="{40B992CC-54D1-4F9B-839B-9B91D6BB90E1}"/>
    <dgm:cxn modelId="{ADB1EC5F-2ABA-477E-BC27-59B33439140B}" type="presOf" srcId="{0870D776-15E9-4298-8566-43C6E8F050C3}" destId="{D7C5CA1C-0CDE-4EDF-8871-5689773D3236}" srcOrd="0" destOrd="0" presId="urn:microsoft.com/office/officeart/2018/2/layout/IconVerticalSolidList"/>
    <dgm:cxn modelId="{8DFFBE72-0F85-4635-8AE7-CFF918CB48F7}" type="presOf" srcId="{F8C68C54-6AE6-47E1-B51A-ED406610BE33}" destId="{D9F5DEAF-A5C3-4FCE-8E21-3D86746C7AEE}" srcOrd="0" destOrd="0" presId="urn:microsoft.com/office/officeart/2018/2/layout/IconVerticalSolidList"/>
    <dgm:cxn modelId="{29C52377-64C9-44CD-9DCA-22A4FCCC08A2}" type="presOf" srcId="{6F8913F5-59A1-49A5-BE3F-950E962380A7}" destId="{524DDBFE-F88F-4779-AEA2-5B80076C06D7}" srcOrd="0" destOrd="0" presId="urn:microsoft.com/office/officeart/2018/2/layout/IconVerticalSolidList"/>
    <dgm:cxn modelId="{DC645F85-8265-7C4F-899A-C3E990C8D3FF}" srcId="{6F8913F5-59A1-49A5-BE3F-950E962380A7}" destId="{08723C27-CA82-4750-9040-54D1FA8027A8}" srcOrd="4" destOrd="0" parTransId="{3623EC14-8C63-4ED0-8242-585C00B913B9}" sibTransId="{3230575C-E773-4527-B66D-C722AF7129E4}"/>
    <dgm:cxn modelId="{AD6016AE-ABAA-4861-96CD-5EF043435D46}" type="presOf" srcId="{AFCB6B50-F8FC-45FE-A94D-C8A24A54087F}" destId="{A2277E83-EFA1-412B-AE97-79CD4AFE8E45}" srcOrd="0" destOrd="0" presId="urn:microsoft.com/office/officeart/2018/2/layout/IconVerticalSolidList"/>
    <dgm:cxn modelId="{847383C6-D2CF-4A56-9AD2-FE988D7DA32D}" srcId="{6F8913F5-59A1-49A5-BE3F-950E962380A7}" destId="{AFCB6B50-F8FC-45FE-A94D-C8A24A54087F}" srcOrd="3" destOrd="0" parTransId="{6FFAF4AD-5C13-4376-99E4-2AC3CE74310F}" sibTransId="{5B35DED3-9254-494E-870C-8B7961D23B04}"/>
    <dgm:cxn modelId="{AF123ECE-FBD9-4658-A8DB-16F82118DF79}" type="presOf" srcId="{9640A48C-88D1-49DF-8ED6-F884B3F5D66E}" destId="{C6C425E9-408A-4642-92AB-D608831EDEC5}" srcOrd="0" destOrd="0" presId="urn:microsoft.com/office/officeart/2018/2/layout/IconVerticalSolidList"/>
    <dgm:cxn modelId="{5AE37CFB-21AC-48AA-AC21-7A0D3B423148}" srcId="{6F8913F5-59A1-49A5-BE3F-950E962380A7}" destId="{9640A48C-88D1-49DF-8ED6-F884B3F5D66E}" srcOrd="2" destOrd="0" parTransId="{8DE27CE3-1B73-4D0F-8030-7D33B0CFD7EF}" sibTransId="{05787997-F89E-414C-B57E-E75CC4989058}"/>
    <dgm:cxn modelId="{E7CE41FD-B3A3-48E8-A152-1F79692F16F3}" type="presParOf" srcId="{524DDBFE-F88F-4779-AEA2-5B80076C06D7}" destId="{45542FFE-EEC3-4940-B6F3-4F526E5F89BF}" srcOrd="0" destOrd="0" presId="urn:microsoft.com/office/officeart/2018/2/layout/IconVerticalSolidList"/>
    <dgm:cxn modelId="{4B684335-5A78-46AC-A1A4-D14594E510C2}" type="presParOf" srcId="{45542FFE-EEC3-4940-B6F3-4F526E5F89BF}" destId="{9A298BDC-D906-45C5-A979-892706BDE3AB}" srcOrd="0" destOrd="0" presId="urn:microsoft.com/office/officeart/2018/2/layout/IconVerticalSolidList"/>
    <dgm:cxn modelId="{1C246C72-995B-4A6A-8F5D-9CE7F9191B7A}" type="presParOf" srcId="{45542FFE-EEC3-4940-B6F3-4F526E5F89BF}" destId="{CDFF6EAC-E9E1-4911-92AB-3185709BE3F3}" srcOrd="1" destOrd="0" presId="urn:microsoft.com/office/officeart/2018/2/layout/IconVerticalSolidList"/>
    <dgm:cxn modelId="{B1D59D9F-FF2F-4943-80B5-66FC8187AD29}" type="presParOf" srcId="{45542FFE-EEC3-4940-B6F3-4F526E5F89BF}" destId="{BB1D52D9-49EE-4636-93E0-33E252FCE8BB}" srcOrd="2" destOrd="0" presId="urn:microsoft.com/office/officeart/2018/2/layout/IconVerticalSolidList"/>
    <dgm:cxn modelId="{4AA3D80F-350B-40D1-B03F-AB4994180D79}" type="presParOf" srcId="{45542FFE-EEC3-4940-B6F3-4F526E5F89BF}" destId="{D9F5DEAF-A5C3-4FCE-8E21-3D86746C7AEE}" srcOrd="3" destOrd="0" presId="urn:microsoft.com/office/officeart/2018/2/layout/IconVerticalSolidList"/>
    <dgm:cxn modelId="{63257C4D-80B1-475A-B1F8-BC28E3F9A47D}" type="presParOf" srcId="{524DDBFE-F88F-4779-AEA2-5B80076C06D7}" destId="{89D276AA-DFAE-43C9-9177-9B1BE547C566}" srcOrd="1" destOrd="0" presId="urn:microsoft.com/office/officeart/2018/2/layout/IconVerticalSolidList"/>
    <dgm:cxn modelId="{BE5166AD-FFB6-4BF1-BBC4-DC052AF9F6BD}" type="presParOf" srcId="{524DDBFE-F88F-4779-AEA2-5B80076C06D7}" destId="{30503DAF-B9E7-41B6-8DA8-B89A5E423F77}" srcOrd="2" destOrd="0" presId="urn:microsoft.com/office/officeart/2018/2/layout/IconVerticalSolidList"/>
    <dgm:cxn modelId="{6AB663EE-C1C1-45D6-B95E-C28B134B8AED}" type="presParOf" srcId="{30503DAF-B9E7-41B6-8DA8-B89A5E423F77}" destId="{61BACFE6-29A4-4DE8-9F38-71ECC29D1187}" srcOrd="0" destOrd="0" presId="urn:microsoft.com/office/officeart/2018/2/layout/IconVerticalSolidList"/>
    <dgm:cxn modelId="{805E3273-9469-46ED-9B33-6F6C376A885E}" type="presParOf" srcId="{30503DAF-B9E7-41B6-8DA8-B89A5E423F77}" destId="{43E610F1-D184-42B9-9ACB-7858249032D9}" srcOrd="1" destOrd="0" presId="urn:microsoft.com/office/officeart/2018/2/layout/IconVerticalSolidList"/>
    <dgm:cxn modelId="{6D5134AF-5AF1-4739-9024-A7FA96F37A3C}" type="presParOf" srcId="{30503DAF-B9E7-41B6-8DA8-B89A5E423F77}" destId="{08FB6C02-B71B-4E80-9294-11F4049F9126}" srcOrd="2" destOrd="0" presId="urn:microsoft.com/office/officeart/2018/2/layout/IconVerticalSolidList"/>
    <dgm:cxn modelId="{C11B53F4-66D0-492E-9097-7CD444811973}" type="presParOf" srcId="{30503DAF-B9E7-41B6-8DA8-B89A5E423F77}" destId="{D7C5CA1C-0CDE-4EDF-8871-5689773D3236}" srcOrd="3" destOrd="0" presId="urn:microsoft.com/office/officeart/2018/2/layout/IconVerticalSolidList"/>
    <dgm:cxn modelId="{0B75CF45-3537-4537-8735-210FFB4A08D4}" type="presParOf" srcId="{524DDBFE-F88F-4779-AEA2-5B80076C06D7}" destId="{6134E37D-E57E-4869-8F09-F105A852E53A}" srcOrd="3" destOrd="0" presId="urn:microsoft.com/office/officeart/2018/2/layout/IconVerticalSolidList"/>
    <dgm:cxn modelId="{C64A96EB-5CE1-447F-9CC5-0D986CE741F1}" type="presParOf" srcId="{524DDBFE-F88F-4779-AEA2-5B80076C06D7}" destId="{DC4A8DE2-D3B4-4E64-B06D-6B2FD025CAC9}" srcOrd="4" destOrd="0" presId="urn:microsoft.com/office/officeart/2018/2/layout/IconVerticalSolidList"/>
    <dgm:cxn modelId="{192B503D-F060-4E56-B312-5F3AB0607E71}" type="presParOf" srcId="{DC4A8DE2-D3B4-4E64-B06D-6B2FD025CAC9}" destId="{D497E6B8-8B84-4978-AFC5-EBD8D73B260B}" srcOrd="0" destOrd="0" presId="urn:microsoft.com/office/officeart/2018/2/layout/IconVerticalSolidList"/>
    <dgm:cxn modelId="{6571D8DF-C694-46ED-937A-09C4FF3FBBD1}" type="presParOf" srcId="{DC4A8DE2-D3B4-4E64-B06D-6B2FD025CAC9}" destId="{F2EE3508-6C80-4708-95D2-CD8DA51EB86C}" srcOrd="1" destOrd="0" presId="urn:microsoft.com/office/officeart/2018/2/layout/IconVerticalSolidList"/>
    <dgm:cxn modelId="{E610D5DA-3B80-4375-880B-5E1833429749}" type="presParOf" srcId="{DC4A8DE2-D3B4-4E64-B06D-6B2FD025CAC9}" destId="{F726DD62-677D-49A0-926B-526F715FE0C3}" srcOrd="2" destOrd="0" presId="urn:microsoft.com/office/officeart/2018/2/layout/IconVerticalSolidList"/>
    <dgm:cxn modelId="{AB471271-E02C-4910-A541-B5B477FABB2F}" type="presParOf" srcId="{DC4A8DE2-D3B4-4E64-B06D-6B2FD025CAC9}" destId="{C6C425E9-408A-4642-92AB-D608831EDEC5}" srcOrd="3" destOrd="0" presId="urn:microsoft.com/office/officeart/2018/2/layout/IconVerticalSolidList"/>
    <dgm:cxn modelId="{F137071C-E9E2-4169-99FB-773203BD93A8}" type="presParOf" srcId="{524DDBFE-F88F-4779-AEA2-5B80076C06D7}" destId="{D82FF170-26A2-44F7-BEAA-98565F04D73F}" srcOrd="5" destOrd="0" presId="urn:microsoft.com/office/officeart/2018/2/layout/IconVerticalSolidList"/>
    <dgm:cxn modelId="{DEC2AF89-340B-4E27-ACFF-036EC7DC5632}" type="presParOf" srcId="{524DDBFE-F88F-4779-AEA2-5B80076C06D7}" destId="{1CFD6EC3-3B79-41CF-BEA6-C840BA430F88}" srcOrd="6" destOrd="0" presId="urn:microsoft.com/office/officeart/2018/2/layout/IconVerticalSolidList"/>
    <dgm:cxn modelId="{2E449F7E-7C78-4B47-852E-E608457CD54D}" type="presParOf" srcId="{1CFD6EC3-3B79-41CF-BEA6-C840BA430F88}" destId="{2BF504EB-5570-400B-8143-FC0BCB497D5E}" srcOrd="0" destOrd="0" presId="urn:microsoft.com/office/officeart/2018/2/layout/IconVerticalSolidList"/>
    <dgm:cxn modelId="{C92B0ABD-5A72-49BD-8476-347CE4352B69}" type="presParOf" srcId="{1CFD6EC3-3B79-41CF-BEA6-C840BA430F88}" destId="{266F906D-1641-46E8-BEC8-F312A678BFC2}" srcOrd="1" destOrd="0" presId="urn:microsoft.com/office/officeart/2018/2/layout/IconVerticalSolidList"/>
    <dgm:cxn modelId="{8DAA0986-F5D1-4364-A316-BF839DD73AD5}" type="presParOf" srcId="{1CFD6EC3-3B79-41CF-BEA6-C840BA430F88}" destId="{3DA6B545-285B-48C3-AD8B-19E43D2051BA}" srcOrd="2" destOrd="0" presId="urn:microsoft.com/office/officeart/2018/2/layout/IconVerticalSolidList"/>
    <dgm:cxn modelId="{4CD3FBB9-A3A3-42F3-BE44-EA1EF3FB068C}" type="presParOf" srcId="{1CFD6EC3-3B79-41CF-BEA6-C840BA430F88}" destId="{A2277E83-EFA1-412B-AE97-79CD4AFE8E45}" srcOrd="3" destOrd="0" presId="urn:microsoft.com/office/officeart/2018/2/layout/IconVerticalSolidList"/>
    <dgm:cxn modelId="{BA1FB6CD-6F2D-4D89-AB99-14CC115A10F1}" type="presParOf" srcId="{524DDBFE-F88F-4779-AEA2-5B80076C06D7}" destId="{AE3BABE5-5623-4C7F-B87D-B8F4663DC904}" srcOrd="7" destOrd="0" presId="urn:microsoft.com/office/officeart/2018/2/layout/IconVerticalSolidList"/>
    <dgm:cxn modelId="{1525C661-BCA5-4179-9671-221DBF175D6F}" type="presParOf" srcId="{524DDBFE-F88F-4779-AEA2-5B80076C06D7}" destId="{E44F614E-27C1-45D2-9EB7-CC62349671B0}" srcOrd="8" destOrd="0" presId="urn:microsoft.com/office/officeart/2018/2/layout/IconVerticalSolidList"/>
    <dgm:cxn modelId="{03033CD1-F7EE-4CD3-ACCF-6D8DE00229C7}" type="presParOf" srcId="{E44F614E-27C1-45D2-9EB7-CC62349671B0}" destId="{B8B8918D-151D-4683-BB90-ED70B48C2131}" srcOrd="0" destOrd="0" presId="urn:microsoft.com/office/officeart/2018/2/layout/IconVerticalSolidList"/>
    <dgm:cxn modelId="{F3A3D2A9-11DC-4AB3-8A8A-A775E35A016B}" type="presParOf" srcId="{E44F614E-27C1-45D2-9EB7-CC62349671B0}" destId="{42D80BC2-C291-409E-8C2F-F876EFD2E220}" srcOrd="1" destOrd="0" presId="urn:microsoft.com/office/officeart/2018/2/layout/IconVerticalSolidList"/>
    <dgm:cxn modelId="{EAD4C393-6355-4FE2-A85E-231F779098E4}" type="presParOf" srcId="{E44F614E-27C1-45D2-9EB7-CC62349671B0}" destId="{FFB421D6-BBED-4FF0-82D1-C2E09A441C85}" srcOrd="2" destOrd="0" presId="urn:microsoft.com/office/officeart/2018/2/layout/IconVerticalSolidList"/>
    <dgm:cxn modelId="{6EB479FD-08E7-46D4-BE50-7274B7D73C46}" type="presParOf" srcId="{E44F614E-27C1-45D2-9EB7-CC62349671B0}" destId="{87800A6D-1C6D-4FBE-95C5-A5717AEDB9E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BA6097C-7832-44FE-AB11-A87436B14EC1}" type="doc">
      <dgm:prSet loTypeId="urn:microsoft.com/office/officeart/2005/8/layout/bProcess3" loCatId="process" qsTypeId="urn:microsoft.com/office/officeart/2005/8/quickstyle/simple1" qsCatId="simple" csTypeId="urn:microsoft.com/office/officeart/2005/8/colors/colorful2" csCatId="colorful" phldr="1"/>
      <dgm:spPr/>
      <dgm:t>
        <a:bodyPr/>
        <a:lstStyle/>
        <a:p>
          <a:endParaRPr lang="en-US"/>
        </a:p>
      </dgm:t>
    </dgm:pt>
    <dgm:pt modelId="{C7206972-1D21-40E3-8DAF-B871CA1B7D25}">
      <dgm:prSet/>
      <dgm:spPr/>
      <dgm:t>
        <a:bodyPr/>
        <a:lstStyle/>
        <a:p>
          <a:pPr>
            <a:lnSpc>
              <a:spcPct val="100000"/>
            </a:lnSpc>
          </a:pPr>
          <a:r>
            <a:rPr lang="en-US"/>
            <a:t>Follows on from the postive relationships and environment. If consistent provides principles of normalisation. </a:t>
          </a:r>
        </a:p>
      </dgm:t>
    </dgm:pt>
    <dgm:pt modelId="{ED5FC7E8-D4D5-4FEB-9CC1-BC1EF1CE7A53}" type="parTrans" cxnId="{50E95D4F-271C-489A-A477-9650B0157205}">
      <dgm:prSet/>
      <dgm:spPr/>
      <dgm:t>
        <a:bodyPr/>
        <a:lstStyle/>
        <a:p>
          <a:endParaRPr lang="en-US"/>
        </a:p>
      </dgm:t>
    </dgm:pt>
    <dgm:pt modelId="{1A097BCC-D829-4AC4-A289-DB86277C4323}" type="sibTrans" cxnId="{50E95D4F-271C-489A-A477-9650B0157205}">
      <dgm:prSet/>
      <dgm:spPr/>
      <dgm:t>
        <a:bodyPr/>
        <a:lstStyle/>
        <a:p>
          <a:endParaRPr lang="en-US"/>
        </a:p>
      </dgm:t>
    </dgm:pt>
    <dgm:pt modelId="{F085A1FF-8B0A-4B80-A56D-55CB65321735}">
      <dgm:prSet/>
      <dgm:spPr/>
      <dgm:t>
        <a:bodyPr/>
        <a:lstStyle/>
        <a:p>
          <a:pPr>
            <a:lnSpc>
              <a:spcPct val="100000"/>
            </a:lnSpc>
          </a:pPr>
          <a:r>
            <a:rPr lang="en-US"/>
            <a:t>Makes the student feel valued and respected </a:t>
          </a:r>
        </a:p>
      </dgm:t>
    </dgm:pt>
    <dgm:pt modelId="{4C58C491-C3D9-4B30-BDE0-0D2061B4CB7B}" type="parTrans" cxnId="{ABF7A799-8144-45B6-853F-F5F017E41F51}">
      <dgm:prSet/>
      <dgm:spPr/>
      <dgm:t>
        <a:bodyPr/>
        <a:lstStyle/>
        <a:p>
          <a:endParaRPr lang="en-US"/>
        </a:p>
      </dgm:t>
    </dgm:pt>
    <dgm:pt modelId="{C8DFD85A-22F1-4F53-9A98-687681FB6F75}" type="sibTrans" cxnId="{ABF7A799-8144-45B6-853F-F5F017E41F51}">
      <dgm:prSet/>
      <dgm:spPr/>
      <dgm:t>
        <a:bodyPr/>
        <a:lstStyle/>
        <a:p>
          <a:endParaRPr lang="en-US"/>
        </a:p>
      </dgm:t>
    </dgm:pt>
    <dgm:pt modelId="{372D9354-2223-4006-9D8E-9BC7683C7A77}">
      <dgm:prSet/>
      <dgm:spPr/>
      <dgm:t>
        <a:bodyPr/>
        <a:lstStyle/>
        <a:p>
          <a:pPr>
            <a:lnSpc>
              <a:spcPct val="100000"/>
            </a:lnSpc>
          </a:pPr>
          <a:r>
            <a:rPr lang="en-US"/>
            <a:t>Keeps the student engaged as oppossed to becoming distracted by other pupils or situations around the classroom environment.  </a:t>
          </a:r>
        </a:p>
      </dgm:t>
    </dgm:pt>
    <dgm:pt modelId="{419F269D-07FA-4556-BA2B-B7CDC5FC217B}" type="parTrans" cxnId="{F4C2F84C-49DE-4900-8B02-4BB0FFF3EF1C}">
      <dgm:prSet/>
      <dgm:spPr/>
      <dgm:t>
        <a:bodyPr/>
        <a:lstStyle/>
        <a:p>
          <a:endParaRPr lang="en-US"/>
        </a:p>
      </dgm:t>
    </dgm:pt>
    <dgm:pt modelId="{6147FB47-3E20-4D24-91AC-713BECDC20A3}" type="sibTrans" cxnId="{F4C2F84C-49DE-4900-8B02-4BB0FFF3EF1C}">
      <dgm:prSet/>
      <dgm:spPr/>
      <dgm:t>
        <a:bodyPr/>
        <a:lstStyle/>
        <a:p>
          <a:endParaRPr lang="en-US"/>
        </a:p>
      </dgm:t>
    </dgm:pt>
    <dgm:pt modelId="{8208ACCF-E829-4FC5-8328-112AAC3D699D}">
      <dgm:prSet/>
      <dgm:spPr/>
      <dgm:t>
        <a:bodyPr/>
        <a:lstStyle/>
        <a:p>
          <a:pPr rtl="0"/>
          <a:r>
            <a:rPr lang="en-US">
              <a:latin typeface="Calibri Light" panose="020F0302020204030204"/>
            </a:rPr>
            <a:t>Effective only if the student wishes to engage back with the teacher.</a:t>
          </a:r>
        </a:p>
      </dgm:t>
    </dgm:pt>
    <dgm:pt modelId="{373EE6F9-B5CB-44F5-A4AA-0E35C0976F65}" type="parTrans" cxnId="{59DBB90E-C5EC-4F4F-AD79-9EEDEB360F0A}">
      <dgm:prSet/>
      <dgm:spPr/>
      <dgm:t>
        <a:bodyPr/>
        <a:lstStyle/>
        <a:p>
          <a:endParaRPr lang="en-US"/>
        </a:p>
      </dgm:t>
    </dgm:pt>
    <dgm:pt modelId="{F5274609-DECD-4FFC-A507-C9CF6A353334}" type="sibTrans" cxnId="{59DBB90E-C5EC-4F4F-AD79-9EEDEB360F0A}">
      <dgm:prSet/>
      <dgm:spPr/>
      <dgm:t>
        <a:bodyPr/>
        <a:lstStyle/>
        <a:p>
          <a:endParaRPr lang="en-US"/>
        </a:p>
      </dgm:t>
    </dgm:pt>
    <dgm:pt modelId="{74C56C05-E85C-417D-B392-1E872D570284}">
      <dgm:prSet phldr="0"/>
      <dgm:spPr/>
      <dgm:t>
        <a:bodyPr/>
        <a:lstStyle/>
        <a:p>
          <a:pPr>
            <a:lnSpc>
              <a:spcPct val="100000"/>
            </a:lnSpc>
          </a:pPr>
          <a:r>
            <a:rPr lang="en-US">
              <a:latin typeface="Calibri Light" panose="020F0302020204030204"/>
            </a:rPr>
            <a:t> Need for postive relationship to be effective. </a:t>
          </a:r>
          <a:endParaRPr lang="en-US"/>
        </a:p>
      </dgm:t>
    </dgm:pt>
    <dgm:pt modelId="{DD56AA75-561C-4C2F-927F-ADECB3154446}" type="parTrans" cxnId="{80769B21-32D2-4733-A418-4BCA8356CCD6}">
      <dgm:prSet/>
      <dgm:spPr/>
    </dgm:pt>
    <dgm:pt modelId="{678DD446-04B6-4AD1-B50A-D71125D16213}" type="sibTrans" cxnId="{80769B21-32D2-4733-A418-4BCA8356CCD6}">
      <dgm:prSet/>
      <dgm:spPr/>
      <dgm:t>
        <a:bodyPr/>
        <a:lstStyle/>
        <a:p>
          <a:endParaRPr lang="en-US"/>
        </a:p>
      </dgm:t>
    </dgm:pt>
    <dgm:pt modelId="{2C6FAA16-AB8E-47C0-BCDB-EE6B0E9F384C}" type="pres">
      <dgm:prSet presAssocID="{ABA6097C-7832-44FE-AB11-A87436B14EC1}" presName="Name0" presStyleCnt="0">
        <dgm:presLayoutVars>
          <dgm:dir/>
          <dgm:resizeHandles val="exact"/>
        </dgm:presLayoutVars>
      </dgm:prSet>
      <dgm:spPr/>
    </dgm:pt>
    <dgm:pt modelId="{B1692296-5FD8-4250-89BF-5A78EDD5F5F2}" type="pres">
      <dgm:prSet presAssocID="{C7206972-1D21-40E3-8DAF-B871CA1B7D25}" presName="node" presStyleLbl="node1" presStyleIdx="0" presStyleCnt="5">
        <dgm:presLayoutVars>
          <dgm:bulletEnabled val="1"/>
        </dgm:presLayoutVars>
      </dgm:prSet>
      <dgm:spPr/>
    </dgm:pt>
    <dgm:pt modelId="{217A7D6D-DAAD-4AFC-A0A1-593D1893F76C}" type="pres">
      <dgm:prSet presAssocID="{1A097BCC-D829-4AC4-A289-DB86277C4323}" presName="sibTrans" presStyleLbl="sibTrans1D1" presStyleIdx="0" presStyleCnt="4"/>
      <dgm:spPr/>
    </dgm:pt>
    <dgm:pt modelId="{33DF7E06-44E8-4680-8D7A-B32C6D9401E8}" type="pres">
      <dgm:prSet presAssocID="{1A097BCC-D829-4AC4-A289-DB86277C4323}" presName="connectorText" presStyleLbl="sibTrans1D1" presStyleIdx="0" presStyleCnt="4"/>
      <dgm:spPr/>
    </dgm:pt>
    <dgm:pt modelId="{D92A0907-4E6C-42A3-B291-36170E6E8DB9}" type="pres">
      <dgm:prSet presAssocID="{F085A1FF-8B0A-4B80-A56D-55CB65321735}" presName="node" presStyleLbl="node1" presStyleIdx="1" presStyleCnt="5">
        <dgm:presLayoutVars>
          <dgm:bulletEnabled val="1"/>
        </dgm:presLayoutVars>
      </dgm:prSet>
      <dgm:spPr/>
    </dgm:pt>
    <dgm:pt modelId="{B7247E89-ED33-4564-9896-5A9E52C301B5}" type="pres">
      <dgm:prSet presAssocID="{C8DFD85A-22F1-4F53-9A98-687681FB6F75}" presName="sibTrans" presStyleLbl="sibTrans1D1" presStyleIdx="1" presStyleCnt="4"/>
      <dgm:spPr/>
    </dgm:pt>
    <dgm:pt modelId="{B437F73C-2EC4-4979-BA5F-E86B81B6031B}" type="pres">
      <dgm:prSet presAssocID="{C8DFD85A-22F1-4F53-9A98-687681FB6F75}" presName="connectorText" presStyleLbl="sibTrans1D1" presStyleIdx="1" presStyleCnt="4"/>
      <dgm:spPr/>
    </dgm:pt>
    <dgm:pt modelId="{F9BE17E8-2C57-4143-A160-6D024E0E0439}" type="pres">
      <dgm:prSet presAssocID="{372D9354-2223-4006-9D8E-9BC7683C7A77}" presName="node" presStyleLbl="node1" presStyleIdx="2" presStyleCnt="5">
        <dgm:presLayoutVars>
          <dgm:bulletEnabled val="1"/>
        </dgm:presLayoutVars>
      </dgm:prSet>
      <dgm:spPr/>
    </dgm:pt>
    <dgm:pt modelId="{C5506FEE-4540-4066-BF04-398B844D9197}" type="pres">
      <dgm:prSet presAssocID="{6147FB47-3E20-4D24-91AC-713BECDC20A3}" presName="sibTrans" presStyleLbl="sibTrans1D1" presStyleIdx="2" presStyleCnt="4"/>
      <dgm:spPr/>
    </dgm:pt>
    <dgm:pt modelId="{8BD7EE6C-DEBD-4DAE-88A9-3C2BB36D1BF7}" type="pres">
      <dgm:prSet presAssocID="{6147FB47-3E20-4D24-91AC-713BECDC20A3}" presName="connectorText" presStyleLbl="sibTrans1D1" presStyleIdx="2" presStyleCnt="4"/>
      <dgm:spPr/>
    </dgm:pt>
    <dgm:pt modelId="{A5B15570-A089-425C-A96E-0BEDCA692E2D}" type="pres">
      <dgm:prSet presAssocID="{8208ACCF-E829-4FC5-8328-112AAC3D699D}" presName="node" presStyleLbl="node1" presStyleIdx="3" presStyleCnt="5">
        <dgm:presLayoutVars>
          <dgm:bulletEnabled val="1"/>
        </dgm:presLayoutVars>
      </dgm:prSet>
      <dgm:spPr/>
    </dgm:pt>
    <dgm:pt modelId="{9E7415B3-CC8B-4CD2-B56D-32ED2E037B61}" type="pres">
      <dgm:prSet presAssocID="{F5274609-DECD-4FFC-A507-C9CF6A353334}" presName="sibTrans" presStyleLbl="sibTrans1D1" presStyleIdx="3" presStyleCnt="4"/>
      <dgm:spPr/>
    </dgm:pt>
    <dgm:pt modelId="{15FFC468-60A0-4530-A36A-1F090A782FCD}" type="pres">
      <dgm:prSet presAssocID="{F5274609-DECD-4FFC-A507-C9CF6A353334}" presName="connectorText" presStyleLbl="sibTrans1D1" presStyleIdx="3" presStyleCnt="4"/>
      <dgm:spPr/>
    </dgm:pt>
    <dgm:pt modelId="{74B46944-E458-4002-B912-43D11FBE7598}" type="pres">
      <dgm:prSet presAssocID="{74C56C05-E85C-417D-B392-1E872D570284}" presName="node" presStyleLbl="node1" presStyleIdx="4" presStyleCnt="5">
        <dgm:presLayoutVars>
          <dgm:bulletEnabled val="1"/>
        </dgm:presLayoutVars>
      </dgm:prSet>
      <dgm:spPr/>
    </dgm:pt>
  </dgm:ptLst>
  <dgm:cxnLst>
    <dgm:cxn modelId="{275DB806-EE8C-4D53-B82E-68F1A3516540}" type="presOf" srcId="{6147FB47-3E20-4D24-91AC-713BECDC20A3}" destId="{8BD7EE6C-DEBD-4DAE-88A9-3C2BB36D1BF7}" srcOrd="1" destOrd="0" presId="urn:microsoft.com/office/officeart/2005/8/layout/bProcess3"/>
    <dgm:cxn modelId="{0492F609-D931-4EFD-8A2A-604753D1E92F}" type="presOf" srcId="{C8DFD85A-22F1-4F53-9A98-687681FB6F75}" destId="{B437F73C-2EC4-4979-BA5F-E86B81B6031B}" srcOrd="1" destOrd="0" presId="urn:microsoft.com/office/officeart/2005/8/layout/bProcess3"/>
    <dgm:cxn modelId="{59DBB90E-C5EC-4F4F-AD79-9EEDEB360F0A}" srcId="{ABA6097C-7832-44FE-AB11-A87436B14EC1}" destId="{8208ACCF-E829-4FC5-8328-112AAC3D699D}" srcOrd="3" destOrd="0" parTransId="{373EE6F9-B5CB-44F5-A4AA-0E35C0976F65}" sibTransId="{F5274609-DECD-4FFC-A507-C9CF6A353334}"/>
    <dgm:cxn modelId="{19E29913-1A6A-4568-B6F3-E5973E4911BB}" type="presOf" srcId="{1A097BCC-D829-4AC4-A289-DB86277C4323}" destId="{33DF7E06-44E8-4680-8D7A-B32C6D9401E8}" srcOrd="1" destOrd="0" presId="urn:microsoft.com/office/officeart/2005/8/layout/bProcess3"/>
    <dgm:cxn modelId="{5162071C-4397-49E9-9BC9-C3BB33D85414}" type="presOf" srcId="{F5274609-DECD-4FFC-A507-C9CF6A353334}" destId="{15FFC468-60A0-4530-A36A-1F090A782FCD}" srcOrd="1" destOrd="0" presId="urn:microsoft.com/office/officeart/2005/8/layout/bProcess3"/>
    <dgm:cxn modelId="{FE92A51C-99F2-43D1-B2D5-86A34DD8EA22}" type="presOf" srcId="{6147FB47-3E20-4D24-91AC-713BECDC20A3}" destId="{C5506FEE-4540-4066-BF04-398B844D9197}" srcOrd="0" destOrd="0" presId="urn:microsoft.com/office/officeart/2005/8/layout/bProcess3"/>
    <dgm:cxn modelId="{80769B21-32D2-4733-A418-4BCA8356CCD6}" srcId="{ABA6097C-7832-44FE-AB11-A87436B14EC1}" destId="{74C56C05-E85C-417D-B392-1E872D570284}" srcOrd="4" destOrd="0" parTransId="{DD56AA75-561C-4C2F-927F-ADECB3154446}" sibTransId="{678DD446-04B6-4AD1-B50A-D71125D16213}"/>
    <dgm:cxn modelId="{F4C2F84C-49DE-4900-8B02-4BB0FFF3EF1C}" srcId="{ABA6097C-7832-44FE-AB11-A87436B14EC1}" destId="{372D9354-2223-4006-9D8E-9BC7683C7A77}" srcOrd="2" destOrd="0" parTransId="{419F269D-07FA-4556-BA2B-B7CDC5FC217B}" sibTransId="{6147FB47-3E20-4D24-91AC-713BECDC20A3}"/>
    <dgm:cxn modelId="{50E95D4F-271C-489A-A477-9650B0157205}" srcId="{ABA6097C-7832-44FE-AB11-A87436B14EC1}" destId="{C7206972-1D21-40E3-8DAF-B871CA1B7D25}" srcOrd="0" destOrd="0" parTransId="{ED5FC7E8-D4D5-4FEB-9CC1-BC1EF1CE7A53}" sibTransId="{1A097BCC-D829-4AC4-A289-DB86277C4323}"/>
    <dgm:cxn modelId="{9BEE7A67-D85B-4D74-8AA1-B8A2CBA13E73}" type="presOf" srcId="{F5274609-DECD-4FFC-A507-C9CF6A353334}" destId="{9E7415B3-CC8B-4CD2-B56D-32ED2E037B61}" srcOrd="0" destOrd="0" presId="urn:microsoft.com/office/officeart/2005/8/layout/bProcess3"/>
    <dgm:cxn modelId="{46484172-8B74-4688-B9E6-FE4637A443AB}" type="presOf" srcId="{372D9354-2223-4006-9D8E-9BC7683C7A77}" destId="{F9BE17E8-2C57-4143-A160-6D024E0E0439}" srcOrd="0" destOrd="0" presId="urn:microsoft.com/office/officeart/2005/8/layout/bProcess3"/>
    <dgm:cxn modelId="{64AF887C-290F-406B-831C-FA3D8913B7E4}" type="presOf" srcId="{1A097BCC-D829-4AC4-A289-DB86277C4323}" destId="{217A7D6D-DAAD-4AFC-A0A1-593D1893F76C}" srcOrd="0" destOrd="0" presId="urn:microsoft.com/office/officeart/2005/8/layout/bProcess3"/>
    <dgm:cxn modelId="{42BC3D83-4335-4519-81F9-8EFE3F916C92}" type="presOf" srcId="{74C56C05-E85C-417D-B392-1E872D570284}" destId="{74B46944-E458-4002-B912-43D11FBE7598}" srcOrd="0" destOrd="0" presId="urn:microsoft.com/office/officeart/2005/8/layout/bProcess3"/>
    <dgm:cxn modelId="{ABF7A799-8144-45B6-853F-F5F017E41F51}" srcId="{ABA6097C-7832-44FE-AB11-A87436B14EC1}" destId="{F085A1FF-8B0A-4B80-A56D-55CB65321735}" srcOrd="1" destOrd="0" parTransId="{4C58C491-C3D9-4B30-BDE0-0D2061B4CB7B}" sibTransId="{C8DFD85A-22F1-4F53-9A98-687681FB6F75}"/>
    <dgm:cxn modelId="{ED882CA4-AFF5-4C44-B6E6-AC4E658939F4}" type="presOf" srcId="{C7206972-1D21-40E3-8DAF-B871CA1B7D25}" destId="{B1692296-5FD8-4250-89BF-5A78EDD5F5F2}" srcOrd="0" destOrd="0" presId="urn:microsoft.com/office/officeart/2005/8/layout/bProcess3"/>
    <dgm:cxn modelId="{413D19A5-0BDB-463B-9146-2EF39AD16F95}" type="presOf" srcId="{8208ACCF-E829-4FC5-8328-112AAC3D699D}" destId="{A5B15570-A089-425C-A96E-0BEDCA692E2D}" srcOrd="0" destOrd="0" presId="urn:microsoft.com/office/officeart/2005/8/layout/bProcess3"/>
    <dgm:cxn modelId="{99FDFFCE-63E6-4F74-8AFB-03C6A009F57F}" type="presOf" srcId="{ABA6097C-7832-44FE-AB11-A87436B14EC1}" destId="{2C6FAA16-AB8E-47C0-BCDB-EE6B0E9F384C}" srcOrd="0" destOrd="0" presId="urn:microsoft.com/office/officeart/2005/8/layout/bProcess3"/>
    <dgm:cxn modelId="{301B32DC-DF5C-4F92-9689-043A7DE33BDE}" type="presOf" srcId="{F085A1FF-8B0A-4B80-A56D-55CB65321735}" destId="{D92A0907-4E6C-42A3-B291-36170E6E8DB9}" srcOrd="0" destOrd="0" presId="urn:microsoft.com/office/officeart/2005/8/layout/bProcess3"/>
    <dgm:cxn modelId="{8FA39AFB-3158-46F4-8661-C909D14C1472}" type="presOf" srcId="{C8DFD85A-22F1-4F53-9A98-687681FB6F75}" destId="{B7247E89-ED33-4564-9896-5A9E52C301B5}" srcOrd="0" destOrd="0" presId="urn:microsoft.com/office/officeart/2005/8/layout/bProcess3"/>
    <dgm:cxn modelId="{60A67C6B-25F6-49F3-AD40-2845F929BD16}" type="presParOf" srcId="{2C6FAA16-AB8E-47C0-BCDB-EE6B0E9F384C}" destId="{B1692296-5FD8-4250-89BF-5A78EDD5F5F2}" srcOrd="0" destOrd="0" presId="urn:microsoft.com/office/officeart/2005/8/layout/bProcess3"/>
    <dgm:cxn modelId="{210DC2B0-F08B-4688-8283-B9E4EBEED47D}" type="presParOf" srcId="{2C6FAA16-AB8E-47C0-BCDB-EE6B0E9F384C}" destId="{217A7D6D-DAAD-4AFC-A0A1-593D1893F76C}" srcOrd="1" destOrd="0" presId="urn:microsoft.com/office/officeart/2005/8/layout/bProcess3"/>
    <dgm:cxn modelId="{9AE0CB9E-555F-4181-8BFA-D5E30C1B31E2}" type="presParOf" srcId="{217A7D6D-DAAD-4AFC-A0A1-593D1893F76C}" destId="{33DF7E06-44E8-4680-8D7A-B32C6D9401E8}" srcOrd="0" destOrd="0" presId="urn:microsoft.com/office/officeart/2005/8/layout/bProcess3"/>
    <dgm:cxn modelId="{2F7310D5-A8AE-44B0-864E-E0E73CCA2150}" type="presParOf" srcId="{2C6FAA16-AB8E-47C0-BCDB-EE6B0E9F384C}" destId="{D92A0907-4E6C-42A3-B291-36170E6E8DB9}" srcOrd="2" destOrd="0" presId="urn:microsoft.com/office/officeart/2005/8/layout/bProcess3"/>
    <dgm:cxn modelId="{7332DA91-E589-4C9C-A90B-C391A60F0D35}" type="presParOf" srcId="{2C6FAA16-AB8E-47C0-BCDB-EE6B0E9F384C}" destId="{B7247E89-ED33-4564-9896-5A9E52C301B5}" srcOrd="3" destOrd="0" presId="urn:microsoft.com/office/officeart/2005/8/layout/bProcess3"/>
    <dgm:cxn modelId="{DDE68DDE-5B2F-4B8E-B84B-3CF9132AACDE}" type="presParOf" srcId="{B7247E89-ED33-4564-9896-5A9E52C301B5}" destId="{B437F73C-2EC4-4979-BA5F-E86B81B6031B}" srcOrd="0" destOrd="0" presId="urn:microsoft.com/office/officeart/2005/8/layout/bProcess3"/>
    <dgm:cxn modelId="{581450B7-254D-4F52-B2DC-1C222C5104E2}" type="presParOf" srcId="{2C6FAA16-AB8E-47C0-BCDB-EE6B0E9F384C}" destId="{F9BE17E8-2C57-4143-A160-6D024E0E0439}" srcOrd="4" destOrd="0" presId="urn:microsoft.com/office/officeart/2005/8/layout/bProcess3"/>
    <dgm:cxn modelId="{C761EE8E-B9A3-4954-9409-DD8DA44CD523}" type="presParOf" srcId="{2C6FAA16-AB8E-47C0-BCDB-EE6B0E9F384C}" destId="{C5506FEE-4540-4066-BF04-398B844D9197}" srcOrd="5" destOrd="0" presId="urn:microsoft.com/office/officeart/2005/8/layout/bProcess3"/>
    <dgm:cxn modelId="{D024197D-D3FA-4C87-923A-0A99ED556793}" type="presParOf" srcId="{C5506FEE-4540-4066-BF04-398B844D9197}" destId="{8BD7EE6C-DEBD-4DAE-88A9-3C2BB36D1BF7}" srcOrd="0" destOrd="0" presId="urn:microsoft.com/office/officeart/2005/8/layout/bProcess3"/>
    <dgm:cxn modelId="{89F8EBC2-D8DA-4BD7-B27C-8C8F1D12F68B}" type="presParOf" srcId="{2C6FAA16-AB8E-47C0-BCDB-EE6B0E9F384C}" destId="{A5B15570-A089-425C-A96E-0BEDCA692E2D}" srcOrd="6" destOrd="0" presId="urn:microsoft.com/office/officeart/2005/8/layout/bProcess3"/>
    <dgm:cxn modelId="{B40817F8-643C-4956-954E-5A0D0EB40053}" type="presParOf" srcId="{2C6FAA16-AB8E-47C0-BCDB-EE6B0E9F384C}" destId="{9E7415B3-CC8B-4CD2-B56D-32ED2E037B61}" srcOrd="7" destOrd="0" presId="urn:microsoft.com/office/officeart/2005/8/layout/bProcess3"/>
    <dgm:cxn modelId="{7AD906AB-83F0-40D8-8B2D-E4D1B456A334}" type="presParOf" srcId="{9E7415B3-CC8B-4CD2-B56D-32ED2E037B61}" destId="{15FFC468-60A0-4530-A36A-1F090A782FCD}" srcOrd="0" destOrd="0" presId="urn:microsoft.com/office/officeart/2005/8/layout/bProcess3"/>
    <dgm:cxn modelId="{DD90FDF0-4C51-47F3-9304-48036094E75C}" type="presParOf" srcId="{2C6FAA16-AB8E-47C0-BCDB-EE6B0E9F384C}" destId="{74B46944-E458-4002-B912-43D11FBE7598}" srcOrd="8"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1043DD5-3E47-4F91-BC13-71221E71C32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FC89500-9BDB-4D65-ABF8-B14F7534BEF3}">
      <dgm:prSet/>
      <dgm:spPr/>
      <dgm:t>
        <a:bodyPr/>
        <a:lstStyle/>
        <a:p>
          <a:pPr>
            <a:lnSpc>
              <a:spcPct val="100000"/>
            </a:lnSpc>
          </a:pPr>
          <a:r>
            <a:rPr lang="en-GB"/>
            <a:t>Clear and understandable class rules.</a:t>
          </a:r>
          <a:r>
            <a:rPr lang="en-GB">
              <a:latin typeface="Calibri Light" panose="020F0302020204030204"/>
            </a:rPr>
            <a:t>  (Unlu 2017)</a:t>
          </a:r>
          <a:endParaRPr lang="en-US"/>
        </a:p>
      </dgm:t>
    </dgm:pt>
    <dgm:pt modelId="{7410DC53-E189-4979-897B-BED85610B74B}" type="parTrans" cxnId="{A84D867C-4056-46B2-9320-FEE9C283F5B6}">
      <dgm:prSet/>
      <dgm:spPr/>
      <dgm:t>
        <a:bodyPr/>
        <a:lstStyle/>
        <a:p>
          <a:endParaRPr lang="en-US"/>
        </a:p>
      </dgm:t>
    </dgm:pt>
    <dgm:pt modelId="{09B4BF3A-2AFE-4CF1-8420-50E31D89013E}" type="sibTrans" cxnId="{A84D867C-4056-46B2-9320-FEE9C283F5B6}">
      <dgm:prSet/>
      <dgm:spPr/>
      <dgm:t>
        <a:bodyPr/>
        <a:lstStyle/>
        <a:p>
          <a:endParaRPr lang="en-US"/>
        </a:p>
      </dgm:t>
    </dgm:pt>
    <dgm:pt modelId="{E8CB7C35-756B-457C-91B8-AEC43EBED35C}">
      <dgm:prSet/>
      <dgm:spPr/>
      <dgm:t>
        <a:bodyPr/>
        <a:lstStyle/>
        <a:p>
          <a:pPr>
            <a:lnSpc>
              <a:spcPct val="100000"/>
            </a:lnSpc>
          </a:pPr>
          <a:r>
            <a:rPr lang="en-GB"/>
            <a:t>Constant reinforcement of rules and expected behaviours </a:t>
          </a:r>
          <a:endParaRPr lang="en-US"/>
        </a:p>
      </dgm:t>
    </dgm:pt>
    <dgm:pt modelId="{73E06008-BA6D-4289-9CB8-476434AFBB2A}" type="parTrans" cxnId="{4BB5F0BA-D44C-472A-909D-0B887EF7C6DC}">
      <dgm:prSet/>
      <dgm:spPr/>
      <dgm:t>
        <a:bodyPr/>
        <a:lstStyle/>
        <a:p>
          <a:endParaRPr lang="en-US"/>
        </a:p>
      </dgm:t>
    </dgm:pt>
    <dgm:pt modelId="{2BD66A6A-EF6F-4014-999E-39071CAF6B45}" type="sibTrans" cxnId="{4BB5F0BA-D44C-472A-909D-0B887EF7C6DC}">
      <dgm:prSet/>
      <dgm:spPr/>
      <dgm:t>
        <a:bodyPr/>
        <a:lstStyle/>
        <a:p>
          <a:endParaRPr lang="en-US"/>
        </a:p>
      </dgm:t>
    </dgm:pt>
    <dgm:pt modelId="{E56B68D2-D791-4137-8502-AE3A396310A3}">
      <dgm:prSet/>
      <dgm:spPr/>
      <dgm:t>
        <a:bodyPr/>
        <a:lstStyle/>
        <a:p>
          <a:pPr>
            <a:lnSpc>
              <a:spcPct val="100000"/>
            </a:lnSpc>
          </a:pPr>
          <a:r>
            <a:rPr lang="en-GB"/>
            <a:t>Students help to create the rules </a:t>
          </a:r>
          <a:endParaRPr lang="en-US"/>
        </a:p>
      </dgm:t>
    </dgm:pt>
    <dgm:pt modelId="{136E08CF-9B82-44C3-8E04-EAB1060595B0}" type="parTrans" cxnId="{7D9250DB-4264-4A3C-80B5-A256893B93CB}">
      <dgm:prSet/>
      <dgm:spPr/>
      <dgm:t>
        <a:bodyPr/>
        <a:lstStyle/>
        <a:p>
          <a:endParaRPr lang="en-US"/>
        </a:p>
      </dgm:t>
    </dgm:pt>
    <dgm:pt modelId="{97CDFDF9-D769-47B6-9D68-C51DBAF56366}" type="sibTrans" cxnId="{7D9250DB-4264-4A3C-80B5-A256893B93CB}">
      <dgm:prSet/>
      <dgm:spPr/>
      <dgm:t>
        <a:bodyPr/>
        <a:lstStyle/>
        <a:p>
          <a:endParaRPr lang="en-US"/>
        </a:p>
      </dgm:t>
    </dgm:pt>
    <dgm:pt modelId="{CE011BAC-C69A-4D17-864E-E6BC78E5689D}">
      <dgm:prSet/>
      <dgm:spPr/>
      <dgm:t>
        <a:bodyPr/>
        <a:lstStyle/>
        <a:p>
          <a:pPr>
            <a:lnSpc>
              <a:spcPct val="100000"/>
            </a:lnSpc>
          </a:pPr>
          <a:r>
            <a:rPr lang="en-GB"/>
            <a:t>Clearly displayed for the children to see all the time. </a:t>
          </a:r>
          <a:endParaRPr lang="en-US"/>
        </a:p>
      </dgm:t>
    </dgm:pt>
    <dgm:pt modelId="{3C37F559-C1B6-450B-AB02-CE1DE0675566}" type="parTrans" cxnId="{9EBC1076-15FE-40CF-A2EE-F103369CBD03}">
      <dgm:prSet/>
      <dgm:spPr/>
      <dgm:t>
        <a:bodyPr/>
        <a:lstStyle/>
        <a:p>
          <a:endParaRPr lang="en-US"/>
        </a:p>
      </dgm:t>
    </dgm:pt>
    <dgm:pt modelId="{9C856B86-AA3D-46A4-B9CF-D2EC8E086862}" type="sibTrans" cxnId="{9EBC1076-15FE-40CF-A2EE-F103369CBD03}">
      <dgm:prSet/>
      <dgm:spPr/>
      <dgm:t>
        <a:bodyPr/>
        <a:lstStyle/>
        <a:p>
          <a:endParaRPr lang="en-US"/>
        </a:p>
      </dgm:t>
    </dgm:pt>
    <dgm:pt modelId="{E2877CBD-AC2A-46C8-9476-AF79AC3949D0}" type="pres">
      <dgm:prSet presAssocID="{B1043DD5-3E47-4F91-BC13-71221E71C320}" presName="root" presStyleCnt="0">
        <dgm:presLayoutVars>
          <dgm:dir/>
          <dgm:resizeHandles val="exact"/>
        </dgm:presLayoutVars>
      </dgm:prSet>
      <dgm:spPr/>
    </dgm:pt>
    <dgm:pt modelId="{06C0AA36-50B1-4AA7-9F6A-770AE6BE461C}" type="pres">
      <dgm:prSet presAssocID="{0FC89500-9BDB-4D65-ABF8-B14F7534BEF3}" presName="compNode" presStyleCnt="0"/>
      <dgm:spPr/>
    </dgm:pt>
    <dgm:pt modelId="{8B98F324-751C-43EA-9CBF-71105A2B632E}" type="pres">
      <dgm:prSet presAssocID="{0FC89500-9BDB-4D65-ABF8-B14F7534BEF3}" presName="bgRect" presStyleLbl="bgShp" presStyleIdx="0" presStyleCnt="4"/>
      <dgm:spPr/>
    </dgm:pt>
    <dgm:pt modelId="{02B4C6F8-D291-4C4D-B5E3-A028DABCE67E}" type="pres">
      <dgm:prSet presAssocID="{0FC89500-9BDB-4D65-ABF8-B14F7534BEF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6B6634A9-C332-4D76-90E9-18A50CD4FFA5}" type="pres">
      <dgm:prSet presAssocID="{0FC89500-9BDB-4D65-ABF8-B14F7534BEF3}" presName="spaceRect" presStyleCnt="0"/>
      <dgm:spPr/>
    </dgm:pt>
    <dgm:pt modelId="{2F699CAB-F928-496C-861B-F7E842A087C6}" type="pres">
      <dgm:prSet presAssocID="{0FC89500-9BDB-4D65-ABF8-B14F7534BEF3}" presName="parTx" presStyleLbl="revTx" presStyleIdx="0" presStyleCnt="4">
        <dgm:presLayoutVars>
          <dgm:chMax val="0"/>
          <dgm:chPref val="0"/>
        </dgm:presLayoutVars>
      </dgm:prSet>
      <dgm:spPr/>
    </dgm:pt>
    <dgm:pt modelId="{0EE9170F-F961-4FD8-9FB3-2BE80E9AF017}" type="pres">
      <dgm:prSet presAssocID="{09B4BF3A-2AFE-4CF1-8420-50E31D89013E}" presName="sibTrans" presStyleCnt="0"/>
      <dgm:spPr/>
    </dgm:pt>
    <dgm:pt modelId="{E04D2ED3-26E5-4BCE-973C-84ACF0A74D09}" type="pres">
      <dgm:prSet presAssocID="{E8CB7C35-756B-457C-91B8-AEC43EBED35C}" presName="compNode" presStyleCnt="0"/>
      <dgm:spPr/>
    </dgm:pt>
    <dgm:pt modelId="{37763FC9-F620-4F4C-B9C9-B73F483D13F0}" type="pres">
      <dgm:prSet presAssocID="{E8CB7C35-756B-457C-91B8-AEC43EBED35C}" presName="bgRect" presStyleLbl="bgShp" presStyleIdx="1" presStyleCnt="4"/>
      <dgm:spPr/>
    </dgm:pt>
    <dgm:pt modelId="{27AB163A-CD49-4891-9DEE-4A4464854748}" type="pres">
      <dgm:prSet presAssocID="{E8CB7C35-756B-457C-91B8-AEC43EBED35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rainTracks"/>
        </a:ext>
      </dgm:extLst>
    </dgm:pt>
    <dgm:pt modelId="{6F6F9903-EBC3-4F4D-9629-8E50C4CA5E66}" type="pres">
      <dgm:prSet presAssocID="{E8CB7C35-756B-457C-91B8-AEC43EBED35C}" presName="spaceRect" presStyleCnt="0"/>
      <dgm:spPr/>
    </dgm:pt>
    <dgm:pt modelId="{1E6111AD-EDEA-4BBB-B90B-0DF17D2306EA}" type="pres">
      <dgm:prSet presAssocID="{E8CB7C35-756B-457C-91B8-AEC43EBED35C}" presName="parTx" presStyleLbl="revTx" presStyleIdx="1" presStyleCnt="4">
        <dgm:presLayoutVars>
          <dgm:chMax val="0"/>
          <dgm:chPref val="0"/>
        </dgm:presLayoutVars>
      </dgm:prSet>
      <dgm:spPr/>
    </dgm:pt>
    <dgm:pt modelId="{7D017A7A-3B7B-4F5D-96A1-42CE1DDD3BCD}" type="pres">
      <dgm:prSet presAssocID="{2BD66A6A-EF6F-4014-999E-39071CAF6B45}" presName="sibTrans" presStyleCnt="0"/>
      <dgm:spPr/>
    </dgm:pt>
    <dgm:pt modelId="{F83C16BF-3129-43A1-B34B-3C53FB0D2393}" type="pres">
      <dgm:prSet presAssocID="{E56B68D2-D791-4137-8502-AE3A396310A3}" presName="compNode" presStyleCnt="0"/>
      <dgm:spPr/>
    </dgm:pt>
    <dgm:pt modelId="{DD3BBE63-9BE9-49DB-9C4A-89A3C38FE05F}" type="pres">
      <dgm:prSet presAssocID="{E56B68D2-D791-4137-8502-AE3A396310A3}" presName="bgRect" presStyleLbl="bgShp" presStyleIdx="2" presStyleCnt="4"/>
      <dgm:spPr/>
    </dgm:pt>
    <dgm:pt modelId="{C91499D2-FA3E-4BE2-AB5B-F9E805848B38}" type="pres">
      <dgm:prSet presAssocID="{E56B68D2-D791-4137-8502-AE3A396310A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D023BA9F-12D2-46DD-BA6F-4B420ED5A0D1}" type="pres">
      <dgm:prSet presAssocID="{E56B68D2-D791-4137-8502-AE3A396310A3}" presName="spaceRect" presStyleCnt="0"/>
      <dgm:spPr/>
    </dgm:pt>
    <dgm:pt modelId="{158B46DB-002B-4654-876E-F564F9ED4F55}" type="pres">
      <dgm:prSet presAssocID="{E56B68D2-D791-4137-8502-AE3A396310A3}" presName="parTx" presStyleLbl="revTx" presStyleIdx="2" presStyleCnt="4">
        <dgm:presLayoutVars>
          <dgm:chMax val="0"/>
          <dgm:chPref val="0"/>
        </dgm:presLayoutVars>
      </dgm:prSet>
      <dgm:spPr/>
    </dgm:pt>
    <dgm:pt modelId="{5C9F3D9A-F388-4DAD-859F-3AE75529B99F}" type="pres">
      <dgm:prSet presAssocID="{97CDFDF9-D769-47B6-9D68-C51DBAF56366}" presName="sibTrans" presStyleCnt="0"/>
      <dgm:spPr/>
    </dgm:pt>
    <dgm:pt modelId="{B7148E4B-F93E-44F2-822A-D3FEB7DA2CA4}" type="pres">
      <dgm:prSet presAssocID="{CE011BAC-C69A-4D17-864E-E6BC78E5689D}" presName="compNode" presStyleCnt="0"/>
      <dgm:spPr/>
    </dgm:pt>
    <dgm:pt modelId="{7A2EEA52-8820-4BD7-8D77-C4D8F23F0EE7}" type="pres">
      <dgm:prSet presAssocID="{CE011BAC-C69A-4D17-864E-E6BC78E5689D}" presName="bgRect" presStyleLbl="bgShp" presStyleIdx="3" presStyleCnt="4"/>
      <dgm:spPr/>
    </dgm:pt>
    <dgm:pt modelId="{A5FA1DBC-CAC9-447B-99F0-88C2D6A6FBA4}" type="pres">
      <dgm:prSet presAssocID="{CE011BAC-C69A-4D17-864E-E6BC78E5689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eesaw"/>
        </a:ext>
      </dgm:extLst>
    </dgm:pt>
    <dgm:pt modelId="{E400F680-4C3E-47D3-8BCD-FE9AED1C3E44}" type="pres">
      <dgm:prSet presAssocID="{CE011BAC-C69A-4D17-864E-E6BC78E5689D}" presName="spaceRect" presStyleCnt="0"/>
      <dgm:spPr/>
    </dgm:pt>
    <dgm:pt modelId="{9A8B83DB-53CE-4748-A7C1-189752A102B0}" type="pres">
      <dgm:prSet presAssocID="{CE011BAC-C69A-4D17-864E-E6BC78E5689D}" presName="parTx" presStyleLbl="revTx" presStyleIdx="3" presStyleCnt="4">
        <dgm:presLayoutVars>
          <dgm:chMax val="0"/>
          <dgm:chPref val="0"/>
        </dgm:presLayoutVars>
      </dgm:prSet>
      <dgm:spPr/>
    </dgm:pt>
  </dgm:ptLst>
  <dgm:cxnLst>
    <dgm:cxn modelId="{0EE77932-1576-4C82-BE18-9DC7D199B4A5}" type="presOf" srcId="{0FC89500-9BDB-4D65-ABF8-B14F7534BEF3}" destId="{2F699CAB-F928-496C-861B-F7E842A087C6}" srcOrd="0" destOrd="0" presId="urn:microsoft.com/office/officeart/2018/2/layout/IconVerticalSolidList"/>
    <dgm:cxn modelId="{9EBC1076-15FE-40CF-A2EE-F103369CBD03}" srcId="{B1043DD5-3E47-4F91-BC13-71221E71C320}" destId="{CE011BAC-C69A-4D17-864E-E6BC78E5689D}" srcOrd="3" destOrd="0" parTransId="{3C37F559-C1B6-450B-AB02-CE1DE0675566}" sibTransId="{9C856B86-AA3D-46A4-B9CF-D2EC8E086862}"/>
    <dgm:cxn modelId="{A84D867C-4056-46B2-9320-FEE9C283F5B6}" srcId="{B1043DD5-3E47-4F91-BC13-71221E71C320}" destId="{0FC89500-9BDB-4D65-ABF8-B14F7534BEF3}" srcOrd="0" destOrd="0" parTransId="{7410DC53-E189-4979-897B-BED85610B74B}" sibTransId="{09B4BF3A-2AFE-4CF1-8420-50E31D89013E}"/>
    <dgm:cxn modelId="{99708F86-6471-4DA7-82C1-6B4B02DBCAF5}" type="presOf" srcId="{E56B68D2-D791-4137-8502-AE3A396310A3}" destId="{158B46DB-002B-4654-876E-F564F9ED4F55}" srcOrd="0" destOrd="0" presId="urn:microsoft.com/office/officeart/2018/2/layout/IconVerticalSolidList"/>
    <dgm:cxn modelId="{4BB5F0BA-D44C-472A-909D-0B887EF7C6DC}" srcId="{B1043DD5-3E47-4F91-BC13-71221E71C320}" destId="{E8CB7C35-756B-457C-91B8-AEC43EBED35C}" srcOrd="1" destOrd="0" parTransId="{73E06008-BA6D-4289-9CB8-476434AFBB2A}" sibTransId="{2BD66A6A-EF6F-4014-999E-39071CAF6B45}"/>
    <dgm:cxn modelId="{4B035FBD-41B4-4CF6-ACBB-37F6C8326707}" type="presOf" srcId="{E8CB7C35-756B-457C-91B8-AEC43EBED35C}" destId="{1E6111AD-EDEA-4BBB-B90B-0DF17D2306EA}" srcOrd="0" destOrd="0" presId="urn:microsoft.com/office/officeart/2018/2/layout/IconVerticalSolidList"/>
    <dgm:cxn modelId="{EDB706D6-3F69-450B-9F05-2F7832A6680C}" type="presOf" srcId="{B1043DD5-3E47-4F91-BC13-71221E71C320}" destId="{E2877CBD-AC2A-46C8-9476-AF79AC3949D0}" srcOrd="0" destOrd="0" presId="urn:microsoft.com/office/officeart/2018/2/layout/IconVerticalSolidList"/>
    <dgm:cxn modelId="{7D9250DB-4264-4A3C-80B5-A256893B93CB}" srcId="{B1043DD5-3E47-4F91-BC13-71221E71C320}" destId="{E56B68D2-D791-4137-8502-AE3A396310A3}" srcOrd="2" destOrd="0" parTransId="{136E08CF-9B82-44C3-8E04-EAB1060595B0}" sibTransId="{97CDFDF9-D769-47B6-9D68-C51DBAF56366}"/>
    <dgm:cxn modelId="{7D1E1FFF-5A94-49C7-8346-3BEFDCEAD0D9}" type="presOf" srcId="{CE011BAC-C69A-4D17-864E-E6BC78E5689D}" destId="{9A8B83DB-53CE-4748-A7C1-189752A102B0}" srcOrd="0" destOrd="0" presId="urn:microsoft.com/office/officeart/2018/2/layout/IconVerticalSolidList"/>
    <dgm:cxn modelId="{64563876-5CFB-4FE2-82E4-C1D418557548}" type="presParOf" srcId="{E2877CBD-AC2A-46C8-9476-AF79AC3949D0}" destId="{06C0AA36-50B1-4AA7-9F6A-770AE6BE461C}" srcOrd="0" destOrd="0" presId="urn:microsoft.com/office/officeart/2018/2/layout/IconVerticalSolidList"/>
    <dgm:cxn modelId="{AF12D886-0C06-412A-A200-C68649D37E71}" type="presParOf" srcId="{06C0AA36-50B1-4AA7-9F6A-770AE6BE461C}" destId="{8B98F324-751C-43EA-9CBF-71105A2B632E}" srcOrd="0" destOrd="0" presId="urn:microsoft.com/office/officeart/2018/2/layout/IconVerticalSolidList"/>
    <dgm:cxn modelId="{81D98E21-D512-4C2B-9B96-3274F588FFD4}" type="presParOf" srcId="{06C0AA36-50B1-4AA7-9F6A-770AE6BE461C}" destId="{02B4C6F8-D291-4C4D-B5E3-A028DABCE67E}" srcOrd="1" destOrd="0" presId="urn:microsoft.com/office/officeart/2018/2/layout/IconVerticalSolidList"/>
    <dgm:cxn modelId="{A64FE845-C488-435E-922F-ACE6C21F507D}" type="presParOf" srcId="{06C0AA36-50B1-4AA7-9F6A-770AE6BE461C}" destId="{6B6634A9-C332-4D76-90E9-18A50CD4FFA5}" srcOrd="2" destOrd="0" presId="urn:microsoft.com/office/officeart/2018/2/layout/IconVerticalSolidList"/>
    <dgm:cxn modelId="{F095FDE5-44A5-41A1-9AC7-A183A5F6A17E}" type="presParOf" srcId="{06C0AA36-50B1-4AA7-9F6A-770AE6BE461C}" destId="{2F699CAB-F928-496C-861B-F7E842A087C6}" srcOrd="3" destOrd="0" presId="urn:microsoft.com/office/officeart/2018/2/layout/IconVerticalSolidList"/>
    <dgm:cxn modelId="{D28C0509-802E-469B-80F5-0B2C670FD9E9}" type="presParOf" srcId="{E2877CBD-AC2A-46C8-9476-AF79AC3949D0}" destId="{0EE9170F-F961-4FD8-9FB3-2BE80E9AF017}" srcOrd="1" destOrd="0" presId="urn:microsoft.com/office/officeart/2018/2/layout/IconVerticalSolidList"/>
    <dgm:cxn modelId="{66095E0E-40A9-4245-A73E-A7560EA97599}" type="presParOf" srcId="{E2877CBD-AC2A-46C8-9476-AF79AC3949D0}" destId="{E04D2ED3-26E5-4BCE-973C-84ACF0A74D09}" srcOrd="2" destOrd="0" presId="urn:microsoft.com/office/officeart/2018/2/layout/IconVerticalSolidList"/>
    <dgm:cxn modelId="{474CF4AC-B1D9-4C68-B824-F8279DC3A60A}" type="presParOf" srcId="{E04D2ED3-26E5-4BCE-973C-84ACF0A74D09}" destId="{37763FC9-F620-4F4C-B9C9-B73F483D13F0}" srcOrd="0" destOrd="0" presId="urn:microsoft.com/office/officeart/2018/2/layout/IconVerticalSolidList"/>
    <dgm:cxn modelId="{5268424F-A7D7-4810-92C9-7F02F8F2D11C}" type="presParOf" srcId="{E04D2ED3-26E5-4BCE-973C-84ACF0A74D09}" destId="{27AB163A-CD49-4891-9DEE-4A4464854748}" srcOrd="1" destOrd="0" presId="urn:microsoft.com/office/officeart/2018/2/layout/IconVerticalSolidList"/>
    <dgm:cxn modelId="{603D93D0-41BD-47EB-8C02-3D4666CFBEF8}" type="presParOf" srcId="{E04D2ED3-26E5-4BCE-973C-84ACF0A74D09}" destId="{6F6F9903-EBC3-4F4D-9629-8E50C4CA5E66}" srcOrd="2" destOrd="0" presId="urn:microsoft.com/office/officeart/2018/2/layout/IconVerticalSolidList"/>
    <dgm:cxn modelId="{7BC27C95-FE50-4D15-9681-5A0F12876867}" type="presParOf" srcId="{E04D2ED3-26E5-4BCE-973C-84ACF0A74D09}" destId="{1E6111AD-EDEA-4BBB-B90B-0DF17D2306EA}" srcOrd="3" destOrd="0" presId="urn:microsoft.com/office/officeart/2018/2/layout/IconVerticalSolidList"/>
    <dgm:cxn modelId="{3EFF174C-D9B7-4793-BEED-C4DC959FCC28}" type="presParOf" srcId="{E2877CBD-AC2A-46C8-9476-AF79AC3949D0}" destId="{7D017A7A-3B7B-4F5D-96A1-42CE1DDD3BCD}" srcOrd="3" destOrd="0" presId="urn:microsoft.com/office/officeart/2018/2/layout/IconVerticalSolidList"/>
    <dgm:cxn modelId="{7508F14A-4406-4769-AC77-22E251A4828C}" type="presParOf" srcId="{E2877CBD-AC2A-46C8-9476-AF79AC3949D0}" destId="{F83C16BF-3129-43A1-B34B-3C53FB0D2393}" srcOrd="4" destOrd="0" presId="urn:microsoft.com/office/officeart/2018/2/layout/IconVerticalSolidList"/>
    <dgm:cxn modelId="{332B3E7B-AF3F-44C4-9407-B8BAC9A78B72}" type="presParOf" srcId="{F83C16BF-3129-43A1-B34B-3C53FB0D2393}" destId="{DD3BBE63-9BE9-49DB-9C4A-89A3C38FE05F}" srcOrd="0" destOrd="0" presId="urn:microsoft.com/office/officeart/2018/2/layout/IconVerticalSolidList"/>
    <dgm:cxn modelId="{7D87646A-CABB-4E7A-A497-C3D558E1A7AA}" type="presParOf" srcId="{F83C16BF-3129-43A1-B34B-3C53FB0D2393}" destId="{C91499D2-FA3E-4BE2-AB5B-F9E805848B38}" srcOrd="1" destOrd="0" presId="urn:microsoft.com/office/officeart/2018/2/layout/IconVerticalSolidList"/>
    <dgm:cxn modelId="{93F42DBD-BFC8-4615-9B8F-B03E325C5821}" type="presParOf" srcId="{F83C16BF-3129-43A1-B34B-3C53FB0D2393}" destId="{D023BA9F-12D2-46DD-BA6F-4B420ED5A0D1}" srcOrd="2" destOrd="0" presId="urn:microsoft.com/office/officeart/2018/2/layout/IconVerticalSolidList"/>
    <dgm:cxn modelId="{E8E48148-FE02-42BE-A06C-49CE38FEB4AF}" type="presParOf" srcId="{F83C16BF-3129-43A1-B34B-3C53FB0D2393}" destId="{158B46DB-002B-4654-876E-F564F9ED4F55}" srcOrd="3" destOrd="0" presId="urn:microsoft.com/office/officeart/2018/2/layout/IconVerticalSolidList"/>
    <dgm:cxn modelId="{57449159-2F1C-4D37-BF10-6B165D28DCDA}" type="presParOf" srcId="{E2877CBD-AC2A-46C8-9476-AF79AC3949D0}" destId="{5C9F3D9A-F388-4DAD-859F-3AE75529B99F}" srcOrd="5" destOrd="0" presId="urn:microsoft.com/office/officeart/2018/2/layout/IconVerticalSolidList"/>
    <dgm:cxn modelId="{39D1CE13-0F8C-46C1-8006-015C0E4B0C84}" type="presParOf" srcId="{E2877CBD-AC2A-46C8-9476-AF79AC3949D0}" destId="{B7148E4B-F93E-44F2-822A-D3FEB7DA2CA4}" srcOrd="6" destOrd="0" presId="urn:microsoft.com/office/officeart/2018/2/layout/IconVerticalSolidList"/>
    <dgm:cxn modelId="{264F8035-82B5-489A-B164-E527ABFDE173}" type="presParOf" srcId="{B7148E4B-F93E-44F2-822A-D3FEB7DA2CA4}" destId="{7A2EEA52-8820-4BD7-8D77-C4D8F23F0EE7}" srcOrd="0" destOrd="0" presId="urn:microsoft.com/office/officeart/2018/2/layout/IconVerticalSolidList"/>
    <dgm:cxn modelId="{CE08C6F8-6C48-40E6-AE5D-90B03065997E}" type="presParOf" srcId="{B7148E4B-F93E-44F2-822A-D3FEB7DA2CA4}" destId="{A5FA1DBC-CAC9-447B-99F0-88C2D6A6FBA4}" srcOrd="1" destOrd="0" presId="urn:microsoft.com/office/officeart/2018/2/layout/IconVerticalSolidList"/>
    <dgm:cxn modelId="{A7C99489-D711-4749-A914-CDFF6F028C90}" type="presParOf" srcId="{B7148E4B-F93E-44F2-822A-D3FEB7DA2CA4}" destId="{E400F680-4C3E-47D3-8BCD-FE9AED1C3E44}" srcOrd="2" destOrd="0" presId="urn:microsoft.com/office/officeart/2018/2/layout/IconVerticalSolidList"/>
    <dgm:cxn modelId="{9E931ACD-A234-4D50-8E25-CB4A5246A619}" type="presParOf" srcId="{B7148E4B-F93E-44F2-822A-D3FEB7DA2CA4}" destId="{9A8B83DB-53CE-4748-A7C1-189752A102B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8E4D6A3-C24C-49C1-955B-944923288683}" type="doc">
      <dgm:prSet loTypeId="urn:microsoft.com/office/officeart/2005/8/layout/bProcess3" loCatId="process" qsTypeId="urn:microsoft.com/office/officeart/2005/8/quickstyle/simple1" qsCatId="simple" csTypeId="urn:microsoft.com/office/officeart/2005/8/colors/colorful1" csCatId="colorful" phldr="1"/>
      <dgm:spPr/>
      <dgm:t>
        <a:bodyPr/>
        <a:lstStyle/>
        <a:p>
          <a:endParaRPr lang="en-US"/>
        </a:p>
      </dgm:t>
    </dgm:pt>
    <dgm:pt modelId="{3474B7DA-5CE9-4E83-8008-1E9E42521151}">
      <dgm:prSet/>
      <dgm:spPr/>
      <dgm:t>
        <a:bodyPr/>
        <a:lstStyle/>
        <a:p>
          <a:r>
            <a:rPr lang="en-US"/>
            <a:t>Thornberg (2008) rules are guidelines. </a:t>
          </a:r>
        </a:p>
      </dgm:t>
    </dgm:pt>
    <dgm:pt modelId="{D5C14811-3541-45EE-98CB-DB3D039BD2B6}" type="parTrans" cxnId="{CB0DCA96-30CF-43C6-9F8A-CC47350A8122}">
      <dgm:prSet/>
      <dgm:spPr/>
      <dgm:t>
        <a:bodyPr/>
        <a:lstStyle/>
        <a:p>
          <a:endParaRPr lang="en-US"/>
        </a:p>
      </dgm:t>
    </dgm:pt>
    <dgm:pt modelId="{B9FE176E-148C-41AA-B9FB-6BB240FDE369}" type="sibTrans" cxnId="{CB0DCA96-30CF-43C6-9F8A-CC47350A8122}">
      <dgm:prSet/>
      <dgm:spPr/>
      <dgm:t>
        <a:bodyPr/>
        <a:lstStyle/>
        <a:p>
          <a:endParaRPr lang="en-US"/>
        </a:p>
      </dgm:t>
    </dgm:pt>
    <dgm:pt modelId="{E2BB26BA-0378-4062-8AA1-8FEB14CE56C2}">
      <dgm:prSet/>
      <dgm:spPr/>
      <dgm:t>
        <a:bodyPr/>
        <a:lstStyle/>
        <a:p>
          <a:pPr rtl="0"/>
          <a:r>
            <a:rPr lang="en-US"/>
            <a:t>Based off moral evaluations without a moral compass pupils would not understand. </a:t>
          </a:r>
          <a:r>
            <a:rPr lang="en-US">
              <a:latin typeface="Calibri Light" panose="020F0302020204030204"/>
            </a:rPr>
            <a:t> (Unlu 2017)</a:t>
          </a:r>
          <a:endParaRPr lang="en-US"/>
        </a:p>
      </dgm:t>
    </dgm:pt>
    <dgm:pt modelId="{999C1524-2563-411C-B2EA-D41DE1F984BF}" type="parTrans" cxnId="{04C21ACA-C294-46C1-83C0-B129FD55395A}">
      <dgm:prSet/>
      <dgm:spPr/>
      <dgm:t>
        <a:bodyPr/>
        <a:lstStyle/>
        <a:p>
          <a:endParaRPr lang="en-US"/>
        </a:p>
      </dgm:t>
    </dgm:pt>
    <dgm:pt modelId="{E8A8806E-F562-42A7-ADF9-8DBC0D4C43A8}" type="sibTrans" cxnId="{04C21ACA-C294-46C1-83C0-B129FD55395A}">
      <dgm:prSet/>
      <dgm:spPr/>
      <dgm:t>
        <a:bodyPr/>
        <a:lstStyle/>
        <a:p>
          <a:endParaRPr lang="en-US"/>
        </a:p>
      </dgm:t>
    </dgm:pt>
    <dgm:pt modelId="{A2BE780D-9226-4916-B882-8F47169CAEC3}">
      <dgm:prSet/>
      <dgm:spPr/>
      <dgm:t>
        <a:bodyPr/>
        <a:lstStyle/>
        <a:p>
          <a:pPr rtl="0"/>
          <a:r>
            <a:rPr lang="en-US">
              <a:latin typeface="Calibri Light" panose="020F0302020204030204"/>
            </a:rPr>
            <a:t> </a:t>
          </a:r>
          <a:r>
            <a:rPr lang="en-US"/>
            <a:t>Basic outlines for expected </a:t>
          </a:r>
          <a:r>
            <a:rPr lang="en-US" err="1"/>
            <a:t>behaviour</a:t>
          </a:r>
          <a:r>
            <a:rPr lang="en-US"/>
            <a:t> in the classroom.  </a:t>
          </a:r>
        </a:p>
      </dgm:t>
    </dgm:pt>
    <dgm:pt modelId="{D3E01318-384C-4789-83D7-AB6E9B5A19DB}" type="parTrans" cxnId="{CC77E550-2923-4736-968C-B5B41A35F483}">
      <dgm:prSet/>
      <dgm:spPr/>
      <dgm:t>
        <a:bodyPr/>
        <a:lstStyle/>
        <a:p>
          <a:endParaRPr lang="en-US"/>
        </a:p>
      </dgm:t>
    </dgm:pt>
    <dgm:pt modelId="{04B7779B-7004-4B37-9D3F-C411131AB4D5}" type="sibTrans" cxnId="{CC77E550-2923-4736-968C-B5B41A35F483}">
      <dgm:prSet/>
      <dgm:spPr/>
      <dgm:t>
        <a:bodyPr/>
        <a:lstStyle/>
        <a:p>
          <a:endParaRPr lang="en-US"/>
        </a:p>
      </dgm:t>
    </dgm:pt>
    <dgm:pt modelId="{1E7E511A-9AA9-4EBC-B2E5-EF4DE44DE733}">
      <dgm:prSet phldr="0"/>
      <dgm:spPr/>
      <dgm:t>
        <a:bodyPr/>
        <a:lstStyle/>
        <a:p>
          <a:r>
            <a:rPr lang="en-US">
              <a:latin typeface="Calibri Light" panose="020F0302020204030204"/>
            </a:rPr>
            <a:t>Rules in school prepare us for rules in work and adult life. </a:t>
          </a:r>
        </a:p>
      </dgm:t>
    </dgm:pt>
    <dgm:pt modelId="{2EF7FE10-DA5C-467F-8C66-B2AE10390843}" type="parTrans" cxnId="{03AFBA1A-B5E5-48A8-89E2-0EDAB8C693AB}">
      <dgm:prSet/>
      <dgm:spPr/>
    </dgm:pt>
    <dgm:pt modelId="{BF0AA297-8E27-4747-89EA-A23EEA3EAE0B}" type="sibTrans" cxnId="{03AFBA1A-B5E5-48A8-89E2-0EDAB8C693AB}">
      <dgm:prSet/>
      <dgm:spPr/>
      <dgm:t>
        <a:bodyPr/>
        <a:lstStyle/>
        <a:p>
          <a:endParaRPr lang="en-US"/>
        </a:p>
      </dgm:t>
    </dgm:pt>
    <dgm:pt modelId="{12FEF83B-CDD5-4232-9085-A0ED530FCAAC}">
      <dgm:prSet phldr="0"/>
      <dgm:spPr/>
      <dgm:t>
        <a:bodyPr/>
        <a:lstStyle/>
        <a:p>
          <a:r>
            <a:rPr lang="en-US">
              <a:latin typeface="Calibri Light" panose="020F0302020204030204"/>
            </a:rPr>
            <a:t>Rules are necessary for a well functioning democratic society. </a:t>
          </a:r>
        </a:p>
      </dgm:t>
    </dgm:pt>
    <dgm:pt modelId="{C0F17185-CDB5-4791-AC64-DA910D8B63A3}" type="parTrans" cxnId="{7FF7F0EE-76CC-4707-A72B-08E8F0503BA4}">
      <dgm:prSet/>
      <dgm:spPr/>
    </dgm:pt>
    <dgm:pt modelId="{565CA682-EAD3-4ABF-8819-F96D06253C33}" type="sibTrans" cxnId="{7FF7F0EE-76CC-4707-A72B-08E8F0503BA4}">
      <dgm:prSet/>
      <dgm:spPr/>
      <dgm:t>
        <a:bodyPr/>
        <a:lstStyle/>
        <a:p>
          <a:endParaRPr lang="en-US"/>
        </a:p>
      </dgm:t>
    </dgm:pt>
    <dgm:pt modelId="{1EA69909-DCE5-4913-824E-68230E9B5282}">
      <dgm:prSet phldr="0"/>
      <dgm:spPr/>
      <dgm:t>
        <a:bodyPr/>
        <a:lstStyle/>
        <a:p>
          <a:r>
            <a:rPr lang="en-US">
              <a:latin typeface="Calibri Light" panose="020F0302020204030204"/>
            </a:rPr>
            <a:t>Rules</a:t>
          </a:r>
          <a:r>
            <a:rPr lang="en-US"/>
            <a:t> cannot cover everything.</a:t>
          </a:r>
          <a:endParaRPr lang="en-US">
            <a:latin typeface="Calibri Light" panose="020F0302020204030204"/>
          </a:endParaRPr>
        </a:p>
      </dgm:t>
    </dgm:pt>
    <dgm:pt modelId="{A92F5CE6-E75F-40E6-A444-A691E6FAAC79}" type="parTrans" cxnId="{8DBB0E9E-1451-4914-A045-CD08B00054E1}">
      <dgm:prSet/>
      <dgm:spPr/>
    </dgm:pt>
    <dgm:pt modelId="{1399F1DD-CDCE-49CE-A556-A5BD949F5C18}" type="sibTrans" cxnId="{8DBB0E9E-1451-4914-A045-CD08B00054E1}">
      <dgm:prSet/>
      <dgm:spPr/>
      <dgm:t>
        <a:bodyPr/>
        <a:lstStyle/>
        <a:p>
          <a:endParaRPr lang="en-US"/>
        </a:p>
      </dgm:t>
    </dgm:pt>
    <dgm:pt modelId="{D11927C9-B865-418A-BCD7-5C6C74A2B6E2}">
      <dgm:prSet phldr="0"/>
      <dgm:spPr/>
      <dgm:t>
        <a:bodyPr/>
        <a:lstStyle/>
        <a:p>
          <a:r>
            <a:rPr lang="en-US">
              <a:latin typeface="Calibri Light" panose="020F0302020204030204"/>
            </a:rPr>
            <a:t>A core</a:t>
          </a:r>
          <a:r>
            <a:rPr lang="en-US"/>
            <a:t> set of rules creates a skeleton for good conduct</a:t>
          </a:r>
          <a:r>
            <a:rPr lang="en-US">
              <a:latin typeface="Calibri Light" panose="020F0302020204030204"/>
            </a:rPr>
            <a:t>. </a:t>
          </a:r>
          <a:endParaRPr lang="en-US"/>
        </a:p>
      </dgm:t>
    </dgm:pt>
    <dgm:pt modelId="{53C99B68-F172-4FE4-811A-168AE65658D6}" type="parTrans" cxnId="{BD8EF953-9519-4D9E-B450-BB5F97D98771}">
      <dgm:prSet/>
      <dgm:spPr/>
    </dgm:pt>
    <dgm:pt modelId="{8EBC5411-4F36-44CA-8B1B-0187566BD906}" type="sibTrans" cxnId="{BD8EF953-9519-4D9E-B450-BB5F97D98771}">
      <dgm:prSet/>
      <dgm:spPr/>
      <dgm:t>
        <a:bodyPr/>
        <a:lstStyle/>
        <a:p>
          <a:endParaRPr lang="en-US"/>
        </a:p>
      </dgm:t>
    </dgm:pt>
    <dgm:pt modelId="{1C323479-92F5-4E4B-A083-38D442A774EE}" type="pres">
      <dgm:prSet presAssocID="{E8E4D6A3-C24C-49C1-955B-944923288683}" presName="Name0" presStyleCnt="0">
        <dgm:presLayoutVars>
          <dgm:dir/>
          <dgm:resizeHandles val="exact"/>
        </dgm:presLayoutVars>
      </dgm:prSet>
      <dgm:spPr/>
    </dgm:pt>
    <dgm:pt modelId="{E0F8D89F-92D0-4FA2-B1AD-DDD7CE95D096}" type="pres">
      <dgm:prSet presAssocID="{3474B7DA-5CE9-4E83-8008-1E9E42521151}" presName="node" presStyleLbl="node1" presStyleIdx="0" presStyleCnt="7">
        <dgm:presLayoutVars>
          <dgm:bulletEnabled val="1"/>
        </dgm:presLayoutVars>
      </dgm:prSet>
      <dgm:spPr/>
    </dgm:pt>
    <dgm:pt modelId="{25BEAFC2-F1A2-4B58-B696-C5BF7A2AF391}" type="pres">
      <dgm:prSet presAssocID="{B9FE176E-148C-41AA-B9FB-6BB240FDE369}" presName="sibTrans" presStyleLbl="sibTrans1D1" presStyleIdx="0" presStyleCnt="6"/>
      <dgm:spPr/>
    </dgm:pt>
    <dgm:pt modelId="{97975FDE-8D79-42B3-ACB4-EF832DC2E4D6}" type="pres">
      <dgm:prSet presAssocID="{B9FE176E-148C-41AA-B9FB-6BB240FDE369}" presName="connectorText" presStyleLbl="sibTrans1D1" presStyleIdx="0" presStyleCnt="6"/>
      <dgm:spPr/>
    </dgm:pt>
    <dgm:pt modelId="{5D1CE671-F701-4D2C-A79A-F984602B9339}" type="pres">
      <dgm:prSet presAssocID="{E2BB26BA-0378-4062-8AA1-8FEB14CE56C2}" presName="node" presStyleLbl="node1" presStyleIdx="1" presStyleCnt="7">
        <dgm:presLayoutVars>
          <dgm:bulletEnabled val="1"/>
        </dgm:presLayoutVars>
      </dgm:prSet>
      <dgm:spPr/>
    </dgm:pt>
    <dgm:pt modelId="{0D01718F-CBF3-4323-8662-132D3160785E}" type="pres">
      <dgm:prSet presAssocID="{E8A8806E-F562-42A7-ADF9-8DBC0D4C43A8}" presName="sibTrans" presStyleLbl="sibTrans1D1" presStyleIdx="1" presStyleCnt="6"/>
      <dgm:spPr/>
    </dgm:pt>
    <dgm:pt modelId="{C938FCFA-0E6E-481C-BE0C-39C20D3474FE}" type="pres">
      <dgm:prSet presAssocID="{E8A8806E-F562-42A7-ADF9-8DBC0D4C43A8}" presName="connectorText" presStyleLbl="sibTrans1D1" presStyleIdx="1" presStyleCnt="6"/>
      <dgm:spPr/>
    </dgm:pt>
    <dgm:pt modelId="{2B399674-4290-415F-A966-428FD4E8124D}" type="pres">
      <dgm:prSet presAssocID="{A2BE780D-9226-4916-B882-8F47169CAEC3}" presName="node" presStyleLbl="node1" presStyleIdx="2" presStyleCnt="7">
        <dgm:presLayoutVars>
          <dgm:bulletEnabled val="1"/>
        </dgm:presLayoutVars>
      </dgm:prSet>
      <dgm:spPr/>
    </dgm:pt>
    <dgm:pt modelId="{812B857E-E50C-4551-92F3-E28621B972E2}" type="pres">
      <dgm:prSet presAssocID="{04B7779B-7004-4B37-9D3F-C411131AB4D5}" presName="sibTrans" presStyleLbl="sibTrans1D1" presStyleIdx="2" presStyleCnt="6"/>
      <dgm:spPr/>
    </dgm:pt>
    <dgm:pt modelId="{328450B3-85C3-425C-B2D8-9B729554B054}" type="pres">
      <dgm:prSet presAssocID="{04B7779B-7004-4B37-9D3F-C411131AB4D5}" presName="connectorText" presStyleLbl="sibTrans1D1" presStyleIdx="2" presStyleCnt="6"/>
      <dgm:spPr/>
    </dgm:pt>
    <dgm:pt modelId="{40FF5FF1-F6C2-44EC-8BBE-A0ECC9CB363E}" type="pres">
      <dgm:prSet presAssocID="{1E7E511A-9AA9-4EBC-B2E5-EF4DE44DE733}" presName="node" presStyleLbl="node1" presStyleIdx="3" presStyleCnt="7">
        <dgm:presLayoutVars>
          <dgm:bulletEnabled val="1"/>
        </dgm:presLayoutVars>
      </dgm:prSet>
      <dgm:spPr/>
    </dgm:pt>
    <dgm:pt modelId="{70E44801-92BC-43BD-BEB4-ED4AE6BE2291}" type="pres">
      <dgm:prSet presAssocID="{BF0AA297-8E27-4747-89EA-A23EEA3EAE0B}" presName="sibTrans" presStyleLbl="sibTrans1D1" presStyleIdx="3" presStyleCnt="6"/>
      <dgm:spPr/>
    </dgm:pt>
    <dgm:pt modelId="{5868C8EF-6564-4C01-A1B1-5C79B7E87C0E}" type="pres">
      <dgm:prSet presAssocID="{BF0AA297-8E27-4747-89EA-A23EEA3EAE0B}" presName="connectorText" presStyleLbl="sibTrans1D1" presStyleIdx="3" presStyleCnt="6"/>
      <dgm:spPr/>
    </dgm:pt>
    <dgm:pt modelId="{1C334FC7-99AD-4670-A31E-93CCCA28D2AF}" type="pres">
      <dgm:prSet presAssocID="{12FEF83B-CDD5-4232-9085-A0ED530FCAAC}" presName="node" presStyleLbl="node1" presStyleIdx="4" presStyleCnt="7">
        <dgm:presLayoutVars>
          <dgm:bulletEnabled val="1"/>
        </dgm:presLayoutVars>
      </dgm:prSet>
      <dgm:spPr/>
    </dgm:pt>
    <dgm:pt modelId="{5773E620-71AA-4CF9-9975-C23FD18211F7}" type="pres">
      <dgm:prSet presAssocID="{565CA682-EAD3-4ABF-8819-F96D06253C33}" presName="sibTrans" presStyleLbl="sibTrans1D1" presStyleIdx="4" presStyleCnt="6"/>
      <dgm:spPr/>
    </dgm:pt>
    <dgm:pt modelId="{B527F55C-B27E-4C53-BA52-DC7F99DB55AD}" type="pres">
      <dgm:prSet presAssocID="{565CA682-EAD3-4ABF-8819-F96D06253C33}" presName="connectorText" presStyleLbl="sibTrans1D1" presStyleIdx="4" presStyleCnt="6"/>
      <dgm:spPr/>
    </dgm:pt>
    <dgm:pt modelId="{7C4120B5-9BF0-486C-8627-AAB3FFFA85FA}" type="pres">
      <dgm:prSet presAssocID="{1EA69909-DCE5-4913-824E-68230E9B5282}" presName="node" presStyleLbl="node1" presStyleIdx="5" presStyleCnt="7">
        <dgm:presLayoutVars>
          <dgm:bulletEnabled val="1"/>
        </dgm:presLayoutVars>
      </dgm:prSet>
      <dgm:spPr/>
    </dgm:pt>
    <dgm:pt modelId="{6AA1D37A-82D2-467B-A86C-91AED3D48563}" type="pres">
      <dgm:prSet presAssocID="{1399F1DD-CDCE-49CE-A556-A5BD949F5C18}" presName="sibTrans" presStyleLbl="sibTrans1D1" presStyleIdx="5" presStyleCnt="6"/>
      <dgm:spPr/>
    </dgm:pt>
    <dgm:pt modelId="{8304F798-02BF-4C63-86BC-42B2BDFF0193}" type="pres">
      <dgm:prSet presAssocID="{1399F1DD-CDCE-49CE-A556-A5BD949F5C18}" presName="connectorText" presStyleLbl="sibTrans1D1" presStyleIdx="5" presStyleCnt="6"/>
      <dgm:spPr/>
    </dgm:pt>
    <dgm:pt modelId="{8FF76503-A3F1-4286-AFF2-4DD9CDD3F501}" type="pres">
      <dgm:prSet presAssocID="{D11927C9-B865-418A-BCD7-5C6C74A2B6E2}" presName="node" presStyleLbl="node1" presStyleIdx="6" presStyleCnt="7">
        <dgm:presLayoutVars>
          <dgm:bulletEnabled val="1"/>
        </dgm:presLayoutVars>
      </dgm:prSet>
      <dgm:spPr/>
    </dgm:pt>
  </dgm:ptLst>
  <dgm:cxnLst>
    <dgm:cxn modelId="{A4F6430E-C190-4CBA-836C-CE9CDBFAE90B}" type="presOf" srcId="{E8E4D6A3-C24C-49C1-955B-944923288683}" destId="{1C323479-92F5-4E4B-A083-38D442A774EE}" srcOrd="0" destOrd="0" presId="urn:microsoft.com/office/officeart/2005/8/layout/bProcess3"/>
    <dgm:cxn modelId="{4882780E-F92E-49DF-A5B8-65D1FAC91CA0}" type="presOf" srcId="{1399F1DD-CDCE-49CE-A556-A5BD949F5C18}" destId="{6AA1D37A-82D2-467B-A86C-91AED3D48563}" srcOrd="0" destOrd="0" presId="urn:microsoft.com/office/officeart/2005/8/layout/bProcess3"/>
    <dgm:cxn modelId="{03AFBA1A-B5E5-48A8-89E2-0EDAB8C693AB}" srcId="{E8E4D6A3-C24C-49C1-955B-944923288683}" destId="{1E7E511A-9AA9-4EBC-B2E5-EF4DE44DE733}" srcOrd="3" destOrd="0" parTransId="{2EF7FE10-DA5C-467F-8C66-B2AE10390843}" sibTransId="{BF0AA297-8E27-4747-89EA-A23EEA3EAE0B}"/>
    <dgm:cxn modelId="{FC03111D-FE6E-4435-85D2-FB7785307BC4}" type="presOf" srcId="{1EA69909-DCE5-4913-824E-68230E9B5282}" destId="{7C4120B5-9BF0-486C-8627-AAB3FFFA85FA}" srcOrd="0" destOrd="0" presId="urn:microsoft.com/office/officeart/2005/8/layout/bProcess3"/>
    <dgm:cxn modelId="{610B6629-BA28-4AFC-B57D-92CC24F49AD0}" type="presOf" srcId="{04B7779B-7004-4B37-9D3F-C411131AB4D5}" destId="{812B857E-E50C-4551-92F3-E28621B972E2}" srcOrd="0" destOrd="0" presId="urn:microsoft.com/office/officeart/2005/8/layout/bProcess3"/>
    <dgm:cxn modelId="{17C9BC45-BED4-48F8-BA14-CA6B84310B3C}" type="presOf" srcId="{565CA682-EAD3-4ABF-8819-F96D06253C33}" destId="{B527F55C-B27E-4C53-BA52-DC7F99DB55AD}" srcOrd="1" destOrd="0" presId="urn:microsoft.com/office/officeart/2005/8/layout/bProcess3"/>
    <dgm:cxn modelId="{A494D950-484C-4AAB-9AA1-F297812E0CF6}" type="presOf" srcId="{B9FE176E-148C-41AA-B9FB-6BB240FDE369}" destId="{97975FDE-8D79-42B3-ACB4-EF832DC2E4D6}" srcOrd="1" destOrd="0" presId="urn:microsoft.com/office/officeart/2005/8/layout/bProcess3"/>
    <dgm:cxn modelId="{CC77E550-2923-4736-968C-B5B41A35F483}" srcId="{E8E4D6A3-C24C-49C1-955B-944923288683}" destId="{A2BE780D-9226-4916-B882-8F47169CAEC3}" srcOrd="2" destOrd="0" parTransId="{D3E01318-384C-4789-83D7-AB6E9B5A19DB}" sibTransId="{04B7779B-7004-4B37-9D3F-C411131AB4D5}"/>
    <dgm:cxn modelId="{BD8EF953-9519-4D9E-B450-BB5F97D98771}" srcId="{E8E4D6A3-C24C-49C1-955B-944923288683}" destId="{D11927C9-B865-418A-BCD7-5C6C74A2B6E2}" srcOrd="6" destOrd="0" parTransId="{53C99B68-F172-4FE4-811A-168AE65658D6}" sibTransId="{8EBC5411-4F36-44CA-8B1B-0187566BD906}"/>
    <dgm:cxn modelId="{38FD285A-28D5-4D2D-829F-2E1C392B9176}" type="presOf" srcId="{A2BE780D-9226-4916-B882-8F47169CAEC3}" destId="{2B399674-4290-415F-A966-428FD4E8124D}" srcOrd="0" destOrd="0" presId="urn:microsoft.com/office/officeart/2005/8/layout/bProcess3"/>
    <dgm:cxn modelId="{78D34B75-D3AC-4BAF-B5F7-82A9E769A905}" type="presOf" srcId="{BF0AA297-8E27-4747-89EA-A23EEA3EAE0B}" destId="{70E44801-92BC-43BD-BEB4-ED4AE6BE2291}" srcOrd="0" destOrd="0" presId="urn:microsoft.com/office/officeart/2005/8/layout/bProcess3"/>
    <dgm:cxn modelId="{8D6BB278-2F3B-4771-9EAB-E5D9AB2FE8D0}" type="presOf" srcId="{04B7779B-7004-4B37-9D3F-C411131AB4D5}" destId="{328450B3-85C3-425C-B2D8-9B729554B054}" srcOrd="1" destOrd="0" presId="urn:microsoft.com/office/officeart/2005/8/layout/bProcess3"/>
    <dgm:cxn modelId="{0CFCC87C-F71A-422B-A96D-ED6A65920E4F}" type="presOf" srcId="{E8A8806E-F562-42A7-ADF9-8DBC0D4C43A8}" destId="{C938FCFA-0E6E-481C-BE0C-39C20D3474FE}" srcOrd="1" destOrd="0" presId="urn:microsoft.com/office/officeart/2005/8/layout/bProcess3"/>
    <dgm:cxn modelId="{13FB8B7F-6DC1-4925-969B-C25D63C47623}" type="presOf" srcId="{1E7E511A-9AA9-4EBC-B2E5-EF4DE44DE733}" destId="{40FF5FF1-F6C2-44EC-8BBE-A0ECC9CB363E}" srcOrd="0" destOrd="0" presId="urn:microsoft.com/office/officeart/2005/8/layout/bProcess3"/>
    <dgm:cxn modelId="{0A290D8C-665F-42B1-9A7D-F2FB83015862}" type="presOf" srcId="{12FEF83B-CDD5-4232-9085-A0ED530FCAAC}" destId="{1C334FC7-99AD-4670-A31E-93CCCA28D2AF}" srcOrd="0" destOrd="0" presId="urn:microsoft.com/office/officeart/2005/8/layout/bProcess3"/>
    <dgm:cxn modelId="{A1104F8F-4B85-49A4-8CCB-5EFD0E2D4B8A}" type="presOf" srcId="{3474B7DA-5CE9-4E83-8008-1E9E42521151}" destId="{E0F8D89F-92D0-4FA2-B1AD-DDD7CE95D096}" srcOrd="0" destOrd="0" presId="urn:microsoft.com/office/officeart/2005/8/layout/bProcess3"/>
    <dgm:cxn modelId="{CB0DCA96-30CF-43C6-9F8A-CC47350A8122}" srcId="{E8E4D6A3-C24C-49C1-955B-944923288683}" destId="{3474B7DA-5CE9-4E83-8008-1E9E42521151}" srcOrd="0" destOrd="0" parTransId="{D5C14811-3541-45EE-98CB-DB3D039BD2B6}" sibTransId="{B9FE176E-148C-41AA-B9FB-6BB240FDE369}"/>
    <dgm:cxn modelId="{38E2EE96-AC60-4DB9-8E28-03491A0179F0}" type="presOf" srcId="{E8A8806E-F562-42A7-ADF9-8DBC0D4C43A8}" destId="{0D01718F-CBF3-4323-8662-132D3160785E}" srcOrd="0" destOrd="0" presId="urn:microsoft.com/office/officeart/2005/8/layout/bProcess3"/>
    <dgm:cxn modelId="{8DBB0E9E-1451-4914-A045-CD08B00054E1}" srcId="{E8E4D6A3-C24C-49C1-955B-944923288683}" destId="{1EA69909-DCE5-4913-824E-68230E9B5282}" srcOrd="5" destOrd="0" parTransId="{A92F5CE6-E75F-40E6-A444-A691E6FAAC79}" sibTransId="{1399F1DD-CDCE-49CE-A556-A5BD949F5C18}"/>
    <dgm:cxn modelId="{C0C313A1-47A2-486D-B67D-5FB38D2EA5EA}" type="presOf" srcId="{1399F1DD-CDCE-49CE-A556-A5BD949F5C18}" destId="{8304F798-02BF-4C63-86BC-42B2BDFF0193}" srcOrd="1" destOrd="0" presId="urn:microsoft.com/office/officeart/2005/8/layout/bProcess3"/>
    <dgm:cxn modelId="{B44F68A5-1D78-4814-AA3A-F808EB0B9CF9}" type="presOf" srcId="{565CA682-EAD3-4ABF-8819-F96D06253C33}" destId="{5773E620-71AA-4CF9-9975-C23FD18211F7}" srcOrd="0" destOrd="0" presId="urn:microsoft.com/office/officeart/2005/8/layout/bProcess3"/>
    <dgm:cxn modelId="{35DCF9BF-E9DE-4AA5-8B33-0634F8EA8DC5}" type="presOf" srcId="{B9FE176E-148C-41AA-B9FB-6BB240FDE369}" destId="{25BEAFC2-F1A2-4B58-B696-C5BF7A2AF391}" srcOrd="0" destOrd="0" presId="urn:microsoft.com/office/officeart/2005/8/layout/bProcess3"/>
    <dgm:cxn modelId="{04C21ACA-C294-46C1-83C0-B129FD55395A}" srcId="{E8E4D6A3-C24C-49C1-955B-944923288683}" destId="{E2BB26BA-0378-4062-8AA1-8FEB14CE56C2}" srcOrd="1" destOrd="0" parTransId="{999C1524-2563-411C-B2EA-D41DE1F984BF}" sibTransId="{E8A8806E-F562-42A7-ADF9-8DBC0D4C43A8}"/>
    <dgm:cxn modelId="{E3DD56DC-599B-47B5-90FD-1DFF9CB0D500}" type="presOf" srcId="{D11927C9-B865-418A-BCD7-5C6C74A2B6E2}" destId="{8FF76503-A3F1-4286-AFF2-4DD9CDD3F501}" srcOrd="0" destOrd="0" presId="urn:microsoft.com/office/officeart/2005/8/layout/bProcess3"/>
    <dgm:cxn modelId="{7FF7F0EE-76CC-4707-A72B-08E8F0503BA4}" srcId="{E8E4D6A3-C24C-49C1-955B-944923288683}" destId="{12FEF83B-CDD5-4232-9085-A0ED530FCAAC}" srcOrd="4" destOrd="0" parTransId="{C0F17185-CDB5-4791-AC64-DA910D8B63A3}" sibTransId="{565CA682-EAD3-4ABF-8819-F96D06253C33}"/>
    <dgm:cxn modelId="{F257E9F9-A153-4C2A-AADC-0B15ACF43ECF}" type="presOf" srcId="{E2BB26BA-0378-4062-8AA1-8FEB14CE56C2}" destId="{5D1CE671-F701-4D2C-A79A-F984602B9339}" srcOrd="0" destOrd="0" presId="urn:microsoft.com/office/officeart/2005/8/layout/bProcess3"/>
    <dgm:cxn modelId="{D4866BFE-00E3-4A58-A904-02C2F3415BEB}" type="presOf" srcId="{BF0AA297-8E27-4747-89EA-A23EEA3EAE0B}" destId="{5868C8EF-6564-4C01-A1B1-5C79B7E87C0E}" srcOrd="1" destOrd="0" presId="urn:microsoft.com/office/officeart/2005/8/layout/bProcess3"/>
    <dgm:cxn modelId="{2557FF28-6693-4275-9550-95370D96B6D5}" type="presParOf" srcId="{1C323479-92F5-4E4B-A083-38D442A774EE}" destId="{E0F8D89F-92D0-4FA2-B1AD-DDD7CE95D096}" srcOrd="0" destOrd="0" presId="urn:microsoft.com/office/officeart/2005/8/layout/bProcess3"/>
    <dgm:cxn modelId="{457B7ADC-F678-47B2-B4BB-259A224581DC}" type="presParOf" srcId="{1C323479-92F5-4E4B-A083-38D442A774EE}" destId="{25BEAFC2-F1A2-4B58-B696-C5BF7A2AF391}" srcOrd="1" destOrd="0" presId="urn:microsoft.com/office/officeart/2005/8/layout/bProcess3"/>
    <dgm:cxn modelId="{BB4FED65-EB31-424F-BC67-C5739938EC8A}" type="presParOf" srcId="{25BEAFC2-F1A2-4B58-B696-C5BF7A2AF391}" destId="{97975FDE-8D79-42B3-ACB4-EF832DC2E4D6}" srcOrd="0" destOrd="0" presId="urn:microsoft.com/office/officeart/2005/8/layout/bProcess3"/>
    <dgm:cxn modelId="{E83E8854-A2BC-400F-A267-B3CB9B2895C0}" type="presParOf" srcId="{1C323479-92F5-4E4B-A083-38D442A774EE}" destId="{5D1CE671-F701-4D2C-A79A-F984602B9339}" srcOrd="2" destOrd="0" presId="urn:microsoft.com/office/officeart/2005/8/layout/bProcess3"/>
    <dgm:cxn modelId="{95438CF2-FA16-4A7F-BEBE-E42628FA14CB}" type="presParOf" srcId="{1C323479-92F5-4E4B-A083-38D442A774EE}" destId="{0D01718F-CBF3-4323-8662-132D3160785E}" srcOrd="3" destOrd="0" presId="urn:microsoft.com/office/officeart/2005/8/layout/bProcess3"/>
    <dgm:cxn modelId="{3FF963D4-D4CC-4827-86C8-94E9054728B9}" type="presParOf" srcId="{0D01718F-CBF3-4323-8662-132D3160785E}" destId="{C938FCFA-0E6E-481C-BE0C-39C20D3474FE}" srcOrd="0" destOrd="0" presId="urn:microsoft.com/office/officeart/2005/8/layout/bProcess3"/>
    <dgm:cxn modelId="{0A31C2F6-5BA3-4C90-A0F8-5C3565873766}" type="presParOf" srcId="{1C323479-92F5-4E4B-A083-38D442A774EE}" destId="{2B399674-4290-415F-A966-428FD4E8124D}" srcOrd="4" destOrd="0" presId="urn:microsoft.com/office/officeart/2005/8/layout/bProcess3"/>
    <dgm:cxn modelId="{504ABF63-2DE2-4772-80B5-A84186C6D5DC}" type="presParOf" srcId="{1C323479-92F5-4E4B-A083-38D442A774EE}" destId="{812B857E-E50C-4551-92F3-E28621B972E2}" srcOrd="5" destOrd="0" presId="urn:microsoft.com/office/officeart/2005/8/layout/bProcess3"/>
    <dgm:cxn modelId="{0ED72A6D-81EF-4E6F-BA72-E7B9BB9EE330}" type="presParOf" srcId="{812B857E-E50C-4551-92F3-E28621B972E2}" destId="{328450B3-85C3-425C-B2D8-9B729554B054}" srcOrd="0" destOrd="0" presId="urn:microsoft.com/office/officeart/2005/8/layout/bProcess3"/>
    <dgm:cxn modelId="{708B9057-03FD-477A-86C9-E4D78099CEE4}" type="presParOf" srcId="{1C323479-92F5-4E4B-A083-38D442A774EE}" destId="{40FF5FF1-F6C2-44EC-8BBE-A0ECC9CB363E}" srcOrd="6" destOrd="0" presId="urn:microsoft.com/office/officeart/2005/8/layout/bProcess3"/>
    <dgm:cxn modelId="{A8E1B2A2-D1B0-469C-B839-9A04BD0D7DAA}" type="presParOf" srcId="{1C323479-92F5-4E4B-A083-38D442A774EE}" destId="{70E44801-92BC-43BD-BEB4-ED4AE6BE2291}" srcOrd="7" destOrd="0" presId="urn:microsoft.com/office/officeart/2005/8/layout/bProcess3"/>
    <dgm:cxn modelId="{96D41145-38E0-48D9-9D96-CAC3CC9315A4}" type="presParOf" srcId="{70E44801-92BC-43BD-BEB4-ED4AE6BE2291}" destId="{5868C8EF-6564-4C01-A1B1-5C79B7E87C0E}" srcOrd="0" destOrd="0" presId="urn:microsoft.com/office/officeart/2005/8/layout/bProcess3"/>
    <dgm:cxn modelId="{391F7188-A506-481F-9FA8-5F66795675F8}" type="presParOf" srcId="{1C323479-92F5-4E4B-A083-38D442A774EE}" destId="{1C334FC7-99AD-4670-A31E-93CCCA28D2AF}" srcOrd="8" destOrd="0" presId="urn:microsoft.com/office/officeart/2005/8/layout/bProcess3"/>
    <dgm:cxn modelId="{09406520-09CD-4729-B01D-51FB85704C19}" type="presParOf" srcId="{1C323479-92F5-4E4B-A083-38D442A774EE}" destId="{5773E620-71AA-4CF9-9975-C23FD18211F7}" srcOrd="9" destOrd="0" presId="urn:microsoft.com/office/officeart/2005/8/layout/bProcess3"/>
    <dgm:cxn modelId="{F5445F31-703D-4CDF-9195-6FE34CCF6DBF}" type="presParOf" srcId="{5773E620-71AA-4CF9-9975-C23FD18211F7}" destId="{B527F55C-B27E-4C53-BA52-DC7F99DB55AD}" srcOrd="0" destOrd="0" presId="urn:microsoft.com/office/officeart/2005/8/layout/bProcess3"/>
    <dgm:cxn modelId="{52482FC8-0D99-4ECF-8CEA-C3301EF6B6CC}" type="presParOf" srcId="{1C323479-92F5-4E4B-A083-38D442A774EE}" destId="{7C4120B5-9BF0-486C-8627-AAB3FFFA85FA}" srcOrd="10" destOrd="0" presId="urn:microsoft.com/office/officeart/2005/8/layout/bProcess3"/>
    <dgm:cxn modelId="{5A7213C3-09F7-4344-9E65-D8BB40D7277B}" type="presParOf" srcId="{1C323479-92F5-4E4B-A083-38D442A774EE}" destId="{6AA1D37A-82D2-467B-A86C-91AED3D48563}" srcOrd="11" destOrd="0" presId="urn:microsoft.com/office/officeart/2005/8/layout/bProcess3"/>
    <dgm:cxn modelId="{AE70D083-A977-4133-9DCA-AF723109F252}" type="presParOf" srcId="{6AA1D37A-82D2-467B-A86C-91AED3D48563}" destId="{8304F798-02BF-4C63-86BC-42B2BDFF0193}" srcOrd="0" destOrd="0" presId="urn:microsoft.com/office/officeart/2005/8/layout/bProcess3"/>
    <dgm:cxn modelId="{871FAA5C-3B8A-4F83-BFC2-6D0AA0503F9A}" type="presParOf" srcId="{1C323479-92F5-4E4B-A083-38D442A774EE}" destId="{8FF76503-A3F1-4286-AFF2-4DD9CDD3F501}" srcOrd="12" destOrd="0" presId="urn:microsoft.com/office/officeart/2005/8/layout/b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8A5742C-6857-4B35-82FA-65F435082DA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34EF055-4A27-46EE-8EEB-D97D4D771424}">
      <dgm:prSet/>
      <dgm:spPr/>
      <dgm:t>
        <a:bodyPr/>
        <a:lstStyle/>
        <a:p>
          <a:pPr>
            <a:lnSpc>
              <a:spcPct val="100000"/>
            </a:lnSpc>
          </a:pPr>
          <a:r>
            <a:rPr lang="en-US"/>
            <a:t>Take 2 minuets quickly and decide which intervention mentioned so far would be best effective for Josh and why? </a:t>
          </a:r>
        </a:p>
      </dgm:t>
    </dgm:pt>
    <dgm:pt modelId="{18FB93E6-417B-48B2-AC27-2AE03BE16A4E}" type="parTrans" cxnId="{2E4132A0-A688-4699-9175-9C543587E040}">
      <dgm:prSet/>
      <dgm:spPr/>
      <dgm:t>
        <a:bodyPr/>
        <a:lstStyle/>
        <a:p>
          <a:endParaRPr lang="en-US"/>
        </a:p>
      </dgm:t>
    </dgm:pt>
    <dgm:pt modelId="{95682549-4448-4066-AD9F-F644FE51EAD8}" type="sibTrans" cxnId="{2E4132A0-A688-4699-9175-9C543587E040}">
      <dgm:prSet/>
      <dgm:spPr/>
      <dgm:t>
        <a:bodyPr/>
        <a:lstStyle/>
        <a:p>
          <a:endParaRPr lang="en-US"/>
        </a:p>
      </dgm:t>
    </dgm:pt>
    <dgm:pt modelId="{541B2FD3-34D2-42C1-99B6-086C72F6FED4}">
      <dgm:prSet/>
      <dgm:spPr/>
      <dgm:t>
        <a:bodyPr/>
        <a:lstStyle/>
        <a:p>
          <a:pPr>
            <a:lnSpc>
              <a:spcPct val="100000"/>
            </a:lnSpc>
          </a:pPr>
          <a:r>
            <a:rPr lang="en-US"/>
            <a:t>Which ones suits his environment best? </a:t>
          </a:r>
        </a:p>
      </dgm:t>
    </dgm:pt>
    <dgm:pt modelId="{D97CB4FF-2E6E-439D-8D20-E0941AC19166}" type="parTrans" cxnId="{34BC466A-7C3D-4618-BA45-97CE5552C8D0}">
      <dgm:prSet/>
      <dgm:spPr/>
      <dgm:t>
        <a:bodyPr/>
        <a:lstStyle/>
        <a:p>
          <a:endParaRPr lang="en-US"/>
        </a:p>
      </dgm:t>
    </dgm:pt>
    <dgm:pt modelId="{E8916C07-4822-4AB2-9DAD-59D2B9B43CD4}" type="sibTrans" cxnId="{34BC466A-7C3D-4618-BA45-97CE5552C8D0}">
      <dgm:prSet/>
      <dgm:spPr/>
      <dgm:t>
        <a:bodyPr/>
        <a:lstStyle/>
        <a:p>
          <a:endParaRPr lang="en-US"/>
        </a:p>
      </dgm:t>
    </dgm:pt>
    <dgm:pt modelId="{02A025AD-25DA-41B5-99DE-09DC700F2BEE}">
      <dgm:prSet/>
      <dgm:spPr/>
      <dgm:t>
        <a:bodyPr/>
        <a:lstStyle/>
        <a:p>
          <a:pPr>
            <a:lnSpc>
              <a:spcPct val="100000"/>
            </a:lnSpc>
          </a:pPr>
          <a:r>
            <a:rPr lang="en-US"/>
            <a:t>Which would he respond to better? </a:t>
          </a:r>
        </a:p>
      </dgm:t>
    </dgm:pt>
    <dgm:pt modelId="{5A3A1BFF-487F-45D2-B330-6BC0BDB0F2E9}" type="parTrans" cxnId="{08AB120E-813B-4997-9ED9-105AF30897F8}">
      <dgm:prSet/>
      <dgm:spPr/>
      <dgm:t>
        <a:bodyPr/>
        <a:lstStyle/>
        <a:p>
          <a:endParaRPr lang="en-US"/>
        </a:p>
      </dgm:t>
    </dgm:pt>
    <dgm:pt modelId="{C16AC79C-3452-4E19-86F5-A6183E891B6D}" type="sibTrans" cxnId="{08AB120E-813B-4997-9ED9-105AF30897F8}">
      <dgm:prSet/>
      <dgm:spPr/>
      <dgm:t>
        <a:bodyPr/>
        <a:lstStyle/>
        <a:p>
          <a:endParaRPr lang="en-US"/>
        </a:p>
      </dgm:t>
    </dgm:pt>
    <dgm:pt modelId="{EC84CD21-B1FE-4D25-9BD8-7C34B1D8D399}">
      <dgm:prSet/>
      <dgm:spPr/>
      <dgm:t>
        <a:bodyPr/>
        <a:lstStyle/>
        <a:p>
          <a:pPr>
            <a:lnSpc>
              <a:spcPct val="100000"/>
            </a:lnSpc>
          </a:pPr>
          <a:r>
            <a:rPr lang="en-US"/>
            <a:t>How would this intervention affect others around Josh? </a:t>
          </a:r>
        </a:p>
      </dgm:t>
    </dgm:pt>
    <dgm:pt modelId="{D0F8502C-236B-4406-8113-C8EB60A9ADC3}" type="parTrans" cxnId="{19F69282-D612-421F-A935-619BBC94827D}">
      <dgm:prSet/>
      <dgm:spPr/>
      <dgm:t>
        <a:bodyPr/>
        <a:lstStyle/>
        <a:p>
          <a:endParaRPr lang="en-US"/>
        </a:p>
      </dgm:t>
    </dgm:pt>
    <dgm:pt modelId="{3C1DB865-E9C1-4EDC-BC75-8268BB6313CD}" type="sibTrans" cxnId="{19F69282-D612-421F-A935-619BBC94827D}">
      <dgm:prSet/>
      <dgm:spPr/>
      <dgm:t>
        <a:bodyPr/>
        <a:lstStyle/>
        <a:p>
          <a:endParaRPr lang="en-US"/>
        </a:p>
      </dgm:t>
    </dgm:pt>
    <dgm:pt modelId="{8DA25606-D3C3-4B69-B01B-7BD594C024BE}" type="pres">
      <dgm:prSet presAssocID="{48A5742C-6857-4B35-82FA-65F435082DAE}" presName="root" presStyleCnt="0">
        <dgm:presLayoutVars>
          <dgm:dir/>
          <dgm:resizeHandles val="exact"/>
        </dgm:presLayoutVars>
      </dgm:prSet>
      <dgm:spPr/>
    </dgm:pt>
    <dgm:pt modelId="{01FF80FF-8644-45A1-ACCF-A0AC392D2E5D}" type="pres">
      <dgm:prSet presAssocID="{C34EF055-4A27-46EE-8EEB-D97D4D771424}" presName="compNode" presStyleCnt="0"/>
      <dgm:spPr/>
    </dgm:pt>
    <dgm:pt modelId="{E5BDF2D0-21D3-41CC-89DA-14BBCF299307}" type="pres">
      <dgm:prSet presAssocID="{C34EF055-4A27-46EE-8EEB-D97D4D771424}" presName="bgRect" presStyleLbl="bgShp" presStyleIdx="0" presStyleCnt="4"/>
      <dgm:spPr/>
    </dgm:pt>
    <dgm:pt modelId="{DD5EE90D-4867-4FF1-8E4C-7DC92669B086}" type="pres">
      <dgm:prSet presAssocID="{C34EF055-4A27-46EE-8EEB-D97D4D77142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ard Room"/>
        </a:ext>
      </dgm:extLst>
    </dgm:pt>
    <dgm:pt modelId="{8208390F-5155-446D-A8CD-BBA5086672AB}" type="pres">
      <dgm:prSet presAssocID="{C34EF055-4A27-46EE-8EEB-D97D4D771424}" presName="spaceRect" presStyleCnt="0"/>
      <dgm:spPr/>
    </dgm:pt>
    <dgm:pt modelId="{ECC4DB8F-D761-47A0-A6C9-EA96AF0EE602}" type="pres">
      <dgm:prSet presAssocID="{C34EF055-4A27-46EE-8EEB-D97D4D771424}" presName="parTx" presStyleLbl="revTx" presStyleIdx="0" presStyleCnt="4">
        <dgm:presLayoutVars>
          <dgm:chMax val="0"/>
          <dgm:chPref val="0"/>
        </dgm:presLayoutVars>
      </dgm:prSet>
      <dgm:spPr/>
    </dgm:pt>
    <dgm:pt modelId="{1D39C4B4-B235-44FE-A2E8-29DB65342C52}" type="pres">
      <dgm:prSet presAssocID="{95682549-4448-4066-AD9F-F644FE51EAD8}" presName="sibTrans" presStyleCnt="0"/>
      <dgm:spPr/>
    </dgm:pt>
    <dgm:pt modelId="{48A8729C-F097-4C34-BE25-C8E0605EA54E}" type="pres">
      <dgm:prSet presAssocID="{541B2FD3-34D2-42C1-99B6-086C72F6FED4}" presName="compNode" presStyleCnt="0"/>
      <dgm:spPr/>
    </dgm:pt>
    <dgm:pt modelId="{F124F522-8C8C-42B7-9DB7-5E52410FA232}" type="pres">
      <dgm:prSet presAssocID="{541B2FD3-34D2-42C1-99B6-086C72F6FED4}" presName="bgRect" presStyleLbl="bgShp" presStyleIdx="1" presStyleCnt="4"/>
      <dgm:spPr/>
    </dgm:pt>
    <dgm:pt modelId="{66C52699-C09D-4FD3-AAAD-EF1BEDB8EEFC}" type="pres">
      <dgm:prSet presAssocID="{541B2FD3-34D2-42C1-99B6-086C72F6FED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roFemale"/>
        </a:ext>
      </dgm:extLst>
    </dgm:pt>
    <dgm:pt modelId="{629F8FA8-036E-49A3-89D8-81CB070A255B}" type="pres">
      <dgm:prSet presAssocID="{541B2FD3-34D2-42C1-99B6-086C72F6FED4}" presName="spaceRect" presStyleCnt="0"/>
      <dgm:spPr/>
    </dgm:pt>
    <dgm:pt modelId="{7E3C8184-092D-4882-89BB-E0609FCE5150}" type="pres">
      <dgm:prSet presAssocID="{541B2FD3-34D2-42C1-99B6-086C72F6FED4}" presName="parTx" presStyleLbl="revTx" presStyleIdx="1" presStyleCnt="4">
        <dgm:presLayoutVars>
          <dgm:chMax val="0"/>
          <dgm:chPref val="0"/>
        </dgm:presLayoutVars>
      </dgm:prSet>
      <dgm:spPr/>
    </dgm:pt>
    <dgm:pt modelId="{A8C4EBF6-BFF9-4449-A159-9A7875A42B90}" type="pres">
      <dgm:prSet presAssocID="{E8916C07-4822-4AB2-9DAD-59D2B9B43CD4}" presName="sibTrans" presStyleCnt="0"/>
      <dgm:spPr/>
    </dgm:pt>
    <dgm:pt modelId="{DD420A0E-0908-46FE-87CA-55B60B07507E}" type="pres">
      <dgm:prSet presAssocID="{02A025AD-25DA-41B5-99DE-09DC700F2BEE}" presName="compNode" presStyleCnt="0"/>
      <dgm:spPr/>
    </dgm:pt>
    <dgm:pt modelId="{667D24B6-598C-4EC0-B956-DC2185C3D0A9}" type="pres">
      <dgm:prSet presAssocID="{02A025AD-25DA-41B5-99DE-09DC700F2BEE}" presName="bgRect" presStyleLbl="bgShp" presStyleIdx="2" presStyleCnt="4"/>
      <dgm:spPr/>
    </dgm:pt>
    <dgm:pt modelId="{E78BC765-AF79-4679-8AC0-9C0A004588A2}" type="pres">
      <dgm:prSet presAssocID="{02A025AD-25DA-41B5-99DE-09DC700F2BE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03641168-7B13-4623-A6B3-AA4F837D37AA}" type="pres">
      <dgm:prSet presAssocID="{02A025AD-25DA-41B5-99DE-09DC700F2BEE}" presName="spaceRect" presStyleCnt="0"/>
      <dgm:spPr/>
    </dgm:pt>
    <dgm:pt modelId="{215E28C7-FAFB-49A4-B454-0B20CA1EA65E}" type="pres">
      <dgm:prSet presAssocID="{02A025AD-25DA-41B5-99DE-09DC700F2BEE}" presName="parTx" presStyleLbl="revTx" presStyleIdx="2" presStyleCnt="4">
        <dgm:presLayoutVars>
          <dgm:chMax val="0"/>
          <dgm:chPref val="0"/>
        </dgm:presLayoutVars>
      </dgm:prSet>
      <dgm:spPr/>
    </dgm:pt>
    <dgm:pt modelId="{DAABDD22-0998-4F85-9122-38F2FF2744A4}" type="pres">
      <dgm:prSet presAssocID="{C16AC79C-3452-4E19-86F5-A6183E891B6D}" presName="sibTrans" presStyleCnt="0"/>
      <dgm:spPr/>
    </dgm:pt>
    <dgm:pt modelId="{6D7E27D8-544E-45BE-9167-FBE841167263}" type="pres">
      <dgm:prSet presAssocID="{EC84CD21-B1FE-4D25-9BD8-7C34B1D8D399}" presName="compNode" presStyleCnt="0"/>
      <dgm:spPr/>
    </dgm:pt>
    <dgm:pt modelId="{D7D26988-3648-491E-90A5-9F51D3AA0F64}" type="pres">
      <dgm:prSet presAssocID="{EC84CD21-B1FE-4D25-9BD8-7C34B1D8D399}" presName="bgRect" presStyleLbl="bgShp" presStyleIdx="3" presStyleCnt="4"/>
      <dgm:spPr/>
    </dgm:pt>
    <dgm:pt modelId="{5333946B-4C63-4728-9ACE-E8E3C09668FB}" type="pres">
      <dgm:prSet presAssocID="{EC84CD21-B1FE-4D25-9BD8-7C34B1D8D39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 mark"/>
        </a:ext>
      </dgm:extLst>
    </dgm:pt>
    <dgm:pt modelId="{25013D28-1EE2-4C24-9B52-5463EAF5A79E}" type="pres">
      <dgm:prSet presAssocID="{EC84CD21-B1FE-4D25-9BD8-7C34B1D8D399}" presName="spaceRect" presStyleCnt="0"/>
      <dgm:spPr/>
    </dgm:pt>
    <dgm:pt modelId="{1AEEA113-26CF-409C-946A-767C67A442FE}" type="pres">
      <dgm:prSet presAssocID="{EC84CD21-B1FE-4D25-9BD8-7C34B1D8D399}" presName="parTx" presStyleLbl="revTx" presStyleIdx="3" presStyleCnt="4">
        <dgm:presLayoutVars>
          <dgm:chMax val="0"/>
          <dgm:chPref val="0"/>
        </dgm:presLayoutVars>
      </dgm:prSet>
      <dgm:spPr/>
    </dgm:pt>
  </dgm:ptLst>
  <dgm:cxnLst>
    <dgm:cxn modelId="{08AB120E-813B-4997-9ED9-105AF30897F8}" srcId="{48A5742C-6857-4B35-82FA-65F435082DAE}" destId="{02A025AD-25DA-41B5-99DE-09DC700F2BEE}" srcOrd="2" destOrd="0" parTransId="{5A3A1BFF-487F-45D2-B330-6BC0BDB0F2E9}" sibTransId="{C16AC79C-3452-4E19-86F5-A6183E891B6D}"/>
    <dgm:cxn modelId="{DAF42520-4A39-40AC-AFB2-26CF3E52CB30}" type="presOf" srcId="{EC84CD21-B1FE-4D25-9BD8-7C34B1D8D399}" destId="{1AEEA113-26CF-409C-946A-767C67A442FE}" srcOrd="0" destOrd="0" presId="urn:microsoft.com/office/officeart/2018/2/layout/IconVerticalSolidList"/>
    <dgm:cxn modelId="{0D0F5D46-AEBA-4889-8BD7-595BB7E5383E}" type="presOf" srcId="{541B2FD3-34D2-42C1-99B6-086C72F6FED4}" destId="{7E3C8184-092D-4882-89BB-E0609FCE5150}" srcOrd="0" destOrd="0" presId="urn:microsoft.com/office/officeart/2018/2/layout/IconVerticalSolidList"/>
    <dgm:cxn modelId="{34BC466A-7C3D-4618-BA45-97CE5552C8D0}" srcId="{48A5742C-6857-4B35-82FA-65F435082DAE}" destId="{541B2FD3-34D2-42C1-99B6-086C72F6FED4}" srcOrd="1" destOrd="0" parTransId="{D97CB4FF-2E6E-439D-8D20-E0941AC19166}" sibTransId="{E8916C07-4822-4AB2-9DAD-59D2B9B43CD4}"/>
    <dgm:cxn modelId="{19F69282-D612-421F-A935-619BBC94827D}" srcId="{48A5742C-6857-4B35-82FA-65F435082DAE}" destId="{EC84CD21-B1FE-4D25-9BD8-7C34B1D8D399}" srcOrd="3" destOrd="0" parTransId="{D0F8502C-236B-4406-8113-C8EB60A9ADC3}" sibTransId="{3C1DB865-E9C1-4EDC-BC75-8268BB6313CD}"/>
    <dgm:cxn modelId="{2E4132A0-A688-4699-9175-9C543587E040}" srcId="{48A5742C-6857-4B35-82FA-65F435082DAE}" destId="{C34EF055-4A27-46EE-8EEB-D97D4D771424}" srcOrd="0" destOrd="0" parTransId="{18FB93E6-417B-48B2-AC27-2AE03BE16A4E}" sibTransId="{95682549-4448-4066-AD9F-F644FE51EAD8}"/>
    <dgm:cxn modelId="{258C85BB-15D2-4121-A9D9-2A9579110BB2}" type="presOf" srcId="{C34EF055-4A27-46EE-8EEB-D97D4D771424}" destId="{ECC4DB8F-D761-47A0-A6C9-EA96AF0EE602}" srcOrd="0" destOrd="0" presId="urn:microsoft.com/office/officeart/2018/2/layout/IconVerticalSolidList"/>
    <dgm:cxn modelId="{9ACBCBE1-84B7-42C5-A2A4-E852A2C6246D}" type="presOf" srcId="{48A5742C-6857-4B35-82FA-65F435082DAE}" destId="{8DA25606-D3C3-4B69-B01B-7BD594C024BE}" srcOrd="0" destOrd="0" presId="urn:microsoft.com/office/officeart/2018/2/layout/IconVerticalSolidList"/>
    <dgm:cxn modelId="{863930E8-1D82-43CB-A76B-3A1D313B7BB8}" type="presOf" srcId="{02A025AD-25DA-41B5-99DE-09DC700F2BEE}" destId="{215E28C7-FAFB-49A4-B454-0B20CA1EA65E}" srcOrd="0" destOrd="0" presId="urn:microsoft.com/office/officeart/2018/2/layout/IconVerticalSolidList"/>
    <dgm:cxn modelId="{F1765C86-D9DA-47D2-928B-E54BC2991D19}" type="presParOf" srcId="{8DA25606-D3C3-4B69-B01B-7BD594C024BE}" destId="{01FF80FF-8644-45A1-ACCF-A0AC392D2E5D}" srcOrd="0" destOrd="0" presId="urn:microsoft.com/office/officeart/2018/2/layout/IconVerticalSolidList"/>
    <dgm:cxn modelId="{5E2B3319-C956-4F44-AFD2-3F0B2727D7CC}" type="presParOf" srcId="{01FF80FF-8644-45A1-ACCF-A0AC392D2E5D}" destId="{E5BDF2D0-21D3-41CC-89DA-14BBCF299307}" srcOrd="0" destOrd="0" presId="urn:microsoft.com/office/officeart/2018/2/layout/IconVerticalSolidList"/>
    <dgm:cxn modelId="{3BED062C-50BF-42F6-BE67-D14EA5BC3143}" type="presParOf" srcId="{01FF80FF-8644-45A1-ACCF-A0AC392D2E5D}" destId="{DD5EE90D-4867-4FF1-8E4C-7DC92669B086}" srcOrd="1" destOrd="0" presId="urn:microsoft.com/office/officeart/2018/2/layout/IconVerticalSolidList"/>
    <dgm:cxn modelId="{C30DC673-CE0B-4B8B-9128-06A58201DA4C}" type="presParOf" srcId="{01FF80FF-8644-45A1-ACCF-A0AC392D2E5D}" destId="{8208390F-5155-446D-A8CD-BBA5086672AB}" srcOrd="2" destOrd="0" presId="urn:microsoft.com/office/officeart/2018/2/layout/IconVerticalSolidList"/>
    <dgm:cxn modelId="{97EB0FAA-3DBB-408B-880F-79C50FDB4240}" type="presParOf" srcId="{01FF80FF-8644-45A1-ACCF-A0AC392D2E5D}" destId="{ECC4DB8F-D761-47A0-A6C9-EA96AF0EE602}" srcOrd="3" destOrd="0" presId="urn:microsoft.com/office/officeart/2018/2/layout/IconVerticalSolidList"/>
    <dgm:cxn modelId="{6D115C4C-13D2-44D6-8292-1E03D3333ECA}" type="presParOf" srcId="{8DA25606-D3C3-4B69-B01B-7BD594C024BE}" destId="{1D39C4B4-B235-44FE-A2E8-29DB65342C52}" srcOrd="1" destOrd="0" presId="urn:microsoft.com/office/officeart/2018/2/layout/IconVerticalSolidList"/>
    <dgm:cxn modelId="{7DD76284-386E-4508-830F-E806F6A98402}" type="presParOf" srcId="{8DA25606-D3C3-4B69-B01B-7BD594C024BE}" destId="{48A8729C-F097-4C34-BE25-C8E0605EA54E}" srcOrd="2" destOrd="0" presId="urn:microsoft.com/office/officeart/2018/2/layout/IconVerticalSolidList"/>
    <dgm:cxn modelId="{EA9CA5A6-8137-44E4-9683-E888186D5E8D}" type="presParOf" srcId="{48A8729C-F097-4C34-BE25-C8E0605EA54E}" destId="{F124F522-8C8C-42B7-9DB7-5E52410FA232}" srcOrd="0" destOrd="0" presId="urn:microsoft.com/office/officeart/2018/2/layout/IconVerticalSolidList"/>
    <dgm:cxn modelId="{A3954BD5-1E89-482E-808E-9A842BA4D3EB}" type="presParOf" srcId="{48A8729C-F097-4C34-BE25-C8E0605EA54E}" destId="{66C52699-C09D-4FD3-AAAD-EF1BEDB8EEFC}" srcOrd="1" destOrd="0" presId="urn:microsoft.com/office/officeart/2018/2/layout/IconVerticalSolidList"/>
    <dgm:cxn modelId="{AFB69A03-E29A-4BAB-8A3B-3D22203F88E8}" type="presParOf" srcId="{48A8729C-F097-4C34-BE25-C8E0605EA54E}" destId="{629F8FA8-036E-49A3-89D8-81CB070A255B}" srcOrd="2" destOrd="0" presId="urn:microsoft.com/office/officeart/2018/2/layout/IconVerticalSolidList"/>
    <dgm:cxn modelId="{4B21F209-3BFC-443B-946C-657A69FED248}" type="presParOf" srcId="{48A8729C-F097-4C34-BE25-C8E0605EA54E}" destId="{7E3C8184-092D-4882-89BB-E0609FCE5150}" srcOrd="3" destOrd="0" presId="urn:microsoft.com/office/officeart/2018/2/layout/IconVerticalSolidList"/>
    <dgm:cxn modelId="{2EEC0F3E-EF1A-41F6-A807-B855F01D9182}" type="presParOf" srcId="{8DA25606-D3C3-4B69-B01B-7BD594C024BE}" destId="{A8C4EBF6-BFF9-4449-A159-9A7875A42B90}" srcOrd="3" destOrd="0" presId="urn:microsoft.com/office/officeart/2018/2/layout/IconVerticalSolidList"/>
    <dgm:cxn modelId="{520696F3-0227-400A-BCAE-BC104BFBD9C2}" type="presParOf" srcId="{8DA25606-D3C3-4B69-B01B-7BD594C024BE}" destId="{DD420A0E-0908-46FE-87CA-55B60B07507E}" srcOrd="4" destOrd="0" presId="urn:microsoft.com/office/officeart/2018/2/layout/IconVerticalSolidList"/>
    <dgm:cxn modelId="{0AFBC766-B7B5-4943-B9BD-627A4D887956}" type="presParOf" srcId="{DD420A0E-0908-46FE-87CA-55B60B07507E}" destId="{667D24B6-598C-4EC0-B956-DC2185C3D0A9}" srcOrd="0" destOrd="0" presId="urn:microsoft.com/office/officeart/2018/2/layout/IconVerticalSolidList"/>
    <dgm:cxn modelId="{382798D2-4BF8-4401-A477-401D985F3C64}" type="presParOf" srcId="{DD420A0E-0908-46FE-87CA-55B60B07507E}" destId="{E78BC765-AF79-4679-8AC0-9C0A004588A2}" srcOrd="1" destOrd="0" presId="urn:microsoft.com/office/officeart/2018/2/layout/IconVerticalSolidList"/>
    <dgm:cxn modelId="{868072DD-1EA2-409C-BD56-1CFF59107F12}" type="presParOf" srcId="{DD420A0E-0908-46FE-87CA-55B60B07507E}" destId="{03641168-7B13-4623-A6B3-AA4F837D37AA}" srcOrd="2" destOrd="0" presId="urn:microsoft.com/office/officeart/2018/2/layout/IconVerticalSolidList"/>
    <dgm:cxn modelId="{7C364DEB-8D35-43F6-95B0-8FD61CDBB84D}" type="presParOf" srcId="{DD420A0E-0908-46FE-87CA-55B60B07507E}" destId="{215E28C7-FAFB-49A4-B454-0B20CA1EA65E}" srcOrd="3" destOrd="0" presId="urn:microsoft.com/office/officeart/2018/2/layout/IconVerticalSolidList"/>
    <dgm:cxn modelId="{98AAA12F-15D7-4737-8945-200874DA71BF}" type="presParOf" srcId="{8DA25606-D3C3-4B69-B01B-7BD594C024BE}" destId="{DAABDD22-0998-4F85-9122-38F2FF2744A4}" srcOrd="5" destOrd="0" presId="urn:microsoft.com/office/officeart/2018/2/layout/IconVerticalSolidList"/>
    <dgm:cxn modelId="{D66ABC74-41BA-4555-8A1D-064DFF88AD22}" type="presParOf" srcId="{8DA25606-D3C3-4B69-B01B-7BD594C024BE}" destId="{6D7E27D8-544E-45BE-9167-FBE841167263}" srcOrd="6" destOrd="0" presId="urn:microsoft.com/office/officeart/2018/2/layout/IconVerticalSolidList"/>
    <dgm:cxn modelId="{133D652E-4DA2-4443-93DB-9CA5D642D78E}" type="presParOf" srcId="{6D7E27D8-544E-45BE-9167-FBE841167263}" destId="{D7D26988-3648-491E-90A5-9F51D3AA0F64}" srcOrd="0" destOrd="0" presId="urn:microsoft.com/office/officeart/2018/2/layout/IconVerticalSolidList"/>
    <dgm:cxn modelId="{F73EBE18-481A-4489-806D-CC22EB388840}" type="presParOf" srcId="{6D7E27D8-544E-45BE-9167-FBE841167263}" destId="{5333946B-4C63-4728-9ACE-E8E3C09668FB}" srcOrd="1" destOrd="0" presId="urn:microsoft.com/office/officeart/2018/2/layout/IconVerticalSolidList"/>
    <dgm:cxn modelId="{69A83FD6-3C1C-4797-9864-ABDE59B3FDF9}" type="presParOf" srcId="{6D7E27D8-544E-45BE-9167-FBE841167263}" destId="{25013D28-1EE2-4C24-9B52-5463EAF5A79E}" srcOrd="2" destOrd="0" presId="urn:microsoft.com/office/officeart/2018/2/layout/IconVerticalSolidList"/>
    <dgm:cxn modelId="{52EE332B-C1B3-451F-A6DD-BDCED735DE3D}" type="presParOf" srcId="{6D7E27D8-544E-45BE-9167-FBE841167263}" destId="{1AEEA113-26CF-409C-946A-767C67A442F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944E9B-CB4B-4807-BF94-60A42552DB5C}">
      <dsp:nvSpPr>
        <dsp:cNvPr id="0" name=""/>
        <dsp:cNvSpPr/>
      </dsp:nvSpPr>
      <dsp:spPr>
        <a:xfrm>
          <a:off x="0" y="0"/>
          <a:ext cx="4053545"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660B5E08-880A-4A02-BF5B-7679AC1F5F65}">
      <dsp:nvSpPr>
        <dsp:cNvPr id="0" name=""/>
        <dsp:cNvSpPr/>
      </dsp:nvSpPr>
      <dsp:spPr>
        <a:xfrm>
          <a:off x="0" y="0"/>
          <a:ext cx="4053545" cy="1781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kern="1200">
              <a:solidFill>
                <a:schemeClr val="tx1"/>
              </a:solidFill>
            </a:rPr>
            <a:t>Analysis of video </a:t>
          </a:r>
          <a:endParaRPr lang="en-US" sz="3600" b="0" i="0" u="none" strike="noStrike" kern="1200" cap="none" baseline="0" noProof="0">
            <a:solidFill>
              <a:schemeClr val="tx1"/>
            </a:solidFill>
            <a:latin typeface="Calibri Light"/>
            <a:cs typeface="Calibri Light"/>
          </a:endParaRPr>
        </a:p>
      </dsp:txBody>
      <dsp:txXfrm>
        <a:off x="0" y="0"/>
        <a:ext cx="4053545" cy="1781579"/>
      </dsp:txXfrm>
    </dsp:sp>
    <dsp:sp modelId="{960303A2-F90F-4210-9289-43A8DB414332}">
      <dsp:nvSpPr>
        <dsp:cNvPr id="0" name=""/>
        <dsp:cNvSpPr/>
      </dsp:nvSpPr>
      <dsp:spPr>
        <a:xfrm>
          <a:off x="0" y="1781579"/>
          <a:ext cx="4053545" cy="0"/>
        </a:xfrm>
        <a:prstGeom prst="line">
          <a:avLst/>
        </a:prstGeom>
        <a:gradFill rotWithShape="0">
          <a:gsLst>
            <a:gs pos="0">
              <a:schemeClr val="accent5">
                <a:hueOff val="1106248"/>
                <a:satOff val="12561"/>
                <a:lumOff val="11372"/>
                <a:alphaOff val="0"/>
                <a:satMod val="103000"/>
                <a:lumMod val="102000"/>
                <a:tint val="94000"/>
              </a:schemeClr>
            </a:gs>
            <a:gs pos="50000">
              <a:schemeClr val="accent5">
                <a:hueOff val="1106248"/>
                <a:satOff val="12561"/>
                <a:lumOff val="11372"/>
                <a:alphaOff val="0"/>
                <a:satMod val="110000"/>
                <a:lumMod val="100000"/>
                <a:shade val="100000"/>
              </a:schemeClr>
            </a:gs>
            <a:gs pos="100000">
              <a:schemeClr val="accent5">
                <a:hueOff val="1106248"/>
                <a:satOff val="12561"/>
                <a:lumOff val="11372"/>
                <a:alphaOff val="0"/>
                <a:lumMod val="99000"/>
                <a:satMod val="120000"/>
                <a:shade val="78000"/>
              </a:schemeClr>
            </a:gs>
          </a:gsLst>
          <a:lin ang="5400000" scaled="0"/>
        </a:gradFill>
        <a:ln w="6350" cap="flat" cmpd="sng" algn="ctr">
          <a:solidFill>
            <a:schemeClr val="accent5">
              <a:hueOff val="1106248"/>
              <a:satOff val="12561"/>
              <a:lumOff val="11372"/>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1C705B6-EA06-4C8B-BA7A-DB4CE753FD34}">
      <dsp:nvSpPr>
        <dsp:cNvPr id="0" name=""/>
        <dsp:cNvSpPr/>
      </dsp:nvSpPr>
      <dsp:spPr>
        <a:xfrm>
          <a:off x="0" y="1781579"/>
          <a:ext cx="4053545" cy="1781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rtl="0">
            <a:lnSpc>
              <a:spcPct val="90000"/>
            </a:lnSpc>
            <a:spcBef>
              <a:spcPct val="0"/>
            </a:spcBef>
            <a:spcAft>
              <a:spcPct val="35000"/>
            </a:spcAft>
            <a:buNone/>
          </a:pPr>
          <a:r>
            <a:rPr lang="en-US" sz="3600" b="0" kern="1200">
              <a:solidFill>
                <a:schemeClr val="tx1"/>
              </a:solidFill>
            </a:rPr>
            <a:t>Show of disruptive behaviour</a:t>
          </a:r>
          <a:r>
            <a:rPr lang="en-US" sz="3600" b="0" kern="1200">
              <a:solidFill>
                <a:schemeClr val="tx1"/>
              </a:solidFill>
              <a:latin typeface="Calibri Light" panose="020F0302020204030204"/>
            </a:rPr>
            <a:t> and boredom </a:t>
          </a:r>
          <a:endParaRPr lang="en-US" sz="3600" b="0" kern="1200">
            <a:solidFill>
              <a:schemeClr val="tx1"/>
            </a:solidFill>
          </a:endParaRPr>
        </a:p>
      </dsp:txBody>
      <dsp:txXfrm>
        <a:off x="0" y="1781579"/>
        <a:ext cx="4053545" cy="17815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5B5658-FF00-4014-A7E8-AD753FCE67B6}">
      <dsp:nvSpPr>
        <dsp:cNvPr id="0" name=""/>
        <dsp:cNvSpPr/>
      </dsp:nvSpPr>
      <dsp:spPr>
        <a:xfrm>
          <a:off x="0" y="1903"/>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8C2386-D99F-4C24-AB38-01808FD3F7A6}">
      <dsp:nvSpPr>
        <dsp:cNvPr id="0" name=""/>
        <dsp:cNvSpPr/>
      </dsp:nvSpPr>
      <dsp:spPr>
        <a:xfrm>
          <a:off x="245405" y="184436"/>
          <a:ext cx="446191" cy="4461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19728A-86EF-4EBA-A966-B8D810F3C9CF}">
      <dsp:nvSpPr>
        <dsp:cNvPr id="0" name=""/>
        <dsp:cNvSpPr/>
      </dsp:nvSpPr>
      <dsp:spPr>
        <a:xfrm>
          <a:off x="937002" y="1903"/>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US" sz="1900" kern="1200"/>
            <a:t>Wood, H. (2019)  children should do it for their own sake – already have that self-discipline. </a:t>
          </a:r>
        </a:p>
      </dsp:txBody>
      <dsp:txXfrm>
        <a:off x="937002" y="1903"/>
        <a:ext cx="5576601" cy="811257"/>
      </dsp:txXfrm>
    </dsp:sp>
    <dsp:sp modelId="{3901AF1B-4A6A-44FA-AB2F-3F4543DFC9CB}">
      <dsp:nvSpPr>
        <dsp:cNvPr id="0" name=""/>
        <dsp:cNvSpPr/>
      </dsp:nvSpPr>
      <dsp:spPr>
        <a:xfrm>
          <a:off x="0" y="1015975"/>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ACC43D-5994-4D41-9C04-808CDC321A52}">
      <dsp:nvSpPr>
        <dsp:cNvPr id="0" name=""/>
        <dsp:cNvSpPr/>
      </dsp:nvSpPr>
      <dsp:spPr>
        <a:xfrm>
          <a:off x="245405" y="1198508"/>
          <a:ext cx="446191" cy="4461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E148DD-C818-491D-9265-E0E8F96770F8}">
      <dsp:nvSpPr>
        <dsp:cNvPr id="0" name=""/>
        <dsp:cNvSpPr/>
      </dsp:nvSpPr>
      <dsp:spPr>
        <a:xfrm>
          <a:off x="937002" y="1015975"/>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US" sz="1900" kern="1200"/>
            <a:t>Promotes positive </a:t>
          </a:r>
          <a:r>
            <a:rPr lang="en-US" sz="1900" kern="1200" err="1"/>
            <a:t>behaviour</a:t>
          </a:r>
          <a:r>
            <a:rPr lang="en-US" sz="1900" kern="1200"/>
            <a:t> – potential for reoccurring </a:t>
          </a:r>
          <a:r>
            <a:rPr lang="en-US" sz="1900" kern="1200" err="1"/>
            <a:t>behaviour</a:t>
          </a:r>
          <a:r>
            <a:rPr lang="en-US" sz="1900" kern="1200"/>
            <a:t>.   </a:t>
          </a:r>
        </a:p>
      </dsp:txBody>
      <dsp:txXfrm>
        <a:off x="937002" y="1015975"/>
        <a:ext cx="5576601" cy="811257"/>
      </dsp:txXfrm>
    </dsp:sp>
    <dsp:sp modelId="{CF0BE21E-85CF-44BD-BB01-F78F4DCDB5A8}">
      <dsp:nvSpPr>
        <dsp:cNvPr id="0" name=""/>
        <dsp:cNvSpPr/>
      </dsp:nvSpPr>
      <dsp:spPr>
        <a:xfrm>
          <a:off x="0" y="2030048"/>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24F4C9-7848-4628-A536-19936131D820}">
      <dsp:nvSpPr>
        <dsp:cNvPr id="0" name=""/>
        <dsp:cNvSpPr/>
      </dsp:nvSpPr>
      <dsp:spPr>
        <a:xfrm>
          <a:off x="245405" y="2212581"/>
          <a:ext cx="446191" cy="44619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A93F7D-373A-4987-8C04-37A6A7C7365E}">
      <dsp:nvSpPr>
        <dsp:cNvPr id="0" name=""/>
        <dsp:cNvSpPr/>
      </dsp:nvSpPr>
      <dsp:spPr>
        <a:xfrm>
          <a:off x="937002" y="2030048"/>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US" sz="1900" kern="1200"/>
            <a:t>Central component for habit formation </a:t>
          </a:r>
        </a:p>
      </dsp:txBody>
      <dsp:txXfrm>
        <a:off x="937002" y="2030048"/>
        <a:ext cx="5576601" cy="811257"/>
      </dsp:txXfrm>
    </dsp:sp>
    <dsp:sp modelId="{FA71CF67-DA14-4A72-8C24-E556353AF7D2}">
      <dsp:nvSpPr>
        <dsp:cNvPr id="0" name=""/>
        <dsp:cNvSpPr/>
      </dsp:nvSpPr>
      <dsp:spPr>
        <a:xfrm>
          <a:off x="0" y="3044120"/>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79EEC6-C4A1-4A4C-B03F-072D0B0F6861}">
      <dsp:nvSpPr>
        <dsp:cNvPr id="0" name=""/>
        <dsp:cNvSpPr/>
      </dsp:nvSpPr>
      <dsp:spPr>
        <a:xfrm>
          <a:off x="245405" y="3226653"/>
          <a:ext cx="446191" cy="44619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454F02-05FF-4183-90F8-0EB43468E048}">
      <dsp:nvSpPr>
        <dsp:cNvPr id="0" name=""/>
        <dsp:cNvSpPr/>
      </dsp:nvSpPr>
      <dsp:spPr>
        <a:xfrm>
          <a:off x="937002" y="3044120"/>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US" sz="1900" kern="1200"/>
            <a:t>Creates self-discipline for those who do not originally have it. </a:t>
          </a:r>
        </a:p>
      </dsp:txBody>
      <dsp:txXfrm>
        <a:off x="937002" y="3044120"/>
        <a:ext cx="5576601" cy="811257"/>
      </dsp:txXfrm>
    </dsp:sp>
    <dsp:sp modelId="{1CB8A28B-1FC4-4A04-BE7B-044BF59D83D5}">
      <dsp:nvSpPr>
        <dsp:cNvPr id="0" name=""/>
        <dsp:cNvSpPr/>
      </dsp:nvSpPr>
      <dsp:spPr>
        <a:xfrm>
          <a:off x="0" y="4058192"/>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FE0443-82E0-49FC-B5E5-F0E7D80E3770}">
      <dsp:nvSpPr>
        <dsp:cNvPr id="0" name=""/>
        <dsp:cNvSpPr/>
      </dsp:nvSpPr>
      <dsp:spPr>
        <a:xfrm>
          <a:off x="245405" y="4240725"/>
          <a:ext cx="446191" cy="44619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B7AAA1-84B3-45E2-A77B-45701F8D27C3}">
      <dsp:nvSpPr>
        <dsp:cNvPr id="0" name=""/>
        <dsp:cNvSpPr/>
      </dsp:nvSpPr>
      <dsp:spPr>
        <a:xfrm>
          <a:off x="937002" y="4058192"/>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US" sz="1900" kern="1200"/>
            <a:t>Payne, R. (2015) depends on the student opinion of teacher.</a:t>
          </a:r>
        </a:p>
      </dsp:txBody>
      <dsp:txXfrm>
        <a:off x="937002" y="4058192"/>
        <a:ext cx="5576601" cy="811257"/>
      </dsp:txXfrm>
    </dsp:sp>
    <dsp:sp modelId="{7D0E5E3E-294E-43C0-A4AA-3C26999457B2}">
      <dsp:nvSpPr>
        <dsp:cNvPr id="0" name=""/>
        <dsp:cNvSpPr/>
      </dsp:nvSpPr>
      <dsp:spPr>
        <a:xfrm>
          <a:off x="0" y="5072264"/>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238F04-9B8A-4B8E-A8DB-4C2332FB944E}">
      <dsp:nvSpPr>
        <dsp:cNvPr id="0" name=""/>
        <dsp:cNvSpPr/>
      </dsp:nvSpPr>
      <dsp:spPr>
        <a:xfrm>
          <a:off x="245405" y="5254797"/>
          <a:ext cx="446191" cy="44619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B66CD1-8968-4304-8AA0-E7315550B80A}">
      <dsp:nvSpPr>
        <dsp:cNvPr id="0" name=""/>
        <dsp:cNvSpPr/>
      </dsp:nvSpPr>
      <dsp:spPr>
        <a:xfrm>
          <a:off x="937002" y="5072264"/>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US" sz="1900" kern="1200">
              <a:latin typeface="Calibri Light" panose="020F0302020204030204"/>
            </a:rPr>
            <a:t>Need appropriate rewards for age/stage  </a:t>
          </a:r>
          <a:endParaRPr lang="en-US" sz="1900" kern="1200"/>
        </a:p>
      </dsp:txBody>
      <dsp:txXfrm>
        <a:off x="937002" y="5072264"/>
        <a:ext cx="5576601" cy="8112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F09F5B-E58F-4034-863A-546FA5BA57C3}">
      <dsp:nvSpPr>
        <dsp:cNvPr id="0" name=""/>
        <dsp:cNvSpPr/>
      </dsp:nvSpPr>
      <dsp:spPr>
        <a:xfrm>
          <a:off x="2955815" y="737644"/>
          <a:ext cx="567773" cy="91440"/>
        </a:xfrm>
        <a:custGeom>
          <a:avLst/>
          <a:gdLst/>
          <a:ahLst/>
          <a:cxnLst/>
          <a:rect l="0" t="0" r="0" b="0"/>
          <a:pathLst>
            <a:path>
              <a:moveTo>
                <a:pt x="0" y="45720"/>
              </a:moveTo>
              <a:lnTo>
                <a:pt x="567773"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224742" y="780372"/>
        <a:ext cx="29918" cy="5983"/>
      </dsp:txXfrm>
    </dsp:sp>
    <dsp:sp modelId="{43F45907-AEE9-42DB-956B-10BD81891354}">
      <dsp:nvSpPr>
        <dsp:cNvPr id="0" name=""/>
        <dsp:cNvSpPr/>
      </dsp:nvSpPr>
      <dsp:spPr>
        <a:xfrm>
          <a:off x="355990" y="2876"/>
          <a:ext cx="2601625" cy="156097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100000"/>
            </a:lnSpc>
            <a:spcBef>
              <a:spcPct val="0"/>
            </a:spcBef>
            <a:spcAft>
              <a:spcPct val="35000"/>
            </a:spcAft>
            <a:buNone/>
          </a:pPr>
          <a:r>
            <a:rPr lang="en-US" sz="2000" kern="1200">
              <a:latin typeface="Calibri Light" panose="020F0302020204030204"/>
            </a:rPr>
            <a:t>Fletcher-Wood </a:t>
          </a:r>
          <a:r>
            <a:rPr lang="en-US" sz="2000" b="0" i="0" u="none" strike="noStrike" kern="1200" cap="all" baseline="0" noProof="0">
              <a:latin typeface="Calibri Light" panose="020F0302020204030204"/>
              <a:cs typeface="Calibri Light" panose="020F0302020204030204"/>
            </a:rPr>
            <a:t>(2019</a:t>
          </a:r>
          <a:r>
            <a:rPr lang="en-US" sz="2000" kern="1200">
              <a:latin typeface="Calibri Light" panose="020F0302020204030204"/>
            </a:rPr>
            <a:t>)</a:t>
          </a:r>
          <a:r>
            <a:rPr lang="en-US" sz="2000" b="0" i="0" u="none" strike="noStrike" kern="1200" cap="all" baseline="0" noProof="0">
              <a:latin typeface="Calibri Light" panose="020F0302020204030204"/>
              <a:cs typeface="Calibri Light" panose="020F0302020204030204"/>
            </a:rPr>
            <a:t> </a:t>
          </a:r>
          <a:r>
            <a:rPr lang="en-US" sz="2000" kern="1200">
              <a:latin typeface="Calibri Light" panose="020F0302020204030204"/>
            </a:rPr>
            <a:t>states it promotes positive behaviours. </a:t>
          </a:r>
          <a:endParaRPr lang="en-US" sz="2000" b="0" i="0" u="none" strike="noStrike" kern="1200" cap="all" baseline="0" noProof="0">
            <a:latin typeface="Calibri Light" panose="020F0302020204030204"/>
            <a:cs typeface="Calibri Light" panose="020F0302020204030204"/>
          </a:endParaRPr>
        </a:p>
      </dsp:txBody>
      <dsp:txXfrm>
        <a:off x="355990" y="2876"/>
        <a:ext cx="2601625" cy="1560975"/>
      </dsp:txXfrm>
    </dsp:sp>
    <dsp:sp modelId="{993ABBC3-E0D7-48AE-B0B4-FC816A8BD06B}">
      <dsp:nvSpPr>
        <dsp:cNvPr id="0" name=""/>
        <dsp:cNvSpPr/>
      </dsp:nvSpPr>
      <dsp:spPr>
        <a:xfrm>
          <a:off x="1656802" y="1562051"/>
          <a:ext cx="3199998" cy="567773"/>
        </a:xfrm>
        <a:custGeom>
          <a:avLst/>
          <a:gdLst/>
          <a:ahLst/>
          <a:cxnLst/>
          <a:rect l="0" t="0" r="0" b="0"/>
          <a:pathLst>
            <a:path>
              <a:moveTo>
                <a:pt x="3199998" y="0"/>
              </a:moveTo>
              <a:lnTo>
                <a:pt x="3199998" y="300986"/>
              </a:lnTo>
              <a:lnTo>
                <a:pt x="0" y="300986"/>
              </a:lnTo>
              <a:lnTo>
                <a:pt x="0" y="567773"/>
              </a:lnTo>
            </a:path>
          </a:pathLst>
        </a:custGeom>
        <a:noFill/>
        <a:ln w="6350" cap="flat" cmpd="sng" algn="ctr">
          <a:solidFill>
            <a:schemeClr val="accent5">
              <a:hueOff val="276562"/>
              <a:satOff val="3140"/>
              <a:lumOff val="284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75415" y="1842946"/>
        <a:ext cx="162773" cy="5983"/>
      </dsp:txXfrm>
    </dsp:sp>
    <dsp:sp modelId="{DABF0C85-7B7B-4D61-891E-7800845AAE39}">
      <dsp:nvSpPr>
        <dsp:cNvPr id="0" name=""/>
        <dsp:cNvSpPr/>
      </dsp:nvSpPr>
      <dsp:spPr>
        <a:xfrm>
          <a:off x="3555988" y="2876"/>
          <a:ext cx="2601625" cy="1560975"/>
        </a:xfrm>
        <a:prstGeom prst="rect">
          <a:avLst/>
        </a:prstGeom>
        <a:solidFill>
          <a:schemeClr val="accent5">
            <a:hueOff val="221250"/>
            <a:satOff val="2512"/>
            <a:lumOff val="22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100000"/>
            </a:lnSpc>
            <a:spcBef>
              <a:spcPct val="0"/>
            </a:spcBef>
            <a:spcAft>
              <a:spcPct val="35000"/>
            </a:spcAft>
            <a:buNone/>
          </a:pPr>
          <a:r>
            <a:rPr lang="en-US" sz="2000" kern="1200">
              <a:latin typeface="Calibri Light" panose="020F0302020204030204"/>
            </a:rPr>
            <a:t>Can encourage positive habbits. </a:t>
          </a:r>
        </a:p>
      </dsp:txBody>
      <dsp:txXfrm>
        <a:off x="3555988" y="2876"/>
        <a:ext cx="2601625" cy="1560975"/>
      </dsp:txXfrm>
    </dsp:sp>
    <dsp:sp modelId="{D7A55AC9-5743-465C-A2CC-28018F8815E5}">
      <dsp:nvSpPr>
        <dsp:cNvPr id="0" name=""/>
        <dsp:cNvSpPr/>
      </dsp:nvSpPr>
      <dsp:spPr>
        <a:xfrm>
          <a:off x="2955815" y="2896993"/>
          <a:ext cx="567773" cy="91440"/>
        </a:xfrm>
        <a:custGeom>
          <a:avLst/>
          <a:gdLst/>
          <a:ahLst/>
          <a:cxnLst/>
          <a:rect l="0" t="0" r="0" b="0"/>
          <a:pathLst>
            <a:path>
              <a:moveTo>
                <a:pt x="0" y="45720"/>
              </a:moveTo>
              <a:lnTo>
                <a:pt x="567773" y="45720"/>
              </a:lnTo>
            </a:path>
          </a:pathLst>
        </a:custGeom>
        <a:noFill/>
        <a:ln w="6350" cap="flat" cmpd="sng" algn="ctr">
          <a:solidFill>
            <a:schemeClr val="accent5">
              <a:hueOff val="553124"/>
              <a:satOff val="6280"/>
              <a:lumOff val="568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224742" y="2939721"/>
        <a:ext cx="29918" cy="5983"/>
      </dsp:txXfrm>
    </dsp:sp>
    <dsp:sp modelId="{4E99A0BA-BAC7-446E-8235-1AD395FE8EA3}">
      <dsp:nvSpPr>
        <dsp:cNvPr id="0" name=""/>
        <dsp:cNvSpPr/>
      </dsp:nvSpPr>
      <dsp:spPr>
        <a:xfrm>
          <a:off x="355990" y="2162225"/>
          <a:ext cx="2601625" cy="1560975"/>
        </a:xfrm>
        <a:prstGeom prst="rect">
          <a:avLst/>
        </a:prstGeom>
        <a:solidFill>
          <a:schemeClr val="accent5">
            <a:hueOff val="442499"/>
            <a:satOff val="5024"/>
            <a:lumOff val="4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100000"/>
            </a:lnSpc>
            <a:spcBef>
              <a:spcPct val="0"/>
            </a:spcBef>
            <a:spcAft>
              <a:spcPct val="35000"/>
            </a:spcAft>
            <a:buNone/>
          </a:pPr>
          <a:r>
            <a:rPr lang="en-US" sz="2000" kern="1200">
              <a:latin typeface="Calibri Light" panose="020F0302020204030204"/>
            </a:rPr>
            <a:t>Overuse can cause more disruption. </a:t>
          </a:r>
        </a:p>
      </dsp:txBody>
      <dsp:txXfrm>
        <a:off x="355990" y="2162225"/>
        <a:ext cx="2601625" cy="1560975"/>
      </dsp:txXfrm>
    </dsp:sp>
    <dsp:sp modelId="{FBDE664A-1FD0-4F34-A8E1-91802977114F}">
      <dsp:nvSpPr>
        <dsp:cNvPr id="0" name=""/>
        <dsp:cNvSpPr/>
      </dsp:nvSpPr>
      <dsp:spPr>
        <a:xfrm>
          <a:off x="1656802" y="3721400"/>
          <a:ext cx="3199998" cy="567773"/>
        </a:xfrm>
        <a:custGeom>
          <a:avLst/>
          <a:gdLst/>
          <a:ahLst/>
          <a:cxnLst/>
          <a:rect l="0" t="0" r="0" b="0"/>
          <a:pathLst>
            <a:path>
              <a:moveTo>
                <a:pt x="3199998" y="0"/>
              </a:moveTo>
              <a:lnTo>
                <a:pt x="3199998" y="300986"/>
              </a:lnTo>
              <a:lnTo>
                <a:pt x="0" y="300986"/>
              </a:lnTo>
              <a:lnTo>
                <a:pt x="0" y="567773"/>
              </a:lnTo>
            </a:path>
          </a:pathLst>
        </a:custGeom>
        <a:noFill/>
        <a:ln w="6350" cap="flat" cmpd="sng" algn="ctr">
          <a:solidFill>
            <a:schemeClr val="accent5">
              <a:hueOff val="829686"/>
              <a:satOff val="9421"/>
              <a:lumOff val="852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175415" y="4002295"/>
        <a:ext cx="162773" cy="5983"/>
      </dsp:txXfrm>
    </dsp:sp>
    <dsp:sp modelId="{F371DDA8-CB85-4EEF-A742-7ED095A73C14}">
      <dsp:nvSpPr>
        <dsp:cNvPr id="0" name=""/>
        <dsp:cNvSpPr/>
      </dsp:nvSpPr>
      <dsp:spPr>
        <a:xfrm>
          <a:off x="3555988" y="2162225"/>
          <a:ext cx="2601625" cy="1560975"/>
        </a:xfrm>
        <a:prstGeom prst="rect">
          <a:avLst/>
        </a:prstGeom>
        <a:solidFill>
          <a:schemeClr val="accent5">
            <a:hueOff val="663749"/>
            <a:satOff val="7537"/>
            <a:lumOff val="6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100000"/>
            </a:lnSpc>
            <a:spcBef>
              <a:spcPct val="0"/>
            </a:spcBef>
            <a:spcAft>
              <a:spcPct val="35000"/>
            </a:spcAft>
            <a:buNone/>
          </a:pPr>
          <a:r>
            <a:rPr lang="en-US" sz="2000" kern="1200">
              <a:latin typeface="Calibri Light" panose="020F0302020204030204"/>
            </a:rPr>
            <a:t>Can demotivate other children.  Patrick (2019) states they feel 'unrecognised' and </a:t>
          </a:r>
        </a:p>
      </dsp:txBody>
      <dsp:txXfrm>
        <a:off x="3555988" y="2162225"/>
        <a:ext cx="2601625" cy="1560975"/>
      </dsp:txXfrm>
    </dsp:sp>
    <dsp:sp modelId="{5E3B94F7-88B3-4F70-8A9F-D58167908AB4}">
      <dsp:nvSpPr>
        <dsp:cNvPr id="0" name=""/>
        <dsp:cNvSpPr/>
      </dsp:nvSpPr>
      <dsp:spPr>
        <a:xfrm>
          <a:off x="2955815" y="5056341"/>
          <a:ext cx="567773" cy="91440"/>
        </a:xfrm>
        <a:custGeom>
          <a:avLst/>
          <a:gdLst/>
          <a:ahLst/>
          <a:cxnLst/>
          <a:rect l="0" t="0" r="0" b="0"/>
          <a:pathLst>
            <a:path>
              <a:moveTo>
                <a:pt x="0" y="45720"/>
              </a:moveTo>
              <a:lnTo>
                <a:pt x="567773" y="45720"/>
              </a:lnTo>
            </a:path>
          </a:pathLst>
        </a:custGeom>
        <a:noFill/>
        <a:ln w="6350" cap="flat" cmpd="sng" algn="ctr">
          <a:solidFill>
            <a:schemeClr val="accent5">
              <a:hueOff val="1106248"/>
              <a:satOff val="12561"/>
              <a:lumOff val="1137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224742" y="5099069"/>
        <a:ext cx="29918" cy="5983"/>
      </dsp:txXfrm>
    </dsp:sp>
    <dsp:sp modelId="{75DE29ED-B061-4A35-BAB1-98F9E0247D9B}">
      <dsp:nvSpPr>
        <dsp:cNvPr id="0" name=""/>
        <dsp:cNvSpPr/>
      </dsp:nvSpPr>
      <dsp:spPr>
        <a:xfrm>
          <a:off x="355990" y="4321574"/>
          <a:ext cx="2601625" cy="1560975"/>
        </a:xfrm>
        <a:prstGeom prst="rect">
          <a:avLst/>
        </a:prstGeom>
        <a:solidFill>
          <a:schemeClr val="accent5">
            <a:hueOff val="884998"/>
            <a:satOff val="10049"/>
            <a:lumOff val="90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100000"/>
            </a:lnSpc>
            <a:spcBef>
              <a:spcPct val="0"/>
            </a:spcBef>
            <a:spcAft>
              <a:spcPct val="35000"/>
            </a:spcAft>
            <a:buNone/>
          </a:pPr>
          <a:r>
            <a:rPr lang="en-US" sz="2000" kern="1200">
              <a:latin typeface="Calibri Light" panose="020F0302020204030204"/>
            </a:rPr>
            <a:t> Principle of fairness. </a:t>
          </a:r>
          <a:endParaRPr lang="en-US" sz="2000" kern="1200"/>
        </a:p>
      </dsp:txBody>
      <dsp:txXfrm>
        <a:off x="355990" y="4321574"/>
        <a:ext cx="2601625" cy="1560975"/>
      </dsp:txXfrm>
    </dsp:sp>
    <dsp:sp modelId="{9D84B2E8-D3B3-428A-B176-E3E7BBCDCE57}">
      <dsp:nvSpPr>
        <dsp:cNvPr id="0" name=""/>
        <dsp:cNvSpPr/>
      </dsp:nvSpPr>
      <dsp:spPr>
        <a:xfrm>
          <a:off x="3555988" y="4321574"/>
          <a:ext cx="2601625" cy="1560975"/>
        </a:xfrm>
        <a:prstGeom prst="rect">
          <a:avLst/>
        </a:prstGeom>
        <a:solidFill>
          <a:schemeClr val="accent5">
            <a:hueOff val="1106248"/>
            <a:satOff val="12561"/>
            <a:lumOff val="113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100000"/>
            </a:lnSpc>
            <a:spcBef>
              <a:spcPct val="0"/>
            </a:spcBef>
            <a:spcAft>
              <a:spcPct val="35000"/>
            </a:spcAft>
            <a:buNone/>
          </a:pPr>
          <a:r>
            <a:rPr lang="en-US" sz="2000" kern="1200"/>
            <a:t>Inconsistent rewards can cause disruptions or outbreaks.</a:t>
          </a:r>
          <a:endParaRPr lang="en-US" sz="2000" kern="1200">
            <a:latin typeface="Calibri Light" panose="020F0302020204030204"/>
          </a:endParaRPr>
        </a:p>
      </dsp:txBody>
      <dsp:txXfrm>
        <a:off x="3555988" y="4321574"/>
        <a:ext cx="2601625" cy="15609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64ACDA-D3AE-4B6C-8B63-E1678D5871C5}">
      <dsp:nvSpPr>
        <dsp:cNvPr id="0" name=""/>
        <dsp:cNvSpPr/>
      </dsp:nvSpPr>
      <dsp:spPr>
        <a:xfrm>
          <a:off x="0" y="2442"/>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012A1F-9735-429A-B3CD-3D4C8BFE3D62}">
      <dsp:nvSpPr>
        <dsp:cNvPr id="0" name=""/>
        <dsp:cNvSpPr/>
      </dsp:nvSpPr>
      <dsp:spPr>
        <a:xfrm>
          <a:off x="374497" y="280994"/>
          <a:ext cx="680904" cy="6809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830515-D365-4A8C-955F-8C3DD29C4437}">
      <dsp:nvSpPr>
        <dsp:cNvPr id="0" name=""/>
        <dsp:cNvSpPr/>
      </dsp:nvSpPr>
      <dsp:spPr>
        <a:xfrm>
          <a:off x="1429899" y="2442"/>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889000">
            <a:lnSpc>
              <a:spcPct val="100000"/>
            </a:lnSpc>
            <a:spcBef>
              <a:spcPct val="0"/>
            </a:spcBef>
            <a:spcAft>
              <a:spcPct val="35000"/>
            </a:spcAft>
            <a:buNone/>
          </a:pPr>
          <a:r>
            <a:rPr lang="en-US" sz="2000" kern="1200"/>
            <a:t>Environment – seating plan – layout of classroom </a:t>
          </a:r>
        </a:p>
      </dsp:txBody>
      <dsp:txXfrm>
        <a:off x="1429899" y="2442"/>
        <a:ext cx="5083704" cy="1238008"/>
      </dsp:txXfrm>
    </dsp:sp>
    <dsp:sp modelId="{619B0D95-E5D4-4880-A954-60A6A295BB70}">
      <dsp:nvSpPr>
        <dsp:cNvPr id="0" name=""/>
        <dsp:cNvSpPr/>
      </dsp:nvSpPr>
      <dsp:spPr>
        <a:xfrm>
          <a:off x="0" y="1549953"/>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150D5B-C94B-4BA5-B31F-D8E046AA0911}">
      <dsp:nvSpPr>
        <dsp:cNvPr id="0" name=""/>
        <dsp:cNvSpPr/>
      </dsp:nvSpPr>
      <dsp:spPr>
        <a:xfrm>
          <a:off x="374497" y="1828505"/>
          <a:ext cx="680904" cy="6809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005814-9C25-4B01-A01F-5AD2DF7097DC}">
      <dsp:nvSpPr>
        <dsp:cNvPr id="0" name=""/>
        <dsp:cNvSpPr/>
      </dsp:nvSpPr>
      <dsp:spPr>
        <a:xfrm>
          <a:off x="1429899" y="1549953"/>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889000">
            <a:lnSpc>
              <a:spcPct val="100000"/>
            </a:lnSpc>
            <a:spcBef>
              <a:spcPct val="0"/>
            </a:spcBef>
            <a:spcAft>
              <a:spcPct val="35000"/>
            </a:spcAft>
            <a:buNone/>
          </a:pPr>
          <a:r>
            <a:rPr lang="en-US" sz="2000" kern="1200"/>
            <a:t>Wrong set up can cause disruptive behaviour – students sat to far away / by doors or windows. </a:t>
          </a:r>
        </a:p>
      </dsp:txBody>
      <dsp:txXfrm>
        <a:off x="1429899" y="1549953"/>
        <a:ext cx="5083704" cy="1238008"/>
      </dsp:txXfrm>
    </dsp:sp>
    <dsp:sp modelId="{BFB63C6B-1E71-496C-9DC6-235EF33C6A1C}">
      <dsp:nvSpPr>
        <dsp:cNvPr id="0" name=""/>
        <dsp:cNvSpPr/>
      </dsp:nvSpPr>
      <dsp:spPr>
        <a:xfrm>
          <a:off x="0" y="3097464"/>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513C9C-9C58-417D-822F-8A90032FBB78}">
      <dsp:nvSpPr>
        <dsp:cNvPr id="0" name=""/>
        <dsp:cNvSpPr/>
      </dsp:nvSpPr>
      <dsp:spPr>
        <a:xfrm>
          <a:off x="374497" y="3376015"/>
          <a:ext cx="680904" cy="6809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EEC4F5-DB6A-4785-9126-9CBB6FD9F48F}">
      <dsp:nvSpPr>
        <dsp:cNvPr id="0" name=""/>
        <dsp:cNvSpPr/>
      </dsp:nvSpPr>
      <dsp:spPr>
        <a:xfrm>
          <a:off x="1429899" y="309746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889000">
            <a:lnSpc>
              <a:spcPct val="100000"/>
            </a:lnSpc>
            <a:spcBef>
              <a:spcPct val="0"/>
            </a:spcBef>
            <a:spcAft>
              <a:spcPct val="35000"/>
            </a:spcAft>
            <a:buNone/>
          </a:pPr>
          <a:r>
            <a:rPr lang="en-US" sz="2000" kern="1200"/>
            <a:t>Hannah, R. (2013) wrong environment can stifle creativity and promote negative behaviour. </a:t>
          </a:r>
        </a:p>
      </dsp:txBody>
      <dsp:txXfrm>
        <a:off x="1429899" y="3097464"/>
        <a:ext cx="5083704" cy="1238008"/>
      </dsp:txXfrm>
    </dsp:sp>
    <dsp:sp modelId="{8A0D7F23-D1DD-4126-84A3-4FD0CF47ED23}">
      <dsp:nvSpPr>
        <dsp:cNvPr id="0" name=""/>
        <dsp:cNvSpPr/>
      </dsp:nvSpPr>
      <dsp:spPr>
        <a:xfrm>
          <a:off x="0" y="4644974"/>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AE324A-DEA9-47C2-9BF0-C1121C825258}">
      <dsp:nvSpPr>
        <dsp:cNvPr id="0" name=""/>
        <dsp:cNvSpPr/>
      </dsp:nvSpPr>
      <dsp:spPr>
        <a:xfrm>
          <a:off x="374497" y="4923526"/>
          <a:ext cx="680904" cy="6809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02157A-698B-4EFF-921B-0DEFBFA69E3D}">
      <dsp:nvSpPr>
        <dsp:cNvPr id="0" name=""/>
        <dsp:cNvSpPr/>
      </dsp:nvSpPr>
      <dsp:spPr>
        <a:xfrm>
          <a:off x="1429899" y="464497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889000">
            <a:lnSpc>
              <a:spcPct val="100000"/>
            </a:lnSpc>
            <a:spcBef>
              <a:spcPct val="0"/>
            </a:spcBef>
            <a:spcAft>
              <a:spcPct val="35000"/>
            </a:spcAft>
            <a:buNone/>
          </a:pPr>
          <a:r>
            <a:rPr lang="en-US" sz="2000" kern="1200"/>
            <a:t>Wall art and displays could cause distraction – availability to surroundings – layout of desks</a:t>
          </a:r>
          <a:r>
            <a:rPr lang="en-US" sz="2000" kern="1200">
              <a:latin typeface="Calibri Light" panose="020F0302020204030204"/>
            </a:rPr>
            <a:t>.</a:t>
          </a:r>
          <a:endParaRPr lang="en-US" sz="2000" kern="1200"/>
        </a:p>
      </dsp:txBody>
      <dsp:txXfrm>
        <a:off x="1429899" y="4644974"/>
        <a:ext cx="5083704" cy="123800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655B98-2D92-435C-9EA9-21D2FEB8EFEB}">
      <dsp:nvSpPr>
        <dsp:cNvPr id="0" name=""/>
        <dsp:cNvSpPr/>
      </dsp:nvSpPr>
      <dsp:spPr>
        <a:xfrm>
          <a:off x="3099706" y="765724"/>
          <a:ext cx="589291" cy="91440"/>
        </a:xfrm>
        <a:custGeom>
          <a:avLst/>
          <a:gdLst/>
          <a:ahLst/>
          <a:cxnLst/>
          <a:rect l="0" t="0" r="0" b="0"/>
          <a:pathLst>
            <a:path>
              <a:moveTo>
                <a:pt x="0" y="45720"/>
              </a:moveTo>
              <a:lnTo>
                <a:pt x="58929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78854" y="808344"/>
        <a:ext cx="30994" cy="6198"/>
      </dsp:txXfrm>
    </dsp:sp>
    <dsp:sp modelId="{CAD96CD0-3822-422A-B369-997FC662BF64}">
      <dsp:nvSpPr>
        <dsp:cNvPr id="0" name=""/>
        <dsp:cNvSpPr/>
      </dsp:nvSpPr>
      <dsp:spPr>
        <a:xfrm>
          <a:off x="406325" y="2890"/>
          <a:ext cx="2695180" cy="161710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b="0" i="0" u="none" strike="noStrike" kern="1200" cap="none" baseline="0" noProof="0">
              <a:latin typeface="Calibri Light"/>
              <a:cs typeface="Calibri Light"/>
            </a:rPr>
            <a:t>Less distractions if set out appropriately</a:t>
          </a:r>
        </a:p>
      </dsp:txBody>
      <dsp:txXfrm>
        <a:off x="406325" y="2890"/>
        <a:ext cx="2695180" cy="1617108"/>
      </dsp:txXfrm>
    </dsp:sp>
    <dsp:sp modelId="{DCA97EB6-6713-4123-8025-B6D09DF25733}">
      <dsp:nvSpPr>
        <dsp:cNvPr id="0" name=""/>
        <dsp:cNvSpPr/>
      </dsp:nvSpPr>
      <dsp:spPr>
        <a:xfrm>
          <a:off x="1753916" y="1618198"/>
          <a:ext cx="3315071" cy="589291"/>
        </a:xfrm>
        <a:custGeom>
          <a:avLst/>
          <a:gdLst/>
          <a:ahLst/>
          <a:cxnLst/>
          <a:rect l="0" t="0" r="0" b="0"/>
          <a:pathLst>
            <a:path>
              <a:moveTo>
                <a:pt x="3315071" y="0"/>
              </a:moveTo>
              <a:lnTo>
                <a:pt x="3315071" y="311745"/>
              </a:lnTo>
              <a:lnTo>
                <a:pt x="0" y="311745"/>
              </a:lnTo>
              <a:lnTo>
                <a:pt x="0" y="589291"/>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27138" y="1909744"/>
        <a:ext cx="168626" cy="6198"/>
      </dsp:txXfrm>
    </dsp:sp>
    <dsp:sp modelId="{592471E6-EBD7-411A-ADB1-0C4575AEC7AE}">
      <dsp:nvSpPr>
        <dsp:cNvPr id="0" name=""/>
        <dsp:cNvSpPr/>
      </dsp:nvSpPr>
      <dsp:spPr>
        <a:xfrm>
          <a:off x="3721397" y="2890"/>
          <a:ext cx="2695180" cy="161710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kern="1200"/>
            <a:t>Promotes work ethic and self discipline. </a:t>
          </a:r>
        </a:p>
      </dsp:txBody>
      <dsp:txXfrm>
        <a:off x="3721397" y="2890"/>
        <a:ext cx="2695180" cy="1617108"/>
      </dsp:txXfrm>
    </dsp:sp>
    <dsp:sp modelId="{BAFF5424-ED5C-45C9-B17F-39E503D662C6}">
      <dsp:nvSpPr>
        <dsp:cNvPr id="0" name=""/>
        <dsp:cNvSpPr/>
      </dsp:nvSpPr>
      <dsp:spPr>
        <a:xfrm>
          <a:off x="3099706" y="3002724"/>
          <a:ext cx="589291" cy="91440"/>
        </a:xfrm>
        <a:custGeom>
          <a:avLst/>
          <a:gdLst/>
          <a:ahLst/>
          <a:cxnLst/>
          <a:rect l="0" t="0" r="0" b="0"/>
          <a:pathLst>
            <a:path>
              <a:moveTo>
                <a:pt x="0" y="45720"/>
              </a:moveTo>
              <a:lnTo>
                <a:pt x="589291"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78854" y="3045344"/>
        <a:ext cx="30994" cy="6198"/>
      </dsp:txXfrm>
    </dsp:sp>
    <dsp:sp modelId="{750A1E31-1282-4A05-90F9-8DCA7E8B07FD}">
      <dsp:nvSpPr>
        <dsp:cNvPr id="0" name=""/>
        <dsp:cNvSpPr/>
      </dsp:nvSpPr>
      <dsp:spPr>
        <a:xfrm>
          <a:off x="406325" y="2239889"/>
          <a:ext cx="2695180" cy="161710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kern="1200"/>
            <a:t>Overall evaluation:</a:t>
          </a:r>
          <a:r>
            <a:rPr lang="en-US" sz="2300" kern="1200">
              <a:latin typeface="Calibri Light" panose="020F0302020204030204"/>
            </a:rPr>
            <a:t> safe space suitable to all.  </a:t>
          </a:r>
          <a:endParaRPr lang="en-US" sz="2300" kern="1200"/>
        </a:p>
      </dsp:txBody>
      <dsp:txXfrm>
        <a:off x="406325" y="2239889"/>
        <a:ext cx="2695180" cy="1617108"/>
      </dsp:txXfrm>
    </dsp:sp>
    <dsp:sp modelId="{290F2C61-A6E4-4377-AE79-263C2BF617A6}">
      <dsp:nvSpPr>
        <dsp:cNvPr id="0" name=""/>
        <dsp:cNvSpPr/>
      </dsp:nvSpPr>
      <dsp:spPr>
        <a:xfrm>
          <a:off x="1753916" y="3855198"/>
          <a:ext cx="3315071" cy="589291"/>
        </a:xfrm>
        <a:custGeom>
          <a:avLst/>
          <a:gdLst/>
          <a:ahLst/>
          <a:cxnLst/>
          <a:rect l="0" t="0" r="0" b="0"/>
          <a:pathLst>
            <a:path>
              <a:moveTo>
                <a:pt x="3315071" y="0"/>
              </a:moveTo>
              <a:lnTo>
                <a:pt x="3315071" y="311745"/>
              </a:lnTo>
              <a:lnTo>
                <a:pt x="0" y="311745"/>
              </a:lnTo>
              <a:lnTo>
                <a:pt x="0" y="589291"/>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27138" y="4146744"/>
        <a:ext cx="168626" cy="6198"/>
      </dsp:txXfrm>
    </dsp:sp>
    <dsp:sp modelId="{6D814008-C852-49AE-821C-3B95A6788C08}">
      <dsp:nvSpPr>
        <dsp:cNvPr id="0" name=""/>
        <dsp:cNvSpPr/>
      </dsp:nvSpPr>
      <dsp:spPr>
        <a:xfrm>
          <a:off x="3721397" y="2239889"/>
          <a:ext cx="2695180" cy="161710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kern="1200">
              <a:latin typeface="Calibri Light" panose="020F0302020204030204"/>
            </a:rPr>
            <a:t>Seating plan set to ensure that there is no easy disruptions or distractions. </a:t>
          </a:r>
        </a:p>
      </dsp:txBody>
      <dsp:txXfrm>
        <a:off x="3721397" y="2239889"/>
        <a:ext cx="2695180" cy="1617108"/>
      </dsp:txXfrm>
    </dsp:sp>
    <dsp:sp modelId="{199CDE67-9917-40FA-9ECB-982C4FCA2117}">
      <dsp:nvSpPr>
        <dsp:cNvPr id="0" name=""/>
        <dsp:cNvSpPr/>
      </dsp:nvSpPr>
      <dsp:spPr>
        <a:xfrm>
          <a:off x="406325" y="4476889"/>
          <a:ext cx="2695180" cy="161710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kern="1200">
              <a:latin typeface="Calibri Light" panose="020F0302020204030204"/>
            </a:rPr>
            <a:t>Postive relationship with the practitioner </a:t>
          </a:r>
        </a:p>
      </dsp:txBody>
      <dsp:txXfrm>
        <a:off x="406325" y="4476889"/>
        <a:ext cx="2695180" cy="161710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298BDC-D906-45C5-A979-892706BDE3AB}">
      <dsp:nvSpPr>
        <dsp:cNvPr id="0" name=""/>
        <dsp:cNvSpPr/>
      </dsp:nvSpPr>
      <dsp:spPr>
        <a:xfrm>
          <a:off x="0" y="4597"/>
          <a:ext cx="65136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FF6EAC-E9E1-4911-92AB-3185709BE3F3}">
      <dsp:nvSpPr>
        <dsp:cNvPr id="0" name=""/>
        <dsp:cNvSpPr/>
      </dsp:nvSpPr>
      <dsp:spPr>
        <a:xfrm>
          <a:off x="296259" y="224956"/>
          <a:ext cx="538654" cy="5386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F5DEAF-A5C3-4FCE-8E21-3D86746C7AEE}">
      <dsp:nvSpPr>
        <dsp:cNvPr id="0" name=""/>
        <dsp:cNvSpPr/>
      </dsp:nvSpPr>
      <dsp:spPr>
        <a:xfrm>
          <a:off x="1131174" y="4597"/>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100000"/>
            </a:lnSpc>
            <a:spcBef>
              <a:spcPct val="0"/>
            </a:spcBef>
            <a:spcAft>
              <a:spcPct val="35000"/>
            </a:spcAft>
            <a:buNone/>
          </a:pPr>
          <a:r>
            <a:rPr lang="en-US" sz="1900" b="0" i="0" u="none" strike="noStrike" kern="1200" cap="none" baseline="0" noProof="0">
              <a:latin typeface="Calibri Light"/>
              <a:cs typeface="Calibri Light"/>
            </a:rPr>
            <a:t>Engagement and participation. </a:t>
          </a:r>
        </a:p>
      </dsp:txBody>
      <dsp:txXfrm>
        <a:off x="1131174" y="4597"/>
        <a:ext cx="5382429" cy="979371"/>
      </dsp:txXfrm>
    </dsp:sp>
    <dsp:sp modelId="{61BACFE6-29A4-4DE8-9F38-71ECC29D1187}">
      <dsp:nvSpPr>
        <dsp:cNvPr id="0" name=""/>
        <dsp:cNvSpPr/>
      </dsp:nvSpPr>
      <dsp:spPr>
        <a:xfrm>
          <a:off x="0" y="1228812"/>
          <a:ext cx="65136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E610F1-D184-42B9-9ACB-7858249032D9}">
      <dsp:nvSpPr>
        <dsp:cNvPr id="0" name=""/>
        <dsp:cNvSpPr/>
      </dsp:nvSpPr>
      <dsp:spPr>
        <a:xfrm>
          <a:off x="296259" y="1449171"/>
          <a:ext cx="538654" cy="5386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C5CA1C-0CDE-4EDF-8871-5689773D3236}">
      <dsp:nvSpPr>
        <dsp:cNvPr id="0" name=""/>
        <dsp:cNvSpPr/>
      </dsp:nvSpPr>
      <dsp:spPr>
        <a:xfrm>
          <a:off x="1131174" y="1228812"/>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100000"/>
            </a:lnSpc>
            <a:spcBef>
              <a:spcPct val="0"/>
            </a:spcBef>
            <a:spcAft>
              <a:spcPct val="35000"/>
            </a:spcAft>
            <a:buNone/>
          </a:pPr>
          <a:r>
            <a:rPr lang="en-US" sz="1900" b="0" i="0" u="none" strike="noStrike" kern="1200" cap="none" baseline="0" noProof="0">
              <a:latin typeface="Calibri Light"/>
              <a:cs typeface="Calibri Light"/>
            </a:rPr>
            <a:t>Fun and interactive </a:t>
          </a:r>
        </a:p>
      </dsp:txBody>
      <dsp:txXfrm>
        <a:off x="1131174" y="1228812"/>
        <a:ext cx="5382429" cy="979371"/>
      </dsp:txXfrm>
    </dsp:sp>
    <dsp:sp modelId="{D497E6B8-8B84-4978-AFC5-EBD8D73B260B}">
      <dsp:nvSpPr>
        <dsp:cNvPr id="0" name=""/>
        <dsp:cNvSpPr/>
      </dsp:nvSpPr>
      <dsp:spPr>
        <a:xfrm>
          <a:off x="0" y="2453027"/>
          <a:ext cx="65136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EE3508-6C80-4708-95D2-CD8DA51EB86C}">
      <dsp:nvSpPr>
        <dsp:cNvPr id="0" name=""/>
        <dsp:cNvSpPr/>
      </dsp:nvSpPr>
      <dsp:spPr>
        <a:xfrm>
          <a:off x="296259" y="2673385"/>
          <a:ext cx="538654" cy="5386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C425E9-408A-4642-92AB-D608831EDEC5}">
      <dsp:nvSpPr>
        <dsp:cNvPr id="0" name=""/>
        <dsp:cNvSpPr/>
      </dsp:nvSpPr>
      <dsp:spPr>
        <a:xfrm>
          <a:off x="1131174" y="2453027"/>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100000"/>
            </a:lnSpc>
            <a:spcBef>
              <a:spcPct val="0"/>
            </a:spcBef>
            <a:spcAft>
              <a:spcPct val="35000"/>
            </a:spcAft>
            <a:buNone/>
          </a:pPr>
          <a:r>
            <a:rPr lang="en-US" sz="1900" b="0" i="0" u="none" strike="noStrike" kern="1200" cap="none" baseline="0" noProof="0">
              <a:latin typeface="Calibri Light"/>
              <a:cs typeface="Calibri Light"/>
            </a:rPr>
            <a:t>Debrief after session with teacher or teaching assistant. </a:t>
          </a:r>
        </a:p>
      </dsp:txBody>
      <dsp:txXfrm>
        <a:off x="1131174" y="2453027"/>
        <a:ext cx="5382429" cy="979371"/>
      </dsp:txXfrm>
    </dsp:sp>
    <dsp:sp modelId="{2BF504EB-5570-400B-8143-FC0BCB497D5E}">
      <dsp:nvSpPr>
        <dsp:cNvPr id="0" name=""/>
        <dsp:cNvSpPr/>
      </dsp:nvSpPr>
      <dsp:spPr>
        <a:xfrm>
          <a:off x="0" y="3677241"/>
          <a:ext cx="65136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6F906D-1641-46E8-BEC8-F312A678BFC2}">
      <dsp:nvSpPr>
        <dsp:cNvPr id="0" name=""/>
        <dsp:cNvSpPr/>
      </dsp:nvSpPr>
      <dsp:spPr>
        <a:xfrm>
          <a:off x="296259" y="3897600"/>
          <a:ext cx="538654" cy="53865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277E83-EFA1-412B-AE97-79CD4AFE8E45}">
      <dsp:nvSpPr>
        <dsp:cNvPr id="0" name=""/>
        <dsp:cNvSpPr/>
      </dsp:nvSpPr>
      <dsp:spPr>
        <a:xfrm>
          <a:off x="1131174" y="3677241"/>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100000"/>
            </a:lnSpc>
            <a:spcBef>
              <a:spcPct val="0"/>
            </a:spcBef>
            <a:spcAft>
              <a:spcPct val="35000"/>
            </a:spcAft>
            <a:buNone/>
          </a:pPr>
          <a:r>
            <a:rPr lang="en-US" sz="1900" b="0" i="0" u="none" strike="noStrike" kern="1200" cap="none" baseline="0" noProof="0">
              <a:latin typeface="Calibri Light" panose="020F0302020204030204"/>
            </a:rPr>
            <a:t> Enjoyment </a:t>
          </a:r>
          <a:r>
            <a:rPr lang="en-US" sz="1900" b="0" i="0" u="none" strike="noStrike" kern="1200" cap="none" baseline="0" noProof="0"/>
            <a:t>of sharing ideas with others</a:t>
          </a:r>
          <a:r>
            <a:rPr lang="en-US" sz="1900" b="0" i="0" u="none" strike="noStrike" kern="1200" cap="none" baseline="0" noProof="0">
              <a:latin typeface="Calibri Light" panose="020F0302020204030204"/>
            </a:rPr>
            <a:t> </a:t>
          </a:r>
          <a:endParaRPr lang="en-US" sz="1900" b="0" i="0" u="none" strike="noStrike" kern="1200" cap="none" baseline="0" noProof="0"/>
        </a:p>
      </dsp:txBody>
      <dsp:txXfrm>
        <a:off x="1131174" y="3677241"/>
        <a:ext cx="5382429" cy="979371"/>
      </dsp:txXfrm>
    </dsp:sp>
    <dsp:sp modelId="{B8B8918D-151D-4683-BB90-ED70B48C2131}">
      <dsp:nvSpPr>
        <dsp:cNvPr id="0" name=""/>
        <dsp:cNvSpPr/>
      </dsp:nvSpPr>
      <dsp:spPr>
        <a:xfrm>
          <a:off x="0" y="4901456"/>
          <a:ext cx="65136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D80BC2-C291-409E-8C2F-F876EFD2E220}">
      <dsp:nvSpPr>
        <dsp:cNvPr id="0" name=""/>
        <dsp:cNvSpPr/>
      </dsp:nvSpPr>
      <dsp:spPr>
        <a:xfrm>
          <a:off x="296259" y="5121814"/>
          <a:ext cx="538654" cy="53865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800A6D-1C6D-4FBE-95C5-A5717AEDB9E0}">
      <dsp:nvSpPr>
        <dsp:cNvPr id="0" name=""/>
        <dsp:cNvSpPr/>
      </dsp:nvSpPr>
      <dsp:spPr>
        <a:xfrm>
          <a:off x="1131174" y="4901456"/>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100000"/>
            </a:lnSpc>
            <a:spcBef>
              <a:spcPct val="0"/>
            </a:spcBef>
            <a:spcAft>
              <a:spcPct val="35000"/>
            </a:spcAft>
            <a:buNone/>
          </a:pPr>
          <a:r>
            <a:rPr lang="en-US" sz="1900" b="0" i="0" u="none" strike="noStrike" kern="1200" cap="none" baseline="0" noProof="0">
              <a:latin typeface="Calibri Light" panose="020F0302020204030204"/>
            </a:rPr>
            <a:t>Use of low arousal to encourage postive behaviour. </a:t>
          </a:r>
        </a:p>
      </dsp:txBody>
      <dsp:txXfrm>
        <a:off x="1131174" y="4901456"/>
        <a:ext cx="5382429" cy="97937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7A7D6D-DAAD-4AFC-A0A1-593D1893F76C}">
      <dsp:nvSpPr>
        <dsp:cNvPr id="0" name=""/>
        <dsp:cNvSpPr/>
      </dsp:nvSpPr>
      <dsp:spPr>
        <a:xfrm>
          <a:off x="3063358" y="770269"/>
          <a:ext cx="593708" cy="91440"/>
        </a:xfrm>
        <a:custGeom>
          <a:avLst/>
          <a:gdLst/>
          <a:ahLst/>
          <a:cxnLst/>
          <a:rect l="0" t="0" r="0" b="0"/>
          <a:pathLst>
            <a:path>
              <a:moveTo>
                <a:pt x="0" y="45720"/>
              </a:moveTo>
              <a:lnTo>
                <a:pt x="593708"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44604" y="812868"/>
        <a:ext cx="31215" cy="6243"/>
      </dsp:txXfrm>
    </dsp:sp>
    <dsp:sp modelId="{B1692296-5FD8-4250-89BF-5A78EDD5F5F2}">
      <dsp:nvSpPr>
        <dsp:cNvPr id="0" name=""/>
        <dsp:cNvSpPr/>
      </dsp:nvSpPr>
      <dsp:spPr>
        <a:xfrm>
          <a:off x="350775" y="1674"/>
          <a:ext cx="2714382" cy="162862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100000"/>
            </a:lnSpc>
            <a:spcBef>
              <a:spcPct val="0"/>
            </a:spcBef>
            <a:spcAft>
              <a:spcPct val="35000"/>
            </a:spcAft>
            <a:buNone/>
          </a:pPr>
          <a:r>
            <a:rPr lang="en-US" sz="1700" kern="1200"/>
            <a:t>Follows on from the postive relationships and environment. If consistent provides principles of normalisation. </a:t>
          </a:r>
        </a:p>
      </dsp:txBody>
      <dsp:txXfrm>
        <a:off x="350775" y="1674"/>
        <a:ext cx="2714382" cy="1628629"/>
      </dsp:txXfrm>
    </dsp:sp>
    <dsp:sp modelId="{B7247E89-ED33-4564-9896-5A9E52C301B5}">
      <dsp:nvSpPr>
        <dsp:cNvPr id="0" name=""/>
        <dsp:cNvSpPr/>
      </dsp:nvSpPr>
      <dsp:spPr>
        <a:xfrm>
          <a:off x="1707966" y="1628504"/>
          <a:ext cx="3338691" cy="593708"/>
        </a:xfrm>
        <a:custGeom>
          <a:avLst/>
          <a:gdLst/>
          <a:ahLst/>
          <a:cxnLst/>
          <a:rect l="0" t="0" r="0" b="0"/>
          <a:pathLst>
            <a:path>
              <a:moveTo>
                <a:pt x="3338691" y="0"/>
              </a:moveTo>
              <a:lnTo>
                <a:pt x="3338691" y="313954"/>
              </a:lnTo>
              <a:lnTo>
                <a:pt x="0" y="313954"/>
              </a:lnTo>
              <a:lnTo>
                <a:pt x="0" y="593708"/>
              </a:lnTo>
            </a:path>
          </a:pathLst>
        </a:custGeom>
        <a:noFill/>
        <a:ln w="6350" cap="flat" cmpd="sng" algn="ctr">
          <a:solidFill>
            <a:schemeClr val="accent2">
              <a:hueOff val="2122154"/>
              <a:satOff val="3600"/>
              <a:lumOff val="-13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92398" y="1922237"/>
        <a:ext cx="169827" cy="6243"/>
      </dsp:txXfrm>
    </dsp:sp>
    <dsp:sp modelId="{D92A0907-4E6C-42A3-B291-36170E6E8DB9}">
      <dsp:nvSpPr>
        <dsp:cNvPr id="0" name=""/>
        <dsp:cNvSpPr/>
      </dsp:nvSpPr>
      <dsp:spPr>
        <a:xfrm>
          <a:off x="3689466" y="1674"/>
          <a:ext cx="2714382" cy="1628629"/>
        </a:xfrm>
        <a:prstGeom prst="rect">
          <a:avLst/>
        </a:prstGeom>
        <a:solidFill>
          <a:schemeClr val="accent2">
            <a:hueOff val="1591615"/>
            <a:satOff val="2700"/>
            <a:lumOff val="-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100000"/>
            </a:lnSpc>
            <a:spcBef>
              <a:spcPct val="0"/>
            </a:spcBef>
            <a:spcAft>
              <a:spcPct val="35000"/>
            </a:spcAft>
            <a:buNone/>
          </a:pPr>
          <a:r>
            <a:rPr lang="en-US" sz="1700" kern="1200"/>
            <a:t>Makes the student feel valued and respected </a:t>
          </a:r>
        </a:p>
      </dsp:txBody>
      <dsp:txXfrm>
        <a:off x="3689466" y="1674"/>
        <a:ext cx="2714382" cy="1628629"/>
      </dsp:txXfrm>
    </dsp:sp>
    <dsp:sp modelId="{C5506FEE-4540-4066-BF04-398B844D9197}">
      <dsp:nvSpPr>
        <dsp:cNvPr id="0" name=""/>
        <dsp:cNvSpPr/>
      </dsp:nvSpPr>
      <dsp:spPr>
        <a:xfrm>
          <a:off x="3063358" y="3023207"/>
          <a:ext cx="593708" cy="91440"/>
        </a:xfrm>
        <a:custGeom>
          <a:avLst/>
          <a:gdLst/>
          <a:ahLst/>
          <a:cxnLst/>
          <a:rect l="0" t="0" r="0" b="0"/>
          <a:pathLst>
            <a:path>
              <a:moveTo>
                <a:pt x="0" y="45720"/>
              </a:moveTo>
              <a:lnTo>
                <a:pt x="593708" y="45720"/>
              </a:lnTo>
            </a:path>
          </a:pathLst>
        </a:custGeom>
        <a:noFill/>
        <a:ln w="6350" cap="flat" cmpd="sng" algn="ctr">
          <a:solidFill>
            <a:schemeClr val="accent2">
              <a:hueOff val="4244308"/>
              <a:satOff val="7200"/>
              <a:lumOff val="-26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44604" y="3065805"/>
        <a:ext cx="31215" cy="6243"/>
      </dsp:txXfrm>
    </dsp:sp>
    <dsp:sp modelId="{F9BE17E8-2C57-4143-A160-6D024E0E0439}">
      <dsp:nvSpPr>
        <dsp:cNvPr id="0" name=""/>
        <dsp:cNvSpPr/>
      </dsp:nvSpPr>
      <dsp:spPr>
        <a:xfrm>
          <a:off x="350775" y="2254612"/>
          <a:ext cx="2714382" cy="1628629"/>
        </a:xfrm>
        <a:prstGeom prst="rect">
          <a:avLst/>
        </a:prstGeom>
        <a:solidFill>
          <a:schemeClr val="accent2">
            <a:hueOff val="3183231"/>
            <a:satOff val="5400"/>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100000"/>
            </a:lnSpc>
            <a:spcBef>
              <a:spcPct val="0"/>
            </a:spcBef>
            <a:spcAft>
              <a:spcPct val="35000"/>
            </a:spcAft>
            <a:buNone/>
          </a:pPr>
          <a:r>
            <a:rPr lang="en-US" sz="1700" kern="1200"/>
            <a:t>Keeps the student engaged as oppossed to becoming distracted by other pupils or situations around the classroom environment.  </a:t>
          </a:r>
        </a:p>
      </dsp:txBody>
      <dsp:txXfrm>
        <a:off x="350775" y="2254612"/>
        <a:ext cx="2714382" cy="1628629"/>
      </dsp:txXfrm>
    </dsp:sp>
    <dsp:sp modelId="{9E7415B3-CC8B-4CD2-B56D-32ED2E037B61}">
      <dsp:nvSpPr>
        <dsp:cNvPr id="0" name=""/>
        <dsp:cNvSpPr/>
      </dsp:nvSpPr>
      <dsp:spPr>
        <a:xfrm>
          <a:off x="1707966" y="3881442"/>
          <a:ext cx="3338691" cy="593708"/>
        </a:xfrm>
        <a:custGeom>
          <a:avLst/>
          <a:gdLst/>
          <a:ahLst/>
          <a:cxnLst/>
          <a:rect l="0" t="0" r="0" b="0"/>
          <a:pathLst>
            <a:path>
              <a:moveTo>
                <a:pt x="3338691" y="0"/>
              </a:moveTo>
              <a:lnTo>
                <a:pt x="3338691" y="313954"/>
              </a:lnTo>
              <a:lnTo>
                <a:pt x="0" y="313954"/>
              </a:lnTo>
              <a:lnTo>
                <a:pt x="0" y="593708"/>
              </a:lnTo>
            </a:path>
          </a:pathLst>
        </a:custGeom>
        <a:noFill/>
        <a:ln w="6350" cap="flat" cmpd="sng" algn="ctr">
          <a:solidFill>
            <a:schemeClr val="accent2">
              <a:hueOff val="6366461"/>
              <a:satOff val="10800"/>
              <a:lumOff val="-39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92398" y="4175174"/>
        <a:ext cx="169827" cy="6243"/>
      </dsp:txXfrm>
    </dsp:sp>
    <dsp:sp modelId="{A5B15570-A089-425C-A96E-0BEDCA692E2D}">
      <dsp:nvSpPr>
        <dsp:cNvPr id="0" name=""/>
        <dsp:cNvSpPr/>
      </dsp:nvSpPr>
      <dsp:spPr>
        <a:xfrm>
          <a:off x="3689466" y="2254612"/>
          <a:ext cx="2714382" cy="1628629"/>
        </a:xfrm>
        <a:prstGeom prst="rect">
          <a:avLst/>
        </a:prstGeom>
        <a:solidFill>
          <a:schemeClr val="accent2">
            <a:hueOff val="4774846"/>
            <a:satOff val="8100"/>
            <a:lumOff val="-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rtl="0">
            <a:lnSpc>
              <a:spcPct val="90000"/>
            </a:lnSpc>
            <a:spcBef>
              <a:spcPct val="0"/>
            </a:spcBef>
            <a:spcAft>
              <a:spcPct val="35000"/>
            </a:spcAft>
            <a:buNone/>
          </a:pPr>
          <a:r>
            <a:rPr lang="en-US" sz="1700" kern="1200">
              <a:latin typeface="Calibri Light" panose="020F0302020204030204"/>
            </a:rPr>
            <a:t>Effective only if the student wishes to engage back with the teacher.</a:t>
          </a:r>
        </a:p>
      </dsp:txBody>
      <dsp:txXfrm>
        <a:off x="3689466" y="2254612"/>
        <a:ext cx="2714382" cy="1628629"/>
      </dsp:txXfrm>
    </dsp:sp>
    <dsp:sp modelId="{74B46944-E458-4002-B912-43D11FBE7598}">
      <dsp:nvSpPr>
        <dsp:cNvPr id="0" name=""/>
        <dsp:cNvSpPr/>
      </dsp:nvSpPr>
      <dsp:spPr>
        <a:xfrm>
          <a:off x="350775" y="4507550"/>
          <a:ext cx="2714382" cy="1628629"/>
        </a:xfrm>
        <a:prstGeom prst="rect">
          <a:avLst/>
        </a:prstGeom>
        <a:solidFill>
          <a:schemeClr val="accent2">
            <a:hueOff val="6366461"/>
            <a:satOff val="10800"/>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100000"/>
            </a:lnSpc>
            <a:spcBef>
              <a:spcPct val="0"/>
            </a:spcBef>
            <a:spcAft>
              <a:spcPct val="35000"/>
            </a:spcAft>
            <a:buNone/>
          </a:pPr>
          <a:r>
            <a:rPr lang="en-US" sz="1700" kern="1200">
              <a:latin typeface="Calibri Light" panose="020F0302020204030204"/>
            </a:rPr>
            <a:t> Need for postive relationship to be effective. </a:t>
          </a:r>
          <a:endParaRPr lang="en-US" sz="1700" kern="1200"/>
        </a:p>
      </dsp:txBody>
      <dsp:txXfrm>
        <a:off x="350775" y="4507550"/>
        <a:ext cx="2714382" cy="162862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98F324-751C-43EA-9CBF-71105A2B632E}">
      <dsp:nvSpPr>
        <dsp:cNvPr id="0" name=""/>
        <dsp:cNvSpPr/>
      </dsp:nvSpPr>
      <dsp:spPr>
        <a:xfrm>
          <a:off x="0" y="2442"/>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B4C6F8-D291-4C4D-B5E3-A028DABCE67E}">
      <dsp:nvSpPr>
        <dsp:cNvPr id="0" name=""/>
        <dsp:cNvSpPr/>
      </dsp:nvSpPr>
      <dsp:spPr>
        <a:xfrm>
          <a:off x="374497" y="280994"/>
          <a:ext cx="680904" cy="6809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699CAB-F928-496C-861B-F7E842A087C6}">
      <dsp:nvSpPr>
        <dsp:cNvPr id="0" name=""/>
        <dsp:cNvSpPr/>
      </dsp:nvSpPr>
      <dsp:spPr>
        <a:xfrm>
          <a:off x="1429899" y="2442"/>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100000"/>
            </a:lnSpc>
            <a:spcBef>
              <a:spcPct val="0"/>
            </a:spcBef>
            <a:spcAft>
              <a:spcPct val="35000"/>
            </a:spcAft>
            <a:buNone/>
          </a:pPr>
          <a:r>
            <a:rPr lang="en-GB" sz="2200" kern="1200"/>
            <a:t>Clear and understandable class rules.</a:t>
          </a:r>
          <a:r>
            <a:rPr lang="en-GB" sz="2200" kern="1200">
              <a:latin typeface="Calibri Light" panose="020F0302020204030204"/>
            </a:rPr>
            <a:t>  (Unlu 2017)</a:t>
          </a:r>
          <a:endParaRPr lang="en-US" sz="2200" kern="1200"/>
        </a:p>
      </dsp:txBody>
      <dsp:txXfrm>
        <a:off x="1429899" y="2442"/>
        <a:ext cx="5083704" cy="1238008"/>
      </dsp:txXfrm>
    </dsp:sp>
    <dsp:sp modelId="{37763FC9-F620-4F4C-B9C9-B73F483D13F0}">
      <dsp:nvSpPr>
        <dsp:cNvPr id="0" name=""/>
        <dsp:cNvSpPr/>
      </dsp:nvSpPr>
      <dsp:spPr>
        <a:xfrm>
          <a:off x="0" y="1549953"/>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AB163A-CD49-4891-9DEE-4A4464854748}">
      <dsp:nvSpPr>
        <dsp:cNvPr id="0" name=""/>
        <dsp:cNvSpPr/>
      </dsp:nvSpPr>
      <dsp:spPr>
        <a:xfrm>
          <a:off x="374497" y="1828505"/>
          <a:ext cx="680904" cy="6809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6111AD-EDEA-4BBB-B90B-0DF17D2306EA}">
      <dsp:nvSpPr>
        <dsp:cNvPr id="0" name=""/>
        <dsp:cNvSpPr/>
      </dsp:nvSpPr>
      <dsp:spPr>
        <a:xfrm>
          <a:off x="1429899" y="1549953"/>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100000"/>
            </a:lnSpc>
            <a:spcBef>
              <a:spcPct val="0"/>
            </a:spcBef>
            <a:spcAft>
              <a:spcPct val="35000"/>
            </a:spcAft>
            <a:buNone/>
          </a:pPr>
          <a:r>
            <a:rPr lang="en-GB" sz="2200" kern="1200"/>
            <a:t>Constant reinforcement of rules and expected behaviours </a:t>
          </a:r>
          <a:endParaRPr lang="en-US" sz="2200" kern="1200"/>
        </a:p>
      </dsp:txBody>
      <dsp:txXfrm>
        <a:off x="1429899" y="1549953"/>
        <a:ext cx="5083704" cy="1238008"/>
      </dsp:txXfrm>
    </dsp:sp>
    <dsp:sp modelId="{DD3BBE63-9BE9-49DB-9C4A-89A3C38FE05F}">
      <dsp:nvSpPr>
        <dsp:cNvPr id="0" name=""/>
        <dsp:cNvSpPr/>
      </dsp:nvSpPr>
      <dsp:spPr>
        <a:xfrm>
          <a:off x="0" y="3097464"/>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1499D2-FA3E-4BE2-AB5B-F9E805848B38}">
      <dsp:nvSpPr>
        <dsp:cNvPr id="0" name=""/>
        <dsp:cNvSpPr/>
      </dsp:nvSpPr>
      <dsp:spPr>
        <a:xfrm>
          <a:off x="374497" y="3376015"/>
          <a:ext cx="680904" cy="6809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8B46DB-002B-4654-876E-F564F9ED4F55}">
      <dsp:nvSpPr>
        <dsp:cNvPr id="0" name=""/>
        <dsp:cNvSpPr/>
      </dsp:nvSpPr>
      <dsp:spPr>
        <a:xfrm>
          <a:off x="1429899" y="309746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100000"/>
            </a:lnSpc>
            <a:spcBef>
              <a:spcPct val="0"/>
            </a:spcBef>
            <a:spcAft>
              <a:spcPct val="35000"/>
            </a:spcAft>
            <a:buNone/>
          </a:pPr>
          <a:r>
            <a:rPr lang="en-GB" sz="2200" kern="1200"/>
            <a:t>Students help to create the rules </a:t>
          </a:r>
          <a:endParaRPr lang="en-US" sz="2200" kern="1200"/>
        </a:p>
      </dsp:txBody>
      <dsp:txXfrm>
        <a:off x="1429899" y="3097464"/>
        <a:ext cx="5083704" cy="1238008"/>
      </dsp:txXfrm>
    </dsp:sp>
    <dsp:sp modelId="{7A2EEA52-8820-4BD7-8D77-C4D8F23F0EE7}">
      <dsp:nvSpPr>
        <dsp:cNvPr id="0" name=""/>
        <dsp:cNvSpPr/>
      </dsp:nvSpPr>
      <dsp:spPr>
        <a:xfrm>
          <a:off x="0" y="4644974"/>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FA1DBC-CAC9-447B-99F0-88C2D6A6FBA4}">
      <dsp:nvSpPr>
        <dsp:cNvPr id="0" name=""/>
        <dsp:cNvSpPr/>
      </dsp:nvSpPr>
      <dsp:spPr>
        <a:xfrm>
          <a:off x="374497" y="4923526"/>
          <a:ext cx="680904" cy="6809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8B83DB-53CE-4748-A7C1-189752A102B0}">
      <dsp:nvSpPr>
        <dsp:cNvPr id="0" name=""/>
        <dsp:cNvSpPr/>
      </dsp:nvSpPr>
      <dsp:spPr>
        <a:xfrm>
          <a:off x="1429899" y="464497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100000"/>
            </a:lnSpc>
            <a:spcBef>
              <a:spcPct val="0"/>
            </a:spcBef>
            <a:spcAft>
              <a:spcPct val="35000"/>
            </a:spcAft>
            <a:buNone/>
          </a:pPr>
          <a:r>
            <a:rPr lang="en-GB" sz="2200" kern="1200"/>
            <a:t>Clearly displayed for the children to see all the time. </a:t>
          </a:r>
          <a:endParaRPr lang="en-US" sz="2200" kern="1200"/>
        </a:p>
      </dsp:txBody>
      <dsp:txXfrm>
        <a:off x="1429899" y="4644974"/>
        <a:ext cx="5083704" cy="123800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BEAFC2-F1A2-4B58-B696-C5BF7A2AF391}">
      <dsp:nvSpPr>
        <dsp:cNvPr id="0" name=""/>
        <dsp:cNvSpPr/>
      </dsp:nvSpPr>
      <dsp:spPr>
        <a:xfrm>
          <a:off x="3553182" y="622444"/>
          <a:ext cx="479433" cy="91440"/>
        </a:xfrm>
        <a:custGeom>
          <a:avLst/>
          <a:gdLst/>
          <a:ahLst/>
          <a:cxnLst/>
          <a:rect l="0" t="0" r="0" b="0"/>
          <a:pathLst>
            <a:path>
              <a:moveTo>
                <a:pt x="0" y="45720"/>
              </a:moveTo>
              <a:lnTo>
                <a:pt x="479433"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80148" y="665614"/>
        <a:ext cx="25501" cy="5100"/>
      </dsp:txXfrm>
    </dsp:sp>
    <dsp:sp modelId="{E0F8D89F-92D0-4FA2-B1AD-DDD7CE95D096}">
      <dsp:nvSpPr>
        <dsp:cNvPr id="0" name=""/>
        <dsp:cNvSpPr/>
      </dsp:nvSpPr>
      <dsp:spPr>
        <a:xfrm>
          <a:off x="1337443" y="2902"/>
          <a:ext cx="2217538" cy="133052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a:t>Thornberg (2008) rules are guidelines. </a:t>
          </a:r>
        </a:p>
      </dsp:txBody>
      <dsp:txXfrm>
        <a:off x="1337443" y="2902"/>
        <a:ext cx="2217538" cy="1330523"/>
      </dsp:txXfrm>
    </dsp:sp>
    <dsp:sp modelId="{0D01718F-CBF3-4323-8662-132D3160785E}">
      <dsp:nvSpPr>
        <dsp:cNvPr id="0" name=""/>
        <dsp:cNvSpPr/>
      </dsp:nvSpPr>
      <dsp:spPr>
        <a:xfrm>
          <a:off x="2446213" y="1331625"/>
          <a:ext cx="2727572" cy="479433"/>
        </a:xfrm>
        <a:custGeom>
          <a:avLst/>
          <a:gdLst/>
          <a:ahLst/>
          <a:cxnLst/>
          <a:rect l="0" t="0" r="0" b="0"/>
          <a:pathLst>
            <a:path>
              <a:moveTo>
                <a:pt x="2727572" y="0"/>
              </a:moveTo>
              <a:lnTo>
                <a:pt x="2727572" y="256816"/>
              </a:lnTo>
              <a:lnTo>
                <a:pt x="0" y="256816"/>
              </a:lnTo>
              <a:lnTo>
                <a:pt x="0" y="479433"/>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40628" y="1568792"/>
        <a:ext cx="138742" cy="5100"/>
      </dsp:txXfrm>
    </dsp:sp>
    <dsp:sp modelId="{5D1CE671-F701-4D2C-A79A-F984602B9339}">
      <dsp:nvSpPr>
        <dsp:cNvPr id="0" name=""/>
        <dsp:cNvSpPr/>
      </dsp:nvSpPr>
      <dsp:spPr>
        <a:xfrm>
          <a:off x="4065016" y="2902"/>
          <a:ext cx="2217538" cy="133052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rtl="0">
            <a:lnSpc>
              <a:spcPct val="90000"/>
            </a:lnSpc>
            <a:spcBef>
              <a:spcPct val="0"/>
            </a:spcBef>
            <a:spcAft>
              <a:spcPct val="35000"/>
            </a:spcAft>
            <a:buNone/>
          </a:pPr>
          <a:r>
            <a:rPr lang="en-US" sz="1500" kern="1200"/>
            <a:t>Based off moral evaluations without a moral compass pupils would not understand. </a:t>
          </a:r>
          <a:r>
            <a:rPr lang="en-US" sz="1500" kern="1200">
              <a:latin typeface="Calibri Light" panose="020F0302020204030204"/>
            </a:rPr>
            <a:t> (Unlu 2017)</a:t>
          </a:r>
          <a:endParaRPr lang="en-US" sz="1500" kern="1200"/>
        </a:p>
      </dsp:txBody>
      <dsp:txXfrm>
        <a:off x="4065016" y="2902"/>
        <a:ext cx="2217538" cy="1330523"/>
      </dsp:txXfrm>
    </dsp:sp>
    <dsp:sp modelId="{812B857E-E50C-4551-92F3-E28621B972E2}">
      <dsp:nvSpPr>
        <dsp:cNvPr id="0" name=""/>
        <dsp:cNvSpPr/>
      </dsp:nvSpPr>
      <dsp:spPr>
        <a:xfrm>
          <a:off x="3553182" y="2463001"/>
          <a:ext cx="479433" cy="91440"/>
        </a:xfrm>
        <a:custGeom>
          <a:avLst/>
          <a:gdLst/>
          <a:ahLst/>
          <a:cxnLst/>
          <a:rect l="0" t="0" r="0" b="0"/>
          <a:pathLst>
            <a:path>
              <a:moveTo>
                <a:pt x="0" y="45720"/>
              </a:moveTo>
              <a:lnTo>
                <a:pt x="479433"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80148" y="2506171"/>
        <a:ext cx="25501" cy="5100"/>
      </dsp:txXfrm>
    </dsp:sp>
    <dsp:sp modelId="{2B399674-4290-415F-A966-428FD4E8124D}">
      <dsp:nvSpPr>
        <dsp:cNvPr id="0" name=""/>
        <dsp:cNvSpPr/>
      </dsp:nvSpPr>
      <dsp:spPr>
        <a:xfrm>
          <a:off x="1337443" y="1843459"/>
          <a:ext cx="2217538" cy="133052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rtl="0">
            <a:lnSpc>
              <a:spcPct val="90000"/>
            </a:lnSpc>
            <a:spcBef>
              <a:spcPct val="0"/>
            </a:spcBef>
            <a:spcAft>
              <a:spcPct val="35000"/>
            </a:spcAft>
            <a:buNone/>
          </a:pPr>
          <a:r>
            <a:rPr lang="en-US" sz="1500" kern="1200">
              <a:latin typeface="Calibri Light" panose="020F0302020204030204"/>
            </a:rPr>
            <a:t> </a:t>
          </a:r>
          <a:r>
            <a:rPr lang="en-US" sz="1500" kern="1200"/>
            <a:t>Basic outlines for expected </a:t>
          </a:r>
          <a:r>
            <a:rPr lang="en-US" sz="1500" kern="1200" err="1"/>
            <a:t>behaviour</a:t>
          </a:r>
          <a:r>
            <a:rPr lang="en-US" sz="1500" kern="1200"/>
            <a:t> in the classroom.  </a:t>
          </a:r>
        </a:p>
      </dsp:txBody>
      <dsp:txXfrm>
        <a:off x="1337443" y="1843459"/>
        <a:ext cx="2217538" cy="1330523"/>
      </dsp:txXfrm>
    </dsp:sp>
    <dsp:sp modelId="{70E44801-92BC-43BD-BEB4-ED4AE6BE2291}">
      <dsp:nvSpPr>
        <dsp:cNvPr id="0" name=""/>
        <dsp:cNvSpPr/>
      </dsp:nvSpPr>
      <dsp:spPr>
        <a:xfrm>
          <a:off x="2446213" y="3172183"/>
          <a:ext cx="2727572" cy="479433"/>
        </a:xfrm>
        <a:custGeom>
          <a:avLst/>
          <a:gdLst/>
          <a:ahLst/>
          <a:cxnLst/>
          <a:rect l="0" t="0" r="0" b="0"/>
          <a:pathLst>
            <a:path>
              <a:moveTo>
                <a:pt x="2727572" y="0"/>
              </a:moveTo>
              <a:lnTo>
                <a:pt x="2727572" y="256816"/>
              </a:lnTo>
              <a:lnTo>
                <a:pt x="0" y="256816"/>
              </a:lnTo>
              <a:lnTo>
                <a:pt x="0" y="479433"/>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40628" y="3409349"/>
        <a:ext cx="138742" cy="5100"/>
      </dsp:txXfrm>
    </dsp:sp>
    <dsp:sp modelId="{40FF5FF1-F6C2-44EC-8BBE-A0ECC9CB363E}">
      <dsp:nvSpPr>
        <dsp:cNvPr id="0" name=""/>
        <dsp:cNvSpPr/>
      </dsp:nvSpPr>
      <dsp:spPr>
        <a:xfrm>
          <a:off x="4065016" y="1843459"/>
          <a:ext cx="2217538" cy="133052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a:latin typeface="Calibri Light" panose="020F0302020204030204"/>
            </a:rPr>
            <a:t>Rules in school prepare us for rules in work and adult life. </a:t>
          </a:r>
        </a:p>
      </dsp:txBody>
      <dsp:txXfrm>
        <a:off x="4065016" y="1843459"/>
        <a:ext cx="2217538" cy="1330523"/>
      </dsp:txXfrm>
    </dsp:sp>
    <dsp:sp modelId="{5773E620-71AA-4CF9-9975-C23FD18211F7}">
      <dsp:nvSpPr>
        <dsp:cNvPr id="0" name=""/>
        <dsp:cNvSpPr/>
      </dsp:nvSpPr>
      <dsp:spPr>
        <a:xfrm>
          <a:off x="3553182" y="4303558"/>
          <a:ext cx="479433" cy="91440"/>
        </a:xfrm>
        <a:custGeom>
          <a:avLst/>
          <a:gdLst/>
          <a:ahLst/>
          <a:cxnLst/>
          <a:rect l="0" t="0" r="0" b="0"/>
          <a:pathLst>
            <a:path>
              <a:moveTo>
                <a:pt x="0" y="45720"/>
              </a:moveTo>
              <a:lnTo>
                <a:pt x="479433"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80148" y="4346728"/>
        <a:ext cx="25501" cy="5100"/>
      </dsp:txXfrm>
    </dsp:sp>
    <dsp:sp modelId="{1C334FC7-99AD-4670-A31E-93CCCA28D2AF}">
      <dsp:nvSpPr>
        <dsp:cNvPr id="0" name=""/>
        <dsp:cNvSpPr/>
      </dsp:nvSpPr>
      <dsp:spPr>
        <a:xfrm>
          <a:off x="1337443" y="3684016"/>
          <a:ext cx="2217538" cy="133052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a:latin typeface="Calibri Light" panose="020F0302020204030204"/>
            </a:rPr>
            <a:t>Rules are necessary for a well functioning democratic society. </a:t>
          </a:r>
        </a:p>
      </dsp:txBody>
      <dsp:txXfrm>
        <a:off x="1337443" y="3684016"/>
        <a:ext cx="2217538" cy="1330523"/>
      </dsp:txXfrm>
    </dsp:sp>
    <dsp:sp modelId="{6AA1D37A-82D2-467B-A86C-91AED3D48563}">
      <dsp:nvSpPr>
        <dsp:cNvPr id="0" name=""/>
        <dsp:cNvSpPr/>
      </dsp:nvSpPr>
      <dsp:spPr>
        <a:xfrm>
          <a:off x="2446213" y="5012740"/>
          <a:ext cx="2727572" cy="479433"/>
        </a:xfrm>
        <a:custGeom>
          <a:avLst/>
          <a:gdLst/>
          <a:ahLst/>
          <a:cxnLst/>
          <a:rect l="0" t="0" r="0" b="0"/>
          <a:pathLst>
            <a:path>
              <a:moveTo>
                <a:pt x="2727572" y="0"/>
              </a:moveTo>
              <a:lnTo>
                <a:pt x="2727572" y="256816"/>
              </a:lnTo>
              <a:lnTo>
                <a:pt x="0" y="256816"/>
              </a:lnTo>
              <a:lnTo>
                <a:pt x="0" y="479433"/>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40628" y="5249907"/>
        <a:ext cx="138742" cy="5100"/>
      </dsp:txXfrm>
    </dsp:sp>
    <dsp:sp modelId="{7C4120B5-9BF0-486C-8627-AAB3FFFA85FA}">
      <dsp:nvSpPr>
        <dsp:cNvPr id="0" name=""/>
        <dsp:cNvSpPr/>
      </dsp:nvSpPr>
      <dsp:spPr>
        <a:xfrm>
          <a:off x="4065016" y="3684016"/>
          <a:ext cx="2217538" cy="133052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a:latin typeface="Calibri Light" panose="020F0302020204030204"/>
            </a:rPr>
            <a:t>Rules</a:t>
          </a:r>
          <a:r>
            <a:rPr lang="en-US" sz="1500" kern="1200"/>
            <a:t> cannot cover everything.</a:t>
          </a:r>
          <a:endParaRPr lang="en-US" sz="1500" kern="1200">
            <a:latin typeface="Calibri Light" panose="020F0302020204030204"/>
          </a:endParaRPr>
        </a:p>
      </dsp:txBody>
      <dsp:txXfrm>
        <a:off x="4065016" y="3684016"/>
        <a:ext cx="2217538" cy="1330523"/>
      </dsp:txXfrm>
    </dsp:sp>
    <dsp:sp modelId="{8FF76503-A3F1-4286-AFF2-4DD9CDD3F501}">
      <dsp:nvSpPr>
        <dsp:cNvPr id="0" name=""/>
        <dsp:cNvSpPr/>
      </dsp:nvSpPr>
      <dsp:spPr>
        <a:xfrm>
          <a:off x="1337443" y="5524574"/>
          <a:ext cx="2217538" cy="133052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a:latin typeface="Calibri Light" panose="020F0302020204030204"/>
            </a:rPr>
            <a:t>A core</a:t>
          </a:r>
          <a:r>
            <a:rPr lang="en-US" sz="1500" kern="1200"/>
            <a:t> set of rules creates a skeleton for good conduct</a:t>
          </a:r>
          <a:r>
            <a:rPr lang="en-US" sz="1500" kern="1200">
              <a:latin typeface="Calibri Light" panose="020F0302020204030204"/>
            </a:rPr>
            <a:t>. </a:t>
          </a:r>
          <a:endParaRPr lang="en-US" sz="1500" kern="1200"/>
        </a:p>
      </dsp:txBody>
      <dsp:txXfrm>
        <a:off x="1337443" y="5524574"/>
        <a:ext cx="2217538" cy="133052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BDF2D0-21D3-41CC-89DA-14BBCF299307}">
      <dsp:nvSpPr>
        <dsp:cNvPr id="0" name=""/>
        <dsp:cNvSpPr/>
      </dsp:nvSpPr>
      <dsp:spPr>
        <a:xfrm>
          <a:off x="0" y="2362"/>
          <a:ext cx="6319876" cy="1197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5EE90D-4867-4FF1-8E4C-7DC92669B086}">
      <dsp:nvSpPr>
        <dsp:cNvPr id="0" name=""/>
        <dsp:cNvSpPr/>
      </dsp:nvSpPr>
      <dsp:spPr>
        <a:xfrm>
          <a:off x="362170" y="271745"/>
          <a:ext cx="658491" cy="6584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C4DB8F-D761-47A0-A6C9-EA96AF0EE602}">
      <dsp:nvSpPr>
        <dsp:cNvPr id="0" name=""/>
        <dsp:cNvSpPr/>
      </dsp:nvSpPr>
      <dsp:spPr>
        <a:xfrm>
          <a:off x="1382832" y="2362"/>
          <a:ext cx="4937043" cy="119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710" tIns="126710" rIns="126710" bIns="126710" numCol="1" spcCol="1270" anchor="ctr" anchorCtr="0">
          <a:noAutofit/>
        </a:bodyPr>
        <a:lstStyle/>
        <a:p>
          <a:pPr marL="0" lvl="0" indent="0" algn="l" defTabSz="889000">
            <a:lnSpc>
              <a:spcPct val="100000"/>
            </a:lnSpc>
            <a:spcBef>
              <a:spcPct val="0"/>
            </a:spcBef>
            <a:spcAft>
              <a:spcPct val="35000"/>
            </a:spcAft>
            <a:buNone/>
          </a:pPr>
          <a:r>
            <a:rPr lang="en-US" sz="2000" kern="1200"/>
            <a:t>Take 2 minuets quickly and decide which intervention mentioned so far would be best effective for Josh and why? </a:t>
          </a:r>
        </a:p>
      </dsp:txBody>
      <dsp:txXfrm>
        <a:off x="1382832" y="2362"/>
        <a:ext cx="4937043" cy="1197257"/>
      </dsp:txXfrm>
    </dsp:sp>
    <dsp:sp modelId="{F124F522-8C8C-42B7-9DB7-5E52410FA232}">
      <dsp:nvSpPr>
        <dsp:cNvPr id="0" name=""/>
        <dsp:cNvSpPr/>
      </dsp:nvSpPr>
      <dsp:spPr>
        <a:xfrm>
          <a:off x="0" y="1498934"/>
          <a:ext cx="6319876" cy="1197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C52699-C09D-4FD3-AAAD-EF1BEDB8EEFC}">
      <dsp:nvSpPr>
        <dsp:cNvPr id="0" name=""/>
        <dsp:cNvSpPr/>
      </dsp:nvSpPr>
      <dsp:spPr>
        <a:xfrm>
          <a:off x="362170" y="1768317"/>
          <a:ext cx="658491" cy="6584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3C8184-092D-4882-89BB-E0609FCE5150}">
      <dsp:nvSpPr>
        <dsp:cNvPr id="0" name=""/>
        <dsp:cNvSpPr/>
      </dsp:nvSpPr>
      <dsp:spPr>
        <a:xfrm>
          <a:off x="1382832" y="1498934"/>
          <a:ext cx="4937043" cy="119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710" tIns="126710" rIns="126710" bIns="126710" numCol="1" spcCol="1270" anchor="ctr" anchorCtr="0">
          <a:noAutofit/>
        </a:bodyPr>
        <a:lstStyle/>
        <a:p>
          <a:pPr marL="0" lvl="0" indent="0" algn="l" defTabSz="889000">
            <a:lnSpc>
              <a:spcPct val="100000"/>
            </a:lnSpc>
            <a:spcBef>
              <a:spcPct val="0"/>
            </a:spcBef>
            <a:spcAft>
              <a:spcPct val="35000"/>
            </a:spcAft>
            <a:buNone/>
          </a:pPr>
          <a:r>
            <a:rPr lang="en-US" sz="2000" kern="1200"/>
            <a:t>Which ones suits his environment best? </a:t>
          </a:r>
        </a:p>
      </dsp:txBody>
      <dsp:txXfrm>
        <a:off x="1382832" y="1498934"/>
        <a:ext cx="4937043" cy="1197257"/>
      </dsp:txXfrm>
    </dsp:sp>
    <dsp:sp modelId="{667D24B6-598C-4EC0-B956-DC2185C3D0A9}">
      <dsp:nvSpPr>
        <dsp:cNvPr id="0" name=""/>
        <dsp:cNvSpPr/>
      </dsp:nvSpPr>
      <dsp:spPr>
        <a:xfrm>
          <a:off x="0" y="2995506"/>
          <a:ext cx="6319876" cy="1197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8BC765-AF79-4679-8AC0-9C0A004588A2}">
      <dsp:nvSpPr>
        <dsp:cNvPr id="0" name=""/>
        <dsp:cNvSpPr/>
      </dsp:nvSpPr>
      <dsp:spPr>
        <a:xfrm>
          <a:off x="362170" y="3264889"/>
          <a:ext cx="658491" cy="65849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5E28C7-FAFB-49A4-B454-0B20CA1EA65E}">
      <dsp:nvSpPr>
        <dsp:cNvPr id="0" name=""/>
        <dsp:cNvSpPr/>
      </dsp:nvSpPr>
      <dsp:spPr>
        <a:xfrm>
          <a:off x="1382832" y="2995506"/>
          <a:ext cx="4937043" cy="119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710" tIns="126710" rIns="126710" bIns="126710" numCol="1" spcCol="1270" anchor="ctr" anchorCtr="0">
          <a:noAutofit/>
        </a:bodyPr>
        <a:lstStyle/>
        <a:p>
          <a:pPr marL="0" lvl="0" indent="0" algn="l" defTabSz="889000">
            <a:lnSpc>
              <a:spcPct val="100000"/>
            </a:lnSpc>
            <a:spcBef>
              <a:spcPct val="0"/>
            </a:spcBef>
            <a:spcAft>
              <a:spcPct val="35000"/>
            </a:spcAft>
            <a:buNone/>
          </a:pPr>
          <a:r>
            <a:rPr lang="en-US" sz="2000" kern="1200"/>
            <a:t>Which would he respond to better? </a:t>
          </a:r>
        </a:p>
      </dsp:txBody>
      <dsp:txXfrm>
        <a:off x="1382832" y="2995506"/>
        <a:ext cx="4937043" cy="1197257"/>
      </dsp:txXfrm>
    </dsp:sp>
    <dsp:sp modelId="{D7D26988-3648-491E-90A5-9F51D3AA0F64}">
      <dsp:nvSpPr>
        <dsp:cNvPr id="0" name=""/>
        <dsp:cNvSpPr/>
      </dsp:nvSpPr>
      <dsp:spPr>
        <a:xfrm>
          <a:off x="0" y="4492078"/>
          <a:ext cx="6319876" cy="1197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33946B-4C63-4728-9ACE-E8E3C09668FB}">
      <dsp:nvSpPr>
        <dsp:cNvPr id="0" name=""/>
        <dsp:cNvSpPr/>
      </dsp:nvSpPr>
      <dsp:spPr>
        <a:xfrm>
          <a:off x="362170" y="4761461"/>
          <a:ext cx="658491" cy="65849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EEA113-26CF-409C-946A-767C67A442FE}">
      <dsp:nvSpPr>
        <dsp:cNvPr id="0" name=""/>
        <dsp:cNvSpPr/>
      </dsp:nvSpPr>
      <dsp:spPr>
        <a:xfrm>
          <a:off x="1382832" y="4492078"/>
          <a:ext cx="4937043" cy="119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710" tIns="126710" rIns="126710" bIns="126710" numCol="1" spcCol="1270" anchor="ctr" anchorCtr="0">
          <a:noAutofit/>
        </a:bodyPr>
        <a:lstStyle/>
        <a:p>
          <a:pPr marL="0" lvl="0" indent="0" algn="l" defTabSz="889000">
            <a:lnSpc>
              <a:spcPct val="100000"/>
            </a:lnSpc>
            <a:spcBef>
              <a:spcPct val="0"/>
            </a:spcBef>
            <a:spcAft>
              <a:spcPct val="35000"/>
            </a:spcAft>
            <a:buNone/>
          </a:pPr>
          <a:r>
            <a:rPr lang="en-US" sz="2000" kern="1200"/>
            <a:t>How would this intervention affect others around Josh? </a:t>
          </a:r>
        </a:p>
      </dsp:txBody>
      <dsp:txXfrm>
        <a:off x="1382832" y="4492078"/>
        <a:ext cx="4937043" cy="119725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A87D8D-433F-8C44-8F57-BAACC328EFA6}" type="datetimeFigureOut">
              <a:rPr lang="en-US" smtClean="0"/>
              <a:t>4/17/20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D96DF5-1D63-7F49-8DBB-93E715409EB7}" type="slidenum">
              <a:rPr lang="en-US" smtClean="0"/>
              <a:t>‹#›</a:t>
            </a:fld>
            <a:endParaRPr lang="en-US"/>
          </a:p>
        </p:txBody>
      </p:sp>
    </p:spTree>
    <p:extLst>
      <p:ext uri="{BB962C8B-B14F-4D97-AF65-F5344CB8AC3E}">
        <p14:creationId xmlns:p14="http://schemas.microsoft.com/office/powerpoint/2010/main" val="261607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During the video, the pupil, Josh, is seen to be showing disruptive </a:t>
            </a:r>
            <a:r>
              <a:rPr lang="en-US" err="1">
                <a:cs typeface="Calibri"/>
              </a:rPr>
              <a:t>behaviour</a:t>
            </a:r>
            <a:r>
              <a:rPr lang="en-US">
                <a:cs typeface="Calibri"/>
              </a:rPr>
              <a:t>. </a:t>
            </a:r>
          </a:p>
        </p:txBody>
      </p:sp>
      <p:sp>
        <p:nvSpPr>
          <p:cNvPr id="4" name="Slide Number Placeholder 3"/>
          <p:cNvSpPr>
            <a:spLocks noGrp="1"/>
          </p:cNvSpPr>
          <p:nvPr>
            <p:ph type="sldNum" sz="quarter" idx="5"/>
          </p:nvPr>
        </p:nvSpPr>
        <p:spPr/>
        <p:txBody>
          <a:bodyPr/>
          <a:lstStyle/>
          <a:p>
            <a:fld id="{9FD96DF5-1D63-7F49-8DBB-93E715409EB7}" type="slidenum">
              <a:rPr lang="en-US" smtClean="0"/>
              <a:t>2</a:t>
            </a:fld>
            <a:endParaRPr lang="en-US"/>
          </a:p>
        </p:txBody>
      </p:sp>
    </p:spTree>
    <p:extLst>
      <p:ext uri="{BB962C8B-B14F-4D97-AF65-F5344CB8AC3E}">
        <p14:creationId xmlns:p14="http://schemas.microsoft.com/office/powerpoint/2010/main" val="1266088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t>Rules cannot cover everything.</a:t>
            </a:r>
          </a:p>
          <a:p>
            <a:pPr marL="171450" indent="-171450">
              <a:buFont typeface="Arial"/>
              <a:buChar char="•"/>
            </a:pPr>
            <a:r>
              <a:rPr lang="en-US"/>
              <a:t>A core set of rules creates a skeleton for good conduct in a communal space where the definition acceptable </a:t>
            </a:r>
            <a:r>
              <a:rPr lang="en-US" err="1"/>
              <a:t>behaviour</a:t>
            </a:r>
            <a:r>
              <a:rPr lang="en-US"/>
              <a:t> can often be in dispute.</a:t>
            </a:r>
          </a:p>
        </p:txBody>
      </p:sp>
      <p:sp>
        <p:nvSpPr>
          <p:cNvPr id="4" name="Slide Number Placeholder 3"/>
          <p:cNvSpPr>
            <a:spLocks noGrp="1"/>
          </p:cNvSpPr>
          <p:nvPr>
            <p:ph type="sldNum" sz="quarter" idx="5"/>
          </p:nvPr>
        </p:nvSpPr>
        <p:spPr/>
        <p:txBody>
          <a:bodyPr/>
          <a:lstStyle/>
          <a:p>
            <a:fld id="{9FD96DF5-1D63-7F49-8DBB-93E715409EB7}" type="slidenum">
              <a:rPr lang="en-US" smtClean="0"/>
              <a:t>5</a:t>
            </a:fld>
            <a:endParaRPr lang="en-US"/>
          </a:p>
        </p:txBody>
      </p:sp>
    </p:spTree>
    <p:extLst>
      <p:ext uri="{BB962C8B-B14F-4D97-AF65-F5344CB8AC3E}">
        <p14:creationId xmlns:p14="http://schemas.microsoft.com/office/powerpoint/2010/main" val="24221166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Evaluation Slide </a:t>
            </a:r>
            <a:endParaRPr lang="en-US"/>
          </a:p>
        </p:txBody>
      </p:sp>
      <p:sp>
        <p:nvSpPr>
          <p:cNvPr id="4" name="Slide Number Placeholder 3"/>
          <p:cNvSpPr>
            <a:spLocks noGrp="1"/>
          </p:cNvSpPr>
          <p:nvPr>
            <p:ph type="sldNum" sz="quarter" idx="5"/>
          </p:nvPr>
        </p:nvSpPr>
        <p:spPr/>
        <p:txBody>
          <a:bodyPr/>
          <a:lstStyle/>
          <a:p>
            <a:fld id="{9FD96DF5-1D63-7F49-8DBB-93E715409EB7}" type="slidenum">
              <a:rPr lang="en-US" smtClean="0"/>
              <a:t>7</a:t>
            </a:fld>
            <a:endParaRPr lang="en-US"/>
          </a:p>
        </p:txBody>
      </p:sp>
    </p:spTree>
    <p:extLst>
      <p:ext uri="{BB962C8B-B14F-4D97-AF65-F5344CB8AC3E}">
        <p14:creationId xmlns:p14="http://schemas.microsoft.com/office/powerpoint/2010/main" val="30980612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Positive praise and interaction can also act as a reward. </a:t>
            </a:r>
          </a:p>
          <a:p>
            <a:r>
              <a:rPr lang="en-GB"/>
              <a:t>If the activity or story is made fun and interactive then Josh may engage more and enjoy the activity. </a:t>
            </a:r>
          </a:p>
          <a:p>
            <a:r>
              <a:rPr lang="en-GB"/>
              <a:t>The use of eye contact and body language to promote positive behaviour or give warnings for </a:t>
            </a:r>
          </a:p>
          <a:p>
            <a:r>
              <a:rPr lang="en-GB"/>
              <a:t>Positive rules – I will walk in corridors instead or do not run in corridors </a:t>
            </a:r>
          </a:p>
          <a:p>
            <a:r>
              <a:rPr lang="en-GB"/>
              <a:t>According to Wade (1994), most students can obtain the benefits such </a:t>
            </a:r>
          </a:p>
          <a:p>
            <a:r>
              <a:rPr lang="en-GB"/>
              <a:t>as the enjoyment of sharing ideas with others and learn more if they are active to contribute in class discussion.</a:t>
            </a:r>
            <a:endParaRPr lang="en-GB">
              <a:cs typeface="Calibri" panose="020F0502020204030204"/>
            </a:endParaRPr>
          </a:p>
          <a:p>
            <a:r>
              <a:rPr lang="en-GB"/>
              <a:t>According to Wade (1994), most students can obtain the benefits such </a:t>
            </a:r>
            <a:endParaRPr lang="en-GB">
              <a:cs typeface="Calibri" panose="020F0502020204030204"/>
            </a:endParaRPr>
          </a:p>
          <a:p>
            <a:r>
              <a:rPr lang="en-GB"/>
              <a:t>as the enjoyment of sharing ideas with others and learn more if they are active to contribute in class discussion.</a:t>
            </a:r>
            <a:endParaRPr lang="en-GB">
              <a:cs typeface="Calibri"/>
            </a:endParaRPr>
          </a:p>
          <a:p>
            <a:endParaRPr lang="en-GB">
              <a:cs typeface="Calibri"/>
            </a:endParaRPr>
          </a:p>
        </p:txBody>
      </p:sp>
      <p:sp>
        <p:nvSpPr>
          <p:cNvPr id="4" name="Slide Number Placeholder 3"/>
          <p:cNvSpPr>
            <a:spLocks noGrp="1"/>
          </p:cNvSpPr>
          <p:nvPr>
            <p:ph type="sldNum" sz="quarter" idx="5"/>
          </p:nvPr>
        </p:nvSpPr>
        <p:spPr/>
        <p:txBody>
          <a:bodyPr/>
          <a:lstStyle/>
          <a:p>
            <a:fld id="{9FD96DF5-1D63-7F49-8DBB-93E715409EB7}" type="slidenum">
              <a:rPr lang="en-US" smtClean="0"/>
              <a:t>8</a:t>
            </a:fld>
            <a:endParaRPr lang="en-US"/>
          </a:p>
        </p:txBody>
      </p:sp>
    </p:spTree>
    <p:extLst>
      <p:ext uri="{BB962C8B-B14F-4D97-AF65-F5344CB8AC3E}">
        <p14:creationId xmlns:p14="http://schemas.microsoft.com/office/powerpoint/2010/main" val="823609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Positive praise and interaction can also act as a reward. </a:t>
            </a:r>
          </a:p>
          <a:p>
            <a:r>
              <a:rPr lang="en-GB"/>
              <a:t>If the activity or story is made fun and interactive then Josh may engage more and enjoy the activity. </a:t>
            </a:r>
          </a:p>
          <a:p>
            <a:r>
              <a:rPr lang="en-GB"/>
              <a:t>The use of eye contact and body language to promote positive behaviour or give warnings for </a:t>
            </a:r>
          </a:p>
          <a:p>
            <a:r>
              <a:rPr lang="en-GB"/>
              <a:t>Positive rules – I will walk in corridors instead or do not run in corridors </a:t>
            </a:r>
            <a:endParaRPr lang="en-US"/>
          </a:p>
        </p:txBody>
      </p:sp>
      <p:sp>
        <p:nvSpPr>
          <p:cNvPr id="4" name="Slide Number Placeholder 3"/>
          <p:cNvSpPr>
            <a:spLocks noGrp="1"/>
          </p:cNvSpPr>
          <p:nvPr>
            <p:ph type="sldNum" sz="quarter" idx="5"/>
          </p:nvPr>
        </p:nvSpPr>
        <p:spPr/>
        <p:txBody>
          <a:bodyPr/>
          <a:lstStyle/>
          <a:p>
            <a:fld id="{9FD96DF5-1D63-7F49-8DBB-93E715409EB7}" type="slidenum">
              <a:rPr lang="en-US" smtClean="0"/>
              <a:t>9</a:t>
            </a:fld>
            <a:endParaRPr lang="en-US"/>
          </a:p>
        </p:txBody>
      </p:sp>
    </p:spTree>
    <p:extLst>
      <p:ext uri="{BB962C8B-B14F-4D97-AF65-F5344CB8AC3E}">
        <p14:creationId xmlns:p14="http://schemas.microsoft.com/office/powerpoint/2010/main" val="823609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4/17/20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68598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446469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4/17/20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153207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4/17/20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626012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4/17/20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269650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4/17/20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039698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4/17/20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875748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4/17/20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599904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4/17/20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633648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624661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721406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4/17/20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248073482"/>
      </p:ext>
    </p:extLst>
  </p:cSld>
  <p:clrMap bg1="lt1" tx1="dk1" bg2="lt2" tx2="dk2" accent1="accent1" accent2="accent2" accent3="accent3" accent4="accent4" accent5="accent5" accent6="accent6" hlink="hlink" folHlink="folHlink"/>
  <p:sldLayoutIdLst>
    <p:sldLayoutId id="2147483885" r:id="rId1"/>
    <p:sldLayoutId id="2147483886" r:id="rId2"/>
    <p:sldLayoutId id="2147483887" r:id="rId3"/>
    <p:sldLayoutId id="2147483888" r:id="rId4"/>
    <p:sldLayoutId id="2147483889" r:id="rId5"/>
    <p:sldLayoutId id="2147483890" r:id="rId6"/>
    <p:sldLayoutId id="2147483891" r:id="rId7"/>
    <p:sldLayoutId id="2147483892" r:id="rId8"/>
    <p:sldLayoutId id="2147483893" r:id="rId9"/>
    <p:sldLayoutId id="2147483894" r:id="rId10"/>
    <p:sldLayoutId id="21474838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notesSlide" Target="../notesSlides/notesSlide1.xml"/><Relationship Id="rId7" Type="http://schemas.openxmlformats.org/officeDocument/2006/relationships/diagramQuickStyle" Target="../diagrams/quickStyle1.xml"/><Relationship Id="rId2" Type="http://schemas.openxmlformats.org/officeDocument/2006/relationships/slideLayout" Target="../slideLayouts/slideLayout2.xml"/><Relationship Id="rId1" Type="http://schemas.openxmlformats.org/officeDocument/2006/relationships/video" Target="https://www.youtube.com/embed/E6YqMEjYucM?feature=oembed" TargetMode="Externa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hyperlink" Target="https://www.youtube.com/watch?v=E6YqMEjYucM" TargetMode="External"/><Relationship Id="rId4" Type="http://schemas.openxmlformats.org/officeDocument/2006/relationships/image" Target="../media/image2.jpe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E6YqMEjYucM?feature=oembed" TargetMode="Externa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3.xml.rels><?xml version="1.0" encoding="UTF-8" standalone="yes"?>
<Relationships xmlns="http://schemas.openxmlformats.org/package/2006/relationships"><Relationship Id="rId8" Type="http://schemas.openxmlformats.org/officeDocument/2006/relationships/image" Target="../media/image53.png"/><Relationship Id="rId13" Type="http://schemas.openxmlformats.org/officeDocument/2006/relationships/image" Target="../media/image58.svg"/><Relationship Id="rId3" Type="http://schemas.openxmlformats.org/officeDocument/2006/relationships/image" Target="../media/image48.svg"/><Relationship Id="rId7" Type="http://schemas.openxmlformats.org/officeDocument/2006/relationships/image" Target="../media/image52.svg"/><Relationship Id="rId12" Type="http://schemas.openxmlformats.org/officeDocument/2006/relationships/image" Target="../media/image57.png"/><Relationship Id="rId2" Type="http://schemas.openxmlformats.org/officeDocument/2006/relationships/image" Target="../media/image47.png"/><Relationship Id="rId1" Type="http://schemas.openxmlformats.org/officeDocument/2006/relationships/slideLayout" Target="../slideLayouts/slideLayout2.xml"/><Relationship Id="rId6" Type="http://schemas.openxmlformats.org/officeDocument/2006/relationships/image" Target="../media/image51.png"/><Relationship Id="rId11" Type="http://schemas.openxmlformats.org/officeDocument/2006/relationships/image" Target="../media/image56.svg"/><Relationship Id="rId5" Type="http://schemas.openxmlformats.org/officeDocument/2006/relationships/image" Target="../media/image50.svg"/><Relationship Id="rId10" Type="http://schemas.openxmlformats.org/officeDocument/2006/relationships/image" Target="../media/image55.png"/><Relationship Id="rId4" Type="http://schemas.openxmlformats.org/officeDocument/2006/relationships/image" Target="../media/image49.png"/><Relationship Id="rId9" Type="http://schemas.openxmlformats.org/officeDocument/2006/relationships/image" Target="../media/image54.sv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9.svg"/><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1.svg"/><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2.svg"/><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image" Target="../media/image68.png"/><Relationship Id="rId3" Type="http://schemas.openxmlformats.org/officeDocument/2006/relationships/image" Target="../media/image63.svg"/><Relationship Id="rId7" Type="http://schemas.openxmlformats.org/officeDocument/2006/relationships/image" Target="../media/image67.svg"/><Relationship Id="rId2" Type="http://schemas.openxmlformats.org/officeDocument/2006/relationships/image" Target="../media/image62.png"/><Relationship Id="rId1" Type="http://schemas.openxmlformats.org/officeDocument/2006/relationships/slideLayout" Target="../slideLayouts/slideLayout2.xml"/><Relationship Id="rId6" Type="http://schemas.openxmlformats.org/officeDocument/2006/relationships/image" Target="../media/image66.png"/><Relationship Id="rId5" Type="http://schemas.openxmlformats.org/officeDocument/2006/relationships/image" Target="../media/image65.svg"/><Relationship Id="rId4" Type="http://schemas.openxmlformats.org/officeDocument/2006/relationships/image" Target="../media/image64.png"/><Relationship Id="rId9" Type="http://schemas.openxmlformats.org/officeDocument/2006/relationships/image" Target="../media/image69.sv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71.svg"/><Relationship Id="rId2" Type="http://schemas.openxmlformats.org/officeDocument/2006/relationships/image" Target="../media/image7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sciencedirect.com/science/article/pii/S0360132315000700" TargetMode="External"/><Relationship Id="rId2" Type="http://schemas.openxmlformats.org/officeDocument/2006/relationships/hyperlink" Target="https://www.pdx.edu/sites/www.pdx.edu.coun/files/media_assets/sca_point_as2.pdf" TargetMode="External"/><Relationship Id="rId1" Type="http://schemas.openxmlformats.org/officeDocument/2006/relationships/slideLayout" Target="../slideLayouts/slideLayout2.xml"/><Relationship Id="rId5" Type="http://schemas.openxmlformats.org/officeDocument/2006/relationships/hyperlink" Target="https://www-jstor-org.ezproxy.uwtsd.ac.uk/stable/42900433?seq=1#metadata_info_tab_contents" TargetMode="External"/><Relationship Id="rId4" Type="http://schemas.openxmlformats.org/officeDocument/2006/relationships/hyperlink" Target="https://educationendowmentfoundation.org.uk/evidence-summaries/teaching-learning-toolkit/small-group-tuition/"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www.theguardian.com/education/2019/jan/29/star-of-the-week-do-primary-school-rewards-do-more-harm-than-good" TargetMode="External"/><Relationship Id="rId3" Type="http://schemas.openxmlformats.org/officeDocument/2006/relationships/hyperlink" Target="https://www.kentwoodprepschool.com/news/structured-class-less-distraction/" TargetMode="External"/><Relationship Id="rId7" Type="http://schemas.openxmlformats.org/officeDocument/2006/relationships/hyperlink" Target="https://files.eric.ed.gov/fulltext/EJ976654.pdf" TargetMode="External"/><Relationship Id="rId2" Type="http://schemas.openxmlformats.org/officeDocument/2006/relationships/hyperlink" Target="https://improvingteaching.co.uk/2019/05/19/rewarding-students-should-we-if-so-how/" TargetMode="External"/><Relationship Id="rId1" Type="http://schemas.openxmlformats.org/officeDocument/2006/relationships/slideLayout" Target="../slideLayouts/slideLayout2.xml"/><Relationship Id="rId6" Type="http://schemas.openxmlformats.org/officeDocument/2006/relationships/hyperlink" Target="https://k12teacherstaffdevelopment.com/tlb/do-seating-arrangements-have-an-impact-on-student-learning/" TargetMode="External"/><Relationship Id="rId5" Type="http://schemas.openxmlformats.org/officeDocument/2006/relationships/hyperlink" Target="https://www.forbes.com/sites/jacobmorgan/2015/04/15/why-smaller-teams-are-better-than-larger-ones/#7042bfad1e68" TargetMode="External"/><Relationship Id="rId4" Type="http://schemas.openxmlformats.org/officeDocument/2006/relationships/hyperlink" Target="https://www.methodschools.org/blog/what-are-the-advantages-to-schools-with-small-class-sizes-0"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s://dera.ioe.ac.uk/15811/7/120713primaryen_Redacted.pdf" TargetMode="External"/><Relationship Id="rId3" Type="http://schemas.openxmlformats.org/officeDocument/2006/relationships/hyperlink" Target="https://www.tandfonline.com/action/showCitFormats?doi=10.1080%2F00131911.2015.1008407" TargetMode="External"/><Relationship Id="rId7" Type="http://schemas.openxmlformats.org/officeDocument/2006/relationships/hyperlink" Target="https://www.cambridge.org/elt/blog/2017/12/11/managing-disruptive-behaviour-in-the-classroom/" TargetMode="External"/><Relationship Id="rId2" Type="http://schemas.openxmlformats.org/officeDocument/2006/relationships/hyperlink" Target="https://doi.org/10.1080/00131911.2015.1008407" TargetMode="External"/><Relationship Id="rId1" Type="http://schemas.openxmlformats.org/officeDocument/2006/relationships/slideLayout" Target="../slideLayouts/slideLayout2.xml"/><Relationship Id="rId6" Type="http://schemas.openxmlformats.org/officeDocument/2006/relationships/hyperlink" Target="https://www.tandfonline.com/doi/abs/10.1080/02671520701651029" TargetMode="External"/><Relationship Id="rId5" Type="http://schemas.openxmlformats.org/officeDocument/2006/relationships/hyperlink" Target="https://education.wm.edu/centers/ttac/documents/packets/adhd.pdf" TargetMode="External"/><Relationship Id="rId4" Type="http://schemas.openxmlformats.org/officeDocument/2006/relationships/hyperlink" Target="https://www.readingrockets.org/strategies/paired_reading" TargetMode="External"/><Relationship Id="rId9" Type="http://schemas.openxmlformats.org/officeDocument/2006/relationships/hyperlink" Target="https://www.scholastic.com/teachers/articles/teaching-content/classroom-management-special-needs-stud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0" name="Rectangle 62">
            <a:extLst>
              <a:ext uri="{FF2B5EF4-FFF2-40B4-BE49-F238E27FC236}">
                <a16:creationId xmlns:a16="http://schemas.microsoft.com/office/drawing/2014/main" id="{9BFE1AD3-B2BC-4567-8B4A-DCB8F9080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4">
            <a:extLst>
              <a:ext uri="{FF2B5EF4-FFF2-40B4-BE49-F238E27FC236}">
                <a16:creationId xmlns:a16="http://schemas.microsoft.com/office/drawing/2014/main" id="{CD70A28E-4FD8-4474-A206-E15B5EBB3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5801"/>
            <a:ext cx="12188952" cy="521767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7" name="Picture 66">
            <a:extLst>
              <a:ext uri="{FF2B5EF4-FFF2-40B4-BE49-F238E27FC236}">
                <a16:creationId xmlns:a16="http://schemas.microsoft.com/office/drawing/2014/main" id="{FDE75AAD-F4A4-4ED2-9A2F-B2412F936C4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8235" t="20008" r="8214" b="52759"/>
          <a:stretch/>
        </p:blipFill>
        <p:spPr>
          <a:xfrm flipV="1">
            <a:off x="2" y="0"/>
            <a:ext cx="12191999" cy="2235323"/>
          </a:xfrm>
          <a:custGeom>
            <a:avLst/>
            <a:gdLst>
              <a:gd name="connsiteX0" fmla="*/ 0 w 12191999"/>
              <a:gd name="connsiteY0" fmla="*/ 2235323 h 2235323"/>
              <a:gd name="connsiteX1" fmla="*/ 12191999 w 12191999"/>
              <a:gd name="connsiteY1" fmla="*/ 2235323 h 2235323"/>
              <a:gd name="connsiteX2" fmla="*/ 12191999 w 12191999"/>
              <a:gd name="connsiteY2" fmla="*/ 0 h 2235323"/>
              <a:gd name="connsiteX3" fmla="*/ 0 w 12191999"/>
              <a:gd name="connsiteY3" fmla="*/ 0 h 2235323"/>
            </a:gdLst>
            <a:ahLst/>
            <a:cxnLst>
              <a:cxn ang="0">
                <a:pos x="connsiteX0" y="connsiteY0"/>
              </a:cxn>
              <a:cxn ang="0">
                <a:pos x="connsiteX1" y="connsiteY1"/>
              </a:cxn>
              <a:cxn ang="0">
                <a:pos x="connsiteX2" y="connsiteY2"/>
              </a:cxn>
              <a:cxn ang="0">
                <a:pos x="connsiteX3" y="connsiteY3"/>
              </a:cxn>
            </a:cxnLst>
            <a:rect l="l" t="t" r="r" b="b"/>
            <a:pathLst>
              <a:path w="12191999" h="2235323">
                <a:moveTo>
                  <a:pt x="0" y="2235323"/>
                </a:moveTo>
                <a:lnTo>
                  <a:pt x="12191999" y="2235323"/>
                </a:lnTo>
                <a:lnTo>
                  <a:pt x="12191999" y="0"/>
                </a:lnTo>
                <a:lnTo>
                  <a:pt x="0" y="0"/>
                </a:lnTo>
                <a:close/>
              </a:path>
            </a:pathLst>
          </a:custGeom>
        </p:spPr>
      </p:pic>
      <p:sp>
        <p:nvSpPr>
          <p:cNvPr id="2" name="Title 1"/>
          <p:cNvSpPr>
            <a:spLocks noGrp="1"/>
          </p:cNvSpPr>
          <p:nvPr>
            <p:ph type="ctrTitle"/>
          </p:nvPr>
        </p:nvSpPr>
        <p:spPr>
          <a:xfrm>
            <a:off x="753925" y="1601735"/>
            <a:ext cx="10684151" cy="1991979"/>
          </a:xfrm>
        </p:spPr>
        <p:txBody>
          <a:bodyPr anchor="b">
            <a:normAutofit/>
          </a:bodyPr>
          <a:lstStyle/>
          <a:p>
            <a:r>
              <a:rPr lang="en-US" sz="5100">
                <a:solidFill>
                  <a:srgbClr val="FFFFFF"/>
                </a:solidFill>
              </a:rPr>
              <a:t>Behaviour and Learning : Approaches to Classroom Management. </a:t>
            </a:r>
          </a:p>
        </p:txBody>
      </p:sp>
      <p:pic>
        <p:nvPicPr>
          <p:cNvPr id="69" name="Picture 68">
            <a:extLst>
              <a:ext uri="{FF2B5EF4-FFF2-40B4-BE49-F238E27FC236}">
                <a16:creationId xmlns:a16="http://schemas.microsoft.com/office/drawing/2014/main" id="{DA20CE0B-92EC-45FD-8F68-38003D6D8CA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8235" t="-1" r="8214" b="80325"/>
          <a:stretch/>
        </p:blipFill>
        <p:spPr>
          <a:xfrm flipV="1">
            <a:off x="0" y="4586080"/>
            <a:ext cx="12191999" cy="1614974"/>
          </a:xfrm>
          <a:custGeom>
            <a:avLst/>
            <a:gdLst>
              <a:gd name="connsiteX0" fmla="*/ 0 w 12191999"/>
              <a:gd name="connsiteY0" fmla="*/ 1614974 h 1614974"/>
              <a:gd name="connsiteX1" fmla="*/ 12191999 w 12191999"/>
              <a:gd name="connsiteY1" fmla="*/ 1614974 h 1614974"/>
              <a:gd name="connsiteX2" fmla="*/ 12191999 w 12191999"/>
              <a:gd name="connsiteY2" fmla="*/ 0 h 1614974"/>
              <a:gd name="connsiteX3" fmla="*/ 0 w 12191999"/>
              <a:gd name="connsiteY3" fmla="*/ 0 h 1614974"/>
            </a:gdLst>
            <a:ahLst/>
            <a:cxnLst>
              <a:cxn ang="0">
                <a:pos x="connsiteX0" y="connsiteY0"/>
              </a:cxn>
              <a:cxn ang="0">
                <a:pos x="connsiteX1" y="connsiteY1"/>
              </a:cxn>
              <a:cxn ang="0">
                <a:pos x="connsiteX2" y="connsiteY2"/>
              </a:cxn>
              <a:cxn ang="0">
                <a:pos x="connsiteX3" y="connsiteY3"/>
              </a:cxn>
            </a:cxnLst>
            <a:rect l="l" t="t" r="r" b="b"/>
            <a:pathLst>
              <a:path w="12191999" h="1614974">
                <a:moveTo>
                  <a:pt x="0" y="1614974"/>
                </a:moveTo>
                <a:lnTo>
                  <a:pt x="12191999" y="1614974"/>
                </a:lnTo>
                <a:lnTo>
                  <a:pt x="12191999" y="0"/>
                </a:lnTo>
                <a:lnTo>
                  <a:pt x="0" y="0"/>
                </a:lnTo>
                <a:close/>
              </a:path>
            </a:pathLst>
          </a:custGeom>
        </p:spPr>
      </p:pic>
      <p:sp>
        <p:nvSpPr>
          <p:cNvPr id="3" name="Subtitle 2"/>
          <p:cNvSpPr>
            <a:spLocks noGrp="1"/>
          </p:cNvSpPr>
          <p:nvPr>
            <p:ph type="subTitle" idx="1"/>
          </p:nvPr>
        </p:nvSpPr>
        <p:spPr>
          <a:xfrm>
            <a:off x="1171575" y="3806169"/>
            <a:ext cx="9469211" cy="865639"/>
          </a:xfrm>
        </p:spPr>
        <p:txBody>
          <a:bodyPr vert="horz" lIns="91440" tIns="45720" rIns="91440" bIns="45720" rtlCol="0" anchor="t">
            <a:normAutofit/>
          </a:bodyPr>
          <a:lstStyle/>
          <a:p>
            <a:r>
              <a:rPr lang="en-US" sz="3200">
                <a:solidFill>
                  <a:srgbClr val="FFFFFF"/>
                </a:solidFill>
              </a:rPr>
              <a:t>Leah Hooper &amp; Chloe Harries</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35">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37"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Rectangle 40">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D4FEADB2-C479-4406-B837-7C9C657230EE}"/>
              </a:ext>
            </a:extLst>
          </p:cNvPr>
          <p:cNvSpPr>
            <a:spLocks noGrp="1"/>
          </p:cNvSpPr>
          <p:nvPr>
            <p:ph type="title"/>
          </p:nvPr>
        </p:nvSpPr>
        <p:spPr>
          <a:xfrm>
            <a:off x="1047280" y="759805"/>
            <a:ext cx="10306520" cy="1325563"/>
          </a:xfrm>
        </p:spPr>
        <p:txBody>
          <a:bodyPr>
            <a:normAutofit/>
          </a:bodyPr>
          <a:lstStyle/>
          <a:p>
            <a:r>
              <a:rPr lang="en-US" sz="4000">
                <a:solidFill>
                  <a:srgbClr val="FFFFFF"/>
                </a:solidFill>
              </a:rPr>
              <a:t>JOSH </a:t>
            </a:r>
          </a:p>
        </p:txBody>
      </p:sp>
      <p:pic>
        <p:nvPicPr>
          <p:cNvPr id="25" name="Picture 25">
            <a:hlinkClick r:id="" action="ppaction://media"/>
            <a:extLst>
              <a:ext uri="{FF2B5EF4-FFF2-40B4-BE49-F238E27FC236}">
                <a16:creationId xmlns:a16="http://schemas.microsoft.com/office/drawing/2014/main" id="{A0702801-A629-4A53-A5C9-95A4C77389DA}"/>
              </a:ext>
            </a:extLst>
          </p:cNvPr>
          <p:cNvPicPr>
            <a:picLocks noRot="1" noChangeAspect="1"/>
          </p:cNvPicPr>
          <p:nvPr>
            <a:videoFile r:link="rId1"/>
          </p:nvPr>
        </p:nvPicPr>
        <p:blipFill>
          <a:blip r:embed="rId4"/>
          <a:stretch>
            <a:fillRect/>
          </a:stretch>
        </p:blipFill>
        <p:spPr>
          <a:xfrm>
            <a:off x="6124513" y="2492376"/>
            <a:ext cx="4751162" cy="3563372"/>
          </a:xfrm>
          <a:prstGeom prst="rect">
            <a:avLst/>
          </a:prstGeom>
        </p:spPr>
      </p:pic>
      <p:graphicFrame>
        <p:nvGraphicFramePr>
          <p:cNvPr id="24" name="Content Placeholder 2">
            <a:extLst>
              <a:ext uri="{FF2B5EF4-FFF2-40B4-BE49-F238E27FC236}">
                <a16:creationId xmlns:a16="http://schemas.microsoft.com/office/drawing/2014/main" id="{DAF15D39-07BD-4486-BC3E-F4BDD1083BF7}"/>
              </a:ext>
            </a:extLst>
          </p:cNvPr>
          <p:cNvGraphicFramePr>
            <a:graphicFrameLocks noGrp="1"/>
          </p:cNvGraphicFramePr>
          <p:nvPr>
            <p:ph idx="1"/>
            <p:extLst>
              <p:ext uri="{D42A27DB-BD31-4B8C-83A1-F6EECF244321}">
                <p14:modId xmlns:p14="http://schemas.microsoft.com/office/powerpoint/2010/main" val="1357700157"/>
              </p:ext>
            </p:extLst>
          </p:nvPr>
        </p:nvGraphicFramePr>
        <p:xfrm>
          <a:off x="1424904" y="2494450"/>
          <a:ext cx="4053545" cy="356315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TextBox 2">
            <a:extLst>
              <a:ext uri="{FF2B5EF4-FFF2-40B4-BE49-F238E27FC236}">
                <a16:creationId xmlns:a16="http://schemas.microsoft.com/office/drawing/2014/main" id="{45EA0BE7-A7E4-0A41-9FC0-795711E80A64}"/>
              </a:ext>
            </a:extLst>
          </p:cNvPr>
          <p:cNvSpPr txBox="1"/>
          <p:nvPr/>
        </p:nvSpPr>
        <p:spPr>
          <a:xfrm>
            <a:off x="3151858" y="6304003"/>
            <a:ext cx="6097364" cy="369332"/>
          </a:xfrm>
          <a:prstGeom prst="rect">
            <a:avLst/>
          </a:prstGeom>
          <a:noFill/>
        </p:spPr>
        <p:txBody>
          <a:bodyPr wrap="square">
            <a:spAutoFit/>
          </a:bodyPr>
          <a:lstStyle/>
          <a:p>
            <a:r>
              <a:rPr lang="en-US">
                <a:hlinkClick r:id="rId10"/>
              </a:rPr>
              <a:t>https://www.youtube.com/watch?v=</a:t>
            </a:r>
            <a:r>
              <a:rPr lang="en-US" err="1">
                <a:hlinkClick r:id="rId10"/>
              </a:rPr>
              <a:t>E6YqMEjYucM</a:t>
            </a:r>
            <a:r>
              <a:rPr lang="en-GB"/>
              <a:t> </a:t>
            </a:r>
            <a:endParaRPr lang="en-US"/>
          </a:p>
        </p:txBody>
      </p:sp>
    </p:spTree>
    <p:extLst>
      <p:ext uri="{BB962C8B-B14F-4D97-AF65-F5344CB8AC3E}">
        <p14:creationId xmlns:p14="http://schemas.microsoft.com/office/powerpoint/2010/main" val="38136334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41"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Rectangle 44">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DD489180-C607-4D50-A9CE-BEDA7D2D59B1}"/>
              </a:ext>
            </a:extLst>
          </p:cNvPr>
          <p:cNvSpPr>
            <a:spLocks noGrp="1"/>
          </p:cNvSpPr>
          <p:nvPr>
            <p:ph type="title"/>
          </p:nvPr>
        </p:nvSpPr>
        <p:spPr>
          <a:xfrm>
            <a:off x="1047280" y="759805"/>
            <a:ext cx="10306520" cy="1325563"/>
          </a:xfrm>
        </p:spPr>
        <p:txBody>
          <a:bodyPr>
            <a:normAutofit/>
          </a:bodyPr>
          <a:lstStyle/>
          <a:p>
            <a:r>
              <a:rPr lang="en-US" sz="4000">
                <a:solidFill>
                  <a:srgbClr val="FFFFFF"/>
                </a:solidFill>
                <a:cs typeface="Calibri Light"/>
              </a:rPr>
              <a:t>TASK 1: </a:t>
            </a:r>
            <a:endParaRPr lang="en-US" sz="4000">
              <a:solidFill>
                <a:srgbClr val="FFFFFF"/>
              </a:solidFill>
            </a:endParaRPr>
          </a:p>
        </p:txBody>
      </p:sp>
      <p:sp>
        <p:nvSpPr>
          <p:cNvPr id="3" name="Content Placeholder 2">
            <a:extLst>
              <a:ext uri="{FF2B5EF4-FFF2-40B4-BE49-F238E27FC236}">
                <a16:creationId xmlns:a16="http://schemas.microsoft.com/office/drawing/2014/main" id="{CA748D39-6AE3-4751-B356-5F35C55EA66C}"/>
              </a:ext>
            </a:extLst>
          </p:cNvPr>
          <p:cNvSpPr>
            <a:spLocks noGrp="1"/>
          </p:cNvSpPr>
          <p:nvPr>
            <p:ph idx="1"/>
          </p:nvPr>
        </p:nvSpPr>
        <p:spPr>
          <a:xfrm>
            <a:off x="1424904" y="2494450"/>
            <a:ext cx="4053545" cy="3563159"/>
          </a:xfrm>
        </p:spPr>
        <p:txBody>
          <a:bodyPr vert="horz" lIns="91440" tIns="45720" rIns="91440" bIns="45720" rtlCol="0">
            <a:normAutofit/>
          </a:bodyPr>
          <a:lstStyle/>
          <a:p>
            <a:r>
              <a:rPr lang="en-US" sz="2400">
                <a:cs typeface="Calibri"/>
              </a:rPr>
              <a:t>Take 2 minutes to think about the video and what possible interventions you think would be effective for Josh. </a:t>
            </a:r>
          </a:p>
          <a:p>
            <a:r>
              <a:rPr lang="en-US" sz="2400">
                <a:cs typeface="Calibri"/>
              </a:rPr>
              <a:t>Try to think of more than 3 and then put them into order of the most effective being number 1 and the least effective being number 3. </a:t>
            </a:r>
          </a:p>
        </p:txBody>
      </p:sp>
      <p:pic>
        <p:nvPicPr>
          <p:cNvPr id="21" name="Picture 25">
            <a:hlinkClick r:id="" action="ppaction://media"/>
            <a:extLst>
              <a:ext uri="{FF2B5EF4-FFF2-40B4-BE49-F238E27FC236}">
                <a16:creationId xmlns:a16="http://schemas.microsoft.com/office/drawing/2014/main" id="{43704FA4-11FC-4AC1-BFFE-77317CD542A7}"/>
              </a:ext>
            </a:extLst>
          </p:cNvPr>
          <p:cNvPicPr>
            <a:picLocks noRot="1" noChangeAspect="1"/>
          </p:cNvPicPr>
          <p:nvPr>
            <a:videoFile r:link="rId1"/>
          </p:nvPr>
        </p:nvPicPr>
        <p:blipFill>
          <a:blip r:embed="rId3"/>
          <a:stretch>
            <a:fillRect/>
          </a:stretch>
        </p:blipFill>
        <p:spPr>
          <a:xfrm>
            <a:off x="6124513" y="2492376"/>
            <a:ext cx="4751162" cy="3563372"/>
          </a:xfrm>
          <a:prstGeom prst="rect">
            <a:avLst/>
          </a:prstGeom>
        </p:spPr>
      </p:pic>
    </p:spTree>
    <p:extLst>
      <p:ext uri="{BB962C8B-B14F-4D97-AF65-F5344CB8AC3E}">
        <p14:creationId xmlns:p14="http://schemas.microsoft.com/office/powerpoint/2010/main" val="14770811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Shape 14">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CB771A-15A6-4127-A104-953CA4057183}"/>
              </a:ext>
            </a:extLst>
          </p:cNvPr>
          <p:cNvSpPr>
            <a:spLocks noGrp="1"/>
          </p:cNvSpPr>
          <p:nvPr>
            <p:ph type="title"/>
          </p:nvPr>
        </p:nvSpPr>
        <p:spPr>
          <a:xfrm>
            <a:off x="863029" y="1012004"/>
            <a:ext cx="3416158" cy="4795408"/>
          </a:xfrm>
        </p:spPr>
        <p:txBody>
          <a:bodyPr>
            <a:normAutofit/>
          </a:bodyPr>
          <a:lstStyle/>
          <a:p>
            <a:r>
              <a:rPr lang="en-US">
                <a:solidFill>
                  <a:srgbClr val="FFFFFF"/>
                </a:solidFill>
                <a:cs typeface="Calibri Light"/>
              </a:rPr>
              <a:t>Intervention 1 </a:t>
            </a:r>
            <a:r>
              <a:rPr lang="en-GB">
                <a:solidFill>
                  <a:srgbClr val="FFFFFF"/>
                </a:solidFill>
                <a:cs typeface="Calibri Light"/>
              </a:rPr>
              <a:t>- Rewards </a:t>
            </a:r>
            <a:endParaRPr lang="en-US">
              <a:solidFill>
                <a:srgbClr val="FFFFFF"/>
              </a:solidFill>
            </a:endParaRPr>
          </a:p>
        </p:txBody>
      </p:sp>
      <p:graphicFrame>
        <p:nvGraphicFramePr>
          <p:cNvPr id="4" name="Diagram 3">
            <a:extLst>
              <a:ext uri="{FF2B5EF4-FFF2-40B4-BE49-F238E27FC236}">
                <a16:creationId xmlns:a16="http://schemas.microsoft.com/office/drawing/2014/main" id="{7A62F495-A765-4A42-887F-CFDFADFC3AF6}"/>
              </a:ext>
            </a:extLst>
          </p:cNvPr>
          <p:cNvGraphicFramePr/>
          <p:nvPr>
            <p:extLst>
              <p:ext uri="{D42A27DB-BD31-4B8C-83A1-F6EECF244321}">
                <p14:modId xmlns:p14="http://schemas.microsoft.com/office/powerpoint/2010/main" val="106765739"/>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57666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Freeform: Shape 44">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CB771A-15A6-4127-A104-953CA4057183}"/>
              </a:ext>
            </a:extLst>
          </p:cNvPr>
          <p:cNvSpPr>
            <a:spLocks noGrp="1"/>
          </p:cNvSpPr>
          <p:nvPr>
            <p:ph type="title"/>
          </p:nvPr>
        </p:nvSpPr>
        <p:spPr>
          <a:xfrm>
            <a:off x="863029" y="1012004"/>
            <a:ext cx="3416158" cy="4795408"/>
          </a:xfrm>
        </p:spPr>
        <p:txBody>
          <a:bodyPr vert="horz" lIns="91440" tIns="45720" rIns="91440" bIns="45720" rtlCol="0">
            <a:normAutofit/>
          </a:bodyPr>
          <a:lstStyle/>
          <a:p>
            <a:r>
              <a:rPr lang="en-US" kern="1200">
                <a:solidFill>
                  <a:srgbClr val="FFFFFF"/>
                </a:solidFill>
                <a:latin typeface="+mj-lt"/>
                <a:ea typeface="+mj-ea"/>
                <a:cs typeface="+mj-cs"/>
              </a:rPr>
              <a:t>Intervention 1 - Rewards</a:t>
            </a:r>
            <a:r>
              <a:rPr lang="en-US">
                <a:solidFill>
                  <a:srgbClr val="FFFFFF"/>
                </a:solidFill>
              </a:rPr>
              <a:t> – evaluation  </a:t>
            </a:r>
            <a:endParaRPr lang="en-US" kern="1200">
              <a:solidFill>
                <a:srgbClr val="FFFFFF"/>
              </a:solidFill>
              <a:latin typeface="+mj-lt"/>
              <a:ea typeface="+mj-ea"/>
              <a:cs typeface="+mj-cs"/>
            </a:endParaRPr>
          </a:p>
        </p:txBody>
      </p:sp>
      <p:graphicFrame>
        <p:nvGraphicFramePr>
          <p:cNvPr id="18" name="TextBox 3">
            <a:extLst>
              <a:ext uri="{FF2B5EF4-FFF2-40B4-BE49-F238E27FC236}">
                <a16:creationId xmlns:a16="http://schemas.microsoft.com/office/drawing/2014/main" id="{60B5C827-F79F-413E-A989-2BE14660AF70}"/>
              </a:ext>
            </a:extLst>
          </p:cNvPr>
          <p:cNvGraphicFramePr/>
          <p:nvPr>
            <p:extLst>
              <p:ext uri="{D42A27DB-BD31-4B8C-83A1-F6EECF244321}">
                <p14:modId xmlns:p14="http://schemas.microsoft.com/office/powerpoint/2010/main" val="4097816163"/>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526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58776DA-4E5F-4D4F-843B-8AA19B8DC8DB}"/>
              </a:ext>
            </a:extLst>
          </p:cNvPr>
          <p:cNvSpPr>
            <a:spLocks noGrp="1"/>
          </p:cNvSpPr>
          <p:nvPr>
            <p:ph type="title"/>
          </p:nvPr>
        </p:nvSpPr>
        <p:spPr>
          <a:xfrm>
            <a:off x="863029" y="1012004"/>
            <a:ext cx="3416158" cy="4795408"/>
          </a:xfrm>
        </p:spPr>
        <p:txBody>
          <a:bodyPr>
            <a:normAutofit/>
          </a:bodyPr>
          <a:lstStyle/>
          <a:p>
            <a:r>
              <a:rPr lang="en-US">
                <a:solidFill>
                  <a:srgbClr val="FFFFFF"/>
                </a:solidFill>
                <a:cs typeface="Calibri Light"/>
              </a:rPr>
              <a:t>Intervention 2 </a:t>
            </a:r>
            <a:r>
              <a:rPr lang="en-GB">
                <a:solidFill>
                  <a:srgbClr val="FFFFFF"/>
                </a:solidFill>
                <a:cs typeface="Calibri Light"/>
              </a:rPr>
              <a:t>- Positive Environment </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46FD05AF-EBB8-48BD-A371-9CAF15E36B04}"/>
              </a:ext>
            </a:extLst>
          </p:cNvPr>
          <p:cNvGraphicFramePr>
            <a:graphicFrameLocks noGrp="1"/>
          </p:cNvGraphicFramePr>
          <p:nvPr>
            <p:ph idx="1"/>
            <p:extLst>
              <p:ext uri="{D42A27DB-BD31-4B8C-83A1-F6EECF244321}">
                <p14:modId xmlns:p14="http://schemas.microsoft.com/office/powerpoint/2010/main" val="1887092629"/>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28139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58776DA-4E5F-4D4F-843B-8AA19B8DC8DB}"/>
              </a:ext>
            </a:extLst>
          </p:cNvPr>
          <p:cNvSpPr>
            <a:spLocks noGrp="1"/>
          </p:cNvSpPr>
          <p:nvPr>
            <p:ph type="title"/>
          </p:nvPr>
        </p:nvSpPr>
        <p:spPr>
          <a:xfrm>
            <a:off x="863029" y="1012004"/>
            <a:ext cx="3416158" cy="4795408"/>
          </a:xfrm>
        </p:spPr>
        <p:txBody>
          <a:bodyPr vert="horz" lIns="91440" tIns="45720" rIns="91440" bIns="45720" rtlCol="0">
            <a:normAutofit/>
          </a:bodyPr>
          <a:lstStyle/>
          <a:p>
            <a:r>
              <a:rPr lang="en-US" kern="1200">
                <a:solidFill>
                  <a:srgbClr val="FFFFFF"/>
                </a:solidFill>
                <a:latin typeface="+mj-lt"/>
                <a:ea typeface="+mj-ea"/>
                <a:cs typeface="+mj-cs"/>
              </a:rPr>
              <a:t>Intervention 2 - Positive Environment - evaluation </a:t>
            </a:r>
          </a:p>
        </p:txBody>
      </p:sp>
      <p:graphicFrame>
        <p:nvGraphicFramePr>
          <p:cNvPr id="13" name="TextBox 2">
            <a:extLst>
              <a:ext uri="{FF2B5EF4-FFF2-40B4-BE49-F238E27FC236}">
                <a16:creationId xmlns:a16="http://schemas.microsoft.com/office/drawing/2014/main" id="{FC33F6D1-3FB8-4E69-8039-812D7B9894DF}"/>
              </a:ext>
            </a:extLst>
          </p:cNvPr>
          <p:cNvGraphicFramePr/>
          <p:nvPr>
            <p:extLst>
              <p:ext uri="{D42A27DB-BD31-4B8C-83A1-F6EECF244321}">
                <p14:modId xmlns:p14="http://schemas.microsoft.com/office/powerpoint/2010/main" val="128969140"/>
              </p:ext>
            </p:extLst>
          </p:nvPr>
        </p:nvGraphicFramePr>
        <p:xfrm>
          <a:off x="5194300" y="259462"/>
          <a:ext cx="6822904" cy="60968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465788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Freeform: Shape 25">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CB771A-15A6-4127-A104-953CA4057183}"/>
              </a:ext>
            </a:extLst>
          </p:cNvPr>
          <p:cNvSpPr>
            <a:spLocks noGrp="1"/>
          </p:cNvSpPr>
          <p:nvPr>
            <p:ph type="title"/>
          </p:nvPr>
        </p:nvSpPr>
        <p:spPr>
          <a:xfrm>
            <a:off x="863029" y="1012004"/>
            <a:ext cx="3416158" cy="4795408"/>
          </a:xfrm>
        </p:spPr>
        <p:txBody>
          <a:bodyPr>
            <a:normAutofit/>
          </a:bodyPr>
          <a:lstStyle/>
          <a:p>
            <a:r>
              <a:rPr lang="en-US">
                <a:solidFill>
                  <a:srgbClr val="FFFFFF"/>
                </a:solidFill>
                <a:cs typeface="Calibri Light"/>
              </a:rPr>
              <a:t>Intervention 3</a:t>
            </a:r>
            <a:r>
              <a:rPr lang="en-GB">
                <a:solidFill>
                  <a:srgbClr val="FFFFFF"/>
                </a:solidFill>
                <a:cs typeface="Calibri Light"/>
              </a:rPr>
              <a:t>- Motivational intervention </a:t>
            </a:r>
            <a:endParaRPr lang="en-US">
              <a:solidFill>
                <a:srgbClr val="FFFFFF"/>
              </a:solidFill>
            </a:endParaRPr>
          </a:p>
        </p:txBody>
      </p:sp>
      <p:graphicFrame>
        <p:nvGraphicFramePr>
          <p:cNvPr id="4" name="Diagram 3">
            <a:extLst>
              <a:ext uri="{FF2B5EF4-FFF2-40B4-BE49-F238E27FC236}">
                <a16:creationId xmlns:a16="http://schemas.microsoft.com/office/drawing/2014/main" id="{7A62F495-A765-4A42-887F-CFDFADFC3AF6}"/>
              </a:ext>
            </a:extLst>
          </p:cNvPr>
          <p:cNvGraphicFramePr/>
          <p:nvPr>
            <p:extLst>
              <p:ext uri="{D42A27DB-BD31-4B8C-83A1-F6EECF244321}">
                <p14:modId xmlns:p14="http://schemas.microsoft.com/office/powerpoint/2010/main" val="3584435660"/>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99493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Freeform: Shape 27">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CB771A-15A6-4127-A104-953CA4057183}"/>
              </a:ext>
            </a:extLst>
          </p:cNvPr>
          <p:cNvSpPr>
            <a:spLocks noGrp="1"/>
          </p:cNvSpPr>
          <p:nvPr>
            <p:ph type="title"/>
          </p:nvPr>
        </p:nvSpPr>
        <p:spPr>
          <a:xfrm>
            <a:off x="863029" y="1012004"/>
            <a:ext cx="3416158" cy="4795408"/>
          </a:xfrm>
        </p:spPr>
        <p:txBody>
          <a:bodyPr vert="horz" lIns="91440" tIns="45720" rIns="91440" bIns="45720" rtlCol="0">
            <a:normAutofit/>
          </a:bodyPr>
          <a:lstStyle/>
          <a:p>
            <a:r>
              <a:rPr lang="en-US" kern="1200">
                <a:solidFill>
                  <a:srgbClr val="FFFFFF"/>
                </a:solidFill>
                <a:latin typeface="+mj-lt"/>
                <a:ea typeface="+mj-ea"/>
                <a:cs typeface="+mj-cs"/>
              </a:rPr>
              <a:t>Intervention 3- Motivational intervention - evaluation  </a:t>
            </a:r>
          </a:p>
        </p:txBody>
      </p:sp>
      <p:graphicFrame>
        <p:nvGraphicFramePr>
          <p:cNvPr id="18" name="TextBox 3">
            <a:extLst>
              <a:ext uri="{FF2B5EF4-FFF2-40B4-BE49-F238E27FC236}">
                <a16:creationId xmlns:a16="http://schemas.microsoft.com/office/drawing/2014/main" id="{617AE75C-85A3-4BC4-AAC7-D34AE6D549D7}"/>
              </a:ext>
            </a:extLst>
          </p:cNvPr>
          <p:cNvGraphicFramePr/>
          <p:nvPr>
            <p:extLst>
              <p:ext uri="{D42A27DB-BD31-4B8C-83A1-F6EECF244321}">
                <p14:modId xmlns:p14="http://schemas.microsoft.com/office/powerpoint/2010/main" val="398240476"/>
              </p:ext>
            </p:extLst>
          </p:nvPr>
        </p:nvGraphicFramePr>
        <p:xfrm>
          <a:off x="5194299" y="218495"/>
          <a:ext cx="6754625" cy="61378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753430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CB771A-15A6-4127-A104-953CA4057183}"/>
              </a:ext>
            </a:extLst>
          </p:cNvPr>
          <p:cNvSpPr>
            <a:spLocks noGrp="1"/>
          </p:cNvSpPr>
          <p:nvPr>
            <p:ph type="title"/>
          </p:nvPr>
        </p:nvSpPr>
        <p:spPr>
          <a:xfrm>
            <a:off x="863029" y="1012004"/>
            <a:ext cx="3416158" cy="4795408"/>
          </a:xfrm>
        </p:spPr>
        <p:txBody>
          <a:bodyPr vert="horz" lIns="91440" tIns="45720" rIns="91440" bIns="45720" rtlCol="0" anchor="ctr">
            <a:normAutofit/>
          </a:bodyPr>
          <a:lstStyle/>
          <a:p>
            <a:r>
              <a:rPr lang="en-US" kern="1200">
                <a:solidFill>
                  <a:srgbClr val="FFFFFF"/>
                </a:solidFill>
                <a:latin typeface="+mj-lt"/>
                <a:ea typeface="+mj-ea"/>
                <a:cs typeface="+mj-cs"/>
              </a:rPr>
              <a:t>Intervention 4- Rules and consequences </a:t>
            </a:r>
          </a:p>
        </p:txBody>
      </p:sp>
      <p:graphicFrame>
        <p:nvGraphicFramePr>
          <p:cNvPr id="18" name="TextBox 6">
            <a:extLst>
              <a:ext uri="{FF2B5EF4-FFF2-40B4-BE49-F238E27FC236}">
                <a16:creationId xmlns:a16="http://schemas.microsoft.com/office/drawing/2014/main" id="{CAB66558-67E3-483F-9010-3A3C89F70EC0}"/>
              </a:ext>
            </a:extLst>
          </p:cNvPr>
          <p:cNvGraphicFramePr/>
          <p:nvPr>
            <p:extLst>
              <p:ext uri="{D42A27DB-BD31-4B8C-83A1-F6EECF244321}">
                <p14:modId xmlns:p14="http://schemas.microsoft.com/office/powerpoint/2010/main" val="3224455912"/>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538750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CB771A-15A6-4127-A104-953CA4057183}"/>
              </a:ext>
            </a:extLst>
          </p:cNvPr>
          <p:cNvSpPr>
            <a:spLocks noGrp="1"/>
          </p:cNvSpPr>
          <p:nvPr>
            <p:ph type="title"/>
          </p:nvPr>
        </p:nvSpPr>
        <p:spPr>
          <a:xfrm>
            <a:off x="863029" y="1012004"/>
            <a:ext cx="3416158" cy="4795408"/>
          </a:xfrm>
        </p:spPr>
        <p:txBody>
          <a:bodyPr>
            <a:normAutofit/>
          </a:bodyPr>
          <a:lstStyle/>
          <a:p>
            <a:r>
              <a:rPr lang="en-US">
                <a:solidFill>
                  <a:srgbClr val="FFFFFF"/>
                </a:solidFill>
                <a:cs typeface="Calibri Light"/>
              </a:rPr>
              <a:t>Intervention </a:t>
            </a:r>
            <a:r>
              <a:rPr lang="en-GB">
                <a:solidFill>
                  <a:srgbClr val="FFFFFF"/>
                </a:solidFill>
                <a:cs typeface="Calibri Light"/>
              </a:rPr>
              <a:t>4- Rules and consequences – evaluation  </a:t>
            </a:r>
            <a:endParaRPr lang="en-US">
              <a:solidFill>
                <a:srgbClr val="FFFFFF"/>
              </a:solidFill>
            </a:endParaRPr>
          </a:p>
        </p:txBody>
      </p:sp>
      <p:graphicFrame>
        <p:nvGraphicFramePr>
          <p:cNvPr id="3" name="TextBox 3">
            <a:extLst>
              <a:ext uri="{FF2B5EF4-FFF2-40B4-BE49-F238E27FC236}">
                <a16:creationId xmlns:a16="http://schemas.microsoft.com/office/drawing/2014/main" id="{C386D6F4-9850-4B02-A244-CD4F908BBA4B}"/>
              </a:ext>
            </a:extLst>
          </p:cNvPr>
          <p:cNvGraphicFramePr/>
          <p:nvPr>
            <p:extLst>
              <p:ext uri="{D42A27DB-BD31-4B8C-83A1-F6EECF244321}">
                <p14:modId xmlns:p14="http://schemas.microsoft.com/office/powerpoint/2010/main" val="1741106098"/>
              </p:ext>
            </p:extLst>
          </p:nvPr>
        </p:nvGraphicFramePr>
        <p:xfrm>
          <a:off x="4765914" y="0"/>
          <a:ext cx="7619999"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146726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 name="Freeform: Shape 68">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CB771A-15A6-4127-A104-953CA4057183}"/>
              </a:ext>
            </a:extLst>
          </p:cNvPr>
          <p:cNvSpPr>
            <a:spLocks noGrp="1"/>
          </p:cNvSpPr>
          <p:nvPr>
            <p:ph type="title"/>
          </p:nvPr>
        </p:nvSpPr>
        <p:spPr>
          <a:xfrm>
            <a:off x="863029" y="1012004"/>
            <a:ext cx="3416158" cy="4795408"/>
          </a:xfrm>
        </p:spPr>
        <p:txBody>
          <a:bodyPr vert="horz" lIns="91440" tIns="45720" rIns="91440" bIns="45720" rtlCol="0" anchor="ctr">
            <a:normAutofit/>
          </a:bodyPr>
          <a:lstStyle/>
          <a:p>
            <a:r>
              <a:rPr lang="en-US" kern="1200">
                <a:solidFill>
                  <a:srgbClr val="FFFFFF"/>
                </a:solidFill>
                <a:latin typeface="+mj-lt"/>
                <a:ea typeface="+mj-ea"/>
                <a:cs typeface="+mj-cs"/>
              </a:rPr>
              <a:t>TASK</a:t>
            </a:r>
            <a:r>
              <a:rPr lang="en-US">
                <a:solidFill>
                  <a:srgbClr val="FFFFFF"/>
                </a:solidFill>
              </a:rPr>
              <a:t> 2</a:t>
            </a:r>
            <a:r>
              <a:rPr lang="en-US" kern="1200">
                <a:solidFill>
                  <a:srgbClr val="FFFFFF"/>
                </a:solidFill>
                <a:latin typeface="+mj-lt"/>
                <a:ea typeface="+mj-ea"/>
                <a:cs typeface="+mj-cs"/>
              </a:rPr>
              <a:t>  </a:t>
            </a:r>
          </a:p>
        </p:txBody>
      </p:sp>
      <p:sp>
        <p:nvSpPr>
          <p:cNvPr id="50" name="Rectangle: Rounded Corners 49">
            <a:extLst>
              <a:ext uri="{FF2B5EF4-FFF2-40B4-BE49-F238E27FC236}">
                <a16:creationId xmlns:a16="http://schemas.microsoft.com/office/drawing/2014/main" id="{A693D5EE-5293-4F68-A660-F1FB18374F61}"/>
              </a:ext>
            </a:extLst>
          </p:cNvPr>
          <p:cNvSpPr/>
          <p:nvPr/>
        </p:nvSpPr>
        <p:spPr>
          <a:xfrm>
            <a:off x="479926" y="466083"/>
            <a:ext cx="2085503" cy="1621564"/>
          </a:xfrm>
          <a:prstGeom prst="roundRect">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a:solidFill>
                  <a:schemeClr val="tx1"/>
                </a:solidFill>
              </a:rPr>
              <a:t>Rules and Consequences </a:t>
            </a:r>
            <a:endParaRPr lang="en-GB">
              <a:solidFill>
                <a:schemeClr val="tx1"/>
              </a:solidFill>
              <a:cs typeface="Calibri"/>
            </a:endParaRPr>
          </a:p>
        </p:txBody>
      </p:sp>
      <p:sp>
        <p:nvSpPr>
          <p:cNvPr id="52" name="Rectangle: Rounded Corners 51">
            <a:extLst>
              <a:ext uri="{FF2B5EF4-FFF2-40B4-BE49-F238E27FC236}">
                <a16:creationId xmlns:a16="http://schemas.microsoft.com/office/drawing/2014/main" id="{C1E6EF86-E97F-4554-AC60-B7C4444370EC}"/>
              </a:ext>
            </a:extLst>
          </p:cNvPr>
          <p:cNvSpPr/>
          <p:nvPr/>
        </p:nvSpPr>
        <p:spPr>
          <a:xfrm>
            <a:off x="2683590" y="466081"/>
            <a:ext cx="2133128" cy="1621564"/>
          </a:xfrm>
          <a:prstGeom prst="roundRect">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a:solidFill>
                  <a:schemeClr val="tx1"/>
                </a:solidFill>
              </a:rPr>
              <a:t>Rewards </a:t>
            </a:r>
            <a:endParaRPr lang="en-GB">
              <a:solidFill>
                <a:schemeClr val="tx1"/>
              </a:solidFill>
              <a:cs typeface="Calibri"/>
            </a:endParaRPr>
          </a:p>
        </p:txBody>
      </p:sp>
      <p:sp>
        <p:nvSpPr>
          <p:cNvPr id="54" name="Rectangle: Rounded Corners 53">
            <a:extLst>
              <a:ext uri="{FF2B5EF4-FFF2-40B4-BE49-F238E27FC236}">
                <a16:creationId xmlns:a16="http://schemas.microsoft.com/office/drawing/2014/main" id="{6AF48435-FA69-4A73-BCB1-E68CCAFE2A22}"/>
              </a:ext>
            </a:extLst>
          </p:cNvPr>
          <p:cNvSpPr/>
          <p:nvPr/>
        </p:nvSpPr>
        <p:spPr>
          <a:xfrm>
            <a:off x="483960" y="4631453"/>
            <a:ext cx="2049785" cy="1657283"/>
          </a:xfrm>
          <a:prstGeom prst="roundRect">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a:solidFill>
                  <a:schemeClr val="tx1"/>
                </a:solidFill>
              </a:rPr>
              <a:t>Rewards </a:t>
            </a:r>
            <a:endParaRPr lang="en-GB">
              <a:solidFill>
                <a:schemeClr val="tx1"/>
              </a:solidFill>
              <a:cs typeface="Calibri"/>
            </a:endParaRPr>
          </a:p>
        </p:txBody>
      </p:sp>
      <p:sp>
        <p:nvSpPr>
          <p:cNvPr id="58" name="Rectangle: Rounded Corners 57">
            <a:extLst>
              <a:ext uri="{FF2B5EF4-FFF2-40B4-BE49-F238E27FC236}">
                <a16:creationId xmlns:a16="http://schemas.microsoft.com/office/drawing/2014/main" id="{FDFA4106-C67F-487A-BE6C-AA5339331F57}"/>
              </a:ext>
            </a:extLst>
          </p:cNvPr>
          <p:cNvSpPr/>
          <p:nvPr/>
        </p:nvSpPr>
        <p:spPr>
          <a:xfrm>
            <a:off x="2676527" y="4636903"/>
            <a:ext cx="2123240" cy="1658291"/>
          </a:xfrm>
          <a:prstGeom prst="roundRect">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a:solidFill>
                  <a:schemeClr val="tx1"/>
                </a:solidFill>
              </a:rPr>
              <a:t>Motivational Encouragement </a:t>
            </a:r>
            <a:endParaRPr lang="en-GB">
              <a:solidFill>
                <a:schemeClr val="tx1"/>
              </a:solidFill>
              <a:cs typeface="Calibri"/>
            </a:endParaRPr>
          </a:p>
        </p:txBody>
      </p:sp>
      <p:graphicFrame>
        <p:nvGraphicFramePr>
          <p:cNvPr id="64" name="TextBox 61">
            <a:extLst>
              <a:ext uri="{FF2B5EF4-FFF2-40B4-BE49-F238E27FC236}">
                <a16:creationId xmlns:a16="http://schemas.microsoft.com/office/drawing/2014/main" id="{97ACD558-D07B-4F21-914E-61AECE599D5E}"/>
              </a:ext>
            </a:extLst>
          </p:cNvPr>
          <p:cNvGraphicFramePr/>
          <p:nvPr>
            <p:extLst>
              <p:ext uri="{D42A27DB-BD31-4B8C-83A1-F6EECF244321}">
                <p14:modId xmlns:p14="http://schemas.microsoft.com/office/powerpoint/2010/main" val="1039086992"/>
              </p:ext>
            </p:extLst>
          </p:nvPr>
        </p:nvGraphicFramePr>
        <p:xfrm>
          <a:off x="5233045" y="561331"/>
          <a:ext cx="6319876" cy="56916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99486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Shape 14">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CB771A-15A6-4127-A104-953CA4057183}"/>
              </a:ext>
            </a:extLst>
          </p:cNvPr>
          <p:cNvSpPr>
            <a:spLocks noGrp="1"/>
          </p:cNvSpPr>
          <p:nvPr>
            <p:ph type="title"/>
          </p:nvPr>
        </p:nvSpPr>
        <p:spPr>
          <a:xfrm>
            <a:off x="863029" y="1012004"/>
            <a:ext cx="3416158" cy="4795408"/>
          </a:xfrm>
        </p:spPr>
        <p:txBody>
          <a:bodyPr>
            <a:normAutofit/>
          </a:bodyPr>
          <a:lstStyle/>
          <a:p>
            <a:r>
              <a:rPr lang="en-US">
                <a:solidFill>
                  <a:srgbClr val="FFFFFF"/>
                </a:solidFill>
                <a:cs typeface="Calibri Light"/>
              </a:rPr>
              <a:t>Intervention</a:t>
            </a:r>
            <a:r>
              <a:rPr lang="en-GB">
                <a:solidFill>
                  <a:srgbClr val="FFFFFF"/>
                </a:solidFill>
                <a:cs typeface="Calibri Light"/>
              </a:rPr>
              <a:t> 5</a:t>
            </a:r>
            <a:br>
              <a:rPr lang="en-GB">
                <a:solidFill>
                  <a:srgbClr val="FFFFFF"/>
                </a:solidFill>
                <a:cs typeface="Calibri Light"/>
              </a:rPr>
            </a:br>
            <a:r>
              <a:rPr lang="en-GB">
                <a:solidFill>
                  <a:srgbClr val="FFFFFF"/>
                </a:solidFill>
                <a:cs typeface="Calibri Light"/>
              </a:rPr>
              <a:t>Structure </a:t>
            </a:r>
            <a:endParaRPr lang="en-US">
              <a:solidFill>
                <a:srgbClr val="FFFFFF"/>
              </a:solidFill>
            </a:endParaRPr>
          </a:p>
        </p:txBody>
      </p:sp>
      <p:sp>
        <p:nvSpPr>
          <p:cNvPr id="4" name="Rectangle: Rounded Corners 3">
            <a:extLst>
              <a:ext uri="{FF2B5EF4-FFF2-40B4-BE49-F238E27FC236}">
                <a16:creationId xmlns:a16="http://schemas.microsoft.com/office/drawing/2014/main" id="{5EAE5780-9862-BA43-96BD-31BC1A9FC630}"/>
              </a:ext>
            </a:extLst>
          </p:cNvPr>
          <p:cNvSpPr/>
          <p:nvPr/>
        </p:nvSpPr>
        <p:spPr>
          <a:xfrm>
            <a:off x="5675856" y="626023"/>
            <a:ext cx="6356071" cy="1131702"/>
          </a:xfrm>
          <a:prstGeom prst="roundRect">
            <a:avLst/>
          </a:prstGeom>
          <a:solidFill>
            <a:schemeClr val="bg1">
              <a:lumMod val="90000"/>
            </a:schemeClr>
          </a:solidFill>
          <a:ln>
            <a:solidFill>
              <a:schemeClr val="bg1">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a:solidFill>
                  <a:schemeClr val="tx1"/>
                </a:solidFill>
              </a:rPr>
              <a:t>Structure in the classroom will ensure that the environment is appropriate for the children, and that their learning is being taught in a way that suits their needs.  </a:t>
            </a:r>
            <a:endParaRPr lang="en-US">
              <a:solidFill>
                <a:schemeClr val="tx1"/>
              </a:solidFill>
            </a:endParaRPr>
          </a:p>
        </p:txBody>
      </p:sp>
      <p:sp>
        <p:nvSpPr>
          <p:cNvPr id="10" name="Rectangle: Rounded Corners 9">
            <a:extLst>
              <a:ext uri="{FF2B5EF4-FFF2-40B4-BE49-F238E27FC236}">
                <a16:creationId xmlns:a16="http://schemas.microsoft.com/office/drawing/2014/main" id="{50CD73A7-D6BA-0949-BD05-F4E000490C25}"/>
              </a:ext>
            </a:extLst>
          </p:cNvPr>
          <p:cNvSpPr/>
          <p:nvPr/>
        </p:nvSpPr>
        <p:spPr>
          <a:xfrm>
            <a:off x="5675859" y="2086959"/>
            <a:ext cx="6356071" cy="1131702"/>
          </a:xfrm>
          <a:prstGeom prst="roundRect">
            <a:avLst/>
          </a:prstGeom>
          <a:solidFill>
            <a:schemeClr val="bg1">
              <a:lumMod val="90000"/>
            </a:schemeClr>
          </a:solidFill>
          <a:ln>
            <a:solidFill>
              <a:schemeClr val="bg1">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a:solidFill>
                  <a:schemeClr val="tx1"/>
                </a:solidFill>
              </a:rPr>
              <a:t>By having a structure in the classroom will minimise distraction to keep the students engaged. </a:t>
            </a:r>
            <a:endParaRPr lang="en-US">
              <a:solidFill>
                <a:schemeClr val="tx1"/>
              </a:solidFill>
            </a:endParaRPr>
          </a:p>
        </p:txBody>
      </p:sp>
      <p:sp>
        <p:nvSpPr>
          <p:cNvPr id="12" name="Rectangle: Rounded Corners 11">
            <a:extLst>
              <a:ext uri="{FF2B5EF4-FFF2-40B4-BE49-F238E27FC236}">
                <a16:creationId xmlns:a16="http://schemas.microsoft.com/office/drawing/2014/main" id="{D08FAA0B-991F-8049-B018-7A738293726A}"/>
              </a:ext>
            </a:extLst>
          </p:cNvPr>
          <p:cNvSpPr/>
          <p:nvPr/>
        </p:nvSpPr>
        <p:spPr>
          <a:xfrm>
            <a:off x="5675858" y="3544007"/>
            <a:ext cx="6356071" cy="1131702"/>
          </a:xfrm>
          <a:prstGeom prst="roundRect">
            <a:avLst/>
          </a:prstGeom>
          <a:solidFill>
            <a:schemeClr val="bg1">
              <a:lumMod val="90000"/>
            </a:schemeClr>
          </a:solidFill>
          <a:ln>
            <a:solidFill>
              <a:schemeClr val="bg1">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a:solidFill>
                  <a:schemeClr val="tx1"/>
                </a:solidFill>
              </a:rPr>
              <a:t>According to </a:t>
            </a:r>
            <a:r>
              <a:rPr lang="en-GB" err="1">
                <a:solidFill>
                  <a:schemeClr val="tx1"/>
                </a:solidFill>
              </a:rPr>
              <a:t>Aivazis</a:t>
            </a:r>
            <a:r>
              <a:rPr lang="en-GB">
                <a:solidFill>
                  <a:schemeClr val="tx1"/>
                </a:solidFill>
              </a:rPr>
              <a:t> and </a:t>
            </a:r>
            <a:r>
              <a:rPr lang="en-GB" err="1">
                <a:solidFill>
                  <a:schemeClr val="tx1"/>
                </a:solidFill>
              </a:rPr>
              <a:t>Stoian</a:t>
            </a:r>
            <a:r>
              <a:rPr lang="en-GB">
                <a:solidFill>
                  <a:schemeClr val="tx1"/>
                </a:solidFill>
              </a:rPr>
              <a:t> (2005) they stated that structure in the classroom will support the needs of the children and allow the practitioner to address those needs of the children and to accommodate them.  </a:t>
            </a:r>
            <a:endParaRPr lang="en-US">
              <a:solidFill>
                <a:schemeClr val="tx1"/>
              </a:solidFill>
            </a:endParaRPr>
          </a:p>
        </p:txBody>
      </p:sp>
      <p:sp>
        <p:nvSpPr>
          <p:cNvPr id="14" name="Rectangle: Rounded Corners 13">
            <a:extLst>
              <a:ext uri="{FF2B5EF4-FFF2-40B4-BE49-F238E27FC236}">
                <a16:creationId xmlns:a16="http://schemas.microsoft.com/office/drawing/2014/main" id="{8DBE5434-7EB2-744E-9668-C7F2EBAD109E}"/>
              </a:ext>
            </a:extLst>
          </p:cNvPr>
          <p:cNvSpPr/>
          <p:nvPr/>
        </p:nvSpPr>
        <p:spPr>
          <a:xfrm>
            <a:off x="5675857" y="5001055"/>
            <a:ext cx="6356071" cy="1131702"/>
          </a:xfrm>
          <a:prstGeom prst="roundRect">
            <a:avLst/>
          </a:prstGeom>
          <a:solidFill>
            <a:schemeClr val="bg1">
              <a:lumMod val="90000"/>
            </a:schemeClr>
          </a:solidFill>
          <a:ln>
            <a:solidFill>
              <a:schemeClr val="bg1">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a:solidFill>
                  <a:schemeClr val="tx1"/>
                </a:solidFill>
              </a:rPr>
              <a:t>Ensuring that the children are able to see the practitioner and the resources used such as a PowerPoint or whiteboard.  </a:t>
            </a:r>
            <a:endParaRPr lang="en-US">
              <a:solidFill>
                <a:schemeClr val="tx1"/>
              </a:solidFill>
            </a:endParaRPr>
          </a:p>
        </p:txBody>
      </p:sp>
      <p:pic>
        <p:nvPicPr>
          <p:cNvPr id="21" name="Graphic 21" descr="Line arrow: Counter-clockwise curve">
            <a:extLst>
              <a:ext uri="{FF2B5EF4-FFF2-40B4-BE49-F238E27FC236}">
                <a16:creationId xmlns:a16="http://schemas.microsoft.com/office/drawing/2014/main" id="{8EAA11F9-2B94-2D49-8A78-AD7CE7F01F4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489550" flipH="1" flipV="1">
            <a:off x="4752878" y="1201458"/>
            <a:ext cx="1437880" cy="1437880"/>
          </a:xfrm>
          <a:prstGeom prst="rect">
            <a:avLst/>
          </a:prstGeom>
        </p:spPr>
      </p:pic>
      <p:pic>
        <p:nvPicPr>
          <p:cNvPr id="24" name="Graphic 21" descr="Line arrow: Counter-clockwise curve">
            <a:extLst>
              <a:ext uri="{FF2B5EF4-FFF2-40B4-BE49-F238E27FC236}">
                <a16:creationId xmlns:a16="http://schemas.microsoft.com/office/drawing/2014/main" id="{CC735475-A943-9F4B-B884-0B680FB85E7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489550" flipH="1" flipV="1">
            <a:off x="4752878" y="2769624"/>
            <a:ext cx="1437880" cy="1437880"/>
          </a:xfrm>
          <a:prstGeom prst="rect">
            <a:avLst/>
          </a:prstGeom>
        </p:spPr>
      </p:pic>
      <p:pic>
        <p:nvPicPr>
          <p:cNvPr id="26" name="Graphic 21" descr="Line arrow: Counter-clockwise curve">
            <a:extLst>
              <a:ext uri="{FF2B5EF4-FFF2-40B4-BE49-F238E27FC236}">
                <a16:creationId xmlns:a16="http://schemas.microsoft.com/office/drawing/2014/main" id="{3DCA9F76-A4BE-2949-8AF2-DD867A505D4C}"/>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489550" flipH="1" flipV="1">
            <a:off x="4752880" y="4250302"/>
            <a:ext cx="1437880" cy="1437880"/>
          </a:xfrm>
          <a:prstGeom prst="rect">
            <a:avLst/>
          </a:prstGeom>
        </p:spPr>
      </p:pic>
      <p:pic>
        <p:nvPicPr>
          <p:cNvPr id="33" name="Graphic 33" descr="List">
            <a:extLst>
              <a:ext uri="{FF2B5EF4-FFF2-40B4-BE49-F238E27FC236}">
                <a16:creationId xmlns:a16="http://schemas.microsoft.com/office/drawing/2014/main" id="{83E99483-38DB-1C40-80D5-666331BC672C}"/>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595346" y="737492"/>
            <a:ext cx="1352284" cy="1352284"/>
          </a:xfrm>
          <a:prstGeom prst="rect">
            <a:avLst/>
          </a:prstGeom>
        </p:spPr>
      </p:pic>
      <p:pic>
        <p:nvPicPr>
          <p:cNvPr id="35" name="Graphic 36" descr="Books">
            <a:extLst>
              <a:ext uri="{FF2B5EF4-FFF2-40B4-BE49-F238E27FC236}">
                <a16:creationId xmlns:a16="http://schemas.microsoft.com/office/drawing/2014/main" id="{88CCD64B-C6CE-B94D-A3A6-FD5423A427E9}"/>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894965" y="737492"/>
            <a:ext cx="1352285" cy="1352285"/>
          </a:xfrm>
          <a:prstGeom prst="rect">
            <a:avLst/>
          </a:prstGeom>
        </p:spPr>
      </p:pic>
      <p:pic>
        <p:nvPicPr>
          <p:cNvPr id="36" name="Graphic 37" descr="Schoolhouse">
            <a:extLst>
              <a:ext uri="{FF2B5EF4-FFF2-40B4-BE49-F238E27FC236}">
                <a16:creationId xmlns:a16="http://schemas.microsoft.com/office/drawing/2014/main" id="{01B18CD4-E6E6-2144-8E61-E2F0ADA13610}"/>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3174654" y="562905"/>
            <a:ext cx="1627396" cy="1627396"/>
          </a:xfrm>
          <a:prstGeom prst="rect">
            <a:avLst/>
          </a:prstGeom>
        </p:spPr>
      </p:pic>
    </p:spTree>
    <p:extLst>
      <p:ext uri="{BB962C8B-B14F-4D97-AF65-F5344CB8AC3E}">
        <p14:creationId xmlns:p14="http://schemas.microsoft.com/office/powerpoint/2010/main" val="7170131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Shape 14">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CB771A-15A6-4127-A104-953CA4057183}"/>
              </a:ext>
            </a:extLst>
          </p:cNvPr>
          <p:cNvSpPr>
            <a:spLocks noGrp="1"/>
          </p:cNvSpPr>
          <p:nvPr>
            <p:ph type="title"/>
          </p:nvPr>
        </p:nvSpPr>
        <p:spPr>
          <a:xfrm>
            <a:off x="863029" y="1012004"/>
            <a:ext cx="3416158" cy="4795408"/>
          </a:xfrm>
        </p:spPr>
        <p:txBody>
          <a:bodyPr>
            <a:normAutofit/>
          </a:bodyPr>
          <a:lstStyle/>
          <a:p>
            <a:r>
              <a:rPr lang="en-US">
                <a:solidFill>
                  <a:srgbClr val="FFFFFF"/>
                </a:solidFill>
                <a:cs typeface="Calibri Light"/>
              </a:rPr>
              <a:t>Intervention</a:t>
            </a:r>
            <a:r>
              <a:rPr lang="en-GB">
                <a:solidFill>
                  <a:srgbClr val="FFFFFF"/>
                </a:solidFill>
                <a:cs typeface="Calibri Light"/>
              </a:rPr>
              <a:t> 5</a:t>
            </a:r>
            <a:br>
              <a:rPr lang="en-GB">
                <a:solidFill>
                  <a:srgbClr val="FFFFFF"/>
                </a:solidFill>
                <a:cs typeface="Calibri Light"/>
              </a:rPr>
            </a:br>
            <a:r>
              <a:rPr lang="en-GB">
                <a:solidFill>
                  <a:srgbClr val="FFFFFF"/>
                </a:solidFill>
                <a:cs typeface="Calibri Light"/>
              </a:rPr>
              <a:t>Structure evaluation </a:t>
            </a:r>
            <a:endParaRPr lang="en-US">
              <a:solidFill>
                <a:srgbClr val="FFFFFF"/>
              </a:solidFill>
            </a:endParaRPr>
          </a:p>
        </p:txBody>
      </p:sp>
      <p:sp>
        <p:nvSpPr>
          <p:cNvPr id="3" name="Rectangle: Rounded Corners 2">
            <a:extLst>
              <a:ext uri="{FF2B5EF4-FFF2-40B4-BE49-F238E27FC236}">
                <a16:creationId xmlns:a16="http://schemas.microsoft.com/office/drawing/2014/main" id="{98523E2A-06F4-324C-98B0-222091BEB70D}"/>
              </a:ext>
            </a:extLst>
          </p:cNvPr>
          <p:cNvSpPr/>
          <p:nvPr/>
        </p:nvSpPr>
        <p:spPr>
          <a:xfrm>
            <a:off x="5244038" y="470925"/>
            <a:ext cx="2389618" cy="2389618"/>
          </a:xfrm>
          <a:prstGeom prst="roundRect">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Structure in a classroom will ensure that the children’s needs are met</a:t>
            </a:r>
            <a:endParaRPr lang="en-US">
              <a:solidFill>
                <a:schemeClr val="tx1"/>
              </a:solidFill>
            </a:endParaRPr>
          </a:p>
        </p:txBody>
      </p:sp>
      <p:sp>
        <p:nvSpPr>
          <p:cNvPr id="8" name="Rectangle: Rounded Corners 7">
            <a:extLst>
              <a:ext uri="{FF2B5EF4-FFF2-40B4-BE49-F238E27FC236}">
                <a16:creationId xmlns:a16="http://schemas.microsoft.com/office/drawing/2014/main" id="{9020CB07-67CD-1E4A-AE52-7A6D27285545}"/>
              </a:ext>
            </a:extLst>
          </p:cNvPr>
          <p:cNvSpPr/>
          <p:nvPr/>
        </p:nvSpPr>
        <p:spPr>
          <a:xfrm>
            <a:off x="8939353" y="470925"/>
            <a:ext cx="2389618" cy="2389618"/>
          </a:xfrm>
          <a:prstGeom prst="roundRect">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There will be less distractions in the classroom for the children if it is well structured </a:t>
            </a:r>
          </a:p>
          <a:p>
            <a:pPr algn="ctr"/>
            <a:r>
              <a:rPr lang="en-GB">
                <a:solidFill>
                  <a:schemeClr val="tx1"/>
                </a:solidFill>
              </a:rPr>
              <a:t>Kentwood prep school (ND)</a:t>
            </a:r>
            <a:endParaRPr lang="en-US">
              <a:solidFill>
                <a:schemeClr val="tx1"/>
              </a:solidFill>
            </a:endParaRPr>
          </a:p>
        </p:txBody>
      </p:sp>
      <p:sp>
        <p:nvSpPr>
          <p:cNvPr id="10" name="Rectangle: Rounded Corners 9">
            <a:extLst>
              <a:ext uri="{FF2B5EF4-FFF2-40B4-BE49-F238E27FC236}">
                <a16:creationId xmlns:a16="http://schemas.microsoft.com/office/drawing/2014/main" id="{2205B43F-E040-A14E-A373-D153B2BA6D9A}"/>
              </a:ext>
            </a:extLst>
          </p:cNvPr>
          <p:cNvSpPr/>
          <p:nvPr/>
        </p:nvSpPr>
        <p:spPr>
          <a:xfrm>
            <a:off x="9034944" y="3973411"/>
            <a:ext cx="2389618" cy="2389618"/>
          </a:xfrm>
          <a:prstGeom prst="roundRect">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By having a structure the children will have better outcomes, as the children have a better learning environment </a:t>
            </a:r>
          </a:p>
          <a:p>
            <a:pPr algn="ctr"/>
            <a:r>
              <a:rPr lang="en-GB">
                <a:solidFill>
                  <a:schemeClr val="tx1"/>
                </a:solidFill>
              </a:rPr>
              <a:t>Barrett et al (2015). </a:t>
            </a:r>
            <a:endParaRPr lang="en-US">
              <a:solidFill>
                <a:schemeClr val="tx1"/>
              </a:solidFill>
            </a:endParaRPr>
          </a:p>
        </p:txBody>
      </p:sp>
      <p:sp>
        <p:nvSpPr>
          <p:cNvPr id="12" name="Rectangle: Rounded Corners 11">
            <a:extLst>
              <a:ext uri="{FF2B5EF4-FFF2-40B4-BE49-F238E27FC236}">
                <a16:creationId xmlns:a16="http://schemas.microsoft.com/office/drawing/2014/main" id="{7BB26740-48CC-6A4C-BE68-F4D64ABFB49B}"/>
              </a:ext>
            </a:extLst>
          </p:cNvPr>
          <p:cNvSpPr/>
          <p:nvPr/>
        </p:nvSpPr>
        <p:spPr>
          <a:xfrm>
            <a:off x="5244038" y="3997458"/>
            <a:ext cx="2389618" cy="2389618"/>
          </a:xfrm>
          <a:prstGeom prst="roundRect">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Structure in the classroom will support children with additional learning needs, as they prefer structure Wong, Wong (2020).</a:t>
            </a:r>
            <a:endParaRPr lang="en-US">
              <a:solidFill>
                <a:schemeClr val="tx1"/>
              </a:solidFill>
            </a:endParaRPr>
          </a:p>
        </p:txBody>
      </p:sp>
      <p:sp>
        <p:nvSpPr>
          <p:cNvPr id="14" name="Arrow: Right 13">
            <a:extLst>
              <a:ext uri="{FF2B5EF4-FFF2-40B4-BE49-F238E27FC236}">
                <a16:creationId xmlns:a16="http://schemas.microsoft.com/office/drawing/2014/main" id="{6CF72176-6531-544B-B099-083CFC73F77F}"/>
              </a:ext>
            </a:extLst>
          </p:cNvPr>
          <p:cNvSpPr/>
          <p:nvPr/>
        </p:nvSpPr>
        <p:spPr>
          <a:xfrm>
            <a:off x="7795921" y="1422735"/>
            <a:ext cx="981166" cy="485998"/>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Arrow: Right 14">
            <a:extLst>
              <a:ext uri="{FF2B5EF4-FFF2-40B4-BE49-F238E27FC236}">
                <a16:creationId xmlns:a16="http://schemas.microsoft.com/office/drawing/2014/main" id="{BEAD409E-82D1-B24F-BE15-CB0B318AEC61}"/>
              </a:ext>
            </a:extLst>
          </p:cNvPr>
          <p:cNvSpPr/>
          <p:nvPr/>
        </p:nvSpPr>
        <p:spPr>
          <a:xfrm rot="5400000">
            <a:off x="9739170" y="3159656"/>
            <a:ext cx="981166" cy="485998"/>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 Right 18">
            <a:extLst>
              <a:ext uri="{FF2B5EF4-FFF2-40B4-BE49-F238E27FC236}">
                <a16:creationId xmlns:a16="http://schemas.microsoft.com/office/drawing/2014/main" id="{D146BBF5-B473-F64E-82AC-791B0CDEB7C1}"/>
              </a:ext>
            </a:extLst>
          </p:cNvPr>
          <p:cNvSpPr/>
          <p:nvPr/>
        </p:nvSpPr>
        <p:spPr>
          <a:xfrm rot="10800000">
            <a:off x="7843717" y="4949268"/>
            <a:ext cx="981166" cy="485998"/>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Arrow: Right 20">
            <a:extLst>
              <a:ext uri="{FF2B5EF4-FFF2-40B4-BE49-F238E27FC236}">
                <a16:creationId xmlns:a16="http://schemas.microsoft.com/office/drawing/2014/main" id="{BE08A556-5DBD-4242-ADD4-76D79F0E31C6}"/>
              </a:ext>
            </a:extLst>
          </p:cNvPr>
          <p:cNvSpPr/>
          <p:nvPr/>
        </p:nvSpPr>
        <p:spPr>
          <a:xfrm rot="16200000">
            <a:off x="5925648" y="3157606"/>
            <a:ext cx="981166" cy="485998"/>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315226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Shape 14">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CB771A-15A6-4127-A104-953CA4057183}"/>
              </a:ext>
            </a:extLst>
          </p:cNvPr>
          <p:cNvSpPr>
            <a:spLocks noGrp="1"/>
          </p:cNvSpPr>
          <p:nvPr>
            <p:ph type="title"/>
          </p:nvPr>
        </p:nvSpPr>
        <p:spPr>
          <a:xfrm>
            <a:off x="863029" y="1012004"/>
            <a:ext cx="3416158" cy="4795408"/>
          </a:xfrm>
        </p:spPr>
        <p:txBody>
          <a:bodyPr>
            <a:normAutofit/>
          </a:bodyPr>
          <a:lstStyle/>
          <a:p>
            <a:r>
              <a:rPr lang="en-US">
                <a:solidFill>
                  <a:srgbClr val="FFFFFF"/>
                </a:solidFill>
                <a:cs typeface="Calibri Light"/>
              </a:rPr>
              <a:t>Intervention</a:t>
            </a:r>
            <a:r>
              <a:rPr lang="en-GB">
                <a:solidFill>
                  <a:srgbClr val="FFFFFF"/>
                </a:solidFill>
                <a:cs typeface="Calibri Light"/>
              </a:rPr>
              <a:t> 6</a:t>
            </a:r>
            <a:br>
              <a:rPr lang="en-GB">
                <a:solidFill>
                  <a:srgbClr val="FFFFFF"/>
                </a:solidFill>
                <a:cs typeface="Calibri Light"/>
              </a:rPr>
            </a:br>
            <a:r>
              <a:rPr lang="en-GB">
                <a:solidFill>
                  <a:srgbClr val="FFFFFF"/>
                </a:solidFill>
                <a:cs typeface="Calibri Light"/>
              </a:rPr>
              <a:t> smaller groups </a:t>
            </a:r>
            <a:endParaRPr lang="en-US">
              <a:solidFill>
                <a:srgbClr val="FFFFFF"/>
              </a:solidFill>
            </a:endParaRPr>
          </a:p>
        </p:txBody>
      </p:sp>
      <p:sp>
        <p:nvSpPr>
          <p:cNvPr id="3" name="Rectangle: Rounded Corners 2">
            <a:extLst>
              <a:ext uri="{FF2B5EF4-FFF2-40B4-BE49-F238E27FC236}">
                <a16:creationId xmlns:a16="http://schemas.microsoft.com/office/drawing/2014/main" id="{59B94CAD-7384-3F45-AF7D-4F04BE32CA66}"/>
              </a:ext>
            </a:extLst>
          </p:cNvPr>
          <p:cNvSpPr/>
          <p:nvPr/>
        </p:nvSpPr>
        <p:spPr>
          <a:xfrm>
            <a:off x="5374147" y="470925"/>
            <a:ext cx="6524939" cy="1208752"/>
          </a:xfrm>
          <a:prstGeom prst="roundRect">
            <a:avLst/>
          </a:prstGeom>
          <a:solidFill>
            <a:schemeClr val="bg1">
              <a:lumMod val="90000"/>
            </a:schemeClr>
          </a:solidFill>
          <a:ln>
            <a:solidFill>
              <a:schemeClr val="bg1">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Having smaller groups will encourage the child to engage more as there is less people to engage with. </a:t>
            </a:r>
            <a:endParaRPr lang="en-US">
              <a:solidFill>
                <a:schemeClr val="tx1"/>
              </a:solidFill>
            </a:endParaRPr>
          </a:p>
        </p:txBody>
      </p:sp>
      <p:sp>
        <p:nvSpPr>
          <p:cNvPr id="4" name="Rectangle: Rounded Corners 3">
            <a:extLst>
              <a:ext uri="{FF2B5EF4-FFF2-40B4-BE49-F238E27FC236}">
                <a16:creationId xmlns:a16="http://schemas.microsoft.com/office/drawing/2014/main" id="{13B714D7-E33F-AA44-B6E8-7CFBC539A008}"/>
              </a:ext>
            </a:extLst>
          </p:cNvPr>
          <p:cNvSpPr/>
          <p:nvPr/>
        </p:nvSpPr>
        <p:spPr>
          <a:xfrm>
            <a:off x="5374146" y="2038863"/>
            <a:ext cx="6524939" cy="1208752"/>
          </a:xfrm>
          <a:prstGeom prst="roundRect">
            <a:avLst/>
          </a:prstGeom>
          <a:solidFill>
            <a:schemeClr val="bg1">
              <a:lumMod val="90000"/>
            </a:schemeClr>
          </a:solidFill>
          <a:ln>
            <a:solidFill>
              <a:schemeClr val="bg1">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Smaller groups or class sizes will allow the practitioner to meet the needs of the children on a 1-1 basis. Method schools (2016).  </a:t>
            </a:r>
            <a:endParaRPr lang="en-US">
              <a:solidFill>
                <a:schemeClr val="tx1"/>
              </a:solidFill>
            </a:endParaRPr>
          </a:p>
        </p:txBody>
      </p:sp>
      <p:sp>
        <p:nvSpPr>
          <p:cNvPr id="6" name="Rectangle: Rounded Corners 5">
            <a:extLst>
              <a:ext uri="{FF2B5EF4-FFF2-40B4-BE49-F238E27FC236}">
                <a16:creationId xmlns:a16="http://schemas.microsoft.com/office/drawing/2014/main" id="{0CB20189-B3B0-E646-B248-BBCFAF49C558}"/>
              </a:ext>
            </a:extLst>
          </p:cNvPr>
          <p:cNvSpPr/>
          <p:nvPr/>
        </p:nvSpPr>
        <p:spPr>
          <a:xfrm>
            <a:off x="5374145" y="3606801"/>
            <a:ext cx="6524939" cy="1208752"/>
          </a:xfrm>
          <a:prstGeom prst="roundRect">
            <a:avLst/>
          </a:prstGeom>
          <a:solidFill>
            <a:schemeClr val="bg1">
              <a:lumMod val="90000"/>
            </a:schemeClr>
          </a:solidFill>
          <a:ln>
            <a:solidFill>
              <a:schemeClr val="bg1">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According to Education Endowment Foundation (2018) it states that it supports children’s needs, and that the practitioner is able to support the child where possible.  </a:t>
            </a:r>
            <a:endParaRPr lang="en-US">
              <a:solidFill>
                <a:schemeClr val="tx1"/>
              </a:solidFill>
            </a:endParaRPr>
          </a:p>
        </p:txBody>
      </p:sp>
      <p:sp>
        <p:nvSpPr>
          <p:cNvPr id="8" name="Rectangle: Rounded Corners 7">
            <a:extLst>
              <a:ext uri="{FF2B5EF4-FFF2-40B4-BE49-F238E27FC236}">
                <a16:creationId xmlns:a16="http://schemas.microsoft.com/office/drawing/2014/main" id="{93C8E6CE-DF72-AC4D-AB4C-ECEFC8AC4463}"/>
              </a:ext>
            </a:extLst>
          </p:cNvPr>
          <p:cNvSpPr/>
          <p:nvPr/>
        </p:nvSpPr>
        <p:spPr>
          <a:xfrm>
            <a:off x="5374145" y="5125515"/>
            <a:ext cx="6524939" cy="1208752"/>
          </a:xfrm>
          <a:prstGeom prst="roundRect">
            <a:avLst/>
          </a:prstGeom>
          <a:solidFill>
            <a:schemeClr val="bg1">
              <a:lumMod val="90000"/>
            </a:schemeClr>
          </a:solidFill>
          <a:ln>
            <a:solidFill>
              <a:schemeClr val="bg1">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With smaller groups there will be less distractions as some children are unable to communicate with more than 1 person.  </a:t>
            </a:r>
            <a:endParaRPr lang="en-US">
              <a:solidFill>
                <a:schemeClr val="tx1"/>
              </a:solidFill>
            </a:endParaRPr>
          </a:p>
        </p:txBody>
      </p:sp>
      <p:pic>
        <p:nvPicPr>
          <p:cNvPr id="10" name="Graphic 21" descr="Line arrow: Counter-clockwise curve">
            <a:extLst>
              <a:ext uri="{FF2B5EF4-FFF2-40B4-BE49-F238E27FC236}">
                <a16:creationId xmlns:a16="http://schemas.microsoft.com/office/drawing/2014/main" id="{A997A2FB-7DDB-6841-B07D-2A5CBC84897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1019664" flipH="1" flipV="1">
            <a:off x="4446495" y="960737"/>
            <a:ext cx="1437880" cy="1437880"/>
          </a:xfrm>
          <a:prstGeom prst="rect">
            <a:avLst/>
          </a:prstGeom>
        </p:spPr>
      </p:pic>
      <p:pic>
        <p:nvPicPr>
          <p:cNvPr id="12" name="Graphic 21" descr="Line arrow: Counter-clockwise curve">
            <a:extLst>
              <a:ext uri="{FF2B5EF4-FFF2-40B4-BE49-F238E27FC236}">
                <a16:creationId xmlns:a16="http://schemas.microsoft.com/office/drawing/2014/main" id="{958B2A66-5887-B746-A6CA-80B3BAB8328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950342" flipH="1" flipV="1">
            <a:off x="4440460" y="2708269"/>
            <a:ext cx="1437880" cy="1437880"/>
          </a:xfrm>
          <a:prstGeom prst="rect">
            <a:avLst/>
          </a:prstGeom>
        </p:spPr>
      </p:pic>
      <p:pic>
        <p:nvPicPr>
          <p:cNvPr id="14" name="Graphic 21" descr="Line arrow: Counter-clockwise curve">
            <a:extLst>
              <a:ext uri="{FF2B5EF4-FFF2-40B4-BE49-F238E27FC236}">
                <a16:creationId xmlns:a16="http://schemas.microsoft.com/office/drawing/2014/main" id="{09071125-1B6A-B54F-A6A9-427490B1FFA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489550" flipH="1" flipV="1">
            <a:off x="4406860" y="4393814"/>
            <a:ext cx="1437880" cy="1437880"/>
          </a:xfrm>
          <a:prstGeom prst="rect">
            <a:avLst/>
          </a:prstGeom>
        </p:spPr>
      </p:pic>
    </p:spTree>
    <p:extLst>
      <p:ext uri="{BB962C8B-B14F-4D97-AF65-F5344CB8AC3E}">
        <p14:creationId xmlns:p14="http://schemas.microsoft.com/office/powerpoint/2010/main" val="4703248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Shape 14">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CB771A-15A6-4127-A104-953CA4057183}"/>
              </a:ext>
            </a:extLst>
          </p:cNvPr>
          <p:cNvSpPr>
            <a:spLocks noGrp="1"/>
          </p:cNvSpPr>
          <p:nvPr>
            <p:ph type="title"/>
          </p:nvPr>
        </p:nvSpPr>
        <p:spPr>
          <a:xfrm>
            <a:off x="863029" y="1019273"/>
            <a:ext cx="4002076" cy="4795408"/>
          </a:xfrm>
        </p:spPr>
        <p:txBody>
          <a:bodyPr>
            <a:normAutofit/>
          </a:bodyPr>
          <a:lstStyle/>
          <a:p>
            <a:r>
              <a:rPr lang="en-US">
                <a:solidFill>
                  <a:srgbClr val="FFFFFF"/>
                </a:solidFill>
                <a:cs typeface="Calibri Light"/>
              </a:rPr>
              <a:t>Intervention</a:t>
            </a:r>
            <a:r>
              <a:rPr lang="en-GB">
                <a:solidFill>
                  <a:srgbClr val="FFFFFF"/>
                </a:solidFill>
                <a:cs typeface="Calibri Light"/>
              </a:rPr>
              <a:t> 6</a:t>
            </a:r>
            <a:br>
              <a:rPr lang="en-GB">
                <a:solidFill>
                  <a:srgbClr val="FFFFFF"/>
                </a:solidFill>
                <a:cs typeface="Calibri Light"/>
              </a:rPr>
            </a:br>
            <a:r>
              <a:rPr lang="en-GB">
                <a:solidFill>
                  <a:srgbClr val="FFFFFF"/>
                </a:solidFill>
                <a:cs typeface="Calibri Light"/>
              </a:rPr>
              <a:t>smaller groups evaluation</a:t>
            </a:r>
            <a:endParaRPr lang="en-US">
              <a:solidFill>
                <a:srgbClr val="FFFFFF"/>
              </a:solidFill>
            </a:endParaRPr>
          </a:p>
        </p:txBody>
      </p:sp>
      <p:sp>
        <p:nvSpPr>
          <p:cNvPr id="3" name="Rectangle: Rounded Corners 2">
            <a:extLst>
              <a:ext uri="{FF2B5EF4-FFF2-40B4-BE49-F238E27FC236}">
                <a16:creationId xmlns:a16="http://schemas.microsoft.com/office/drawing/2014/main" id="{6C0BC8FB-D873-1445-9CF3-8B2FAE533F52}"/>
              </a:ext>
            </a:extLst>
          </p:cNvPr>
          <p:cNvSpPr/>
          <p:nvPr/>
        </p:nvSpPr>
        <p:spPr>
          <a:xfrm>
            <a:off x="5244038" y="519470"/>
            <a:ext cx="2416550" cy="2416550"/>
          </a:xfrm>
          <a:prstGeom prst="roundRect">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Less distractions if planned appropriately </a:t>
            </a:r>
            <a:endParaRPr lang="en-US">
              <a:solidFill>
                <a:schemeClr val="tx1"/>
              </a:solidFill>
            </a:endParaRPr>
          </a:p>
        </p:txBody>
      </p:sp>
      <p:sp>
        <p:nvSpPr>
          <p:cNvPr id="4" name="Rectangle: Rounded Corners 3">
            <a:extLst>
              <a:ext uri="{FF2B5EF4-FFF2-40B4-BE49-F238E27FC236}">
                <a16:creationId xmlns:a16="http://schemas.microsoft.com/office/drawing/2014/main" id="{CF51BD8A-BE0A-6747-B6C3-34113763461A}"/>
              </a:ext>
            </a:extLst>
          </p:cNvPr>
          <p:cNvSpPr/>
          <p:nvPr/>
        </p:nvSpPr>
        <p:spPr>
          <a:xfrm>
            <a:off x="8912421" y="470925"/>
            <a:ext cx="2416550" cy="2416550"/>
          </a:xfrm>
          <a:prstGeom prst="roundRect">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Children’s needs will be met by the practitioner. </a:t>
            </a:r>
          </a:p>
          <a:p>
            <a:pPr algn="ctr"/>
            <a:r>
              <a:rPr lang="en-GB">
                <a:solidFill>
                  <a:schemeClr val="tx1"/>
                </a:solidFill>
              </a:rPr>
              <a:t>Method schools (2016). </a:t>
            </a:r>
            <a:endParaRPr lang="en-US">
              <a:solidFill>
                <a:schemeClr val="tx1"/>
              </a:solidFill>
            </a:endParaRPr>
          </a:p>
        </p:txBody>
      </p:sp>
      <p:sp>
        <p:nvSpPr>
          <p:cNvPr id="6" name="Rectangle: Rounded Corners 5">
            <a:extLst>
              <a:ext uri="{FF2B5EF4-FFF2-40B4-BE49-F238E27FC236}">
                <a16:creationId xmlns:a16="http://schemas.microsoft.com/office/drawing/2014/main" id="{3B5E7ED2-4D5C-324E-ADED-E0ADB0CE21CB}"/>
              </a:ext>
            </a:extLst>
          </p:cNvPr>
          <p:cNvSpPr/>
          <p:nvPr/>
        </p:nvSpPr>
        <p:spPr>
          <a:xfrm>
            <a:off x="5244038" y="4137663"/>
            <a:ext cx="2416550" cy="2416550"/>
          </a:xfrm>
          <a:prstGeom prst="roundRect">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Smaller groups allow children to focus better </a:t>
            </a:r>
            <a:endParaRPr lang="en-US">
              <a:solidFill>
                <a:schemeClr val="tx1"/>
              </a:solidFill>
            </a:endParaRPr>
          </a:p>
        </p:txBody>
      </p:sp>
      <p:sp>
        <p:nvSpPr>
          <p:cNvPr id="8" name="Rectangle: Rounded Corners 7">
            <a:extLst>
              <a:ext uri="{FF2B5EF4-FFF2-40B4-BE49-F238E27FC236}">
                <a16:creationId xmlns:a16="http://schemas.microsoft.com/office/drawing/2014/main" id="{D313C968-7F01-864F-A1CB-76F2F8693184}"/>
              </a:ext>
            </a:extLst>
          </p:cNvPr>
          <p:cNvSpPr/>
          <p:nvPr/>
        </p:nvSpPr>
        <p:spPr>
          <a:xfrm>
            <a:off x="8912421" y="4137663"/>
            <a:ext cx="2416550" cy="2416550"/>
          </a:xfrm>
          <a:prstGeom prst="roundRect">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The children will feel calm in a environment where they feel their learning is maximised to their full potential </a:t>
            </a:r>
            <a:endParaRPr lang="en-US">
              <a:solidFill>
                <a:schemeClr val="tx1"/>
              </a:solidFill>
            </a:endParaRPr>
          </a:p>
        </p:txBody>
      </p:sp>
      <p:sp>
        <p:nvSpPr>
          <p:cNvPr id="10" name="Arrow: Right 9">
            <a:extLst>
              <a:ext uri="{FF2B5EF4-FFF2-40B4-BE49-F238E27FC236}">
                <a16:creationId xmlns:a16="http://schemas.microsoft.com/office/drawing/2014/main" id="{606CC6BB-C04A-C142-87DA-79CB27FF131E}"/>
              </a:ext>
            </a:extLst>
          </p:cNvPr>
          <p:cNvSpPr/>
          <p:nvPr/>
        </p:nvSpPr>
        <p:spPr>
          <a:xfrm>
            <a:off x="7795921" y="1381767"/>
            <a:ext cx="981166" cy="485998"/>
          </a:xfrm>
          <a:prstGeom prst="righ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Right 11">
            <a:extLst>
              <a:ext uri="{FF2B5EF4-FFF2-40B4-BE49-F238E27FC236}">
                <a16:creationId xmlns:a16="http://schemas.microsoft.com/office/drawing/2014/main" id="{0D416397-3D4D-EA43-BB78-B831F420764C}"/>
              </a:ext>
            </a:extLst>
          </p:cNvPr>
          <p:cNvSpPr/>
          <p:nvPr/>
        </p:nvSpPr>
        <p:spPr>
          <a:xfrm rot="10800000">
            <a:off x="7795921" y="5130251"/>
            <a:ext cx="981166" cy="485998"/>
          </a:xfrm>
          <a:prstGeom prst="righ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Arrow: Right 13">
            <a:extLst>
              <a:ext uri="{FF2B5EF4-FFF2-40B4-BE49-F238E27FC236}">
                <a16:creationId xmlns:a16="http://schemas.microsoft.com/office/drawing/2014/main" id="{555ECAD9-4552-914B-A964-E07D002621EE}"/>
              </a:ext>
            </a:extLst>
          </p:cNvPr>
          <p:cNvSpPr/>
          <p:nvPr/>
        </p:nvSpPr>
        <p:spPr>
          <a:xfrm rot="16200000">
            <a:off x="5961730" y="3309904"/>
            <a:ext cx="981166" cy="485998"/>
          </a:xfrm>
          <a:prstGeom prst="righ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Arrow: Right 17">
            <a:extLst>
              <a:ext uri="{FF2B5EF4-FFF2-40B4-BE49-F238E27FC236}">
                <a16:creationId xmlns:a16="http://schemas.microsoft.com/office/drawing/2014/main" id="{D5299C7A-F282-F245-9223-2E8B389F29A9}"/>
              </a:ext>
            </a:extLst>
          </p:cNvPr>
          <p:cNvSpPr/>
          <p:nvPr/>
        </p:nvSpPr>
        <p:spPr>
          <a:xfrm rot="5400000">
            <a:off x="9630113" y="3281593"/>
            <a:ext cx="981166" cy="485998"/>
          </a:xfrm>
          <a:prstGeom prst="righ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894879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802B7-05E6-604A-84AC-185E2CFB54B7}"/>
              </a:ext>
            </a:extLst>
          </p:cNvPr>
          <p:cNvSpPr>
            <a:spLocks noGrp="1"/>
          </p:cNvSpPr>
          <p:nvPr>
            <p:ph type="title"/>
          </p:nvPr>
        </p:nvSpPr>
        <p:spPr>
          <a:xfrm>
            <a:off x="177528" y="36463"/>
            <a:ext cx="10515600" cy="1325563"/>
          </a:xfrm>
        </p:spPr>
        <p:txBody>
          <a:bodyPr/>
          <a:lstStyle/>
          <a:p>
            <a:r>
              <a:rPr lang="en-GB" b="1"/>
              <a:t>The </a:t>
            </a:r>
            <a:r>
              <a:rPr lang="en-GB" b="1" err="1"/>
              <a:t>Ringelmann</a:t>
            </a:r>
            <a:r>
              <a:rPr lang="en-GB" b="1"/>
              <a:t> effect </a:t>
            </a:r>
            <a:endParaRPr lang="en-US" b="1"/>
          </a:p>
        </p:txBody>
      </p:sp>
      <p:sp>
        <p:nvSpPr>
          <p:cNvPr id="4" name="Rectangle: Rounded Corners 3">
            <a:extLst>
              <a:ext uri="{FF2B5EF4-FFF2-40B4-BE49-F238E27FC236}">
                <a16:creationId xmlns:a16="http://schemas.microsoft.com/office/drawing/2014/main" id="{D593F0D1-1ED2-BD4A-8A46-31909784545A}"/>
              </a:ext>
            </a:extLst>
          </p:cNvPr>
          <p:cNvSpPr/>
          <p:nvPr/>
        </p:nvSpPr>
        <p:spPr>
          <a:xfrm>
            <a:off x="465191" y="1403913"/>
            <a:ext cx="2505315" cy="250531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The tendency to become less engaged when the group size increases </a:t>
            </a:r>
            <a:endParaRPr lang="en-US"/>
          </a:p>
        </p:txBody>
      </p:sp>
      <p:sp>
        <p:nvSpPr>
          <p:cNvPr id="6" name="Rectangle: Rounded Corners 5">
            <a:extLst>
              <a:ext uri="{FF2B5EF4-FFF2-40B4-BE49-F238E27FC236}">
                <a16:creationId xmlns:a16="http://schemas.microsoft.com/office/drawing/2014/main" id="{087663D0-97B5-8E45-AAB7-6F7133D72185}"/>
              </a:ext>
            </a:extLst>
          </p:cNvPr>
          <p:cNvSpPr/>
          <p:nvPr/>
        </p:nvSpPr>
        <p:spPr>
          <a:xfrm>
            <a:off x="472107" y="4151432"/>
            <a:ext cx="2505315" cy="250531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bg1"/>
                </a:solidFill>
              </a:rPr>
              <a:t>N</a:t>
            </a:r>
            <a:r>
              <a:rPr lang="en-US" sz="1800" err="1">
                <a:solidFill>
                  <a:schemeClr val="bg1"/>
                </a:solidFill>
              </a:rPr>
              <a:t>amed</a:t>
            </a:r>
            <a:r>
              <a:rPr lang="en-US" sz="1800">
                <a:solidFill>
                  <a:schemeClr val="bg1"/>
                </a:solidFill>
              </a:rPr>
              <a:t> after</a:t>
            </a:r>
            <a:r>
              <a:rPr lang="en-GB" sz="1800">
                <a:solidFill>
                  <a:schemeClr val="bg1"/>
                </a:solidFill>
              </a:rPr>
              <a:t> </a:t>
            </a:r>
            <a:r>
              <a:rPr lang="en-US" sz="1800" err="1">
                <a:solidFill>
                  <a:schemeClr val="bg1"/>
                </a:solidFill>
              </a:rPr>
              <a:t>Maximilien</a:t>
            </a:r>
            <a:r>
              <a:rPr lang="en-GB">
                <a:solidFill>
                  <a:schemeClr val="bg1"/>
                </a:solidFill>
              </a:rPr>
              <a:t> </a:t>
            </a:r>
            <a:r>
              <a:rPr lang="en-US" sz="1800" err="1">
                <a:solidFill>
                  <a:schemeClr val="bg1"/>
                </a:solidFill>
              </a:rPr>
              <a:t>Ringelmann</a:t>
            </a:r>
            <a:endParaRPr lang="en-US">
              <a:solidFill>
                <a:schemeClr val="bg1"/>
              </a:solidFill>
            </a:endParaRPr>
          </a:p>
        </p:txBody>
      </p:sp>
      <p:sp>
        <p:nvSpPr>
          <p:cNvPr id="8" name="Rectangle: Rounded Corners 7">
            <a:extLst>
              <a:ext uri="{FF2B5EF4-FFF2-40B4-BE49-F238E27FC236}">
                <a16:creationId xmlns:a16="http://schemas.microsoft.com/office/drawing/2014/main" id="{EBDF28AB-F1A9-5640-AD27-38DE79E7CF8B}"/>
              </a:ext>
            </a:extLst>
          </p:cNvPr>
          <p:cNvSpPr/>
          <p:nvPr/>
        </p:nvSpPr>
        <p:spPr>
          <a:xfrm>
            <a:off x="4375461" y="1803572"/>
            <a:ext cx="4695719" cy="469571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bg1"/>
                </a:solidFill>
              </a:rPr>
              <a:t>The experiment he used was pulling a rope when there was only 1 person pulling the rope, the propel were more actively engaged and giving 100% effort but when more people where added to help pull the rope each side the individuals effort starts to decrease  </a:t>
            </a:r>
            <a:endParaRPr lang="en-US">
              <a:solidFill>
                <a:schemeClr val="bg1"/>
              </a:solidFill>
            </a:endParaRPr>
          </a:p>
        </p:txBody>
      </p:sp>
      <p:pic>
        <p:nvPicPr>
          <p:cNvPr id="9" name="Picture 9">
            <a:extLst>
              <a:ext uri="{FF2B5EF4-FFF2-40B4-BE49-F238E27FC236}">
                <a16:creationId xmlns:a16="http://schemas.microsoft.com/office/drawing/2014/main" id="{AE327219-4A55-4D4E-99C9-D1EAFB5007D2}"/>
              </a:ext>
            </a:extLst>
          </p:cNvPr>
          <p:cNvPicPr>
            <a:picLocks noChangeAspect="1"/>
          </p:cNvPicPr>
          <p:nvPr/>
        </p:nvPicPr>
        <p:blipFill rotWithShape="1">
          <a:blip r:embed="rId2">
            <a:extLst>
              <a:ext uri="{28A0092B-C50C-407E-A947-70E740481C1C}">
                <a14:useLocalDpi xmlns:a14="http://schemas.microsoft.com/office/drawing/2010/main" val="0"/>
              </a:ext>
            </a:extLst>
          </a:blip>
          <a:srcRect l="7328" t="31768" r="25422" b="41652"/>
          <a:stretch/>
        </p:blipFill>
        <p:spPr>
          <a:xfrm>
            <a:off x="6989161" y="200020"/>
            <a:ext cx="5025311" cy="1490668"/>
          </a:xfrm>
          <a:prstGeom prst="rect">
            <a:avLst/>
          </a:prstGeom>
        </p:spPr>
      </p:pic>
      <p:sp>
        <p:nvSpPr>
          <p:cNvPr id="11" name="TextBox 10">
            <a:extLst>
              <a:ext uri="{FF2B5EF4-FFF2-40B4-BE49-F238E27FC236}">
                <a16:creationId xmlns:a16="http://schemas.microsoft.com/office/drawing/2014/main" id="{452E76E2-D707-DF4C-869C-CA22371B5734}"/>
              </a:ext>
            </a:extLst>
          </p:cNvPr>
          <p:cNvSpPr txBox="1"/>
          <p:nvPr/>
        </p:nvSpPr>
        <p:spPr>
          <a:xfrm>
            <a:off x="9567429" y="6133527"/>
            <a:ext cx="2491659" cy="523220"/>
          </a:xfrm>
          <a:prstGeom prst="rect">
            <a:avLst/>
          </a:prstGeom>
          <a:noFill/>
        </p:spPr>
        <p:txBody>
          <a:bodyPr wrap="square" rtlCol="0">
            <a:spAutoFit/>
          </a:bodyPr>
          <a:lstStyle/>
          <a:p>
            <a:pPr algn="l"/>
            <a:r>
              <a:rPr lang="en-GB" sz="2800"/>
              <a:t>Morgan (2015) </a:t>
            </a:r>
            <a:endParaRPr lang="en-US" sz="2800"/>
          </a:p>
        </p:txBody>
      </p:sp>
    </p:spTree>
    <p:extLst>
      <p:ext uri="{BB962C8B-B14F-4D97-AF65-F5344CB8AC3E}">
        <p14:creationId xmlns:p14="http://schemas.microsoft.com/office/powerpoint/2010/main" val="29557862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Shape 14">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CB771A-15A6-4127-A104-953CA4057183}"/>
              </a:ext>
            </a:extLst>
          </p:cNvPr>
          <p:cNvSpPr>
            <a:spLocks noGrp="1"/>
          </p:cNvSpPr>
          <p:nvPr>
            <p:ph type="title"/>
          </p:nvPr>
        </p:nvSpPr>
        <p:spPr>
          <a:xfrm>
            <a:off x="863029" y="1019273"/>
            <a:ext cx="4002076" cy="4795408"/>
          </a:xfrm>
        </p:spPr>
        <p:txBody>
          <a:bodyPr>
            <a:normAutofit/>
          </a:bodyPr>
          <a:lstStyle/>
          <a:p>
            <a:r>
              <a:rPr lang="en-US">
                <a:solidFill>
                  <a:srgbClr val="FFFFFF"/>
                </a:solidFill>
                <a:cs typeface="Calibri Light"/>
              </a:rPr>
              <a:t>Intervention</a:t>
            </a:r>
            <a:r>
              <a:rPr lang="en-GB">
                <a:solidFill>
                  <a:srgbClr val="FFFFFF"/>
                </a:solidFill>
                <a:cs typeface="Calibri Light"/>
              </a:rPr>
              <a:t> 7</a:t>
            </a:r>
            <a:br>
              <a:rPr lang="en-GB">
                <a:solidFill>
                  <a:srgbClr val="FFFFFF"/>
                </a:solidFill>
                <a:cs typeface="Calibri Light"/>
              </a:rPr>
            </a:br>
            <a:r>
              <a:rPr lang="en-GB">
                <a:solidFill>
                  <a:srgbClr val="FFFFFF"/>
                </a:solidFill>
                <a:cs typeface="Calibri Light"/>
              </a:rPr>
              <a:t>Partner reading and peer tutoring </a:t>
            </a:r>
            <a:endParaRPr lang="en-US">
              <a:solidFill>
                <a:srgbClr val="FFFFFF"/>
              </a:solidFill>
            </a:endParaRPr>
          </a:p>
        </p:txBody>
      </p:sp>
      <p:sp>
        <p:nvSpPr>
          <p:cNvPr id="3" name="Rectangle: Rounded Corners 2">
            <a:extLst>
              <a:ext uri="{FF2B5EF4-FFF2-40B4-BE49-F238E27FC236}">
                <a16:creationId xmlns:a16="http://schemas.microsoft.com/office/drawing/2014/main" id="{0FF3DF72-C4AB-1146-AF19-EC42B59150B2}"/>
              </a:ext>
            </a:extLst>
          </p:cNvPr>
          <p:cNvSpPr/>
          <p:nvPr/>
        </p:nvSpPr>
        <p:spPr>
          <a:xfrm>
            <a:off x="5374147" y="470925"/>
            <a:ext cx="6524939" cy="1208752"/>
          </a:xfrm>
          <a:prstGeom prst="roundRect">
            <a:avLst/>
          </a:prstGeom>
          <a:solidFill>
            <a:schemeClr val="bg1">
              <a:lumMod val="90000"/>
            </a:schemeClr>
          </a:solidFill>
          <a:ln>
            <a:solidFill>
              <a:schemeClr val="bg1">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Encouraging partner reading and peer tutoring will allow the children to work with other children.  Reading Rockets (2020). </a:t>
            </a:r>
            <a:endParaRPr lang="en-US">
              <a:solidFill>
                <a:schemeClr val="tx1"/>
              </a:solidFill>
            </a:endParaRPr>
          </a:p>
        </p:txBody>
      </p:sp>
      <p:sp>
        <p:nvSpPr>
          <p:cNvPr id="7" name="Rectangle: Rounded Corners 6">
            <a:extLst>
              <a:ext uri="{FF2B5EF4-FFF2-40B4-BE49-F238E27FC236}">
                <a16:creationId xmlns:a16="http://schemas.microsoft.com/office/drawing/2014/main" id="{A6AF6606-2F5F-C44D-AA4F-B35E63F9CDF8}"/>
              </a:ext>
            </a:extLst>
          </p:cNvPr>
          <p:cNvSpPr/>
          <p:nvPr/>
        </p:nvSpPr>
        <p:spPr>
          <a:xfrm>
            <a:off x="5374147" y="3605709"/>
            <a:ext cx="6524939" cy="1208752"/>
          </a:xfrm>
          <a:prstGeom prst="roundRect">
            <a:avLst/>
          </a:prstGeom>
          <a:solidFill>
            <a:schemeClr val="bg1">
              <a:lumMod val="90000"/>
            </a:schemeClr>
          </a:solidFill>
          <a:ln>
            <a:solidFill>
              <a:schemeClr val="bg1">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Having partner reading will allow the child to be able to focus on one person rather than the whole class. Davis and Florian (2004). </a:t>
            </a:r>
            <a:endParaRPr lang="en-US">
              <a:solidFill>
                <a:schemeClr val="tx1"/>
              </a:solidFill>
            </a:endParaRPr>
          </a:p>
        </p:txBody>
      </p:sp>
      <p:sp>
        <p:nvSpPr>
          <p:cNvPr id="9" name="Rectangle: Rounded Corners 8">
            <a:extLst>
              <a:ext uri="{FF2B5EF4-FFF2-40B4-BE49-F238E27FC236}">
                <a16:creationId xmlns:a16="http://schemas.microsoft.com/office/drawing/2014/main" id="{43784CF9-870D-434D-BA20-7F0174188751}"/>
              </a:ext>
            </a:extLst>
          </p:cNvPr>
          <p:cNvSpPr/>
          <p:nvPr/>
        </p:nvSpPr>
        <p:spPr>
          <a:xfrm>
            <a:off x="5374146" y="5167878"/>
            <a:ext cx="6524939" cy="1208752"/>
          </a:xfrm>
          <a:prstGeom prst="roundRect">
            <a:avLst/>
          </a:prstGeom>
          <a:solidFill>
            <a:schemeClr val="bg1">
              <a:lumMod val="90000"/>
            </a:schemeClr>
          </a:solidFill>
          <a:ln>
            <a:solidFill>
              <a:schemeClr val="bg1">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Whilst partner reading and peer tutoring your working with someone who they are comfortable with and that person addresses them by their name, this is important with children with additional learning needs.  </a:t>
            </a:r>
            <a:endParaRPr lang="en-US">
              <a:solidFill>
                <a:schemeClr val="tx1"/>
              </a:solidFill>
            </a:endParaRPr>
          </a:p>
        </p:txBody>
      </p:sp>
      <p:pic>
        <p:nvPicPr>
          <p:cNvPr id="11" name="Graphic 21" descr="Line arrow: Counter-clockwise curve">
            <a:extLst>
              <a:ext uri="{FF2B5EF4-FFF2-40B4-BE49-F238E27FC236}">
                <a16:creationId xmlns:a16="http://schemas.microsoft.com/office/drawing/2014/main" id="{514BBEA2-D406-6342-97AE-63E7D922B2F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840670" flipH="1" flipV="1">
            <a:off x="4482789" y="1050427"/>
            <a:ext cx="1437880" cy="1437880"/>
          </a:xfrm>
          <a:prstGeom prst="rect">
            <a:avLst/>
          </a:prstGeom>
        </p:spPr>
      </p:pic>
      <p:pic>
        <p:nvPicPr>
          <p:cNvPr id="15" name="Graphic 21" descr="Line arrow: Counter-clockwise curve">
            <a:extLst>
              <a:ext uri="{FF2B5EF4-FFF2-40B4-BE49-F238E27FC236}">
                <a16:creationId xmlns:a16="http://schemas.microsoft.com/office/drawing/2014/main" id="{6DCAB2C0-8274-9148-9596-455CA491313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955343" flipH="1" flipV="1">
            <a:off x="4482790" y="2782158"/>
            <a:ext cx="1437880" cy="1437880"/>
          </a:xfrm>
          <a:prstGeom prst="rect">
            <a:avLst/>
          </a:prstGeom>
        </p:spPr>
      </p:pic>
      <p:pic>
        <p:nvPicPr>
          <p:cNvPr id="19" name="Graphic 21" descr="Line arrow: Counter-clockwise curve">
            <a:extLst>
              <a:ext uri="{FF2B5EF4-FFF2-40B4-BE49-F238E27FC236}">
                <a16:creationId xmlns:a16="http://schemas.microsoft.com/office/drawing/2014/main" id="{F9797344-55E9-3A49-9CD2-3076DE5A0F4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892026" flipH="1" flipV="1">
            <a:off x="4407900" y="4397448"/>
            <a:ext cx="1437880" cy="1437880"/>
          </a:xfrm>
          <a:prstGeom prst="rect">
            <a:avLst/>
          </a:prstGeom>
        </p:spPr>
      </p:pic>
      <p:sp>
        <p:nvSpPr>
          <p:cNvPr id="4" name="Rectangle: Rounded Corners 3">
            <a:extLst>
              <a:ext uri="{FF2B5EF4-FFF2-40B4-BE49-F238E27FC236}">
                <a16:creationId xmlns:a16="http://schemas.microsoft.com/office/drawing/2014/main" id="{FDDEA1D1-44BD-4B49-A63B-C23CFCD629C3}"/>
              </a:ext>
            </a:extLst>
          </p:cNvPr>
          <p:cNvSpPr/>
          <p:nvPr/>
        </p:nvSpPr>
        <p:spPr>
          <a:xfrm>
            <a:off x="5374146" y="2033094"/>
            <a:ext cx="6524939" cy="1208752"/>
          </a:xfrm>
          <a:prstGeom prst="roundRect">
            <a:avLst/>
          </a:prstGeom>
          <a:solidFill>
            <a:schemeClr val="bg1">
              <a:lumMod val="90000"/>
            </a:schemeClr>
          </a:solidFill>
          <a:ln>
            <a:solidFill>
              <a:schemeClr val="bg1">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According to Franca et al (1990), they stated that partner reading and peer tutoring for children with behavioural and concentration difficulties was beneficial for them.  Also this would encourage self-discipline.  </a:t>
            </a:r>
            <a:endParaRPr lang="en-US">
              <a:solidFill>
                <a:schemeClr val="tx1"/>
              </a:solidFill>
            </a:endParaRPr>
          </a:p>
        </p:txBody>
      </p:sp>
    </p:spTree>
    <p:extLst>
      <p:ext uri="{BB962C8B-B14F-4D97-AF65-F5344CB8AC3E}">
        <p14:creationId xmlns:p14="http://schemas.microsoft.com/office/powerpoint/2010/main" val="5829432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Shape 14">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CB771A-15A6-4127-A104-953CA4057183}"/>
              </a:ext>
            </a:extLst>
          </p:cNvPr>
          <p:cNvSpPr>
            <a:spLocks noGrp="1"/>
          </p:cNvSpPr>
          <p:nvPr>
            <p:ph type="title"/>
          </p:nvPr>
        </p:nvSpPr>
        <p:spPr>
          <a:xfrm>
            <a:off x="863029" y="1019273"/>
            <a:ext cx="4002076" cy="4795408"/>
          </a:xfrm>
        </p:spPr>
        <p:txBody>
          <a:bodyPr>
            <a:normAutofit/>
          </a:bodyPr>
          <a:lstStyle/>
          <a:p>
            <a:r>
              <a:rPr lang="en-US">
                <a:solidFill>
                  <a:srgbClr val="FFFFFF"/>
                </a:solidFill>
                <a:cs typeface="Calibri Light"/>
              </a:rPr>
              <a:t>Intervention</a:t>
            </a:r>
            <a:r>
              <a:rPr lang="en-GB">
                <a:solidFill>
                  <a:srgbClr val="FFFFFF"/>
                </a:solidFill>
                <a:cs typeface="Calibri Light"/>
              </a:rPr>
              <a:t> 7</a:t>
            </a:r>
            <a:br>
              <a:rPr lang="en-GB">
                <a:solidFill>
                  <a:srgbClr val="FFFFFF"/>
                </a:solidFill>
                <a:cs typeface="Calibri Light"/>
              </a:rPr>
            </a:br>
            <a:r>
              <a:rPr lang="en-GB">
                <a:solidFill>
                  <a:srgbClr val="FFFFFF"/>
                </a:solidFill>
                <a:cs typeface="Calibri Light"/>
              </a:rPr>
              <a:t>partner reading and peer tutoring evaluation </a:t>
            </a:r>
            <a:br>
              <a:rPr lang="en-GB">
                <a:solidFill>
                  <a:srgbClr val="FFFFFF"/>
                </a:solidFill>
                <a:cs typeface="Calibri Light"/>
              </a:rPr>
            </a:br>
            <a:endParaRPr lang="en-US">
              <a:solidFill>
                <a:srgbClr val="FFFFFF"/>
              </a:solidFill>
            </a:endParaRPr>
          </a:p>
        </p:txBody>
      </p:sp>
      <p:sp>
        <p:nvSpPr>
          <p:cNvPr id="3" name="Rectangle: Rounded Corners 2">
            <a:extLst>
              <a:ext uri="{FF2B5EF4-FFF2-40B4-BE49-F238E27FC236}">
                <a16:creationId xmlns:a16="http://schemas.microsoft.com/office/drawing/2014/main" id="{CEE36D56-0303-C349-90A4-067662065906}"/>
              </a:ext>
            </a:extLst>
          </p:cNvPr>
          <p:cNvSpPr/>
          <p:nvPr/>
        </p:nvSpPr>
        <p:spPr>
          <a:xfrm>
            <a:off x="5244038" y="262523"/>
            <a:ext cx="2416550" cy="2416550"/>
          </a:xfrm>
          <a:prstGeom prst="roundRect">
            <a:avLst/>
          </a:prstGeom>
          <a:solidFill>
            <a:srgbClr val="69E7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Encourages the children to work with others</a:t>
            </a:r>
            <a:endParaRPr lang="en-US">
              <a:solidFill>
                <a:schemeClr val="tx1"/>
              </a:solidFill>
            </a:endParaRPr>
          </a:p>
        </p:txBody>
      </p:sp>
      <p:sp>
        <p:nvSpPr>
          <p:cNvPr id="5" name="Rectangle: Rounded Corners 4">
            <a:extLst>
              <a:ext uri="{FF2B5EF4-FFF2-40B4-BE49-F238E27FC236}">
                <a16:creationId xmlns:a16="http://schemas.microsoft.com/office/drawing/2014/main" id="{61A9958B-F95E-1243-AAF6-4D8F75681949}"/>
              </a:ext>
            </a:extLst>
          </p:cNvPr>
          <p:cNvSpPr/>
          <p:nvPr/>
        </p:nvSpPr>
        <p:spPr>
          <a:xfrm>
            <a:off x="9099188" y="262523"/>
            <a:ext cx="2416550" cy="2416550"/>
          </a:xfrm>
          <a:prstGeom prst="roundRect">
            <a:avLst/>
          </a:prstGeom>
          <a:solidFill>
            <a:srgbClr val="69E7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Allows the child to develop reading and listening skills</a:t>
            </a:r>
            <a:endParaRPr lang="en-US">
              <a:solidFill>
                <a:schemeClr val="tx1"/>
              </a:solidFill>
            </a:endParaRPr>
          </a:p>
        </p:txBody>
      </p:sp>
      <p:sp>
        <p:nvSpPr>
          <p:cNvPr id="7" name="Rectangle: Rounded Corners 6">
            <a:extLst>
              <a:ext uri="{FF2B5EF4-FFF2-40B4-BE49-F238E27FC236}">
                <a16:creationId xmlns:a16="http://schemas.microsoft.com/office/drawing/2014/main" id="{1D30F124-F6D7-7D49-A90E-E4A3A7BD94D9}"/>
              </a:ext>
            </a:extLst>
          </p:cNvPr>
          <p:cNvSpPr/>
          <p:nvPr/>
        </p:nvSpPr>
        <p:spPr>
          <a:xfrm>
            <a:off x="5283288" y="4134668"/>
            <a:ext cx="2416550" cy="2416550"/>
          </a:xfrm>
          <a:prstGeom prst="roundRect">
            <a:avLst/>
          </a:prstGeom>
          <a:solidFill>
            <a:srgbClr val="69E7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Able to complete the task given therefore, the child will achieve these outcomes</a:t>
            </a:r>
            <a:endParaRPr lang="en-US">
              <a:solidFill>
                <a:schemeClr val="tx1"/>
              </a:solidFill>
            </a:endParaRPr>
          </a:p>
        </p:txBody>
      </p:sp>
      <p:sp>
        <p:nvSpPr>
          <p:cNvPr id="9" name="Rectangle: Rounded Corners 8">
            <a:extLst>
              <a:ext uri="{FF2B5EF4-FFF2-40B4-BE49-F238E27FC236}">
                <a16:creationId xmlns:a16="http://schemas.microsoft.com/office/drawing/2014/main" id="{8468114A-1CF9-A645-AB7B-9B1F18210332}"/>
              </a:ext>
            </a:extLst>
          </p:cNvPr>
          <p:cNvSpPr/>
          <p:nvPr/>
        </p:nvSpPr>
        <p:spPr>
          <a:xfrm>
            <a:off x="9099188" y="4164980"/>
            <a:ext cx="2416550" cy="2416550"/>
          </a:xfrm>
          <a:prstGeom prst="roundRect">
            <a:avLst/>
          </a:prstGeom>
          <a:solidFill>
            <a:srgbClr val="69E7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The child will be able to concentrate when in smaller groups as there are not so many people in the group </a:t>
            </a:r>
            <a:endParaRPr lang="en-US">
              <a:solidFill>
                <a:schemeClr val="tx1"/>
              </a:solidFill>
            </a:endParaRPr>
          </a:p>
        </p:txBody>
      </p:sp>
      <p:sp>
        <p:nvSpPr>
          <p:cNvPr id="11" name="Arrow: Right 10">
            <a:extLst>
              <a:ext uri="{FF2B5EF4-FFF2-40B4-BE49-F238E27FC236}">
                <a16:creationId xmlns:a16="http://schemas.microsoft.com/office/drawing/2014/main" id="{FEEDFAF5-FA66-944A-BD04-C9E0AE202FD8}"/>
              </a:ext>
            </a:extLst>
          </p:cNvPr>
          <p:cNvSpPr/>
          <p:nvPr/>
        </p:nvSpPr>
        <p:spPr>
          <a:xfrm>
            <a:off x="7889305" y="1227799"/>
            <a:ext cx="981166" cy="485998"/>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Arrow: Right 12">
            <a:extLst>
              <a:ext uri="{FF2B5EF4-FFF2-40B4-BE49-F238E27FC236}">
                <a16:creationId xmlns:a16="http://schemas.microsoft.com/office/drawing/2014/main" id="{1E4D40AB-3E0E-9E4D-B8E2-CF8B9FBEF2CA}"/>
              </a:ext>
            </a:extLst>
          </p:cNvPr>
          <p:cNvSpPr/>
          <p:nvPr/>
        </p:nvSpPr>
        <p:spPr>
          <a:xfrm rot="10800000">
            <a:off x="7889305" y="4887256"/>
            <a:ext cx="981166" cy="485998"/>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Arrow: Right 14">
            <a:extLst>
              <a:ext uri="{FF2B5EF4-FFF2-40B4-BE49-F238E27FC236}">
                <a16:creationId xmlns:a16="http://schemas.microsoft.com/office/drawing/2014/main" id="{E7B8BC15-4910-4E4D-B892-ABE59A97D8D7}"/>
              </a:ext>
            </a:extLst>
          </p:cNvPr>
          <p:cNvSpPr/>
          <p:nvPr/>
        </p:nvSpPr>
        <p:spPr>
          <a:xfrm rot="16200000">
            <a:off x="6000980" y="3173978"/>
            <a:ext cx="981166" cy="485998"/>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 Right 18">
            <a:extLst>
              <a:ext uri="{FF2B5EF4-FFF2-40B4-BE49-F238E27FC236}">
                <a16:creationId xmlns:a16="http://schemas.microsoft.com/office/drawing/2014/main" id="{66473F7A-99C7-A44C-A7FD-23A1D9737140}"/>
              </a:ext>
            </a:extLst>
          </p:cNvPr>
          <p:cNvSpPr/>
          <p:nvPr/>
        </p:nvSpPr>
        <p:spPr>
          <a:xfrm rot="5400000">
            <a:off x="9816880" y="3173977"/>
            <a:ext cx="981166" cy="485998"/>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699684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Shape 14">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CB771A-15A6-4127-A104-953CA4057183}"/>
              </a:ext>
            </a:extLst>
          </p:cNvPr>
          <p:cNvSpPr>
            <a:spLocks noGrp="1"/>
          </p:cNvSpPr>
          <p:nvPr>
            <p:ph type="title"/>
          </p:nvPr>
        </p:nvSpPr>
        <p:spPr>
          <a:xfrm>
            <a:off x="863029" y="1019273"/>
            <a:ext cx="4002076" cy="4795408"/>
          </a:xfrm>
        </p:spPr>
        <p:txBody>
          <a:bodyPr>
            <a:normAutofit/>
          </a:bodyPr>
          <a:lstStyle/>
          <a:p>
            <a:r>
              <a:rPr lang="en-US">
                <a:solidFill>
                  <a:srgbClr val="FFFFFF"/>
                </a:solidFill>
                <a:cs typeface="Calibri Light"/>
              </a:rPr>
              <a:t>Intervention</a:t>
            </a:r>
            <a:r>
              <a:rPr lang="en-GB">
                <a:solidFill>
                  <a:srgbClr val="FFFFFF"/>
                </a:solidFill>
                <a:cs typeface="Calibri Light"/>
              </a:rPr>
              <a:t> 8</a:t>
            </a:r>
            <a:br>
              <a:rPr lang="en-GB">
                <a:solidFill>
                  <a:srgbClr val="FFFFFF"/>
                </a:solidFill>
                <a:cs typeface="Calibri Light"/>
              </a:rPr>
            </a:br>
            <a:r>
              <a:rPr lang="en-GB">
                <a:solidFill>
                  <a:srgbClr val="FFFFFF"/>
                </a:solidFill>
                <a:cs typeface="Calibri Light"/>
              </a:rPr>
              <a:t>seating plan</a:t>
            </a:r>
            <a:br>
              <a:rPr lang="en-GB">
                <a:solidFill>
                  <a:srgbClr val="FFFFFF"/>
                </a:solidFill>
                <a:cs typeface="Calibri Light"/>
              </a:rPr>
            </a:br>
            <a:endParaRPr lang="en-US">
              <a:solidFill>
                <a:srgbClr val="FFFFFF"/>
              </a:solidFill>
            </a:endParaRPr>
          </a:p>
        </p:txBody>
      </p:sp>
      <p:sp>
        <p:nvSpPr>
          <p:cNvPr id="3" name="Rectangle: Rounded Corners 2">
            <a:extLst>
              <a:ext uri="{FF2B5EF4-FFF2-40B4-BE49-F238E27FC236}">
                <a16:creationId xmlns:a16="http://schemas.microsoft.com/office/drawing/2014/main" id="{ABD2B101-E2E4-234F-82FF-D3E4F5AD3CF4}"/>
              </a:ext>
            </a:extLst>
          </p:cNvPr>
          <p:cNvSpPr/>
          <p:nvPr/>
        </p:nvSpPr>
        <p:spPr>
          <a:xfrm>
            <a:off x="5374147" y="470925"/>
            <a:ext cx="6524939" cy="1208752"/>
          </a:xfrm>
          <a:prstGeom prst="roundRect">
            <a:avLst/>
          </a:prstGeom>
          <a:solidFill>
            <a:schemeClr val="bg1">
              <a:lumMod val="90000"/>
            </a:schemeClr>
          </a:solidFill>
          <a:ln>
            <a:solidFill>
              <a:schemeClr val="bg1">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According to professional learning board (2020) it states that seating arrangements in a classroom environment impact on the learning process.  </a:t>
            </a:r>
            <a:endParaRPr lang="en-US">
              <a:solidFill>
                <a:schemeClr val="tx1"/>
              </a:solidFill>
            </a:endParaRPr>
          </a:p>
        </p:txBody>
      </p:sp>
      <p:sp>
        <p:nvSpPr>
          <p:cNvPr id="5" name="Rectangle: Rounded Corners 4">
            <a:extLst>
              <a:ext uri="{FF2B5EF4-FFF2-40B4-BE49-F238E27FC236}">
                <a16:creationId xmlns:a16="http://schemas.microsoft.com/office/drawing/2014/main" id="{B5C60B94-5924-C24B-94A6-762B9CAC9376}"/>
              </a:ext>
            </a:extLst>
          </p:cNvPr>
          <p:cNvSpPr/>
          <p:nvPr/>
        </p:nvSpPr>
        <p:spPr>
          <a:xfrm>
            <a:off x="5374147" y="2033093"/>
            <a:ext cx="6524939" cy="1208752"/>
          </a:xfrm>
          <a:prstGeom prst="roundRect">
            <a:avLst/>
          </a:prstGeom>
          <a:solidFill>
            <a:schemeClr val="bg1">
              <a:lumMod val="90000"/>
            </a:schemeClr>
          </a:solidFill>
          <a:ln>
            <a:solidFill>
              <a:schemeClr val="bg1">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It is important when arranging the seating plan to take into consideration the children additional learning needs to accommodate them, and to ensure that you meet their needs. </a:t>
            </a:r>
            <a:endParaRPr lang="en-US">
              <a:solidFill>
                <a:schemeClr val="tx1"/>
              </a:solidFill>
            </a:endParaRPr>
          </a:p>
        </p:txBody>
      </p:sp>
      <p:sp>
        <p:nvSpPr>
          <p:cNvPr id="7" name="Rectangle: Rounded Corners 6">
            <a:extLst>
              <a:ext uri="{FF2B5EF4-FFF2-40B4-BE49-F238E27FC236}">
                <a16:creationId xmlns:a16="http://schemas.microsoft.com/office/drawing/2014/main" id="{F3F581D7-B1FC-CF4B-A12F-E4BBC03E08D5}"/>
              </a:ext>
            </a:extLst>
          </p:cNvPr>
          <p:cNvSpPr/>
          <p:nvPr/>
        </p:nvSpPr>
        <p:spPr>
          <a:xfrm>
            <a:off x="5374146" y="3595261"/>
            <a:ext cx="6524939" cy="1208752"/>
          </a:xfrm>
          <a:prstGeom prst="roundRect">
            <a:avLst/>
          </a:prstGeom>
          <a:solidFill>
            <a:schemeClr val="bg1">
              <a:lumMod val="90000"/>
            </a:schemeClr>
          </a:solidFill>
          <a:ln>
            <a:solidFill>
              <a:schemeClr val="bg1">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Sitting children near windows or doors could distract them easily, there may be people walking past or there may be passing vehicles that may distract them.  </a:t>
            </a:r>
            <a:endParaRPr lang="en-US">
              <a:solidFill>
                <a:schemeClr val="tx1"/>
              </a:solidFill>
            </a:endParaRPr>
          </a:p>
        </p:txBody>
      </p:sp>
      <p:sp>
        <p:nvSpPr>
          <p:cNvPr id="9" name="Rectangle: Rounded Corners 8">
            <a:extLst>
              <a:ext uri="{FF2B5EF4-FFF2-40B4-BE49-F238E27FC236}">
                <a16:creationId xmlns:a16="http://schemas.microsoft.com/office/drawing/2014/main" id="{F85F08F4-7386-AB4C-9FF2-A9522B68C511}"/>
              </a:ext>
            </a:extLst>
          </p:cNvPr>
          <p:cNvSpPr/>
          <p:nvPr/>
        </p:nvSpPr>
        <p:spPr>
          <a:xfrm>
            <a:off x="5374145" y="5154277"/>
            <a:ext cx="6524939" cy="1208752"/>
          </a:xfrm>
          <a:prstGeom prst="roundRect">
            <a:avLst/>
          </a:prstGeom>
          <a:solidFill>
            <a:schemeClr val="bg1">
              <a:lumMod val="90000"/>
            </a:schemeClr>
          </a:solidFill>
          <a:ln>
            <a:solidFill>
              <a:schemeClr val="bg1">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To ensure that children are fully engaged it is important to have the children who find it difficult to concentrate at the front therefore the practitioner is able to keep an eye on them and also to support them through the lesson.  </a:t>
            </a:r>
            <a:endParaRPr lang="en-US">
              <a:solidFill>
                <a:schemeClr val="tx1"/>
              </a:solidFill>
            </a:endParaRPr>
          </a:p>
        </p:txBody>
      </p:sp>
      <p:pic>
        <p:nvPicPr>
          <p:cNvPr id="11" name="Graphic 21" descr="Line arrow: Counter-clockwise curve">
            <a:extLst>
              <a:ext uri="{FF2B5EF4-FFF2-40B4-BE49-F238E27FC236}">
                <a16:creationId xmlns:a16="http://schemas.microsoft.com/office/drawing/2014/main" id="{2708F0D5-DDA0-A34B-BE1A-801293A1CC4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852202" flipH="1" flipV="1">
            <a:off x="4462681" y="1086152"/>
            <a:ext cx="1437880" cy="1437880"/>
          </a:xfrm>
          <a:prstGeom prst="rect">
            <a:avLst/>
          </a:prstGeom>
        </p:spPr>
      </p:pic>
      <p:pic>
        <p:nvPicPr>
          <p:cNvPr id="15" name="Graphic 21" descr="Line arrow: Counter-clockwise curve">
            <a:extLst>
              <a:ext uri="{FF2B5EF4-FFF2-40B4-BE49-F238E27FC236}">
                <a16:creationId xmlns:a16="http://schemas.microsoft.com/office/drawing/2014/main" id="{2175EB4E-7B1D-9C4A-8129-CB774A78D33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617303" flipH="1" flipV="1">
            <a:off x="4442738" y="2736231"/>
            <a:ext cx="1437880" cy="1437880"/>
          </a:xfrm>
          <a:prstGeom prst="rect">
            <a:avLst/>
          </a:prstGeom>
        </p:spPr>
      </p:pic>
      <p:pic>
        <p:nvPicPr>
          <p:cNvPr id="19" name="Graphic 21" descr="Line arrow: Counter-clockwise curve">
            <a:extLst>
              <a:ext uri="{FF2B5EF4-FFF2-40B4-BE49-F238E27FC236}">
                <a16:creationId xmlns:a16="http://schemas.microsoft.com/office/drawing/2014/main" id="{9373D118-D369-5140-A630-F3C4CA53788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489550" flipH="1" flipV="1">
            <a:off x="4428165" y="4424563"/>
            <a:ext cx="1437880" cy="1437880"/>
          </a:xfrm>
          <a:prstGeom prst="rect">
            <a:avLst/>
          </a:prstGeom>
        </p:spPr>
      </p:pic>
    </p:spTree>
    <p:extLst>
      <p:ext uri="{BB962C8B-B14F-4D97-AF65-F5344CB8AC3E}">
        <p14:creationId xmlns:p14="http://schemas.microsoft.com/office/powerpoint/2010/main" val="4623293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Shape 14">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CB771A-15A6-4127-A104-953CA4057183}"/>
              </a:ext>
            </a:extLst>
          </p:cNvPr>
          <p:cNvSpPr>
            <a:spLocks noGrp="1"/>
          </p:cNvSpPr>
          <p:nvPr>
            <p:ph type="title"/>
          </p:nvPr>
        </p:nvSpPr>
        <p:spPr>
          <a:xfrm>
            <a:off x="863029" y="1019273"/>
            <a:ext cx="4002076" cy="4795408"/>
          </a:xfrm>
        </p:spPr>
        <p:txBody>
          <a:bodyPr>
            <a:normAutofit/>
          </a:bodyPr>
          <a:lstStyle/>
          <a:p>
            <a:r>
              <a:rPr lang="en-US">
                <a:solidFill>
                  <a:srgbClr val="FFFFFF"/>
                </a:solidFill>
                <a:cs typeface="Calibri Light"/>
              </a:rPr>
              <a:t>Intervention</a:t>
            </a:r>
            <a:r>
              <a:rPr lang="en-GB">
                <a:solidFill>
                  <a:srgbClr val="FFFFFF"/>
                </a:solidFill>
                <a:cs typeface="Calibri Light"/>
              </a:rPr>
              <a:t> 8</a:t>
            </a:r>
            <a:br>
              <a:rPr lang="en-GB">
                <a:solidFill>
                  <a:srgbClr val="FFFFFF"/>
                </a:solidFill>
                <a:cs typeface="Calibri Light"/>
              </a:rPr>
            </a:br>
            <a:r>
              <a:rPr lang="en-GB">
                <a:solidFill>
                  <a:srgbClr val="FFFFFF"/>
                </a:solidFill>
                <a:cs typeface="Calibri Light"/>
              </a:rPr>
              <a:t>seating plan evaluation </a:t>
            </a:r>
            <a:endParaRPr lang="en-US">
              <a:solidFill>
                <a:srgbClr val="FFFFFF"/>
              </a:solidFill>
            </a:endParaRPr>
          </a:p>
        </p:txBody>
      </p:sp>
      <p:sp>
        <p:nvSpPr>
          <p:cNvPr id="4" name="Rectangle: Rounded Corners 3">
            <a:extLst>
              <a:ext uri="{FF2B5EF4-FFF2-40B4-BE49-F238E27FC236}">
                <a16:creationId xmlns:a16="http://schemas.microsoft.com/office/drawing/2014/main" id="{743C2E73-758C-0F4D-9F13-2DDF872A796E}"/>
              </a:ext>
            </a:extLst>
          </p:cNvPr>
          <p:cNvSpPr/>
          <p:nvPr/>
        </p:nvSpPr>
        <p:spPr>
          <a:xfrm>
            <a:off x="5244038" y="262523"/>
            <a:ext cx="2416550" cy="2416550"/>
          </a:xfrm>
          <a:prstGeom prst="roundRect">
            <a:avLst/>
          </a:prstGeom>
          <a:solidFill>
            <a:srgbClr val="E071C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Could have different seating arrangements for different lessons such as:</a:t>
            </a:r>
            <a:endParaRPr lang="en-US">
              <a:solidFill>
                <a:schemeClr val="tx1"/>
              </a:solidFill>
            </a:endParaRPr>
          </a:p>
        </p:txBody>
      </p:sp>
      <p:sp>
        <p:nvSpPr>
          <p:cNvPr id="6" name="Rectangle: Rounded Corners 5">
            <a:extLst>
              <a:ext uri="{FF2B5EF4-FFF2-40B4-BE49-F238E27FC236}">
                <a16:creationId xmlns:a16="http://schemas.microsoft.com/office/drawing/2014/main" id="{7D9649EE-3284-3F47-BFE5-5A3B36028BC9}"/>
              </a:ext>
            </a:extLst>
          </p:cNvPr>
          <p:cNvSpPr/>
          <p:nvPr/>
        </p:nvSpPr>
        <p:spPr>
          <a:xfrm>
            <a:off x="9291354" y="262523"/>
            <a:ext cx="2416550" cy="2416550"/>
          </a:xfrm>
          <a:prstGeom prst="roundRect">
            <a:avLst/>
          </a:prstGeom>
          <a:solidFill>
            <a:srgbClr val="E071C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Row arrangements- this would be beneficial for practitioners to monitor the whole class and to walk along each row.  </a:t>
            </a:r>
            <a:endParaRPr lang="en-US">
              <a:solidFill>
                <a:schemeClr val="tx1"/>
              </a:solidFill>
            </a:endParaRPr>
          </a:p>
        </p:txBody>
      </p:sp>
      <p:sp>
        <p:nvSpPr>
          <p:cNvPr id="8" name="Rectangle: Rounded Corners 7">
            <a:extLst>
              <a:ext uri="{FF2B5EF4-FFF2-40B4-BE49-F238E27FC236}">
                <a16:creationId xmlns:a16="http://schemas.microsoft.com/office/drawing/2014/main" id="{D2A3FA65-EC73-9E42-8806-EAF37AB7227F}"/>
              </a:ext>
            </a:extLst>
          </p:cNvPr>
          <p:cNvSpPr/>
          <p:nvPr/>
        </p:nvSpPr>
        <p:spPr>
          <a:xfrm>
            <a:off x="5244038" y="3942438"/>
            <a:ext cx="2416550" cy="2416550"/>
          </a:xfrm>
          <a:prstGeom prst="roundRect">
            <a:avLst/>
          </a:prstGeom>
          <a:solidFill>
            <a:srgbClr val="E071C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Free seating: Allowing children to choose where they sit can impact on their learning, as the children will want to sit next to their friends.  </a:t>
            </a:r>
            <a:endParaRPr lang="en-US">
              <a:solidFill>
                <a:schemeClr val="tx1"/>
              </a:solidFill>
            </a:endParaRPr>
          </a:p>
        </p:txBody>
      </p:sp>
      <p:sp>
        <p:nvSpPr>
          <p:cNvPr id="10" name="Rectangle: Rounded Corners 9">
            <a:extLst>
              <a:ext uri="{FF2B5EF4-FFF2-40B4-BE49-F238E27FC236}">
                <a16:creationId xmlns:a16="http://schemas.microsoft.com/office/drawing/2014/main" id="{9E94EA0E-13D2-324B-BDE5-89C46E0F6099}"/>
              </a:ext>
            </a:extLst>
          </p:cNvPr>
          <p:cNvSpPr/>
          <p:nvPr/>
        </p:nvSpPr>
        <p:spPr>
          <a:xfrm>
            <a:off x="9291354" y="3942438"/>
            <a:ext cx="2416550" cy="2416550"/>
          </a:xfrm>
          <a:prstGeom prst="roundRect">
            <a:avLst/>
          </a:prstGeom>
          <a:solidFill>
            <a:srgbClr val="E071C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Circle arrangements: this would be beneficial for children to be able to give their opinions and for the teacher to be able to see all the children. </a:t>
            </a:r>
            <a:endParaRPr lang="en-US">
              <a:solidFill>
                <a:schemeClr val="tx1"/>
              </a:solidFill>
            </a:endParaRPr>
          </a:p>
        </p:txBody>
      </p:sp>
      <p:sp>
        <p:nvSpPr>
          <p:cNvPr id="21" name="Arrow: Right 20">
            <a:extLst>
              <a:ext uri="{FF2B5EF4-FFF2-40B4-BE49-F238E27FC236}">
                <a16:creationId xmlns:a16="http://schemas.microsoft.com/office/drawing/2014/main" id="{B2D4FEA4-8BD9-A84B-A621-A4E9B98CDCC8}"/>
              </a:ext>
            </a:extLst>
          </p:cNvPr>
          <p:cNvSpPr/>
          <p:nvPr/>
        </p:nvSpPr>
        <p:spPr>
          <a:xfrm>
            <a:off x="7984897" y="1227799"/>
            <a:ext cx="981166" cy="485998"/>
          </a:xfrm>
          <a:prstGeom prst="rightArrow">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Arrow: Right 22">
            <a:extLst>
              <a:ext uri="{FF2B5EF4-FFF2-40B4-BE49-F238E27FC236}">
                <a16:creationId xmlns:a16="http://schemas.microsoft.com/office/drawing/2014/main" id="{695D53CE-C192-5D40-9972-9EAC1A2155E0}"/>
              </a:ext>
            </a:extLst>
          </p:cNvPr>
          <p:cNvSpPr/>
          <p:nvPr/>
        </p:nvSpPr>
        <p:spPr>
          <a:xfrm rot="10800000">
            <a:off x="8039521" y="4907714"/>
            <a:ext cx="981166" cy="485998"/>
          </a:xfrm>
          <a:prstGeom prst="rightArrow">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Arrow: Right 24">
            <a:extLst>
              <a:ext uri="{FF2B5EF4-FFF2-40B4-BE49-F238E27FC236}">
                <a16:creationId xmlns:a16="http://schemas.microsoft.com/office/drawing/2014/main" id="{A8EC7B44-7015-F24E-92A4-F15C64FD21BA}"/>
              </a:ext>
            </a:extLst>
          </p:cNvPr>
          <p:cNvSpPr/>
          <p:nvPr/>
        </p:nvSpPr>
        <p:spPr>
          <a:xfrm rot="5400000">
            <a:off x="10009046" y="3067756"/>
            <a:ext cx="981166" cy="485998"/>
          </a:xfrm>
          <a:prstGeom prst="rightArrow">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Arrow: Right 26">
            <a:extLst>
              <a:ext uri="{FF2B5EF4-FFF2-40B4-BE49-F238E27FC236}">
                <a16:creationId xmlns:a16="http://schemas.microsoft.com/office/drawing/2014/main" id="{033F2638-3AE4-AC43-AA0D-3A163D4DCAF9}"/>
              </a:ext>
            </a:extLst>
          </p:cNvPr>
          <p:cNvSpPr/>
          <p:nvPr/>
        </p:nvSpPr>
        <p:spPr>
          <a:xfrm rot="16200000">
            <a:off x="5961730" y="3067756"/>
            <a:ext cx="981166" cy="485998"/>
          </a:xfrm>
          <a:prstGeom prst="rightArrow">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Box 28">
            <a:extLst>
              <a:ext uri="{FF2B5EF4-FFF2-40B4-BE49-F238E27FC236}">
                <a16:creationId xmlns:a16="http://schemas.microsoft.com/office/drawing/2014/main" id="{162608DC-F705-EF4B-BE9C-15F2E62C8D3E}"/>
              </a:ext>
            </a:extLst>
          </p:cNvPr>
          <p:cNvSpPr txBox="1"/>
          <p:nvPr/>
        </p:nvSpPr>
        <p:spPr>
          <a:xfrm>
            <a:off x="7816906" y="6410811"/>
            <a:ext cx="3654062" cy="369332"/>
          </a:xfrm>
          <a:prstGeom prst="rect">
            <a:avLst/>
          </a:prstGeom>
          <a:noFill/>
        </p:spPr>
        <p:txBody>
          <a:bodyPr wrap="square" rtlCol="0">
            <a:spAutoFit/>
          </a:bodyPr>
          <a:lstStyle/>
          <a:p>
            <a:pPr algn="l"/>
            <a:r>
              <a:rPr lang="en-GB"/>
              <a:t>Professional learning board (2020).  </a:t>
            </a:r>
            <a:endParaRPr lang="en-US"/>
          </a:p>
        </p:txBody>
      </p:sp>
    </p:spTree>
    <p:extLst>
      <p:ext uri="{BB962C8B-B14F-4D97-AF65-F5344CB8AC3E}">
        <p14:creationId xmlns:p14="http://schemas.microsoft.com/office/powerpoint/2010/main" val="25030113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Shape 14">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CB771A-15A6-4127-A104-953CA4057183}"/>
              </a:ext>
            </a:extLst>
          </p:cNvPr>
          <p:cNvSpPr>
            <a:spLocks noGrp="1"/>
          </p:cNvSpPr>
          <p:nvPr>
            <p:ph type="title"/>
          </p:nvPr>
        </p:nvSpPr>
        <p:spPr>
          <a:xfrm>
            <a:off x="863029" y="1019273"/>
            <a:ext cx="4002076" cy="4795408"/>
          </a:xfrm>
        </p:spPr>
        <p:txBody>
          <a:bodyPr>
            <a:normAutofit/>
          </a:bodyPr>
          <a:lstStyle/>
          <a:p>
            <a:r>
              <a:rPr lang="en-GB">
                <a:solidFill>
                  <a:srgbClr val="FFFFFF"/>
                </a:solidFill>
                <a:cs typeface="Calibri Light"/>
              </a:rPr>
              <a:t>How it supports Josh.</a:t>
            </a:r>
            <a:endParaRPr lang="en-US">
              <a:solidFill>
                <a:srgbClr val="FFFFFF"/>
              </a:solidFill>
            </a:endParaRPr>
          </a:p>
        </p:txBody>
      </p:sp>
      <p:sp>
        <p:nvSpPr>
          <p:cNvPr id="3" name="TextBox 2">
            <a:extLst>
              <a:ext uri="{FF2B5EF4-FFF2-40B4-BE49-F238E27FC236}">
                <a16:creationId xmlns:a16="http://schemas.microsoft.com/office/drawing/2014/main" id="{36CB92F7-8F14-C644-A779-C7F1BCC75B2B}"/>
              </a:ext>
            </a:extLst>
          </p:cNvPr>
          <p:cNvSpPr txBox="1"/>
          <p:nvPr/>
        </p:nvSpPr>
        <p:spPr>
          <a:xfrm>
            <a:off x="5374147" y="307053"/>
            <a:ext cx="6524939" cy="6740307"/>
          </a:xfrm>
          <a:prstGeom prst="rect">
            <a:avLst/>
          </a:prstGeom>
          <a:noFill/>
        </p:spPr>
        <p:txBody>
          <a:bodyPr wrap="square" rtlCol="0" anchor="t">
            <a:spAutoFit/>
          </a:bodyPr>
          <a:lstStyle/>
          <a:p>
            <a:pPr algn="l"/>
            <a:r>
              <a:rPr lang="en-GB"/>
              <a:t>Whilst looking at the key terms it is clear to see by having these classroom management in place it supports Josh.  </a:t>
            </a:r>
          </a:p>
          <a:p>
            <a:pPr algn="l"/>
            <a:endParaRPr lang="en-GB"/>
          </a:p>
          <a:p>
            <a:pPr algn="l"/>
            <a:r>
              <a:rPr lang="en-GB"/>
              <a:t>Having structure in the classroom will provide Josh with some independence and some freedom, it is important to ensure that Josh has the opportunity to some freedom so that he is able to think for himself, and also have some independence this will provide Josh with some responsibilities to control his own behaviour and to manage things himself.  </a:t>
            </a:r>
          </a:p>
          <a:p>
            <a:pPr algn="l"/>
            <a:endParaRPr lang="en-GB"/>
          </a:p>
          <a:p>
            <a:r>
              <a:rPr lang="en-GB"/>
              <a:t>Having smaller groups and peer tutoring and partner reading will ensure that Josh is able to self-discipline and to use rational detachment, this would be beneficial for Josh as then he is able to control himself rather than being told that he is not listening or not concentrating.  Whilst looking at self- discipline it can be very challenging for a child with concentration difficulties to manage their self-discipline as they get distracted easily.  This may not be beneficial for Josh, but encouragement may support this.  </a:t>
            </a:r>
          </a:p>
          <a:p>
            <a:pPr algn="l"/>
            <a:endParaRPr lang="en-GB"/>
          </a:p>
          <a:p>
            <a:pPr algn="l"/>
            <a:r>
              <a:rPr lang="en-GB"/>
              <a:t>It is important to understand that Josh finds it difficult to concentrate therefor having the ability to use rational detachment and self-discipline may be difficult for him to understand how he needs to do this.  </a:t>
            </a:r>
          </a:p>
          <a:p>
            <a:pPr algn="l"/>
            <a:endParaRPr lang="en-US"/>
          </a:p>
        </p:txBody>
      </p:sp>
    </p:spTree>
    <p:extLst>
      <p:ext uri="{BB962C8B-B14F-4D97-AF65-F5344CB8AC3E}">
        <p14:creationId xmlns:p14="http://schemas.microsoft.com/office/powerpoint/2010/main" val="12374237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 name="Freeform: Shape 68">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CB771A-15A6-4127-A104-953CA4057183}"/>
              </a:ext>
            </a:extLst>
          </p:cNvPr>
          <p:cNvSpPr>
            <a:spLocks noGrp="1"/>
          </p:cNvSpPr>
          <p:nvPr>
            <p:ph type="title"/>
          </p:nvPr>
        </p:nvSpPr>
        <p:spPr>
          <a:xfrm>
            <a:off x="863029" y="1012004"/>
            <a:ext cx="3416158" cy="4795408"/>
          </a:xfrm>
        </p:spPr>
        <p:txBody>
          <a:bodyPr vert="horz" lIns="91440" tIns="45720" rIns="91440" bIns="45720" rtlCol="0" anchor="ctr">
            <a:normAutofit/>
          </a:bodyPr>
          <a:lstStyle/>
          <a:p>
            <a:r>
              <a:rPr lang="en-US" kern="1200">
                <a:solidFill>
                  <a:srgbClr val="FFFFFF"/>
                </a:solidFill>
                <a:latin typeface="+mj-lt"/>
                <a:ea typeface="+mj-ea"/>
                <a:cs typeface="+mj-cs"/>
              </a:rPr>
              <a:t>TASK</a:t>
            </a:r>
            <a:r>
              <a:rPr lang="en-US">
                <a:solidFill>
                  <a:srgbClr val="FFFFFF"/>
                </a:solidFill>
              </a:rPr>
              <a:t> </a:t>
            </a:r>
            <a:r>
              <a:rPr lang="en-GB">
                <a:solidFill>
                  <a:srgbClr val="FFFFFF"/>
                </a:solidFill>
              </a:rPr>
              <a:t>3</a:t>
            </a:r>
            <a:r>
              <a:rPr lang="en-US" kern="1200">
                <a:solidFill>
                  <a:srgbClr val="FFFFFF"/>
                </a:solidFill>
                <a:latin typeface="+mj-lt"/>
                <a:ea typeface="+mj-ea"/>
                <a:cs typeface="+mj-cs"/>
              </a:rPr>
              <a:t>  </a:t>
            </a:r>
          </a:p>
        </p:txBody>
      </p:sp>
      <p:sp>
        <p:nvSpPr>
          <p:cNvPr id="3" name="Rectangle: Rounded Corners 2">
            <a:extLst>
              <a:ext uri="{FF2B5EF4-FFF2-40B4-BE49-F238E27FC236}">
                <a16:creationId xmlns:a16="http://schemas.microsoft.com/office/drawing/2014/main" id="{F412D4D8-C2A3-1D47-BAED-0C504ACB0A4E}"/>
              </a:ext>
            </a:extLst>
          </p:cNvPr>
          <p:cNvSpPr/>
          <p:nvPr/>
        </p:nvSpPr>
        <p:spPr>
          <a:xfrm>
            <a:off x="6475386" y="619467"/>
            <a:ext cx="4908756" cy="909352"/>
          </a:xfrm>
          <a:prstGeom prst="roundRect">
            <a:avLst/>
          </a:prstGeom>
          <a:solidFill>
            <a:schemeClr val="bg1">
              <a:lumMod val="90000"/>
            </a:schemeClr>
          </a:solidFill>
          <a:ln>
            <a:solidFill>
              <a:schemeClr val="bg1">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Take a couple of minutes to decide overall which intervention mentioned above would be most effective for Josh and why?</a:t>
            </a:r>
            <a:endParaRPr lang="en-US">
              <a:solidFill>
                <a:schemeClr val="tx1"/>
              </a:solidFill>
            </a:endParaRPr>
          </a:p>
        </p:txBody>
      </p:sp>
      <p:sp>
        <p:nvSpPr>
          <p:cNvPr id="4" name="Rectangle: Rounded Corners 3">
            <a:extLst>
              <a:ext uri="{FF2B5EF4-FFF2-40B4-BE49-F238E27FC236}">
                <a16:creationId xmlns:a16="http://schemas.microsoft.com/office/drawing/2014/main" id="{99ABAAB2-7D65-B54D-8F62-95C654BED247}"/>
              </a:ext>
            </a:extLst>
          </p:cNvPr>
          <p:cNvSpPr/>
          <p:nvPr/>
        </p:nvSpPr>
        <p:spPr>
          <a:xfrm>
            <a:off x="6420217" y="1906338"/>
            <a:ext cx="4908754" cy="909352"/>
          </a:xfrm>
          <a:prstGeom prst="roundRect">
            <a:avLst/>
          </a:prstGeom>
          <a:solidFill>
            <a:schemeClr val="bg1">
              <a:lumMod val="90000"/>
            </a:schemeClr>
          </a:solidFill>
          <a:ln>
            <a:solidFill>
              <a:schemeClr val="bg1">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Which one would support him to engage better? </a:t>
            </a:r>
            <a:endParaRPr lang="en-US">
              <a:solidFill>
                <a:schemeClr val="tx1"/>
              </a:solidFill>
            </a:endParaRPr>
          </a:p>
        </p:txBody>
      </p:sp>
      <p:sp>
        <p:nvSpPr>
          <p:cNvPr id="5" name="Rectangle: Rounded Corners 4">
            <a:extLst>
              <a:ext uri="{FF2B5EF4-FFF2-40B4-BE49-F238E27FC236}">
                <a16:creationId xmlns:a16="http://schemas.microsoft.com/office/drawing/2014/main" id="{F2FE4625-6630-0E41-8884-EB5B898AC4DB}"/>
              </a:ext>
            </a:extLst>
          </p:cNvPr>
          <p:cNvSpPr/>
          <p:nvPr/>
        </p:nvSpPr>
        <p:spPr>
          <a:xfrm>
            <a:off x="6475388" y="3193209"/>
            <a:ext cx="4908754" cy="909352"/>
          </a:xfrm>
          <a:prstGeom prst="roundRect">
            <a:avLst/>
          </a:prstGeom>
          <a:solidFill>
            <a:schemeClr val="bg1">
              <a:lumMod val="90000"/>
            </a:schemeClr>
          </a:solidFill>
          <a:ln>
            <a:solidFill>
              <a:schemeClr val="bg1">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Which one do you think Josh would respond better to?</a:t>
            </a:r>
            <a:endParaRPr lang="en-US">
              <a:solidFill>
                <a:schemeClr val="tx1"/>
              </a:solidFill>
            </a:endParaRPr>
          </a:p>
        </p:txBody>
      </p:sp>
      <p:sp>
        <p:nvSpPr>
          <p:cNvPr id="6" name="Rectangle: Rounded Corners 5">
            <a:extLst>
              <a:ext uri="{FF2B5EF4-FFF2-40B4-BE49-F238E27FC236}">
                <a16:creationId xmlns:a16="http://schemas.microsoft.com/office/drawing/2014/main" id="{FF61701B-8F1D-7543-9E24-14BAF0B85362}"/>
              </a:ext>
            </a:extLst>
          </p:cNvPr>
          <p:cNvSpPr/>
          <p:nvPr/>
        </p:nvSpPr>
        <p:spPr>
          <a:xfrm>
            <a:off x="6475388" y="4480080"/>
            <a:ext cx="4908754" cy="909352"/>
          </a:xfrm>
          <a:prstGeom prst="roundRect">
            <a:avLst/>
          </a:prstGeom>
          <a:solidFill>
            <a:schemeClr val="bg1">
              <a:lumMod val="90000"/>
            </a:schemeClr>
          </a:solidFill>
          <a:ln>
            <a:solidFill>
              <a:schemeClr val="bg1">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How would this intervention affect others around Josh? Or would it be beneficial for others? </a:t>
            </a:r>
            <a:endParaRPr lang="en-US">
              <a:solidFill>
                <a:schemeClr val="tx1"/>
              </a:solidFill>
            </a:endParaRPr>
          </a:p>
        </p:txBody>
      </p:sp>
      <p:pic>
        <p:nvPicPr>
          <p:cNvPr id="7" name="Graphic 7" descr="Head with gears">
            <a:extLst>
              <a:ext uri="{FF2B5EF4-FFF2-40B4-BE49-F238E27FC236}">
                <a16:creationId xmlns:a16="http://schemas.microsoft.com/office/drawing/2014/main" id="{6680CFB6-2266-A141-80CD-E4A8A4B26A5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213045" y="614419"/>
            <a:ext cx="914400" cy="914400"/>
          </a:xfrm>
          <a:prstGeom prst="rect">
            <a:avLst/>
          </a:prstGeom>
        </p:spPr>
      </p:pic>
      <p:pic>
        <p:nvPicPr>
          <p:cNvPr id="10" name="Graphic 7" descr="Head with gears">
            <a:extLst>
              <a:ext uri="{FF2B5EF4-FFF2-40B4-BE49-F238E27FC236}">
                <a16:creationId xmlns:a16="http://schemas.microsoft.com/office/drawing/2014/main" id="{6B2A51AB-BA30-1048-8235-2AB716AABA5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213045" y="1906338"/>
            <a:ext cx="914400" cy="914400"/>
          </a:xfrm>
          <a:prstGeom prst="rect">
            <a:avLst/>
          </a:prstGeom>
        </p:spPr>
      </p:pic>
      <p:pic>
        <p:nvPicPr>
          <p:cNvPr id="12" name="Graphic 7" descr="Head with gears">
            <a:extLst>
              <a:ext uri="{FF2B5EF4-FFF2-40B4-BE49-F238E27FC236}">
                <a16:creationId xmlns:a16="http://schemas.microsoft.com/office/drawing/2014/main" id="{76BE2C21-668B-8547-AD3B-A8ADEE341C9D}"/>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229867" y="3193209"/>
            <a:ext cx="914400" cy="914400"/>
          </a:xfrm>
          <a:prstGeom prst="rect">
            <a:avLst/>
          </a:prstGeom>
        </p:spPr>
      </p:pic>
      <p:pic>
        <p:nvPicPr>
          <p:cNvPr id="14" name="Graphic 7" descr="Head with gears">
            <a:extLst>
              <a:ext uri="{FF2B5EF4-FFF2-40B4-BE49-F238E27FC236}">
                <a16:creationId xmlns:a16="http://schemas.microsoft.com/office/drawing/2014/main" id="{594EA96D-CB7E-A946-B535-CDC99B397F23}"/>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5229352" y="4475032"/>
            <a:ext cx="914400" cy="914400"/>
          </a:xfrm>
          <a:prstGeom prst="rect">
            <a:avLst/>
          </a:prstGeom>
        </p:spPr>
      </p:pic>
    </p:spTree>
    <p:extLst>
      <p:ext uri="{BB962C8B-B14F-4D97-AF65-F5344CB8AC3E}">
        <p14:creationId xmlns:p14="http://schemas.microsoft.com/office/powerpoint/2010/main" val="15206768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Shape 14">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CB771A-15A6-4127-A104-953CA4057183}"/>
              </a:ext>
            </a:extLst>
          </p:cNvPr>
          <p:cNvSpPr>
            <a:spLocks noGrp="1"/>
          </p:cNvSpPr>
          <p:nvPr>
            <p:ph type="title"/>
          </p:nvPr>
        </p:nvSpPr>
        <p:spPr>
          <a:xfrm>
            <a:off x="863029" y="1019273"/>
            <a:ext cx="4002076" cy="4795408"/>
          </a:xfrm>
        </p:spPr>
        <p:txBody>
          <a:bodyPr>
            <a:normAutofit/>
          </a:bodyPr>
          <a:lstStyle/>
          <a:p>
            <a:r>
              <a:rPr lang="en-GB">
                <a:solidFill>
                  <a:srgbClr val="FFFFFF"/>
                </a:solidFill>
                <a:cs typeface="Calibri Light"/>
              </a:rPr>
              <a:t>Conclusion </a:t>
            </a:r>
            <a:endParaRPr lang="en-US">
              <a:solidFill>
                <a:srgbClr val="FFFFFF"/>
              </a:solidFill>
            </a:endParaRPr>
          </a:p>
        </p:txBody>
      </p:sp>
      <p:sp>
        <p:nvSpPr>
          <p:cNvPr id="3" name="TextBox 2">
            <a:extLst>
              <a:ext uri="{FF2B5EF4-FFF2-40B4-BE49-F238E27FC236}">
                <a16:creationId xmlns:a16="http://schemas.microsoft.com/office/drawing/2014/main" id="{CF4FCAC1-EFF1-0247-A670-FB2B0D5F3951}"/>
              </a:ext>
            </a:extLst>
          </p:cNvPr>
          <p:cNvSpPr txBox="1"/>
          <p:nvPr/>
        </p:nvSpPr>
        <p:spPr>
          <a:xfrm>
            <a:off x="4970754" y="120617"/>
            <a:ext cx="7101074" cy="6863417"/>
          </a:xfrm>
          <a:prstGeom prst="rect">
            <a:avLst/>
          </a:prstGeom>
          <a:noFill/>
        </p:spPr>
        <p:txBody>
          <a:bodyPr wrap="square" rtlCol="0">
            <a:spAutoFit/>
          </a:bodyPr>
          <a:lstStyle/>
          <a:p>
            <a:pPr algn="l"/>
            <a:r>
              <a:rPr lang="en-GB" sz="2000"/>
              <a:t>Overall, whilst looking at different approaches to classroom management it was clear to see there were plenty of options available to Josh.  Whilst looking at the video it is clear to see that Josh has difficulty concentrating for long periods of time, and working as a larger group.  Whilst discussing different classroom management options it was clear to see that many of these would have benefited him and would have made the learning experience better for him.  Working in smaller groups or with a partner would have been beneficial due to lack of concentration skills. Also looking at the structure of the classroom and wether it was distracting for him, or the seating plan may have not been appropriate to meet his needs.  Josh enjoys the attention and it is clear to see that when he outs his hand up to answer a question he just wants the attention from others.  Josh was sitting next to what looked like his friends as the other child was talking to him as well, and this task may have not been suitable for him.  To engage Josh in this activity it may have been a good idea to ask Josh to read, therefore he would stay focused and would not get distracted whilst listening.  Moving Josh away from friends would have reduced distraction for him, this may have helped but on the other hand it may have caused the class to be distracted due to him being moved.  </a:t>
            </a:r>
            <a:endParaRPr lang="en-US" sz="2000"/>
          </a:p>
        </p:txBody>
      </p:sp>
    </p:spTree>
    <p:extLst>
      <p:ext uri="{BB962C8B-B14F-4D97-AF65-F5344CB8AC3E}">
        <p14:creationId xmlns:p14="http://schemas.microsoft.com/office/powerpoint/2010/main" val="36619618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1F7DA-9D74-9948-B904-946BA5ED7461}"/>
              </a:ext>
            </a:extLst>
          </p:cNvPr>
          <p:cNvSpPr>
            <a:spLocks noGrp="1"/>
          </p:cNvSpPr>
          <p:nvPr>
            <p:ph type="title"/>
          </p:nvPr>
        </p:nvSpPr>
        <p:spPr>
          <a:xfrm>
            <a:off x="838200" y="989627"/>
            <a:ext cx="10515600" cy="4878746"/>
          </a:xfrm>
        </p:spPr>
        <p:txBody>
          <a:bodyPr>
            <a:noAutofit/>
          </a:bodyPr>
          <a:lstStyle/>
          <a:p>
            <a:pPr algn="ctr"/>
            <a:r>
              <a:rPr lang="en-GB" sz="9600" b="1"/>
              <a:t>Thank you for listening, are there any questions? </a:t>
            </a:r>
            <a:endParaRPr lang="en-US" sz="9600" b="1"/>
          </a:p>
        </p:txBody>
      </p:sp>
      <p:pic>
        <p:nvPicPr>
          <p:cNvPr id="5" name="Graphic 9" descr="Ear">
            <a:extLst>
              <a:ext uri="{FF2B5EF4-FFF2-40B4-BE49-F238E27FC236}">
                <a16:creationId xmlns:a16="http://schemas.microsoft.com/office/drawing/2014/main" id="{09EFCAED-2EDA-5948-81ED-FBEC71E8439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512381" y="-1"/>
            <a:ext cx="2679619" cy="3429000"/>
          </a:xfrm>
          <a:prstGeom prst="rect">
            <a:avLst/>
          </a:prstGeom>
        </p:spPr>
      </p:pic>
      <p:pic>
        <p:nvPicPr>
          <p:cNvPr id="17" name="Graphic 9" descr="Ear">
            <a:extLst>
              <a:ext uri="{FF2B5EF4-FFF2-40B4-BE49-F238E27FC236}">
                <a16:creationId xmlns:a16="http://schemas.microsoft.com/office/drawing/2014/main" id="{EF54DBAA-48D3-2E46-A9C3-9D2C75322B7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flipH="1">
            <a:off x="-215900" y="-1"/>
            <a:ext cx="2601992" cy="3141991"/>
          </a:xfrm>
          <a:prstGeom prst="rect">
            <a:avLst/>
          </a:prstGeom>
        </p:spPr>
      </p:pic>
    </p:spTree>
    <p:extLst>
      <p:ext uri="{BB962C8B-B14F-4D97-AF65-F5344CB8AC3E}">
        <p14:creationId xmlns:p14="http://schemas.microsoft.com/office/powerpoint/2010/main" val="17613365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E4AB98-4071-124E-8A77-AB3B3F0A41E1}"/>
              </a:ext>
            </a:extLst>
          </p:cNvPr>
          <p:cNvSpPr>
            <a:spLocks noGrp="1"/>
          </p:cNvSpPr>
          <p:nvPr>
            <p:ph idx="1"/>
          </p:nvPr>
        </p:nvSpPr>
        <p:spPr>
          <a:xfrm>
            <a:off x="0" y="368711"/>
            <a:ext cx="11766209" cy="6281720"/>
          </a:xfrm>
        </p:spPr>
        <p:txBody>
          <a:bodyPr>
            <a:noAutofit/>
          </a:bodyPr>
          <a:lstStyle/>
          <a:p>
            <a:endParaRPr lang="en-GB" sz="2000"/>
          </a:p>
          <a:p>
            <a:pPr marL="0" indent="0">
              <a:buNone/>
            </a:pPr>
            <a:r>
              <a:rPr lang="en-GB" sz="3600" b="1" u="sng"/>
              <a:t>Reference list </a:t>
            </a:r>
          </a:p>
          <a:p>
            <a:pPr marL="0" indent="0">
              <a:buNone/>
            </a:pPr>
            <a:endParaRPr lang="en-GB" sz="3600" b="1" u="sng"/>
          </a:p>
          <a:p>
            <a:r>
              <a:rPr lang="en-GB" sz="2000" err="1"/>
              <a:t>Aivazis</a:t>
            </a:r>
            <a:r>
              <a:rPr lang="en-GB" sz="2000"/>
              <a:t>, A. and </a:t>
            </a:r>
            <a:r>
              <a:rPr lang="en-GB" sz="2000" err="1"/>
              <a:t>Stoian</a:t>
            </a:r>
            <a:r>
              <a:rPr lang="en-GB" sz="2000"/>
              <a:t>, L. (2005) ‘</a:t>
            </a:r>
            <a:r>
              <a:rPr lang="en-GB" sz="2000" i="1"/>
              <a:t>Basic tips for teachers to structure the classroom environment at the beginning of the year to promote safety and learning for their students’.</a:t>
            </a:r>
            <a:r>
              <a:rPr lang="en-GB" sz="2000"/>
              <a:t>  Available at: </a:t>
            </a:r>
            <a:r>
              <a:rPr lang="en-GB" sz="2000">
                <a:hlinkClick r:id="rId2"/>
              </a:rPr>
              <a:t>https://</a:t>
            </a:r>
            <a:r>
              <a:rPr lang="en-GB" sz="2000" err="1">
                <a:hlinkClick r:id="rId2"/>
              </a:rPr>
              <a:t>www.pdx.edu</a:t>
            </a:r>
            <a:r>
              <a:rPr lang="en-GB" sz="2000">
                <a:hlinkClick r:id="rId2"/>
              </a:rPr>
              <a:t>/sites/</a:t>
            </a:r>
            <a:r>
              <a:rPr lang="en-GB" sz="2000" err="1">
                <a:hlinkClick r:id="rId2"/>
              </a:rPr>
              <a:t>www.pdx.edu.coun</a:t>
            </a:r>
            <a:r>
              <a:rPr lang="en-GB" sz="2000">
                <a:hlinkClick r:id="rId2"/>
              </a:rPr>
              <a:t>/files/media_assets/</a:t>
            </a:r>
            <a:r>
              <a:rPr lang="en-GB" sz="2000" err="1">
                <a:hlinkClick r:id="rId2"/>
              </a:rPr>
              <a:t>sca_point_as2.pdf</a:t>
            </a:r>
            <a:r>
              <a:rPr lang="en-GB" sz="2000"/>
              <a:t>. (Accessed: 23rd of March 2020).</a:t>
            </a:r>
          </a:p>
          <a:p>
            <a:r>
              <a:rPr lang="en-GB" sz="2000"/>
              <a:t>Barrett, P. et al. (2015) ‘</a:t>
            </a:r>
            <a:r>
              <a:rPr lang="en-GB" sz="2000" i="1"/>
              <a:t>The impact of classroom design on pupils' learning: Final results of a holistic, multi-level analysis’,</a:t>
            </a:r>
            <a:r>
              <a:rPr lang="en-GB" sz="2000"/>
              <a:t> 89, pp. 118-133. Accessed: 26th March 2020. Available at: </a:t>
            </a:r>
            <a:r>
              <a:rPr lang="en-GB" sz="2000">
                <a:hlinkClick r:id="rId3"/>
              </a:rPr>
              <a:t>https://</a:t>
            </a:r>
            <a:r>
              <a:rPr lang="en-GB" sz="2000" err="1">
                <a:hlinkClick r:id="rId3"/>
              </a:rPr>
              <a:t>www.sciencedirect.com</a:t>
            </a:r>
            <a:r>
              <a:rPr lang="en-GB" sz="2000">
                <a:hlinkClick r:id="rId3"/>
              </a:rPr>
              <a:t>/science/article/</a:t>
            </a:r>
            <a:r>
              <a:rPr lang="en-GB" sz="2000" err="1">
                <a:hlinkClick r:id="rId3"/>
              </a:rPr>
              <a:t>pii</a:t>
            </a:r>
            <a:r>
              <a:rPr lang="en-GB" sz="2000">
                <a:hlinkClick r:id="rId3"/>
              </a:rPr>
              <a:t>/S0360132315000700</a:t>
            </a:r>
            <a:r>
              <a:rPr lang="en-GB" sz="2000"/>
              <a:t>. </a:t>
            </a:r>
          </a:p>
          <a:p>
            <a:r>
              <a:rPr lang="en-GB" sz="2000"/>
              <a:t>Davis, P. and  Florian, L. (2004). ‘</a:t>
            </a:r>
            <a:r>
              <a:rPr lang="en-GB" sz="2000" i="1"/>
              <a:t>Teaching strategies and approaches for pupils with special educational needs: a scoping study’.  </a:t>
            </a:r>
            <a:r>
              <a:rPr lang="en-GB" sz="2000"/>
              <a:t>Norwich: University of Cambridge.  </a:t>
            </a:r>
          </a:p>
          <a:p>
            <a:r>
              <a:rPr lang="en-GB" sz="2000"/>
              <a:t>Education Endowment Foundation (2018) ‘</a:t>
            </a:r>
            <a:r>
              <a:rPr lang="en-GB" sz="2000" i="1"/>
              <a:t>Small group tuition’.</a:t>
            </a:r>
            <a:r>
              <a:rPr lang="en-GB" sz="2000"/>
              <a:t>  Available at: </a:t>
            </a:r>
            <a:r>
              <a:rPr lang="en-GB" sz="2000">
                <a:hlinkClick r:id="rId4"/>
              </a:rPr>
              <a:t>https://educationendowmentfoundation.org.uk/evidence-summaries/teaching-learning-toolkit/small-group-tuition/</a:t>
            </a:r>
            <a:r>
              <a:rPr lang="en-GB" sz="2000"/>
              <a:t>. (Accessed: 26th March 2020). </a:t>
            </a:r>
          </a:p>
          <a:p>
            <a:r>
              <a:rPr lang="en-GB" sz="2000"/>
              <a:t>Franca, V.M. </a:t>
            </a:r>
            <a:r>
              <a:rPr lang="en-GB" sz="2000" err="1"/>
              <a:t>Eet</a:t>
            </a:r>
            <a:r>
              <a:rPr lang="en-GB" sz="2000"/>
              <a:t> al. (1990) ‘</a:t>
            </a:r>
            <a:r>
              <a:rPr lang="en-GB" sz="2000" i="1"/>
              <a:t>Peer tutoring among behaviourally disordered students: academic and social benefits to tutor and tutee’, </a:t>
            </a:r>
            <a:r>
              <a:rPr lang="en-GB" sz="2000"/>
              <a:t>13(2), pp. 109-128. Accessed: 26th march 2020. Available at : </a:t>
            </a:r>
            <a:r>
              <a:rPr lang="en-GB" sz="2000">
                <a:hlinkClick r:id="rId5"/>
              </a:rPr>
              <a:t>https://www-jstor-org.ezproxy.uwtsd.ac.uk/stable/42900433?</a:t>
            </a:r>
            <a:r>
              <a:rPr lang="en-GB" sz="2000" err="1">
                <a:hlinkClick r:id="rId5"/>
              </a:rPr>
              <a:t>seq</a:t>
            </a:r>
            <a:r>
              <a:rPr lang="en-GB" sz="2000">
                <a:hlinkClick r:id="rId5"/>
              </a:rPr>
              <a:t>=1#metadata_info_tab_contents</a:t>
            </a:r>
            <a:r>
              <a:rPr lang="en-GB" sz="2000"/>
              <a:t>.</a:t>
            </a:r>
          </a:p>
          <a:p>
            <a:endParaRPr lang="en-GB" sz="1600"/>
          </a:p>
        </p:txBody>
      </p:sp>
    </p:spTree>
    <p:extLst>
      <p:ext uri="{BB962C8B-B14F-4D97-AF65-F5344CB8AC3E}">
        <p14:creationId xmlns:p14="http://schemas.microsoft.com/office/powerpoint/2010/main" val="20495202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7153209-D56C-D448-A6B3-B10F10FEB9DA}"/>
              </a:ext>
            </a:extLst>
          </p:cNvPr>
          <p:cNvSpPr>
            <a:spLocks noGrp="1"/>
          </p:cNvSpPr>
          <p:nvPr>
            <p:ph idx="1"/>
          </p:nvPr>
        </p:nvSpPr>
        <p:spPr>
          <a:xfrm>
            <a:off x="237340" y="169930"/>
            <a:ext cx="11465777" cy="6688070"/>
          </a:xfrm>
        </p:spPr>
        <p:txBody>
          <a:bodyPr>
            <a:noAutofit/>
          </a:bodyPr>
          <a:lstStyle/>
          <a:p>
            <a:r>
              <a:rPr lang="en-US" sz="2000">
                <a:ea typeface="+mn-lt"/>
                <a:cs typeface="+mn-lt"/>
              </a:rPr>
              <a:t>Fletcher-wood, H. (2019) 'Rewarding students. Should we? If so, how?' Improving teaching, Behaviour psychology. Available at </a:t>
            </a:r>
            <a:r>
              <a:rPr lang="en-US" sz="2000">
                <a:ea typeface="+mn-lt"/>
                <a:cs typeface="+mn-lt"/>
                <a:hlinkClick r:id="rId2"/>
              </a:rPr>
              <a:t>https://</a:t>
            </a:r>
            <a:r>
              <a:rPr lang="en-US" sz="2000" err="1">
                <a:ea typeface="+mn-lt"/>
                <a:cs typeface="+mn-lt"/>
                <a:hlinkClick r:id="rId2"/>
              </a:rPr>
              <a:t>improvingteaching.co.uk</a:t>
            </a:r>
            <a:r>
              <a:rPr lang="en-US" sz="2000">
                <a:ea typeface="+mn-lt"/>
                <a:cs typeface="+mn-lt"/>
                <a:hlinkClick r:id="rId2"/>
              </a:rPr>
              <a:t>/2019/05/19/rewarding-students-should-we-if-so-how/</a:t>
            </a:r>
            <a:r>
              <a:rPr lang="en-US" sz="2000">
                <a:ea typeface="+mn-lt"/>
                <a:cs typeface="+mn-lt"/>
              </a:rPr>
              <a:t> )(Accessed on 10th March 2020)</a:t>
            </a:r>
            <a:endParaRPr lang="en-GB" sz="2000"/>
          </a:p>
          <a:p>
            <a:r>
              <a:rPr lang="en-GB" sz="2000"/>
              <a:t>Kentwood prep School (ND) ‘</a:t>
            </a:r>
            <a:r>
              <a:rPr lang="en-GB" sz="2000" i="1"/>
              <a:t>A structured class means less distractions’. </a:t>
            </a:r>
            <a:r>
              <a:rPr lang="en-GB" sz="2000"/>
              <a:t> Available at:  </a:t>
            </a:r>
            <a:r>
              <a:rPr lang="en-GB" sz="2000">
                <a:hlinkClick r:id="rId3"/>
              </a:rPr>
              <a:t>https://www.kentwoodprepschool.com/news/structured-class-less-distraction/</a:t>
            </a:r>
            <a:r>
              <a:rPr lang="en-GB" sz="2000"/>
              <a:t>. (Accessed: 26th March 2020).  </a:t>
            </a:r>
          </a:p>
          <a:p>
            <a:r>
              <a:rPr lang="en-GB" sz="2000"/>
              <a:t>Method schools (2016) ‘</a:t>
            </a:r>
            <a:r>
              <a:rPr lang="en-GB" sz="2000" i="1"/>
              <a:t>what are the advantages of smaller class sizes’.</a:t>
            </a:r>
            <a:r>
              <a:rPr lang="en-GB" sz="2000"/>
              <a:t> Available at: </a:t>
            </a:r>
            <a:r>
              <a:rPr lang="en-GB" sz="2000">
                <a:hlinkClick r:id="rId4"/>
              </a:rPr>
              <a:t>https://</a:t>
            </a:r>
            <a:r>
              <a:rPr lang="en-GB" sz="2000" err="1">
                <a:hlinkClick r:id="rId4"/>
              </a:rPr>
              <a:t>www.methodschools.org</a:t>
            </a:r>
            <a:r>
              <a:rPr lang="en-GB" sz="2000">
                <a:hlinkClick r:id="rId4"/>
              </a:rPr>
              <a:t>/blog/what-are-the-advantages-to-schools-with-small-class-sizes-0</a:t>
            </a:r>
            <a:r>
              <a:rPr lang="en-GB" sz="2000"/>
              <a:t>. (Accessed: 26th March 2020).  </a:t>
            </a:r>
          </a:p>
          <a:p>
            <a:r>
              <a:rPr lang="en-GB" sz="2000"/>
              <a:t>Morgan, J. (2015) ‘</a:t>
            </a:r>
            <a:r>
              <a:rPr lang="en-GB" sz="2000" i="1"/>
              <a:t>Why smaller teams are better than bigger ones’.  </a:t>
            </a:r>
            <a:r>
              <a:rPr lang="en-GB" sz="2000"/>
              <a:t>Available at:  </a:t>
            </a:r>
            <a:r>
              <a:rPr lang="en-GB" sz="2000">
                <a:hlinkClick r:id="rId5"/>
              </a:rPr>
              <a:t>https://</a:t>
            </a:r>
            <a:r>
              <a:rPr lang="en-GB" sz="2000" err="1">
                <a:hlinkClick r:id="rId5"/>
              </a:rPr>
              <a:t>www.forbes.com</a:t>
            </a:r>
            <a:r>
              <a:rPr lang="en-GB" sz="2000">
                <a:hlinkClick r:id="rId5"/>
              </a:rPr>
              <a:t>/sites/</a:t>
            </a:r>
            <a:r>
              <a:rPr lang="en-GB" sz="2000" err="1">
                <a:hlinkClick r:id="rId5"/>
              </a:rPr>
              <a:t>jacobmorgan</a:t>
            </a:r>
            <a:r>
              <a:rPr lang="en-GB" sz="2000">
                <a:hlinkClick r:id="rId5"/>
              </a:rPr>
              <a:t>/2015/04/15/why-smaller-teams-are-better-than-larger-ones/#7042bfad1e68</a:t>
            </a:r>
            <a:r>
              <a:rPr lang="en-GB" sz="2000"/>
              <a:t>. (Accessed: 26th March 2020).  </a:t>
            </a:r>
          </a:p>
          <a:p>
            <a:r>
              <a:rPr lang="en-GB" sz="2000"/>
              <a:t>Professional Learning Board (2020) ‘</a:t>
            </a:r>
            <a:r>
              <a:rPr lang="en-US" sz="2000" i="1">
                <a:solidFill>
                  <a:prstClr val="black"/>
                </a:solidFill>
              </a:rPr>
              <a:t>Do Seating Arrangements have an Impact on Student Learning?</a:t>
            </a:r>
            <a:r>
              <a:rPr lang="en-GB" sz="2000" i="1">
                <a:solidFill>
                  <a:prstClr val="black"/>
                </a:solidFill>
              </a:rPr>
              <a:t>’.  </a:t>
            </a:r>
            <a:r>
              <a:rPr lang="en-GB" sz="2000">
                <a:solidFill>
                  <a:prstClr val="black"/>
                </a:solidFill>
              </a:rPr>
              <a:t>Available at: </a:t>
            </a:r>
            <a:r>
              <a:rPr lang="en-GB" sz="2000">
                <a:solidFill>
                  <a:prstClr val="black"/>
                </a:solidFill>
                <a:hlinkClick r:id="rId6"/>
              </a:rPr>
              <a:t>https://k12teacherstaffdevelopment.com/</a:t>
            </a:r>
            <a:r>
              <a:rPr lang="en-GB" sz="2000" err="1">
                <a:solidFill>
                  <a:prstClr val="black"/>
                </a:solidFill>
                <a:hlinkClick r:id="rId6"/>
              </a:rPr>
              <a:t>tlb</a:t>
            </a:r>
            <a:r>
              <a:rPr lang="en-GB" sz="2000">
                <a:solidFill>
                  <a:prstClr val="black"/>
                </a:solidFill>
                <a:hlinkClick r:id="rId6"/>
              </a:rPr>
              <a:t>/do-seating-arrangements-have-an-impact-on-student-learning/</a:t>
            </a:r>
            <a:r>
              <a:rPr lang="en-GB" sz="2000">
                <a:solidFill>
                  <a:prstClr val="black"/>
                </a:solidFill>
              </a:rPr>
              <a:t>.  (Accessed: 11th April 2020).  </a:t>
            </a:r>
          </a:p>
          <a:p>
            <a:r>
              <a:rPr lang="en-US" sz="2000" err="1">
                <a:ea typeface="+mn-lt"/>
                <a:cs typeface="+mn-lt"/>
              </a:rPr>
              <a:t>Parsonson</a:t>
            </a:r>
            <a:r>
              <a:rPr lang="en-US" sz="2000">
                <a:ea typeface="+mn-lt"/>
                <a:cs typeface="+mn-lt"/>
              </a:rPr>
              <a:t>, B. (2012) 'Evidenced based classroom behaviour </a:t>
            </a:r>
            <a:r>
              <a:rPr lang="en-US" sz="2000" err="1">
                <a:ea typeface="+mn-lt"/>
                <a:cs typeface="+mn-lt"/>
              </a:rPr>
              <a:t>managemnet</a:t>
            </a:r>
            <a:r>
              <a:rPr lang="en-US" sz="2000">
                <a:ea typeface="+mn-lt"/>
                <a:cs typeface="+mn-lt"/>
              </a:rPr>
              <a:t> strategies. </a:t>
            </a:r>
            <a:r>
              <a:rPr lang="en-US" sz="2000" err="1">
                <a:ea typeface="+mn-lt"/>
                <a:cs typeface="+mn-lt"/>
              </a:rPr>
              <a:t>Ministyrt</a:t>
            </a:r>
            <a:r>
              <a:rPr lang="en-US" sz="2000">
                <a:ea typeface="+mn-lt"/>
                <a:cs typeface="+mn-lt"/>
              </a:rPr>
              <a:t> of education. Special education. Hawkes Bay Region. Available at </a:t>
            </a:r>
            <a:r>
              <a:rPr lang="en-US" sz="2000">
                <a:ea typeface="+mn-lt"/>
                <a:cs typeface="+mn-lt"/>
                <a:hlinkClick r:id="rId7"/>
              </a:rPr>
              <a:t>https://files.eric.ed.gov/</a:t>
            </a:r>
            <a:r>
              <a:rPr lang="en-US" sz="2000" err="1">
                <a:ea typeface="+mn-lt"/>
                <a:cs typeface="+mn-lt"/>
                <a:hlinkClick r:id="rId7"/>
              </a:rPr>
              <a:t>fulltext</a:t>
            </a:r>
            <a:r>
              <a:rPr lang="en-US" sz="2000">
                <a:ea typeface="+mn-lt"/>
                <a:cs typeface="+mn-lt"/>
                <a:hlinkClick r:id="rId7"/>
              </a:rPr>
              <a:t>/EJ976654.pdf</a:t>
            </a:r>
            <a:r>
              <a:rPr lang="en-US" sz="2000">
                <a:ea typeface="+mn-lt"/>
                <a:cs typeface="+mn-lt"/>
              </a:rPr>
              <a:t> (Accessed on 12th March 2020)</a:t>
            </a:r>
            <a:endParaRPr lang="en-GB" sz="2000">
              <a:ea typeface="+mn-lt"/>
              <a:cs typeface="+mn-lt"/>
            </a:endParaRPr>
          </a:p>
          <a:p>
            <a:r>
              <a:rPr lang="en-US" sz="2000">
                <a:ea typeface="+mn-lt"/>
                <a:cs typeface="+mn-lt"/>
              </a:rPr>
              <a:t>Patrick, J. (2019) Do some primary school rewards do more harm than good? The guardian. Available at </a:t>
            </a:r>
            <a:r>
              <a:rPr lang="en-GB" sz="2000">
                <a:ea typeface="+mn-lt"/>
                <a:cs typeface="+mn-lt"/>
                <a:hlinkClick r:id="rId8"/>
              </a:rPr>
              <a:t>https://</a:t>
            </a:r>
            <a:r>
              <a:rPr lang="en-GB" sz="2000" err="1">
                <a:ea typeface="+mn-lt"/>
                <a:cs typeface="+mn-lt"/>
                <a:hlinkClick r:id="rId8"/>
              </a:rPr>
              <a:t>www.theguardian.com</a:t>
            </a:r>
            <a:r>
              <a:rPr lang="en-GB" sz="2000">
                <a:ea typeface="+mn-lt"/>
                <a:cs typeface="+mn-lt"/>
                <a:hlinkClick r:id="rId8"/>
              </a:rPr>
              <a:t>/education/2019/jan/29/star-of-the-week-do-primary-school-rewards-do-more-harm-than-good</a:t>
            </a:r>
            <a:r>
              <a:rPr lang="en-GB" sz="2000">
                <a:ea typeface="+mn-lt"/>
                <a:cs typeface="+mn-lt"/>
              </a:rPr>
              <a:t> </a:t>
            </a:r>
            <a:r>
              <a:rPr lang="en-US" sz="2000">
                <a:ea typeface="+mn-lt"/>
                <a:cs typeface="+mn-lt"/>
              </a:rPr>
              <a:t> (Accessed on 12th March 2020) </a:t>
            </a:r>
            <a:endParaRPr lang="en-GB" sz="2000">
              <a:cs typeface="+mn-lt"/>
            </a:endParaRPr>
          </a:p>
        </p:txBody>
      </p:sp>
    </p:spTree>
    <p:extLst>
      <p:ext uri="{BB962C8B-B14F-4D97-AF65-F5344CB8AC3E}">
        <p14:creationId xmlns:p14="http://schemas.microsoft.com/office/powerpoint/2010/main" val="33098339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57D0CE-9678-41FF-879C-D7D714110D70}"/>
              </a:ext>
            </a:extLst>
          </p:cNvPr>
          <p:cNvSpPr>
            <a:spLocks noGrp="1"/>
          </p:cNvSpPr>
          <p:nvPr>
            <p:ph idx="1"/>
          </p:nvPr>
        </p:nvSpPr>
        <p:spPr>
          <a:xfrm>
            <a:off x="138890" y="0"/>
            <a:ext cx="11468637" cy="6858000"/>
          </a:xfrm>
        </p:spPr>
        <p:txBody>
          <a:bodyPr vert="horz" lIns="91440" tIns="45720" rIns="91440" bIns="45720" rtlCol="0" anchor="t">
            <a:noAutofit/>
          </a:bodyPr>
          <a:lstStyle/>
          <a:p>
            <a:pPr marL="457200" indent="-457200"/>
            <a:r>
              <a:rPr lang="en-US" sz="2000">
                <a:ea typeface="+mn-lt"/>
                <a:cs typeface="+mn-lt"/>
              </a:rPr>
              <a:t>Payne, R. (2015) ‘Using rewards and sanctions in the classroom: pupils perceptions of their own response to current behaviour management strategies.’ Educational Review. Volume 67. Pages 483-504. DOI: </a:t>
            </a:r>
            <a:r>
              <a:rPr lang="en-US" sz="2000">
                <a:ea typeface="+mn-lt"/>
                <a:cs typeface="+mn-lt"/>
                <a:hlinkClick r:id="rId2"/>
              </a:rPr>
              <a:t>10.1080/00131911.2015.1008407</a:t>
            </a:r>
            <a:r>
              <a:rPr lang="en-US" sz="2000">
                <a:ea typeface="+mn-lt"/>
                <a:cs typeface="+mn-lt"/>
              </a:rPr>
              <a:t> Available at </a:t>
            </a:r>
            <a:r>
              <a:rPr lang="en-US" sz="2000">
                <a:ea typeface="+mn-lt"/>
                <a:cs typeface="+mn-lt"/>
                <a:hlinkClick r:id="rId3"/>
              </a:rPr>
              <a:t>https://</a:t>
            </a:r>
            <a:r>
              <a:rPr lang="en-US" sz="2000" err="1">
                <a:ea typeface="+mn-lt"/>
                <a:cs typeface="+mn-lt"/>
                <a:hlinkClick r:id="rId3"/>
              </a:rPr>
              <a:t>www.tandfonline.com</a:t>
            </a:r>
            <a:r>
              <a:rPr lang="en-US" sz="2000">
                <a:ea typeface="+mn-lt"/>
                <a:cs typeface="+mn-lt"/>
                <a:hlinkClick r:id="rId3"/>
              </a:rPr>
              <a:t>/action/showCitFormats?</a:t>
            </a:r>
            <a:r>
              <a:rPr lang="en-US" sz="2000" err="1">
                <a:ea typeface="+mn-lt"/>
                <a:cs typeface="+mn-lt"/>
                <a:hlinkClick r:id="rId3"/>
              </a:rPr>
              <a:t>doi</a:t>
            </a:r>
            <a:r>
              <a:rPr lang="en-US" sz="2000">
                <a:ea typeface="+mn-lt"/>
                <a:cs typeface="+mn-lt"/>
                <a:hlinkClick r:id="rId3"/>
              </a:rPr>
              <a:t>=10.1080%2F00131911.2015.1008407</a:t>
            </a:r>
            <a:r>
              <a:rPr lang="en-US" sz="2000">
                <a:ea typeface="+mn-lt"/>
                <a:cs typeface="+mn-lt"/>
              </a:rPr>
              <a:t>  (Accessed on 10</a:t>
            </a:r>
            <a:r>
              <a:rPr lang="en-US" sz="2000" baseline="30000">
                <a:ea typeface="+mn-lt"/>
                <a:cs typeface="+mn-lt"/>
              </a:rPr>
              <a:t>th</a:t>
            </a:r>
            <a:r>
              <a:rPr lang="en-US" sz="2000">
                <a:ea typeface="+mn-lt"/>
                <a:cs typeface="+mn-lt"/>
              </a:rPr>
              <a:t> March 2020) </a:t>
            </a:r>
            <a:endParaRPr lang="en-GB" sz="2000"/>
          </a:p>
          <a:p>
            <a:pPr marL="457200" indent="-457200"/>
            <a:r>
              <a:rPr lang="en-GB" sz="2000"/>
              <a:t>Reading Rockets (2020) ‘</a:t>
            </a:r>
            <a:r>
              <a:rPr lang="en-GB" sz="2000" i="1"/>
              <a:t>Paired or partnered reading’.  </a:t>
            </a:r>
            <a:r>
              <a:rPr lang="en-GB" sz="2000"/>
              <a:t>Available at: </a:t>
            </a:r>
            <a:r>
              <a:rPr lang="en-GB" sz="2000">
                <a:hlinkClick r:id="rId4"/>
              </a:rPr>
              <a:t>https://</a:t>
            </a:r>
            <a:r>
              <a:rPr lang="en-GB" sz="2000" err="1">
                <a:hlinkClick r:id="rId4"/>
              </a:rPr>
              <a:t>www.readingrockets.org</a:t>
            </a:r>
            <a:r>
              <a:rPr lang="en-GB" sz="2000">
                <a:hlinkClick r:id="rId4"/>
              </a:rPr>
              <a:t>/strategies/paired_reading</a:t>
            </a:r>
            <a:r>
              <a:rPr lang="en-GB" sz="2000"/>
              <a:t>. (Accessed: 26th March 2020).  </a:t>
            </a:r>
            <a:endParaRPr lang="en-GB" sz="2000">
              <a:cs typeface="Calibri"/>
            </a:endParaRPr>
          </a:p>
          <a:p>
            <a:pPr marL="457200" indent="-457200"/>
            <a:r>
              <a:rPr lang="en-US" sz="2000">
                <a:cs typeface="Calibri"/>
              </a:rPr>
              <a:t>The Training and Technical Assistance Center. (2017) 'Classroom Interventions for Attention Deficit/ Hyperactivity Disorder Considerations Packet.' William and Mary School. Available at </a:t>
            </a:r>
            <a:r>
              <a:rPr lang="en-US" sz="2000">
                <a:cs typeface="Calibri"/>
                <a:hlinkClick r:id="rId5"/>
              </a:rPr>
              <a:t>https://education.wm.edu/centers/ttac/documents/packets/adhd.pdf</a:t>
            </a:r>
            <a:r>
              <a:rPr lang="en-US" sz="2000">
                <a:cs typeface="Calibri"/>
              </a:rPr>
              <a:t> (Accessed on 12th March 2020)</a:t>
            </a:r>
            <a:endParaRPr lang="en-US" sz="2000">
              <a:ea typeface="+mn-lt"/>
              <a:cs typeface="+mn-lt"/>
            </a:endParaRPr>
          </a:p>
          <a:p>
            <a:pPr marL="457200" indent="-457200"/>
            <a:r>
              <a:rPr lang="en-US" sz="2000">
                <a:cs typeface="Calibri"/>
              </a:rPr>
              <a:t>Thornberg, R. (2008) 'School children's reasoning about school rules.' Research Papers in Education. Vol 23. Pages 37-52. Available at </a:t>
            </a:r>
            <a:r>
              <a:rPr lang="en-GB" sz="2000">
                <a:cs typeface="Calibri"/>
                <a:hlinkClick r:id="rId6"/>
              </a:rPr>
              <a:t>https://www.tandfonline.com/doi/abs/10.1080/02671520701651029</a:t>
            </a:r>
            <a:r>
              <a:rPr lang="en-US" sz="2000">
                <a:cs typeface="Calibri"/>
              </a:rPr>
              <a:t> (Accessed on 12th March 2020) </a:t>
            </a:r>
          </a:p>
          <a:p>
            <a:pPr marL="457200" indent="-457200"/>
            <a:r>
              <a:rPr lang="en-US" sz="2000" err="1">
                <a:cs typeface="Calibri"/>
              </a:rPr>
              <a:t>Unlu</a:t>
            </a:r>
            <a:r>
              <a:rPr lang="en-US" sz="2000">
                <a:cs typeface="Calibri"/>
              </a:rPr>
              <a:t>, V. (2017) 'Managing disruptive </a:t>
            </a:r>
            <a:r>
              <a:rPr lang="en-US" sz="2000" err="1">
                <a:cs typeface="Calibri"/>
              </a:rPr>
              <a:t>behaviour</a:t>
            </a:r>
            <a:r>
              <a:rPr lang="en-US" sz="2000">
                <a:cs typeface="Calibri"/>
              </a:rPr>
              <a:t> in the classroom.' World of better learning. Cambridge Press. Available at </a:t>
            </a:r>
            <a:r>
              <a:rPr lang="en-US" sz="2000">
                <a:cs typeface="Calibri"/>
                <a:hlinkClick r:id="rId7"/>
              </a:rPr>
              <a:t>https://www.cambridge.org/elt/blog/2017/12/11/managing-disruptive-behaviour-in-the-classroom/</a:t>
            </a:r>
            <a:r>
              <a:rPr lang="en-US" sz="2000">
                <a:cs typeface="Calibri"/>
              </a:rPr>
              <a:t>  (Accessed on 12th March 2020) </a:t>
            </a:r>
            <a:endParaRPr lang="en-US" sz="2000">
              <a:ea typeface="+mn-lt"/>
              <a:cs typeface="+mn-lt"/>
            </a:endParaRPr>
          </a:p>
          <a:p>
            <a:pPr marL="457200" indent="-457200"/>
            <a:r>
              <a:rPr lang="en-US" sz="2000">
                <a:cs typeface="Calibri"/>
              </a:rPr>
              <a:t>Welsh Government (2012) 'Practical approaches to </a:t>
            </a:r>
            <a:r>
              <a:rPr lang="en-US" sz="2000" err="1">
                <a:cs typeface="Calibri"/>
              </a:rPr>
              <a:t>behaviour</a:t>
            </a:r>
            <a:r>
              <a:rPr lang="en-US" sz="2000">
                <a:cs typeface="Calibri"/>
              </a:rPr>
              <a:t> management in classrooms' Available at </a:t>
            </a:r>
            <a:r>
              <a:rPr lang="en-US" sz="2000">
                <a:cs typeface="Calibri"/>
                <a:hlinkClick r:id="rId8"/>
              </a:rPr>
              <a:t>https://dera.ioe.ac.uk/15811/7/120713primaryen_Redacted.pdf</a:t>
            </a:r>
            <a:r>
              <a:rPr lang="en-GB" sz="2000">
                <a:cs typeface="Calibri"/>
              </a:rPr>
              <a:t> </a:t>
            </a:r>
            <a:r>
              <a:rPr lang="en-US" sz="2000">
                <a:cs typeface="Calibri"/>
              </a:rPr>
              <a:t>(Accessed on 9th March 2020) </a:t>
            </a:r>
            <a:endParaRPr lang="en-GB" sz="2000">
              <a:cs typeface="Calibri"/>
            </a:endParaRPr>
          </a:p>
          <a:p>
            <a:pPr marL="457200" indent="-457200"/>
            <a:r>
              <a:rPr lang="en-GB" sz="2000"/>
              <a:t>Wong, H.K. and Wong, R.T. (2020) ‘</a:t>
            </a:r>
            <a:r>
              <a:rPr lang="en-GB" sz="2000" i="1"/>
              <a:t>Classroom management 5: special needs students’.  </a:t>
            </a:r>
            <a:r>
              <a:rPr lang="en-GB" sz="2000"/>
              <a:t>Available at: </a:t>
            </a:r>
            <a:r>
              <a:rPr lang="en-GB" sz="2000">
                <a:hlinkClick r:id="rId9"/>
              </a:rPr>
              <a:t>https://www.scholastic.com/teachers/articles/teaching-content/classroom-management-special-needs-students/</a:t>
            </a:r>
            <a:r>
              <a:rPr lang="en-GB" sz="2000"/>
              <a:t>. (Accessed: 26th March 2020). </a:t>
            </a:r>
            <a:endParaRPr lang="en-US" sz="2000" i="1"/>
          </a:p>
        </p:txBody>
      </p:sp>
    </p:spTree>
    <p:extLst>
      <p:ext uri="{BB962C8B-B14F-4D97-AF65-F5344CB8AC3E}">
        <p14:creationId xmlns:p14="http://schemas.microsoft.com/office/powerpoint/2010/main" val="147397570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E8B8C11ED502F4495C33AC3EEF4737B" ma:contentTypeVersion="4" ma:contentTypeDescription="Create a new document." ma:contentTypeScope="" ma:versionID="9e1249ad99068d844c221ec4a1f1320b">
  <xsd:schema xmlns:xsd="http://www.w3.org/2001/XMLSchema" xmlns:xs="http://www.w3.org/2001/XMLSchema" xmlns:p="http://schemas.microsoft.com/office/2006/metadata/properties" xmlns:ns2="f6fd65f0-258a-44a1-9d17-5f4bc58997f2" targetNamespace="http://schemas.microsoft.com/office/2006/metadata/properties" ma:root="true" ma:fieldsID="75e4ed46f1eac15d4c75cc2cc950b7f2" ns2:_="">
    <xsd:import namespace="f6fd65f0-258a-44a1-9d17-5f4bc58997f2"/>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fd65f0-258a-44a1-9d17-5f4bc58997f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742CCA7-75C9-499A-9478-DF379AFFF5EA}">
  <ds:schemaRefs>
    <ds:schemaRef ds:uri="http://schemas.microsoft.com/office/2006/metadata/properties"/>
    <ds:schemaRef ds:uri="http://www.w3.org/2000/xmlns/"/>
  </ds:schemaRefs>
</ds:datastoreItem>
</file>

<file path=customXml/itemProps2.xml><?xml version="1.0" encoding="utf-8"?>
<ds:datastoreItem xmlns:ds="http://schemas.openxmlformats.org/officeDocument/2006/customXml" ds:itemID="{03B0E0DE-5B39-434C-9DF3-58BD7552B5F6}">
  <ds:schemaRefs>
    <ds:schemaRef ds:uri="http://schemas.microsoft.com/office/2006/metadata/contentType"/>
    <ds:schemaRef ds:uri="http://schemas.microsoft.com/office/2006/metadata/properties/metaAttributes"/>
    <ds:schemaRef ds:uri="http://www.w3.org/2000/xmlns/"/>
    <ds:schemaRef ds:uri="http://www.w3.org/2001/XMLSchema"/>
    <ds:schemaRef ds:uri="f6fd65f0-258a-44a1-9d17-5f4bc58997f2"/>
  </ds:schemaRefs>
</ds:datastoreItem>
</file>

<file path=customXml/itemProps3.xml><?xml version="1.0" encoding="utf-8"?>
<ds:datastoreItem xmlns:ds="http://schemas.openxmlformats.org/officeDocument/2006/customXml" ds:itemID="{879D12A4-F178-41B0-B1C4-DE3CE1AFCCF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28</Slides>
  <Notes>5</Notes>
  <HiddenSlides>0</HiddenSlide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Office Theme</vt:lpstr>
      <vt:lpstr>Behaviour and Learning : Approaches to Classroom Management. </vt:lpstr>
      <vt:lpstr>JOSH </vt:lpstr>
      <vt:lpstr>TASK 1: </vt:lpstr>
      <vt:lpstr>Intervention 1 - Rewards </vt:lpstr>
      <vt:lpstr>Intervention 1 - Rewards – evaluation  </vt:lpstr>
      <vt:lpstr>Intervention 2 - Positive Environment </vt:lpstr>
      <vt:lpstr>Intervention 2 - Positive Environment - evaluation </vt:lpstr>
      <vt:lpstr>Intervention 3- Motivational intervention </vt:lpstr>
      <vt:lpstr>Intervention 3- Motivational intervention - evaluation  </vt:lpstr>
      <vt:lpstr>Intervention 4- Rules and consequences </vt:lpstr>
      <vt:lpstr>Intervention 4- Rules and consequences – evaluation  </vt:lpstr>
      <vt:lpstr>TASK 2  </vt:lpstr>
      <vt:lpstr>Intervention 5 Structure </vt:lpstr>
      <vt:lpstr>Intervention 5 Structure evaluation </vt:lpstr>
      <vt:lpstr>Intervention 6  smaller groups </vt:lpstr>
      <vt:lpstr>Intervention 6 smaller groups evaluation</vt:lpstr>
      <vt:lpstr>The Ringelmann effect </vt:lpstr>
      <vt:lpstr>Intervention 7 Partner reading and peer tutoring </vt:lpstr>
      <vt:lpstr>Intervention 7 partner reading and peer tutoring evaluation  </vt:lpstr>
      <vt:lpstr>Intervention 8 seating plan </vt:lpstr>
      <vt:lpstr>Intervention 8 seating plan evaluation </vt:lpstr>
      <vt:lpstr>How it supports Josh.</vt:lpstr>
      <vt:lpstr>TASK 3  </vt:lpstr>
      <vt:lpstr>Conclusion </vt:lpstr>
      <vt:lpstr>Thank you for listening, are there any questions?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Leah Hooper (1801100)</cp:lastModifiedBy>
  <cp:revision>1</cp:revision>
  <dcterms:created xsi:type="dcterms:W3CDTF">2020-03-11T00:03:45Z</dcterms:created>
  <dcterms:modified xsi:type="dcterms:W3CDTF">2020-04-18T12:51:35Z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0x0101002E8B8C11ED502F4495C33AC3EEF4737B</vt:lpwstr>
  </property>
</Properties>
</file>