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88"/>
  </p:notesMasterIdLst>
  <p:handoutMasterIdLst>
    <p:handoutMasterId r:id="rId89"/>
  </p:handoutMasterIdLst>
  <p:sldIdLst>
    <p:sldId id="342" r:id="rId5"/>
    <p:sldId id="355" r:id="rId6"/>
    <p:sldId id="356" r:id="rId7"/>
    <p:sldId id="354" r:id="rId8"/>
    <p:sldId id="358" r:id="rId9"/>
    <p:sldId id="357" r:id="rId10"/>
    <p:sldId id="351" r:id="rId11"/>
    <p:sldId id="360" r:id="rId12"/>
    <p:sldId id="359" r:id="rId13"/>
    <p:sldId id="361" r:id="rId14"/>
    <p:sldId id="430" r:id="rId15"/>
    <p:sldId id="352" r:id="rId16"/>
    <p:sldId id="432" r:id="rId17"/>
    <p:sldId id="436" r:id="rId18"/>
    <p:sldId id="437" r:id="rId19"/>
    <p:sldId id="433" r:id="rId20"/>
    <p:sldId id="434" r:id="rId21"/>
    <p:sldId id="435" r:id="rId22"/>
    <p:sldId id="438" r:id="rId23"/>
    <p:sldId id="439" r:id="rId24"/>
    <p:sldId id="378" r:id="rId25"/>
    <p:sldId id="363" r:id="rId26"/>
    <p:sldId id="365" r:id="rId27"/>
    <p:sldId id="364" r:id="rId28"/>
    <p:sldId id="362" r:id="rId29"/>
    <p:sldId id="366" r:id="rId30"/>
    <p:sldId id="367" r:id="rId31"/>
    <p:sldId id="368" r:id="rId32"/>
    <p:sldId id="369" r:id="rId33"/>
    <p:sldId id="371" r:id="rId34"/>
    <p:sldId id="380" r:id="rId35"/>
    <p:sldId id="381" r:id="rId36"/>
    <p:sldId id="383" r:id="rId37"/>
    <p:sldId id="384" r:id="rId38"/>
    <p:sldId id="379" r:id="rId39"/>
    <p:sldId id="374" r:id="rId40"/>
    <p:sldId id="376" r:id="rId41"/>
    <p:sldId id="345" r:id="rId42"/>
    <p:sldId id="398" r:id="rId43"/>
    <p:sldId id="397" r:id="rId44"/>
    <p:sldId id="394" r:id="rId45"/>
    <p:sldId id="393" r:id="rId46"/>
    <p:sldId id="396" r:id="rId47"/>
    <p:sldId id="395" r:id="rId48"/>
    <p:sldId id="349" r:id="rId49"/>
    <p:sldId id="348" r:id="rId50"/>
    <p:sldId id="389" r:id="rId51"/>
    <p:sldId id="390" r:id="rId52"/>
    <p:sldId id="387" r:id="rId53"/>
    <p:sldId id="386" r:id="rId54"/>
    <p:sldId id="391" r:id="rId55"/>
    <p:sldId id="392" r:id="rId56"/>
    <p:sldId id="385" r:id="rId57"/>
    <p:sldId id="399" r:id="rId58"/>
    <p:sldId id="400" r:id="rId59"/>
    <p:sldId id="402" r:id="rId60"/>
    <p:sldId id="403" r:id="rId61"/>
    <p:sldId id="405" r:id="rId62"/>
    <p:sldId id="404" r:id="rId63"/>
    <p:sldId id="407" r:id="rId64"/>
    <p:sldId id="406" r:id="rId65"/>
    <p:sldId id="408" r:id="rId66"/>
    <p:sldId id="409" r:id="rId67"/>
    <p:sldId id="410" r:id="rId68"/>
    <p:sldId id="412" r:id="rId69"/>
    <p:sldId id="413" r:id="rId70"/>
    <p:sldId id="414" r:id="rId71"/>
    <p:sldId id="411" r:id="rId72"/>
    <p:sldId id="415" r:id="rId73"/>
    <p:sldId id="418" r:id="rId74"/>
    <p:sldId id="416" r:id="rId75"/>
    <p:sldId id="417" r:id="rId76"/>
    <p:sldId id="419" r:id="rId77"/>
    <p:sldId id="420" r:id="rId78"/>
    <p:sldId id="421" r:id="rId79"/>
    <p:sldId id="422" r:id="rId80"/>
    <p:sldId id="423" r:id="rId81"/>
    <p:sldId id="424" r:id="rId82"/>
    <p:sldId id="429" r:id="rId83"/>
    <p:sldId id="426" r:id="rId84"/>
    <p:sldId id="428" r:id="rId85"/>
    <p:sldId id="427" r:id="rId86"/>
    <p:sldId id="373" r:id="rId87"/>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646"/>
  </p:normalViewPr>
  <p:slideViewPr>
    <p:cSldViewPr snapToGrid="0" snapToObjects="1" showGuides="1">
      <p:cViewPr varScale="1">
        <p:scale>
          <a:sx n="78" d="100"/>
          <a:sy n="78" d="100"/>
        </p:scale>
        <p:origin x="154" y="7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handoutMaster" Target="handoutMasters/handoutMaster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presProps" Target="presProp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notesMaster" Target="notesMasters/notesMaster1.xml"/><Relationship Id="rId9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Sales</c:v>
                </c:pt>
              </c:strCache>
            </c:strRef>
          </c:tx>
          <c:explosion val="10"/>
          <c:dPt>
            <c:idx val="0"/>
            <c:bubble3D val="0"/>
            <c:spPr>
              <a:solidFill>
                <a:schemeClr val="accent2"/>
              </a:solidFill>
              <a:ln w="25400">
                <a:solidFill>
                  <a:schemeClr val="lt1"/>
                </a:solidFill>
              </a:ln>
              <a:effectLst/>
              <a:sp3d contourW="25400">
                <a:contourClr>
                  <a:schemeClr val="lt1"/>
                </a:contourClr>
              </a:sp3d>
            </c:spPr>
            <c:extLst>
              <c:ext xmlns:c16="http://schemas.microsoft.com/office/drawing/2014/chart" uri="{C3380CC4-5D6E-409C-BE32-E72D297353CC}">
                <c16:uniqueId val="{00000001-6A46-4C15-BAE6-10215659DD5D}"/>
              </c:ext>
            </c:extLst>
          </c:dPt>
          <c:dPt>
            <c:idx val="1"/>
            <c:bubble3D val="0"/>
            <c:spPr>
              <a:solidFill>
                <a:schemeClr val="accent4"/>
              </a:solidFill>
              <a:ln w="25400">
                <a:solidFill>
                  <a:schemeClr val="lt1"/>
                </a:solidFill>
              </a:ln>
              <a:effectLst/>
              <a:sp3d contourW="25400">
                <a:contourClr>
                  <a:schemeClr val="lt1"/>
                </a:contourClr>
              </a:sp3d>
            </c:spPr>
            <c:extLst>
              <c:ext xmlns:c16="http://schemas.microsoft.com/office/drawing/2014/chart" uri="{C3380CC4-5D6E-409C-BE32-E72D297353CC}">
                <c16:uniqueId val="{00000003-6A46-4C15-BAE6-10215659DD5D}"/>
              </c:ext>
            </c:extLst>
          </c:dPt>
          <c:dPt>
            <c:idx val="2"/>
            <c:bubble3D val="0"/>
            <c:spPr>
              <a:solidFill>
                <a:schemeClr val="accent6"/>
              </a:solidFill>
              <a:ln w="25400">
                <a:solidFill>
                  <a:schemeClr val="lt1"/>
                </a:solidFill>
              </a:ln>
              <a:effectLst/>
              <a:sp3d contourW="25400">
                <a:contourClr>
                  <a:schemeClr val="lt1"/>
                </a:contourClr>
              </a:sp3d>
            </c:spPr>
            <c:extLst>
              <c:ext xmlns:c16="http://schemas.microsoft.com/office/drawing/2014/chart" uri="{C3380CC4-5D6E-409C-BE32-E72D297353CC}">
                <c16:uniqueId val="{00000005-6A46-4C15-BAE6-10215659DD5D}"/>
              </c:ext>
            </c:extLst>
          </c:dPt>
          <c:dPt>
            <c:idx val="3"/>
            <c:bubble3D val="0"/>
            <c:spPr>
              <a:solidFill>
                <a:schemeClr val="accent2">
                  <a:lumMod val="60000"/>
                </a:schemeClr>
              </a:solidFill>
              <a:ln w="25400">
                <a:solidFill>
                  <a:schemeClr val="lt1"/>
                </a:solidFill>
              </a:ln>
              <a:effectLst/>
              <a:sp3d contourW="25400">
                <a:contourClr>
                  <a:schemeClr val="lt1"/>
                </a:contourClr>
              </a:sp3d>
            </c:spPr>
            <c:extLst>
              <c:ext xmlns:c16="http://schemas.microsoft.com/office/drawing/2014/chart" uri="{C3380CC4-5D6E-409C-BE32-E72D297353CC}">
                <c16:uniqueId val="{00000007-6A46-4C15-BAE6-10215659DD5D}"/>
              </c:ext>
            </c:extLst>
          </c:dPt>
          <c:cat>
            <c:strRef>
              <c:f>Sheet1!$A$2:$A$5</c:f>
              <c:strCache>
                <c:ptCount val="3"/>
                <c:pt idx="0">
                  <c:v>1st Qtr</c:v>
                </c:pt>
                <c:pt idx="1">
                  <c:v>2nd Qtr</c:v>
                </c:pt>
                <c:pt idx="2">
                  <c:v>3rd Qtr</c:v>
                </c:pt>
              </c:strCache>
            </c:strRef>
          </c:cat>
          <c:val>
            <c:numRef>
              <c:f>Sheet1!$B$2:$B$5</c:f>
              <c:numCache>
                <c:formatCode>General</c:formatCode>
                <c:ptCount val="4"/>
                <c:pt idx="0">
                  <c:v>83.33</c:v>
                </c:pt>
                <c:pt idx="1">
                  <c:v>8.3350000000000009</c:v>
                </c:pt>
                <c:pt idx="2">
                  <c:v>8.3350000000000009</c:v>
                </c:pt>
              </c:numCache>
            </c:numRef>
          </c:val>
          <c:extLst>
            <c:ext xmlns:c16="http://schemas.microsoft.com/office/drawing/2014/chart" uri="{C3380CC4-5D6E-409C-BE32-E72D297353CC}">
              <c16:uniqueId val="{00000008-6A46-4C15-BAE6-10215659DD5D}"/>
            </c:ext>
          </c:extLst>
        </c:ser>
        <c:dLbls>
          <c:showLegendKey val="0"/>
          <c:showVal val="0"/>
          <c:showCatName val="0"/>
          <c:showSerName val="0"/>
          <c:showPercent val="0"/>
          <c:showBubbleSize val="0"/>
          <c:showLeaderLines val="1"/>
        </c:dLbls>
      </c:pie3D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6.471962007459095E-2"/>
          <c:y val="3.0214952412716371E-2"/>
          <c:w val="0.88221349184604569"/>
          <c:h val="0.74210637167286608"/>
        </c:manualLayout>
      </c:layout>
      <c:scatterChart>
        <c:scatterStyle val="smoothMarker"/>
        <c:varyColors val="0"/>
        <c:dLbls>
          <c:showLegendKey val="0"/>
          <c:showVal val="0"/>
          <c:showCatName val="0"/>
          <c:showSerName val="0"/>
          <c:showPercent val="0"/>
          <c:showBubbleSize val="0"/>
        </c:dLbls>
        <c:axId val="1983904911"/>
        <c:axId val="1700770048"/>
      </c:scatterChart>
      <c:valAx>
        <c:axId val="1983904911"/>
        <c:scaling>
          <c:orientation val="minMax"/>
        </c:scaling>
        <c:delete val="0"/>
        <c:axPos val="b"/>
        <c:majorGridlines>
          <c:spPr>
            <a:ln w="9525" cap="flat" cmpd="sng" algn="ctr">
              <a:solidFill>
                <a:schemeClr val="bg1"/>
              </a:solidFill>
              <a:round/>
            </a:ln>
            <a:effectLst/>
          </c:spPr>
        </c:majorGridlines>
        <c:numFmt formatCode="General" sourceLinked="1"/>
        <c:majorTickMark val="none"/>
        <c:minorTickMark val="none"/>
        <c:tickLblPos val="nextTo"/>
        <c:spPr>
          <a:noFill/>
          <a:ln w="9525" cap="flat" cmpd="sng" algn="ctr">
            <a:noFill/>
            <a:round/>
          </a:ln>
          <a:effectLst/>
        </c:spPr>
        <c:txPr>
          <a:bodyPr rot="-6000000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crossAx val="1700770048"/>
        <c:crosses val="autoZero"/>
        <c:crossBetween val="midCat"/>
      </c:valAx>
      <c:valAx>
        <c:axId val="1700770048"/>
        <c:scaling>
          <c:orientation val="minMax"/>
        </c:scaling>
        <c:delete val="0"/>
        <c:axPos val="l"/>
        <c:numFmt formatCode="General" sourceLinked="1"/>
        <c:majorTickMark val="none"/>
        <c:minorTickMark val="none"/>
        <c:tickLblPos val="nextTo"/>
        <c:spPr>
          <a:noFill/>
          <a:ln w="9525" cap="flat" cmpd="sng" algn="ctr">
            <a:solidFill>
              <a:schemeClr val="bg1"/>
            </a:solidFill>
            <a:round/>
          </a:ln>
          <a:effectLst/>
        </c:spPr>
        <c:txPr>
          <a:bodyPr rot="-6000000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crossAx val="1983904911"/>
        <c:crosses val="autoZero"/>
        <c:crossBetween val="midCat"/>
      </c:valAx>
      <c:spPr>
        <a:noFill/>
        <a:ln w="25400">
          <a:noFill/>
        </a:ln>
        <a:effectLst/>
      </c:spPr>
    </c:plotArea>
    <c:legend>
      <c:legendPos val="t"/>
      <c:layout>
        <c:manualLayout>
          <c:xMode val="edge"/>
          <c:yMode val="edge"/>
          <c:x val="0.30423669940986375"/>
          <c:y val="0.87906691221608346"/>
          <c:w val="0.42871974336541263"/>
          <c:h val="4.9908595679683677E-2"/>
        </c:manualLayout>
      </c:layout>
      <c:overlay val="0"/>
      <c:spPr>
        <a:noFill/>
        <a:ln>
          <a:noFill/>
        </a:ln>
        <a:effectLst/>
      </c:spPr>
      <c:txPr>
        <a:bodyPr rot="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lang="en-GB" noProof="0"/>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6.471962007459095E-2"/>
          <c:y val="3.0214952412716371E-2"/>
          <c:w val="0.88221349184604569"/>
          <c:h val="0.74210637167286608"/>
        </c:manualLayout>
      </c:layout>
      <c:scatterChart>
        <c:scatterStyle val="smoothMarker"/>
        <c:varyColors val="0"/>
        <c:dLbls>
          <c:showLegendKey val="0"/>
          <c:showVal val="0"/>
          <c:showCatName val="0"/>
          <c:showSerName val="0"/>
          <c:showPercent val="0"/>
          <c:showBubbleSize val="0"/>
        </c:dLbls>
        <c:axId val="1983904911"/>
        <c:axId val="1700770048"/>
      </c:scatterChart>
      <c:valAx>
        <c:axId val="1983904911"/>
        <c:scaling>
          <c:orientation val="minMax"/>
        </c:scaling>
        <c:delete val="0"/>
        <c:axPos val="b"/>
        <c:majorGridlines>
          <c:spPr>
            <a:ln w="9525" cap="flat" cmpd="sng" algn="ctr">
              <a:solidFill>
                <a:schemeClr val="bg1"/>
              </a:solidFill>
              <a:round/>
            </a:ln>
            <a:effectLst/>
          </c:spPr>
        </c:majorGridlines>
        <c:numFmt formatCode="General" sourceLinked="1"/>
        <c:majorTickMark val="none"/>
        <c:minorTickMark val="none"/>
        <c:tickLblPos val="nextTo"/>
        <c:spPr>
          <a:noFill/>
          <a:ln w="9525" cap="flat" cmpd="sng" algn="ctr">
            <a:noFill/>
            <a:round/>
          </a:ln>
          <a:effectLst/>
        </c:spPr>
        <c:txPr>
          <a:bodyPr rot="-6000000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crossAx val="1700770048"/>
        <c:crosses val="autoZero"/>
        <c:crossBetween val="midCat"/>
      </c:valAx>
      <c:valAx>
        <c:axId val="1700770048"/>
        <c:scaling>
          <c:orientation val="minMax"/>
        </c:scaling>
        <c:delete val="0"/>
        <c:axPos val="l"/>
        <c:numFmt formatCode="General" sourceLinked="1"/>
        <c:majorTickMark val="none"/>
        <c:minorTickMark val="none"/>
        <c:tickLblPos val="nextTo"/>
        <c:spPr>
          <a:noFill/>
          <a:ln w="9525" cap="flat" cmpd="sng" algn="ctr">
            <a:solidFill>
              <a:schemeClr val="bg1"/>
            </a:solidFill>
            <a:round/>
          </a:ln>
          <a:effectLst/>
        </c:spPr>
        <c:txPr>
          <a:bodyPr rot="-6000000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crossAx val="1983904911"/>
        <c:crosses val="autoZero"/>
        <c:crossBetween val="midCat"/>
      </c:valAx>
      <c:spPr>
        <a:noFill/>
        <a:ln w="25400">
          <a:noFill/>
        </a:ln>
        <a:effectLst/>
      </c:spPr>
    </c:plotArea>
    <c:legend>
      <c:legendPos val="t"/>
      <c:layout>
        <c:manualLayout>
          <c:xMode val="edge"/>
          <c:yMode val="edge"/>
          <c:x val="0.30423669940986375"/>
          <c:y val="0.87906691221608346"/>
          <c:w val="0.42871974336541263"/>
          <c:h val="4.9908595679683677E-2"/>
        </c:manualLayout>
      </c:layout>
      <c:overlay val="0"/>
      <c:spPr>
        <a:noFill/>
        <a:ln>
          <a:noFill/>
        </a:ln>
        <a:effectLst/>
      </c:spPr>
      <c:txPr>
        <a:bodyPr rot="0" spcFirstLastPara="1" vertOverflow="ellipsis" vert="horz" wrap="square" anchor="ctr" anchorCtr="1"/>
        <a:lstStyle/>
        <a:p>
          <a:pPr>
            <a:defRPr lang="en-GB" sz="1197" b="0" i="0" u="none" strike="noStrike" kern="1200" baseline="0" noProof="0">
              <a:solidFill>
                <a:schemeClr val="bg1"/>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w="9525" cap="flat" cmpd="sng" algn="ctr">
      <a:noFill/>
      <a:round/>
    </a:ln>
    <a:effectLst/>
  </c:spPr>
  <c:txPr>
    <a:bodyPr/>
    <a:lstStyle/>
    <a:p>
      <a:pPr>
        <a:defRPr lang="en-GB" noProof="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5">
  <cs:axisTitle>
    <cs:lnRef idx="0"/>
    <cs:fillRef idx="0"/>
    <cs:effectRef idx="0"/>
    <cs:fontRef idx="minor">
      <a:schemeClr val="lt1">
        <a:lumMod val="75000"/>
      </a:schemeClr>
    </cs:fontRef>
    <cs:defRPr sz="1197" b="1" kern="1200"/>
  </cs:axisTitle>
  <cs:categoryAxis>
    <cs:lnRef idx="0"/>
    <cs:fillRef idx="0"/>
    <cs:effectRef idx="0"/>
    <cs:fontRef idx="minor">
      <a:schemeClr val="lt1">
        <a:lumMod val="75000"/>
      </a:schemeClr>
    </cs:fontRef>
    <cs:defRPr sz="1197"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1197" kern="1200"/>
  </cs:chartArea>
  <cs:dataLabel>
    <cs:lnRef idx="0"/>
    <cs:fillRef idx="0"/>
    <cs:effectRef idx="0"/>
    <cs:fontRef idx="minor">
      <a:schemeClr val="lt1">
        <a:lumMod val="75000"/>
      </a:schemeClr>
    </cs:fontRef>
    <cs:defRPr sz="1197"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1197"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3"/>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1197"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tx1"/>
    </cs:fontRef>
    <cs:spPr>
      <a:ln w="9525" cap="flat" cmpd="sng" algn="ctr">
        <a:solidFill>
          <a:schemeClr val="dk1">
            <a:lumMod val="65000"/>
            <a:lumOff val="35000"/>
            <a:alpha val="75000"/>
          </a:schemeClr>
        </a:solidFill>
        <a:round/>
      </a:ln>
    </cs:spPr>
  </cs:gridlineMajor>
  <cs:gridlineMinor>
    <cs:lnRef idx="0"/>
    <cs:fillRef idx="0"/>
    <cs:effectRef idx="0"/>
    <cs:fontRef idx="minor">
      <a:schemeClr val="tx1"/>
    </cs:fontRef>
    <cs:spPr>
      <a:ln w="9525" cap="flat" cmpd="sng" algn="ctr">
        <a:solidFill>
          <a:schemeClr val="dk1">
            <a:lumMod val="65000"/>
            <a:lumOff val="35000"/>
            <a:alpha val="25000"/>
          </a:schemeClr>
        </a:soli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1197"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862"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1197"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spPr>
      <a:ln w="9525" cap="flat" cmpd="sng" algn="ctr">
        <a:solidFill>
          <a:schemeClr val="lt1">
            <a:lumMod val="50000"/>
          </a:schemeClr>
        </a:solidFill>
        <a:round/>
      </a:ln>
    </cs:spPr>
    <cs:defRPr sz="1197" kern="1200"/>
    <cs:bodyPr/>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45">
  <cs:axisTitle>
    <cs:lnRef idx="0"/>
    <cs:fillRef idx="0"/>
    <cs:effectRef idx="0"/>
    <cs:fontRef idx="minor">
      <a:schemeClr val="lt1">
        <a:lumMod val="75000"/>
      </a:schemeClr>
    </cs:fontRef>
    <cs:defRPr sz="1197" b="1" kern="1200"/>
  </cs:axisTitle>
  <cs:categoryAxis>
    <cs:lnRef idx="0"/>
    <cs:fillRef idx="0"/>
    <cs:effectRef idx="0"/>
    <cs:fontRef idx="minor">
      <a:schemeClr val="lt1">
        <a:lumMod val="75000"/>
      </a:schemeClr>
    </cs:fontRef>
    <cs:defRPr sz="1197"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1197" kern="1200"/>
  </cs:chartArea>
  <cs:dataLabel>
    <cs:lnRef idx="0"/>
    <cs:fillRef idx="0"/>
    <cs:effectRef idx="0"/>
    <cs:fontRef idx="minor">
      <a:schemeClr val="lt1">
        <a:lumMod val="75000"/>
      </a:schemeClr>
    </cs:fontRef>
    <cs:defRPr sz="1197"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1197"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3"/>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1197"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tx1"/>
    </cs:fontRef>
    <cs:spPr>
      <a:ln w="9525" cap="flat" cmpd="sng" algn="ctr">
        <a:solidFill>
          <a:schemeClr val="dk1">
            <a:lumMod val="65000"/>
            <a:lumOff val="35000"/>
            <a:alpha val="75000"/>
          </a:schemeClr>
        </a:solidFill>
        <a:round/>
      </a:ln>
    </cs:spPr>
  </cs:gridlineMajor>
  <cs:gridlineMinor>
    <cs:lnRef idx="0"/>
    <cs:fillRef idx="0"/>
    <cs:effectRef idx="0"/>
    <cs:fontRef idx="minor">
      <a:schemeClr val="tx1"/>
    </cs:fontRef>
    <cs:spPr>
      <a:ln w="9525" cap="flat" cmpd="sng" algn="ctr">
        <a:solidFill>
          <a:schemeClr val="dk1">
            <a:lumMod val="65000"/>
            <a:lumOff val="35000"/>
            <a:alpha val="25000"/>
          </a:schemeClr>
        </a:soli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1197"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862"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1197"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spPr>
      <a:ln w="9525" cap="flat" cmpd="sng" algn="ctr">
        <a:solidFill>
          <a:schemeClr val="lt1">
            <a:lumMod val="50000"/>
          </a:schemeClr>
        </a:solidFill>
        <a:round/>
      </a:ln>
    </cs:spPr>
    <cs:defRPr sz="1197" kern="1200"/>
    <cs:bodyPr/>
  </cs:valueAxis>
  <cs:wall>
    <cs:lnRef idx="0"/>
    <cs:fillRef idx="0"/>
    <cs:effectRef idx="0"/>
    <cs:fontRef idx="minor">
      <a:schemeClr val="dk1"/>
    </cs:fontRef>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371277-867B-4F79-B626-5D15310F0B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DD0F123B-AFBA-49F9-9E86-24F100D1F1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4DC31BE2-E78D-4ABE-8EDB-4AD36DF398A3}" type="datetimeFigureOut">
              <a:rPr lang="en-GB" smtClean="0"/>
              <a:t>02/10/2025</a:t>
            </a:fld>
            <a:endParaRPr lang="en-GB"/>
          </a:p>
        </p:txBody>
      </p:sp>
      <p:sp>
        <p:nvSpPr>
          <p:cNvPr id="4" name="Footer Placeholder 3">
            <a:extLst>
              <a:ext uri="{FF2B5EF4-FFF2-40B4-BE49-F238E27FC236}">
                <a16:creationId xmlns:a16="http://schemas.microsoft.com/office/drawing/2014/main" id="{6C879063-21AE-4790-85A4-50D17E2D82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F29F5F78-3D9C-4E5F-A866-96C1DD86FE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63FF618-F07E-477B-AA5D-612E7A56D407}" type="slidenum">
              <a:rPr lang="en-GB" smtClean="0"/>
              <a:t>‹#›</a:t>
            </a:fld>
            <a:endParaRPr lang="en-GB"/>
          </a:p>
        </p:txBody>
      </p:sp>
    </p:spTree>
    <p:extLst>
      <p:ext uri="{BB962C8B-B14F-4D97-AF65-F5344CB8AC3E}">
        <p14:creationId xmlns:p14="http://schemas.microsoft.com/office/powerpoint/2010/main" val="1925331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4B3339F-6CEA-4641-BE08-40DAFD6FCF25}" type="datetimeFigureOut">
              <a:rPr lang="en-GB" smtClean="0"/>
              <a:t>02/10/2025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EF75CB5-5666-5049-9AE0-38EFD385C21E}" type="slidenum">
              <a:rPr lang="en-GB" smtClean="0"/>
              <a:t>‹#›</a:t>
            </a:fld>
            <a:endParaRPr lang="en-GB"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1</a:t>
            </a:fld>
            <a:endParaRPr lang="en-GB"/>
          </a:p>
        </p:txBody>
      </p:sp>
    </p:spTree>
    <p:extLst>
      <p:ext uri="{BB962C8B-B14F-4D97-AF65-F5344CB8AC3E}">
        <p14:creationId xmlns:p14="http://schemas.microsoft.com/office/powerpoint/2010/main" val="2579090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C195D-E430-679A-809E-C55B35DBD1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8677A8-79BE-2D58-AAEE-A7C7982307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263631-4710-747F-0789-C5238FD6CCD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FE579FA-187E-8628-5213-AA46DA4F5E10}"/>
              </a:ext>
            </a:extLst>
          </p:cNvPr>
          <p:cNvSpPr>
            <a:spLocks noGrp="1"/>
          </p:cNvSpPr>
          <p:nvPr>
            <p:ph type="sldNum" sz="quarter" idx="5"/>
          </p:nvPr>
        </p:nvSpPr>
        <p:spPr/>
        <p:txBody>
          <a:bodyPr/>
          <a:lstStyle/>
          <a:p>
            <a:pPr rtl="0"/>
            <a:fld id="{DEF75CB5-5666-5049-9AE0-38EFD385C21E}" type="slidenum">
              <a:rPr lang="en-GB" smtClean="0"/>
              <a:t>2</a:t>
            </a:fld>
            <a:endParaRPr lang="en-GB"/>
          </a:p>
        </p:txBody>
      </p:sp>
    </p:spTree>
    <p:extLst>
      <p:ext uri="{BB962C8B-B14F-4D97-AF65-F5344CB8AC3E}">
        <p14:creationId xmlns:p14="http://schemas.microsoft.com/office/powerpoint/2010/main" val="365737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66DD2-91B5-0DEE-F9E9-CC29F388A2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E51150-00E7-BF69-983D-EC3E2C35F5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FA004B-532A-07AA-A3AE-BBC086581E0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5BFC784-E9AF-E797-63E5-AF84777F7177}"/>
              </a:ext>
            </a:extLst>
          </p:cNvPr>
          <p:cNvSpPr>
            <a:spLocks noGrp="1"/>
          </p:cNvSpPr>
          <p:nvPr>
            <p:ph type="sldNum" sz="quarter" idx="5"/>
          </p:nvPr>
        </p:nvSpPr>
        <p:spPr/>
        <p:txBody>
          <a:bodyPr/>
          <a:lstStyle/>
          <a:p>
            <a:pPr rtl="0"/>
            <a:fld id="{DEF75CB5-5666-5049-9AE0-38EFD385C21E}" type="slidenum">
              <a:rPr lang="en-GB" smtClean="0"/>
              <a:t>3</a:t>
            </a:fld>
            <a:endParaRPr lang="en-GB"/>
          </a:p>
        </p:txBody>
      </p:sp>
    </p:spTree>
    <p:extLst>
      <p:ext uri="{BB962C8B-B14F-4D97-AF65-F5344CB8AC3E}">
        <p14:creationId xmlns:p14="http://schemas.microsoft.com/office/powerpoint/2010/main" val="2693876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7</a:t>
            </a:fld>
            <a:endParaRPr lang="en-GB"/>
          </a:p>
        </p:txBody>
      </p:sp>
    </p:spTree>
    <p:extLst>
      <p:ext uri="{BB962C8B-B14F-4D97-AF65-F5344CB8AC3E}">
        <p14:creationId xmlns:p14="http://schemas.microsoft.com/office/powerpoint/2010/main" val="29138051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A65A1-2B72-7330-E978-A9963C3A26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33CF12-8700-3750-7BA3-59FBB9DEA7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4F7F66-4E0D-40FD-4A89-891523A8551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6673D82-2C2A-420F-04DE-CB887E3EC078}"/>
              </a:ext>
            </a:extLst>
          </p:cNvPr>
          <p:cNvSpPr>
            <a:spLocks noGrp="1"/>
          </p:cNvSpPr>
          <p:nvPr>
            <p:ph type="sldNum" sz="quarter" idx="5"/>
          </p:nvPr>
        </p:nvSpPr>
        <p:spPr/>
        <p:txBody>
          <a:bodyPr/>
          <a:lstStyle/>
          <a:p>
            <a:pPr rtl="0"/>
            <a:fld id="{DEF75CB5-5666-5049-9AE0-38EFD385C21E}" type="slidenum">
              <a:rPr lang="en-GB" smtClean="0"/>
              <a:t>8</a:t>
            </a:fld>
            <a:endParaRPr lang="en-GB"/>
          </a:p>
        </p:txBody>
      </p:sp>
    </p:spTree>
    <p:extLst>
      <p:ext uri="{BB962C8B-B14F-4D97-AF65-F5344CB8AC3E}">
        <p14:creationId xmlns:p14="http://schemas.microsoft.com/office/powerpoint/2010/main" val="1358486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826877-B041-968D-C7F6-D9B4DEC6CC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3909F3-376A-A430-E1C9-D8D1BD87BD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F561FE-EF99-707A-4558-B1F65598886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CCAA98D-8709-6C92-5BB4-CFEB7FC236BD}"/>
              </a:ext>
            </a:extLst>
          </p:cNvPr>
          <p:cNvSpPr>
            <a:spLocks noGrp="1"/>
          </p:cNvSpPr>
          <p:nvPr>
            <p:ph type="sldNum" sz="quarter" idx="5"/>
          </p:nvPr>
        </p:nvSpPr>
        <p:spPr/>
        <p:txBody>
          <a:bodyPr/>
          <a:lstStyle/>
          <a:p>
            <a:pPr rtl="0"/>
            <a:fld id="{DEF75CB5-5666-5049-9AE0-38EFD385C21E}" type="slidenum">
              <a:rPr lang="en-GB" smtClean="0"/>
              <a:t>9</a:t>
            </a:fld>
            <a:endParaRPr lang="en-GB"/>
          </a:p>
        </p:txBody>
      </p:sp>
    </p:spTree>
    <p:extLst>
      <p:ext uri="{BB962C8B-B14F-4D97-AF65-F5344CB8AC3E}">
        <p14:creationId xmlns:p14="http://schemas.microsoft.com/office/powerpoint/2010/main" val="230798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F192B0-978F-101D-3461-B42D278C51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1861EA-1EB1-437D-5CC8-B2E446FA68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E4C2BB-CBC8-01A3-BB81-5393AA2BE48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5EDCDB1-FF39-0FB7-AD30-B616706BA87C}"/>
              </a:ext>
            </a:extLst>
          </p:cNvPr>
          <p:cNvSpPr>
            <a:spLocks noGrp="1"/>
          </p:cNvSpPr>
          <p:nvPr>
            <p:ph type="sldNum" sz="quarter" idx="5"/>
          </p:nvPr>
        </p:nvSpPr>
        <p:spPr/>
        <p:txBody>
          <a:bodyPr/>
          <a:lstStyle/>
          <a:p>
            <a:pPr rtl="0"/>
            <a:fld id="{DEF75CB5-5666-5049-9AE0-38EFD385C21E}" type="slidenum">
              <a:rPr lang="en-GB" smtClean="0"/>
              <a:t>10</a:t>
            </a:fld>
            <a:endParaRPr lang="en-GB"/>
          </a:p>
        </p:txBody>
      </p:sp>
    </p:spTree>
    <p:extLst>
      <p:ext uri="{BB962C8B-B14F-4D97-AF65-F5344CB8AC3E}">
        <p14:creationId xmlns:p14="http://schemas.microsoft.com/office/powerpoint/2010/main" val="10871935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C297F1-21A9-7045-7C0F-40767460F6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0C2970-05FC-630B-68E0-163F63F7C9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76416E-A968-227E-EA78-8624FA7C311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F1BE768-32C5-3F0C-2D45-0A0097BFFA54}"/>
              </a:ext>
            </a:extLst>
          </p:cNvPr>
          <p:cNvSpPr>
            <a:spLocks noGrp="1"/>
          </p:cNvSpPr>
          <p:nvPr>
            <p:ph type="sldNum" sz="quarter" idx="5"/>
          </p:nvPr>
        </p:nvSpPr>
        <p:spPr/>
        <p:txBody>
          <a:bodyPr/>
          <a:lstStyle/>
          <a:p>
            <a:pPr rtl="0"/>
            <a:fld id="{DEF75CB5-5666-5049-9AE0-38EFD385C21E}" type="slidenum">
              <a:rPr lang="en-GB" smtClean="0"/>
              <a:t>11</a:t>
            </a:fld>
            <a:endParaRPr lang="en-GB"/>
          </a:p>
        </p:txBody>
      </p:sp>
    </p:spTree>
    <p:extLst>
      <p:ext uri="{BB962C8B-B14F-4D97-AF65-F5344CB8AC3E}">
        <p14:creationId xmlns:p14="http://schemas.microsoft.com/office/powerpoint/2010/main" val="447382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12</a:t>
            </a:fld>
            <a:endParaRPr lang="en-GB"/>
          </a:p>
        </p:txBody>
      </p:sp>
    </p:spTree>
    <p:extLst>
      <p:ext uri="{BB962C8B-B14F-4D97-AF65-F5344CB8AC3E}">
        <p14:creationId xmlns:p14="http://schemas.microsoft.com/office/powerpoint/2010/main" val="3177418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B98F6-530B-F5B3-8707-9A44F60213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021865-23C6-D932-B417-D33D21A201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91CDE1-D28A-6EBD-725C-F55646FAFCD6}"/>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F976DC30-E2EC-1CFF-C111-277ADA5058ED}"/>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13</a:t>
            </a:fld>
            <a:endParaRPr lang="en-GB"/>
          </a:p>
        </p:txBody>
      </p:sp>
    </p:spTree>
    <p:extLst>
      <p:ext uri="{BB962C8B-B14F-4D97-AF65-F5344CB8AC3E}">
        <p14:creationId xmlns:p14="http://schemas.microsoft.com/office/powerpoint/2010/main" val="2703049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102F9-C254-01CA-B611-467F3BEE86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6D1215-F9FD-12B9-FB9C-51418EE102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329234-0E62-26CC-5437-CA67DBA9535A}"/>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368F6414-7780-ED70-F12C-2DDCB645359A}"/>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14</a:t>
            </a:fld>
            <a:endParaRPr lang="en-GB"/>
          </a:p>
        </p:txBody>
      </p:sp>
    </p:spTree>
    <p:extLst>
      <p:ext uri="{BB962C8B-B14F-4D97-AF65-F5344CB8AC3E}">
        <p14:creationId xmlns:p14="http://schemas.microsoft.com/office/powerpoint/2010/main" val="23656237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1735DD-475E-EC9D-6A3A-5FC4C4E81A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D103FD-44B7-1FE3-AFA1-84020510C6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2DC76B-BBFD-8BCF-5E15-935D5EAC0882}"/>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7EEA9F86-F776-E426-86C2-92B33B7402D8}"/>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15</a:t>
            </a:fld>
            <a:endParaRPr lang="en-GB"/>
          </a:p>
        </p:txBody>
      </p:sp>
    </p:spTree>
    <p:extLst>
      <p:ext uri="{BB962C8B-B14F-4D97-AF65-F5344CB8AC3E}">
        <p14:creationId xmlns:p14="http://schemas.microsoft.com/office/powerpoint/2010/main" val="3609328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237BA-0342-8DC4-FC7E-76A847CE5B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653EBB-7369-734A-B58C-85505D38DE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CC2323-7EB8-6447-21F5-0918737F5478}"/>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D7627B56-F04B-4064-0A59-65DF9EE01997}"/>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16</a:t>
            </a:fld>
            <a:endParaRPr lang="en-GB"/>
          </a:p>
        </p:txBody>
      </p:sp>
    </p:spTree>
    <p:extLst>
      <p:ext uri="{BB962C8B-B14F-4D97-AF65-F5344CB8AC3E}">
        <p14:creationId xmlns:p14="http://schemas.microsoft.com/office/powerpoint/2010/main" val="9350458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C4226-13B5-9E0B-7240-B67D98EB50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1F4DF-B7A3-8425-96DC-DBE5378462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65D97D-85A8-2D57-73C8-7EE302C20865}"/>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AEF0A30D-6E7A-38B8-FCA0-306A77993FDF}"/>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17</a:t>
            </a:fld>
            <a:endParaRPr lang="en-GB"/>
          </a:p>
        </p:txBody>
      </p:sp>
    </p:spTree>
    <p:extLst>
      <p:ext uri="{BB962C8B-B14F-4D97-AF65-F5344CB8AC3E}">
        <p14:creationId xmlns:p14="http://schemas.microsoft.com/office/powerpoint/2010/main" val="24725858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4FA398-23FB-8C35-A831-73E2C70930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0B0453-5E5C-6201-735E-AA192123A7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7FC790-C02A-3364-164F-BF401F969A76}"/>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077180CA-6C5A-F635-8EC7-F63BA641AE99}"/>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18</a:t>
            </a:fld>
            <a:endParaRPr lang="en-GB"/>
          </a:p>
        </p:txBody>
      </p:sp>
    </p:spTree>
    <p:extLst>
      <p:ext uri="{BB962C8B-B14F-4D97-AF65-F5344CB8AC3E}">
        <p14:creationId xmlns:p14="http://schemas.microsoft.com/office/powerpoint/2010/main" val="35164582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E7A64-20CC-B466-F08E-E67E2DDC47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B8F9A0-2E7A-92CF-6324-5F3DAFDA6C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4B64FB-B346-B4B7-EA2A-143C318CDDD5}"/>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36A56728-4CF7-43BB-5D2A-872202BE4505}"/>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19</a:t>
            </a:fld>
            <a:endParaRPr lang="en-GB"/>
          </a:p>
        </p:txBody>
      </p:sp>
    </p:spTree>
    <p:extLst>
      <p:ext uri="{BB962C8B-B14F-4D97-AF65-F5344CB8AC3E}">
        <p14:creationId xmlns:p14="http://schemas.microsoft.com/office/powerpoint/2010/main" val="24439999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7827F2-C115-3330-1000-E19700D798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CCB8B7-F772-B81B-1C37-BEB6A677AB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4E6052-5E0D-793F-962D-6C1197ECB5DB}"/>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D80D5545-E033-3CC2-73F2-DF9AA99C1F29}"/>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20</a:t>
            </a:fld>
            <a:endParaRPr lang="en-GB"/>
          </a:p>
        </p:txBody>
      </p:sp>
    </p:spTree>
    <p:extLst>
      <p:ext uri="{BB962C8B-B14F-4D97-AF65-F5344CB8AC3E}">
        <p14:creationId xmlns:p14="http://schemas.microsoft.com/office/powerpoint/2010/main" val="28535508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1CF92C-7F30-D09A-1841-4194DF47BB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740BF7-DEB0-5CE0-88D0-78E4EADF5B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91A4CA-B172-97E2-8E77-99C37AF3C894}"/>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19591232-F9D8-916C-490A-38D54426D5F3}"/>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21</a:t>
            </a:fld>
            <a:endParaRPr lang="en-GB"/>
          </a:p>
        </p:txBody>
      </p:sp>
    </p:spTree>
    <p:extLst>
      <p:ext uri="{BB962C8B-B14F-4D97-AF65-F5344CB8AC3E}">
        <p14:creationId xmlns:p14="http://schemas.microsoft.com/office/powerpoint/2010/main" val="14359241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3C3F5D-C3B8-1A4D-5852-D1D3762E7A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C70374-58C3-A64E-646D-17E7E35B8B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D3EAE0-C091-0725-5D71-3B048452AE5D}"/>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37100DB6-A7A9-E5D7-3AB2-1271FE693C6E}"/>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22</a:t>
            </a:fld>
            <a:endParaRPr lang="en-GB"/>
          </a:p>
        </p:txBody>
      </p:sp>
    </p:spTree>
    <p:extLst>
      <p:ext uri="{BB962C8B-B14F-4D97-AF65-F5344CB8AC3E}">
        <p14:creationId xmlns:p14="http://schemas.microsoft.com/office/powerpoint/2010/main" val="7022057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13D406-BE9A-F05E-4799-9ABD2768E2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1D407B-BBA5-E474-59B0-813BA4CB53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FE7295-059E-72BB-F2EF-8214EF8144F8}"/>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905109BB-214B-B519-3BB9-07437EA45E39}"/>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23</a:t>
            </a:fld>
            <a:endParaRPr lang="en-GB"/>
          </a:p>
        </p:txBody>
      </p:sp>
    </p:spTree>
    <p:extLst>
      <p:ext uri="{BB962C8B-B14F-4D97-AF65-F5344CB8AC3E}">
        <p14:creationId xmlns:p14="http://schemas.microsoft.com/office/powerpoint/2010/main" val="193642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EF0B7-848F-364D-9C0A-6F7158E79A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8041F5-F201-5A1B-52E8-69DBDBAE7D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256396-FE24-96E9-A6B4-3EBF26E4532D}"/>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9E537EDB-1531-3A62-FC39-8B0BF9B8772B}"/>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24</a:t>
            </a:fld>
            <a:endParaRPr lang="en-GB"/>
          </a:p>
        </p:txBody>
      </p:sp>
    </p:spTree>
    <p:extLst>
      <p:ext uri="{BB962C8B-B14F-4D97-AF65-F5344CB8AC3E}">
        <p14:creationId xmlns:p14="http://schemas.microsoft.com/office/powerpoint/2010/main" val="18887992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03FEA-E93B-A6CC-A7C8-C779E70C35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508ED5-CDF2-9548-00F0-B17DDC83A6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E47D64-AD7A-444D-AFF0-BCB534FE5257}"/>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3FC1928A-C993-257D-A812-5576565D1358}"/>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25</a:t>
            </a:fld>
            <a:endParaRPr lang="en-GB"/>
          </a:p>
        </p:txBody>
      </p:sp>
    </p:spTree>
    <p:extLst>
      <p:ext uri="{BB962C8B-B14F-4D97-AF65-F5344CB8AC3E}">
        <p14:creationId xmlns:p14="http://schemas.microsoft.com/office/powerpoint/2010/main" val="36116494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668D0-723D-4716-5BB9-8ABD9486FB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E7CA8C-05D7-E475-CBEB-FA454BF56F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9D82EF-F2F5-9C9E-0F4D-01D6CC09661A}"/>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6FAC353E-3ADF-5D06-EDCD-41AB08E62F4E}"/>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26</a:t>
            </a:fld>
            <a:endParaRPr lang="en-GB"/>
          </a:p>
        </p:txBody>
      </p:sp>
    </p:spTree>
    <p:extLst>
      <p:ext uri="{BB962C8B-B14F-4D97-AF65-F5344CB8AC3E}">
        <p14:creationId xmlns:p14="http://schemas.microsoft.com/office/powerpoint/2010/main" val="20232775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E62F2C-0DD7-3472-870E-1E65EA2118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C37BC5-C7BE-FFEB-12FD-2D0C972EBB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FFCFB2-B2CE-2F90-C9F2-AA0EE75BC153}"/>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FDC9553B-6FD5-C89F-D348-DB47E1FE1F7B}"/>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27</a:t>
            </a:fld>
            <a:endParaRPr lang="en-GB"/>
          </a:p>
        </p:txBody>
      </p:sp>
    </p:spTree>
    <p:extLst>
      <p:ext uri="{BB962C8B-B14F-4D97-AF65-F5344CB8AC3E}">
        <p14:creationId xmlns:p14="http://schemas.microsoft.com/office/powerpoint/2010/main" val="4809452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A93314-7B08-AA5B-203C-5D4B3C1C6E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8877F6-DD09-9156-366B-AC097FE441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5FE5BC-ABCF-0BDF-607F-49F8AE0D88B3}"/>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BE71D80E-05F1-A102-BC77-E12A20A7602E}"/>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28</a:t>
            </a:fld>
            <a:endParaRPr lang="en-GB"/>
          </a:p>
        </p:txBody>
      </p:sp>
    </p:spTree>
    <p:extLst>
      <p:ext uri="{BB962C8B-B14F-4D97-AF65-F5344CB8AC3E}">
        <p14:creationId xmlns:p14="http://schemas.microsoft.com/office/powerpoint/2010/main" val="22963048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39E2E3-DB8A-86C2-235F-37C0858E8C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D55F3E-5981-3C82-8010-144199417D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760E78-B2D7-C918-DA79-1D630C15F165}"/>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2DF4BB0C-5E3D-BE50-E290-C511CF521E1A}"/>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29</a:t>
            </a:fld>
            <a:endParaRPr lang="en-GB"/>
          </a:p>
        </p:txBody>
      </p:sp>
    </p:spTree>
    <p:extLst>
      <p:ext uri="{BB962C8B-B14F-4D97-AF65-F5344CB8AC3E}">
        <p14:creationId xmlns:p14="http://schemas.microsoft.com/office/powerpoint/2010/main" val="38474277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2C7603-053E-5EEA-8BC4-436A0A6740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41FE84-7AAC-AADB-680C-24377766BD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99984F-F0D6-7B35-F450-E4480D330EC0}"/>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2002523A-EFDB-5ED4-AAD7-113A9565981D}"/>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30</a:t>
            </a:fld>
            <a:endParaRPr lang="en-GB"/>
          </a:p>
        </p:txBody>
      </p:sp>
    </p:spTree>
    <p:extLst>
      <p:ext uri="{BB962C8B-B14F-4D97-AF65-F5344CB8AC3E}">
        <p14:creationId xmlns:p14="http://schemas.microsoft.com/office/powerpoint/2010/main" val="1384332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A354F-B13E-7B61-2106-31C155B03F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F21B1A-E4B5-72F9-4790-67049BB766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FB826F-18C7-A500-D65B-5AB1C7BA5CA2}"/>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C5551919-7FCC-13FF-7093-B7147E1E5B9C}"/>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31</a:t>
            </a:fld>
            <a:endParaRPr lang="en-GB"/>
          </a:p>
        </p:txBody>
      </p:sp>
    </p:spTree>
    <p:extLst>
      <p:ext uri="{BB962C8B-B14F-4D97-AF65-F5344CB8AC3E}">
        <p14:creationId xmlns:p14="http://schemas.microsoft.com/office/powerpoint/2010/main" val="4151603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FD2246-3E40-E39A-DD9D-4E19CE0DD0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5C6B4A-437B-1BB7-179D-4BCDB04746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7175F3-C643-8A4C-B19F-79D0B0A111F0}"/>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0CBE0E0B-784B-EB07-BB5D-8165D520E952}"/>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32</a:t>
            </a:fld>
            <a:endParaRPr lang="en-GB"/>
          </a:p>
        </p:txBody>
      </p:sp>
    </p:spTree>
    <p:extLst>
      <p:ext uri="{BB962C8B-B14F-4D97-AF65-F5344CB8AC3E}">
        <p14:creationId xmlns:p14="http://schemas.microsoft.com/office/powerpoint/2010/main" val="30898121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911A7F-41C4-4542-6D9D-DD65BA863C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686D9C-D17B-672D-0B53-4E9098AA2D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462B61-E6D5-D706-7EF6-3ACAF12733BD}"/>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8086B186-7959-60E3-2040-5CEAC52D29E6}"/>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33</a:t>
            </a:fld>
            <a:endParaRPr lang="en-GB"/>
          </a:p>
        </p:txBody>
      </p:sp>
    </p:spTree>
    <p:extLst>
      <p:ext uri="{BB962C8B-B14F-4D97-AF65-F5344CB8AC3E}">
        <p14:creationId xmlns:p14="http://schemas.microsoft.com/office/powerpoint/2010/main" val="5393358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858D14-FE6E-3FFC-708C-125A1D7A23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98B9E8-15FD-57F8-45BE-C78739F1DC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0A0B45-7EB8-4517-A666-EC3E21C2F43F}"/>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F2CEAAE2-E200-5B67-105C-F494908FF75F}"/>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34</a:t>
            </a:fld>
            <a:endParaRPr lang="en-GB"/>
          </a:p>
        </p:txBody>
      </p:sp>
    </p:spTree>
    <p:extLst>
      <p:ext uri="{BB962C8B-B14F-4D97-AF65-F5344CB8AC3E}">
        <p14:creationId xmlns:p14="http://schemas.microsoft.com/office/powerpoint/2010/main" val="14813181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AA426-89D7-EBEC-761F-C9E115B34D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606301-5FA7-4EBE-E630-E55C20EB43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37507B-7C3F-7DDE-1668-0A7521DD360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F646CE0-E434-652C-8D2F-CDE57F421DC8}"/>
              </a:ext>
            </a:extLst>
          </p:cNvPr>
          <p:cNvSpPr>
            <a:spLocks noGrp="1"/>
          </p:cNvSpPr>
          <p:nvPr>
            <p:ph type="sldNum" sz="quarter" idx="5"/>
          </p:nvPr>
        </p:nvSpPr>
        <p:spPr/>
        <p:txBody>
          <a:bodyPr/>
          <a:lstStyle/>
          <a:p>
            <a:pPr rtl="0"/>
            <a:fld id="{DEF75CB5-5666-5049-9AE0-38EFD385C21E}" type="slidenum">
              <a:rPr lang="en-GB" smtClean="0"/>
              <a:t>35</a:t>
            </a:fld>
            <a:endParaRPr lang="en-GB"/>
          </a:p>
        </p:txBody>
      </p:sp>
    </p:spTree>
    <p:extLst>
      <p:ext uri="{BB962C8B-B14F-4D97-AF65-F5344CB8AC3E}">
        <p14:creationId xmlns:p14="http://schemas.microsoft.com/office/powerpoint/2010/main" val="42546521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07D03D-2FAC-E794-F078-C6D8338DB4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7307D8-89ED-0F57-9DF6-55B67D7878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81A3F7-9BA5-FD59-0738-5B6A22E3C30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027FC72-2C67-B967-B268-15184EC0AB67}"/>
              </a:ext>
            </a:extLst>
          </p:cNvPr>
          <p:cNvSpPr>
            <a:spLocks noGrp="1"/>
          </p:cNvSpPr>
          <p:nvPr>
            <p:ph type="sldNum" sz="quarter" idx="5"/>
          </p:nvPr>
        </p:nvSpPr>
        <p:spPr/>
        <p:txBody>
          <a:bodyPr/>
          <a:lstStyle/>
          <a:p>
            <a:pPr rtl="0"/>
            <a:fld id="{DEF75CB5-5666-5049-9AE0-38EFD385C21E}" type="slidenum">
              <a:rPr lang="en-GB" smtClean="0"/>
              <a:t>36</a:t>
            </a:fld>
            <a:endParaRPr lang="en-GB"/>
          </a:p>
        </p:txBody>
      </p:sp>
    </p:spTree>
    <p:extLst>
      <p:ext uri="{BB962C8B-B14F-4D97-AF65-F5344CB8AC3E}">
        <p14:creationId xmlns:p14="http://schemas.microsoft.com/office/powerpoint/2010/main" val="20309403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E05D95-8BC5-D5B4-F177-2091592A36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959951-C1FE-1E94-532D-2F1A7AD5BA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B317ED-10F4-8163-2FA2-A1C97B87B51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63F3168-2815-70D8-B0D6-7C10F404AEC8}"/>
              </a:ext>
            </a:extLst>
          </p:cNvPr>
          <p:cNvSpPr>
            <a:spLocks noGrp="1"/>
          </p:cNvSpPr>
          <p:nvPr>
            <p:ph type="sldNum" sz="quarter" idx="5"/>
          </p:nvPr>
        </p:nvSpPr>
        <p:spPr/>
        <p:txBody>
          <a:bodyPr/>
          <a:lstStyle/>
          <a:p>
            <a:pPr rtl="0"/>
            <a:fld id="{DEF75CB5-5666-5049-9AE0-38EFD385C21E}" type="slidenum">
              <a:rPr lang="en-GB" smtClean="0"/>
              <a:t>37</a:t>
            </a:fld>
            <a:endParaRPr lang="en-GB"/>
          </a:p>
        </p:txBody>
      </p:sp>
    </p:spTree>
    <p:extLst>
      <p:ext uri="{BB962C8B-B14F-4D97-AF65-F5344CB8AC3E}">
        <p14:creationId xmlns:p14="http://schemas.microsoft.com/office/powerpoint/2010/main" val="4984817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38</a:t>
            </a:fld>
            <a:endParaRPr lang="en-GB"/>
          </a:p>
        </p:txBody>
      </p:sp>
    </p:spTree>
    <p:extLst>
      <p:ext uri="{BB962C8B-B14F-4D97-AF65-F5344CB8AC3E}">
        <p14:creationId xmlns:p14="http://schemas.microsoft.com/office/powerpoint/2010/main" val="4858710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5F63CB-BA6D-15AC-C9D4-800ED77385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DE82C5-8A04-49D7-45A6-F7D6675ABC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2A852E-16AC-82C0-9B65-41AD94C3ADE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C5322D6-8A48-FFE3-28D7-6286FD363113}"/>
              </a:ext>
            </a:extLst>
          </p:cNvPr>
          <p:cNvSpPr>
            <a:spLocks noGrp="1"/>
          </p:cNvSpPr>
          <p:nvPr>
            <p:ph type="sldNum" sz="quarter" idx="5"/>
          </p:nvPr>
        </p:nvSpPr>
        <p:spPr/>
        <p:txBody>
          <a:bodyPr/>
          <a:lstStyle/>
          <a:p>
            <a:pPr rtl="0"/>
            <a:fld id="{DEF75CB5-5666-5049-9AE0-38EFD385C21E}" type="slidenum">
              <a:rPr lang="en-GB" smtClean="0"/>
              <a:t>39</a:t>
            </a:fld>
            <a:endParaRPr lang="en-GB"/>
          </a:p>
        </p:txBody>
      </p:sp>
    </p:spTree>
    <p:extLst>
      <p:ext uri="{BB962C8B-B14F-4D97-AF65-F5344CB8AC3E}">
        <p14:creationId xmlns:p14="http://schemas.microsoft.com/office/powerpoint/2010/main" val="42920329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D9B133-6CA2-0DE6-B05E-CDF42EDC1B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0E2FE2-A852-63BC-45FF-C961487BF0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2F338A-4C4D-1AAE-80F0-594228604B8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61DBEC9-7853-8338-E003-CFC4387FC2AA}"/>
              </a:ext>
            </a:extLst>
          </p:cNvPr>
          <p:cNvSpPr>
            <a:spLocks noGrp="1"/>
          </p:cNvSpPr>
          <p:nvPr>
            <p:ph type="sldNum" sz="quarter" idx="5"/>
          </p:nvPr>
        </p:nvSpPr>
        <p:spPr/>
        <p:txBody>
          <a:bodyPr/>
          <a:lstStyle/>
          <a:p>
            <a:pPr rtl="0"/>
            <a:fld id="{DEF75CB5-5666-5049-9AE0-38EFD385C21E}" type="slidenum">
              <a:rPr lang="en-GB" smtClean="0"/>
              <a:t>40</a:t>
            </a:fld>
            <a:endParaRPr lang="en-GB"/>
          </a:p>
        </p:txBody>
      </p:sp>
    </p:spTree>
    <p:extLst>
      <p:ext uri="{BB962C8B-B14F-4D97-AF65-F5344CB8AC3E}">
        <p14:creationId xmlns:p14="http://schemas.microsoft.com/office/powerpoint/2010/main" val="34972930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8BFC9A-5502-2D98-CF38-6A32FF28BF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1CFE03-69C9-16A5-1329-5BEADC773D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A8F10A-FE9D-17B0-4A98-E6DBDA61D8C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D195A90-B8BC-8A5D-179B-5A00D848A735}"/>
              </a:ext>
            </a:extLst>
          </p:cNvPr>
          <p:cNvSpPr>
            <a:spLocks noGrp="1"/>
          </p:cNvSpPr>
          <p:nvPr>
            <p:ph type="sldNum" sz="quarter" idx="5"/>
          </p:nvPr>
        </p:nvSpPr>
        <p:spPr/>
        <p:txBody>
          <a:bodyPr/>
          <a:lstStyle/>
          <a:p>
            <a:pPr rtl="0"/>
            <a:fld id="{DEF75CB5-5666-5049-9AE0-38EFD385C21E}" type="slidenum">
              <a:rPr lang="en-GB" smtClean="0"/>
              <a:t>41</a:t>
            </a:fld>
            <a:endParaRPr lang="en-GB"/>
          </a:p>
        </p:txBody>
      </p:sp>
    </p:spTree>
    <p:extLst>
      <p:ext uri="{BB962C8B-B14F-4D97-AF65-F5344CB8AC3E}">
        <p14:creationId xmlns:p14="http://schemas.microsoft.com/office/powerpoint/2010/main" val="16535019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7F87B-0EFC-686D-DF57-2585DA71DC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D2F79F-4CA0-3673-0A9C-F899133CAF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6C1AF2-F30C-C8AD-5BB4-877E0F1405C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15F6BA5-73D3-DD2B-9A70-B02897B0E16F}"/>
              </a:ext>
            </a:extLst>
          </p:cNvPr>
          <p:cNvSpPr>
            <a:spLocks noGrp="1"/>
          </p:cNvSpPr>
          <p:nvPr>
            <p:ph type="sldNum" sz="quarter" idx="5"/>
          </p:nvPr>
        </p:nvSpPr>
        <p:spPr/>
        <p:txBody>
          <a:bodyPr/>
          <a:lstStyle/>
          <a:p>
            <a:pPr rtl="0"/>
            <a:fld id="{DEF75CB5-5666-5049-9AE0-38EFD385C21E}" type="slidenum">
              <a:rPr lang="en-GB" smtClean="0"/>
              <a:t>42</a:t>
            </a:fld>
            <a:endParaRPr lang="en-GB"/>
          </a:p>
        </p:txBody>
      </p:sp>
    </p:spTree>
    <p:extLst>
      <p:ext uri="{BB962C8B-B14F-4D97-AF65-F5344CB8AC3E}">
        <p14:creationId xmlns:p14="http://schemas.microsoft.com/office/powerpoint/2010/main" val="11105107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080963-6ACC-D6CF-64C0-9DA2DC1BBE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C4276C-7EE5-3391-A326-032ED4C2D4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06DDC6-6A04-A515-FD93-4B2F6996E84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FADFD60-3666-7BC0-78DA-9D9981F4C8D4}"/>
              </a:ext>
            </a:extLst>
          </p:cNvPr>
          <p:cNvSpPr>
            <a:spLocks noGrp="1"/>
          </p:cNvSpPr>
          <p:nvPr>
            <p:ph type="sldNum" sz="quarter" idx="5"/>
          </p:nvPr>
        </p:nvSpPr>
        <p:spPr/>
        <p:txBody>
          <a:bodyPr/>
          <a:lstStyle/>
          <a:p>
            <a:pPr rtl="0"/>
            <a:fld id="{DEF75CB5-5666-5049-9AE0-38EFD385C21E}" type="slidenum">
              <a:rPr lang="en-GB" smtClean="0"/>
              <a:t>43</a:t>
            </a:fld>
            <a:endParaRPr lang="en-GB"/>
          </a:p>
        </p:txBody>
      </p:sp>
    </p:spTree>
    <p:extLst>
      <p:ext uri="{BB962C8B-B14F-4D97-AF65-F5344CB8AC3E}">
        <p14:creationId xmlns:p14="http://schemas.microsoft.com/office/powerpoint/2010/main" val="250562907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920FA6-86DD-424D-99D4-F7B88F6F2F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772CDF-1114-3B0E-310E-B3261418C5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228427-5399-B900-BFF1-77358CB2A48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2FA8D59-5C54-555C-EE01-8864613AA74F}"/>
              </a:ext>
            </a:extLst>
          </p:cNvPr>
          <p:cNvSpPr>
            <a:spLocks noGrp="1"/>
          </p:cNvSpPr>
          <p:nvPr>
            <p:ph type="sldNum" sz="quarter" idx="5"/>
          </p:nvPr>
        </p:nvSpPr>
        <p:spPr/>
        <p:txBody>
          <a:bodyPr/>
          <a:lstStyle/>
          <a:p>
            <a:pPr rtl="0"/>
            <a:fld id="{DEF75CB5-5666-5049-9AE0-38EFD385C21E}" type="slidenum">
              <a:rPr lang="en-GB" smtClean="0"/>
              <a:t>44</a:t>
            </a:fld>
            <a:endParaRPr lang="en-GB"/>
          </a:p>
        </p:txBody>
      </p:sp>
    </p:spTree>
    <p:extLst>
      <p:ext uri="{BB962C8B-B14F-4D97-AF65-F5344CB8AC3E}">
        <p14:creationId xmlns:p14="http://schemas.microsoft.com/office/powerpoint/2010/main" val="425134573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45</a:t>
            </a:fld>
            <a:endParaRPr lang="en-GB"/>
          </a:p>
        </p:txBody>
      </p:sp>
    </p:spTree>
    <p:extLst>
      <p:ext uri="{BB962C8B-B14F-4D97-AF65-F5344CB8AC3E}">
        <p14:creationId xmlns:p14="http://schemas.microsoft.com/office/powerpoint/2010/main" val="347394175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46</a:t>
            </a:fld>
            <a:endParaRPr lang="en-GB"/>
          </a:p>
        </p:txBody>
      </p:sp>
    </p:spTree>
    <p:extLst>
      <p:ext uri="{BB962C8B-B14F-4D97-AF65-F5344CB8AC3E}">
        <p14:creationId xmlns:p14="http://schemas.microsoft.com/office/powerpoint/2010/main" val="339875246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C8088-D60F-041F-DAFC-2AC45D37E4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095A9C-09E7-5CBD-E209-0E908CF56A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C5DB2B-B648-CFEE-0398-824CA12CDB2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1CC1A28-946F-22EC-897F-FCB25F12246C}"/>
              </a:ext>
            </a:extLst>
          </p:cNvPr>
          <p:cNvSpPr>
            <a:spLocks noGrp="1"/>
          </p:cNvSpPr>
          <p:nvPr>
            <p:ph type="sldNum" sz="quarter" idx="5"/>
          </p:nvPr>
        </p:nvSpPr>
        <p:spPr/>
        <p:txBody>
          <a:bodyPr/>
          <a:lstStyle/>
          <a:p>
            <a:pPr rtl="0"/>
            <a:fld id="{DEF75CB5-5666-5049-9AE0-38EFD385C21E}" type="slidenum">
              <a:rPr lang="en-GB" smtClean="0"/>
              <a:t>47</a:t>
            </a:fld>
            <a:endParaRPr lang="en-GB"/>
          </a:p>
        </p:txBody>
      </p:sp>
    </p:spTree>
    <p:extLst>
      <p:ext uri="{BB962C8B-B14F-4D97-AF65-F5344CB8AC3E}">
        <p14:creationId xmlns:p14="http://schemas.microsoft.com/office/powerpoint/2010/main" val="191027760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21E97-29B7-67F3-5D2F-2361B533A6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E770E1-4C7A-43F2-C62D-8E16E13F92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AC5920-84ED-42C9-BE3A-80C5AADC562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C7E9B23-6E38-3200-7179-CA9A973C6953}"/>
              </a:ext>
            </a:extLst>
          </p:cNvPr>
          <p:cNvSpPr>
            <a:spLocks noGrp="1"/>
          </p:cNvSpPr>
          <p:nvPr>
            <p:ph type="sldNum" sz="quarter" idx="5"/>
          </p:nvPr>
        </p:nvSpPr>
        <p:spPr/>
        <p:txBody>
          <a:bodyPr/>
          <a:lstStyle/>
          <a:p>
            <a:pPr rtl="0"/>
            <a:fld id="{DEF75CB5-5666-5049-9AE0-38EFD385C21E}" type="slidenum">
              <a:rPr lang="en-GB" smtClean="0"/>
              <a:t>48</a:t>
            </a:fld>
            <a:endParaRPr lang="en-GB"/>
          </a:p>
        </p:txBody>
      </p:sp>
    </p:spTree>
    <p:extLst>
      <p:ext uri="{BB962C8B-B14F-4D97-AF65-F5344CB8AC3E}">
        <p14:creationId xmlns:p14="http://schemas.microsoft.com/office/powerpoint/2010/main" val="41153526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C8877-ECC0-F582-1373-21E98F329B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C32CBE-E2D9-5DF8-AB46-7B8C7D0070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CA2D84-77E9-417A-D2F4-92DFDF54BEB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EBF2504-5ACA-1641-AABE-54D440685257}"/>
              </a:ext>
            </a:extLst>
          </p:cNvPr>
          <p:cNvSpPr>
            <a:spLocks noGrp="1"/>
          </p:cNvSpPr>
          <p:nvPr>
            <p:ph type="sldNum" sz="quarter" idx="5"/>
          </p:nvPr>
        </p:nvSpPr>
        <p:spPr/>
        <p:txBody>
          <a:bodyPr/>
          <a:lstStyle/>
          <a:p>
            <a:pPr rtl="0"/>
            <a:fld id="{DEF75CB5-5666-5049-9AE0-38EFD385C21E}" type="slidenum">
              <a:rPr lang="en-GB" smtClean="0"/>
              <a:t>49</a:t>
            </a:fld>
            <a:endParaRPr lang="en-GB"/>
          </a:p>
        </p:txBody>
      </p:sp>
    </p:spTree>
    <p:extLst>
      <p:ext uri="{BB962C8B-B14F-4D97-AF65-F5344CB8AC3E}">
        <p14:creationId xmlns:p14="http://schemas.microsoft.com/office/powerpoint/2010/main" val="34258072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5666EB-C58E-B9BE-BA4C-D4B7E518E2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37BFC4-3030-E6E8-A8ED-89EC9087A9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28D94C-EE83-D4C8-398D-57C1A6950BF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5DF629A-C0B6-AE36-D395-224E8841C8A6}"/>
              </a:ext>
            </a:extLst>
          </p:cNvPr>
          <p:cNvSpPr>
            <a:spLocks noGrp="1"/>
          </p:cNvSpPr>
          <p:nvPr>
            <p:ph type="sldNum" sz="quarter" idx="5"/>
          </p:nvPr>
        </p:nvSpPr>
        <p:spPr/>
        <p:txBody>
          <a:bodyPr/>
          <a:lstStyle/>
          <a:p>
            <a:pPr rtl="0"/>
            <a:fld id="{DEF75CB5-5666-5049-9AE0-38EFD385C21E}" type="slidenum">
              <a:rPr lang="en-GB" smtClean="0"/>
              <a:t>50</a:t>
            </a:fld>
            <a:endParaRPr lang="en-GB"/>
          </a:p>
        </p:txBody>
      </p:sp>
    </p:spTree>
    <p:extLst>
      <p:ext uri="{BB962C8B-B14F-4D97-AF65-F5344CB8AC3E}">
        <p14:creationId xmlns:p14="http://schemas.microsoft.com/office/powerpoint/2010/main" val="198151369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90AB8E-8A87-6CFD-72F8-CCC5B0A3E8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18DC62-CCB3-E485-023D-DEAF8645D3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89E61F-CF7E-56FF-044E-CBEF24322BD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3F67306-293A-B80B-05F7-82349581CD34}"/>
              </a:ext>
            </a:extLst>
          </p:cNvPr>
          <p:cNvSpPr>
            <a:spLocks noGrp="1"/>
          </p:cNvSpPr>
          <p:nvPr>
            <p:ph type="sldNum" sz="quarter" idx="5"/>
          </p:nvPr>
        </p:nvSpPr>
        <p:spPr/>
        <p:txBody>
          <a:bodyPr/>
          <a:lstStyle/>
          <a:p>
            <a:pPr rtl="0"/>
            <a:fld id="{DEF75CB5-5666-5049-9AE0-38EFD385C21E}" type="slidenum">
              <a:rPr lang="en-GB" smtClean="0"/>
              <a:t>51</a:t>
            </a:fld>
            <a:endParaRPr lang="en-GB"/>
          </a:p>
        </p:txBody>
      </p:sp>
    </p:spTree>
    <p:extLst>
      <p:ext uri="{BB962C8B-B14F-4D97-AF65-F5344CB8AC3E}">
        <p14:creationId xmlns:p14="http://schemas.microsoft.com/office/powerpoint/2010/main" val="4649854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80AB59-A37A-BA1A-5DAD-60699F38EB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E877ED-CA10-E0F9-8FE4-80FC7AE4B6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CC45F7-70D3-2036-D609-57C0B1B3507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16A8424-B0BE-EADF-5AB8-D6983A748C4C}"/>
              </a:ext>
            </a:extLst>
          </p:cNvPr>
          <p:cNvSpPr>
            <a:spLocks noGrp="1"/>
          </p:cNvSpPr>
          <p:nvPr>
            <p:ph type="sldNum" sz="quarter" idx="5"/>
          </p:nvPr>
        </p:nvSpPr>
        <p:spPr/>
        <p:txBody>
          <a:bodyPr/>
          <a:lstStyle/>
          <a:p>
            <a:pPr rtl="0"/>
            <a:fld id="{DEF75CB5-5666-5049-9AE0-38EFD385C21E}" type="slidenum">
              <a:rPr lang="en-GB" smtClean="0"/>
              <a:t>52</a:t>
            </a:fld>
            <a:endParaRPr lang="en-GB"/>
          </a:p>
        </p:txBody>
      </p:sp>
    </p:spTree>
    <p:extLst>
      <p:ext uri="{BB962C8B-B14F-4D97-AF65-F5344CB8AC3E}">
        <p14:creationId xmlns:p14="http://schemas.microsoft.com/office/powerpoint/2010/main" val="384774851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5A593D-DC0E-D0B3-71A8-89D44DD560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04B8F7-32BC-BC68-3270-FD5DD51CD4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87FBBE-56DF-4C8E-6DD5-2E817723D7D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6422F21-E6AB-2256-D198-68991E34E7C6}"/>
              </a:ext>
            </a:extLst>
          </p:cNvPr>
          <p:cNvSpPr>
            <a:spLocks noGrp="1"/>
          </p:cNvSpPr>
          <p:nvPr>
            <p:ph type="sldNum" sz="quarter" idx="5"/>
          </p:nvPr>
        </p:nvSpPr>
        <p:spPr/>
        <p:txBody>
          <a:bodyPr/>
          <a:lstStyle/>
          <a:p>
            <a:pPr rtl="0"/>
            <a:fld id="{DEF75CB5-5666-5049-9AE0-38EFD385C21E}" type="slidenum">
              <a:rPr lang="en-GB" smtClean="0"/>
              <a:t>53</a:t>
            </a:fld>
            <a:endParaRPr lang="en-GB"/>
          </a:p>
        </p:txBody>
      </p:sp>
    </p:spTree>
    <p:extLst>
      <p:ext uri="{BB962C8B-B14F-4D97-AF65-F5344CB8AC3E}">
        <p14:creationId xmlns:p14="http://schemas.microsoft.com/office/powerpoint/2010/main" val="292185466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E4A89B-A0D6-880B-AB91-9231F0DF5D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02C9EA-BBB0-128E-884C-14CD6A7DE3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43010F-6398-9A89-C9B7-1A5098D8888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CC9B3E5-E858-8EBF-4635-291351C9A552}"/>
              </a:ext>
            </a:extLst>
          </p:cNvPr>
          <p:cNvSpPr>
            <a:spLocks noGrp="1"/>
          </p:cNvSpPr>
          <p:nvPr>
            <p:ph type="sldNum" sz="quarter" idx="5"/>
          </p:nvPr>
        </p:nvSpPr>
        <p:spPr/>
        <p:txBody>
          <a:bodyPr/>
          <a:lstStyle/>
          <a:p>
            <a:pPr rtl="0"/>
            <a:fld id="{DEF75CB5-5666-5049-9AE0-38EFD385C21E}" type="slidenum">
              <a:rPr lang="en-GB" smtClean="0"/>
              <a:t>54</a:t>
            </a:fld>
            <a:endParaRPr lang="en-GB"/>
          </a:p>
        </p:txBody>
      </p:sp>
    </p:spTree>
    <p:extLst>
      <p:ext uri="{BB962C8B-B14F-4D97-AF65-F5344CB8AC3E}">
        <p14:creationId xmlns:p14="http://schemas.microsoft.com/office/powerpoint/2010/main" val="84174726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A88C4-2FFD-AEDF-220E-F1FD7BB906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CA3BCD-F821-544E-2886-B8B99A87FA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1A32C8-6E4E-8FE2-4102-91FD22E01AF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D5D25DE-5E8B-3119-6745-5FE7AF8D7DAD}"/>
              </a:ext>
            </a:extLst>
          </p:cNvPr>
          <p:cNvSpPr>
            <a:spLocks noGrp="1"/>
          </p:cNvSpPr>
          <p:nvPr>
            <p:ph type="sldNum" sz="quarter" idx="5"/>
          </p:nvPr>
        </p:nvSpPr>
        <p:spPr/>
        <p:txBody>
          <a:bodyPr/>
          <a:lstStyle/>
          <a:p>
            <a:pPr rtl="0"/>
            <a:fld id="{DEF75CB5-5666-5049-9AE0-38EFD385C21E}" type="slidenum">
              <a:rPr lang="en-GB" smtClean="0"/>
              <a:t>55</a:t>
            </a:fld>
            <a:endParaRPr lang="en-GB"/>
          </a:p>
        </p:txBody>
      </p:sp>
    </p:spTree>
    <p:extLst>
      <p:ext uri="{BB962C8B-B14F-4D97-AF65-F5344CB8AC3E}">
        <p14:creationId xmlns:p14="http://schemas.microsoft.com/office/powerpoint/2010/main" val="284744387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E3380-5CC5-505E-652A-9BA04E6389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8D5173-629E-D5DD-1C74-DA65AB4931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444217-7F92-A461-45A9-18F3FDF70EA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69DDD88-4434-29ED-C37B-27A65CD18102}"/>
              </a:ext>
            </a:extLst>
          </p:cNvPr>
          <p:cNvSpPr>
            <a:spLocks noGrp="1"/>
          </p:cNvSpPr>
          <p:nvPr>
            <p:ph type="sldNum" sz="quarter" idx="5"/>
          </p:nvPr>
        </p:nvSpPr>
        <p:spPr/>
        <p:txBody>
          <a:bodyPr/>
          <a:lstStyle/>
          <a:p>
            <a:pPr rtl="0"/>
            <a:fld id="{DEF75CB5-5666-5049-9AE0-38EFD385C21E}" type="slidenum">
              <a:rPr lang="en-GB" smtClean="0"/>
              <a:t>56</a:t>
            </a:fld>
            <a:endParaRPr lang="en-GB"/>
          </a:p>
        </p:txBody>
      </p:sp>
    </p:spTree>
    <p:extLst>
      <p:ext uri="{BB962C8B-B14F-4D97-AF65-F5344CB8AC3E}">
        <p14:creationId xmlns:p14="http://schemas.microsoft.com/office/powerpoint/2010/main" val="11209017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BF8101-345C-E678-F041-6119CBC4B5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6EB455-0024-0902-24FE-AB36AFE705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26A7DB-58DF-1EDB-F9CB-4C3075EC7888}"/>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74E84A86-9CD2-9C11-5C52-41464C1CF66F}"/>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57</a:t>
            </a:fld>
            <a:endParaRPr lang="en-GB"/>
          </a:p>
        </p:txBody>
      </p:sp>
    </p:spTree>
    <p:extLst>
      <p:ext uri="{BB962C8B-B14F-4D97-AF65-F5344CB8AC3E}">
        <p14:creationId xmlns:p14="http://schemas.microsoft.com/office/powerpoint/2010/main" val="13493774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E8BC3-24CD-5AA7-3E27-E453A73501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4E22BC-B51B-1540-AB6A-15736F0CA3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1AC59C-275C-8DAB-7A8E-9318F3BC259D}"/>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B3F42E7E-CCEE-04C0-3513-0E4747A7B920}"/>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58</a:t>
            </a:fld>
            <a:endParaRPr lang="en-GB"/>
          </a:p>
        </p:txBody>
      </p:sp>
    </p:spTree>
    <p:extLst>
      <p:ext uri="{BB962C8B-B14F-4D97-AF65-F5344CB8AC3E}">
        <p14:creationId xmlns:p14="http://schemas.microsoft.com/office/powerpoint/2010/main" val="168053275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638DD-045F-4E98-9296-817011A44D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8CA257-3EBE-66A0-4EA8-6444C78C4C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4ECC82-2D44-5994-07EF-18973123D1EE}"/>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CCFECB22-F805-E8C7-38DF-23405978745D}"/>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59</a:t>
            </a:fld>
            <a:endParaRPr lang="en-GB"/>
          </a:p>
        </p:txBody>
      </p:sp>
    </p:spTree>
    <p:extLst>
      <p:ext uri="{BB962C8B-B14F-4D97-AF65-F5344CB8AC3E}">
        <p14:creationId xmlns:p14="http://schemas.microsoft.com/office/powerpoint/2010/main" val="283779127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434725-1642-D06F-65B8-4C606B5DF7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6C3061-7A5F-7767-93AB-AFB1682B70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754579-C66B-0B26-8C2B-12671BB6A12B}"/>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015E137C-2093-68EC-932B-F53597515B21}"/>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60</a:t>
            </a:fld>
            <a:endParaRPr lang="en-GB"/>
          </a:p>
        </p:txBody>
      </p:sp>
    </p:spTree>
    <p:extLst>
      <p:ext uri="{BB962C8B-B14F-4D97-AF65-F5344CB8AC3E}">
        <p14:creationId xmlns:p14="http://schemas.microsoft.com/office/powerpoint/2010/main" val="325351554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2CE33-BB38-22F5-9F84-8F89FACFDF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422A82-06E4-D39A-F654-83050E3993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01A78B-FDF7-BCDB-89A0-66C470A1579B}"/>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C447D278-B89A-5022-EBF2-C6CC0EE5536A}"/>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61</a:t>
            </a:fld>
            <a:endParaRPr lang="en-GB"/>
          </a:p>
        </p:txBody>
      </p:sp>
    </p:spTree>
    <p:extLst>
      <p:ext uri="{BB962C8B-B14F-4D97-AF65-F5344CB8AC3E}">
        <p14:creationId xmlns:p14="http://schemas.microsoft.com/office/powerpoint/2010/main" val="144353987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154234-9BD0-1D14-9A7C-C2846E087D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24CDB0-85E0-0A6B-5350-8C8986767F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531F78-A311-899C-E6DB-B1EC59608AF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2C237A8-8ADD-D221-0799-A13ED4819C52}"/>
              </a:ext>
            </a:extLst>
          </p:cNvPr>
          <p:cNvSpPr>
            <a:spLocks noGrp="1"/>
          </p:cNvSpPr>
          <p:nvPr>
            <p:ph type="sldNum" sz="quarter" idx="5"/>
          </p:nvPr>
        </p:nvSpPr>
        <p:spPr/>
        <p:txBody>
          <a:bodyPr/>
          <a:lstStyle/>
          <a:p>
            <a:pPr rtl="0"/>
            <a:fld id="{DEF75CB5-5666-5049-9AE0-38EFD385C21E}" type="slidenum">
              <a:rPr lang="en-GB" smtClean="0"/>
              <a:t>62</a:t>
            </a:fld>
            <a:endParaRPr lang="en-GB"/>
          </a:p>
        </p:txBody>
      </p:sp>
    </p:spTree>
    <p:extLst>
      <p:ext uri="{BB962C8B-B14F-4D97-AF65-F5344CB8AC3E}">
        <p14:creationId xmlns:p14="http://schemas.microsoft.com/office/powerpoint/2010/main" val="79440306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9ED80-BDBB-3BB1-02D7-35A57AE119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006382-347F-5885-053A-92E167C246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1F6540-CA0D-2F50-5BA5-6C30FF11426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3E2A91B-F14E-2DB0-484B-FD4A2D3DAAD3}"/>
              </a:ext>
            </a:extLst>
          </p:cNvPr>
          <p:cNvSpPr>
            <a:spLocks noGrp="1"/>
          </p:cNvSpPr>
          <p:nvPr>
            <p:ph type="sldNum" sz="quarter" idx="5"/>
          </p:nvPr>
        </p:nvSpPr>
        <p:spPr/>
        <p:txBody>
          <a:bodyPr/>
          <a:lstStyle/>
          <a:p>
            <a:pPr rtl="0"/>
            <a:fld id="{DEF75CB5-5666-5049-9AE0-38EFD385C21E}" type="slidenum">
              <a:rPr lang="en-GB" smtClean="0"/>
              <a:t>63</a:t>
            </a:fld>
            <a:endParaRPr lang="en-GB"/>
          </a:p>
        </p:txBody>
      </p:sp>
    </p:spTree>
    <p:extLst>
      <p:ext uri="{BB962C8B-B14F-4D97-AF65-F5344CB8AC3E}">
        <p14:creationId xmlns:p14="http://schemas.microsoft.com/office/powerpoint/2010/main" val="99887097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8B68F4-1D4D-AD7D-7BEC-1C747B64E8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D39361-8D8D-5485-3542-B25C805559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73F433-920F-555F-9990-51D628BEAD0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C02DBCB-F135-1CE8-995D-42EFD7958388}"/>
              </a:ext>
            </a:extLst>
          </p:cNvPr>
          <p:cNvSpPr>
            <a:spLocks noGrp="1"/>
          </p:cNvSpPr>
          <p:nvPr>
            <p:ph type="sldNum" sz="quarter" idx="5"/>
          </p:nvPr>
        </p:nvSpPr>
        <p:spPr/>
        <p:txBody>
          <a:bodyPr/>
          <a:lstStyle/>
          <a:p>
            <a:pPr rtl="0"/>
            <a:fld id="{DEF75CB5-5666-5049-9AE0-38EFD385C21E}" type="slidenum">
              <a:rPr lang="en-GB" smtClean="0"/>
              <a:t>64</a:t>
            </a:fld>
            <a:endParaRPr lang="en-GB"/>
          </a:p>
        </p:txBody>
      </p:sp>
    </p:spTree>
    <p:extLst>
      <p:ext uri="{BB962C8B-B14F-4D97-AF65-F5344CB8AC3E}">
        <p14:creationId xmlns:p14="http://schemas.microsoft.com/office/powerpoint/2010/main" val="105922544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F2D50B-40AE-3614-BD77-569BC9F636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0FBCCF-7E0D-CBF7-5CDD-196AD52068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4ACD3F-4602-A8C2-6CD6-06F5A427544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38B5920-BA6F-553D-3B08-DF4614C1833B}"/>
              </a:ext>
            </a:extLst>
          </p:cNvPr>
          <p:cNvSpPr>
            <a:spLocks noGrp="1"/>
          </p:cNvSpPr>
          <p:nvPr>
            <p:ph type="sldNum" sz="quarter" idx="5"/>
          </p:nvPr>
        </p:nvSpPr>
        <p:spPr/>
        <p:txBody>
          <a:bodyPr/>
          <a:lstStyle/>
          <a:p>
            <a:pPr rtl="0"/>
            <a:fld id="{DEF75CB5-5666-5049-9AE0-38EFD385C21E}" type="slidenum">
              <a:rPr lang="en-GB" smtClean="0"/>
              <a:t>65</a:t>
            </a:fld>
            <a:endParaRPr lang="en-GB"/>
          </a:p>
        </p:txBody>
      </p:sp>
    </p:spTree>
    <p:extLst>
      <p:ext uri="{BB962C8B-B14F-4D97-AF65-F5344CB8AC3E}">
        <p14:creationId xmlns:p14="http://schemas.microsoft.com/office/powerpoint/2010/main" val="46896800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F0040-4455-7ABB-4B68-6AEFE196B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051AD5-1C00-37C1-4DB8-2D91406838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CA73FC-BDA7-4B3B-4B49-CC37FA2F4D8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D2085B2-1D1D-44D4-1488-510EFC0D915A}"/>
              </a:ext>
            </a:extLst>
          </p:cNvPr>
          <p:cNvSpPr>
            <a:spLocks noGrp="1"/>
          </p:cNvSpPr>
          <p:nvPr>
            <p:ph type="sldNum" sz="quarter" idx="5"/>
          </p:nvPr>
        </p:nvSpPr>
        <p:spPr/>
        <p:txBody>
          <a:bodyPr/>
          <a:lstStyle/>
          <a:p>
            <a:pPr rtl="0"/>
            <a:fld id="{DEF75CB5-5666-5049-9AE0-38EFD385C21E}" type="slidenum">
              <a:rPr lang="en-GB" smtClean="0"/>
              <a:t>66</a:t>
            </a:fld>
            <a:endParaRPr lang="en-GB"/>
          </a:p>
        </p:txBody>
      </p:sp>
    </p:spTree>
    <p:extLst>
      <p:ext uri="{BB962C8B-B14F-4D97-AF65-F5344CB8AC3E}">
        <p14:creationId xmlns:p14="http://schemas.microsoft.com/office/powerpoint/2010/main" val="18021778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9C9888-0EE3-98A4-E966-727DD78012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BF2F36-8AEA-FD0E-D236-536FE43FA8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0F43FD-1A64-FC0E-2EEA-54EE47CE3DD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7D092D3-EF0E-B003-02F3-210E2FEA9B00}"/>
              </a:ext>
            </a:extLst>
          </p:cNvPr>
          <p:cNvSpPr>
            <a:spLocks noGrp="1"/>
          </p:cNvSpPr>
          <p:nvPr>
            <p:ph type="sldNum" sz="quarter" idx="5"/>
          </p:nvPr>
        </p:nvSpPr>
        <p:spPr/>
        <p:txBody>
          <a:bodyPr/>
          <a:lstStyle/>
          <a:p>
            <a:pPr rtl="0"/>
            <a:fld id="{DEF75CB5-5666-5049-9AE0-38EFD385C21E}" type="slidenum">
              <a:rPr lang="en-GB" smtClean="0"/>
              <a:t>67</a:t>
            </a:fld>
            <a:endParaRPr lang="en-GB"/>
          </a:p>
        </p:txBody>
      </p:sp>
    </p:spTree>
    <p:extLst>
      <p:ext uri="{BB962C8B-B14F-4D97-AF65-F5344CB8AC3E}">
        <p14:creationId xmlns:p14="http://schemas.microsoft.com/office/powerpoint/2010/main" val="157840613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8F70CB-835E-A524-723F-F2D9561454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AFFDEC-BE6E-2B2C-8BA3-D32524A4B4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138828-38D9-E04E-06A2-B46A35DE10B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D37FCDC-DB74-9B61-7746-A296A949DEF2}"/>
              </a:ext>
            </a:extLst>
          </p:cNvPr>
          <p:cNvSpPr>
            <a:spLocks noGrp="1"/>
          </p:cNvSpPr>
          <p:nvPr>
            <p:ph type="sldNum" sz="quarter" idx="5"/>
          </p:nvPr>
        </p:nvSpPr>
        <p:spPr/>
        <p:txBody>
          <a:bodyPr/>
          <a:lstStyle/>
          <a:p>
            <a:pPr rtl="0"/>
            <a:fld id="{DEF75CB5-5666-5049-9AE0-38EFD385C21E}" type="slidenum">
              <a:rPr lang="en-GB" smtClean="0"/>
              <a:t>68</a:t>
            </a:fld>
            <a:endParaRPr lang="en-GB"/>
          </a:p>
        </p:txBody>
      </p:sp>
    </p:spTree>
    <p:extLst>
      <p:ext uri="{BB962C8B-B14F-4D97-AF65-F5344CB8AC3E}">
        <p14:creationId xmlns:p14="http://schemas.microsoft.com/office/powerpoint/2010/main" val="282881334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FA107E-A5F3-D816-F7F2-0486864AEC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A9FDF5-0715-6B40-1350-9DC29871E0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E17CE1-6433-7A53-D3B7-741E6C07A57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10941E8-B653-65DF-DACA-F86A877FACCE}"/>
              </a:ext>
            </a:extLst>
          </p:cNvPr>
          <p:cNvSpPr>
            <a:spLocks noGrp="1"/>
          </p:cNvSpPr>
          <p:nvPr>
            <p:ph type="sldNum" sz="quarter" idx="5"/>
          </p:nvPr>
        </p:nvSpPr>
        <p:spPr/>
        <p:txBody>
          <a:bodyPr/>
          <a:lstStyle/>
          <a:p>
            <a:pPr rtl="0"/>
            <a:fld id="{DEF75CB5-5666-5049-9AE0-38EFD385C21E}" type="slidenum">
              <a:rPr lang="en-GB" smtClean="0"/>
              <a:t>69</a:t>
            </a:fld>
            <a:endParaRPr lang="en-GB"/>
          </a:p>
        </p:txBody>
      </p:sp>
    </p:spTree>
    <p:extLst>
      <p:ext uri="{BB962C8B-B14F-4D97-AF65-F5344CB8AC3E}">
        <p14:creationId xmlns:p14="http://schemas.microsoft.com/office/powerpoint/2010/main" val="63710408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6746B8-E2BD-073A-4E70-BFA0DD4647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33B78F-29AF-2BAF-A13C-A3ED92255D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9DA8FA-6CFB-8B02-F943-D697BA536D6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4D1F6F1-CBC8-4EB2-087C-83D6777C7662}"/>
              </a:ext>
            </a:extLst>
          </p:cNvPr>
          <p:cNvSpPr>
            <a:spLocks noGrp="1"/>
          </p:cNvSpPr>
          <p:nvPr>
            <p:ph type="sldNum" sz="quarter" idx="5"/>
          </p:nvPr>
        </p:nvSpPr>
        <p:spPr/>
        <p:txBody>
          <a:bodyPr/>
          <a:lstStyle/>
          <a:p>
            <a:pPr rtl="0"/>
            <a:fld id="{DEF75CB5-5666-5049-9AE0-38EFD385C21E}" type="slidenum">
              <a:rPr lang="en-GB" smtClean="0"/>
              <a:t>70</a:t>
            </a:fld>
            <a:endParaRPr lang="en-GB"/>
          </a:p>
        </p:txBody>
      </p:sp>
    </p:spTree>
    <p:extLst>
      <p:ext uri="{BB962C8B-B14F-4D97-AF65-F5344CB8AC3E}">
        <p14:creationId xmlns:p14="http://schemas.microsoft.com/office/powerpoint/2010/main" val="327872552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2613B-A873-5893-93FB-B22180E3FB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0E08B8-8FBA-A9EF-8DE0-5BFA6033B1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85AC39-A4A8-0392-3669-713199C78EF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E656E08-9CF1-ED73-D291-C9A855088B86}"/>
              </a:ext>
            </a:extLst>
          </p:cNvPr>
          <p:cNvSpPr>
            <a:spLocks noGrp="1"/>
          </p:cNvSpPr>
          <p:nvPr>
            <p:ph type="sldNum" sz="quarter" idx="5"/>
          </p:nvPr>
        </p:nvSpPr>
        <p:spPr/>
        <p:txBody>
          <a:bodyPr/>
          <a:lstStyle/>
          <a:p>
            <a:pPr rtl="0"/>
            <a:fld id="{DEF75CB5-5666-5049-9AE0-38EFD385C21E}" type="slidenum">
              <a:rPr lang="en-GB" smtClean="0"/>
              <a:t>71</a:t>
            </a:fld>
            <a:endParaRPr lang="en-GB"/>
          </a:p>
        </p:txBody>
      </p:sp>
    </p:spTree>
    <p:extLst>
      <p:ext uri="{BB962C8B-B14F-4D97-AF65-F5344CB8AC3E}">
        <p14:creationId xmlns:p14="http://schemas.microsoft.com/office/powerpoint/2010/main" val="1925169288"/>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D4A0CD-38D3-A22D-8E15-85B5EEAA06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864A94-A661-43D4-D7B2-1306EB6674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573001-8474-50C6-3883-4F2324F3EAB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FC3552C-EAD9-8895-15B1-1B6287C6DBF0}"/>
              </a:ext>
            </a:extLst>
          </p:cNvPr>
          <p:cNvSpPr>
            <a:spLocks noGrp="1"/>
          </p:cNvSpPr>
          <p:nvPr>
            <p:ph type="sldNum" sz="quarter" idx="5"/>
          </p:nvPr>
        </p:nvSpPr>
        <p:spPr/>
        <p:txBody>
          <a:bodyPr/>
          <a:lstStyle/>
          <a:p>
            <a:pPr rtl="0"/>
            <a:fld id="{DEF75CB5-5666-5049-9AE0-38EFD385C21E}" type="slidenum">
              <a:rPr lang="en-GB" smtClean="0"/>
              <a:t>72</a:t>
            </a:fld>
            <a:endParaRPr lang="en-GB"/>
          </a:p>
        </p:txBody>
      </p:sp>
    </p:spTree>
    <p:extLst>
      <p:ext uri="{BB962C8B-B14F-4D97-AF65-F5344CB8AC3E}">
        <p14:creationId xmlns:p14="http://schemas.microsoft.com/office/powerpoint/2010/main" val="3882434939"/>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3C5BDA-EFD4-B372-0DCC-D2B0E48EB8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370989-80DB-340E-4F2E-F631DAB317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4AC43B-D6A6-1E1F-F8BB-0FFEA0826AD8}"/>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E91946DC-CC2C-FF8A-340A-FED10E35D709}"/>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73</a:t>
            </a:fld>
            <a:endParaRPr lang="en-GB"/>
          </a:p>
        </p:txBody>
      </p:sp>
    </p:spTree>
    <p:extLst>
      <p:ext uri="{BB962C8B-B14F-4D97-AF65-F5344CB8AC3E}">
        <p14:creationId xmlns:p14="http://schemas.microsoft.com/office/powerpoint/2010/main" val="127550508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97CD5B-4BFC-0F43-4A5E-76CD5FD62A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BB7F37-CF38-69CC-2647-2B5097C181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2E7B45-6B46-1BA4-DAC6-EE88302CABD9}"/>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60B8AE39-A5D5-0E0E-7BC4-CFF957C47E1A}"/>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74</a:t>
            </a:fld>
            <a:endParaRPr lang="en-GB"/>
          </a:p>
        </p:txBody>
      </p:sp>
    </p:spTree>
    <p:extLst>
      <p:ext uri="{BB962C8B-B14F-4D97-AF65-F5344CB8AC3E}">
        <p14:creationId xmlns:p14="http://schemas.microsoft.com/office/powerpoint/2010/main" val="229086335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A5999-698F-B8E9-DB08-44106948DF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08DB8D-64B8-C462-3766-250B3851AA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847528-0042-1B4E-CE55-6F5B7A05FEC6}"/>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5BB71379-D597-C0E0-595B-B18EC746F30D}"/>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75</a:t>
            </a:fld>
            <a:endParaRPr lang="en-GB"/>
          </a:p>
        </p:txBody>
      </p:sp>
    </p:spTree>
    <p:extLst>
      <p:ext uri="{BB962C8B-B14F-4D97-AF65-F5344CB8AC3E}">
        <p14:creationId xmlns:p14="http://schemas.microsoft.com/office/powerpoint/2010/main" val="201857779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56EA23-C6B9-6BBF-964B-3853A3F488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3354C4-DA03-F4FA-268A-05AEBB62EE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FEA430-6F6B-B05C-3D56-D74BCC976283}"/>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25BC9FF0-13F2-FAD3-AFBE-18F64CB91D8A}"/>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76</a:t>
            </a:fld>
            <a:endParaRPr lang="en-GB"/>
          </a:p>
        </p:txBody>
      </p:sp>
    </p:spTree>
    <p:extLst>
      <p:ext uri="{BB962C8B-B14F-4D97-AF65-F5344CB8AC3E}">
        <p14:creationId xmlns:p14="http://schemas.microsoft.com/office/powerpoint/2010/main" val="3132215191"/>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1D4926-BBBC-5565-3E98-961B4DCD55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868020-995A-BA10-208F-9EE158BF6B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6017C6-A726-7791-1C90-AF78249FD388}"/>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7093CC9C-C71C-8B64-5C72-EB74E3DC6EF3}"/>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77</a:t>
            </a:fld>
            <a:endParaRPr lang="en-GB"/>
          </a:p>
        </p:txBody>
      </p:sp>
    </p:spTree>
    <p:extLst>
      <p:ext uri="{BB962C8B-B14F-4D97-AF65-F5344CB8AC3E}">
        <p14:creationId xmlns:p14="http://schemas.microsoft.com/office/powerpoint/2010/main" val="414440220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ED6BE-DADF-E376-17EB-53275B142A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9CF413-04C3-569A-9FAF-AAD2BB3CF8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66ADB9-F0E9-150E-30C8-0B1BE2DD270A}"/>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BBECA8E1-EA36-E541-86E1-2755A7B8AAD7}"/>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78</a:t>
            </a:fld>
            <a:endParaRPr lang="en-GB"/>
          </a:p>
        </p:txBody>
      </p:sp>
    </p:spTree>
    <p:extLst>
      <p:ext uri="{BB962C8B-B14F-4D97-AF65-F5344CB8AC3E}">
        <p14:creationId xmlns:p14="http://schemas.microsoft.com/office/powerpoint/2010/main" val="3445653724"/>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779BF9-FA20-699A-567C-CE7C41BCCB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95EA5E-7006-A08E-7AD1-13058DA007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E89697-0BEE-7F65-AE7D-141E9A10AFA7}"/>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13D202F4-C5B3-E541-E8CE-9BB3ECE0BAE4}"/>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79</a:t>
            </a:fld>
            <a:endParaRPr lang="en-GB"/>
          </a:p>
        </p:txBody>
      </p:sp>
    </p:spTree>
    <p:extLst>
      <p:ext uri="{BB962C8B-B14F-4D97-AF65-F5344CB8AC3E}">
        <p14:creationId xmlns:p14="http://schemas.microsoft.com/office/powerpoint/2010/main" val="420299705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B89EA6-AF0F-D2ED-E7F9-36B3FD720F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38A5F7-339D-03F8-0D66-B5175331B3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FB8620-A7AB-A8EB-8F77-F6C408E682FB}"/>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313D5C56-4D8E-5B2C-525F-A1B0AB0F6EE9}"/>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80</a:t>
            </a:fld>
            <a:endParaRPr lang="en-GB"/>
          </a:p>
        </p:txBody>
      </p:sp>
    </p:spTree>
    <p:extLst>
      <p:ext uri="{BB962C8B-B14F-4D97-AF65-F5344CB8AC3E}">
        <p14:creationId xmlns:p14="http://schemas.microsoft.com/office/powerpoint/2010/main" val="301235052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C27413-A2C2-690B-A02E-BD1FF78A2F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070408-239A-4311-8D99-08256B0758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C2E20C-94C7-4C4A-29FD-7E6D299BD01C}"/>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CB4B0591-DB36-099D-5464-4FA3C8C968D5}"/>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81</a:t>
            </a:fld>
            <a:endParaRPr lang="en-GB"/>
          </a:p>
        </p:txBody>
      </p:sp>
    </p:spTree>
    <p:extLst>
      <p:ext uri="{BB962C8B-B14F-4D97-AF65-F5344CB8AC3E}">
        <p14:creationId xmlns:p14="http://schemas.microsoft.com/office/powerpoint/2010/main" val="1555335438"/>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CF9E33-44A6-9B23-BB52-A296DC4E0E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36ED1C-4FC7-9AF5-B4AC-E6FE5F512A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05B42D-1B56-4E66-D63F-35FC0BFA165C}"/>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B5EB0D43-F900-13F4-4451-17D07A6AABEF}"/>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82</a:t>
            </a:fld>
            <a:endParaRPr lang="en-GB"/>
          </a:p>
        </p:txBody>
      </p:sp>
    </p:spTree>
    <p:extLst>
      <p:ext uri="{BB962C8B-B14F-4D97-AF65-F5344CB8AC3E}">
        <p14:creationId xmlns:p14="http://schemas.microsoft.com/office/powerpoint/2010/main" val="156797562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2EF750-74A4-CF12-4C2F-63A28B883D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B9D36F-0088-7779-A908-08D881610A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6EF567-5295-4962-C5C7-1A2ACD1E9C86}"/>
              </a:ext>
            </a:extLst>
          </p:cNvPr>
          <p:cNvSpPr>
            <a:spLocks noGrp="1"/>
          </p:cNvSpPr>
          <p:nvPr>
            <p:ph type="body" idx="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A1D71F99-A00F-FAEC-A31D-036BFBDDFB58}"/>
              </a:ext>
            </a:extLst>
          </p:cNvPr>
          <p:cNvSpPr>
            <a:spLocks noGrp="1"/>
          </p:cNvSpPr>
          <p:nvPr>
            <p:ph type="sldNum" sz="quarter" idx="5"/>
          </p:nvPr>
        </p:nvSpPr>
        <p:spPr/>
        <p:txBody>
          <a:bodyPr rtlCol="0"/>
          <a:lstStyle>
            <a:defPPr>
              <a:defRPr lang="en-GB"/>
            </a:defPPr>
          </a:lstStyle>
          <a:p>
            <a:pPr rtl="0"/>
            <a:fld id="{DEF75CB5-5666-5049-9AE0-38EFD385C21E}" type="slidenum">
              <a:rPr lang="en-GB" smtClean="0"/>
              <a:t>83</a:t>
            </a:fld>
            <a:endParaRPr lang="en-GB"/>
          </a:p>
        </p:txBody>
      </p:sp>
    </p:spTree>
    <p:extLst>
      <p:ext uri="{BB962C8B-B14F-4D97-AF65-F5344CB8AC3E}">
        <p14:creationId xmlns:p14="http://schemas.microsoft.com/office/powerpoint/2010/main" val="316045299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ised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rtlCol="0">
            <a:noAutofit/>
          </a:bodyPr>
          <a:lstStyle>
            <a:lvl1pPr algn="ctr">
              <a:defRPr lang="en-GB" sz="6000" kern="1200" spc="2200" baseline="0">
                <a:solidFill>
                  <a:schemeClr val="accent5"/>
                </a:solidFill>
              </a:defRPr>
            </a:lvl1pPr>
          </a:lstStyle>
          <a:p>
            <a:pPr rtl="0"/>
            <a:r>
              <a:rPr lang="en-GB"/>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rtlCol="0">
            <a:noAutofit/>
          </a:bodyPr>
          <a:lstStyle>
            <a:lvl1pPr marL="0" indent="0" algn="ctr">
              <a:buNone/>
              <a:defRPr lang="en-GB"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rtlCol="0" anchor="ctr" anchorCtr="0">
            <a:noAutofit/>
          </a:bodyPr>
          <a:lstStyle>
            <a:lvl1pPr marL="0" indent="0" algn="ctr">
              <a:lnSpc>
                <a:spcPct val="60000"/>
              </a:lnSpc>
              <a:buNone/>
              <a:defRPr lang="en-GB" sz="2000" b="0" i="0" spc="300">
                <a:solidFill>
                  <a:schemeClr val="bg1"/>
                </a:solidFill>
                <a:latin typeface="+mn-lt"/>
                <a:cs typeface="Arial" panose="020B0604020202020204" pitchFamily="34" charset="0"/>
              </a:defRPr>
            </a:lvl1pPr>
          </a:lstStyle>
          <a:p>
            <a:pPr lvl="0" rtl="0"/>
            <a:r>
              <a:rPr lang="en-GB"/>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rtlCol="0" anchor="b">
            <a:noAutofit/>
          </a:bodyPr>
          <a:lstStyle>
            <a:defPPr>
              <a:defRPr lang="en-GB"/>
            </a:defPPr>
          </a:lstStyle>
          <a:p>
            <a:pPr rtl="0"/>
            <a:r>
              <a:rPr lang="en-GB"/>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rtlCol="0">
            <a:noAutofit/>
          </a:bodyPr>
          <a:lstStyle>
            <a:lvl1pPr>
              <a:lnSpc>
                <a:spcPct val="140000"/>
              </a:lnSpc>
              <a:defRPr lang="en-GB" sz="2000"/>
            </a:lvl1pPr>
          </a:lstStyle>
          <a:p>
            <a:pPr lvl="0" rtl="0"/>
            <a:r>
              <a:rPr lang="en-GB"/>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rtlCol="0"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lang="en-GB"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endParaRPr lang="en-GB" dirty="0">
              <a:solidFill>
                <a:schemeClr val="bg1"/>
              </a:solidFill>
            </a:endParaRPr>
          </a:p>
          <a:p>
            <a:pPr rtl="0"/>
            <a:endParaRPr lang="en-GB" dirty="0">
              <a:solidFill>
                <a:schemeClr val="bg1"/>
              </a:solidFill>
            </a:endParaRPr>
          </a:p>
          <a:p>
            <a:pPr rtl="0"/>
            <a:endParaRPr lang="en-GB" dirty="0">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endParaRPr lang="en-GB"/>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rtlCol="0">
            <a:noAutofit/>
          </a:bodyPr>
          <a:lstStyle>
            <a:lvl1pPr algn="ctr">
              <a:defRPr lang="en-GB" spc="0"/>
            </a:lvl1pPr>
          </a:lstStyle>
          <a:p>
            <a:pPr rtl="0"/>
            <a:r>
              <a:rPr lang="en-GB"/>
              <a:t>Click to edit Master title style</a:t>
            </a:r>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rtlCol="0" anchor="t">
            <a:noAutofit/>
          </a:bodyPr>
          <a:lstStyle>
            <a:lvl1pPr marL="0" indent="0" algn="ctr">
              <a:lnSpc>
                <a:spcPct val="140000"/>
              </a:lnSpc>
              <a:buFontTx/>
              <a:buNone/>
              <a:defRPr lang="en-GB" sz="1600">
                <a:solidFill>
                  <a:schemeClr val="bg1"/>
                </a:solidFill>
                <a:latin typeface="+mn-lt"/>
                <a:cs typeface="Arial" panose="020B0604020202020204" pitchFamily="34" charset="0"/>
              </a:defRPr>
            </a:lvl1pPr>
          </a:lstStyle>
          <a:p>
            <a:pPr rtl="0"/>
            <a:r>
              <a:rPr lang="en-GB">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rtlCol="0" anchor="ctr">
            <a:noAutofit/>
          </a:bodyPr>
          <a:lstStyle>
            <a:lvl1pPr algn="ctr">
              <a:defRPr lang="en-GB" sz="2000"/>
            </a:lvl1pPr>
          </a:lstStyle>
          <a:p>
            <a:pPr lvl="0" rtl="0"/>
            <a:r>
              <a:rPr lang="en-GB"/>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rtlCol="0" anchor="ctr">
            <a:noAutofit/>
          </a:bodyPr>
          <a:lstStyle>
            <a:lvl1pPr algn="ctr">
              <a:defRPr lang="en-GB" sz="2000"/>
            </a:lvl1pPr>
          </a:lstStyle>
          <a:p>
            <a:pPr lvl="0" rtl="0"/>
            <a:r>
              <a:rPr lang="en-GB"/>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rtlCol="0" anchor="ctr">
            <a:noAutofit/>
          </a:bodyPr>
          <a:lstStyle>
            <a:lvl1pPr algn="ctr">
              <a:defRPr lang="en-GB" sz="2000"/>
            </a:lvl1pPr>
          </a:lstStyle>
          <a:p>
            <a:pPr lvl="0" rtl="0"/>
            <a:r>
              <a:rPr lang="en-GB"/>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endParaRPr lang="en-GB"/>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rtlCol="0">
            <a:noAutofit/>
          </a:bodyPr>
          <a:lstStyle>
            <a:lvl1pPr algn="ctr">
              <a:defRPr lang="en-GB" spc="0"/>
            </a:lvl1pPr>
          </a:lstStyle>
          <a:p>
            <a:pPr rtl="0"/>
            <a:r>
              <a:rPr lang="en-GB"/>
              <a:t>Click to edit Master title style</a:t>
            </a:r>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rtlCol="0" anchor="ctr">
            <a:noAutofit/>
          </a:bodyPr>
          <a:lstStyle>
            <a:lvl1pPr>
              <a:defRPr lang="en-GB" sz="2000" spc="300"/>
            </a:lvl1pPr>
          </a:lstStyle>
          <a:p>
            <a:pPr lvl="0" rtl="0"/>
            <a:r>
              <a:rPr lang="en-GB"/>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rtlCol="0" anchor="ctr">
            <a:noAutofit/>
          </a:bodyPr>
          <a:lstStyle>
            <a:lvl1pPr>
              <a:defRPr lang="en-GB" sz="2000" spc="300"/>
            </a:lvl1pPr>
          </a:lstStyle>
          <a:p>
            <a:pPr lvl="0" rtl="0"/>
            <a:r>
              <a:rPr lang="en-GB"/>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GB"/>
              <a:t>Click to edit Master text styles</a:t>
            </a:r>
          </a:p>
          <a:p>
            <a:pPr lvl="1" rtl="0"/>
            <a:r>
              <a:rPr lang="en-GB"/>
              <a:t>Second level</a:t>
            </a:r>
          </a:p>
          <a:p>
            <a:pPr lvl="2" rtl="0"/>
            <a:r>
              <a:rPr lang="en-GB"/>
              <a:t>Third level</a:t>
            </a:r>
          </a:p>
          <a:p>
            <a:pPr lvl="3" rtl="0"/>
            <a:r>
              <a:rPr lang="en-GB"/>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GB"/>
              <a:t>Click to edit Master text styles</a:t>
            </a:r>
          </a:p>
          <a:p>
            <a:pPr lvl="1" rtl="0"/>
            <a:r>
              <a:rPr lang="en-GB"/>
              <a:t>Second level</a:t>
            </a:r>
          </a:p>
          <a:p>
            <a:pPr lvl="2" rtl="0"/>
            <a:r>
              <a:rPr lang="en-GB"/>
              <a:t>Third level</a:t>
            </a:r>
          </a:p>
          <a:p>
            <a:pPr lvl="3" rtl="0"/>
            <a:r>
              <a:rPr lang="en-GB"/>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endParaRPr lang="en-GB"/>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rtlCol="0">
            <a:no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GB"/>
              <a:t>Click to edit Master title style</a:t>
            </a:r>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endParaRPr lang="en-GB"/>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rtlCol="0" anchor="ctr">
            <a:noAutofit/>
          </a:bodyPr>
          <a:lstStyle>
            <a:lvl1pPr algn="ctr" rtl="0" fontAlgn="base">
              <a:defRPr lang="en-GB"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GB" b="0" i="0">
                <a:solidFill>
                  <a:srgbClr val="201F1E"/>
                </a:solidFill>
                <a:effectLst/>
                <a:latin typeface="Calibri" panose="020F0502020204030204" pitchFamily="34" charset="0"/>
              </a:rPr>
              <a:t>Click to insert image or graphic here</a:t>
            </a:r>
            <a:endParaRPr lang="en-GB" b="0" i="0" dirty="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GB"/>
              <a:t>Click to edit Master title style</a:t>
            </a:r>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endParaRPr lang="en-GB"/>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rtlCol="0">
            <a:noAutofit/>
          </a:bodyPr>
          <a:lstStyle>
            <a:lvl1pPr algn="ctr">
              <a:defRPr lang="en-GB" spc="0"/>
            </a:lvl1pPr>
          </a:lstStyle>
          <a:p>
            <a:pPr rtl="0"/>
            <a:r>
              <a:rPr lang="en-GB"/>
              <a:t>Click to edit Master title style</a:t>
            </a:r>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rtlCol="0" anchor="ctr">
            <a:noAutofit/>
          </a:bodyPr>
          <a:lstStyle>
            <a:lvl1pPr marL="0" indent="0" algn="ctr">
              <a:lnSpc>
                <a:spcPct val="100000"/>
              </a:lnSpc>
              <a:buFontTx/>
              <a:buNone/>
              <a:defRPr lang="en-GB" sz="1600">
                <a:solidFill>
                  <a:schemeClr val="bg1"/>
                </a:solidFill>
                <a:latin typeface="Arial Nova" panose="020B0504020202020204" pitchFamily="34" charset="0"/>
              </a:defRPr>
            </a:lvl1pPr>
          </a:lstStyle>
          <a:p>
            <a:pPr rtl="0"/>
            <a:r>
              <a:rPr lang="en-GB">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defPPr>
              <a:defRPr lang="en-GB"/>
            </a:defPPr>
          </a:lstStyle>
          <a:p>
            <a:pPr rtl="0"/>
            <a:endParaRPr lang="en-GB" dirty="0"/>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endParaRPr lang="en-GB"/>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GB"/>
              <a:t>Click to edit Master title style</a:t>
            </a:r>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rtlCol="0" anchor="ctr">
            <a:noAutofit/>
          </a:bodyPr>
          <a:lstStyle>
            <a:lvl1pPr algn="ctr">
              <a:defRPr lang="en-GB" sz="1800">
                <a:solidFill>
                  <a:schemeClr val="tx1"/>
                </a:solidFill>
              </a:defRPr>
            </a:lvl1pPr>
          </a:lstStyle>
          <a:p>
            <a:pPr rtl="0"/>
            <a:r>
              <a:rPr lang="en-GB"/>
              <a:t>Click icon to add picture</a:t>
            </a:r>
            <a:endParaRPr lang="en-GB" dirty="0"/>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endParaRPr lang="en-GB"/>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rtlCol="0" anchor="b">
            <a:noAutofit/>
          </a:bodyPr>
          <a:lstStyle>
            <a:defPPr>
              <a:defRPr lang="en-GB"/>
            </a:defPPr>
          </a:lstStyle>
          <a:p>
            <a:pPr rtl="0"/>
            <a:r>
              <a:rPr lang="en-GB"/>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rtlCol="0">
            <a:noAutofit/>
          </a:bodyPr>
          <a:lstStyle>
            <a:lvl1pPr>
              <a:lnSpc>
                <a:spcPct val="100000"/>
              </a:lnSpc>
              <a:defRPr lang="en-GB" sz="1600">
                <a:solidFill>
                  <a:schemeClr val="bg1"/>
                </a:solidFill>
                <a:latin typeface="+mn-lt"/>
              </a:defRPr>
            </a:lvl1pPr>
          </a:lstStyle>
          <a:p>
            <a:pPr lvl="0" rtl="0"/>
            <a:r>
              <a:rPr lang="en-GB"/>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endParaRPr lang="en-GB"/>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lang="en-GB" sz="1200">
                <a:solidFill>
                  <a:schemeClr val="bg1"/>
                </a:solidFill>
                <a:latin typeface="+mj-lt"/>
                <a:cs typeface="Biome" panose="020B0503030204020804" pitchFamily="34" charset="0"/>
              </a:defRPr>
            </a:lvl1pPr>
          </a:lstStyle>
          <a:p>
            <a:pPr rtl="0"/>
            <a:endParaRPr lang="en-GB"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lang="en-GB" sz="1200">
                <a:solidFill>
                  <a:schemeClr val="bg1"/>
                </a:solidFill>
                <a:latin typeface="+mj-lt"/>
                <a:cs typeface="Biome" panose="020B0503030204020804" pitchFamily="34" charset="0"/>
              </a:defRPr>
            </a:lvl1pPr>
          </a:lstStyle>
          <a:p>
            <a:pPr rtl="0"/>
            <a:endParaRPr lang="en-GB"/>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lang="en-GB" sz="1200">
                <a:solidFill>
                  <a:schemeClr val="bg1"/>
                </a:solidFill>
                <a:latin typeface="+mj-lt"/>
                <a:cs typeface="Biome" panose="020B0503030204020804" pitchFamily="34" charset="0"/>
              </a:defRPr>
            </a:lvl1pPr>
          </a:lstStyle>
          <a:p>
            <a:pPr rtl="0"/>
            <a:fld id="{FE024F78-56A6-7740-B68D-8D4D026EDF3F}" type="slidenum">
              <a:rPr lang="en-GB" smtClean="0"/>
              <a:pPr/>
              <a:t>‹#›</a:t>
            </a:fld>
            <a:endParaRPr lang="en-GB"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lang="en-GB"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lang="en-GB"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5.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7.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8.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9.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0.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1.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3.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3.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3.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3.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3.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3.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a:xfrm>
            <a:off x="3" y="403123"/>
            <a:ext cx="12191998" cy="3447481"/>
          </a:xfrm>
        </p:spPr>
        <p:txBody>
          <a:bodyPr rtlCol="0"/>
          <a:lstStyle>
            <a:defPPr>
              <a:defRPr lang="en-GB"/>
            </a:defPPr>
          </a:lstStyle>
          <a:p>
            <a:pPr rtl="0"/>
            <a:endParaRPr lang="en-GB" sz="4400" dirty="0"/>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a:xfrm>
            <a:off x="3" y="4159045"/>
            <a:ext cx="12191997" cy="1779639"/>
          </a:xfrm>
        </p:spPr>
        <p:txBody>
          <a:bodyPr rtlCol="0"/>
          <a:lstStyle>
            <a:defPPr>
              <a:defRPr lang="en-GB"/>
            </a:defPPr>
          </a:lstStyle>
          <a:p>
            <a:pPr rtl="0"/>
            <a:endParaRPr lang="en-GB" sz="3200" dirty="0"/>
          </a:p>
        </p:txBody>
      </p:sp>
      <p:sp>
        <p:nvSpPr>
          <p:cNvPr id="3" name="Text Placeholder 2">
            <a:extLst>
              <a:ext uri="{FF2B5EF4-FFF2-40B4-BE49-F238E27FC236}">
                <a16:creationId xmlns:a16="http://schemas.microsoft.com/office/drawing/2014/main" id="{B8DDCA66-AFF2-6563-D886-02501959F735}"/>
              </a:ext>
            </a:extLst>
          </p:cNvPr>
          <p:cNvSpPr>
            <a:spLocks noGrp="1"/>
          </p:cNvSpPr>
          <p:nvPr>
            <p:ph type="body" sz="quarter" idx="10"/>
          </p:nvPr>
        </p:nvSpPr>
        <p:spPr/>
        <p:txBody>
          <a:bodyPr rtlCol="0"/>
          <a:lstStyle>
            <a:defPPr>
              <a:defRPr lang="en-GB"/>
            </a:defPPr>
          </a:lstStyle>
          <a:p>
            <a:pPr rtl="0"/>
            <a:r>
              <a:rPr lang="en-GB" dirty="0"/>
              <a:t>Joseph Kelly</a:t>
            </a:r>
          </a:p>
        </p:txBody>
      </p:sp>
    </p:spTree>
    <p:extLst>
      <p:ext uri="{BB962C8B-B14F-4D97-AF65-F5344CB8AC3E}">
        <p14:creationId xmlns:p14="http://schemas.microsoft.com/office/powerpoint/2010/main" val="24980314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0032C-B36A-3D7C-D58C-E09A062245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B6F2BB-A427-139F-4DA0-AAFFC0C7BD37}"/>
              </a:ext>
            </a:extLst>
          </p:cNvPr>
          <p:cNvSpPr>
            <a:spLocks noGrp="1"/>
          </p:cNvSpPr>
          <p:nvPr>
            <p:ph type="title"/>
          </p:nvPr>
        </p:nvSpPr>
        <p:spPr>
          <a:xfrm>
            <a:off x="3" y="403123"/>
            <a:ext cx="12191998" cy="3447481"/>
          </a:xfrm>
        </p:spPr>
        <p:txBody>
          <a:bodyPr rtlCol="0"/>
          <a:lstStyle>
            <a:defPPr>
              <a:defRPr lang="en-GB"/>
            </a:defPPr>
          </a:lstStyle>
          <a:p>
            <a:pPr rtl="0"/>
            <a:r>
              <a:rPr lang="en-GB" sz="4400" dirty="0"/>
              <a:t>Is socioeconomic depravation a significant barrier to a meaningful career in western classical singing</a:t>
            </a:r>
          </a:p>
        </p:txBody>
      </p:sp>
      <p:sp>
        <p:nvSpPr>
          <p:cNvPr id="4" name="Subtitle 3">
            <a:extLst>
              <a:ext uri="{FF2B5EF4-FFF2-40B4-BE49-F238E27FC236}">
                <a16:creationId xmlns:a16="http://schemas.microsoft.com/office/drawing/2014/main" id="{13E8C140-A6AE-A855-C67A-3D5020215DAD}"/>
              </a:ext>
            </a:extLst>
          </p:cNvPr>
          <p:cNvSpPr>
            <a:spLocks noGrp="1"/>
          </p:cNvSpPr>
          <p:nvPr>
            <p:ph type="subTitle" idx="1"/>
          </p:nvPr>
        </p:nvSpPr>
        <p:spPr>
          <a:xfrm>
            <a:off x="3" y="4159045"/>
            <a:ext cx="12191997" cy="1779639"/>
          </a:xfrm>
        </p:spPr>
        <p:txBody>
          <a:bodyPr rtlCol="0"/>
          <a:lstStyle>
            <a:defPPr>
              <a:defRPr lang="en-GB"/>
            </a:defPPr>
          </a:lstStyle>
          <a:p>
            <a:pPr rtl="0"/>
            <a:endParaRPr lang="en-GB" sz="3200" dirty="0"/>
          </a:p>
        </p:txBody>
      </p:sp>
      <p:sp>
        <p:nvSpPr>
          <p:cNvPr id="3" name="Text Placeholder 2">
            <a:extLst>
              <a:ext uri="{FF2B5EF4-FFF2-40B4-BE49-F238E27FC236}">
                <a16:creationId xmlns:a16="http://schemas.microsoft.com/office/drawing/2014/main" id="{B529D280-9586-98DA-A352-E2A7ED5C78F5}"/>
              </a:ext>
            </a:extLst>
          </p:cNvPr>
          <p:cNvSpPr>
            <a:spLocks noGrp="1"/>
          </p:cNvSpPr>
          <p:nvPr>
            <p:ph type="body" sz="quarter" idx="10"/>
          </p:nvPr>
        </p:nvSpPr>
        <p:spPr/>
        <p:txBody>
          <a:bodyPr rtlCol="0"/>
          <a:lstStyle>
            <a:defPPr>
              <a:defRPr lang="en-GB"/>
            </a:defPPr>
          </a:lstStyle>
          <a:p>
            <a:pPr rtl="0"/>
            <a:r>
              <a:rPr lang="en-GB" dirty="0"/>
              <a:t>Joseph Kelly</a:t>
            </a:r>
          </a:p>
        </p:txBody>
      </p:sp>
    </p:spTree>
    <p:extLst>
      <p:ext uri="{BB962C8B-B14F-4D97-AF65-F5344CB8AC3E}">
        <p14:creationId xmlns:p14="http://schemas.microsoft.com/office/powerpoint/2010/main" val="10143702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66AD2E-FDE9-8EDF-0AE7-5B4232C12D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DB01E-DB95-4929-0D60-CC0AB35529A9}"/>
              </a:ext>
            </a:extLst>
          </p:cNvPr>
          <p:cNvSpPr>
            <a:spLocks noGrp="1"/>
          </p:cNvSpPr>
          <p:nvPr>
            <p:ph type="title"/>
          </p:nvPr>
        </p:nvSpPr>
        <p:spPr>
          <a:xfrm>
            <a:off x="3" y="403123"/>
            <a:ext cx="12191998" cy="3447481"/>
          </a:xfrm>
        </p:spPr>
        <p:txBody>
          <a:bodyPr rtlCol="0"/>
          <a:lstStyle>
            <a:defPPr>
              <a:defRPr lang="en-GB"/>
            </a:defPPr>
          </a:lstStyle>
          <a:p>
            <a:pPr rtl="0"/>
            <a:r>
              <a:rPr lang="en-GB" sz="4400" dirty="0"/>
              <a:t>Is socioeconomic depravation a significant barrier to a meaningful career in western classical singing</a:t>
            </a:r>
          </a:p>
        </p:txBody>
      </p:sp>
      <p:sp>
        <p:nvSpPr>
          <p:cNvPr id="4" name="Subtitle 3">
            <a:extLst>
              <a:ext uri="{FF2B5EF4-FFF2-40B4-BE49-F238E27FC236}">
                <a16:creationId xmlns:a16="http://schemas.microsoft.com/office/drawing/2014/main" id="{F6588D7A-ED94-969E-9C00-811E7F601F6A}"/>
              </a:ext>
            </a:extLst>
          </p:cNvPr>
          <p:cNvSpPr>
            <a:spLocks noGrp="1"/>
          </p:cNvSpPr>
          <p:nvPr>
            <p:ph type="subTitle" idx="1"/>
          </p:nvPr>
        </p:nvSpPr>
        <p:spPr>
          <a:xfrm>
            <a:off x="3" y="4159045"/>
            <a:ext cx="12191997" cy="1779639"/>
          </a:xfrm>
        </p:spPr>
        <p:txBody>
          <a:bodyPr rtlCol="0"/>
          <a:lstStyle>
            <a:defPPr>
              <a:defRPr lang="en-GB"/>
            </a:defPPr>
          </a:lstStyle>
          <a:p>
            <a:pPr rtl="0"/>
            <a:r>
              <a:rPr lang="en-GB" sz="3200" dirty="0"/>
              <a:t>To what degree do leg up programmes and scholarships mitigate this </a:t>
            </a:r>
          </a:p>
        </p:txBody>
      </p:sp>
      <p:sp>
        <p:nvSpPr>
          <p:cNvPr id="3" name="Text Placeholder 2">
            <a:extLst>
              <a:ext uri="{FF2B5EF4-FFF2-40B4-BE49-F238E27FC236}">
                <a16:creationId xmlns:a16="http://schemas.microsoft.com/office/drawing/2014/main" id="{BCE79B65-78B5-9879-4A41-78E0EE10CDA0}"/>
              </a:ext>
            </a:extLst>
          </p:cNvPr>
          <p:cNvSpPr>
            <a:spLocks noGrp="1"/>
          </p:cNvSpPr>
          <p:nvPr>
            <p:ph type="body" sz="quarter" idx="10"/>
          </p:nvPr>
        </p:nvSpPr>
        <p:spPr/>
        <p:txBody>
          <a:bodyPr rtlCol="0"/>
          <a:lstStyle>
            <a:defPPr>
              <a:defRPr lang="en-GB"/>
            </a:defPPr>
          </a:lstStyle>
          <a:p>
            <a:pPr rtl="0"/>
            <a:r>
              <a:rPr lang="en-GB" dirty="0"/>
              <a:t>Joseph Kelly</a:t>
            </a:r>
          </a:p>
        </p:txBody>
      </p:sp>
    </p:spTree>
    <p:extLst>
      <p:ext uri="{BB962C8B-B14F-4D97-AF65-F5344CB8AC3E}">
        <p14:creationId xmlns:p14="http://schemas.microsoft.com/office/powerpoint/2010/main" val="12149820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6C1C3-5108-B523-7B0A-E0E08B998F15}"/>
              </a:ext>
            </a:extLst>
          </p:cNvPr>
          <p:cNvSpPr>
            <a:spLocks noGrp="1"/>
          </p:cNvSpPr>
          <p:nvPr>
            <p:ph type="title"/>
          </p:nvPr>
        </p:nvSpPr>
        <p:spPr>
          <a:xfrm>
            <a:off x="0" y="1170039"/>
            <a:ext cx="12191998" cy="2680565"/>
          </a:xfrm>
        </p:spPr>
        <p:txBody>
          <a:bodyPr/>
          <a:lstStyle/>
          <a:p>
            <a:endParaRPr lang="en-GB" dirty="0"/>
          </a:p>
        </p:txBody>
      </p:sp>
      <p:sp>
        <p:nvSpPr>
          <p:cNvPr id="3" name="Subtitle 2">
            <a:extLst>
              <a:ext uri="{FF2B5EF4-FFF2-40B4-BE49-F238E27FC236}">
                <a16:creationId xmlns:a16="http://schemas.microsoft.com/office/drawing/2014/main" id="{CD379EB6-9F61-3FB1-75EA-E11251856AC2}"/>
              </a:ext>
            </a:extLst>
          </p:cNvPr>
          <p:cNvSpPr>
            <a:spLocks noGrp="1"/>
          </p:cNvSpPr>
          <p:nvPr>
            <p:ph type="subTitle" idx="1"/>
          </p:nvPr>
        </p:nvSpPr>
        <p:spPr/>
        <p:txBody>
          <a:bodyPr/>
          <a:lstStyle/>
          <a:p>
            <a:endParaRPr lang="en-GB" dirty="0"/>
          </a:p>
        </p:txBody>
      </p:sp>
      <p:sp>
        <p:nvSpPr>
          <p:cNvPr id="4" name="Text Placeholder 3">
            <a:extLst>
              <a:ext uri="{FF2B5EF4-FFF2-40B4-BE49-F238E27FC236}">
                <a16:creationId xmlns:a16="http://schemas.microsoft.com/office/drawing/2014/main" id="{500AFCC4-CE3B-30C3-85AB-189EA5AC6FFF}"/>
              </a:ext>
            </a:extLst>
          </p:cNvPr>
          <p:cNvSpPr>
            <a:spLocks noGrp="1"/>
          </p:cNvSpPr>
          <p:nvPr>
            <p:ph type="body" sz="quarter" idx="10"/>
          </p:nvPr>
        </p:nvSpPr>
        <p:spPr/>
        <p:txBody>
          <a:bodyPr/>
          <a:lstStyle/>
          <a:p>
            <a:endParaRPr lang="en-GB"/>
          </a:p>
        </p:txBody>
      </p:sp>
    </p:spTree>
    <p:extLst>
      <p:ext uri="{BB962C8B-B14F-4D97-AF65-F5344CB8AC3E}">
        <p14:creationId xmlns:p14="http://schemas.microsoft.com/office/powerpoint/2010/main" val="2152476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E193DD-41B0-F68A-0D94-5DCA922EB1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212A1A-9753-8069-6D89-969FAECA2E52}"/>
              </a:ext>
            </a:extLst>
          </p:cNvPr>
          <p:cNvSpPr>
            <a:spLocks noGrp="1"/>
          </p:cNvSpPr>
          <p:nvPr>
            <p:ph type="title"/>
          </p:nvPr>
        </p:nvSpPr>
        <p:spPr>
          <a:xfrm>
            <a:off x="0" y="1170039"/>
            <a:ext cx="12191998" cy="2680565"/>
          </a:xfrm>
        </p:spPr>
        <p:txBody>
          <a:bodyPr/>
          <a:lstStyle/>
          <a:p>
            <a:r>
              <a:rPr lang="en-GB" dirty="0"/>
              <a:t>Yes</a:t>
            </a:r>
          </a:p>
        </p:txBody>
      </p:sp>
      <p:sp>
        <p:nvSpPr>
          <p:cNvPr id="3" name="Subtitle 2">
            <a:extLst>
              <a:ext uri="{FF2B5EF4-FFF2-40B4-BE49-F238E27FC236}">
                <a16:creationId xmlns:a16="http://schemas.microsoft.com/office/drawing/2014/main" id="{367B2D86-BB16-08F1-371A-D4C609E62D2A}"/>
              </a:ext>
            </a:extLst>
          </p:cNvPr>
          <p:cNvSpPr>
            <a:spLocks noGrp="1"/>
          </p:cNvSpPr>
          <p:nvPr>
            <p:ph type="subTitle" idx="1"/>
          </p:nvPr>
        </p:nvSpPr>
        <p:spPr/>
        <p:txBody>
          <a:bodyPr/>
          <a:lstStyle/>
          <a:p>
            <a:endParaRPr lang="en-GB" dirty="0"/>
          </a:p>
        </p:txBody>
      </p:sp>
      <p:sp>
        <p:nvSpPr>
          <p:cNvPr id="4" name="Text Placeholder 3">
            <a:extLst>
              <a:ext uri="{FF2B5EF4-FFF2-40B4-BE49-F238E27FC236}">
                <a16:creationId xmlns:a16="http://schemas.microsoft.com/office/drawing/2014/main" id="{5802BEE3-7228-A1F7-C1E6-504F458B14DD}"/>
              </a:ext>
            </a:extLst>
          </p:cNvPr>
          <p:cNvSpPr>
            <a:spLocks noGrp="1"/>
          </p:cNvSpPr>
          <p:nvPr>
            <p:ph type="body" sz="quarter" idx="10"/>
          </p:nvPr>
        </p:nvSpPr>
        <p:spPr/>
        <p:txBody>
          <a:bodyPr/>
          <a:lstStyle/>
          <a:p>
            <a:endParaRPr lang="en-GB"/>
          </a:p>
        </p:txBody>
      </p:sp>
    </p:spTree>
    <p:extLst>
      <p:ext uri="{BB962C8B-B14F-4D97-AF65-F5344CB8AC3E}">
        <p14:creationId xmlns:p14="http://schemas.microsoft.com/office/powerpoint/2010/main" val="3236358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03A7DC-271C-801D-4D34-833A64A068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67153A-8EDD-040A-DB84-145874A2D5AF}"/>
              </a:ext>
            </a:extLst>
          </p:cNvPr>
          <p:cNvSpPr>
            <a:spLocks noGrp="1"/>
          </p:cNvSpPr>
          <p:nvPr>
            <p:ph type="title"/>
          </p:nvPr>
        </p:nvSpPr>
        <p:spPr>
          <a:xfrm>
            <a:off x="0" y="1170039"/>
            <a:ext cx="12191998" cy="2680565"/>
          </a:xfrm>
        </p:spPr>
        <p:txBody>
          <a:bodyPr/>
          <a:lstStyle/>
          <a:p>
            <a:r>
              <a:rPr lang="en-GB" dirty="0"/>
              <a:t>Yes</a:t>
            </a:r>
          </a:p>
        </p:txBody>
      </p:sp>
      <p:sp>
        <p:nvSpPr>
          <p:cNvPr id="3" name="Subtitle 2">
            <a:extLst>
              <a:ext uri="{FF2B5EF4-FFF2-40B4-BE49-F238E27FC236}">
                <a16:creationId xmlns:a16="http://schemas.microsoft.com/office/drawing/2014/main" id="{F45DD126-520A-3D91-FEF6-C588E9DC5FA9}"/>
              </a:ext>
            </a:extLst>
          </p:cNvPr>
          <p:cNvSpPr>
            <a:spLocks noGrp="1"/>
          </p:cNvSpPr>
          <p:nvPr>
            <p:ph type="subTitle" idx="1"/>
          </p:nvPr>
        </p:nvSpPr>
        <p:spPr/>
        <p:txBody>
          <a:bodyPr/>
          <a:lstStyle/>
          <a:p>
            <a:r>
              <a:rPr lang="en-GB" dirty="0"/>
              <a:t>They don’t </a:t>
            </a:r>
          </a:p>
        </p:txBody>
      </p:sp>
      <p:sp>
        <p:nvSpPr>
          <p:cNvPr id="4" name="Text Placeholder 3">
            <a:extLst>
              <a:ext uri="{FF2B5EF4-FFF2-40B4-BE49-F238E27FC236}">
                <a16:creationId xmlns:a16="http://schemas.microsoft.com/office/drawing/2014/main" id="{B442D63C-5301-D955-5046-E801937C8422}"/>
              </a:ext>
            </a:extLst>
          </p:cNvPr>
          <p:cNvSpPr>
            <a:spLocks noGrp="1"/>
          </p:cNvSpPr>
          <p:nvPr>
            <p:ph type="body" sz="quarter" idx="10"/>
          </p:nvPr>
        </p:nvSpPr>
        <p:spPr/>
        <p:txBody>
          <a:bodyPr/>
          <a:lstStyle/>
          <a:p>
            <a:endParaRPr lang="en-GB"/>
          </a:p>
        </p:txBody>
      </p:sp>
    </p:spTree>
    <p:extLst>
      <p:ext uri="{BB962C8B-B14F-4D97-AF65-F5344CB8AC3E}">
        <p14:creationId xmlns:p14="http://schemas.microsoft.com/office/powerpoint/2010/main" val="40583754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p:txBody>
          <a:bodyPr rtlCol="0"/>
          <a:lstStyle>
            <a:defPPr>
              <a:defRPr lang="en-GB"/>
            </a:defPPr>
          </a:lstStyle>
          <a:p>
            <a:pPr rtl="0"/>
            <a:r>
              <a:rPr lang="en-GB"/>
              <a:t>Introduction</a:t>
            </a:r>
          </a:p>
        </p:txBody>
      </p:sp>
      <p:sp>
        <p:nvSpPr>
          <p:cNvPr id="4" name="Text Placeholder 3">
            <a:extLst>
              <a:ext uri="{FF2B5EF4-FFF2-40B4-BE49-F238E27FC236}">
                <a16:creationId xmlns:a16="http://schemas.microsoft.com/office/drawing/2014/main" id="{5AC76B71-3E57-E2F3-291A-39B418022AD7}"/>
              </a:ext>
            </a:extLst>
          </p:cNvPr>
          <p:cNvSpPr>
            <a:spLocks noGrp="1"/>
          </p:cNvSpPr>
          <p:nvPr>
            <p:ph type="body" sz="quarter" idx="30"/>
          </p:nvPr>
        </p:nvSpPr>
        <p:spPr/>
        <p:txBody>
          <a:bodyPr rtlCol="0"/>
          <a:lstStyle>
            <a:defPPr>
              <a:defRPr lang="en-GB"/>
            </a:defPPr>
          </a:lstStyle>
          <a:p>
            <a:pPr rtl="0"/>
            <a:endParaRPr lang="en-GB" dirty="0"/>
          </a:p>
        </p:txBody>
      </p:sp>
      <p:sp>
        <p:nvSpPr>
          <p:cNvPr id="3" name="Text Placeholder 2">
            <a:extLst>
              <a:ext uri="{FF2B5EF4-FFF2-40B4-BE49-F238E27FC236}">
                <a16:creationId xmlns:a16="http://schemas.microsoft.com/office/drawing/2014/main" id="{B90F77A5-9A4F-1583-1DB9-95BA90866C29}"/>
              </a:ext>
            </a:extLst>
          </p:cNvPr>
          <p:cNvSpPr>
            <a:spLocks noGrp="1"/>
          </p:cNvSpPr>
          <p:nvPr>
            <p:ph type="body" sz="quarter" idx="28"/>
          </p:nvPr>
        </p:nvSpPr>
        <p:spPr/>
        <p:txBody>
          <a:bodyPr rtlCol="0"/>
          <a:lstStyle>
            <a:defPPr>
              <a:defRPr lang="en-GB"/>
            </a:defPPr>
          </a:lstStyle>
          <a:p>
            <a:pPr rtl="0"/>
            <a:endParaRPr lang="en-GB" dirty="0"/>
          </a:p>
        </p:txBody>
      </p:sp>
      <p:sp>
        <p:nvSpPr>
          <p:cNvPr id="17" name="Footer Placeholder 16">
            <a:extLst>
              <a:ext uri="{FF2B5EF4-FFF2-40B4-BE49-F238E27FC236}">
                <a16:creationId xmlns:a16="http://schemas.microsoft.com/office/drawing/2014/main" id="{51D17EAA-BAAD-6B17-CF45-131271883A11}"/>
              </a:ext>
            </a:extLst>
          </p:cNvPr>
          <p:cNvSpPr>
            <a:spLocks noGrp="1"/>
          </p:cNvSpPr>
          <p:nvPr>
            <p:ph type="ftr" sz="quarter" idx="11"/>
          </p:nvPr>
        </p:nvSpPr>
        <p:spPr/>
        <p:txBody>
          <a:bodyPr rtlCol="0"/>
          <a:lstStyle>
            <a:defPPr>
              <a:defRPr lang="en-GB"/>
            </a:defPPr>
          </a:lstStyle>
          <a:p>
            <a:pPr rtl="0"/>
            <a:endParaRPr lang="en-GB" dirty="0"/>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7</a:t>
            </a:fld>
            <a:endParaRPr lang="en-GB" dirty="0"/>
          </a:p>
        </p:txBody>
      </p:sp>
    </p:spTree>
    <p:extLst>
      <p:ext uri="{BB962C8B-B14F-4D97-AF65-F5344CB8AC3E}">
        <p14:creationId xmlns:p14="http://schemas.microsoft.com/office/powerpoint/2010/main" val="2249031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3903F2-548E-BCA2-735B-26CA5B4C02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5D4861-8242-15D6-7A85-86BB0E3A1DDF}"/>
              </a:ext>
            </a:extLst>
          </p:cNvPr>
          <p:cNvSpPr>
            <a:spLocks noGrp="1"/>
          </p:cNvSpPr>
          <p:nvPr>
            <p:ph type="title"/>
          </p:nvPr>
        </p:nvSpPr>
        <p:spPr/>
        <p:txBody>
          <a:bodyPr rtlCol="0"/>
          <a:lstStyle>
            <a:defPPr>
              <a:defRPr lang="en-GB"/>
            </a:defPPr>
          </a:lstStyle>
          <a:p>
            <a:pPr rtl="0"/>
            <a:r>
              <a:rPr lang="en-GB"/>
              <a:t>Introduction</a:t>
            </a:r>
          </a:p>
        </p:txBody>
      </p:sp>
      <p:sp>
        <p:nvSpPr>
          <p:cNvPr id="4" name="Text Placeholder 3">
            <a:extLst>
              <a:ext uri="{FF2B5EF4-FFF2-40B4-BE49-F238E27FC236}">
                <a16:creationId xmlns:a16="http://schemas.microsoft.com/office/drawing/2014/main" id="{F808D1DA-E6E3-982C-6713-20623860B931}"/>
              </a:ext>
            </a:extLst>
          </p:cNvPr>
          <p:cNvSpPr>
            <a:spLocks noGrp="1"/>
          </p:cNvSpPr>
          <p:nvPr>
            <p:ph type="body" sz="quarter" idx="30"/>
          </p:nvPr>
        </p:nvSpPr>
        <p:spPr/>
        <p:txBody>
          <a:bodyPr rtlCol="0"/>
          <a:lstStyle>
            <a:defPPr>
              <a:defRPr lang="en-GB"/>
            </a:defPPr>
          </a:lstStyle>
          <a:p>
            <a:pPr rtl="0"/>
            <a:r>
              <a:rPr lang="en-GB" dirty="0"/>
              <a:t>Questionnaires and Interviews </a:t>
            </a:r>
          </a:p>
          <a:p>
            <a:pPr rtl="0"/>
            <a:endParaRPr lang="en-GB" dirty="0"/>
          </a:p>
        </p:txBody>
      </p:sp>
      <p:sp>
        <p:nvSpPr>
          <p:cNvPr id="3" name="Text Placeholder 2">
            <a:extLst>
              <a:ext uri="{FF2B5EF4-FFF2-40B4-BE49-F238E27FC236}">
                <a16:creationId xmlns:a16="http://schemas.microsoft.com/office/drawing/2014/main" id="{BE89EE9B-1452-9212-188C-1D199EE5C623}"/>
              </a:ext>
            </a:extLst>
          </p:cNvPr>
          <p:cNvSpPr>
            <a:spLocks noGrp="1"/>
          </p:cNvSpPr>
          <p:nvPr>
            <p:ph type="body" sz="quarter" idx="28"/>
          </p:nvPr>
        </p:nvSpPr>
        <p:spPr/>
        <p:txBody>
          <a:bodyPr rtlCol="0"/>
          <a:lstStyle>
            <a:defPPr>
              <a:defRPr lang="en-GB"/>
            </a:defPPr>
          </a:lstStyle>
          <a:p>
            <a:pPr rtl="0"/>
            <a:endParaRPr lang="en-GB" dirty="0"/>
          </a:p>
        </p:txBody>
      </p:sp>
      <p:sp>
        <p:nvSpPr>
          <p:cNvPr id="17" name="Footer Placeholder 16">
            <a:extLst>
              <a:ext uri="{FF2B5EF4-FFF2-40B4-BE49-F238E27FC236}">
                <a16:creationId xmlns:a16="http://schemas.microsoft.com/office/drawing/2014/main" id="{C4F11372-C7DA-6AD5-9F7C-39BF0CDC2674}"/>
              </a:ext>
            </a:extLst>
          </p:cNvPr>
          <p:cNvSpPr>
            <a:spLocks noGrp="1"/>
          </p:cNvSpPr>
          <p:nvPr>
            <p:ph type="ftr" sz="quarter" idx="11"/>
          </p:nvPr>
        </p:nvSpPr>
        <p:spPr/>
        <p:txBody>
          <a:bodyPr rtlCol="0"/>
          <a:lstStyle>
            <a:defPPr>
              <a:defRPr lang="en-GB"/>
            </a:defPPr>
          </a:lstStyle>
          <a:p>
            <a:pPr rtl="0"/>
            <a:endParaRPr lang="en-GB" dirty="0"/>
          </a:p>
        </p:txBody>
      </p:sp>
      <p:sp>
        <p:nvSpPr>
          <p:cNvPr id="18" name="Slide Number Placeholder 17">
            <a:extLst>
              <a:ext uri="{FF2B5EF4-FFF2-40B4-BE49-F238E27FC236}">
                <a16:creationId xmlns:a16="http://schemas.microsoft.com/office/drawing/2014/main" id="{CC59B2E3-2017-184A-A6F5-6081E3B363BA}"/>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8</a:t>
            </a:fld>
            <a:endParaRPr lang="en-GB" dirty="0"/>
          </a:p>
        </p:txBody>
      </p:sp>
    </p:spTree>
    <p:extLst>
      <p:ext uri="{BB962C8B-B14F-4D97-AF65-F5344CB8AC3E}">
        <p14:creationId xmlns:p14="http://schemas.microsoft.com/office/powerpoint/2010/main" val="31537681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861B87-F757-D679-CE34-337F7220D0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28BB00-65BC-51B0-3E8F-B82F3D724018}"/>
              </a:ext>
            </a:extLst>
          </p:cNvPr>
          <p:cNvSpPr>
            <a:spLocks noGrp="1"/>
          </p:cNvSpPr>
          <p:nvPr>
            <p:ph type="title"/>
          </p:nvPr>
        </p:nvSpPr>
        <p:spPr/>
        <p:txBody>
          <a:bodyPr rtlCol="0"/>
          <a:lstStyle>
            <a:defPPr>
              <a:defRPr lang="en-GB"/>
            </a:defPPr>
          </a:lstStyle>
          <a:p>
            <a:pPr rtl="0"/>
            <a:r>
              <a:rPr lang="en-GB"/>
              <a:t>Introduction</a:t>
            </a:r>
          </a:p>
        </p:txBody>
      </p:sp>
      <p:sp>
        <p:nvSpPr>
          <p:cNvPr id="4" name="Text Placeholder 3">
            <a:extLst>
              <a:ext uri="{FF2B5EF4-FFF2-40B4-BE49-F238E27FC236}">
                <a16:creationId xmlns:a16="http://schemas.microsoft.com/office/drawing/2014/main" id="{A144CE06-39F8-E108-75CA-3F2828F54FFC}"/>
              </a:ext>
            </a:extLst>
          </p:cNvPr>
          <p:cNvSpPr>
            <a:spLocks noGrp="1"/>
          </p:cNvSpPr>
          <p:nvPr>
            <p:ph type="body" sz="quarter" idx="30"/>
          </p:nvPr>
        </p:nvSpPr>
        <p:spPr/>
        <p:txBody>
          <a:bodyPr rtlCol="0"/>
          <a:lstStyle>
            <a:defPPr>
              <a:defRPr lang="en-GB"/>
            </a:defPPr>
          </a:lstStyle>
          <a:p>
            <a:r>
              <a:rPr lang="en-GB" dirty="0"/>
              <a:t>Questionnaires and Interviews </a:t>
            </a:r>
          </a:p>
          <a:p>
            <a:pPr rtl="0"/>
            <a:endParaRPr lang="en-GB" dirty="0"/>
          </a:p>
        </p:txBody>
      </p:sp>
      <p:sp>
        <p:nvSpPr>
          <p:cNvPr id="3" name="Text Placeholder 2">
            <a:extLst>
              <a:ext uri="{FF2B5EF4-FFF2-40B4-BE49-F238E27FC236}">
                <a16:creationId xmlns:a16="http://schemas.microsoft.com/office/drawing/2014/main" id="{F1DE2220-B8C9-F1B2-E5C8-02D433F2A647}"/>
              </a:ext>
            </a:extLst>
          </p:cNvPr>
          <p:cNvSpPr>
            <a:spLocks noGrp="1"/>
          </p:cNvSpPr>
          <p:nvPr>
            <p:ph type="body" sz="quarter" idx="28"/>
          </p:nvPr>
        </p:nvSpPr>
        <p:spPr/>
        <p:txBody>
          <a:bodyPr rtlCol="0"/>
          <a:lstStyle>
            <a:defPPr>
              <a:defRPr lang="en-GB"/>
            </a:defPPr>
          </a:lstStyle>
          <a:p>
            <a:pPr rtl="0"/>
            <a:r>
              <a:rPr lang="en-GB" sz="2800" dirty="0"/>
              <a:t>12 people answered the questionnaire </a:t>
            </a:r>
          </a:p>
          <a:p>
            <a:pPr rtl="0"/>
            <a:endParaRPr lang="en-GB" dirty="0"/>
          </a:p>
        </p:txBody>
      </p:sp>
      <p:sp>
        <p:nvSpPr>
          <p:cNvPr id="17" name="Footer Placeholder 16">
            <a:extLst>
              <a:ext uri="{FF2B5EF4-FFF2-40B4-BE49-F238E27FC236}">
                <a16:creationId xmlns:a16="http://schemas.microsoft.com/office/drawing/2014/main" id="{5C8BDBBC-F3BD-CA77-01A0-B663A99B4884}"/>
              </a:ext>
            </a:extLst>
          </p:cNvPr>
          <p:cNvSpPr>
            <a:spLocks noGrp="1"/>
          </p:cNvSpPr>
          <p:nvPr>
            <p:ph type="ftr" sz="quarter" idx="11"/>
          </p:nvPr>
        </p:nvSpPr>
        <p:spPr/>
        <p:txBody>
          <a:bodyPr rtlCol="0"/>
          <a:lstStyle>
            <a:defPPr>
              <a:defRPr lang="en-GB"/>
            </a:defPPr>
          </a:lstStyle>
          <a:p>
            <a:pPr rtl="0"/>
            <a:endParaRPr lang="en-GB" dirty="0"/>
          </a:p>
        </p:txBody>
      </p:sp>
      <p:sp>
        <p:nvSpPr>
          <p:cNvPr id="18" name="Slide Number Placeholder 17">
            <a:extLst>
              <a:ext uri="{FF2B5EF4-FFF2-40B4-BE49-F238E27FC236}">
                <a16:creationId xmlns:a16="http://schemas.microsoft.com/office/drawing/2014/main" id="{23A8B646-2605-C19C-3BDF-50B69A7F7207}"/>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9</a:t>
            </a:fld>
            <a:endParaRPr lang="en-GB" dirty="0"/>
          </a:p>
        </p:txBody>
      </p:sp>
    </p:spTree>
    <p:extLst>
      <p:ext uri="{BB962C8B-B14F-4D97-AF65-F5344CB8AC3E}">
        <p14:creationId xmlns:p14="http://schemas.microsoft.com/office/powerpoint/2010/main" val="10745325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97BE4-F77A-9588-7FCD-3AAF8EEF5E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F89A8E-232B-A206-8F0A-63982530F31E}"/>
              </a:ext>
            </a:extLst>
          </p:cNvPr>
          <p:cNvSpPr>
            <a:spLocks noGrp="1"/>
          </p:cNvSpPr>
          <p:nvPr>
            <p:ph type="title"/>
          </p:nvPr>
        </p:nvSpPr>
        <p:spPr/>
        <p:txBody>
          <a:bodyPr rtlCol="0"/>
          <a:lstStyle>
            <a:defPPr>
              <a:defRPr lang="en-GB"/>
            </a:defPPr>
          </a:lstStyle>
          <a:p>
            <a:pPr rtl="0"/>
            <a:r>
              <a:rPr lang="en-GB"/>
              <a:t>Introduction</a:t>
            </a:r>
          </a:p>
        </p:txBody>
      </p:sp>
      <p:sp>
        <p:nvSpPr>
          <p:cNvPr id="4" name="Text Placeholder 3">
            <a:extLst>
              <a:ext uri="{FF2B5EF4-FFF2-40B4-BE49-F238E27FC236}">
                <a16:creationId xmlns:a16="http://schemas.microsoft.com/office/drawing/2014/main" id="{4709F4CD-0ABC-FACD-4931-A63B871BB50A}"/>
              </a:ext>
            </a:extLst>
          </p:cNvPr>
          <p:cNvSpPr>
            <a:spLocks noGrp="1"/>
          </p:cNvSpPr>
          <p:nvPr>
            <p:ph type="body" sz="quarter" idx="30"/>
          </p:nvPr>
        </p:nvSpPr>
        <p:spPr/>
        <p:txBody>
          <a:bodyPr rtlCol="0"/>
          <a:lstStyle>
            <a:defPPr>
              <a:defRPr lang="en-GB"/>
            </a:defPPr>
          </a:lstStyle>
          <a:p>
            <a:r>
              <a:rPr lang="en-GB" dirty="0"/>
              <a:t>Questionnaires and Interviews </a:t>
            </a:r>
          </a:p>
          <a:p>
            <a:pPr rtl="0"/>
            <a:endParaRPr lang="en-GB" dirty="0"/>
          </a:p>
        </p:txBody>
      </p:sp>
      <p:sp>
        <p:nvSpPr>
          <p:cNvPr id="3" name="Text Placeholder 2">
            <a:extLst>
              <a:ext uri="{FF2B5EF4-FFF2-40B4-BE49-F238E27FC236}">
                <a16:creationId xmlns:a16="http://schemas.microsoft.com/office/drawing/2014/main" id="{B2B9A5FD-F03D-DEB8-D38E-0CF2C9C8292B}"/>
              </a:ext>
            </a:extLst>
          </p:cNvPr>
          <p:cNvSpPr>
            <a:spLocks noGrp="1"/>
          </p:cNvSpPr>
          <p:nvPr>
            <p:ph type="body" sz="quarter" idx="28"/>
          </p:nvPr>
        </p:nvSpPr>
        <p:spPr/>
        <p:txBody>
          <a:bodyPr rtlCol="0"/>
          <a:lstStyle>
            <a:defPPr>
              <a:defRPr lang="en-GB"/>
            </a:defPPr>
          </a:lstStyle>
          <a:p>
            <a:pPr rtl="0"/>
            <a:r>
              <a:rPr lang="en-GB" sz="2800" dirty="0"/>
              <a:t>12 people answered the questionnaire </a:t>
            </a:r>
          </a:p>
          <a:p>
            <a:pPr rtl="0"/>
            <a:r>
              <a:rPr lang="en-GB" sz="2800" dirty="0"/>
              <a:t>6 people took part in the interview </a:t>
            </a:r>
          </a:p>
          <a:p>
            <a:pPr marL="0" indent="0">
              <a:buNone/>
            </a:pPr>
            <a:endParaRPr lang="en-GB" sz="2800" dirty="0"/>
          </a:p>
          <a:p>
            <a:pPr rtl="0"/>
            <a:endParaRPr lang="en-GB" dirty="0"/>
          </a:p>
        </p:txBody>
      </p:sp>
      <p:sp>
        <p:nvSpPr>
          <p:cNvPr id="17" name="Footer Placeholder 16">
            <a:extLst>
              <a:ext uri="{FF2B5EF4-FFF2-40B4-BE49-F238E27FC236}">
                <a16:creationId xmlns:a16="http://schemas.microsoft.com/office/drawing/2014/main" id="{D857372D-1810-ABD7-37F0-09FE9A9CB509}"/>
              </a:ext>
            </a:extLst>
          </p:cNvPr>
          <p:cNvSpPr>
            <a:spLocks noGrp="1"/>
          </p:cNvSpPr>
          <p:nvPr>
            <p:ph type="ftr" sz="quarter" idx="11"/>
          </p:nvPr>
        </p:nvSpPr>
        <p:spPr/>
        <p:txBody>
          <a:bodyPr rtlCol="0"/>
          <a:lstStyle>
            <a:defPPr>
              <a:defRPr lang="en-GB"/>
            </a:defPPr>
          </a:lstStyle>
          <a:p>
            <a:pPr rtl="0"/>
            <a:endParaRPr lang="en-GB" dirty="0"/>
          </a:p>
        </p:txBody>
      </p:sp>
      <p:sp>
        <p:nvSpPr>
          <p:cNvPr id="18" name="Slide Number Placeholder 17">
            <a:extLst>
              <a:ext uri="{FF2B5EF4-FFF2-40B4-BE49-F238E27FC236}">
                <a16:creationId xmlns:a16="http://schemas.microsoft.com/office/drawing/2014/main" id="{5EBE99EF-92C0-3C44-6FEE-27939322FFF0}"/>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10</a:t>
            </a:fld>
            <a:endParaRPr lang="en-GB" dirty="0"/>
          </a:p>
        </p:txBody>
      </p:sp>
    </p:spTree>
    <p:extLst>
      <p:ext uri="{BB962C8B-B14F-4D97-AF65-F5344CB8AC3E}">
        <p14:creationId xmlns:p14="http://schemas.microsoft.com/office/powerpoint/2010/main" val="14533729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EC76D-C9DA-CCA3-D6B6-2D10613361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5A27FC-9E39-35C9-587C-CC7544C1DE7A}"/>
              </a:ext>
            </a:extLst>
          </p:cNvPr>
          <p:cNvSpPr>
            <a:spLocks noGrp="1"/>
          </p:cNvSpPr>
          <p:nvPr>
            <p:ph type="title"/>
          </p:nvPr>
        </p:nvSpPr>
        <p:spPr/>
        <p:txBody>
          <a:bodyPr rtlCol="0"/>
          <a:lstStyle>
            <a:defPPr>
              <a:defRPr lang="en-GB"/>
            </a:defPPr>
          </a:lstStyle>
          <a:p>
            <a:pPr rtl="0"/>
            <a:r>
              <a:rPr lang="en-GB"/>
              <a:t>Introduction</a:t>
            </a:r>
          </a:p>
        </p:txBody>
      </p:sp>
      <p:sp>
        <p:nvSpPr>
          <p:cNvPr id="4" name="Text Placeholder 3">
            <a:extLst>
              <a:ext uri="{FF2B5EF4-FFF2-40B4-BE49-F238E27FC236}">
                <a16:creationId xmlns:a16="http://schemas.microsoft.com/office/drawing/2014/main" id="{527D02F9-E700-276D-2A79-B0B33CAEAFAE}"/>
              </a:ext>
            </a:extLst>
          </p:cNvPr>
          <p:cNvSpPr>
            <a:spLocks noGrp="1"/>
          </p:cNvSpPr>
          <p:nvPr>
            <p:ph type="body" sz="quarter" idx="30"/>
          </p:nvPr>
        </p:nvSpPr>
        <p:spPr/>
        <p:txBody>
          <a:bodyPr rtlCol="0"/>
          <a:lstStyle>
            <a:defPPr>
              <a:defRPr lang="en-GB"/>
            </a:defPPr>
          </a:lstStyle>
          <a:p>
            <a:r>
              <a:rPr lang="en-GB" dirty="0"/>
              <a:t>Questionnaires and Interviews </a:t>
            </a:r>
          </a:p>
          <a:p>
            <a:pPr rtl="0"/>
            <a:endParaRPr lang="en-GB" dirty="0"/>
          </a:p>
        </p:txBody>
      </p:sp>
      <p:sp>
        <p:nvSpPr>
          <p:cNvPr id="3" name="Text Placeholder 2">
            <a:extLst>
              <a:ext uri="{FF2B5EF4-FFF2-40B4-BE49-F238E27FC236}">
                <a16:creationId xmlns:a16="http://schemas.microsoft.com/office/drawing/2014/main" id="{1A2B6642-F4D6-268D-E806-5B09DE5D50B1}"/>
              </a:ext>
            </a:extLst>
          </p:cNvPr>
          <p:cNvSpPr>
            <a:spLocks noGrp="1"/>
          </p:cNvSpPr>
          <p:nvPr>
            <p:ph type="body" sz="quarter" idx="28"/>
          </p:nvPr>
        </p:nvSpPr>
        <p:spPr/>
        <p:txBody>
          <a:bodyPr rtlCol="0"/>
          <a:lstStyle>
            <a:defPPr>
              <a:defRPr lang="en-GB"/>
            </a:defPPr>
          </a:lstStyle>
          <a:p>
            <a:pPr rtl="0"/>
            <a:r>
              <a:rPr lang="en-GB" sz="2800" dirty="0"/>
              <a:t>12 people answered the questionnaire </a:t>
            </a:r>
          </a:p>
          <a:p>
            <a:pPr rtl="0"/>
            <a:r>
              <a:rPr lang="en-GB" sz="2800" dirty="0"/>
              <a:t>6 people took part in the interview </a:t>
            </a:r>
          </a:p>
          <a:p>
            <a:r>
              <a:rPr lang="en-GB" sz="2800" dirty="0"/>
              <a:t>Reflexive thematic analysis (Braun and Clarke 2008)</a:t>
            </a:r>
          </a:p>
          <a:p>
            <a:pPr rtl="0"/>
            <a:endParaRPr lang="en-GB" dirty="0"/>
          </a:p>
        </p:txBody>
      </p:sp>
      <p:sp>
        <p:nvSpPr>
          <p:cNvPr id="17" name="Footer Placeholder 16">
            <a:extLst>
              <a:ext uri="{FF2B5EF4-FFF2-40B4-BE49-F238E27FC236}">
                <a16:creationId xmlns:a16="http://schemas.microsoft.com/office/drawing/2014/main" id="{DB91D017-C055-7CB2-F7D8-E5754BB7A971}"/>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A60C0478-9985-0EDC-E754-DC5DBA3E6530}"/>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11</a:t>
            </a:fld>
            <a:endParaRPr lang="en-GB" dirty="0"/>
          </a:p>
        </p:txBody>
      </p:sp>
    </p:spTree>
    <p:extLst>
      <p:ext uri="{BB962C8B-B14F-4D97-AF65-F5344CB8AC3E}">
        <p14:creationId xmlns:p14="http://schemas.microsoft.com/office/powerpoint/2010/main" val="30085233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2945C-94BA-AC11-295D-E4CACAC7E5FA}"/>
              </a:ext>
            </a:extLst>
          </p:cNvPr>
          <p:cNvSpPr>
            <a:spLocks noGrp="1"/>
          </p:cNvSpPr>
          <p:nvPr>
            <p:ph type="title"/>
          </p:nvPr>
        </p:nvSpPr>
        <p:spPr/>
        <p:txBody>
          <a:bodyPr rtlCol="0"/>
          <a:lstStyle>
            <a:defPPr>
              <a:defRPr lang="en-GB"/>
            </a:defPPr>
          </a:lstStyle>
          <a:p>
            <a:pPr rtl="0"/>
            <a:endParaRPr lang="en-GB" dirty="0"/>
          </a:p>
        </p:txBody>
      </p:sp>
      <p:sp>
        <p:nvSpPr>
          <p:cNvPr id="4" name="Text Placeholder 3">
            <a:extLst>
              <a:ext uri="{FF2B5EF4-FFF2-40B4-BE49-F238E27FC236}">
                <a16:creationId xmlns:a16="http://schemas.microsoft.com/office/drawing/2014/main" id="{F7A615C6-5B0E-9C55-4354-0FE24FAB35EE}"/>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197F046A-7911-3E0E-7D88-A57CF0028A0A}"/>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A63CC359-8A44-9313-ADA5-3E961D2CC84F}"/>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3DB2DABA-9EFA-FC6D-50D6-0493014B4A51}"/>
              </a:ext>
            </a:extLst>
          </p:cNvPr>
          <p:cNvSpPr>
            <a:spLocks noGrp="1"/>
          </p:cNvSpPr>
          <p:nvPr>
            <p:ph type="body" sz="quarter" idx="35"/>
          </p:nvPr>
        </p:nvSpPr>
        <p:spPr/>
        <p:txBody>
          <a:bodyPr rtlCol="0"/>
          <a:lstStyle>
            <a:defPPr>
              <a:defRPr lang="en-GB"/>
            </a:defPPr>
          </a:lstStyle>
          <a:p>
            <a:pPr rtl="0"/>
            <a:endParaRPr lang="en-GB" dirty="0"/>
          </a:p>
          <a:p>
            <a:pPr rtl="0"/>
            <a:r>
              <a:rPr lang="en-GB" dirty="0"/>
              <a:t> </a:t>
            </a:r>
          </a:p>
          <a:p>
            <a:pPr rtl="0"/>
            <a:endParaRPr lang="en-GB" dirty="0"/>
          </a:p>
        </p:txBody>
      </p:sp>
      <p:sp>
        <p:nvSpPr>
          <p:cNvPr id="10" name="Footer Placeholder 9">
            <a:extLst>
              <a:ext uri="{FF2B5EF4-FFF2-40B4-BE49-F238E27FC236}">
                <a16:creationId xmlns:a16="http://schemas.microsoft.com/office/drawing/2014/main" id="{DD2A3633-9718-8A40-B15C-581BB873165D}"/>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8F648E53-A674-2192-7737-52A353F09A1B}"/>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12</a:t>
            </a:fld>
            <a:endParaRPr lang="en-GB" dirty="0"/>
          </a:p>
        </p:txBody>
      </p:sp>
    </p:spTree>
    <p:extLst>
      <p:ext uri="{BB962C8B-B14F-4D97-AF65-F5344CB8AC3E}">
        <p14:creationId xmlns:p14="http://schemas.microsoft.com/office/powerpoint/2010/main" val="39841822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7AA27-BA5E-CEA0-520A-B3348BD248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E6E7C4-9B05-5319-789D-4824451220AE}"/>
              </a:ext>
            </a:extLst>
          </p:cNvPr>
          <p:cNvSpPr>
            <a:spLocks noGrp="1"/>
          </p:cNvSpPr>
          <p:nvPr>
            <p:ph type="title"/>
          </p:nvPr>
        </p:nvSpPr>
        <p:spPr/>
        <p:txBody>
          <a:bodyPr rtlCol="0"/>
          <a:lstStyle>
            <a:defPPr>
              <a:defRPr lang="en-GB"/>
            </a:defPPr>
          </a:lstStyle>
          <a:p>
            <a:r>
              <a:rPr lang="en-GB" dirty="0"/>
              <a:t>insider research and ethical issues </a:t>
            </a:r>
            <a:br>
              <a:rPr lang="en-GB" dirty="0"/>
            </a:br>
            <a:endParaRPr lang="en-GB" dirty="0"/>
          </a:p>
        </p:txBody>
      </p:sp>
      <p:sp>
        <p:nvSpPr>
          <p:cNvPr id="4" name="Text Placeholder 3">
            <a:extLst>
              <a:ext uri="{FF2B5EF4-FFF2-40B4-BE49-F238E27FC236}">
                <a16:creationId xmlns:a16="http://schemas.microsoft.com/office/drawing/2014/main" id="{60F36974-437C-DC21-77A4-EEB9E8ED0152}"/>
              </a:ext>
            </a:extLst>
          </p:cNvPr>
          <p:cNvSpPr>
            <a:spLocks noGrp="1"/>
          </p:cNvSpPr>
          <p:nvPr>
            <p:ph type="body" sz="quarter" idx="29"/>
          </p:nvPr>
        </p:nvSpPr>
        <p:spPr/>
        <p:txBody>
          <a:bodyPr rtlCol="0"/>
          <a:lstStyle>
            <a:defPPr>
              <a:defRPr lang="en-GB"/>
            </a:defPPr>
          </a:lstStyle>
          <a:p>
            <a:endParaRPr lang="en-GB" sz="3200" dirty="0"/>
          </a:p>
        </p:txBody>
      </p:sp>
      <p:sp>
        <p:nvSpPr>
          <p:cNvPr id="28" name="Text Placeholder 27">
            <a:extLst>
              <a:ext uri="{FF2B5EF4-FFF2-40B4-BE49-F238E27FC236}">
                <a16:creationId xmlns:a16="http://schemas.microsoft.com/office/drawing/2014/main" id="{D829F0B7-9E7E-68A3-A31B-70F7B075F14E}"/>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216919B4-018E-D02E-F2D3-1487E101342C}"/>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3256BE20-4A26-2783-54A7-73023DC7718B}"/>
              </a:ext>
            </a:extLst>
          </p:cNvPr>
          <p:cNvSpPr>
            <a:spLocks noGrp="1"/>
          </p:cNvSpPr>
          <p:nvPr>
            <p:ph type="body" sz="quarter" idx="35"/>
          </p:nvPr>
        </p:nvSpPr>
        <p:spPr/>
        <p:txBody>
          <a:bodyPr rtlCol="0"/>
          <a:lstStyle>
            <a:defPPr>
              <a:defRPr lang="en-GB"/>
            </a:defPPr>
          </a:lstStyle>
          <a:p>
            <a:pPr rtl="0"/>
            <a:endParaRPr lang="en-GB" dirty="0"/>
          </a:p>
          <a:p>
            <a:pPr rtl="0"/>
            <a:r>
              <a:rPr lang="en-GB" dirty="0"/>
              <a:t> </a:t>
            </a:r>
          </a:p>
          <a:p>
            <a:pPr rtl="0"/>
            <a:endParaRPr lang="en-GB" dirty="0"/>
          </a:p>
        </p:txBody>
      </p:sp>
      <p:sp>
        <p:nvSpPr>
          <p:cNvPr id="10" name="Footer Placeholder 9">
            <a:extLst>
              <a:ext uri="{FF2B5EF4-FFF2-40B4-BE49-F238E27FC236}">
                <a16:creationId xmlns:a16="http://schemas.microsoft.com/office/drawing/2014/main" id="{DDEF243F-FC4B-5C24-DD67-5D52399C3E1E}"/>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4D1215A7-FF8F-FAAA-0D1C-94120E0C287D}"/>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13</a:t>
            </a:fld>
            <a:endParaRPr lang="en-GB" dirty="0"/>
          </a:p>
        </p:txBody>
      </p:sp>
    </p:spTree>
    <p:extLst>
      <p:ext uri="{BB962C8B-B14F-4D97-AF65-F5344CB8AC3E}">
        <p14:creationId xmlns:p14="http://schemas.microsoft.com/office/powerpoint/2010/main" val="22483513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BB8379-B03D-878E-E6F0-224A767EB5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081CFE-9E00-6530-E852-370A460DA30E}"/>
              </a:ext>
            </a:extLst>
          </p:cNvPr>
          <p:cNvSpPr>
            <a:spLocks noGrp="1"/>
          </p:cNvSpPr>
          <p:nvPr>
            <p:ph type="title"/>
          </p:nvPr>
        </p:nvSpPr>
        <p:spPr/>
        <p:txBody>
          <a:bodyPr rtlCol="0"/>
          <a:lstStyle>
            <a:defPPr>
              <a:defRPr lang="en-GB"/>
            </a:defPPr>
          </a:lstStyle>
          <a:p>
            <a:r>
              <a:rPr lang="en-GB" dirty="0"/>
              <a:t>insider research and ethical issues </a:t>
            </a:r>
            <a:br>
              <a:rPr lang="en-GB" dirty="0"/>
            </a:br>
            <a:endParaRPr lang="en-GB" dirty="0"/>
          </a:p>
        </p:txBody>
      </p:sp>
      <p:sp>
        <p:nvSpPr>
          <p:cNvPr id="4" name="Text Placeholder 3">
            <a:extLst>
              <a:ext uri="{FF2B5EF4-FFF2-40B4-BE49-F238E27FC236}">
                <a16:creationId xmlns:a16="http://schemas.microsoft.com/office/drawing/2014/main" id="{4E8E3A17-7E3D-F954-9E95-A2A6BEB37919}"/>
              </a:ext>
            </a:extLst>
          </p:cNvPr>
          <p:cNvSpPr>
            <a:spLocks noGrp="1"/>
          </p:cNvSpPr>
          <p:nvPr>
            <p:ph type="body" sz="quarter" idx="29"/>
          </p:nvPr>
        </p:nvSpPr>
        <p:spPr/>
        <p:txBody>
          <a:bodyPr rtlCol="0"/>
          <a:lstStyle>
            <a:defPPr>
              <a:defRPr lang="en-GB"/>
            </a:defPPr>
          </a:lstStyle>
          <a:p>
            <a:r>
              <a:rPr lang="en-GB" sz="2400" dirty="0"/>
              <a:t>I know the participants </a:t>
            </a:r>
          </a:p>
        </p:txBody>
      </p:sp>
      <p:sp>
        <p:nvSpPr>
          <p:cNvPr id="28" name="Text Placeholder 27">
            <a:extLst>
              <a:ext uri="{FF2B5EF4-FFF2-40B4-BE49-F238E27FC236}">
                <a16:creationId xmlns:a16="http://schemas.microsoft.com/office/drawing/2014/main" id="{A838CD26-1571-A8E9-E5A2-FB5713D213D6}"/>
              </a:ext>
            </a:extLst>
          </p:cNvPr>
          <p:cNvSpPr>
            <a:spLocks noGrp="1"/>
          </p:cNvSpPr>
          <p:nvPr>
            <p:ph type="body" sz="quarter" idx="33"/>
          </p:nvPr>
        </p:nvSpPr>
        <p:spPr/>
        <p:txBody>
          <a:bodyPr rtlCol="0"/>
          <a:lstStyle>
            <a:defPPr>
              <a:defRPr lang="en-GB"/>
            </a:defPPr>
          </a:lstStyle>
          <a:p>
            <a:endParaRPr lang="en-GB" dirty="0"/>
          </a:p>
        </p:txBody>
      </p:sp>
      <p:sp>
        <p:nvSpPr>
          <p:cNvPr id="30" name="Text Placeholder 29">
            <a:extLst>
              <a:ext uri="{FF2B5EF4-FFF2-40B4-BE49-F238E27FC236}">
                <a16:creationId xmlns:a16="http://schemas.microsoft.com/office/drawing/2014/main" id="{995A8C1A-BF91-E632-A93C-9E1417EBEE7F}"/>
              </a:ext>
            </a:extLst>
          </p:cNvPr>
          <p:cNvSpPr>
            <a:spLocks noGrp="1"/>
          </p:cNvSpPr>
          <p:nvPr>
            <p:ph type="body" sz="quarter" idx="34"/>
          </p:nvPr>
        </p:nvSpPr>
        <p:spPr/>
        <p:txBody>
          <a:bodyPr rtlCol="0"/>
          <a:lstStyle>
            <a:defPPr>
              <a:defRPr lang="en-GB"/>
            </a:defPPr>
          </a:lstStyle>
          <a:p>
            <a:endParaRPr lang="en-GB" dirty="0"/>
          </a:p>
        </p:txBody>
      </p:sp>
      <p:sp>
        <p:nvSpPr>
          <p:cNvPr id="32" name="Text Placeholder 31">
            <a:extLst>
              <a:ext uri="{FF2B5EF4-FFF2-40B4-BE49-F238E27FC236}">
                <a16:creationId xmlns:a16="http://schemas.microsoft.com/office/drawing/2014/main" id="{D58923E2-03D6-B9C4-C04D-15A9875849E3}"/>
              </a:ext>
            </a:extLst>
          </p:cNvPr>
          <p:cNvSpPr>
            <a:spLocks noGrp="1"/>
          </p:cNvSpPr>
          <p:nvPr>
            <p:ph type="body" sz="quarter" idx="35"/>
          </p:nvPr>
        </p:nvSpPr>
        <p:spPr/>
        <p:txBody>
          <a:bodyPr rtlCol="0"/>
          <a:lstStyle>
            <a:defPPr>
              <a:defRPr lang="en-GB"/>
            </a:defPPr>
          </a:lstStyle>
          <a:p>
            <a:pPr rtl="0"/>
            <a:endParaRPr lang="en-GB" dirty="0"/>
          </a:p>
          <a:p>
            <a:pPr rtl="0"/>
            <a:endParaRPr lang="en-GB" dirty="0"/>
          </a:p>
        </p:txBody>
      </p:sp>
      <p:sp>
        <p:nvSpPr>
          <p:cNvPr id="10" name="Footer Placeholder 9">
            <a:extLst>
              <a:ext uri="{FF2B5EF4-FFF2-40B4-BE49-F238E27FC236}">
                <a16:creationId xmlns:a16="http://schemas.microsoft.com/office/drawing/2014/main" id="{895CC410-B910-2073-36B9-5B6D55AAEECC}"/>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E7A5461F-1F60-B15F-AC12-FF5A6B328184}"/>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14</a:t>
            </a:fld>
            <a:endParaRPr lang="en-GB" dirty="0"/>
          </a:p>
        </p:txBody>
      </p:sp>
    </p:spTree>
    <p:extLst>
      <p:ext uri="{BB962C8B-B14F-4D97-AF65-F5344CB8AC3E}">
        <p14:creationId xmlns:p14="http://schemas.microsoft.com/office/powerpoint/2010/main" val="35183096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1ACE25-EB6B-70E0-3EE7-8B1088A025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DF93CB-6EEC-5AB2-5785-ACBF29761B1F}"/>
              </a:ext>
            </a:extLst>
          </p:cNvPr>
          <p:cNvSpPr>
            <a:spLocks noGrp="1"/>
          </p:cNvSpPr>
          <p:nvPr>
            <p:ph type="title"/>
          </p:nvPr>
        </p:nvSpPr>
        <p:spPr/>
        <p:txBody>
          <a:bodyPr rtlCol="0"/>
          <a:lstStyle>
            <a:defPPr>
              <a:defRPr lang="en-GB"/>
            </a:defPPr>
          </a:lstStyle>
          <a:p>
            <a:r>
              <a:rPr lang="en-GB" dirty="0"/>
              <a:t>insider research and ethical issues </a:t>
            </a:r>
            <a:br>
              <a:rPr lang="en-GB" dirty="0"/>
            </a:br>
            <a:endParaRPr lang="en-GB" dirty="0"/>
          </a:p>
        </p:txBody>
      </p:sp>
      <p:sp>
        <p:nvSpPr>
          <p:cNvPr id="4" name="Text Placeholder 3">
            <a:extLst>
              <a:ext uri="{FF2B5EF4-FFF2-40B4-BE49-F238E27FC236}">
                <a16:creationId xmlns:a16="http://schemas.microsoft.com/office/drawing/2014/main" id="{4F15F897-A4F2-22E0-9415-7A12C3272153}"/>
              </a:ext>
            </a:extLst>
          </p:cNvPr>
          <p:cNvSpPr>
            <a:spLocks noGrp="1"/>
          </p:cNvSpPr>
          <p:nvPr>
            <p:ph type="body" sz="quarter" idx="29"/>
          </p:nvPr>
        </p:nvSpPr>
        <p:spPr/>
        <p:txBody>
          <a:bodyPr rtlCol="0"/>
          <a:lstStyle>
            <a:defPPr>
              <a:defRPr lang="en-GB"/>
            </a:defPPr>
          </a:lstStyle>
          <a:p>
            <a:r>
              <a:rPr lang="en-GB" sz="2400" dirty="0"/>
              <a:t>I know the participants </a:t>
            </a:r>
          </a:p>
        </p:txBody>
      </p:sp>
      <p:sp>
        <p:nvSpPr>
          <p:cNvPr id="28" name="Text Placeholder 27">
            <a:extLst>
              <a:ext uri="{FF2B5EF4-FFF2-40B4-BE49-F238E27FC236}">
                <a16:creationId xmlns:a16="http://schemas.microsoft.com/office/drawing/2014/main" id="{39752DBA-08BA-0015-F218-812BC2124752}"/>
              </a:ext>
            </a:extLst>
          </p:cNvPr>
          <p:cNvSpPr>
            <a:spLocks noGrp="1"/>
          </p:cNvSpPr>
          <p:nvPr>
            <p:ph type="body" sz="quarter" idx="33"/>
          </p:nvPr>
        </p:nvSpPr>
        <p:spPr/>
        <p:txBody>
          <a:bodyPr rtlCol="0"/>
          <a:lstStyle>
            <a:defPPr>
              <a:defRPr lang="en-GB"/>
            </a:defPPr>
          </a:lstStyle>
          <a:p>
            <a:r>
              <a:rPr lang="en-GB" dirty="0"/>
              <a:t>skew their answers to what they believe I want</a:t>
            </a:r>
          </a:p>
        </p:txBody>
      </p:sp>
      <p:sp>
        <p:nvSpPr>
          <p:cNvPr id="30" name="Text Placeholder 29">
            <a:extLst>
              <a:ext uri="{FF2B5EF4-FFF2-40B4-BE49-F238E27FC236}">
                <a16:creationId xmlns:a16="http://schemas.microsoft.com/office/drawing/2014/main" id="{AB221E23-3D8A-00C0-3C44-8AB9537CA98A}"/>
              </a:ext>
            </a:extLst>
          </p:cNvPr>
          <p:cNvSpPr>
            <a:spLocks noGrp="1"/>
          </p:cNvSpPr>
          <p:nvPr>
            <p:ph type="body" sz="quarter" idx="34"/>
          </p:nvPr>
        </p:nvSpPr>
        <p:spPr/>
        <p:txBody>
          <a:bodyPr rtlCol="0"/>
          <a:lstStyle>
            <a:defPPr>
              <a:defRPr lang="en-GB"/>
            </a:defPPr>
          </a:lstStyle>
          <a:p>
            <a:endParaRPr lang="en-GB" dirty="0"/>
          </a:p>
        </p:txBody>
      </p:sp>
      <p:sp>
        <p:nvSpPr>
          <p:cNvPr id="32" name="Text Placeholder 31">
            <a:extLst>
              <a:ext uri="{FF2B5EF4-FFF2-40B4-BE49-F238E27FC236}">
                <a16:creationId xmlns:a16="http://schemas.microsoft.com/office/drawing/2014/main" id="{266D2D66-9574-2484-F066-F3597C55D85A}"/>
              </a:ext>
            </a:extLst>
          </p:cNvPr>
          <p:cNvSpPr>
            <a:spLocks noGrp="1"/>
          </p:cNvSpPr>
          <p:nvPr>
            <p:ph type="body" sz="quarter" idx="35"/>
          </p:nvPr>
        </p:nvSpPr>
        <p:spPr/>
        <p:txBody>
          <a:bodyPr rtlCol="0"/>
          <a:lstStyle>
            <a:defPPr>
              <a:defRPr lang="en-GB"/>
            </a:defPPr>
          </a:lstStyle>
          <a:p>
            <a:pPr rtl="0"/>
            <a:endParaRPr lang="en-GB" dirty="0"/>
          </a:p>
          <a:p>
            <a:pPr rtl="0"/>
            <a:endParaRPr lang="en-GB" dirty="0"/>
          </a:p>
        </p:txBody>
      </p:sp>
      <p:sp>
        <p:nvSpPr>
          <p:cNvPr id="10" name="Footer Placeholder 9">
            <a:extLst>
              <a:ext uri="{FF2B5EF4-FFF2-40B4-BE49-F238E27FC236}">
                <a16:creationId xmlns:a16="http://schemas.microsoft.com/office/drawing/2014/main" id="{F47F4016-7D26-B682-39EC-BB71A059CD43}"/>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3A9D8576-6503-3C4D-83D2-71D558E33428}"/>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15</a:t>
            </a:fld>
            <a:endParaRPr lang="en-GB" dirty="0"/>
          </a:p>
        </p:txBody>
      </p:sp>
    </p:spTree>
    <p:extLst>
      <p:ext uri="{BB962C8B-B14F-4D97-AF65-F5344CB8AC3E}">
        <p14:creationId xmlns:p14="http://schemas.microsoft.com/office/powerpoint/2010/main" val="27281511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E391E5-002A-62DE-FB84-F88C133FBC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7AA4DD-EC21-E9D3-533F-9F0528678E30}"/>
              </a:ext>
            </a:extLst>
          </p:cNvPr>
          <p:cNvSpPr>
            <a:spLocks noGrp="1"/>
          </p:cNvSpPr>
          <p:nvPr>
            <p:ph type="title"/>
          </p:nvPr>
        </p:nvSpPr>
        <p:spPr/>
        <p:txBody>
          <a:bodyPr rtlCol="0"/>
          <a:lstStyle>
            <a:defPPr>
              <a:defRPr lang="en-GB"/>
            </a:defPPr>
          </a:lstStyle>
          <a:p>
            <a:r>
              <a:rPr lang="en-GB" dirty="0"/>
              <a:t>insider research and ethical issues </a:t>
            </a:r>
            <a:br>
              <a:rPr lang="en-GB" dirty="0"/>
            </a:br>
            <a:endParaRPr lang="en-GB" dirty="0"/>
          </a:p>
        </p:txBody>
      </p:sp>
      <p:sp>
        <p:nvSpPr>
          <p:cNvPr id="4" name="Text Placeholder 3">
            <a:extLst>
              <a:ext uri="{FF2B5EF4-FFF2-40B4-BE49-F238E27FC236}">
                <a16:creationId xmlns:a16="http://schemas.microsoft.com/office/drawing/2014/main" id="{40D6FFB3-8A36-023F-D108-89B6AA0A6C35}"/>
              </a:ext>
            </a:extLst>
          </p:cNvPr>
          <p:cNvSpPr>
            <a:spLocks noGrp="1"/>
          </p:cNvSpPr>
          <p:nvPr>
            <p:ph type="body" sz="quarter" idx="29"/>
          </p:nvPr>
        </p:nvSpPr>
        <p:spPr/>
        <p:txBody>
          <a:bodyPr rtlCol="0"/>
          <a:lstStyle>
            <a:defPPr>
              <a:defRPr lang="en-GB"/>
            </a:defPPr>
          </a:lstStyle>
          <a:p>
            <a:r>
              <a:rPr lang="en-GB" sz="2400" dirty="0"/>
              <a:t>I know the participants </a:t>
            </a:r>
          </a:p>
        </p:txBody>
      </p:sp>
      <p:sp>
        <p:nvSpPr>
          <p:cNvPr id="28" name="Text Placeholder 27">
            <a:extLst>
              <a:ext uri="{FF2B5EF4-FFF2-40B4-BE49-F238E27FC236}">
                <a16:creationId xmlns:a16="http://schemas.microsoft.com/office/drawing/2014/main" id="{83ECD6A0-19F2-3FA2-242E-D57F626D1C04}"/>
              </a:ext>
            </a:extLst>
          </p:cNvPr>
          <p:cNvSpPr>
            <a:spLocks noGrp="1"/>
          </p:cNvSpPr>
          <p:nvPr>
            <p:ph type="body" sz="quarter" idx="33"/>
          </p:nvPr>
        </p:nvSpPr>
        <p:spPr/>
        <p:txBody>
          <a:bodyPr rtlCol="0"/>
          <a:lstStyle>
            <a:defPPr>
              <a:defRPr lang="en-GB"/>
            </a:defPPr>
          </a:lstStyle>
          <a:p>
            <a:r>
              <a:rPr lang="en-GB" dirty="0"/>
              <a:t>skew their answers to what they believe I want</a:t>
            </a:r>
          </a:p>
        </p:txBody>
      </p:sp>
      <p:sp>
        <p:nvSpPr>
          <p:cNvPr id="30" name="Text Placeholder 29">
            <a:extLst>
              <a:ext uri="{FF2B5EF4-FFF2-40B4-BE49-F238E27FC236}">
                <a16:creationId xmlns:a16="http://schemas.microsoft.com/office/drawing/2014/main" id="{E8739D10-5617-4C56-BAF4-6C102F3D5E0D}"/>
              </a:ext>
            </a:extLst>
          </p:cNvPr>
          <p:cNvSpPr>
            <a:spLocks noGrp="1"/>
          </p:cNvSpPr>
          <p:nvPr>
            <p:ph type="body" sz="quarter" idx="34"/>
          </p:nvPr>
        </p:nvSpPr>
        <p:spPr/>
        <p:txBody>
          <a:bodyPr rtlCol="0"/>
          <a:lstStyle>
            <a:defPPr>
              <a:defRPr lang="en-GB"/>
            </a:defPPr>
          </a:lstStyle>
          <a:p>
            <a:r>
              <a:rPr lang="en-GB" dirty="0"/>
              <a:t>predict my hypothesis and wish to provide answers more aligned with what they believe I’m looking for</a:t>
            </a:r>
          </a:p>
        </p:txBody>
      </p:sp>
      <p:sp>
        <p:nvSpPr>
          <p:cNvPr id="32" name="Text Placeholder 31">
            <a:extLst>
              <a:ext uri="{FF2B5EF4-FFF2-40B4-BE49-F238E27FC236}">
                <a16:creationId xmlns:a16="http://schemas.microsoft.com/office/drawing/2014/main" id="{07E0990E-A843-C015-AE1E-E8F2F287878B}"/>
              </a:ext>
            </a:extLst>
          </p:cNvPr>
          <p:cNvSpPr>
            <a:spLocks noGrp="1"/>
          </p:cNvSpPr>
          <p:nvPr>
            <p:ph type="body" sz="quarter" idx="35"/>
          </p:nvPr>
        </p:nvSpPr>
        <p:spPr/>
        <p:txBody>
          <a:bodyPr rtlCol="0"/>
          <a:lstStyle>
            <a:defPPr>
              <a:defRPr lang="en-GB"/>
            </a:defPPr>
          </a:lstStyle>
          <a:p>
            <a:pPr rtl="0"/>
            <a:endParaRPr lang="en-GB" dirty="0"/>
          </a:p>
          <a:p>
            <a:pPr rtl="0"/>
            <a:endParaRPr lang="en-GB" dirty="0"/>
          </a:p>
        </p:txBody>
      </p:sp>
      <p:sp>
        <p:nvSpPr>
          <p:cNvPr id="10" name="Footer Placeholder 9">
            <a:extLst>
              <a:ext uri="{FF2B5EF4-FFF2-40B4-BE49-F238E27FC236}">
                <a16:creationId xmlns:a16="http://schemas.microsoft.com/office/drawing/2014/main" id="{B9A21403-D223-E9C1-3D1A-B21A9356C453}"/>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24B25609-75EB-6FFB-ACA0-3460945DB147}"/>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16</a:t>
            </a:fld>
            <a:endParaRPr lang="en-GB" dirty="0"/>
          </a:p>
        </p:txBody>
      </p:sp>
    </p:spTree>
    <p:extLst>
      <p:ext uri="{BB962C8B-B14F-4D97-AF65-F5344CB8AC3E}">
        <p14:creationId xmlns:p14="http://schemas.microsoft.com/office/powerpoint/2010/main" val="34340991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946AF-A453-2B36-90AA-803B5D5BB5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75836D-383B-B7B6-2D2B-D47343E58EB7}"/>
              </a:ext>
            </a:extLst>
          </p:cNvPr>
          <p:cNvSpPr>
            <a:spLocks noGrp="1"/>
          </p:cNvSpPr>
          <p:nvPr>
            <p:ph type="title"/>
          </p:nvPr>
        </p:nvSpPr>
        <p:spPr/>
        <p:txBody>
          <a:bodyPr rtlCol="0"/>
          <a:lstStyle>
            <a:defPPr>
              <a:defRPr lang="en-GB"/>
            </a:defPPr>
          </a:lstStyle>
          <a:p>
            <a:r>
              <a:rPr lang="en-GB" dirty="0"/>
              <a:t>insider research and ethical issues </a:t>
            </a:r>
            <a:br>
              <a:rPr lang="en-GB" dirty="0"/>
            </a:br>
            <a:endParaRPr lang="en-GB" dirty="0"/>
          </a:p>
        </p:txBody>
      </p:sp>
      <p:sp>
        <p:nvSpPr>
          <p:cNvPr id="4" name="Text Placeholder 3">
            <a:extLst>
              <a:ext uri="{FF2B5EF4-FFF2-40B4-BE49-F238E27FC236}">
                <a16:creationId xmlns:a16="http://schemas.microsoft.com/office/drawing/2014/main" id="{EC205ED1-1BAC-F445-8A0F-9BAA8D133ACB}"/>
              </a:ext>
            </a:extLst>
          </p:cNvPr>
          <p:cNvSpPr>
            <a:spLocks noGrp="1"/>
          </p:cNvSpPr>
          <p:nvPr>
            <p:ph type="body" sz="quarter" idx="29"/>
          </p:nvPr>
        </p:nvSpPr>
        <p:spPr/>
        <p:txBody>
          <a:bodyPr rtlCol="0"/>
          <a:lstStyle>
            <a:defPPr>
              <a:defRPr lang="en-GB"/>
            </a:defPPr>
          </a:lstStyle>
          <a:p>
            <a:r>
              <a:rPr lang="en-GB" sz="2400" dirty="0"/>
              <a:t>I know the participants </a:t>
            </a:r>
          </a:p>
        </p:txBody>
      </p:sp>
      <p:sp>
        <p:nvSpPr>
          <p:cNvPr id="28" name="Text Placeholder 27">
            <a:extLst>
              <a:ext uri="{FF2B5EF4-FFF2-40B4-BE49-F238E27FC236}">
                <a16:creationId xmlns:a16="http://schemas.microsoft.com/office/drawing/2014/main" id="{A5A1125A-63AB-A8AA-82D8-D5951EBDD089}"/>
              </a:ext>
            </a:extLst>
          </p:cNvPr>
          <p:cNvSpPr>
            <a:spLocks noGrp="1"/>
          </p:cNvSpPr>
          <p:nvPr>
            <p:ph type="body" sz="quarter" idx="33"/>
          </p:nvPr>
        </p:nvSpPr>
        <p:spPr/>
        <p:txBody>
          <a:bodyPr rtlCol="0"/>
          <a:lstStyle>
            <a:defPPr>
              <a:defRPr lang="en-GB"/>
            </a:defPPr>
          </a:lstStyle>
          <a:p>
            <a:r>
              <a:rPr lang="en-GB" dirty="0"/>
              <a:t>skew their answers to what they believe I want</a:t>
            </a:r>
          </a:p>
        </p:txBody>
      </p:sp>
      <p:sp>
        <p:nvSpPr>
          <p:cNvPr id="30" name="Text Placeholder 29">
            <a:extLst>
              <a:ext uri="{FF2B5EF4-FFF2-40B4-BE49-F238E27FC236}">
                <a16:creationId xmlns:a16="http://schemas.microsoft.com/office/drawing/2014/main" id="{C8F8A4A9-82B8-BFB2-84CE-9D7FD3F0D279}"/>
              </a:ext>
            </a:extLst>
          </p:cNvPr>
          <p:cNvSpPr>
            <a:spLocks noGrp="1"/>
          </p:cNvSpPr>
          <p:nvPr>
            <p:ph type="body" sz="quarter" idx="34"/>
          </p:nvPr>
        </p:nvSpPr>
        <p:spPr/>
        <p:txBody>
          <a:bodyPr rtlCol="0"/>
          <a:lstStyle>
            <a:defPPr>
              <a:defRPr lang="en-GB"/>
            </a:defPPr>
          </a:lstStyle>
          <a:p>
            <a:r>
              <a:rPr lang="en-GB" dirty="0"/>
              <a:t>predict my hypothesis and wish to provide answers more aligned with what they believe I’m looking for</a:t>
            </a:r>
          </a:p>
        </p:txBody>
      </p:sp>
      <p:sp>
        <p:nvSpPr>
          <p:cNvPr id="32" name="Text Placeholder 31">
            <a:extLst>
              <a:ext uri="{FF2B5EF4-FFF2-40B4-BE49-F238E27FC236}">
                <a16:creationId xmlns:a16="http://schemas.microsoft.com/office/drawing/2014/main" id="{1E245F9C-3B01-4D83-34D7-E277EB679B9F}"/>
              </a:ext>
            </a:extLst>
          </p:cNvPr>
          <p:cNvSpPr>
            <a:spLocks noGrp="1"/>
          </p:cNvSpPr>
          <p:nvPr>
            <p:ph type="body" sz="quarter" idx="35"/>
          </p:nvPr>
        </p:nvSpPr>
        <p:spPr/>
        <p:txBody>
          <a:bodyPr rtlCol="0"/>
          <a:lstStyle>
            <a:defPPr>
              <a:defRPr lang="en-GB"/>
            </a:defPPr>
          </a:lstStyle>
          <a:p>
            <a:pPr rtl="0"/>
            <a:endParaRPr lang="en-GB" dirty="0"/>
          </a:p>
          <a:p>
            <a:r>
              <a:rPr lang="en-GB" dirty="0"/>
              <a:t>support their preconceptions and biases </a:t>
            </a:r>
          </a:p>
          <a:p>
            <a:pPr rtl="0"/>
            <a:endParaRPr lang="en-GB" dirty="0"/>
          </a:p>
        </p:txBody>
      </p:sp>
      <p:sp>
        <p:nvSpPr>
          <p:cNvPr id="10" name="Footer Placeholder 9">
            <a:extLst>
              <a:ext uri="{FF2B5EF4-FFF2-40B4-BE49-F238E27FC236}">
                <a16:creationId xmlns:a16="http://schemas.microsoft.com/office/drawing/2014/main" id="{47A69409-3356-C813-575B-2F170D567CB6}"/>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FA161886-7F47-49CF-BBD6-AFECD964AE44}"/>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17</a:t>
            </a:fld>
            <a:endParaRPr lang="en-GB" dirty="0"/>
          </a:p>
        </p:txBody>
      </p:sp>
    </p:spTree>
    <p:extLst>
      <p:ext uri="{BB962C8B-B14F-4D97-AF65-F5344CB8AC3E}">
        <p14:creationId xmlns:p14="http://schemas.microsoft.com/office/powerpoint/2010/main" val="42345864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CC20A-C951-EA40-F618-FB6258BBC2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AF46A0-B533-7977-0DAC-9C55F1841FC7}"/>
              </a:ext>
            </a:extLst>
          </p:cNvPr>
          <p:cNvSpPr>
            <a:spLocks noGrp="1"/>
          </p:cNvSpPr>
          <p:nvPr>
            <p:ph type="title"/>
          </p:nvPr>
        </p:nvSpPr>
        <p:spPr/>
        <p:txBody>
          <a:bodyPr rtlCol="0"/>
          <a:lstStyle>
            <a:defPPr>
              <a:defRPr lang="en-GB"/>
            </a:defPPr>
          </a:lstStyle>
          <a:p>
            <a:r>
              <a:rPr lang="en-GB" dirty="0"/>
              <a:t>insider research and ethical issues </a:t>
            </a:r>
            <a:br>
              <a:rPr lang="en-GB" dirty="0"/>
            </a:br>
            <a:endParaRPr lang="en-GB" dirty="0"/>
          </a:p>
        </p:txBody>
      </p:sp>
      <p:sp>
        <p:nvSpPr>
          <p:cNvPr id="4" name="Text Placeholder 3">
            <a:extLst>
              <a:ext uri="{FF2B5EF4-FFF2-40B4-BE49-F238E27FC236}">
                <a16:creationId xmlns:a16="http://schemas.microsoft.com/office/drawing/2014/main" id="{E8037A7C-AD63-6126-9B63-015A3CC3AAFA}"/>
              </a:ext>
            </a:extLst>
          </p:cNvPr>
          <p:cNvSpPr>
            <a:spLocks noGrp="1"/>
          </p:cNvSpPr>
          <p:nvPr>
            <p:ph type="body" sz="quarter" idx="29"/>
          </p:nvPr>
        </p:nvSpPr>
        <p:spPr/>
        <p:txBody>
          <a:bodyPr rtlCol="0"/>
          <a:lstStyle>
            <a:defPPr>
              <a:defRPr lang="en-GB"/>
            </a:defPPr>
          </a:lstStyle>
          <a:p>
            <a:r>
              <a:rPr lang="en-GB" sz="3200" dirty="0"/>
              <a:t>Trauma</a:t>
            </a:r>
          </a:p>
        </p:txBody>
      </p:sp>
      <p:sp>
        <p:nvSpPr>
          <p:cNvPr id="28" name="Text Placeholder 27">
            <a:extLst>
              <a:ext uri="{FF2B5EF4-FFF2-40B4-BE49-F238E27FC236}">
                <a16:creationId xmlns:a16="http://schemas.microsoft.com/office/drawing/2014/main" id="{C3957F49-9B03-54E8-7F1A-F934CBDBB469}"/>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E2DD0819-C708-E99F-AE90-9CE35928B04F}"/>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46B63108-EB3A-78AC-E202-512A9D6C4379}"/>
              </a:ext>
            </a:extLst>
          </p:cNvPr>
          <p:cNvSpPr>
            <a:spLocks noGrp="1"/>
          </p:cNvSpPr>
          <p:nvPr>
            <p:ph type="body" sz="quarter" idx="35"/>
          </p:nvPr>
        </p:nvSpPr>
        <p:spPr/>
        <p:txBody>
          <a:bodyPr rtlCol="0"/>
          <a:lstStyle>
            <a:defPPr>
              <a:defRPr lang="en-GB"/>
            </a:defPPr>
          </a:lstStyle>
          <a:p>
            <a:pPr rtl="0"/>
            <a:endParaRPr lang="en-GB" dirty="0"/>
          </a:p>
          <a:p>
            <a:pPr rtl="0"/>
            <a:r>
              <a:rPr lang="en-GB" dirty="0"/>
              <a:t> </a:t>
            </a:r>
          </a:p>
          <a:p>
            <a:pPr rtl="0"/>
            <a:endParaRPr lang="en-GB" dirty="0"/>
          </a:p>
        </p:txBody>
      </p:sp>
      <p:sp>
        <p:nvSpPr>
          <p:cNvPr id="10" name="Footer Placeholder 9">
            <a:extLst>
              <a:ext uri="{FF2B5EF4-FFF2-40B4-BE49-F238E27FC236}">
                <a16:creationId xmlns:a16="http://schemas.microsoft.com/office/drawing/2014/main" id="{02E99EB3-DB24-02EF-EFED-7BA164AF0F41}"/>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3D2F7C84-C6D3-6603-DB95-EBB166AE6E97}"/>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18</a:t>
            </a:fld>
            <a:endParaRPr lang="en-GB" dirty="0"/>
          </a:p>
        </p:txBody>
      </p:sp>
    </p:spTree>
    <p:extLst>
      <p:ext uri="{BB962C8B-B14F-4D97-AF65-F5344CB8AC3E}">
        <p14:creationId xmlns:p14="http://schemas.microsoft.com/office/powerpoint/2010/main" val="20505630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17A376-D1E0-2A7A-4AE6-8B55E79D3C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4C3D11-9EF4-C02C-63EB-95DEB48F05FD}"/>
              </a:ext>
            </a:extLst>
          </p:cNvPr>
          <p:cNvSpPr>
            <a:spLocks noGrp="1"/>
          </p:cNvSpPr>
          <p:nvPr>
            <p:ph type="title"/>
          </p:nvPr>
        </p:nvSpPr>
        <p:spPr/>
        <p:txBody>
          <a:bodyPr rtlCol="0"/>
          <a:lstStyle>
            <a:defPPr>
              <a:defRPr lang="en-GB"/>
            </a:defPPr>
          </a:lstStyle>
          <a:p>
            <a:r>
              <a:rPr lang="en-GB" dirty="0"/>
              <a:t>insider research and ethical issues </a:t>
            </a:r>
            <a:br>
              <a:rPr lang="en-GB" dirty="0"/>
            </a:br>
            <a:endParaRPr lang="en-GB" dirty="0"/>
          </a:p>
        </p:txBody>
      </p:sp>
      <p:sp>
        <p:nvSpPr>
          <p:cNvPr id="4" name="Text Placeholder 3">
            <a:extLst>
              <a:ext uri="{FF2B5EF4-FFF2-40B4-BE49-F238E27FC236}">
                <a16:creationId xmlns:a16="http://schemas.microsoft.com/office/drawing/2014/main" id="{1A32FAE8-A39D-ABD0-502D-BA620516D5B7}"/>
              </a:ext>
            </a:extLst>
          </p:cNvPr>
          <p:cNvSpPr>
            <a:spLocks noGrp="1"/>
          </p:cNvSpPr>
          <p:nvPr>
            <p:ph type="body" sz="quarter" idx="29"/>
          </p:nvPr>
        </p:nvSpPr>
        <p:spPr/>
        <p:txBody>
          <a:bodyPr rtlCol="0"/>
          <a:lstStyle>
            <a:defPPr>
              <a:defRPr lang="en-GB"/>
            </a:defPPr>
          </a:lstStyle>
          <a:p>
            <a:r>
              <a:rPr lang="en-GB" sz="3200" dirty="0"/>
              <a:t>Trauma</a:t>
            </a:r>
          </a:p>
        </p:txBody>
      </p:sp>
      <p:sp>
        <p:nvSpPr>
          <p:cNvPr id="28" name="Text Placeholder 27">
            <a:extLst>
              <a:ext uri="{FF2B5EF4-FFF2-40B4-BE49-F238E27FC236}">
                <a16:creationId xmlns:a16="http://schemas.microsoft.com/office/drawing/2014/main" id="{F2F54A44-7D95-CD20-085F-BB91EB84AA40}"/>
              </a:ext>
            </a:extLst>
          </p:cNvPr>
          <p:cNvSpPr>
            <a:spLocks noGrp="1"/>
          </p:cNvSpPr>
          <p:nvPr>
            <p:ph type="body" sz="quarter" idx="33"/>
          </p:nvPr>
        </p:nvSpPr>
        <p:spPr/>
        <p:txBody>
          <a:bodyPr rtlCol="0"/>
          <a:lstStyle>
            <a:defPPr>
              <a:defRPr lang="en-GB"/>
            </a:defPPr>
          </a:lstStyle>
          <a:p>
            <a:r>
              <a:rPr lang="en-GB" dirty="0"/>
              <a:t>relive and discuss the structural components that precluded them from their dreams</a:t>
            </a:r>
          </a:p>
        </p:txBody>
      </p:sp>
      <p:sp>
        <p:nvSpPr>
          <p:cNvPr id="30" name="Text Placeholder 29">
            <a:extLst>
              <a:ext uri="{FF2B5EF4-FFF2-40B4-BE49-F238E27FC236}">
                <a16:creationId xmlns:a16="http://schemas.microsoft.com/office/drawing/2014/main" id="{AB5A88C0-1B18-C503-182C-4DDC58484CEE}"/>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C90E288D-9666-1585-7405-05AFE9AFACFC}"/>
              </a:ext>
            </a:extLst>
          </p:cNvPr>
          <p:cNvSpPr>
            <a:spLocks noGrp="1"/>
          </p:cNvSpPr>
          <p:nvPr>
            <p:ph type="body" sz="quarter" idx="35"/>
          </p:nvPr>
        </p:nvSpPr>
        <p:spPr/>
        <p:txBody>
          <a:bodyPr rtlCol="0"/>
          <a:lstStyle>
            <a:defPPr>
              <a:defRPr lang="en-GB"/>
            </a:defPPr>
          </a:lstStyle>
          <a:p>
            <a:r>
              <a:rPr lang="en-GB" dirty="0"/>
              <a:t>		</a:t>
            </a:r>
          </a:p>
          <a:p>
            <a:pPr rtl="0"/>
            <a:r>
              <a:rPr lang="en-GB" dirty="0"/>
              <a:t> </a:t>
            </a:r>
          </a:p>
          <a:p>
            <a:pPr rtl="0"/>
            <a:endParaRPr lang="en-GB" dirty="0"/>
          </a:p>
        </p:txBody>
      </p:sp>
      <p:sp>
        <p:nvSpPr>
          <p:cNvPr id="10" name="Footer Placeholder 9">
            <a:extLst>
              <a:ext uri="{FF2B5EF4-FFF2-40B4-BE49-F238E27FC236}">
                <a16:creationId xmlns:a16="http://schemas.microsoft.com/office/drawing/2014/main" id="{FD2C1A78-0B92-033C-5C6E-4B15920E495A}"/>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79B7E30C-6632-1C47-5255-DBB1D4ECC95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19</a:t>
            </a:fld>
            <a:endParaRPr lang="en-GB" dirty="0"/>
          </a:p>
        </p:txBody>
      </p:sp>
    </p:spTree>
    <p:extLst>
      <p:ext uri="{BB962C8B-B14F-4D97-AF65-F5344CB8AC3E}">
        <p14:creationId xmlns:p14="http://schemas.microsoft.com/office/powerpoint/2010/main" val="10294907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366643-1809-070E-FA72-E7C60A6E61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712430-E6DF-7275-4E7E-2F08DCDDFAA5}"/>
              </a:ext>
            </a:extLst>
          </p:cNvPr>
          <p:cNvSpPr>
            <a:spLocks noGrp="1"/>
          </p:cNvSpPr>
          <p:nvPr>
            <p:ph type="title"/>
          </p:nvPr>
        </p:nvSpPr>
        <p:spPr/>
        <p:txBody>
          <a:bodyPr rtlCol="0"/>
          <a:lstStyle>
            <a:defPPr>
              <a:defRPr lang="en-GB"/>
            </a:defPPr>
          </a:lstStyle>
          <a:p>
            <a:r>
              <a:rPr lang="en-GB" dirty="0"/>
              <a:t>insider research and ethical issues </a:t>
            </a:r>
            <a:br>
              <a:rPr lang="en-GB" dirty="0"/>
            </a:br>
            <a:endParaRPr lang="en-GB" dirty="0"/>
          </a:p>
        </p:txBody>
      </p:sp>
      <p:sp>
        <p:nvSpPr>
          <p:cNvPr id="4" name="Text Placeholder 3">
            <a:extLst>
              <a:ext uri="{FF2B5EF4-FFF2-40B4-BE49-F238E27FC236}">
                <a16:creationId xmlns:a16="http://schemas.microsoft.com/office/drawing/2014/main" id="{2E861700-52AC-2F2F-BA04-372E81559C8D}"/>
              </a:ext>
            </a:extLst>
          </p:cNvPr>
          <p:cNvSpPr>
            <a:spLocks noGrp="1"/>
          </p:cNvSpPr>
          <p:nvPr>
            <p:ph type="body" sz="quarter" idx="29"/>
          </p:nvPr>
        </p:nvSpPr>
        <p:spPr/>
        <p:txBody>
          <a:bodyPr rtlCol="0"/>
          <a:lstStyle>
            <a:defPPr>
              <a:defRPr lang="en-GB"/>
            </a:defPPr>
          </a:lstStyle>
          <a:p>
            <a:r>
              <a:rPr lang="en-GB" sz="3200" dirty="0"/>
              <a:t>Trauma</a:t>
            </a:r>
          </a:p>
        </p:txBody>
      </p:sp>
      <p:sp>
        <p:nvSpPr>
          <p:cNvPr id="28" name="Text Placeholder 27">
            <a:extLst>
              <a:ext uri="{FF2B5EF4-FFF2-40B4-BE49-F238E27FC236}">
                <a16:creationId xmlns:a16="http://schemas.microsoft.com/office/drawing/2014/main" id="{108D414E-90D8-7CC3-C4CC-9E721FAA4CF3}"/>
              </a:ext>
            </a:extLst>
          </p:cNvPr>
          <p:cNvSpPr>
            <a:spLocks noGrp="1"/>
          </p:cNvSpPr>
          <p:nvPr>
            <p:ph type="body" sz="quarter" idx="33"/>
          </p:nvPr>
        </p:nvSpPr>
        <p:spPr/>
        <p:txBody>
          <a:bodyPr rtlCol="0"/>
          <a:lstStyle>
            <a:defPPr>
              <a:defRPr lang="en-GB"/>
            </a:defPPr>
          </a:lstStyle>
          <a:p>
            <a:r>
              <a:rPr lang="en-GB" dirty="0"/>
              <a:t>relive and discuss the structural components that precluded them from their dreams</a:t>
            </a:r>
          </a:p>
        </p:txBody>
      </p:sp>
      <p:sp>
        <p:nvSpPr>
          <p:cNvPr id="30" name="Text Placeholder 29">
            <a:extLst>
              <a:ext uri="{FF2B5EF4-FFF2-40B4-BE49-F238E27FC236}">
                <a16:creationId xmlns:a16="http://schemas.microsoft.com/office/drawing/2014/main" id="{0A4B08E0-7B25-8EEE-C613-F01D217DCE5F}"/>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AF6031E5-338A-F085-9BA9-34C53EA8DCDB}"/>
              </a:ext>
            </a:extLst>
          </p:cNvPr>
          <p:cNvSpPr>
            <a:spLocks noGrp="1"/>
          </p:cNvSpPr>
          <p:nvPr>
            <p:ph type="body" sz="quarter" idx="35"/>
          </p:nvPr>
        </p:nvSpPr>
        <p:spPr/>
        <p:txBody>
          <a:bodyPr rtlCol="0"/>
          <a:lstStyle>
            <a:defPPr>
              <a:defRPr lang="en-GB"/>
            </a:defPPr>
          </a:lstStyle>
          <a:p>
            <a:r>
              <a:rPr lang="en-GB" dirty="0"/>
              <a:t>		</a:t>
            </a:r>
          </a:p>
          <a:p>
            <a:r>
              <a:rPr lang="en-GB" dirty="0"/>
              <a:t>lingering with what could have been upsetting circumstances surrounding their upbringing or current situations</a:t>
            </a:r>
          </a:p>
          <a:p>
            <a:pPr rtl="0"/>
            <a:r>
              <a:rPr lang="en-GB" dirty="0"/>
              <a:t> </a:t>
            </a:r>
          </a:p>
          <a:p>
            <a:pPr rtl="0"/>
            <a:endParaRPr lang="en-GB" dirty="0"/>
          </a:p>
        </p:txBody>
      </p:sp>
      <p:sp>
        <p:nvSpPr>
          <p:cNvPr id="10" name="Footer Placeholder 9">
            <a:extLst>
              <a:ext uri="{FF2B5EF4-FFF2-40B4-BE49-F238E27FC236}">
                <a16:creationId xmlns:a16="http://schemas.microsoft.com/office/drawing/2014/main" id="{A56F10FC-27A5-D2A6-3C13-064BBDDB1401}"/>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002FFA8B-71B9-FE43-7171-0A1C62B9EA56}"/>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20</a:t>
            </a:fld>
            <a:endParaRPr lang="en-GB" dirty="0"/>
          </a:p>
        </p:txBody>
      </p:sp>
    </p:spTree>
    <p:extLst>
      <p:ext uri="{BB962C8B-B14F-4D97-AF65-F5344CB8AC3E}">
        <p14:creationId xmlns:p14="http://schemas.microsoft.com/office/powerpoint/2010/main" val="40256451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6F508-FB92-C576-A095-3AC4BC4E24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4D60FC-EBFA-8FD9-A613-695C0917E892}"/>
              </a:ext>
            </a:extLst>
          </p:cNvPr>
          <p:cNvSpPr>
            <a:spLocks noGrp="1"/>
          </p:cNvSpPr>
          <p:nvPr>
            <p:ph type="title"/>
          </p:nvPr>
        </p:nvSpPr>
        <p:spPr/>
        <p:txBody>
          <a:bodyPr rtlCol="0"/>
          <a:lstStyle>
            <a:defPPr>
              <a:defRPr lang="en-GB"/>
            </a:defPPr>
          </a:lstStyle>
          <a:p>
            <a:pPr rtl="0"/>
            <a:endParaRPr lang="en-GB" dirty="0"/>
          </a:p>
        </p:txBody>
      </p:sp>
      <p:sp>
        <p:nvSpPr>
          <p:cNvPr id="4" name="Text Placeholder 3">
            <a:extLst>
              <a:ext uri="{FF2B5EF4-FFF2-40B4-BE49-F238E27FC236}">
                <a16:creationId xmlns:a16="http://schemas.microsoft.com/office/drawing/2014/main" id="{FC1274A1-FA29-DB93-DD5A-70A50FDB8BAB}"/>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A18DB35D-0D74-5E0F-F91A-BDDBA6ED2C26}"/>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4467B5C2-EE89-0FD0-A363-912586506167}"/>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E1EE097D-6E0D-845F-9A0E-89105CD28269}"/>
              </a:ext>
            </a:extLst>
          </p:cNvPr>
          <p:cNvSpPr>
            <a:spLocks noGrp="1"/>
          </p:cNvSpPr>
          <p:nvPr>
            <p:ph type="body" sz="quarter" idx="35"/>
          </p:nvPr>
        </p:nvSpPr>
        <p:spPr/>
        <p:txBody>
          <a:bodyPr rtlCol="0"/>
          <a:lstStyle>
            <a:defPPr>
              <a:defRPr lang="en-GB"/>
            </a:defPPr>
          </a:lstStyle>
          <a:p>
            <a:pPr rtl="0"/>
            <a:endParaRPr lang="en-GB" dirty="0"/>
          </a:p>
          <a:p>
            <a:pPr rtl="0"/>
            <a:r>
              <a:rPr lang="en-GB" dirty="0"/>
              <a:t> </a:t>
            </a:r>
          </a:p>
          <a:p>
            <a:pPr rtl="0"/>
            <a:endParaRPr lang="en-GB" dirty="0"/>
          </a:p>
        </p:txBody>
      </p:sp>
      <p:sp>
        <p:nvSpPr>
          <p:cNvPr id="10" name="Footer Placeholder 9">
            <a:extLst>
              <a:ext uri="{FF2B5EF4-FFF2-40B4-BE49-F238E27FC236}">
                <a16:creationId xmlns:a16="http://schemas.microsoft.com/office/drawing/2014/main" id="{F9BD4B97-06A0-2D6B-F618-894F7C46DED4}"/>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CAB1BA33-E95C-F427-E0A3-0D377F69B296}"/>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21</a:t>
            </a:fld>
            <a:endParaRPr lang="en-GB" dirty="0"/>
          </a:p>
        </p:txBody>
      </p:sp>
    </p:spTree>
    <p:extLst>
      <p:ext uri="{BB962C8B-B14F-4D97-AF65-F5344CB8AC3E}">
        <p14:creationId xmlns:p14="http://schemas.microsoft.com/office/powerpoint/2010/main" val="13937287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FE37B-3D41-DC47-12AA-7830833975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6F4E2C-2A5E-E32E-FE94-EDB0FFFE09C9}"/>
              </a:ext>
            </a:extLst>
          </p:cNvPr>
          <p:cNvSpPr>
            <a:spLocks noGrp="1"/>
          </p:cNvSpPr>
          <p:nvPr>
            <p:ph type="title"/>
          </p:nvPr>
        </p:nvSpPr>
        <p:spPr/>
        <p:txBody>
          <a:bodyPr rtlCol="0"/>
          <a:lstStyle>
            <a:defPPr>
              <a:defRPr lang="en-GB"/>
            </a:defPPr>
          </a:lstStyle>
          <a:p>
            <a:pPr rtl="0"/>
            <a:r>
              <a:rPr lang="en-GB" dirty="0"/>
              <a:t>Overview of questionnaires </a:t>
            </a:r>
          </a:p>
        </p:txBody>
      </p:sp>
      <p:sp>
        <p:nvSpPr>
          <p:cNvPr id="4" name="Text Placeholder 3">
            <a:extLst>
              <a:ext uri="{FF2B5EF4-FFF2-40B4-BE49-F238E27FC236}">
                <a16:creationId xmlns:a16="http://schemas.microsoft.com/office/drawing/2014/main" id="{859FCE96-4DB6-B9EA-AEA9-C3AC2BAFF1EF}"/>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1C79FA5E-94BA-FAFF-B964-CA40D5B63282}"/>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582AA9A5-2575-77A4-4F92-B599F11ED801}"/>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6DF0E58B-5396-B740-3D4C-4C172C427A4C}"/>
              </a:ext>
            </a:extLst>
          </p:cNvPr>
          <p:cNvSpPr>
            <a:spLocks noGrp="1"/>
          </p:cNvSpPr>
          <p:nvPr>
            <p:ph type="body" sz="quarter" idx="35"/>
          </p:nvPr>
        </p:nvSpPr>
        <p:spPr/>
        <p:txBody>
          <a:bodyPr rtlCol="0"/>
          <a:lstStyle>
            <a:defPPr>
              <a:defRPr lang="en-GB"/>
            </a:defPPr>
          </a:lstStyle>
          <a:p>
            <a:pPr rtl="0"/>
            <a:endParaRPr lang="en-GB" dirty="0"/>
          </a:p>
          <a:p>
            <a:pPr rtl="0"/>
            <a:r>
              <a:rPr lang="en-GB" dirty="0"/>
              <a:t> </a:t>
            </a:r>
          </a:p>
          <a:p>
            <a:pPr rtl="0"/>
            <a:endParaRPr lang="en-GB" dirty="0"/>
          </a:p>
        </p:txBody>
      </p:sp>
      <p:sp>
        <p:nvSpPr>
          <p:cNvPr id="10" name="Footer Placeholder 9">
            <a:extLst>
              <a:ext uri="{FF2B5EF4-FFF2-40B4-BE49-F238E27FC236}">
                <a16:creationId xmlns:a16="http://schemas.microsoft.com/office/drawing/2014/main" id="{3579665A-CF34-60EC-B21E-0B3F69CE1B50}"/>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687C67F6-C8B9-CBC0-90F9-DCD0A41B74E0}"/>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22</a:t>
            </a:fld>
            <a:endParaRPr lang="en-GB" dirty="0"/>
          </a:p>
        </p:txBody>
      </p:sp>
    </p:spTree>
    <p:extLst>
      <p:ext uri="{BB962C8B-B14F-4D97-AF65-F5344CB8AC3E}">
        <p14:creationId xmlns:p14="http://schemas.microsoft.com/office/powerpoint/2010/main" val="9472136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6A50D-E4B9-38AB-4A63-D9D2997B86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5FDEC4-F9A1-BC33-CDCC-142E7DD7CF74}"/>
              </a:ext>
            </a:extLst>
          </p:cNvPr>
          <p:cNvSpPr>
            <a:spLocks noGrp="1"/>
          </p:cNvSpPr>
          <p:nvPr>
            <p:ph type="title"/>
          </p:nvPr>
        </p:nvSpPr>
        <p:spPr/>
        <p:txBody>
          <a:bodyPr rtlCol="0"/>
          <a:lstStyle>
            <a:defPPr>
              <a:defRPr lang="en-GB"/>
            </a:defPPr>
          </a:lstStyle>
          <a:p>
            <a:pPr rtl="0"/>
            <a:r>
              <a:rPr lang="en-GB" dirty="0"/>
              <a:t>Overview of questionnaires </a:t>
            </a:r>
          </a:p>
        </p:txBody>
      </p:sp>
      <p:sp>
        <p:nvSpPr>
          <p:cNvPr id="4" name="Text Placeholder 3">
            <a:extLst>
              <a:ext uri="{FF2B5EF4-FFF2-40B4-BE49-F238E27FC236}">
                <a16:creationId xmlns:a16="http://schemas.microsoft.com/office/drawing/2014/main" id="{192AA416-5DEE-92FC-3D6B-D3F2E6E9D410}"/>
              </a:ext>
            </a:extLst>
          </p:cNvPr>
          <p:cNvSpPr>
            <a:spLocks noGrp="1"/>
          </p:cNvSpPr>
          <p:nvPr>
            <p:ph type="body" sz="quarter" idx="29"/>
          </p:nvPr>
        </p:nvSpPr>
        <p:spPr/>
        <p:txBody>
          <a:bodyPr rtlCol="0"/>
          <a:lstStyle>
            <a:defPPr>
              <a:defRPr lang="en-GB"/>
            </a:defPPr>
          </a:lstStyle>
          <a:p>
            <a:pPr rtl="0"/>
            <a:r>
              <a:rPr lang="en-GB" dirty="0"/>
              <a:t>All participants agree to terms and conditions and consented to take part</a:t>
            </a:r>
          </a:p>
          <a:p>
            <a:pPr rtl="0"/>
            <a:endParaRPr lang="en-GB" dirty="0"/>
          </a:p>
        </p:txBody>
      </p:sp>
      <p:sp>
        <p:nvSpPr>
          <p:cNvPr id="28" name="Text Placeholder 27">
            <a:extLst>
              <a:ext uri="{FF2B5EF4-FFF2-40B4-BE49-F238E27FC236}">
                <a16:creationId xmlns:a16="http://schemas.microsoft.com/office/drawing/2014/main" id="{87D4DECB-BB7B-106F-7210-F21DAA0FF883}"/>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B123C024-E972-C25C-AFE2-34BA5E8B5802}"/>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9DB6DA86-4CB3-FF60-E484-DFC26242D205}"/>
              </a:ext>
            </a:extLst>
          </p:cNvPr>
          <p:cNvSpPr>
            <a:spLocks noGrp="1"/>
          </p:cNvSpPr>
          <p:nvPr>
            <p:ph type="body" sz="quarter" idx="35"/>
          </p:nvPr>
        </p:nvSpPr>
        <p:spPr/>
        <p:txBody>
          <a:bodyPr rtlCol="0"/>
          <a:lstStyle>
            <a:defPPr>
              <a:defRPr lang="en-GB"/>
            </a:defPPr>
          </a:lstStyle>
          <a:p>
            <a:pPr rtl="0"/>
            <a:endParaRPr lang="en-GB" dirty="0"/>
          </a:p>
          <a:p>
            <a:pPr rtl="0"/>
            <a:r>
              <a:rPr lang="en-GB" dirty="0"/>
              <a:t> </a:t>
            </a:r>
          </a:p>
          <a:p>
            <a:pPr rtl="0"/>
            <a:endParaRPr lang="en-GB" dirty="0"/>
          </a:p>
        </p:txBody>
      </p:sp>
      <p:sp>
        <p:nvSpPr>
          <p:cNvPr id="10" name="Footer Placeholder 9">
            <a:extLst>
              <a:ext uri="{FF2B5EF4-FFF2-40B4-BE49-F238E27FC236}">
                <a16:creationId xmlns:a16="http://schemas.microsoft.com/office/drawing/2014/main" id="{29B8185A-7348-6C07-51FD-BEFD806A6402}"/>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2F75A898-EA26-A314-818F-E4BD1D478C6C}"/>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23</a:t>
            </a:fld>
            <a:endParaRPr lang="en-GB" dirty="0"/>
          </a:p>
        </p:txBody>
      </p:sp>
    </p:spTree>
    <p:extLst>
      <p:ext uri="{BB962C8B-B14F-4D97-AF65-F5344CB8AC3E}">
        <p14:creationId xmlns:p14="http://schemas.microsoft.com/office/powerpoint/2010/main" val="2550390810"/>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B40841-4C06-45D6-57BC-C8BA34205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31EDE5-5520-1CC3-46A1-9FBC698A580C}"/>
              </a:ext>
            </a:extLst>
          </p:cNvPr>
          <p:cNvSpPr>
            <a:spLocks noGrp="1"/>
          </p:cNvSpPr>
          <p:nvPr>
            <p:ph type="title"/>
          </p:nvPr>
        </p:nvSpPr>
        <p:spPr/>
        <p:txBody>
          <a:bodyPr rtlCol="0"/>
          <a:lstStyle>
            <a:defPPr>
              <a:defRPr lang="en-GB"/>
            </a:defPPr>
          </a:lstStyle>
          <a:p>
            <a:pPr rtl="0"/>
            <a:r>
              <a:rPr lang="en-GB" dirty="0"/>
              <a:t>Overview of questionnaires </a:t>
            </a:r>
          </a:p>
        </p:txBody>
      </p:sp>
      <p:sp>
        <p:nvSpPr>
          <p:cNvPr id="4" name="Text Placeholder 3">
            <a:extLst>
              <a:ext uri="{FF2B5EF4-FFF2-40B4-BE49-F238E27FC236}">
                <a16:creationId xmlns:a16="http://schemas.microsoft.com/office/drawing/2014/main" id="{334F77CB-305A-6FA0-11C3-D64C02F2AD62}"/>
              </a:ext>
            </a:extLst>
          </p:cNvPr>
          <p:cNvSpPr>
            <a:spLocks noGrp="1"/>
          </p:cNvSpPr>
          <p:nvPr>
            <p:ph type="body" sz="quarter" idx="29"/>
          </p:nvPr>
        </p:nvSpPr>
        <p:spPr/>
        <p:txBody>
          <a:bodyPr rtlCol="0"/>
          <a:lstStyle>
            <a:defPPr>
              <a:defRPr lang="en-GB"/>
            </a:defPPr>
          </a:lstStyle>
          <a:p>
            <a:pPr rtl="0"/>
            <a:r>
              <a:rPr lang="en-GB" dirty="0"/>
              <a:t>All participants agree to terms and conditions and consented to take part</a:t>
            </a:r>
          </a:p>
          <a:p>
            <a:pPr rtl="0"/>
            <a:endParaRPr lang="en-GB" dirty="0"/>
          </a:p>
        </p:txBody>
      </p:sp>
      <p:sp>
        <p:nvSpPr>
          <p:cNvPr id="28" name="Text Placeholder 27">
            <a:extLst>
              <a:ext uri="{FF2B5EF4-FFF2-40B4-BE49-F238E27FC236}">
                <a16:creationId xmlns:a16="http://schemas.microsoft.com/office/drawing/2014/main" id="{B30FF0A9-DA14-E75E-A57A-B02BEF6B08E3}"/>
              </a:ext>
            </a:extLst>
          </p:cNvPr>
          <p:cNvSpPr>
            <a:spLocks noGrp="1"/>
          </p:cNvSpPr>
          <p:nvPr>
            <p:ph type="body" sz="quarter" idx="33"/>
          </p:nvPr>
        </p:nvSpPr>
        <p:spPr/>
        <p:txBody>
          <a:bodyPr rtlCol="0"/>
          <a:lstStyle>
            <a:defPPr>
              <a:defRPr lang="en-GB"/>
            </a:defPPr>
          </a:lstStyle>
          <a:p>
            <a:pPr rtl="0"/>
            <a:r>
              <a:rPr lang="en-GB" dirty="0"/>
              <a:t>Musical </a:t>
            </a:r>
            <a:r>
              <a:rPr lang="en-GB" dirty="0" err="1"/>
              <a:t>backround</a:t>
            </a:r>
            <a:endParaRPr lang="en-GB" dirty="0"/>
          </a:p>
        </p:txBody>
      </p:sp>
      <p:sp>
        <p:nvSpPr>
          <p:cNvPr id="30" name="Text Placeholder 29">
            <a:extLst>
              <a:ext uri="{FF2B5EF4-FFF2-40B4-BE49-F238E27FC236}">
                <a16:creationId xmlns:a16="http://schemas.microsoft.com/office/drawing/2014/main" id="{C1A3CF7D-09AC-FC9E-5E3A-5EA72F2CCC74}"/>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841C05C7-3874-E380-5C7E-E0735D50548B}"/>
              </a:ext>
            </a:extLst>
          </p:cNvPr>
          <p:cNvSpPr>
            <a:spLocks noGrp="1"/>
          </p:cNvSpPr>
          <p:nvPr>
            <p:ph type="body" sz="quarter" idx="35"/>
          </p:nvPr>
        </p:nvSpPr>
        <p:spPr/>
        <p:txBody>
          <a:bodyPr rtlCol="0"/>
          <a:lstStyle>
            <a:defPPr>
              <a:defRPr lang="en-GB"/>
            </a:defPPr>
          </a:lstStyle>
          <a:p>
            <a:pPr rtl="0"/>
            <a:endParaRPr lang="en-GB" dirty="0"/>
          </a:p>
          <a:p>
            <a:pPr rtl="0"/>
            <a:r>
              <a:rPr lang="en-GB" dirty="0"/>
              <a:t> </a:t>
            </a:r>
          </a:p>
          <a:p>
            <a:pPr rtl="0"/>
            <a:endParaRPr lang="en-GB" dirty="0"/>
          </a:p>
        </p:txBody>
      </p:sp>
      <p:sp>
        <p:nvSpPr>
          <p:cNvPr id="10" name="Footer Placeholder 9">
            <a:extLst>
              <a:ext uri="{FF2B5EF4-FFF2-40B4-BE49-F238E27FC236}">
                <a16:creationId xmlns:a16="http://schemas.microsoft.com/office/drawing/2014/main" id="{F03BA587-209A-E3E5-41BC-A89E8654C623}"/>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20B90A86-B86A-8D44-3CA3-DC54113493BE}"/>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24</a:t>
            </a:fld>
            <a:endParaRPr lang="en-GB" dirty="0"/>
          </a:p>
        </p:txBody>
      </p:sp>
    </p:spTree>
    <p:extLst>
      <p:ext uri="{BB962C8B-B14F-4D97-AF65-F5344CB8AC3E}">
        <p14:creationId xmlns:p14="http://schemas.microsoft.com/office/powerpoint/2010/main" val="1498640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6B5438-CB73-7823-C23B-4E8DB6998D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3A338F-0605-0183-C123-48FB2661468A}"/>
              </a:ext>
            </a:extLst>
          </p:cNvPr>
          <p:cNvSpPr>
            <a:spLocks noGrp="1"/>
          </p:cNvSpPr>
          <p:nvPr>
            <p:ph type="title"/>
          </p:nvPr>
        </p:nvSpPr>
        <p:spPr/>
        <p:txBody>
          <a:bodyPr rtlCol="0"/>
          <a:lstStyle>
            <a:defPPr>
              <a:defRPr lang="en-GB"/>
            </a:defPPr>
          </a:lstStyle>
          <a:p>
            <a:pPr rtl="0"/>
            <a:r>
              <a:rPr lang="en-GB" dirty="0"/>
              <a:t>Overview of questionnaires </a:t>
            </a:r>
          </a:p>
        </p:txBody>
      </p:sp>
      <p:sp>
        <p:nvSpPr>
          <p:cNvPr id="4" name="Text Placeholder 3">
            <a:extLst>
              <a:ext uri="{FF2B5EF4-FFF2-40B4-BE49-F238E27FC236}">
                <a16:creationId xmlns:a16="http://schemas.microsoft.com/office/drawing/2014/main" id="{0C684B93-E698-C585-4740-85743A07DE81}"/>
              </a:ext>
            </a:extLst>
          </p:cNvPr>
          <p:cNvSpPr>
            <a:spLocks noGrp="1"/>
          </p:cNvSpPr>
          <p:nvPr>
            <p:ph type="body" sz="quarter" idx="29"/>
          </p:nvPr>
        </p:nvSpPr>
        <p:spPr/>
        <p:txBody>
          <a:bodyPr rtlCol="0"/>
          <a:lstStyle>
            <a:defPPr>
              <a:defRPr lang="en-GB"/>
            </a:defPPr>
          </a:lstStyle>
          <a:p>
            <a:pPr rtl="0"/>
            <a:r>
              <a:rPr lang="en-GB" dirty="0"/>
              <a:t>All participants agree to terms and conditions and consented to take part</a:t>
            </a:r>
          </a:p>
          <a:p>
            <a:pPr rtl="0"/>
            <a:endParaRPr lang="en-GB" dirty="0"/>
          </a:p>
        </p:txBody>
      </p:sp>
      <p:sp>
        <p:nvSpPr>
          <p:cNvPr id="28" name="Text Placeholder 27">
            <a:extLst>
              <a:ext uri="{FF2B5EF4-FFF2-40B4-BE49-F238E27FC236}">
                <a16:creationId xmlns:a16="http://schemas.microsoft.com/office/drawing/2014/main" id="{22FF500B-31DC-634C-1E05-6E06C3B065D9}"/>
              </a:ext>
            </a:extLst>
          </p:cNvPr>
          <p:cNvSpPr>
            <a:spLocks noGrp="1"/>
          </p:cNvSpPr>
          <p:nvPr>
            <p:ph type="body" sz="quarter" idx="33"/>
          </p:nvPr>
        </p:nvSpPr>
        <p:spPr/>
        <p:txBody>
          <a:bodyPr rtlCol="0"/>
          <a:lstStyle>
            <a:defPPr>
              <a:defRPr lang="en-GB"/>
            </a:defPPr>
          </a:lstStyle>
          <a:p>
            <a:pPr rtl="0"/>
            <a:r>
              <a:rPr lang="en-GB" dirty="0"/>
              <a:t>Musical </a:t>
            </a:r>
            <a:r>
              <a:rPr lang="en-GB" dirty="0" err="1"/>
              <a:t>backround</a:t>
            </a:r>
            <a:endParaRPr lang="en-GB" dirty="0"/>
          </a:p>
        </p:txBody>
      </p:sp>
      <p:sp>
        <p:nvSpPr>
          <p:cNvPr id="30" name="Text Placeholder 29">
            <a:extLst>
              <a:ext uri="{FF2B5EF4-FFF2-40B4-BE49-F238E27FC236}">
                <a16:creationId xmlns:a16="http://schemas.microsoft.com/office/drawing/2014/main" id="{E521B301-C55C-AB3A-F5F4-DD5439AA1DB6}"/>
              </a:ext>
            </a:extLst>
          </p:cNvPr>
          <p:cNvSpPr>
            <a:spLocks noGrp="1"/>
          </p:cNvSpPr>
          <p:nvPr>
            <p:ph type="body" sz="quarter" idx="34"/>
          </p:nvPr>
        </p:nvSpPr>
        <p:spPr/>
        <p:txBody>
          <a:bodyPr rtlCol="0"/>
          <a:lstStyle>
            <a:defPPr>
              <a:defRPr lang="en-GB"/>
            </a:defPPr>
          </a:lstStyle>
          <a:p>
            <a:pPr rtl="0"/>
            <a:r>
              <a:rPr lang="en-GB" dirty="0"/>
              <a:t>Socioeconomic Background </a:t>
            </a:r>
          </a:p>
        </p:txBody>
      </p:sp>
      <p:sp>
        <p:nvSpPr>
          <p:cNvPr id="32" name="Text Placeholder 31">
            <a:extLst>
              <a:ext uri="{FF2B5EF4-FFF2-40B4-BE49-F238E27FC236}">
                <a16:creationId xmlns:a16="http://schemas.microsoft.com/office/drawing/2014/main" id="{37C5F99E-87FC-42E9-2564-F5FE4EA76292}"/>
              </a:ext>
            </a:extLst>
          </p:cNvPr>
          <p:cNvSpPr>
            <a:spLocks noGrp="1"/>
          </p:cNvSpPr>
          <p:nvPr>
            <p:ph type="body" sz="quarter" idx="35"/>
          </p:nvPr>
        </p:nvSpPr>
        <p:spPr/>
        <p:txBody>
          <a:bodyPr rtlCol="0"/>
          <a:lstStyle>
            <a:defPPr>
              <a:defRPr lang="en-GB"/>
            </a:defPPr>
          </a:lstStyle>
          <a:p>
            <a:pPr rtl="0"/>
            <a:endParaRPr lang="en-GB" dirty="0"/>
          </a:p>
          <a:p>
            <a:pPr rtl="0"/>
            <a:r>
              <a:rPr lang="en-GB" dirty="0"/>
              <a:t> </a:t>
            </a:r>
          </a:p>
          <a:p>
            <a:pPr rtl="0"/>
            <a:endParaRPr lang="en-GB" dirty="0"/>
          </a:p>
        </p:txBody>
      </p:sp>
      <p:sp>
        <p:nvSpPr>
          <p:cNvPr id="10" name="Footer Placeholder 9">
            <a:extLst>
              <a:ext uri="{FF2B5EF4-FFF2-40B4-BE49-F238E27FC236}">
                <a16:creationId xmlns:a16="http://schemas.microsoft.com/office/drawing/2014/main" id="{3208E698-8614-A26C-6254-963B8CD61484}"/>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F3D41293-6FAC-5047-674C-FD4110947CF4}"/>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25</a:t>
            </a:fld>
            <a:endParaRPr lang="en-GB" dirty="0"/>
          </a:p>
        </p:txBody>
      </p:sp>
    </p:spTree>
    <p:extLst>
      <p:ext uri="{BB962C8B-B14F-4D97-AF65-F5344CB8AC3E}">
        <p14:creationId xmlns:p14="http://schemas.microsoft.com/office/powerpoint/2010/main" val="41946544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86041F-3088-DD17-F1FF-C594269BA9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72FEE5-0512-16C1-D9C6-106E3B0C7A9E}"/>
              </a:ext>
            </a:extLst>
          </p:cNvPr>
          <p:cNvSpPr>
            <a:spLocks noGrp="1"/>
          </p:cNvSpPr>
          <p:nvPr>
            <p:ph type="title"/>
          </p:nvPr>
        </p:nvSpPr>
        <p:spPr/>
        <p:txBody>
          <a:bodyPr rtlCol="0"/>
          <a:lstStyle>
            <a:defPPr>
              <a:defRPr lang="en-GB"/>
            </a:defPPr>
          </a:lstStyle>
          <a:p>
            <a:pPr rtl="0"/>
            <a:r>
              <a:rPr lang="en-GB" dirty="0"/>
              <a:t>Overview of questionnaires </a:t>
            </a:r>
          </a:p>
        </p:txBody>
      </p:sp>
      <p:sp>
        <p:nvSpPr>
          <p:cNvPr id="4" name="Text Placeholder 3">
            <a:extLst>
              <a:ext uri="{FF2B5EF4-FFF2-40B4-BE49-F238E27FC236}">
                <a16:creationId xmlns:a16="http://schemas.microsoft.com/office/drawing/2014/main" id="{FF395ACA-7A41-432E-A2BC-CDDE7405AE71}"/>
              </a:ext>
            </a:extLst>
          </p:cNvPr>
          <p:cNvSpPr>
            <a:spLocks noGrp="1"/>
          </p:cNvSpPr>
          <p:nvPr>
            <p:ph type="body" sz="quarter" idx="29"/>
          </p:nvPr>
        </p:nvSpPr>
        <p:spPr/>
        <p:txBody>
          <a:bodyPr rtlCol="0"/>
          <a:lstStyle>
            <a:defPPr>
              <a:defRPr lang="en-GB"/>
            </a:defPPr>
          </a:lstStyle>
          <a:p>
            <a:pPr rtl="0"/>
            <a:r>
              <a:rPr lang="en-GB" dirty="0"/>
              <a:t>All participants agree to terms and conditions and consented to take part</a:t>
            </a:r>
          </a:p>
          <a:p>
            <a:pPr rtl="0"/>
            <a:endParaRPr lang="en-GB" dirty="0"/>
          </a:p>
        </p:txBody>
      </p:sp>
      <p:sp>
        <p:nvSpPr>
          <p:cNvPr id="28" name="Text Placeholder 27">
            <a:extLst>
              <a:ext uri="{FF2B5EF4-FFF2-40B4-BE49-F238E27FC236}">
                <a16:creationId xmlns:a16="http://schemas.microsoft.com/office/drawing/2014/main" id="{4D3B519B-27BE-F246-1979-7B7CCB79C350}"/>
              </a:ext>
            </a:extLst>
          </p:cNvPr>
          <p:cNvSpPr>
            <a:spLocks noGrp="1"/>
          </p:cNvSpPr>
          <p:nvPr>
            <p:ph type="body" sz="quarter" idx="33"/>
          </p:nvPr>
        </p:nvSpPr>
        <p:spPr/>
        <p:txBody>
          <a:bodyPr rtlCol="0"/>
          <a:lstStyle>
            <a:defPPr>
              <a:defRPr lang="en-GB"/>
            </a:defPPr>
          </a:lstStyle>
          <a:p>
            <a:pPr rtl="0"/>
            <a:r>
              <a:rPr lang="en-GB" dirty="0"/>
              <a:t>Musical </a:t>
            </a:r>
            <a:r>
              <a:rPr lang="en-GB" dirty="0" err="1"/>
              <a:t>backround</a:t>
            </a:r>
            <a:endParaRPr lang="en-GB" dirty="0"/>
          </a:p>
        </p:txBody>
      </p:sp>
      <p:sp>
        <p:nvSpPr>
          <p:cNvPr id="30" name="Text Placeholder 29">
            <a:extLst>
              <a:ext uri="{FF2B5EF4-FFF2-40B4-BE49-F238E27FC236}">
                <a16:creationId xmlns:a16="http://schemas.microsoft.com/office/drawing/2014/main" id="{C5306F5C-053C-1E1B-1F63-7E3DFA553B89}"/>
              </a:ext>
            </a:extLst>
          </p:cNvPr>
          <p:cNvSpPr>
            <a:spLocks noGrp="1"/>
          </p:cNvSpPr>
          <p:nvPr>
            <p:ph type="body" sz="quarter" idx="34"/>
          </p:nvPr>
        </p:nvSpPr>
        <p:spPr/>
        <p:txBody>
          <a:bodyPr rtlCol="0"/>
          <a:lstStyle>
            <a:defPPr>
              <a:defRPr lang="en-GB"/>
            </a:defPPr>
          </a:lstStyle>
          <a:p>
            <a:pPr rtl="0"/>
            <a:r>
              <a:rPr lang="en-GB" dirty="0"/>
              <a:t>Socioeconomic Background </a:t>
            </a:r>
          </a:p>
        </p:txBody>
      </p:sp>
      <p:sp>
        <p:nvSpPr>
          <p:cNvPr id="32" name="Text Placeholder 31">
            <a:extLst>
              <a:ext uri="{FF2B5EF4-FFF2-40B4-BE49-F238E27FC236}">
                <a16:creationId xmlns:a16="http://schemas.microsoft.com/office/drawing/2014/main" id="{4EB87262-AD47-F9B9-7A03-3DE02070BC15}"/>
              </a:ext>
            </a:extLst>
          </p:cNvPr>
          <p:cNvSpPr>
            <a:spLocks noGrp="1"/>
          </p:cNvSpPr>
          <p:nvPr>
            <p:ph type="body" sz="quarter" idx="35"/>
          </p:nvPr>
        </p:nvSpPr>
        <p:spPr/>
        <p:txBody>
          <a:bodyPr rtlCol="0"/>
          <a:lstStyle>
            <a:defPPr>
              <a:defRPr lang="en-GB"/>
            </a:defPPr>
          </a:lstStyle>
          <a:p>
            <a:pPr rtl="0"/>
            <a:endParaRPr lang="en-GB" dirty="0"/>
          </a:p>
          <a:p>
            <a:pPr rtl="0"/>
            <a:r>
              <a:rPr lang="en-GB" dirty="0"/>
              <a:t>Barriers </a:t>
            </a:r>
          </a:p>
          <a:p>
            <a:pPr rtl="0"/>
            <a:endParaRPr lang="en-GB" dirty="0"/>
          </a:p>
        </p:txBody>
      </p:sp>
      <p:sp>
        <p:nvSpPr>
          <p:cNvPr id="10" name="Footer Placeholder 9">
            <a:extLst>
              <a:ext uri="{FF2B5EF4-FFF2-40B4-BE49-F238E27FC236}">
                <a16:creationId xmlns:a16="http://schemas.microsoft.com/office/drawing/2014/main" id="{84E148C8-5B61-5BBD-CBCD-04739FBA3182}"/>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285946FC-79B9-2443-20E3-DCF488A34709}"/>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26</a:t>
            </a:fld>
            <a:endParaRPr lang="en-GB" dirty="0"/>
          </a:p>
        </p:txBody>
      </p:sp>
    </p:spTree>
    <p:extLst>
      <p:ext uri="{BB962C8B-B14F-4D97-AF65-F5344CB8AC3E}">
        <p14:creationId xmlns:p14="http://schemas.microsoft.com/office/powerpoint/2010/main" val="4966506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63EBF-51D1-26A1-DD13-41B4671B89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04DE9B-D542-D9A5-B76F-53995450211B}"/>
              </a:ext>
            </a:extLst>
          </p:cNvPr>
          <p:cNvSpPr>
            <a:spLocks noGrp="1"/>
          </p:cNvSpPr>
          <p:nvPr>
            <p:ph type="title"/>
          </p:nvPr>
        </p:nvSpPr>
        <p:spPr/>
        <p:txBody>
          <a:bodyPr rtlCol="0"/>
          <a:lstStyle>
            <a:defPPr>
              <a:defRPr lang="en-GB"/>
            </a:defPPr>
          </a:lstStyle>
          <a:p>
            <a:pPr rtl="0"/>
            <a:r>
              <a:rPr lang="en-GB" dirty="0"/>
              <a:t>Overview of questionnaires </a:t>
            </a:r>
          </a:p>
        </p:txBody>
      </p:sp>
      <p:sp>
        <p:nvSpPr>
          <p:cNvPr id="4" name="Text Placeholder 3">
            <a:extLst>
              <a:ext uri="{FF2B5EF4-FFF2-40B4-BE49-F238E27FC236}">
                <a16:creationId xmlns:a16="http://schemas.microsoft.com/office/drawing/2014/main" id="{F3115B2B-2EDE-9EA6-B2BE-3480C07A47BB}"/>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FE15B99A-D132-50D3-7930-E379976755E8}"/>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3F5EBCE8-044E-C54E-C2A7-40C46CBA724A}"/>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F0DA3454-BDE8-469F-FB1F-1F8CC9ACAC57}"/>
              </a:ext>
            </a:extLst>
          </p:cNvPr>
          <p:cNvSpPr>
            <a:spLocks noGrp="1"/>
          </p:cNvSpPr>
          <p:nvPr>
            <p:ph type="body" sz="quarter" idx="35"/>
          </p:nvPr>
        </p:nvSpPr>
        <p:spPr/>
        <p:txBody>
          <a:bodyPr rtlCol="0"/>
          <a:lstStyle>
            <a:defPPr>
              <a:defRPr lang="en-GB"/>
            </a:defPPr>
          </a:lstStyle>
          <a:p>
            <a:pPr rtl="0"/>
            <a:endParaRPr lang="en-GB" dirty="0"/>
          </a:p>
          <a:p>
            <a:pPr rtl="0"/>
            <a:endParaRPr lang="en-GB" dirty="0"/>
          </a:p>
        </p:txBody>
      </p:sp>
      <p:sp>
        <p:nvSpPr>
          <p:cNvPr id="10" name="Footer Placeholder 9">
            <a:extLst>
              <a:ext uri="{FF2B5EF4-FFF2-40B4-BE49-F238E27FC236}">
                <a16:creationId xmlns:a16="http://schemas.microsoft.com/office/drawing/2014/main" id="{07EC320E-DD0C-B18B-04FA-29560EBC0A95}"/>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6207EB14-675D-3FC2-683F-110027ACEB1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27</a:t>
            </a:fld>
            <a:endParaRPr lang="en-GB" dirty="0"/>
          </a:p>
        </p:txBody>
      </p:sp>
    </p:spTree>
    <p:extLst>
      <p:ext uri="{BB962C8B-B14F-4D97-AF65-F5344CB8AC3E}">
        <p14:creationId xmlns:p14="http://schemas.microsoft.com/office/powerpoint/2010/main" val="16174793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E15F6-F647-F48A-9483-5421F86551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8F8A9F-1E30-7BF0-A689-B9A74677E672}"/>
              </a:ext>
            </a:extLst>
          </p:cNvPr>
          <p:cNvSpPr>
            <a:spLocks noGrp="1"/>
          </p:cNvSpPr>
          <p:nvPr>
            <p:ph type="title"/>
          </p:nvPr>
        </p:nvSpPr>
        <p:spPr/>
        <p:txBody>
          <a:bodyPr rtlCol="0"/>
          <a:lstStyle>
            <a:defPPr>
              <a:defRPr lang="en-GB"/>
            </a:defPPr>
          </a:lstStyle>
          <a:p>
            <a:pPr rtl="0"/>
            <a:r>
              <a:rPr lang="en-GB" dirty="0"/>
              <a:t>Overview of questionnaires </a:t>
            </a:r>
          </a:p>
        </p:txBody>
      </p:sp>
      <p:sp>
        <p:nvSpPr>
          <p:cNvPr id="4" name="Text Placeholder 3">
            <a:extLst>
              <a:ext uri="{FF2B5EF4-FFF2-40B4-BE49-F238E27FC236}">
                <a16:creationId xmlns:a16="http://schemas.microsoft.com/office/drawing/2014/main" id="{A626DD73-1E21-47B7-EEFB-F1C16860AC79}"/>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29AE6C96-203B-171C-C7F6-E5908F674F4F}"/>
              </a:ext>
            </a:extLst>
          </p:cNvPr>
          <p:cNvSpPr>
            <a:spLocks noGrp="1"/>
          </p:cNvSpPr>
          <p:nvPr>
            <p:ph type="body" sz="quarter" idx="33"/>
          </p:nvPr>
        </p:nvSpPr>
        <p:spPr/>
        <p:txBody>
          <a:bodyPr rtlCol="0"/>
          <a:lstStyle>
            <a:defPPr>
              <a:defRPr lang="en-GB"/>
            </a:defPPr>
          </a:lstStyle>
          <a:p>
            <a:pPr rtl="0"/>
            <a:r>
              <a:rPr lang="en-GB" dirty="0"/>
              <a:t>21</a:t>
            </a:r>
          </a:p>
        </p:txBody>
      </p:sp>
      <p:sp>
        <p:nvSpPr>
          <p:cNvPr id="30" name="Text Placeholder 29">
            <a:extLst>
              <a:ext uri="{FF2B5EF4-FFF2-40B4-BE49-F238E27FC236}">
                <a16:creationId xmlns:a16="http://schemas.microsoft.com/office/drawing/2014/main" id="{96F0F0C8-036D-BD45-6680-56C001B2AFD5}"/>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396DBF13-BFCB-5C1C-502D-538DEFA7C0AE}"/>
              </a:ext>
            </a:extLst>
          </p:cNvPr>
          <p:cNvSpPr>
            <a:spLocks noGrp="1"/>
          </p:cNvSpPr>
          <p:nvPr>
            <p:ph type="body" sz="quarter" idx="35"/>
          </p:nvPr>
        </p:nvSpPr>
        <p:spPr/>
        <p:txBody>
          <a:bodyPr rtlCol="0"/>
          <a:lstStyle>
            <a:defPPr>
              <a:defRPr lang="en-GB"/>
            </a:defPPr>
          </a:lstStyle>
          <a:p>
            <a:pPr rtl="0"/>
            <a:endParaRPr lang="en-GB" dirty="0"/>
          </a:p>
          <a:p>
            <a:pPr rtl="0"/>
            <a:endParaRPr lang="en-GB" dirty="0"/>
          </a:p>
        </p:txBody>
      </p:sp>
      <p:sp>
        <p:nvSpPr>
          <p:cNvPr id="10" name="Footer Placeholder 9">
            <a:extLst>
              <a:ext uri="{FF2B5EF4-FFF2-40B4-BE49-F238E27FC236}">
                <a16:creationId xmlns:a16="http://schemas.microsoft.com/office/drawing/2014/main" id="{0686E3CA-24B6-2944-6D1F-411856B95994}"/>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B16A4088-758E-F5B2-4068-FCD8DC3F04F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28</a:t>
            </a:fld>
            <a:endParaRPr lang="en-GB" dirty="0"/>
          </a:p>
        </p:txBody>
      </p:sp>
    </p:spTree>
    <p:extLst>
      <p:ext uri="{BB962C8B-B14F-4D97-AF65-F5344CB8AC3E}">
        <p14:creationId xmlns:p14="http://schemas.microsoft.com/office/powerpoint/2010/main" val="17336909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E6BD0-5FF6-82E3-07A6-879D651C72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347EBD-EBE6-DF33-2E17-CD3FE68C56B7}"/>
              </a:ext>
            </a:extLst>
          </p:cNvPr>
          <p:cNvSpPr>
            <a:spLocks noGrp="1"/>
          </p:cNvSpPr>
          <p:nvPr>
            <p:ph type="title"/>
          </p:nvPr>
        </p:nvSpPr>
        <p:spPr/>
        <p:txBody>
          <a:bodyPr rtlCol="0"/>
          <a:lstStyle>
            <a:defPPr>
              <a:defRPr lang="en-GB"/>
            </a:defPPr>
          </a:lstStyle>
          <a:p>
            <a:pPr rtl="0"/>
            <a:r>
              <a:rPr lang="en-GB" dirty="0"/>
              <a:t>Overview of questionnaires </a:t>
            </a:r>
          </a:p>
        </p:txBody>
      </p:sp>
      <p:sp>
        <p:nvSpPr>
          <p:cNvPr id="4" name="Text Placeholder 3">
            <a:extLst>
              <a:ext uri="{FF2B5EF4-FFF2-40B4-BE49-F238E27FC236}">
                <a16:creationId xmlns:a16="http://schemas.microsoft.com/office/drawing/2014/main" id="{B5AE9E67-02A5-74D2-B759-BF293CC8B489}"/>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44712C02-8C63-A2EB-EDEB-F06C3CA98AE2}"/>
              </a:ext>
            </a:extLst>
          </p:cNvPr>
          <p:cNvSpPr>
            <a:spLocks noGrp="1"/>
          </p:cNvSpPr>
          <p:nvPr>
            <p:ph type="body" sz="quarter" idx="33"/>
          </p:nvPr>
        </p:nvSpPr>
        <p:spPr/>
        <p:txBody>
          <a:bodyPr rtlCol="0"/>
          <a:lstStyle>
            <a:defPPr>
              <a:defRPr lang="en-GB"/>
            </a:defPPr>
          </a:lstStyle>
          <a:p>
            <a:pPr rtl="0"/>
            <a:r>
              <a:rPr lang="en-GB" dirty="0"/>
              <a:t>21</a:t>
            </a:r>
          </a:p>
        </p:txBody>
      </p:sp>
      <p:sp>
        <p:nvSpPr>
          <p:cNvPr id="30" name="Text Placeholder 29">
            <a:extLst>
              <a:ext uri="{FF2B5EF4-FFF2-40B4-BE49-F238E27FC236}">
                <a16:creationId xmlns:a16="http://schemas.microsoft.com/office/drawing/2014/main" id="{117734D0-5705-AB82-B222-316BE648C2DE}"/>
              </a:ext>
            </a:extLst>
          </p:cNvPr>
          <p:cNvSpPr>
            <a:spLocks noGrp="1"/>
          </p:cNvSpPr>
          <p:nvPr>
            <p:ph type="body" sz="quarter" idx="34"/>
          </p:nvPr>
        </p:nvSpPr>
        <p:spPr/>
        <p:txBody>
          <a:bodyPr rtlCol="0"/>
          <a:lstStyle>
            <a:defPPr>
              <a:defRPr lang="en-GB"/>
            </a:defPPr>
          </a:lstStyle>
          <a:p>
            <a:pPr rtl="0"/>
            <a:r>
              <a:rPr lang="en-GB" dirty="0"/>
              <a:t>Qualitative and Quantitative </a:t>
            </a:r>
          </a:p>
        </p:txBody>
      </p:sp>
      <p:sp>
        <p:nvSpPr>
          <p:cNvPr id="32" name="Text Placeholder 31">
            <a:extLst>
              <a:ext uri="{FF2B5EF4-FFF2-40B4-BE49-F238E27FC236}">
                <a16:creationId xmlns:a16="http://schemas.microsoft.com/office/drawing/2014/main" id="{E660C4A8-7669-4AA8-3809-A7A22463B6F9}"/>
              </a:ext>
            </a:extLst>
          </p:cNvPr>
          <p:cNvSpPr>
            <a:spLocks noGrp="1"/>
          </p:cNvSpPr>
          <p:nvPr>
            <p:ph type="body" sz="quarter" idx="35"/>
          </p:nvPr>
        </p:nvSpPr>
        <p:spPr/>
        <p:txBody>
          <a:bodyPr rtlCol="0"/>
          <a:lstStyle>
            <a:defPPr>
              <a:defRPr lang="en-GB"/>
            </a:defPPr>
          </a:lstStyle>
          <a:p>
            <a:pPr rtl="0"/>
            <a:endParaRPr lang="en-GB" dirty="0"/>
          </a:p>
          <a:p>
            <a:pPr rtl="0"/>
            <a:endParaRPr lang="en-GB" dirty="0"/>
          </a:p>
        </p:txBody>
      </p:sp>
      <p:sp>
        <p:nvSpPr>
          <p:cNvPr id="10" name="Footer Placeholder 9">
            <a:extLst>
              <a:ext uri="{FF2B5EF4-FFF2-40B4-BE49-F238E27FC236}">
                <a16:creationId xmlns:a16="http://schemas.microsoft.com/office/drawing/2014/main" id="{0DBAB1E3-4DFB-39BD-E544-B89F1E823FA7}"/>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75AF90BC-3B23-C706-74A2-339DF2880C77}"/>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29</a:t>
            </a:fld>
            <a:endParaRPr lang="en-GB" dirty="0"/>
          </a:p>
        </p:txBody>
      </p:sp>
    </p:spTree>
    <p:extLst>
      <p:ext uri="{BB962C8B-B14F-4D97-AF65-F5344CB8AC3E}">
        <p14:creationId xmlns:p14="http://schemas.microsoft.com/office/powerpoint/2010/main" val="30537674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EFFC42-4A36-B36B-5A1D-C8E16C1A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FF2EAC-BFA7-6DB5-7337-FC3315637014}"/>
              </a:ext>
            </a:extLst>
          </p:cNvPr>
          <p:cNvSpPr>
            <a:spLocks noGrp="1"/>
          </p:cNvSpPr>
          <p:nvPr>
            <p:ph type="title"/>
          </p:nvPr>
        </p:nvSpPr>
        <p:spPr/>
        <p:txBody>
          <a:bodyPr rtlCol="0"/>
          <a:lstStyle>
            <a:defPPr>
              <a:defRPr lang="en-GB"/>
            </a:defPPr>
          </a:lstStyle>
          <a:p>
            <a:pPr rtl="0"/>
            <a:r>
              <a:rPr lang="en-GB" dirty="0"/>
              <a:t>Overview of questionnaires </a:t>
            </a:r>
          </a:p>
        </p:txBody>
      </p:sp>
      <p:sp>
        <p:nvSpPr>
          <p:cNvPr id="4" name="Text Placeholder 3">
            <a:extLst>
              <a:ext uri="{FF2B5EF4-FFF2-40B4-BE49-F238E27FC236}">
                <a16:creationId xmlns:a16="http://schemas.microsoft.com/office/drawing/2014/main" id="{626720AF-757D-E626-F218-FCED507FBA48}"/>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D3724D5A-1293-FC6B-CCD8-2F8B3739F34F}"/>
              </a:ext>
            </a:extLst>
          </p:cNvPr>
          <p:cNvSpPr>
            <a:spLocks noGrp="1"/>
          </p:cNvSpPr>
          <p:nvPr>
            <p:ph type="body" sz="quarter" idx="33"/>
          </p:nvPr>
        </p:nvSpPr>
        <p:spPr/>
        <p:txBody>
          <a:bodyPr rtlCol="0"/>
          <a:lstStyle>
            <a:defPPr>
              <a:defRPr lang="en-GB"/>
            </a:defPPr>
          </a:lstStyle>
          <a:p>
            <a:pPr rtl="0"/>
            <a:r>
              <a:rPr lang="en-GB" dirty="0"/>
              <a:t>21</a:t>
            </a:r>
          </a:p>
        </p:txBody>
      </p:sp>
      <p:sp>
        <p:nvSpPr>
          <p:cNvPr id="30" name="Text Placeholder 29">
            <a:extLst>
              <a:ext uri="{FF2B5EF4-FFF2-40B4-BE49-F238E27FC236}">
                <a16:creationId xmlns:a16="http://schemas.microsoft.com/office/drawing/2014/main" id="{D911E245-6C0D-663A-5EF7-A11AC79C96D7}"/>
              </a:ext>
            </a:extLst>
          </p:cNvPr>
          <p:cNvSpPr>
            <a:spLocks noGrp="1"/>
          </p:cNvSpPr>
          <p:nvPr>
            <p:ph type="body" sz="quarter" idx="34"/>
          </p:nvPr>
        </p:nvSpPr>
        <p:spPr/>
        <p:txBody>
          <a:bodyPr rtlCol="0"/>
          <a:lstStyle>
            <a:defPPr>
              <a:defRPr lang="en-GB"/>
            </a:defPPr>
          </a:lstStyle>
          <a:p>
            <a:pPr rtl="0"/>
            <a:r>
              <a:rPr lang="en-GB" dirty="0"/>
              <a:t>Qualitative and Quantitative </a:t>
            </a:r>
          </a:p>
        </p:txBody>
      </p:sp>
      <p:sp>
        <p:nvSpPr>
          <p:cNvPr id="32" name="Text Placeholder 31">
            <a:extLst>
              <a:ext uri="{FF2B5EF4-FFF2-40B4-BE49-F238E27FC236}">
                <a16:creationId xmlns:a16="http://schemas.microsoft.com/office/drawing/2014/main" id="{B367F348-F766-BC65-EB69-3FE97E3210D4}"/>
              </a:ext>
            </a:extLst>
          </p:cNvPr>
          <p:cNvSpPr>
            <a:spLocks noGrp="1"/>
          </p:cNvSpPr>
          <p:nvPr>
            <p:ph type="body" sz="quarter" idx="35"/>
          </p:nvPr>
        </p:nvSpPr>
        <p:spPr/>
        <p:txBody>
          <a:bodyPr rtlCol="0"/>
          <a:lstStyle>
            <a:defPPr>
              <a:defRPr lang="en-GB"/>
            </a:defPPr>
          </a:lstStyle>
          <a:p>
            <a:pPr rtl="0"/>
            <a:endParaRPr lang="en-GB" dirty="0"/>
          </a:p>
          <a:p>
            <a:pPr rtl="0"/>
            <a:r>
              <a:rPr lang="en-GB" dirty="0"/>
              <a:t>All questions left open  </a:t>
            </a:r>
          </a:p>
          <a:p>
            <a:pPr rtl="0"/>
            <a:endParaRPr lang="en-GB" dirty="0"/>
          </a:p>
        </p:txBody>
      </p:sp>
      <p:sp>
        <p:nvSpPr>
          <p:cNvPr id="10" name="Footer Placeholder 9">
            <a:extLst>
              <a:ext uri="{FF2B5EF4-FFF2-40B4-BE49-F238E27FC236}">
                <a16:creationId xmlns:a16="http://schemas.microsoft.com/office/drawing/2014/main" id="{A211C13A-E53D-01F0-5C4E-1B26AC8B07C6}"/>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0AB0B5E4-A628-45E4-1B20-F025F34E651C}"/>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30</a:t>
            </a:fld>
            <a:endParaRPr lang="en-GB" dirty="0"/>
          </a:p>
        </p:txBody>
      </p:sp>
    </p:spTree>
    <p:extLst>
      <p:ext uri="{BB962C8B-B14F-4D97-AF65-F5344CB8AC3E}">
        <p14:creationId xmlns:p14="http://schemas.microsoft.com/office/powerpoint/2010/main" val="31293025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F336B-CDB3-2DBA-7C29-0B2C85C01F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EE314C-FA94-06B7-758A-10211256B4B8}"/>
              </a:ext>
            </a:extLst>
          </p:cNvPr>
          <p:cNvSpPr>
            <a:spLocks noGrp="1"/>
          </p:cNvSpPr>
          <p:nvPr>
            <p:ph type="title"/>
          </p:nvPr>
        </p:nvSpPr>
        <p:spPr/>
        <p:txBody>
          <a:bodyPr rtlCol="0"/>
          <a:lstStyle>
            <a:defPPr>
              <a:defRPr lang="en-GB"/>
            </a:defPPr>
          </a:lstStyle>
          <a:p>
            <a:pPr rtl="0"/>
            <a:r>
              <a:rPr lang="en-GB" dirty="0"/>
              <a:t>Musical Background </a:t>
            </a:r>
          </a:p>
        </p:txBody>
      </p:sp>
      <p:sp>
        <p:nvSpPr>
          <p:cNvPr id="4" name="Text Placeholder 3">
            <a:extLst>
              <a:ext uri="{FF2B5EF4-FFF2-40B4-BE49-F238E27FC236}">
                <a16:creationId xmlns:a16="http://schemas.microsoft.com/office/drawing/2014/main" id="{EC7C5472-7DBA-A6DB-A82D-50B5AE84CA13}"/>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827A6383-D09A-DC12-2FCC-A74684CDCAE2}"/>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38031C50-9997-90CF-33A1-20AED383B590}"/>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27C4C366-FC2E-90CD-392E-EB9C6312C137}"/>
              </a:ext>
            </a:extLst>
          </p:cNvPr>
          <p:cNvSpPr>
            <a:spLocks noGrp="1"/>
          </p:cNvSpPr>
          <p:nvPr>
            <p:ph type="body" sz="quarter" idx="35"/>
          </p:nvPr>
        </p:nvSpPr>
        <p:spPr/>
        <p:txBody>
          <a:bodyPr rtlCol="0"/>
          <a:lstStyle>
            <a:defPPr>
              <a:defRPr lang="en-GB"/>
            </a:defPPr>
          </a:lstStyle>
          <a:p>
            <a:pPr rtl="0"/>
            <a:endParaRPr lang="en-GB" dirty="0"/>
          </a:p>
          <a:p>
            <a:pPr rtl="0"/>
            <a:endParaRPr lang="en-GB" dirty="0"/>
          </a:p>
        </p:txBody>
      </p:sp>
      <p:sp>
        <p:nvSpPr>
          <p:cNvPr id="10" name="Footer Placeholder 9">
            <a:extLst>
              <a:ext uri="{FF2B5EF4-FFF2-40B4-BE49-F238E27FC236}">
                <a16:creationId xmlns:a16="http://schemas.microsoft.com/office/drawing/2014/main" id="{7404D32B-9EB0-462B-22FF-AB41D8954FF5}"/>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225C6624-9722-5EF0-1A9C-7721AABC159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31</a:t>
            </a:fld>
            <a:endParaRPr lang="en-GB" dirty="0"/>
          </a:p>
        </p:txBody>
      </p:sp>
    </p:spTree>
    <p:extLst>
      <p:ext uri="{BB962C8B-B14F-4D97-AF65-F5344CB8AC3E}">
        <p14:creationId xmlns:p14="http://schemas.microsoft.com/office/powerpoint/2010/main" val="22491338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A8B1DF-8620-25CB-ACC8-90885917D3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56595A-6C09-D8FF-AF58-618D04D72DD5}"/>
              </a:ext>
            </a:extLst>
          </p:cNvPr>
          <p:cNvSpPr>
            <a:spLocks noGrp="1"/>
          </p:cNvSpPr>
          <p:nvPr>
            <p:ph type="title"/>
          </p:nvPr>
        </p:nvSpPr>
        <p:spPr/>
        <p:txBody>
          <a:bodyPr rtlCol="0"/>
          <a:lstStyle>
            <a:defPPr>
              <a:defRPr lang="en-GB"/>
            </a:defPPr>
          </a:lstStyle>
          <a:p>
            <a:pPr rtl="0"/>
            <a:r>
              <a:rPr lang="en-GB" dirty="0"/>
              <a:t>Musical Background</a:t>
            </a:r>
          </a:p>
        </p:txBody>
      </p:sp>
      <p:sp>
        <p:nvSpPr>
          <p:cNvPr id="4" name="Text Placeholder 3">
            <a:extLst>
              <a:ext uri="{FF2B5EF4-FFF2-40B4-BE49-F238E27FC236}">
                <a16:creationId xmlns:a16="http://schemas.microsoft.com/office/drawing/2014/main" id="{A3908420-23B4-3F2F-F952-3FBE5A4D6CD9}"/>
              </a:ext>
            </a:extLst>
          </p:cNvPr>
          <p:cNvSpPr>
            <a:spLocks noGrp="1"/>
          </p:cNvSpPr>
          <p:nvPr>
            <p:ph type="body" sz="quarter" idx="29"/>
          </p:nvPr>
        </p:nvSpPr>
        <p:spPr/>
        <p:txBody>
          <a:bodyPr rtlCol="0"/>
          <a:lstStyle>
            <a:defPPr>
              <a:defRPr lang="en-GB"/>
            </a:defPPr>
          </a:lstStyle>
          <a:p>
            <a:pPr rtl="0"/>
            <a:r>
              <a:rPr lang="en-GB" dirty="0"/>
              <a:t>Answers ranged from </a:t>
            </a:r>
          </a:p>
        </p:txBody>
      </p:sp>
      <p:sp>
        <p:nvSpPr>
          <p:cNvPr id="28" name="Text Placeholder 27">
            <a:extLst>
              <a:ext uri="{FF2B5EF4-FFF2-40B4-BE49-F238E27FC236}">
                <a16:creationId xmlns:a16="http://schemas.microsoft.com/office/drawing/2014/main" id="{3F2B586F-403D-4234-2434-9A3BCE445D96}"/>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2593DE1D-7509-15D1-7821-5196F6EAAF88}"/>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3F71E5B6-4B27-3485-BB3D-968E74E20F14}"/>
              </a:ext>
            </a:extLst>
          </p:cNvPr>
          <p:cNvSpPr>
            <a:spLocks noGrp="1"/>
          </p:cNvSpPr>
          <p:nvPr>
            <p:ph type="body" sz="quarter" idx="35"/>
          </p:nvPr>
        </p:nvSpPr>
        <p:spPr/>
        <p:txBody>
          <a:bodyPr rtlCol="0"/>
          <a:lstStyle>
            <a:defPPr>
              <a:defRPr lang="en-GB"/>
            </a:defPPr>
          </a:lstStyle>
          <a:p>
            <a:pPr rtl="0"/>
            <a:endParaRPr lang="en-GB" dirty="0"/>
          </a:p>
          <a:p>
            <a:pPr rtl="0"/>
            <a:endParaRPr lang="en-GB" dirty="0"/>
          </a:p>
        </p:txBody>
      </p:sp>
      <p:sp>
        <p:nvSpPr>
          <p:cNvPr id="10" name="Footer Placeholder 9">
            <a:extLst>
              <a:ext uri="{FF2B5EF4-FFF2-40B4-BE49-F238E27FC236}">
                <a16:creationId xmlns:a16="http://schemas.microsoft.com/office/drawing/2014/main" id="{93D3F7A1-E696-DBE7-ED60-5D7455F41F0F}"/>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007EE46E-EA12-8B08-8F11-69A9B9D43480}"/>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32</a:t>
            </a:fld>
            <a:endParaRPr lang="en-GB" dirty="0"/>
          </a:p>
        </p:txBody>
      </p:sp>
    </p:spTree>
    <p:extLst>
      <p:ext uri="{BB962C8B-B14F-4D97-AF65-F5344CB8AC3E}">
        <p14:creationId xmlns:p14="http://schemas.microsoft.com/office/powerpoint/2010/main" val="457013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1C3D7-5EAA-D31B-25A3-9CFCA8AF0D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FCCBA4-5BBE-9C49-D703-59B9477E6C05}"/>
              </a:ext>
            </a:extLst>
          </p:cNvPr>
          <p:cNvSpPr>
            <a:spLocks noGrp="1"/>
          </p:cNvSpPr>
          <p:nvPr>
            <p:ph type="title"/>
          </p:nvPr>
        </p:nvSpPr>
        <p:spPr/>
        <p:txBody>
          <a:bodyPr rtlCol="0"/>
          <a:lstStyle>
            <a:defPPr>
              <a:defRPr lang="en-GB"/>
            </a:defPPr>
          </a:lstStyle>
          <a:p>
            <a:pPr rtl="0"/>
            <a:r>
              <a:rPr lang="en-GB" dirty="0"/>
              <a:t>Musical Background</a:t>
            </a:r>
          </a:p>
        </p:txBody>
      </p:sp>
      <p:sp>
        <p:nvSpPr>
          <p:cNvPr id="4" name="Text Placeholder 3">
            <a:extLst>
              <a:ext uri="{FF2B5EF4-FFF2-40B4-BE49-F238E27FC236}">
                <a16:creationId xmlns:a16="http://schemas.microsoft.com/office/drawing/2014/main" id="{D91AF5EE-CDA1-5238-F07E-D0E9C4C7472D}"/>
              </a:ext>
            </a:extLst>
          </p:cNvPr>
          <p:cNvSpPr>
            <a:spLocks noGrp="1"/>
          </p:cNvSpPr>
          <p:nvPr>
            <p:ph type="body" sz="quarter" idx="29"/>
          </p:nvPr>
        </p:nvSpPr>
        <p:spPr/>
        <p:txBody>
          <a:bodyPr rtlCol="0"/>
          <a:lstStyle>
            <a:defPPr>
              <a:defRPr lang="en-GB"/>
            </a:defPPr>
          </a:lstStyle>
          <a:p>
            <a:pPr rtl="0"/>
            <a:r>
              <a:rPr lang="en-GB" dirty="0"/>
              <a:t>Answers ranged from </a:t>
            </a:r>
          </a:p>
        </p:txBody>
      </p:sp>
      <p:sp>
        <p:nvSpPr>
          <p:cNvPr id="28" name="Text Placeholder 27">
            <a:extLst>
              <a:ext uri="{FF2B5EF4-FFF2-40B4-BE49-F238E27FC236}">
                <a16:creationId xmlns:a16="http://schemas.microsoft.com/office/drawing/2014/main" id="{041097A3-F4C9-7158-6B10-B9A53038D236}"/>
              </a:ext>
            </a:extLst>
          </p:cNvPr>
          <p:cNvSpPr>
            <a:spLocks noGrp="1"/>
          </p:cNvSpPr>
          <p:nvPr>
            <p:ph type="body" sz="quarter" idx="33"/>
          </p:nvPr>
        </p:nvSpPr>
        <p:spPr/>
        <p:txBody>
          <a:bodyPr rtlCol="0"/>
          <a:lstStyle>
            <a:defPPr>
              <a:defRPr lang="en-GB"/>
            </a:defPPr>
          </a:lstStyle>
          <a:p>
            <a:pPr rtl="0"/>
            <a:r>
              <a:rPr lang="en-GB" dirty="0"/>
              <a:t>Choirs and Am dram at school</a:t>
            </a:r>
          </a:p>
        </p:txBody>
      </p:sp>
      <p:sp>
        <p:nvSpPr>
          <p:cNvPr id="30" name="Text Placeholder 29">
            <a:extLst>
              <a:ext uri="{FF2B5EF4-FFF2-40B4-BE49-F238E27FC236}">
                <a16:creationId xmlns:a16="http://schemas.microsoft.com/office/drawing/2014/main" id="{4740C1BD-193F-4BFD-E8BA-781E64DEFEE7}"/>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DA25EEAE-19BF-5320-7AE6-62FC635545A6}"/>
              </a:ext>
            </a:extLst>
          </p:cNvPr>
          <p:cNvSpPr>
            <a:spLocks noGrp="1"/>
          </p:cNvSpPr>
          <p:nvPr>
            <p:ph type="body" sz="quarter" idx="35"/>
          </p:nvPr>
        </p:nvSpPr>
        <p:spPr/>
        <p:txBody>
          <a:bodyPr rtlCol="0"/>
          <a:lstStyle>
            <a:defPPr>
              <a:defRPr lang="en-GB"/>
            </a:defPPr>
          </a:lstStyle>
          <a:p>
            <a:pPr rtl="0"/>
            <a:endParaRPr lang="en-GB" dirty="0"/>
          </a:p>
        </p:txBody>
      </p:sp>
      <p:sp>
        <p:nvSpPr>
          <p:cNvPr id="10" name="Footer Placeholder 9">
            <a:extLst>
              <a:ext uri="{FF2B5EF4-FFF2-40B4-BE49-F238E27FC236}">
                <a16:creationId xmlns:a16="http://schemas.microsoft.com/office/drawing/2014/main" id="{30C931D3-F513-192C-2388-23AC426B6516}"/>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42B4D4B2-E48D-410D-0779-410856FBA8C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33</a:t>
            </a:fld>
            <a:endParaRPr lang="en-GB" dirty="0"/>
          </a:p>
        </p:txBody>
      </p:sp>
    </p:spTree>
    <p:extLst>
      <p:ext uri="{BB962C8B-B14F-4D97-AF65-F5344CB8AC3E}">
        <p14:creationId xmlns:p14="http://schemas.microsoft.com/office/powerpoint/2010/main" val="37101596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9CADAA-4F8B-883A-1264-1380FA199D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55721A-146F-56E9-F410-28024EE1A266}"/>
              </a:ext>
            </a:extLst>
          </p:cNvPr>
          <p:cNvSpPr>
            <a:spLocks noGrp="1"/>
          </p:cNvSpPr>
          <p:nvPr>
            <p:ph type="title"/>
          </p:nvPr>
        </p:nvSpPr>
        <p:spPr/>
        <p:txBody>
          <a:bodyPr rtlCol="0"/>
          <a:lstStyle>
            <a:defPPr>
              <a:defRPr lang="en-GB"/>
            </a:defPPr>
          </a:lstStyle>
          <a:p>
            <a:pPr rtl="0"/>
            <a:r>
              <a:rPr lang="en-GB" dirty="0"/>
              <a:t>Musical Background</a:t>
            </a:r>
          </a:p>
        </p:txBody>
      </p:sp>
      <p:sp>
        <p:nvSpPr>
          <p:cNvPr id="4" name="Text Placeholder 3">
            <a:extLst>
              <a:ext uri="{FF2B5EF4-FFF2-40B4-BE49-F238E27FC236}">
                <a16:creationId xmlns:a16="http://schemas.microsoft.com/office/drawing/2014/main" id="{70E80AA7-3737-BE87-F270-4D9CF7C21592}"/>
              </a:ext>
            </a:extLst>
          </p:cNvPr>
          <p:cNvSpPr>
            <a:spLocks noGrp="1"/>
          </p:cNvSpPr>
          <p:nvPr>
            <p:ph type="body" sz="quarter" idx="29"/>
          </p:nvPr>
        </p:nvSpPr>
        <p:spPr/>
        <p:txBody>
          <a:bodyPr rtlCol="0"/>
          <a:lstStyle>
            <a:defPPr>
              <a:defRPr lang="en-GB"/>
            </a:defPPr>
          </a:lstStyle>
          <a:p>
            <a:pPr rtl="0"/>
            <a:r>
              <a:rPr lang="en-GB" dirty="0"/>
              <a:t>Answers ranged from </a:t>
            </a:r>
          </a:p>
        </p:txBody>
      </p:sp>
      <p:sp>
        <p:nvSpPr>
          <p:cNvPr id="28" name="Text Placeholder 27">
            <a:extLst>
              <a:ext uri="{FF2B5EF4-FFF2-40B4-BE49-F238E27FC236}">
                <a16:creationId xmlns:a16="http://schemas.microsoft.com/office/drawing/2014/main" id="{47F781F7-8476-93B9-F9D5-E53944787BF9}"/>
              </a:ext>
            </a:extLst>
          </p:cNvPr>
          <p:cNvSpPr>
            <a:spLocks noGrp="1"/>
          </p:cNvSpPr>
          <p:nvPr>
            <p:ph type="body" sz="quarter" idx="33"/>
          </p:nvPr>
        </p:nvSpPr>
        <p:spPr/>
        <p:txBody>
          <a:bodyPr rtlCol="0"/>
          <a:lstStyle>
            <a:defPPr>
              <a:defRPr lang="en-GB"/>
            </a:defPPr>
          </a:lstStyle>
          <a:p>
            <a:pPr rtl="0"/>
            <a:r>
              <a:rPr lang="en-GB" dirty="0"/>
              <a:t>Choirs and Am dram at school</a:t>
            </a:r>
          </a:p>
        </p:txBody>
      </p:sp>
      <p:sp>
        <p:nvSpPr>
          <p:cNvPr id="30" name="Text Placeholder 29">
            <a:extLst>
              <a:ext uri="{FF2B5EF4-FFF2-40B4-BE49-F238E27FC236}">
                <a16:creationId xmlns:a16="http://schemas.microsoft.com/office/drawing/2014/main" id="{0959BDF5-8119-34C3-07CA-AA4C86D035F3}"/>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047ED262-F561-CF6F-B0C6-8B04FE5CB4E7}"/>
              </a:ext>
            </a:extLst>
          </p:cNvPr>
          <p:cNvSpPr>
            <a:spLocks noGrp="1"/>
          </p:cNvSpPr>
          <p:nvPr>
            <p:ph type="body" sz="quarter" idx="35"/>
          </p:nvPr>
        </p:nvSpPr>
        <p:spPr/>
        <p:txBody>
          <a:bodyPr rtlCol="0"/>
          <a:lstStyle>
            <a:defPPr>
              <a:defRPr lang="en-GB"/>
            </a:defPPr>
          </a:lstStyle>
          <a:p>
            <a:pPr rtl="0"/>
            <a:r>
              <a:rPr lang="en-GB" dirty="0"/>
              <a:t>Opera singer with two masters degrees </a:t>
            </a:r>
          </a:p>
          <a:p>
            <a:pPr rtl="0"/>
            <a:endParaRPr lang="en-GB" dirty="0"/>
          </a:p>
        </p:txBody>
      </p:sp>
      <p:sp>
        <p:nvSpPr>
          <p:cNvPr id="10" name="Footer Placeholder 9">
            <a:extLst>
              <a:ext uri="{FF2B5EF4-FFF2-40B4-BE49-F238E27FC236}">
                <a16:creationId xmlns:a16="http://schemas.microsoft.com/office/drawing/2014/main" id="{8C24F4A2-BC32-299E-11CE-134788F21A31}"/>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7688A3ED-2EE5-3AA0-B1A4-032E36DD367A}"/>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34</a:t>
            </a:fld>
            <a:endParaRPr lang="en-GB" dirty="0"/>
          </a:p>
        </p:txBody>
      </p:sp>
    </p:spTree>
    <p:extLst>
      <p:ext uri="{BB962C8B-B14F-4D97-AF65-F5344CB8AC3E}">
        <p14:creationId xmlns:p14="http://schemas.microsoft.com/office/powerpoint/2010/main" val="21083760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A5355C-844F-36F3-8E12-FB3A326151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67EF9F-CF83-9147-E2A4-AC97CA2CF274}"/>
              </a:ext>
            </a:extLst>
          </p:cNvPr>
          <p:cNvSpPr>
            <a:spLocks noGrp="1"/>
          </p:cNvSpPr>
          <p:nvPr>
            <p:ph type="title"/>
          </p:nvPr>
        </p:nvSpPr>
        <p:spPr>
          <a:xfrm>
            <a:off x="3" y="403123"/>
            <a:ext cx="12191998" cy="3447481"/>
          </a:xfrm>
        </p:spPr>
        <p:txBody>
          <a:bodyPr rtlCol="0"/>
          <a:lstStyle>
            <a:defPPr>
              <a:defRPr lang="en-GB"/>
            </a:defPPr>
          </a:lstStyle>
          <a:p>
            <a:r>
              <a:rPr lang="en-GB" sz="4400" dirty="0"/>
              <a:t>Overview of questionnaires </a:t>
            </a:r>
          </a:p>
        </p:txBody>
      </p:sp>
      <p:sp>
        <p:nvSpPr>
          <p:cNvPr id="4" name="Subtitle 3">
            <a:extLst>
              <a:ext uri="{FF2B5EF4-FFF2-40B4-BE49-F238E27FC236}">
                <a16:creationId xmlns:a16="http://schemas.microsoft.com/office/drawing/2014/main" id="{F6E69051-0199-5136-8378-821DD5A32EC4}"/>
              </a:ext>
            </a:extLst>
          </p:cNvPr>
          <p:cNvSpPr>
            <a:spLocks noGrp="1"/>
          </p:cNvSpPr>
          <p:nvPr>
            <p:ph type="subTitle" idx="1"/>
          </p:nvPr>
        </p:nvSpPr>
        <p:spPr>
          <a:xfrm>
            <a:off x="3" y="4159045"/>
            <a:ext cx="12191997" cy="1779639"/>
          </a:xfrm>
        </p:spPr>
        <p:txBody>
          <a:bodyPr rtlCol="0"/>
          <a:lstStyle>
            <a:defPPr>
              <a:defRPr lang="en-GB"/>
            </a:defPPr>
          </a:lstStyle>
          <a:p>
            <a:pPr rtl="0"/>
            <a:endParaRPr lang="en-GB" sz="3200" dirty="0"/>
          </a:p>
        </p:txBody>
      </p:sp>
      <p:sp>
        <p:nvSpPr>
          <p:cNvPr id="3" name="Text Placeholder 2">
            <a:extLst>
              <a:ext uri="{FF2B5EF4-FFF2-40B4-BE49-F238E27FC236}">
                <a16:creationId xmlns:a16="http://schemas.microsoft.com/office/drawing/2014/main" id="{895E2409-7E52-081E-55F4-BDC575D92ABF}"/>
              </a:ext>
            </a:extLst>
          </p:cNvPr>
          <p:cNvSpPr>
            <a:spLocks noGrp="1"/>
          </p:cNvSpPr>
          <p:nvPr>
            <p:ph type="body" sz="quarter" idx="10"/>
          </p:nvPr>
        </p:nvSpPr>
        <p:spPr/>
        <p:txBody>
          <a:bodyPr rtlCol="0"/>
          <a:lstStyle>
            <a:defPPr>
              <a:defRPr lang="en-GB"/>
            </a:defPPr>
          </a:lstStyle>
          <a:p>
            <a:pPr rtl="0"/>
            <a:endParaRPr lang="en-GB" dirty="0"/>
          </a:p>
        </p:txBody>
      </p:sp>
    </p:spTree>
    <p:extLst>
      <p:ext uri="{BB962C8B-B14F-4D97-AF65-F5344CB8AC3E}">
        <p14:creationId xmlns:p14="http://schemas.microsoft.com/office/powerpoint/2010/main" val="12856673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3B2AE-E9CE-EA57-A4D9-30E47AABC2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163A90-726C-0CC8-06DD-20CBBBCB9D58}"/>
              </a:ext>
            </a:extLst>
          </p:cNvPr>
          <p:cNvSpPr>
            <a:spLocks noGrp="1"/>
          </p:cNvSpPr>
          <p:nvPr>
            <p:ph type="title"/>
          </p:nvPr>
        </p:nvSpPr>
        <p:spPr>
          <a:xfrm>
            <a:off x="3" y="403123"/>
            <a:ext cx="12191998" cy="4945625"/>
          </a:xfrm>
        </p:spPr>
        <p:txBody>
          <a:bodyPr rtlCol="0"/>
          <a:lstStyle>
            <a:defPPr>
              <a:defRPr lang="en-GB"/>
            </a:defPPr>
          </a:lstStyle>
          <a:p>
            <a:r>
              <a:rPr lang="en-GB" dirty="0"/>
              <a:t>How would you describe your socioeconomic status growing up?</a:t>
            </a:r>
            <a:br>
              <a:rPr lang="en-GB" dirty="0"/>
            </a:br>
            <a:endParaRPr lang="en-GB" sz="4400" dirty="0"/>
          </a:p>
        </p:txBody>
      </p:sp>
      <p:sp>
        <p:nvSpPr>
          <p:cNvPr id="4" name="Subtitle 3">
            <a:extLst>
              <a:ext uri="{FF2B5EF4-FFF2-40B4-BE49-F238E27FC236}">
                <a16:creationId xmlns:a16="http://schemas.microsoft.com/office/drawing/2014/main" id="{FE26C023-3906-296E-F6A9-90850A1EE731}"/>
              </a:ext>
            </a:extLst>
          </p:cNvPr>
          <p:cNvSpPr>
            <a:spLocks noGrp="1"/>
          </p:cNvSpPr>
          <p:nvPr>
            <p:ph type="subTitle" idx="1"/>
          </p:nvPr>
        </p:nvSpPr>
        <p:spPr>
          <a:xfrm>
            <a:off x="3" y="4159045"/>
            <a:ext cx="12191997" cy="1779639"/>
          </a:xfrm>
        </p:spPr>
        <p:txBody>
          <a:bodyPr rtlCol="0"/>
          <a:lstStyle>
            <a:defPPr>
              <a:defRPr lang="en-GB"/>
            </a:defPPr>
          </a:lstStyle>
          <a:p>
            <a:pPr rtl="0"/>
            <a:endParaRPr lang="en-GB" sz="3200" dirty="0"/>
          </a:p>
        </p:txBody>
      </p:sp>
      <p:sp>
        <p:nvSpPr>
          <p:cNvPr id="3" name="Text Placeholder 2">
            <a:extLst>
              <a:ext uri="{FF2B5EF4-FFF2-40B4-BE49-F238E27FC236}">
                <a16:creationId xmlns:a16="http://schemas.microsoft.com/office/drawing/2014/main" id="{B36E3F88-B919-FD1C-37F0-265EB14FC939}"/>
              </a:ext>
            </a:extLst>
          </p:cNvPr>
          <p:cNvSpPr>
            <a:spLocks noGrp="1"/>
          </p:cNvSpPr>
          <p:nvPr>
            <p:ph type="body" sz="quarter" idx="10"/>
          </p:nvPr>
        </p:nvSpPr>
        <p:spPr/>
        <p:txBody>
          <a:bodyPr rtlCol="0"/>
          <a:lstStyle>
            <a:defPPr>
              <a:defRPr lang="en-GB"/>
            </a:defPPr>
          </a:lstStyle>
          <a:p>
            <a:pPr rtl="0"/>
            <a:endParaRPr lang="en-GB" dirty="0"/>
          </a:p>
        </p:txBody>
      </p:sp>
    </p:spTree>
    <p:extLst>
      <p:ext uri="{BB962C8B-B14F-4D97-AF65-F5344CB8AC3E}">
        <p14:creationId xmlns:p14="http://schemas.microsoft.com/office/powerpoint/2010/main" val="13796253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DDA653-6243-CD44-DEEE-02BD6974EE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3C002B-59E3-9A18-8E48-1C62E919DB4B}"/>
              </a:ext>
            </a:extLst>
          </p:cNvPr>
          <p:cNvSpPr>
            <a:spLocks noGrp="1"/>
          </p:cNvSpPr>
          <p:nvPr>
            <p:ph type="title"/>
          </p:nvPr>
        </p:nvSpPr>
        <p:spPr>
          <a:xfrm>
            <a:off x="3" y="403123"/>
            <a:ext cx="12191998" cy="3447481"/>
          </a:xfrm>
        </p:spPr>
        <p:txBody>
          <a:bodyPr rtlCol="0"/>
          <a:lstStyle>
            <a:defPPr>
              <a:defRPr lang="en-GB"/>
            </a:defPPr>
          </a:lstStyle>
          <a:p>
            <a:pPr rtl="0"/>
            <a:endParaRPr lang="en-GB" sz="4400" dirty="0"/>
          </a:p>
        </p:txBody>
      </p:sp>
      <p:sp>
        <p:nvSpPr>
          <p:cNvPr id="4" name="Subtitle 3">
            <a:extLst>
              <a:ext uri="{FF2B5EF4-FFF2-40B4-BE49-F238E27FC236}">
                <a16:creationId xmlns:a16="http://schemas.microsoft.com/office/drawing/2014/main" id="{A7A55184-64B3-4CA5-9D3B-E6E052269219}"/>
              </a:ext>
            </a:extLst>
          </p:cNvPr>
          <p:cNvSpPr>
            <a:spLocks noGrp="1"/>
          </p:cNvSpPr>
          <p:nvPr>
            <p:ph type="subTitle" idx="1"/>
          </p:nvPr>
        </p:nvSpPr>
        <p:spPr>
          <a:xfrm>
            <a:off x="3" y="4159045"/>
            <a:ext cx="12191997" cy="1779639"/>
          </a:xfrm>
        </p:spPr>
        <p:txBody>
          <a:bodyPr rtlCol="0"/>
          <a:lstStyle>
            <a:defPPr>
              <a:defRPr lang="en-GB"/>
            </a:defPPr>
          </a:lstStyle>
          <a:p>
            <a:pPr rtl="0"/>
            <a:endParaRPr lang="en-GB" sz="3200" dirty="0"/>
          </a:p>
        </p:txBody>
      </p:sp>
      <p:sp>
        <p:nvSpPr>
          <p:cNvPr id="3" name="Text Placeholder 2">
            <a:extLst>
              <a:ext uri="{FF2B5EF4-FFF2-40B4-BE49-F238E27FC236}">
                <a16:creationId xmlns:a16="http://schemas.microsoft.com/office/drawing/2014/main" id="{D79A1201-EEE0-B633-6DA1-65DF5A3C2CB3}"/>
              </a:ext>
            </a:extLst>
          </p:cNvPr>
          <p:cNvSpPr>
            <a:spLocks noGrp="1"/>
          </p:cNvSpPr>
          <p:nvPr>
            <p:ph type="body" sz="quarter" idx="10"/>
          </p:nvPr>
        </p:nvSpPr>
        <p:spPr/>
        <p:txBody>
          <a:bodyPr rtlCol="0"/>
          <a:lstStyle>
            <a:defPPr>
              <a:defRPr lang="en-GB"/>
            </a:defPPr>
          </a:lstStyle>
          <a:p>
            <a:pPr rtl="0"/>
            <a:endParaRPr lang="en-GB" dirty="0"/>
          </a:p>
        </p:txBody>
      </p:sp>
      <p:graphicFrame>
        <p:nvGraphicFramePr>
          <p:cNvPr id="5" name="Chart 4">
            <a:extLst>
              <a:ext uri="{FF2B5EF4-FFF2-40B4-BE49-F238E27FC236}">
                <a16:creationId xmlns:a16="http://schemas.microsoft.com/office/drawing/2014/main" id="{CC9F5736-E230-503E-36D0-14DA42171FA0}"/>
              </a:ext>
            </a:extLst>
          </p:cNvPr>
          <p:cNvGraphicFramePr/>
          <p:nvPr>
            <p:extLst>
              <p:ext uri="{D42A27DB-BD31-4B8C-83A1-F6EECF244321}">
                <p14:modId xmlns:p14="http://schemas.microsoft.com/office/powerpoint/2010/main" val="2866963666"/>
              </p:ext>
            </p:extLst>
          </p:nvPr>
        </p:nvGraphicFramePr>
        <p:xfrm>
          <a:off x="2032000" y="719666"/>
          <a:ext cx="8128000" cy="541866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2872235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D57C4-CC71-1F01-828C-BC1B630951E6}"/>
              </a:ext>
            </a:extLst>
          </p:cNvPr>
          <p:cNvSpPr>
            <a:spLocks noGrp="1"/>
          </p:cNvSpPr>
          <p:nvPr>
            <p:ph type="title"/>
          </p:nvPr>
        </p:nvSpPr>
        <p:spPr/>
        <p:txBody>
          <a:bodyPr rtlCol="0"/>
          <a:lstStyle>
            <a:defPPr>
              <a:defRPr lang="en-GB"/>
            </a:defPPr>
          </a:lstStyle>
          <a:p>
            <a:pPr rtl="0"/>
            <a:endParaRPr lang="en-GB" dirty="0"/>
          </a:p>
        </p:txBody>
      </p:sp>
      <p:graphicFrame>
        <p:nvGraphicFramePr>
          <p:cNvPr id="7" name="Table 7">
            <a:extLst>
              <a:ext uri="{FF2B5EF4-FFF2-40B4-BE49-F238E27FC236}">
                <a16:creationId xmlns:a16="http://schemas.microsoft.com/office/drawing/2014/main" id="{DE54752B-AA4A-2858-E49D-001BBB4BE89E}"/>
              </a:ext>
            </a:extLst>
          </p:cNvPr>
          <p:cNvGraphicFramePr>
            <a:graphicFrameLocks noGrp="1"/>
          </p:cNvGraphicFramePr>
          <p:nvPr>
            <p:ph sz="quarter" idx="29"/>
            <p:extLst>
              <p:ext uri="{D42A27DB-BD31-4B8C-83A1-F6EECF244321}">
                <p14:modId xmlns:p14="http://schemas.microsoft.com/office/powerpoint/2010/main" val="1368173472"/>
              </p:ext>
            </p:extLst>
          </p:nvPr>
        </p:nvGraphicFramePr>
        <p:xfrm>
          <a:off x="1493838" y="2057400"/>
          <a:ext cx="6430962" cy="3352473"/>
        </p:xfrm>
        <a:graphic>
          <a:graphicData uri="http://schemas.openxmlformats.org/drawingml/2006/table">
            <a:tbl>
              <a:tblPr firstRow="1" bandRow="1">
                <a:tableStyleId>{5C22544A-7EE6-4342-B048-85BDC9FD1C3A}</a:tableStyleId>
              </a:tblPr>
              <a:tblGrid>
                <a:gridCol w="2545727">
                  <a:extLst>
                    <a:ext uri="{9D8B030D-6E8A-4147-A177-3AD203B41FA5}">
                      <a16:colId xmlns:a16="http://schemas.microsoft.com/office/drawing/2014/main" val="1886700380"/>
                    </a:ext>
                  </a:extLst>
                </a:gridCol>
                <a:gridCol w="2060293">
                  <a:extLst>
                    <a:ext uri="{9D8B030D-6E8A-4147-A177-3AD203B41FA5}">
                      <a16:colId xmlns:a16="http://schemas.microsoft.com/office/drawing/2014/main" val="132993793"/>
                    </a:ext>
                  </a:extLst>
                </a:gridCol>
                <a:gridCol w="1824942">
                  <a:extLst>
                    <a:ext uri="{9D8B030D-6E8A-4147-A177-3AD203B41FA5}">
                      <a16:colId xmlns:a16="http://schemas.microsoft.com/office/drawing/2014/main" val="2408715191"/>
                    </a:ext>
                  </a:extLst>
                </a:gridCol>
              </a:tblGrid>
              <a:tr h="552765">
                <a:tc>
                  <a:txBody>
                    <a:bodyPr/>
                    <a:lstStyle>
                      <a:defPPr>
                        <a:defRPr lang="en-GB"/>
                      </a:defPPr>
                    </a:lstStyle>
                    <a:p>
                      <a:pPr algn="ctr" rtl="0"/>
                      <a:endParaRPr lang="en-GB" sz="1600" dirty="0">
                        <a:latin typeface="Arial Nova" panose="020B05040202020202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extLst>
                  <a:ext uri="{0D108BD9-81ED-4DB2-BD59-A6C34878D82A}">
                    <a16:rowId xmlns:a16="http://schemas.microsoft.com/office/drawing/2014/main" val="53207629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i="0"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739874031"/>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i="0"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259848048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206178466"/>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i="0"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extLst>
                  <a:ext uri="{0D108BD9-81ED-4DB2-BD59-A6C34878D82A}">
                    <a16:rowId xmlns:a16="http://schemas.microsoft.com/office/drawing/2014/main" val="2985697070"/>
                  </a:ext>
                </a:extLst>
              </a:tr>
            </a:tbl>
          </a:graphicData>
        </a:graphic>
      </p:graphicFrame>
      <p:pic>
        <p:nvPicPr>
          <p:cNvPr id="6" name="Picture Placeholder 5" descr="Pink and blue musical note">
            <a:extLst>
              <a:ext uri="{FF2B5EF4-FFF2-40B4-BE49-F238E27FC236}">
                <a16:creationId xmlns:a16="http://schemas.microsoft.com/office/drawing/2014/main" id="{97D71695-157C-EEBE-121C-B6B6F4290871}"/>
              </a:ext>
            </a:extLst>
          </p:cNvPr>
          <p:cNvPicPr>
            <a:picLocks noGrp="1" noChangeAspect="1"/>
          </p:cNvPicPr>
          <p:nvPr>
            <p:ph type="pic" sz="quarter" idx="30"/>
          </p:nvPr>
        </p:nvPicPr>
        <p:blipFill>
          <a:blip r:embed="rId3"/>
          <a:srcRect l="26411" r="26411"/>
          <a:stretch/>
        </p:blipFill>
        <p:spPr>
          <a:xfrm flipH="1">
            <a:off x="8482165" y="2057400"/>
            <a:ext cx="2373313" cy="3353751"/>
          </a:xfrm>
        </p:spPr>
      </p:pic>
      <p:sp>
        <p:nvSpPr>
          <p:cNvPr id="9" name="Footer Placeholder 8">
            <a:extLst>
              <a:ext uri="{FF2B5EF4-FFF2-40B4-BE49-F238E27FC236}">
                <a16:creationId xmlns:a16="http://schemas.microsoft.com/office/drawing/2014/main" id="{3BAFB881-6CC7-24B6-4281-0CDDE35B263A}"/>
              </a:ext>
            </a:extLst>
          </p:cNvPr>
          <p:cNvSpPr>
            <a:spLocks noGrp="1"/>
          </p:cNvSpPr>
          <p:nvPr>
            <p:ph type="ftr" sz="quarter" idx="11"/>
          </p:nvPr>
        </p:nvSpPr>
        <p:spPr/>
        <p:txBody>
          <a:bodyPr rtlCol="0"/>
          <a:lstStyle>
            <a:defPPr>
              <a:defRPr lang="en-GB"/>
            </a:defPPr>
          </a:lstStyle>
          <a:p>
            <a:pPr rtl="0"/>
            <a:endParaRPr lang="en-GB"/>
          </a:p>
        </p:txBody>
      </p:sp>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38</a:t>
            </a:fld>
            <a:endParaRPr lang="en-GB" dirty="0"/>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55180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57066D-5DCF-790A-09E2-F1A8E0DBF4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D8BCA7-6FA0-E282-7173-77BDCC6692C4}"/>
              </a:ext>
            </a:extLst>
          </p:cNvPr>
          <p:cNvSpPr>
            <a:spLocks noGrp="1"/>
          </p:cNvSpPr>
          <p:nvPr>
            <p:ph type="title"/>
          </p:nvPr>
        </p:nvSpPr>
        <p:spPr/>
        <p:txBody>
          <a:bodyPr rtlCol="0"/>
          <a:lstStyle>
            <a:defPPr>
              <a:defRPr lang="en-GB"/>
            </a:defPPr>
          </a:lstStyle>
          <a:p>
            <a:pPr rtl="0"/>
            <a:endParaRPr lang="en-GB" dirty="0"/>
          </a:p>
        </p:txBody>
      </p:sp>
      <p:graphicFrame>
        <p:nvGraphicFramePr>
          <p:cNvPr id="7" name="Table 7">
            <a:extLst>
              <a:ext uri="{FF2B5EF4-FFF2-40B4-BE49-F238E27FC236}">
                <a16:creationId xmlns:a16="http://schemas.microsoft.com/office/drawing/2014/main" id="{B00CD9EB-625B-7D52-B1BD-228989F5FE44}"/>
              </a:ext>
            </a:extLst>
          </p:cNvPr>
          <p:cNvGraphicFramePr>
            <a:graphicFrameLocks noGrp="1"/>
          </p:cNvGraphicFramePr>
          <p:nvPr>
            <p:ph sz="quarter" idx="29"/>
          </p:nvPr>
        </p:nvGraphicFramePr>
        <p:xfrm>
          <a:off x="1493838" y="2057400"/>
          <a:ext cx="6430962" cy="3352473"/>
        </p:xfrm>
        <a:graphic>
          <a:graphicData uri="http://schemas.openxmlformats.org/drawingml/2006/table">
            <a:tbl>
              <a:tblPr firstRow="1" bandRow="1">
                <a:tableStyleId>{5C22544A-7EE6-4342-B048-85BDC9FD1C3A}</a:tableStyleId>
              </a:tblPr>
              <a:tblGrid>
                <a:gridCol w="2545727">
                  <a:extLst>
                    <a:ext uri="{9D8B030D-6E8A-4147-A177-3AD203B41FA5}">
                      <a16:colId xmlns:a16="http://schemas.microsoft.com/office/drawing/2014/main" val="1886700380"/>
                    </a:ext>
                  </a:extLst>
                </a:gridCol>
                <a:gridCol w="2060293">
                  <a:extLst>
                    <a:ext uri="{9D8B030D-6E8A-4147-A177-3AD203B41FA5}">
                      <a16:colId xmlns:a16="http://schemas.microsoft.com/office/drawing/2014/main" val="132993793"/>
                    </a:ext>
                  </a:extLst>
                </a:gridCol>
                <a:gridCol w="1824942">
                  <a:extLst>
                    <a:ext uri="{9D8B030D-6E8A-4147-A177-3AD203B41FA5}">
                      <a16:colId xmlns:a16="http://schemas.microsoft.com/office/drawing/2014/main" val="2408715191"/>
                    </a:ext>
                  </a:extLst>
                </a:gridCol>
              </a:tblGrid>
              <a:tr h="552765">
                <a:tc>
                  <a:txBody>
                    <a:bodyPr/>
                    <a:lstStyle>
                      <a:defPPr>
                        <a:defRPr lang="en-GB"/>
                      </a:defPPr>
                    </a:lstStyle>
                    <a:p>
                      <a:pPr algn="ctr" rtl="0"/>
                      <a:endParaRPr lang="en-GB" sz="1600" dirty="0">
                        <a:latin typeface="Arial Nova" panose="020B05040202020202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Yes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No</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extLst>
                  <a:ext uri="{0D108BD9-81ED-4DB2-BD59-A6C34878D82A}">
                    <a16:rowId xmlns:a16="http://schemas.microsoft.com/office/drawing/2014/main" val="53207629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1600" b="1" i="0" u="none" strike="noStrike" noProof="1">
                          <a:solidFill>
                            <a:schemeClr val="bg1"/>
                          </a:solidFill>
                          <a:effectLst/>
                          <a:latin typeface="Arial Nova" panose="020B0504020202020204" pitchFamily="34" charset="0"/>
                          <a:cs typeface="Biome" panose="020B0503030204020804" pitchFamily="34" charset="0"/>
                        </a:rPr>
                        <a:t>Musical Household</a:t>
                      </a: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739874031"/>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i="0"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259848048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206178466"/>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i="0"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extLst>
                  <a:ext uri="{0D108BD9-81ED-4DB2-BD59-A6C34878D82A}">
                    <a16:rowId xmlns:a16="http://schemas.microsoft.com/office/drawing/2014/main" val="2985697070"/>
                  </a:ext>
                </a:extLst>
              </a:tr>
            </a:tbl>
          </a:graphicData>
        </a:graphic>
      </p:graphicFrame>
      <p:pic>
        <p:nvPicPr>
          <p:cNvPr id="6" name="Picture Placeholder 5" descr="Pink and blue musical note">
            <a:extLst>
              <a:ext uri="{FF2B5EF4-FFF2-40B4-BE49-F238E27FC236}">
                <a16:creationId xmlns:a16="http://schemas.microsoft.com/office/drawing/2014/main" id="{F4299DD6-AE0D-485D-0511-605C1F33112F}"/>
              </a:ext>
            </a:extLst>
          </p:cNvPr>
          <p:cNvPicPr>
            <a:picLocks noGrp="1" noChangeAspect="1"/>
          </p:cNvPicPr>
          <p:nvPr>
            <p:ph type="pic" sz="quarter" idx="30"/>
          </p:nvPr>
        </p:nvPicPr>
        <p:blipFill>
          <a:blip r:embed="rId3"/>
          <a:srcRect l="26411" r="26411"/>
          <a:stretch/>
        </p:blipFill>
        <p:spPr>
          <a:xfrm flipH="1">
            <a:off x="8482165" y="2057400"/>
            <a:ext cx="2373313" cy="3353751"/>
          </a:xfrm>
        </p:spPr>
      </p:pic>
      <p:sp>
        <p:nvSpPr>
          <p:cNvPr id="9" name="Footer Placeholder 8">
            <a:extLst>
              <a:ext uri="{FF2B5EF4-FFF2-40B4-BE49-F238E27FC236}">
                <a16:creationId xmlns:a16="http://schemas.microsoft.com/office/drawing/2014/main" id="{143742DA-9795-ECAA-C9E0-2FD051359FBA}"/>
              </a:ext>
            </a:extLst>
          </p:cNvPr>
          <p:cNvSpPr>
            <a:spLocks noGrp="1"/>
          </p:cNvSpPr>
          <p:nvPr>
            <p:ph type="ftr" sz="quarter" idx="11"/>
          </p:nvPr>
        </p:nvSpPr>
        <p:spPr/>
        <p:txBody>
          <a:bodyPr rtlCol="0"/>
          <a:lstStyle>
            <a:defPPr>
              <a:defRPr lang="en-GB"/>
            </a:defPPr>
          </a:lstStyle>
          <a:p>
            <a:pPr rtl="0"/>
            <a:endParaRPr lang="en-GB"/>
          </a:p>
        </p:txBody>
      </p:sp>
      <p:sp>
        <p:nvSpPr>
          <p:cNvPr id="10" name="Slide Number Placeholder 9">
            <a:extLst>
              <a:ext uri="{FF2B5EF4-FFF2-40B4-BE49-F238E27FC236}">
                <a16:creationId xmlns:a16="http://schemas.microsoft.com/office/drawing/2014/main" id="{57015FB7-A762-3418-4E48-E31ABBEE4555}"/>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39</a:t>
            </a:fld>
            <a:endParaRPr lang="en-GB" dirty="0"/>
          </a:p>
        </p:txBody>
      </p:sp>
      <p:cxnSp>
        <p:nvCxnSpPr>
          <p:cNvPr id="8" name="Straight Connector 7">
            <a:extLst>
              <a:ext uri="{FF2B5EF4-FFF2-40B4-BE49-F238E27FC236}">
                <a16:creationId xmlns:a16="http://schemas.microsoft.com/office/drawing/2014/main" id="{DB1F81C1-E233-1941-6C63-772401073707}"/>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1536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29E838-0194-39F6-D0A7-5FDCC599CD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FCBB30-7753-8A2F-FFFA-9B1EC3B2F5EA}"/>
              </a:ext>
            </a:extLst>
          </p:cNvPr>
          <p:cNvSpPr>
            <a:spLocks noGrp="1"/>
          </p:cNvSpPr>
          <p:nvPr>
            <p:ph type="title"/>
          </p:nvPr>
        </p:nvSpPr>
        <p:spPr/>
        <p:txBody>
          <a:bodyPr rtlCol="0"/>
          <a:lstStyle>
            <a:defPPr>
              <a:defRPr lang="en-GB"/>
            </a:defPPr>
          </a:lstStyle>
          <a:p>
            <a:pPr rtl="0"/>
            <a:endParaRPr lang="en-GB" dirty="0"/>
          </a:p>
        </p:txBody>
      </p:sp>
      <p:graphicFrame>
        <p:nvGraphicFramePr>
          <p:cNvPr id="7" name="Table 7">
            <a:extLst>
              <a:ext uri="{FF2B5EF4-FFF2-40B4-BE49-F238E27FC236}">
                <a16:creationId xmlns:a16="http://schemas.microsoft.com/office/drawing/2014/main" id="{841DA39E-FE81-E06F-C8A6-DBCB49A58D97}"/>
              </a:ext>
            </a:extLst>
          </p:cNvPr>
          <p:cNvGraphicFramePr>
            <a:graphicFrameLocks noGrp="1"/>
          </p:cNvGraphicFramePr>
          <p:nvPr>
            <p:ph sz="quarter" idx="29"/>
          </p:nvPr>
        </p:nvGraphicFramePr>
        <p:xfrm>
          <a:off x="1493838" y="2057400"/>
          <a:ext cx="6430962" cy="3352473"/>
        </p:xfrm>
        <a:graphic>
          <a:graphicData uri="http://schemas.openxmlformats.org/drawingml/2006/table">
            <a:tbl>
              <a:tblPr firstRow="1" bandRow="1">
                <a:tableStyleId>{5C22544A-7EE6-4342-B048-85BDC9FD1C3A}</a:tableStyleId>
              </a:tblPr>
              <a:tblGrid>
                <a:gridCol w="2545727">
                  <a:extLst>
                    <a:ext uri="{9D8B030D-6E8A-4147-A177-3AD203B41FA5}">
                      <a16:colId xmlns:a16="http://schemas.microsoft.com/office/drawing/2014/main" val="1886700380"/>
                    </a:ext>
                  </a:extLst>
                </a:gridCol>
                <a:gridCol w="2060293">
                  <a:extLst>
                    <a:ext uri="{9D8B030D-6E8A-4147-A177-3AD203B41FA5}">
                      <a16:colId xmlns:a16="http://schemas.microsoft.com/office/drawing/2014/main" val="132993793"/>
                    </a:ext>
                  </a:extLst>
                </a:gridCol>
                <a:gridCol w="1824942">
                  <a:extLst>
                    <a:ext uri="{9D8B030D-6E8A-4147-A177-3AD203B41FA5}">
                      <a16:colId xmlns:a16="http://schemas.microsoft.com/office/drawing/2014/main" val="2408715191"/>
                    </a:ext>
                  </a:extLst>
                </a:gridCol>
              </a:tblGrid>
              <a:tr h="552765">
                <a:tc>
                  <a:txBody>
                    <a:bodyPr/>
                    <a:lstStyle>
                      <a:defPPr>
                        <a:defRPr lang="en-GB"/>
                      </a:defPPr>
                    </a:lstStyle>
                    <a:p>
                      <a:pPr algn="ctr" rtl="0"/>
                      <a:endParaRPr lang="en-GB" sz="1600" dirty="0">
                        <a:latin typeface="Arial Nova" panose="020B05040202020202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Yes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No</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extLst>
                  <a:ext uri="{0D108BD9-81ED-4DB2-BD59-A6C34878D82A}">
                    <a16:rowId xmlns:a16="http://schemas.microsoft.com/office/drawing/2014/main" val="53207629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1600" b="1" i="0" u="none" strike="noStrike" noProof="1">
                          <a:solidFill>
                            <a:schemeClr val="bg1"/>
                          </a:solidFill>
                          <a:effectLst/>
                          <a:latin typeface="Arial Nova" panose="020B0504020202020204" pitchFamily="34" charset="0"/>
                          <a:cs typeface="Biome" panose="020B0503030204020804" pitchFamily="34" charset="0"/>
                        </a:rPr>
                        <a:t>Musical Household</a:t>
                      </a: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50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739874031"/>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i="0"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259848048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206178466"/>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i="0"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extLst>
                  <a:ext uri="{0D108BD9-81ED-4DB2-BD59-A6C34878D82A}">
                    <a16:rowId xmlns:a16="http://schemas.microsoft.com/office/drawing/2014/main" val="2985697070"/>
                  </a:ext>
                </a:extLst>
              </a:tr>
            </a:tbl>
          </a:graphicData>
        </a:graphic>
      </p:graphicFrame>
      <p:pic>
        <p:nvPicPr>
          <p:cNvPr id="6" name="Picture Placeholder 5" descr="Pink and blue musical note">
            <a:extLst>
              <a:ext uri="{FF2B5EF4-FFF2-40B4-BE49-F238E27FC236}">
                <a16:creationId xmlns:a16="http://schemas.microsoft.com/office/drawing/2014/main" id="{1B1B4AAE-3A57-154E-75A6-45281BFDDAEA}"/>
              </a:ext>
            </a:extLst>
          </p:cNvPr>
          <p:cNvPicPr>
            <a:picLocks noGrp="1" noChangeAspect="1"/>
          </p:cNvPicPr>
          <p:nvPr>
            <p:ph type="pic" sz="quarter" idx="30"/>
          </p:nvPr>
        </p:nvPicPr>
        <p:blipFill>
          <a:blip r:embed="rId3"/>
          <a:srcRect l="26411" r="26411"/>
          <a:stretch/>
        </p:blipFill>
        <p:spPr>
          <a:xfrm flipH="1">
            <a:off x="8482165" y="2057400"/>
            <a:ext cx="2373313" cy="3353751"/>
          </a:xfrm>
        </p:spPr>
      </p:pic>
      <p:sp>
        <p:nvSpPr>
          <p:cNvPr id="9" name="Footer Placeholder 8">
            <a:extLst>
              <a:ext uri="{FF2B5EF4-FFF2-40B4-BE49-F238E27FC236}">
                <a16:creationId xmlns:a16="http://schemas.microsoft.com/office/drawing/2014/main" id="{1D27C0B1-7511-C720-9F3E-11CA6427D3B8}"/>
              </a:ext>
            </a:extLst>
          </p:cNvPr>
          <p:cNvSpPr>
            <a:spLocks noGrp="1"/>
          </p:cNvSpPr>
          <p:nvPr>
            <p:ph type="ftr" sz="quarter" idx="11"/>
          </p:nvPr>
        </p:nvSpPr>
        <p:spPr/>
        <p:txBody>
          <a:bodyPr rtlCol="0"/>
          <a:lstStyle>
            <a:defPPr>
              <a:defRPr lang="en-GB"/>
            </a:defPPr>
          </a:lstStyle>
          <a:p>
            <a:pPr rtl="0"/>
            <a:endParaRPr lang="en-GB"/>
          </a:p>
        </p:txBody>
      </p:sp>
      <p:sp>
        <p:nvSpPr>
          <p:cNvPr id="10" name="Slide Number Placeholder 9">
            <a:extLst>
              <a:ext uri="{FF2B5EF4-FFF2-40B4-BE49-F238E27FC236}">
                <a16:creationId xmlns:a16="http://schemas.microsoft.com/office/drawing/2014/main" id="{6B7CF222-26D2-D2EE-8902-719F83891DF6}"/>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40</a:t>
            </a:fld>
            <a:endParaRPr lang="en-GB" dirty="0"/>
          </a:p>
        </p:txBody>
      </p:sp>
      <p:cxnSp>
        <p:nvCxnSpPr>
          <p:cNvPr id="8" name="Straight Connector 7">
            <a:extLst>
              <a:ext uri="{FF2B5EF4-FFF2-40B4-BE49-F238E27FC236}">
                <a16:creationId xmlns:a16="http://schemas.microsoft.com/office/drawing/2014/main" id="{23B9F67C-7037-14F3-C048-4E6FAC561010}"/>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67503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4D6579-663A-FF50-FABA-D2934D179A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C26D7B-78CF-2B51-8E78-DC143A034C5D}"/>
              </a:ext>
            </a:extLst>
          </p:cNvPr>
          <p:cNvSpPr>
            <a:spLocks noGrp="1"/>
          </p:cNvSpPr>
          <p:nvPr>
            <p:ph type="title"/>
          </p:nvPr>
        </p:nvSpPr>
        <p:spPr/>
        <p:txBody>
          <a:bodyPr rtlCol="0"/>
          <a:lstStyle>
            <a:defPPr>
              <a:defRPr lang="en-GB"/>
            </a:defPPr>
          </a:lstStyle>
          <a:p>
            <a:pPr rtl="0"/>
            <a:endParaRPr lang="en-GB" dirty="0"/>
          </a:p>
        </p:txBody>
      </p:sp>
      <p:graphicFrame>
        <p:nvGraphicFramePr>
          <p:cNvPr id="7" name="Table 7">
            <a:extLst>
              <a:ext uri="{FF2B5EF4-FFF2-40B4-BE49-F238E27FC236}">
                <a16:creationId xmlns:a16="http://schemas.microsoft.com/office/drawing/2014/main" id="{EAD3D810-488F-D956-00AF-E527AA604956}"/>
              </a:ext>
            </a:extLst>
          </p:cNvPr>
          <p:cNvGraphicFramePr>
            <a:graphicFrameLocks noGrp="1"/>
          </p:cNvGraphicFramePr>
          <p:nvPr>
            <p:ph sz="quarter" idx="29"/>
            <p:extLst>
              <p:ext uri="{D42A27DB-BD31-4B8C-83A1-F6EECF244321}">
                <p14:modId xmlns:p14="http://schemas.microsoft.com/office/powerpoint/2010/main" val="890011763"/>
              </p:ext>
            </p:extLst>
          </p:nvPr>
        </p:nvGraphicFramePr>
        <p:xfrm>
          <a:off x="1493838" y="2057400"/>
          <a:ext cx="6430962" cy="3352473"/>
        </p:xfrm>
        <a:graphic>
          <a:graphicData uri="http://schemas.openxmlformats.org/drawingml/2006/table">
            <a:tbl>
              <a:tblPr firstRow="1" bandRow="1">
                <a:tableStyleId>{5C22544A-7EE6-4342-B048-85BDC9FD1C3A}</a:tableStyleId>
              </a:tblPr>
              <a:tblGrid>
                <a:gridCol w="2545727">
                  <a:extLst>
                    <a:ext uri="{9D8B030D-6E8A-4147-A177-3AD203B41FA5}">
                      <a16:colId xmlns:a16="http://schemas.microsoft.com/office/drawing/2014/main" val="1886700380"/>
                    </a:ext>
                  </a:extLst>
                </a:gridCol>
                <a:gridCol w="2060293">
                  <a:extLst>
                    <a:ext uri="{9D8B030D-6E8A-4147-A177-3AD203B41FA5}">
                      <a16:colId xmlns:a16="http://schemas.microsoft.com/office/drawing/2014/main" val="132993793"/>
                    </a:ext>
                  </a:extLst>
                </a:gridCol>
                <a:gridCol w="1824942">
                  <a:extLst>
                    <a:ext uri="{9D8B030D-6E8A-4147-A177-3AD203B41FA5}">
                      <a16:colId xmlns:a16="http://schemas.microsoft.com/office/drawing/2014/main" val="2408715191"/>
                    </a:ext>
                  </a:extLst>
                </a:gridCol>
              </a:tblGrid>
              <a:tr h="552765">
                <a:tc>
                  <a:txBody>
                    <a:bodyPr/>
                    <a:lstStyle>
                      <a:defPPr>
                        <a:defRPr lang="en-GB"/>
                      </a:defPPr>
                    </a:lstStyle>
                    <a:p>
                      <a:pPr algn="ctr" rtl="0"/>
                      <a:endParaRPr lang="en-GB" sz="1600" dirty="0">
                        <a:latin typeface="Arial Nova" panose="020B05040202020202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Yes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No</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extLst>
                  <a:ext uri="{0D108BD9-81ED-4DB2-BD59-A6C34878D82A}">
                    <a16:rowId xmlns:a16="http://schemas.microsoft.com/office/drawing/2014/main" val="53207629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1600" b="1" i="0" u="none" strike="noStrike" noProof="1">
                          <a:solidFill>
                            <a:schemeClr val="bg1"/>
                          </a:solidFill>
                          <a:effectLst/>
                          <a:latin typeface="Arial Nova" panose="020B0504020202020204" pitchFamily="34" charset="0"/>
                          <a:cs typeface="Biome" panose="020B0503030204020804" pitchFamily="34" charset="0"/>
                        </a:rPr>
                        <a:t>Musical Household</a:t>
                      </a: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50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50</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739874031"/>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i="0"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259848048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206178466"/>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i="0"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extLst>
                  <a:ext uri="{0D108BD9-81ED-4DB2-BD59-A6C34878D82A}">
                    <a16:rowId xmlns:a16="http://schemas.microsoft.com/office/drawing/2014/main" val="2985697070"/>
                  </a:ext>
                </a:extLst>
              </a:tr>
            </a:tbl>
          </a:graphicData>
        </a:graphic>
      </p:graphicFrame>
      <p:pic>
        <p:nvPicPr>
          <p:cNvPr id="6" name="Picture Placeholder 5" descr="Pink and blue musical note">
            <a:extLst>
              <a:ext uri="{FF2B5EF4-FFF2-40B4-BE49-F238E27FC236}">
                <a16:creationId xmlns:a16="http://schemas.microsoft.com/office/drawing/2014/main" id="{D47EF0EE-65C6-34A7-EDCA-F2C6840D701C}"/>
              </a:ext>
            </a:extLst>
          </p:cNvPr>
          <p:cNvPicPr>
            <a:picLocks noGrp="1" noChangeAspect="1"/>
          </p:cNvPicPr>
          <p:nvPr>
            <p:ph type="pic" sz="quarter" idx="30"/>
          </p:nvPr>
        </p:nvPicPr>
        <p:blipFill>
          <a:blip r:embed="rId3"/>
          <a:srcRect l="26411" r="26411"/>
          <a:stretch/>
        </p:blipFill>
        <p:spPr>
          <a:xfrm flipH="1">
            <a:off x="8482165" y="2057400"/>
            <a:ext cx="2373313" cy="3353751"/>
          </a:xfrm>
        </p:spPr>
      </p:pic>
      <p:sp>
        <p:nvSpPr>
          <p:cNvPr id="9" name="Footer Placeholder 8">
            <a:extLst>
              <a:ext uri="{FF2B5EF4-FFF2-40B4-BE49-F238E27FC236}">
                <a16:creationId xmlns:a16="http://schemas.microsoft.com/office/drawing/2014/main" id="{B25357BB-B33E-60FB-F1A2-6DDFD114F593}"/>
              </a:ext>
            </a:extLst>
          </p:cNvPr>
          <p:cNvSpPr>
            <a:spLocks noGrp="1"/>
          </p:cNvSpPr>
          <p:nvPr>
            <p:ph type="ftr" sz="quarter" idx="11"/>
          </p:nvPr>
        </p:nvSpPr>
        <p:spPr/>
        <p:txBody>
          <a:bodyPr rtlCol="0"/>
          <a:lstStyle>
            <a:defPPr>
              <a:defRPr lang="en-GB"/>
            </a:defPPr>
          </a:lstStyle>
          <a:p>
            <a:pPr rtl="0"/>
            <a:endParaRPr lang="en-GB"/>
          </a:p>
        </p:txBody>
      </p:sp>
      <p:sp>
        <p:nvSpPr>
          <p:cNvPr id="10" name="Slide Number Placeholder 9">
            <a:extLst>
              <a:ext uri="{FF2B5EF4-FFF2-40B4-BE49-F238E27FC236}">
                <a16:creationId xmlns:a16="http://schemas.microsoft.com/office/drawing/2014/main" id="{67C322A4-3A80-74C6-E377-1FA975B8A17A}"/>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41</a:t>
            </a:fld>
            <a:endParaRPr lang="en-GB" dirty="0"/>
          </a:p>
        </p:txBody>
      </p:sp>
      <p:cxnSp>
        <p:nvCxnSpPr>
          <p:cNvPr id="8" name="Straight Connector 7">
            <a:extLst>
              <a:ext uri="{FF2B5EF4-FFF2-40B4-BE49-F238E27FC236}">
                <a16:creationId xmlns:a16="http://schemas.microsoft.com/office/drawing/2014/main" id="{9B368474-A64E-8F59-A8AD-7E43796C44E0}"/>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23306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5E2A99-C9C4-758E-3DF6-D238477904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AE2C46-A197-17E3-89DE-3482B5D63074}"/>
              </a:ext>
            </a:extLst>
          </p:cNvPr>
          <p:cNvSpPr>
            <a:spLocks noGrp="1"/>
          </p:cNvSpPr>
          <p:nvPr>
            <p:ph type="title"/>
          </p:nvPr>
        </p:nvSpPr>
        <p:spPr/>
        <p:txBody>
          <a:bodyPr rtlCol="0"/>
          <a:lstStyle>
            <a:defPPr>
              <a:defRPr lang="en-GB"/>
            </a:defPPr>
          </a:lstStyle>
          <a:p>
            <a:pPr rtl="0"/>
            <a:endParaRPr lang="en-GB" dirty="0"/>
          </a:p>
        </p:txBody>
      </p:sp>
      <p:graphicFrame>
        <p:nvGraphicFramePr>
          <p:cNvPr id="7" name="Table 7">
            <a:extLst>
              <a:ext uri="{FF2B5EF4-FFF2-40B4-BE49-F238E27FC236}">
                <a16:creationId xmlns:a16="http://schemas.microsoft.com/office/drawing/2014/main" id="{B2F3C36E-1D37-DB33-ACDE-D7398AC84364}"/>
              </a:ext>
            </a:extLst>
          </p:cNvPr>
          <p:cNvGraphicFramePr>
            <a:graphicFrameLocks noGrp="1"/>
          </p:cNvGraphicFramePr>
          <p:nvPr>
            <p:ph sz="quarter" idx="29"/>
            <p:extLst>
              <p:ext uri="{D42A27DB-BD31-4B8C-83A1-F6EECF244321}">
                <p14:modId xmlns:p14="http://schemas.microsoft.com/office/powerpoint/2010/main" val="1115764336"/>
              </p:ext>
            </p:extLst>
          </p:nvPr>
        </p:nvGraphicFramePr>
        <p:xfrm>
          <a:off x="1493838" y="2057400"/>
          <a:ext cx="6430962" cy="3352473"/>
        </p:xfrm>
        <a:graphic>
          <a:graphicData uri="http://schemas.openxmlformats.org/drawingml/2006/table">
            <a:tbl>
              <a:tblPr firstRow="1" bandRow="1">
                <a:tableStyleId>{5C22544A-7EE6-4342-B048-85BDC9FD1C3A}</a:tableStyleId>
              </a:tblPr>
              <a:tblGrid>
                <a:gridCol w="2545727">
                  <a:extLst>
                    <a:ext uri="{9D8B030D-6E8A-4147-A177-3AD203B41FA5}">
                      <a16:colId xmlns:a16="http://schemas.microsoft.com/office/drawing/2014/main" val="1886700380"/>
                    </a:ext>
                  </a:extLst>
                </a:gridCol>
                <a:gridCol w="2060293">
                  <a:extLst>
                    <a:ext uri="{9D8B030D-6E8A-4147-A177-3AD203B41FA5}">
                      <a16:colId xmlns:a16="http://schemas.microsoft.com/office/drawing/2014/main" val="132993793"/>
                    </a:ext>
                  </a:extLst>
                </a:gridCol>
                <a:gridCol w="1824942">
                  <a:extLst>
                    <a:ext uri="{9D8B030D-6E8A-4147-A177-3AD203B41FA5}">
                      <a16:colId xmlns:a16="http://schemas.microsoft.com/office/drawing/2014/main" val="2408715191"/>
                    </a:ext>
                  </a:extLst>
                </a:gridCol>
              </a:tblGrid>
              <a:tr h="552765">
                <a:tc>
                  <a:txBody>
                    <a:bodyPr/>
                    <a:lstStyle>
                      <a:defPPr>
                        <a:defRPr lang="en-GB"/>
                      </a:defPPr>
                    </a:lstStyle>
                    <a:p>
                      <a:pPr algn="ctr" rtl="0"/>
                      <a:endParaRPr lang="en-GB" sz="1600" dirty="0">
                        <a:latin typeface="Arial Nova" panose="020B05040202020202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Yes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No</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extLst>
                  <a:ext uri="{0D108BD9-81ED-4DB2-BD59-A6C34878D82A}">
                    <a16:rowId xmlns:a16="http://schemas.microsoft.com/office/drawing/2014/main" val="53207629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1600" b="1" i="0" u="none" strike="noStrike" noProof="1">
                          <a:solidFill>
                            <a:schemeClr val="bg1"/>
                          </a:solidFill>
                          <a:effectLst/>
                          <a:latin typeface="Arial Nova" panose="020B0504020202020204" pitchFamily="34" charset="0"/>
                          <a:cs typeface="Biome" panose="020B0503030204020804" pitchFamily="34" charset="0"/>
                        </a:rPr>
                        <a:t>Musical Household</a:t>
                      </a: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50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50</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739874031"/>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1600" b="1" i="0" u="none" strike="noStrike" noProof="1">
                          <a:solidFill>
                            <a:schemeClr val="bg1"/>
                          </a:solidFill>
                          <a:effectLst/>
                          <a:latin typeface="Arial Nova" panose="020B0504020202020204" pitchFamily="34" charset="0"/>
                          <a:cs typeface="Biome" panose="020B0503030204020804" pitchFamily="34" charset="0"/>
                        </a:rPr>
                        <a:t>Qualifications in singing</a:t>
                      </a: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58.33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41.66</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259848048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206178466"/>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i="0"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extLst>
                  <a:ext uri="{0D108BD9-81ED-4DB2-BD59-A6C34878D82A}">
                    <a16:rowId xmlns:a16="http://schemas.microsoft.com/office/drawing/2014/main" val="2985697070"/>
                  </a:ext>
                </a:extLst>
              </a:tr>
            </a:tbl>
          </a:graphicData>
        </a:graphic>
      </p:graphicFrame>
      <p:pic>
        <p:nvPicPr>
          <p:cNvPr id="6" name="Picture Placeholder 5" descr="Pink and blue musical note">
            <a:extLst>
              <a:ext uri="{FF2B5EF4-FFF2-40B4-BE49-F238E27FC236}">
                <a16:creationId xmlns:a16="http://schemas.microsoft.com/office/drawing/2014/main" id="{63AC6D6A-424B-2F3E-9001-6D812D0A27B4}"/>
              </a:ext>
            </a:extLst>
          </p:cNvPr>
          <p:cNvPicPr>
            <a:picLocks noGrp="1" noChangeAspect="1"/>
          </p:cNvPicPr>
          <p:nvPr>
            <p:ph type="pic" sz="quarter" idx="30"/>
          </p:nvPr>
        </p:nvPicPr>
        <p:blipFill>
          <a:blip r:embed="rId3"/>
          <a:srcRect l="26411" r="26411"/>
          <a:stretch/>
        </p:blipFill>
        <p:spPr>
          <a:xfrm flipH="1">
            <a:off x="8482165" y="2057400"/>
            <a:ext cx="2373313" cy="3353751"/>
          </a:xfrm>
        </p:spPr>
      </p:pic>
      <p:sp>
        <p:nvSpPr>
          <p:cNvPr id="9" name="Footer Placeholder 8">
            <a:extLst>
              <a:ext uri="{FF2B5EF4-FFF2-40B4-BE49-F238E27FC236}">
                <a16:creationId xmlns:a16="http://schemas.microsoft.com/office/drawing/2014/main" id="{D15B9E4D-29E0-7B20-C8D8-353FF2E09337}"/>
              </a:ext>
            </a:extLst>
          </p:cNvPr>
          <p:cNvSpPr>
            <a:spLocks noGrp="1"/>
          </p:cNvSpPr>
          <p:nvPr>
            <p:ph type="ftr" sz="quarter" idx="11"/>
          </p:nvPr>
        </p:nvSpPr>
        <p:spPr/>
        <p:txBody>
          <a:bodyPr rtlCol="0"/>
          <a:lstStyle>
            <a:defPPr>
              <a:defRPr lang="en-GB"/>
            </a:defPPr>
          </a:lstStyle>
          <a:p>
            <a:pPr rtl="0"/>
            <a:endParaRPr lang="en-GB"/>
          </a:p>
        </p:txBody>
      </p:sp>
      <p:sp>
        <p:nvSpPr>
          <p:cNvPr id="10" name="Slide Number Placeholder 9">
            <a:extLst>
              <a:ext uri="{FF2B5EF4-FFF2-40B4-BE49-F238E27FC236}">
                <a16:creationId xmlns:a16="http://schemas.microsoft.com/office/drawing/2014/main" id="{8B9C30B4-0548-E875-C23E-310362C1005B}"/>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42</a:t>
            </a:fld>
            <a:endParaRPr lang="en-GB" dirty="0"/>
          </a:p>
        </p:txBody>
      </p:sp>
      <p:cxnSp>
        <p:nvCxnSpPr>
          <p:cNvPr id="8" name="Straight Connector 7">
            <a:extLst>
              <a:ext uri="{FF2B5EF4-FFF2-40B4-BE49-F238E27FC236}">
                <a16:creationId xmlns:a16="http://schemas.microsoft.com/office/drawing/2014/main" id="{54E19EA8-0C77-64F4-892C-8AA6537997D8}"/>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87744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AE284-F46A-AB74-8937-4CADCBE483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7BBED7-9735-32D0-1FF3-A9F3161BBA96}"/>
              </a:ext>
            </a:extLst>
          </p:cNvPr>
          <p:cNvSpPr>
            <a:spLocks noGrp="1"/>
          </p:cNvSpPr>
          <p:nvPr>
            <p:ph type="title"/>
          </p:nvPr>
        </p:nvSpPr>
        <p:spPr/>
        <p:txBody>
          <a:bodyPr rtlCol="0"/>
          <a:lstStyle>
            <a:defPPr>
              <a:defRPr lang="en-GB"/>
            </a:defPPr>
          </a:lstStyle>
          <a:p>
            <a:pPr rtl="0"/>
            <a:endParaRPr lang="en-GB" dirty="0"/>
          </a:p>
        </p:txBody>
      </p:sp>
      <p:graphicFrame>
        <p:nvGraphicFramePr>
          <p:cNvPr id="7" name="Table 7">
            <a:extLst>
              <a:ext uri="{FF2B5EF4-FFF2-40B4-BE49-F238E27FC236}">
                <a16:creationId xmlns:a16="http://schemas.microsoft.com/office/drawing/2014/main" id="{F0FFBE23-1861-C05B-743F-6552CBF5EB09}"/>
              </a:ext>
            </a:extLst>
          </p:cNvPr>
          <p:cNvGraphicFramePr>
            <a:graphicFrameLocks noGrp="1"/>
          </p:cNvGraphicFramePr>
          <p:nvPr>
            <p:ph sz="quarter" idx="29"/>
            <p:extLst>
              <p:ext uri="{D42A27DB-BD31-4B8C-83A1-F6EECF244321}">
                <p14:modId xmlns:p14="http://schemas.microsoft.com/office/powerpoint/2010/main" val="3584713888"/>
              </p:ext>
            </p:extLst>
          </p:nvPr>
        </p:nvGraphicFramePr>
        <p:xfrm>
          <a:off x="1493838" y="2057400"/>
          <a:ext cx="6430962" cy="3352473"/>
        </p:xfrm>
        <a:graphic>
          <a:graphicData uri="http://schemas.openxmlformats.org/drawingml/2006/table">
            <a:tbl>
              <a:tblPr firstRow="1" bandRow="1">
                <a:tableStyleId>{5C22544A-7EE6-4342-B048-85BDC9FD1C3A}</a:tableStyleId>
              </a:tblPr>
              <a:tblGrid>
                <a:gridCol w="2545727">
                  <a:extLst>
                    <a:ext uri="{9D8B030D-6E8A-4147-A177-3AD203B41FA5}">
                      <a16:colId xmlns:a16="http://schemas.microsoft.com/office/drawing/2014/main" val="1886700380"/>
                    </a:ext>
                  </a:extLst>
                </a:gridCol>
                <a:gridCol w="2060293">
                  <a:extLst>
                    <a:ext uri="{9D8B030D-6E8A-4147-A177-3AD203B41FA5}">
                      <a16:colId xmlns:a16="http://schemas.microsoft.com/office/drawing/2014/main" val="132993793"/>
                    </a:ext>
                  </a:extLst>
                </a:gridCol>
                <a:gridCol w="1824942">
                  <a:extLst>
                    <a:ext uri="{9D8B030D-6E8A-4147-A177-3AD203B41FA5}">
                      <a16:colId xmlns:a16="http://schemas.microsoft.com/office/drawing/2014/main" val="2408715191"/>
                    </a:ext>
                  </a:extLst>
                </a:gridCol>
              </a:tblGrid>
              <a:tr h="552765">
                <a:tc>
                  <a:txBody>
                    <a:bodyPr/>
                    <a:lstStyle>
                      <a:defPPr>
                        <a:defRPr lang="en-GB"/>
                      </a:defPPr>
                    </a:lstStyle>
                    <a:p>
                      <a:pPr algn="ctr" rtl="0"/>
                      <a:endParaRPr lang="en-GB" sz="1600" dirty="0">
                        <a:latin typeface="Arial Nova" panose="020B05040202020202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Yes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No</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extLst>
                  <a:ext uri="{0D108BD9-81ED-4DB2-BD59-A6C34878D82A}">
                    <a16:rowId xmlns:a16="http://schemas.microsoft.com/office/drawing/2014/main" val="53207629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1600" b="1" i="0" u="none" strike="noStrike" noProof="1">
                          <a:solidFill>
                            <a:schemeClr val="bg1"/>
                          </a:solidFill>
                          <a:effectLst/>
                          <a:latin typeface="Arial Nova" panose="020B0504020202020204" pitchFamily="34" charset="0"/>
                          <a:cs typeface="Biome" panose="020B0503030204020804" pitchFamily="34" charset="0"/>
                        </a:rPr>
                        <a:t>Musical Household</a:t>
                      </a: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50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50</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739874031"/>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1600" b="1" i="0" u="none" strike="noStrike" noProof="1">
                          <a:solidFill>
                            <a:schemeClr val="bg1"/>
                          </a:solidFill>
                          <a:effectLst/>
                          <a:latin typeface="Arial Nova" panose="020B0504020202020204" pitchFamily="34" charset="0"/>
                          <a:cs typeface="Biome" panose="020B0503030204020804" pitchFamily="34" charset="0"/>
                        </a:rPr>
                        <a:t>Qualifications in singing</a:t>
                      </a: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58.33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41.66</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259848048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1600" b="1" u="none" strike="noStrike" noProof="1">
                          <a:solidFill>
                            <a:schemeClr val="bg1"/>
                          </a:solidFill>
                          <a:effectLst/>
                          <a:latin typeface="Arial Nova" panose="020B0504020202020204" pitchFamily="34" charset="0"/>
                          <a:cs typeface="Biome" panose="020B0503030204020804" pitchFamily="34" charset="0"/>
                        </a:rPr>
                        <a:t>Courses/paid</a:t>
                      </a: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75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25</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206178466"/>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1600" b="1" i="0" u="none" strike="noStrike" noProof="1">
                        <a:solidFill>
                          <a:schemeClr val="bg1"/>
                        </a:solidFill>
                        <a:effectLst/>
                        <a:latin typeface="Arial Nova" panose="020B0504020202020204" pitchFamily="34" charset="0"/>
                        <a:cs typeface="Biome" panose="020B05030302040208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endParaRPr lang="en-GB" sz="1600" dirty="0">
                        <a:solidFill>
                          <a:schemeClr val="bg1"/>
                        </a:solidFill>
                        <a:latin typeface="Arial Nova" panose="020B0504020202020204" pitchFamily="34" charset="0"/>
                      </a:endParaRP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extLst>
                  <a:ext uri="{0D108BD9-81ED-4DB2-BD59-A6C34878D82A}">
                    <a16:rowId xmlns:a16="http://schemas.microsoft.com/office/drawing/2014/main" val="2985697070"/>
                  </a:ext>
                </a:extLst>
              </a:tr>
            </a:tbl>
          </a:graphicData>
        </a:graphic>
      </p:graphicFrame>
      <p:pic>
        <p:nvPicPr>
          <p:cNvPr id="6" name="Picture Placeholder 5" descr="Pink and blue musical note">
            <a:extLst>
              <a:ext uri="{FF2B5EF4-FFF2-40B4-BE49-F238E27FC236}">
                <a16:creationId xmlns:a16="http://schemas.microsoft.com/office/drawing/2014/main" id="{57A1FB30-F58E-B168-8938-1251495A78E2}"/>
              </a:ext>
            </a:extLst>
          </p:cNvPr>
          <p:cNvPicPr>
            <a:picLocks noGrp="1" noChangeAspect="1"/>
          </p:cNvPicPr>
          <p:nvPr>
            <p:ph type="pic" sz="quarter" idx="30"/>
          </p:nvPr>
        </p:nvPicPr>
        <p:blipFill>
          <a:blip r:embed="rId3"/>
          <a:srcRect l="26411" r="26411"/>
          <a:stretch/>
        </p:blipFill>
        <p:spPr>
          <a:xfrm flipH="1">
            <a:off x="8482165" y="2057400"/>
            <a:ext cx="2373313" cy="3353751"/>
          </a:xfrm>
        </p:spPr>
      </p:pic>
      <p:sp>
        <p:nvSpPr>
          <p:cNvPr id="9" name="Footer Placeholder 8">
            <a:extLst>
              <a:ext uri="{FF2B5EF4-FFF2-40B4-BE49-F238E27FC236}">
                <a16:creationId xmlns:a16="http://schemas.microsoft.com/office/drawing/2014/main" id="{7F542DFB-F41C-2DB7-7909-381162D4833F}"/>
              </a:ext>
            </a:extLst>
          </p:cNvPr>
          <p:cNvSpPr>
            <a:spLocks noGrp="1"/>
          </p:cNvSpPr>
          <p:nvPr>
            <p:ph type="ftr" sz="quarter" idx="11"/>
          </p:nvPr>
        </p:nvSpPr>
        <p:spPr/>
        <p:txBody>
          <a:bodyPr rtlCol="0"/>
          <a:lstStyle>
            <a:defPPr>
              <a:defRPr lang="en-GB"/>
            </a:defPPr>
          </a:lstStyle>
          <a:p>
            <a:pPr rtl="0"/>
            <a:endParaRPr lang="en-GB"/>
          </a:p>
        </p:txBody>
      </p:sp>
      <p:sp>
        <p:nvSpPr>
          <p:cNvPr id="10" name="Slide Number Placeholder 9">
            <a:extLst>
              <a:ext uri="{FF2B5EF4-FFF2-40B4-BE49-F238E27FC236}">
                <a16:creationId xmlns:a16="http://schemas.microsoft.com/office/drawing/2014/main" id="{B324E81E-A9C5-2BFC-7015-5029EC816E35}"/>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43</a:t>
            </a:fld>
            <a:endParaRPr lang="en-GB" dirty="0"/>
          </a:p>
        </p:txBody>
      </p:sp>
      <p:cxnSp>
        <p:nvCxnSpPr>
          <p:cNvPr id="8" name="Straight Connector 7">
            <a:extLst>
              <a:ext uri="{FF2B5EF4-FFF2-40B4-BE49-F238E27FC236}">
                <a16:creationId xmlns:a16="http://schemas.microsoft.com/office/drawing/2014/main" id="{46407B4F-C02F-D228-2B8A-5F4DBA5FE4F4}"/>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478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F59E90-FD66-9B66-3E5E-8A23F25CD2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E12995-4802-442B-D761-55BBC3D14C9F}"/>
              </a:ext>
            </a:extLst>
          </p:cNvPr>
          <p:cNvSpPr>
            <a:spLocks noGrp="1"/>
          </p:cNvSpPr>
          <p:nvPr>
            <p:ph type="title"/>
          </p:nvPr>
        </p:nvSpPr>
        <p:spPr/>
        <p:txBody>
          <a:bodyPr rtlCol="0"/>
          <a:lstStyle>
            <a:defPPr>
              <a:defRPr lang="en-GB"/>
            </a:defPPr>
          </a:lstStyle>
          <a:p>
            <a:pPr rtl="0"/>
            <a:endParaRPr lang="en-GB" dirty="0"/>
          </a:p>
        </p:txBody>
      </p:sp>
      <p:graphicFrame>
        <p:nvGraphicFramePr>
          <p:cNvPr id="7" name="Table 7">
            <a:extLst>
              <a:ext uri="{FF2B5EF4-FFF2-40B4-BE49-F238E27FC236}">
                <a16:creationId xmlns:a16="http://schemas.microsoft.com/office/drawing/2014/main" id="{D73E9885-1BB6-81FB-8385-6F49F37A93DE}"/>
              </a:ext>
            </a:extLst>
          </p:cNvPr>
          <p:cNvGraphicFramePr>
            <a:graphicFrameLocks noGrp="1"/>
          </p:cNvGraphicFramePr>
          <p:nvPr>
            <p:ph sz="quarter" idx="29"/>
          </p:nvPr>
        </p:nvGraphicFramePr>
        <p:xfrm>
          <a:off x="1493838" y="2057400"/>
          <a:ext cx="6430962" cy="3352473"/>
        </p:xfrm>
        <a:graphic>
          <a:graphicData uri="http://schemas.openxmlformats.org/drawingml/2006/table">
            <a:tbl>
              <a:tblPr firstRow="1" bandRow="1">
                <a:tableStyleId>{5C22544A-7EE6-4342-B048-85BDC9FD1C3A}</a:tableStyleId>
              </a:tblPr>
              <a:tblGrid>
                <a:gridCol w="2545727">
                  <a:extLst>
                    <a:ext uri="{9D8B030D-6E8A-4147-A177-3AD203B41FA5}">
                      <a16:colId xmlns:a16="http://schemas.microsoft.com/office/drawing/2014/main" val="1886700380"/>
                    </a:ext>
                  </a:extLst>
                </a:gridCol>
                <a:gridCol w="2060293">
                  <a:extLst>
                    <a:ext uri="{9D8B030D-6E8A-4147-A177-3AD203B41FA5}">
                      <a16:colId xmlns:a16="http://schemas.microsoft.com/office/drawing/2014/main" val="132993793"/>
                    </a:ext>
                  </a:extLst>
                </a:gridCol>
                <a:gridCol w="1824942">
                  <a:extLst>
                    <a:ext uri="{9D8B030D-6E8A-4147-A177-3AD203B41FA5}">
                      <a16:colId xmlns:a16="http://schemas.microsoft.com/office/drawing/2014/main" val="2408715191"/>
                    </a:ext>
                  </a:extLst>
                </a:gridCol>
              </a:tblGrid>
              <a:tr h="552765">
                <a:tc>
                  <a:txBody>
                    <a:bodyPr/>
                    <a:lstStyle>
                      <a:defPPr>
                        <a:defRPr lang="en-GB"/>
                      </a:defPPr>
                    </a:lstStyle>
                    <a:p>
                      <a:pPr algn="ctr" rtl="0"/>
                      <a:endParaRPr lang="en-GB" sz="1600" dirty="0">
                        <a:latin typeface="Arial Nova" panose="020B0504020202020204" pitchFamily="34" charset="0"/>
                      </a:endParaRP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Yes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tc>
                  <a:txBody>
                    <a:bodyPr/>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lang="en-GB"/>
                      </a:pPr>
                      <a:r>
                        <a:rPr lang="en-GB" sz="1600" dirty="0">
                          <a:latin typeface="Arial Nova" panose="020B0504020202020204" pitchFamily="34" charset="0"/>
                          <a:cs typeface="Biome" panose="020B0503030204020804" pitchFamily="34" charset="0"/>
                        </a:rPr>
                        <a:t>No</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25000"/>
                      </a:schemeClr>
                    </a:solidFill>
                  </a:tcPr>
                </a:tc>
                <a:extLst>
                  <a:ext uri="{0D108BD9-81ED-4DB2-BD59-A6C34878D82A}">
                    <a16:rowId xmlns:a16="http://schemas.microsoft.com/office/drawing/2014/main" val="53207629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1600" b="1" i="0" u="none" strike="noStrike" noProof="1">
                          <a:solidFill>
                            <a:schemeClr val="bg1"/>
                          </a:solidFill>
                          <a:effectLst/>
                          <a:latin typeface="Arial Nova" panose="020B0504020202020204" pitchFamily="34" charset="0"/>
                          <a:cs typeface="Biome" panose="020B0503030204020804" pitchFamily="34" charset="0"/>
                        </a:rPr>
                        <a:t>Musical Household</a:t>
                      </a: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50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50</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739874031"/>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1600" b="1" i="0" u="none" strike="noStrike" noProof="1">
                          <a:solidFill>
                            <a:schemeClr val="bg1"/>
                          </a:solidFill>
                          <a:effectLst/>
                          <a:latin typeface="Arial Nova" panose="020B0504020202020204" pitchFamily="34" charset="0"/>
                          <a:cs typeface="Biome" panose="020B0503030204020804" pitchFamily="34" charset="0"/>
                        </a:rPr>
                        <a:t>Qualifications in singing</a:t>
                      </a: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58.33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41.66</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2598480482"/>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1600" b="1" u="none" strike="noStrike" noProof="1">
                          <a:solidFill>
                            <a:schemeClr val="bg1"/>
                          </a:solidFill>
                          <a:effectLst/>
                          <a:latin typeface="Arial Nova" panose="020B0504020202020204" pitchFamily="34" charset="0"/>
                          <a:cs typeface="Biome" panose="020B0503030204020804" pitchFamily="34" charset="0"/>
                        </a:rPr>
                        <a:t>Courses/paid</a:t>
                      </a: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75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25</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tx1">
                        <a:alpha val="25000"/>
                      </a:schemeClr>
                    </a:solidFill>
                  </a:tcPr>
                </a:tc>
                <a:extLst>
                  <a:ext uri="{0D108BD9-81ED-4DB2-BD59-A6C34878D82A}">
                    <a16:rowId xmlns:a16="http://schemas.microsoft.com/office/drawing/2014/main" val="3206178466"/>
                  </a:ext>
                </a:extLst>
              </a:tr>
              <a:tr h="699927">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1600" b="1" i="0" u="none" strike="noStrike" noProof="1">
                          <a:solidFill>
                            <a:schemeClr val="bg1"/>
                          </a:solidFill>
                          <a:effectLst/>
                          <a:latin typeface="Arial Nova" panose="020B0504020202020204" pitchFamily="34" charset="0"/>
                          <a:cs typeface="Biome" panose="020B0503030204020804" pitchFamily="34" charset="0"/>
                        </a:rPr>
                        <a:t>Orchestra</a:t>
                      </a:r>
                    </a:p>
                  </a:txBody>
                  <a:tcPr anchor="ctr">
                    <a:lnL w="63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100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tc>
                  <a:txBody>
                    <a:bodyPr/>
                    <a:lstStyle>
                      <a:defPPr>
                        <a:defRPr lang="en-GB"/>
                      </a:defPPr>
                    </a:lstStyle>
                    <a:p>
                      <a:pPr algn="ctr" rtl="0"/>
                      <a:r>
                        <a:rPr lang="en-GB" sz="1600" dirty="0">
                          <a:solidFill>
                            <a:schemeClr val="bg1"/>
                          </a:solidFill>
                          <a:latin typeface="Arial Nova" panose="020B0504020202020204" pitchFamily="34" charset="0"/>
                        </a:rPr>
                        <a:t>0</a:t>
                      </a:r>
                    </a:p>
                  </a:txBody>
                  <a:tcPr anchor="ctr">
                    <a:lnL w="12700" cap="flat" cmpd="sng" algn="ctr">
                      <a:solidFill>
                        <a:schemeClr val="tx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1">
                        <a:alpha val="10000"/>
                      </a:schemeClr>
                    </a:solidFill>
                  </a:tcPr>
                </a:tc>
                <a:extLst>
                  <a:ext uri="{0D108BD9-81ED-4DB2-BD59-A6C34878D82A}">
                    <a16:rowId xmlns:a16="http://schemas.microsoft.com/office/drawing/2014/main" val="2985697070"/>
                  </a:ext>
                </a:extLst>
              </a:tr>
            </a:tbl>
          </a:graphicData>
        </a:graphic>
      </p:graphicFrame>
      <p:pic>
        <p:nvPicPr>
          <p:cNvPr id="6" name="Picture Placeholder 5" descr="Pink and blue musical note">
            <a:extLst>
              <a:ext uri="{FF2B5EF4-FFF2-40B4-BE49-F238E27FC236}">
                <a16:creationId xmlns:a16="http://schemas.microsoft.com/office/drawing/2014/main" id="{342F67FE-0A44-5E2A-317B-539BD990F831}"/>
              </a:ext>
            </a:extLst>
          </p:cNvPr>
          <p:cNvPicPr>
            <a:picLocks noGrp="1" noChangeAspect="1"/>
          </p:cNvPicPr>
          <p:nvPr>
            <p:ph type="pic" sz="quarter" idx="30"/>
          </p:nvPr>
        </p:nvPicPr>
        <p:blipFill>
          <a:blip r:embed="rId3"/>
          <a:srcRect l="26411" r="26411"/>
          <a:stretch/>
        </p:blipFill>
        <p:spPr>
          <a:xfrm flipH="1">
            <a:off x="8482165" y="2057400"/>
            <a:ext cx="2373313" cy="3353751"/>
          </a:xfrm>
        </p:spPr>
      </p:pic>
      <p:sp>
        <p:nvSpPr>
          <p:cNvPr id="9" name="Footer Placeholder 8">
            <a:extLst>
              <a:ext uri="{FF2B5EF4-FFF2-40B4-BE49-F238E27FC236}">
                <a16:creationId xmlns:a16="http://schemas.microsoft.com/office/drawing/2014/main" id="{54249992-067C-EF32-0D42-574875047314}"/>
              </a:ext>
            </a:extLst>
          </p:cNvPr>
          <p:cNvSpPr>
            <a:spLocks noGrp="1"/>
          </p:cNvSpPr>
          <p:nvPr>
            <p:ph type="ftr" sz="quarter" idx="11"/>
          </p:nvPr>
        </p:nvSpPr>
        <p:spPr/>
        <p:txBody>
          <a:bodyPr rtlCol="0"/>
          <a:lstStyle>
            <a:defPPr>
              <a:defRPr lang="en-GB"/>
            </a:defPPr>
          </a:lstStyle>
          <a:p>
            <a:pPr rtl="0"/>
            <a:endParaRPr lang="en-GB"/>
          </a:p>
        </p:txBody>
      </p:sp>
      <p:sp>
        <p:nvSpPr>
          <p:cNvPr id="10" name="Slide Number Placeholder 9">
            <a:extLst>
              <a:ext uri="{FF2B5EF4-FFF2-40B4-BE49-F238E27FC236}">
                <a16:creationId xmlns:a16="http://schemas.microsoft.com/office/drawing/2014/main" id="{238449BC-2009-C19D-4A7A-41357A2AE35A}"/>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44</a:t>
            </a:fld>
            <a:endParaRPr lang="en-GB" dirty="0"/>
          </a:p>
        </p:txBody>
      </p:sp>
      <p:cxnSp>
        <p:nvCxnSpPr>
          <p:cNvPr id="8" name="Straight Connector 7">
            <a:extLst>
              <a:ext uri="{FF2B5EF4-FFF2-40B4-BE49-F238E27FC236}">
                <a16:creationId xmlns:a16="http://schemas.microsoft.com/office/drawing/2014/main" id="{2C27E712-9A41-0803-AFBF-73A4CCE24851}"/>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74415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descr="Line chart">
            <a:extLst>
              <a:ext uri="{FF2B5EF4-FFF2-40B4-BE49-F238E27FC236}">
                <a16:creationId xmlns:a16="http://schemas.microsoft.com/office/drawing/2014/main" id="{6EF5FA41-5E83-C956-88EC-E708C9C47D7E}"/>
              </a:ext>
            </a:extLst>
          </p:cNvPr>
          <p:cNvGraphicFramePr>
            <a:graphicFrameLocks noGrp="1"/>
          </p:cNvGraphicFramePr>
          <p:nvPr>
            <p:ph sz="quarter" idx="25"/>
            <p:extLst>
              <p:ext uri="{D42A27DB-BD31-4B8C-83A1-F6EECF244321}">
                <p14:modId xmlns:p14="http://schemas.microsoft.com/office/powerpoint/2010/main" val="4175133115"/>
              </p:ext>
            </p:extLst>
          </p:nvPr>
        </p:nvGraphicFramePr>
        <p:xfrm>
          <a:off x="849313" y="1682750"/>
          <a:ext cx="10493375" cy="5175250"/>
        </p:xfrm>
        <a:graphic>
          <a:graphicData uri="http://schemas.openxmlformats.org/drawingml/2006/chart">
            <c:chart xmlns:c="http://schemas.openxmlformats.org/drawingml/2006/chart" xmlns:r="http://schemas.openxmlformats.org/officeDocument/2006/relationships" r:id="rId3"/>
          </a:graphicData>
        </a:graphic>
      </p:graphicFrame>
      <p:sp>
        <p:nvSpPr>
          <p:cNvPr id="6" name="Title 5">
            <a:extLst>
              <a:ext uri="{FF2B5EF4-FFF2-40B4-BE49-F238E27FC236}">
                <a16:creationId xmlns:a16="http://schemas.microsoft.com/office/drawing/2014/main" id="{D1DEB00A-2030-7241-16B2-C12E2800F680}"/>
              </a:ext>
            </a:extLst>
          </p:cNvPr>
          <p:cNvSpPr>
            <a:spLocks noGrp="1"/>
          </p:cNvSpPr>
          <p:nvPr>
            <p:ph type="title"/>
          </p:nvPr>
        </p:nvSpPr>
        <p:spPr/>
        <p:txBody>
          <a:bodyPr rtlCol="0"/>
          <a:lstStyle>
            <a:defPPr>
              <a:defRPr lang="en-GB"/>
            </a:defPPr>
          </a:lstStyle>
          <a:p>
            <a:pPr rtl="0"/>
            <a:r>
              <a:rPr lang="en-GB" dirty="0"/>
              <a:t>Interviews </a:t>
            </a:r>
          </a:p>
        </p:txBody>
      </p:sp>
      <p:sp>
        <p:nvSpPr>
          <p:cNvPr id="7" name="Footer Placeholder 6">
            <a:extLst>
              <a:ext uri="{FF2B5EF4-FFF2-40B4-BE49-F238E27FC236}">
                <a16:creationId xmlns:a16="http://schemas.microsoft.com/office/drawing/2014/main" id="{3F815E7E-2D0E-28B3-AD37-FA56078C38D0}"/>
              </a:ext>
            </a:extLst>
          </p:cNvPr>
          <p:cNvSpPr>
            <a:spLocks noGrp="1"/>
          </p:cNvSpPr>
          <p:nvPr>
            <p:ph type="ftr" sz="quarter" idx="11"/>
          </p:nvPr>
        </p:nvSpPr>
        <p:spPr/>
        <p:txBody>
          <a:bodyPr rtlCol="0"/>
          <a:lstStyle>
            <a:defPPr>
              <a:defRPr lang="en-GB"/>
            </a:defPPr>
          </a:lstStyle>
          <a:p>
            <a:pPr rtl="0"/>
            <a:endParaRPr lang="en-GB"/>
          </a:p>
        </p:txBody>
      </p:sp>
      <p:sp>
        <p:nvSpPr>
          <p:cNvPr id="8" name="Slide Number Placeholder 7">
            <a:extLst>
              <a:ext uri="{FF2B5EF4-FFF2-40B4-BE49-F238E27FC236}">
                <a16:creationId xmlns:a16="http://schemas.microsoft.com/office/drawing/2014/main" id="{53640CD6-1CBD-4FBE-258B-28D1D8091A6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45</a:t>
            </a:fld>
            <a:endParaRPr lang="en-GB" dirty="0"/>
          </a:p>
        </p:txBody>
      </p:sp>
    </p:spTree>
    <p:extLst>
      <p:ext uri="{BB962C8B-B14F-4D97-AF65-F5344CB8AC3E}">
        <p14:creationId xmlns:p14="http://schemas.microsoft.com/office/powerpoint/2010/main" val="12506343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FEC72-58E2-1B97-DDA6-628DFCBBA00A}"/>
              </a:ext>
            </a:extLst>
          </p:cNvPr>
          <p:cNvSpPr>
            <a:spLocks noGrp="1"/>
          </p:cNvSpPr>
          <p:nvPr>
            <p:ph type="title"/>
          </p:nvPr>
        </p:nvSpPr>
        <p:spPr/>
        <p:txBody>
          <a:bodyPr rtlCol="0"/>
          <a:lstStyle>
            <a:defPPr>
              <a:defRPr lang="en-GB"/>
            </a:defPPr>
          </a:lstStyle>
          <a:p>
            <a:pPr rtl="0"/>
            <a:r>
              <a:rPr lang="en-GB" dirty="0"/>
              <a:t>Musical Background</a:t>
            </a:r>
          </a:p>
        </p:txBody>
      </p:sp>
      <p:sp>
        <p:nvSpPr>
          <p:cNvPr id="3" name="Text Placeholder 2">
            <a:extLst>
              <a:ext uri="{FF2B5EF4-FFF2-40B4-BE49-F238E27FC236}">
                <a16:creationId xmlns:a16="http://schemas.microsoft.com/office/drawing/2014/main" id="{8D1CE76A-8255-CCDE-9E27-EDF3F5B73F48}"/>
              </a:ext>
            </a:extLst>
          </p:cNvPr>
          <p:cNvSpPr>
            <a:spLocks noGrp="1"/>
          </p:cNvSpPr>
          <p:nvPr>
            <p:ph type="body" sz="quarter" idx="30"/>
          </p:nvPr>
        </p:nvSpPr>
        <p:spPr/>
        <p:txBody>
          <a:bodyPr rtlCol="0"/>
          <a:lstStyle>
            <a:defPPr>
              <a:defRPr lang="en-GB"/>
            </a:defPPr>
          </a:lstStyle>
          <a:p>
            <a:pPr rtl="0"/>
            <a:endParaRPr lang="en-GB" dirty="0"/>
          </a:p>
        </p:txBody>
      </p:sp>
      <p:sp>
        <p:nvSpPr>
          <p:cNvPr id="4" name="Text Placeholder 3">
            <a:extLst>
              <a:ext uri="{FF2B5EF4-FFF2-40B4-BE49-F238E27FC236}">
                <a16:creationId xmlns:a16="http://schemas.microsoft.com/office/drawing/2014/main" id="{BDF837F0-12C8-AED0-CCBA-DEE5E6CB61AC}"/>
              </a:ext>
            </a:extLst>
          </p:cNvPr>
          <p:cNvSpPr>
            <a:spLocks noGrp="1"/>
          </p:cNvSpPr>
          <p:nvPr>
            <p:ph type="body" sz="quarter" idx="32"/>
          </p:nvPr>
        </p:nvSpPr>
        <p:spPr/>
        <p:txBody>
          <a:bodyPr rtlCol="0"/>
          <a:lstStyle>
            <a:defPPr>
              <a:defRPr lang="en-GB"/>
            </a:defPPr>
          </a:lstStyle>
          <a:p>
            <a:pPr rtl="0"/>
            <a:endParaRPr lang="en-GB" dirty="0"/>
          </a:p>
        </p:txBody>
      </p:sp>
      <p:sp>
        <p:nvSpPr>
          <p:cNvPr id="5" name="Text Placeholder 4">
            <a:extLst>
              <a:ext uri="{FF2B5EF4-FFF2-40B4-BE49-F238E27FC236}">
                <a16:creationId xmlns:a16="http://schemas.microsoft.com/office/drawing/2014/main" id="{8D99B8E1-044C-B1DF-0949-80D67925F556}"/>
              </a:ext>
            </a:extLst>
          </p:cNvPr>
          <p:cNvSpPr>
            <a:spLocks noGrp="1"/>
          </p:cNvSpPr>
          <p:nvPr>
            <p:ph type="body" sz="quarter" idx="35"/>
          </p:nvPr>
        </p:nvSpPr>
        <p:spPr/>
        <p:txBody>
          <a:bodyPr rtlCol="0"/>
          <a:lstStyle>
            <a:defPPr>
              <a:defRPr lang="en-GB"/>
            </a:defPPr>
          </a:lstStyle>
          <a:p>
            <a:pPr marL="0" indent="0" rtl="0">
              <a:buNone/>
            </a:pPr>
            <a:endParaRPr lang="en-GB" dirty="0"/>
          </a:p>
        </p:txBody>
      </p:sp>
      <p:sp>
        <p:nvSpPr>
          <p:cNvPr id="6" name="Text Placeholder 5">
            <a:extLst>
              <a:ext uri="{FF2B5EF4-FFF2-40B4-BE49-F238E27FC236}">
                <a16:creationId xmlns:a16="http://schemas.microsoft.com/office/drawing/2014/main" id="{65568B5F-6318-65E2-CEDA-18DE9E9733EF}"/>
              </a:ext>
            </a:extLst>
          </p:cNvPr>
          <p:cNvSpPr>
            <a:spLocks noGrp="1"/>
          </p:cNvSpPr>
          <p:nvPr>
            <p:ph type="body" sz="quarter" idx="36"/>
          </p:nvPr>
        </p:nvSpPr>
        <p:spPr/>
        <p:txBody>
          <a:bodyPr rtlCol="0"/>
          <a:lstStyle>
            <a:defPPr>
              <a:defRPr lang="en-GB"/>
            </a:defPPr>
          </a:lstStyle>
          <a:p>
            <a:pPr marL="0" indent="0" rtl="0">
              <a:buNone/>
            </a:pPr>
            <a:endParaRPr lang="en-GB" dirty="0"/>
          </a:p>
          <a:p>
            <a:pPr rtl="0"/>
            <a:endParaRPr lang="en-GB" dirty="0"/>
          </a:p>
        </p:txBody>
      </p:sp>
      <p:sp>
        <p:nvSpPr>
          <p:cNvPr id="8" name="Footer Placeholder 7">
            <a:extLst>
              <a:ext uri="{FF2B5EF4-FFF2-40B4-BE49-F238E27FC236}">
                <a16:creationId xmlns:a16="http://schemas.microsoft.com/office/drawing/2014/main" id="{1551A61E-D0BA-E69D-4187-64D7E6E9DAD7}"/>
              </a:ext>
            </a:extLst>
          </p:cNvPr>
          <p:cNvSpPr>
            <a:spLocks noGrp="1"/>
          </p:cNvSpPr>
          <p:nvPr>
            <p:ph type="ftr" sz="quarter" idx="11"/>
          </p:nvPr>
        </p:nvSpPr>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F872ADF4-FCCD-5389-909C-60848BFEA66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46</a:t>
            </a:fld>
            <a:endParaRPr lang="en-GB" dirty="0"/>
          </a:p>
        </p:txBody>
      </p:sp>
    </p:spTree>
    <p:extLst>
      <p:ext uri="{BB962C8B-B14F-4D97-AF65-F5344CB8AC3E}">
        <p14:creationId xmlns:p14="http://schemas.microsoft.com/office/powerpoint/2010/main" val="30490257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85104D-79DC-3385-F461-CF08037D74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3FF2A9-B66E-CFB2-06AA-2692156021FA}"/>
              </a:ext>
            </a:extLst>
          </p:cNvPr>
          <p:cNvSpPr>
            <a:spLocks noGrp="1"/>
          </p:cNvSpPr>
          <p:nvPr>
            <p:ph type="title"/>
          </p:nvPr>
        </p:nvSpPr>
        <p:spPr/>
        <p:txBody>
          <a:bodyPr rtlCol="0"/>
          <a:lstStyle>
            <a:defPPr>
              <a:defRPr lang="en-GB"/>
            </a:defPPr>
          </a:lstStyle>
          <a:p>
            <a:pPr rtl="0"/>
            <a:r>
              <a:rPr lang="en-GB" dirty="0"/>
              <a:t>Musical Background</a:t>
            </a:r>
          </a:p>
        </p:txBody>
      </p:sp>
      <p:sp>
        <p:nvSpPr>
          <p:cNvPr id="3" name="Text Placeholder 2">
            <a:extLst>
              <a:ext uri="{FF2B5EF4-FFF2-40B4-BE49-F238E27FC236}">
                <a16:creationId xmlns:a16="http://schemas.microsoft.com/office/drawing/2014/main" id="{04AD3164-CA49-57B4-75C1-6F345F7768AD}"/>
              </a:ext>
            </a:extLst>
          </p:cNvPr>
          <p:cNvSpPr>
            <a:spLocks noGrp="1"/>
          </p:cNvSpPr>
          <p:nvPr>
            <p:ph type="body" sz="quarter" idx="30"/>
          </p:nvPr>
        </p:nvSpPr>
        <p:spPr/>
        <p:txBody>
          <a:bodyPr rtlCol="0"/>
          <a:lstStyle>
            <a:defPPr>
              <a:defRPr lang="en-GB"/>
            </a:defPPr>
          </a:lstStyle>
          <a:p>
            <a:pPr rtl="0"/>
            <a:r>
              <a:rPr lang="en-GB" dirty="0"/>
              <a:t>Questions</a:t>
            </a:r>
          </a:p>
        </p:txBody>
      </p:sp>
      <p:sp>
        <p:nvSpPr>
          <p:cNvPr id="4" name="Text Placeholder 3">
            <a:extLst>
              <a:ext uri="{FF2B5EF4-FFF2-40B4-BE49-F238E27FC236}">
                <a16:creationId xmlns:a16="http://schemas.microsoft.com/office/drawing/2014/main" id="{FBED4AC0-EC92-1A1D-64E9-E3B37F5B7AB3}"/>
              </a:ext>
            </a:extLst>
          </p:cNvPr>
          <p:cNvSpPr>
            <a:spLocks noGrp="1"/>
          </p:cNvSpPr>
          <p:nvPr>
            <p:ph type="body" sz="quarter" idx="32"/>
          </p:nvPr>
        </p:nvSpPr>
        <p:spPr/>
        <p:txBody>
          <a:bodyPr rtlCol="0"/>
          <a:lstStyle>
            <a:defPPr>
              <a:defRPr lang="en-GB"/>
            </a:defPPr>
          </a:lstStyle>
          <a:p>
            <a:pPr rtl="0"/>
            <a:endParaRPr lang="en-GB" dirty="0"/>
          </a:p>
        </p:txBody>
      </p:sp>
      <p:sp>
        <p:nvSpPr>
          <p:cNvPr id="5" name="Text Placeholder 4">
            <a:extLst>
              <a:ext uri="{FF2B5EF4-FFF2-40B4-BE49-F238E27FC236}">
                <a16:creationId xmlns:a16="http://schemas.microsoft.com/office/drawing/2014/main" id="{731F5D02-E1F1-1ED9-3E04-D167A0A366BC}"/>
              </a:ext>
            </a:extLst>
          </p:cNvPr>
          <p:cNvSpPr>
            <a:spLocks noGrp="1"/>
          </p:cNvSpPr>
          <p:nvPr>
            <p:ph type="body" sz="quarter" idx="35"/>
          </p:nvPr>
        </p:nvSpPr>
        <p:spPr/>
        <p:txBody>
          <a:bodyPr rtlCol="0"/>
          <a:lstStyle>
            <a:defPPr>
              <a:defRPr lang="en-GB"/>
            </a:defPPr>
          </a:lstStyle>
          <a:p>
            <a:pPr rtl="0"/>
            <a:endParaRPr lang="en-GB" dirty="0"/>
          </a:p>
        </p:txBody>
      </p:sp>
      <p:sp>
        <p:nvSpPr>
          <p:cNvPr id="6" name="Text Placeholder 5">
            <a:extLst>
              <a:ext uri="{FF2B5EF4-FFF2-40B4-BE49-F238E27FC236}">
                <a16:creationId xmlns:a16="http://schemas.microsoft.com/office/drawing/2014/main" id="{CCE91356-7812-6869-2ABF-E8C2F8B1E7F4}"/>
              </a:ext>
            </a:extLst>
          </p:cNvPr>
          <p:cNvSpPr>
            <a:spLocks noGrp="1"/>
          </p:cNvSpPr>
          <p:nvPr>
            <p:ph type="body" sz="quarter" idx="36"/>
          </p:nvPr>
        </p:nvSpPr>
        <p:spPr/>
        <p:txBody>
          <a:bodyPr rtlCol="0"/>
          <a:lstStyle>
            <a:defPPr>
              <a:defRPr lang="en-GB"/>
            </a:defPPr>
          </a:lstStyle>
          <a:p>
            <a:pPr rtl="0"/>
            <a:endParaRPr lang="en-GB" dirty="0"/>
          </a:p>
          <a:p>
            <a:pPr rtl="0"/>
            <a:endParaRPr lang="en-GB" dirty="0"/>
          </a:p>
          <a:p>
            <a:pPr rtl="0"/>
            <a:endParaRPr lang="en-GB" dirty="0"/>
          </a:p>
        </p:txBody>
      </p:sp>
      <p:sp>
        <p:nvSpPr>
          <p:cNvPr id="8" name="Footer Placeholder 7">
            <a:extLst>
              <a:ext uri="{FF2B5EF4-FFF2-40B4-BE49-F238E27FC236}">
                <a16:creationId xmlns:a16="http://schemas.microsoft.com/office/drawing/2014/main" id="{AE0FA8C1-B0AE-D9FC-96D1-EFC147CE0212}"/>
              </a:ext>
            </a:extLst>
          </p:cNvPr>
          <p:cNvSpPr>
            <a:spLocks noGrp="1"/>
          </p:cNvSpPr>
          <p:nvPr>
            <p:ph type="ftr" sz="quarter" idx="11"/>
          </p:nvPr>
        </p:nvSpPr>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89C17313-B86B-E1FB-FE55-F51F14E8DDC3}"/>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47</a:t>
            </a:fld>
            <a:endParaRPr lang="en-GB" dirty="0"/>
          </a:p>
        </p:txBody>
      </p:sp>
    </p:spTree>
    <p:extLst>
      <p:ext uri="{BB962C8B-B14F-4D97-AF65-F5344CB8AC3E}">
        <p14:creationId xmlns:p14="http://schemas.microsoft.com/office/powerpoint/2010/main" val="37303416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8635EA-CFA1-8187-3C9C-137A5F0BC0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B80D54-B293-DE10-F16A-B20BBD120C0D}"/>
              </a:ext>
            </a:extLst>
          </p:cNvPr>
          <p:cNvSpPr>
            <a:spLocks noGrp="1"/>
          </p:cNvSpPr>
          <p:nvPr>
            <p:ph type="title"/>
          </p:nvPr>
        </p:nvSpPr>
        <p:spPr/>
        <p:txBody>
          <a:bodyPr rtlCol="0"/>
          <a:lstStyle>
            <a:defPPr>
              <a:defRPr lang="en-GB"/>
            </a:defPPr>
          </a:lstStyle>
          <a:p>
            <a:pPr rtl="0"/>
            <a:r>
              <a:rPr lang="en-GB" dirty="0"/>
              <a:t>Musical Background</a:t>
            </a:r>
          </a:p>
        </p:txBody>
      </p:sp>
      <p:sp>
        <p:nvSpPr>
          <p:cNvPr id="3" name="Text Placeholder 2">
            <a:extLst>
              <a:ext uri="{FF2B5EF4-FFF2-40B4-BE49-F238E27FC236}">
                <a16:creationId xmlns:a16="http://schemas.microsoft.com/office/drawing/2014/main" id="{734C6BB7-86DD-48F1-8BE4-623BBFF5F83D}"/>
              </a:ext>
            </a:extLst>
          </p:cNvPr>
          <p:cNvSpPr>
            <a:spLocks noGrp="1"/>
          </p:cNvSpPr>
          <p:nvPr>
            <p:ph type="body" sz="quarter" idx="30"/>
          </p:nvPr>
        </p:nvSpPr>
        <p:spPr/>
        <p:txBody>
          <a:bodyPr rtlCol="0"/>
          <a:lstStyle>
            <a:defPPr>
              <a:defRPr lang="en-GB"/>
            </a:defPPr>
          </a:lstStyle>
          <a:p>
            <a:pPr rtl="0"/>
            <a:r>
              <a:rPr lang="en-GB" dirty="0"/>
              <a:t>Questions</a:t>
            </a:r>
          </a:p>
        </p:txBody>
      </p:sp>
      <p:sp>
        <p:nvSpPr>
          <p:cNvPr id="4" name="Text Placeholder 3">
            <a:extLst>
              <a:ext uri="{FF2B5EF4-FFF2-40B4-BE49-F238E27FC236}">
                <a16:creationId xmlns:a16="http://schemas.microsoft.com/office/drawing/2014/main" id="{857F0561-0EB6-135D-04E4-D2FA5417D6B5}"/>
              </a:ext>
            </a:extLst>
          </p:cNvPr>
          <p:cNvSpPr>
            <a:spLocks noGrp="1"/>
          </p:cNvSpPr>
          <p:nvPr>
            <p:ph type="body" sz="quarter" idx="32"/>
          </p:nvPr>
        </p:nvSpPr>
        <p:spPr/>
        <p:txBody>
          <a:bodyPr rtlCol="0"/>
          <a:lstStyle>
            <a:defPPr>
              <a:defRPr lang="en-GB"/>
            </a:defPPr>
          </a:lstStyle>
          <a:p>
            <a:pPr rtl="0"/>
            <a:endParaRPr lang="en-GB" dirty="0"/>
          </a:p>
        </p:txBody>
      </p:sp>
      <p:sp>
        <p:nvSpPr>
          <p:cNvPr id="5" name="Text Placeholder 4">
            <a:extLst>
              <a:ext uri="{FF2B5EF4-FFF2-40B4-BE49-F238E27FC236}">
                <a16:creationId xmlns:a16="http://schemas.microsoft.com/office/drawing/2014/main" id="{D4432581-680E-661F-80BD-2A571A5CB624}"/>
              </a:ext>
            </a:extLst>
          </p:cNvPr>
          <p:cNvSpPr>
            <a:spLocks noGrp="1"/>
          </p:cNvSpPr>
          <p:nvPr>
            <p:ph type="body" sz="quarter" idx="35"/>
          </p:nvPr>
        </p:nvSpPr>
        <p:spPr/>
        <p:txBody>
          <a:bodyPr rtlCol="0"/>
          <a:lstStyle>
            <a:defPPr>
              <a:defRPr lang="en-GB"/>
            </a:defPPr>
          </a:lstStyle>
          <a:p>
            <a:pPr rtl="0"/>
            <a:r>
              <a:rPr lang="en-GB" dirty="0"/>
              <a:t>Can you name any barriers</a:t>
            </a:r>
          </a:p>
          <a:p>
            <a:pPr rtl="0"/>
            <a:endParaRPr lang="en-GB" dirty="0"/>
          </a:p>
        </p:txBody>
      </p:sp>
      <p:sp>
        <p:nvSpPr>
          <p:cNvPr id="6" name="Text Placeholder 5">
            <a:extLst>
              <a:ext uri="{FF2B5EF4-FFF2-40B4-BE49-F238E27FC236}">
                <a16:creationId xmlns:a16="http://schemas.microsoft.com/office/drawing/2014/main" id="{233FFDE5-AF01-D62E-2DE9-D72E2AED3AE2}"/>
              </a:ext>
            </a:extLst>
          </p:cNvPr>
          <p:cNvSpPr>
            <a:spLocks noGrp="1"/>
          </p:cNvSpPr>
          <p:nvPr>
            <p:ph type="body" sz="quarter" idx="36"/>
          </p:nvPr>
        </p:nvSpPr>
        <p:spPr/>
        <p:txBody>
          <a:bodyPr rtlCol="0"/>
          <a:lstStyle>
            <a:defPPr>
              <a:defRPr lang="en-GB"/>
            </a:defPPr>
          </a:lstStyle>
          <a:p>
            <a:pPr rtl="0"/>
            <a:endParaRPr lang="en-GB" dirty="0"/>
          </a:p>
          <a:p>
            <a:pPr rtl="0"/>
            <a:endParaRPr lang="en-GB" dirty="0"/>
          </a:p>
          <a:p>
            <a:pPr rtl="0"/>
            <a:endParaRPr lang="en-GB" dirty="0"/>
          </a:p>
        </p:txBody>
      </p:sp>
      <p:sp>
        <p:nvSpPr>
          <p:cNvPr id="8" name="Footer Placeholder 7">
            <a:extLst>
              <a:ext uri="{FF2B5EF4-FFF2-40B4-BE49-F238E27FC236}">
                <a16:creationId xmlns:a16="http://schemas.microsoft.com/office/drawing/2014/main" id="{1B264EF2-81BE-022F-A2A2-8547DA4026FE}"/>
              </a:ext>
            </a:extLst>
          </p:cNvPr>
          <p:cNvSpPr>
            <a:spLocks noGrp="1"/>
          </p:cNvSpPr>
          <p:nvPr>
            <p:ph type="ftr" sz="quarter" idx="11"/>
          </p:nvPr>
        </p:nvSpPr>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4C4C938F-D9E1-E06D-AC1C-22DCA4A62C4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48</a:t>
            </a:fld>
            <a:endParaRPr lang="en-GB" dirty="0"/>
          </a:p>
        </p:txBody>
      </p:sp>
    </p:spTree>
    <p:extLst>
      <p:ext uri="{BB962C8B-B14F-4D97-AF65-F5344CB8AC3E}">
        <p14:creationId xmlns:p14="http://schemas.microsoft.com/office/powerpoint/2010/main" val="41888817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FD1DD7-AAB4-F6CB-5086-F70A2BF195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7646D4-D734-6022-FDA8-4045CF3EA696}"/>
              </a:ext>
            </a:extLst>
          </p:cNvPr>
          <p:cNvSpPr>
            <a:spLocks noGrp="1"/>
          </p:cNvSpPr>
          <p:nvPr>
            <p:ph type="title"/>
          </p:nvPr>
        </p:nvSpPr>
        <p:spPr/>
        <p:txBody>
          <a:bodyPr rtlCol="0"/>
          <a:lstStyle>
            <a:defPPr>
              <a:defRPr lang="en-GB"/>
            </a:defPPr>
          </a:lstStyle>
          <a:p>
            <a:pPr rtl="0"/>
            <a:r>
              <a:rPr lang="en-GB" dirty="0"/>
              <a:t>Musical Background</a:t>
            </a:r>
          </a:p>
        </p:txBody>
      </p:sp>
      <p:sp>
        <p:nvSpPr>
          <p:cNvPr id="3" name="Text Placeholder 2">
            <a:extLst>
              <a:ext uri="{FF2B5EF4-FFF2-40B4-BE49-F238E27FC236}">
                <a16:creationId xmlns:a16="http://schemas.microsoft.com/office/drawing/2014/main" id="{78196FA0-706F-42E9-FB58-1C2E5C8696FF}"/>
              </a:ext>
            </a:extLst>
          </p:cNvPr>
          <p:cNvSpPr>
            <a:spLocks noGrp="1"/>
          </p:cNvSpPr>
          <p:nvPr>
            <p:ph type="body" sz="quarter" idx="30"/>
          </p:nvPr>
        </p:nvSpPr>
        <p:spPr/>
        <p:txBody>
          <a:bodyPr rtlCol="0"/>
          <a:lstStyle>
            <a:defPPr>
              <a:defRPr lang="en-GB"/>
            </a:defPPr>
          </a:lstStyle>
          <a:p>
            <a:pPr rtl="0"/>
            <a:r>
              <a:rPr lang="en-GB" dirty="0"/>
              <a:t>Questions</a:t>
            </a:r>
          </a:p>
        </p:txBody>
      </p:sp>
      <p:sp>
        <p:nvSpPr>
          <p:cNvPr id="4" name="Text Placeholder 3">
            <a:extLst>
              <a:ext uri="{FF2B5EF4-FFF2-40B4-BE49-F238E27FC236}">
                <a16:creationId xmlns:a16="http://schemas.microsoft.com/office/drawing/2014/main" id="{1CD968FF-EF14-31CC-33C7-780AB1DD7F40}"/>
              </a:ext>
            </a:extLst>
          </p:cNvPr>
          <p:cNvSpPr>
            <a:spLocks noGrp="1"/>
          </p:cNvSpPr>
          <p:nvPr>
            <p:ph type="body" sz="quarter" idx="32"/>
          </p:nvPr>
        </p:nvSpPr>
        <p:spPr/>
        <p:txBody>
          <a:bodyPr rtlCol="0"/>
          <a:lstStyle>
            <a:defPPr>
              <a:defRPr lang="en-GB"/>
            </a:defPPr>
          </a:lstStyle>
          <a:p>
            <a:pPr rtl="0"/>
            <a:endParaRPr lang="en-GB" dirty="0"/>
          </a:p>
        </p:txBody>
      </p:sp>
      <p:sp>
        <p:nvSpPr>
          <p:cNvPr id="5" name="Text Placeholder 4">
            <a:extLst>
              <a:ext uri="{FF2B5EF4-FFF2-40B4-BE49-F238E27FC236}">
                <a16:creationId xmlns:a16="http://schemas.microsoft.com/office/drawing/2014/main" id="{29832AF1-2025-C24F-9854-9CD8446F216D}"/>
              </a:ext>
            </a:extLst>
          </p:cNvPr>
          <p:cNvSpPr>
            <a:spLocks noGrp="1"/>
          </p:cNvSpPr>
          <p:nvPr>
            <p:ph type="body" sz="quarter" idx="35"/>
          </p:nvPr>
        </p:nvSpPr>
        <p:spPr/>
        <p:txBody>
          <a:bodyPr rtlCol="0"/>
          <a:lstStyle>
            <a:defPPr>
              <a:defRPr lang="en-GB"/>
            </a:defPPr>
          </a:lstStyle>
          <a:p>
            <a:pPr rtl="0"/>
            <a:r>
              <a:rPr lang="en-GB" dirty="0"/>
              <a:t>Can you name any barriers</a:t>
            </a:r>
          </a:p>
          <a:p>
            <a:pPr rtl="0"/>
            <a:r>
              <a:rPr lang="en-GB" dirty="0"/>
              <a:t>Do you agree with the statement ‘Socioeconomic depravation is a significant barrier to a meaningful carrier in western classical singing</a:t>
            </a:r>
          </a:p>
          <a:p>
            <a:pPr rtl="0"/>
            <a:endParaRPr lang="en-GB" dirty="0"/>
          </a:p>
        </p:txBody>
      </p:sp>
      <p:sp>
        <p:nvSpPr>
          <p:cNvPr id="6" name="Text Placeholder 5">
            <a:extLst>
              <a:ext uri="{FF2B5EF4-FFF2-40B4-BE49-F238E27FC236}">
                <a16:creationId xmlns:a16="http://schemas.microsoft.com/office/drawing/2014/main" id="{09F523A4-E732-2D41-0876-41B1A641E68F}"/>
              </a:ext>
            </a:extLst>
          </p:cNvPr>
          <p:cNvSpPr>
            <a:spLocks noGrp="1"/>
          </p:cNvSpPr>
          <p:nvPr>
            <p:ph type="body" sz="quarter" idx="36"/>
          </p:nvPr>
        </p:nvSpPr>
        <p:spPr/>
        <p:txBody>
          <a:bodyPr rtlCol="0"/>
          <a:lstStyle>
            <a:defPPr>
              <a:defRPr lang="en-GB"/>
            </a:defPPr>
          </a:lstStyle>
          <a:p>
            <a:pPr rtl="0"/>
            <a:endParaRPr lang="en-GB" dirty="0"/>
          </a:p>
          <a:p>
            <a:pPr rtl="0"/>
            <a:endParaRPr lang="en-GB" dirty="0"/>
          </a:p>
        </p:txBody>
      </p:sp>
      <p:sp>
        <p:nvSpPr>
          <p:cNvPr id="8" name="Footer Placeholder 7">
            <a:extLst>
              <a:ext uri="{FF2B5EF4-FFF2-40B4-BE49-F238E27FC236}">
                <a16:creationId xmlns:a16="http://schemas.microsoft.com/office/drawing/2014/main" id="{72F9FCE8-F301-4707-788F-DCA13E0D9477}"/>
              </a:ext>
            </a:extLst>
          </p:cNvPr>
          <p:cNvSpPr>
            <a:spLocks noGrp="1"/>
          </p:cNvSpPr>
          <p:nvPr>
            <p:ph type="ftr" sz="quarter" idx="11"/>
          </p:nvPr>
        </p:nvSpPr>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54ECA2FF-F2AB-5618-5A0C-3D6A8F1B0E16}"/>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49</a:t>
            </a:fld>
            <a:endParaRPr lang="en-GB" dirty="0"/>
          </a:p>
        </p:txBody>
      </p:sp>
    </p:spTree>
    <p:extLst>
      <p:ext uri="{BB962C8B-B14F-4D97-AF65-F5344CB8AC3E}">
        <p14:creationId xmlns:p14="http://schemas.microsoft.com/office/powerpoint/2010/main" val="14559728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CAF58C-6A8C-561B-167B-38E19AC94F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A2BC04-5F56-8981-B91C-1FCF7DC8F694}"/>
              </a:ext>
            </a:extLst>
          </p:cNvPr>
          <p:cNvSpPr>
            <a:spLocks noGrp="1"/>
          </p:cNvSpPr>
          <p:nvPr>
            <p:ph type="title"/>
          </p:nvPr>
        </p:nvSpPr>
        <p:spPr/>
        <p:txBody>
          <a:bodyPr rtlCol="0"/>
          <a:lstStyle>
            <a:defPPr>
              <a:defRPr lang="en-GB"/>
            </a:defPPr>
          </a:lstStyle>
          <a:p>
            <a:pPr rtl="0"/>
            <a:r>
              <a:rPr lang="en-GB" dirty="0"/>
              <a:t>Musical Background</a:t>
            </a:r>
          </a:p>
        </p:txBody>
      </p:sp>
      <p:sp>
        <p:nvSpPr>
          <p:cNvPr id="3" name="Text Placeholder 2">
            <a:extLst>
              <a:ext uri="{FF2B5EF4-FFF2-40B4-BE49-F238E27FC236}">
                <a16:creationId xmlns:a16="http://schemas.microsoft.com/office/drawing/2014/main" id="{8B2F4E44-3B79-C7D7-EA1B-A6C6EA37E9AC}"/>
              </a:ext>
            </a:extLst>
          </p:cNvPr>
          <p:cNvSpPr>
            <a:spLocks noGrp="1"/>
          </p:cNvSpPr>
          <p:nvPr>
            <p:ph type="body" sz="quarter" idx="30"/>
          </p:nvPr>
        </p:nvSpPr>
        <p:spPr/>
        <p:txBody>
          <a:bodyPr rtlCol="0"/>
          <a:lstStyle>
            <a:defPPr>
              <a:defRPr lang="en-GB"/>
            </a:defPPr>
          </a:lstStyle>
          <a:p>
            <a:pPr rtl="0"/>
            <a:r>
              <a:rPr lang="en-GB" dirty="0"/>
              <a:t>Questions</a:t>
            </a:r>
          </a:p>
        </p:txBody>
      </p:sp>
      <p:sp>
        <p:nvSpPr>
          <p:cNvPr id="4" name="Text Placeholder 3">
            <a:extLst>
              <a:ext uri="{FF2B5EF4-FFF2-40B4-BE49-F238E27FC236}">
                <a16:creationId xmlns:a16="http://schemas.microsoft.com/office/drawing/2014/main" id="{C3FA81F0-5832-44BD-D590-DEFA3ED51824}"/>
              </a:ext>
            </a:extLst>
          </p:cNvPr>
          <p:cNvSpPr>
            <a:spLocks noGrp="1"/>
          </p:cNvSpPr>
          <p:nvPr>
            <p:ph type="body" sz="quarter" idx="32"/>
          </p:nvPr>
        </p:nvSpPr>
        <p:spPr/>
        <p:txBody>
          <a:bodyPr rtlCol="0"/>
          <a:lstStyle>
            <a:defPPr>
              <a:defRPr lang="en-GB"/>
            </a:defPPr>
          </a:lstStyle>
          <a:p>
            <a:pPr rtl="0"/>
            <a:r>
              <a:rPr lang="en-GB" dirty="0"/>
              <a:t>THEMES</a:t>
            </a:r>
          </a:p>
        </p:txBody>
      </p:sp>
      <p:sp>
        <p:nvSpPr>
          <p:cNvPr id="5" name="Text Placeholder 4">
            <a:extLst>
              <a:ext uri="{FF2B5EF4-FFF2-40B4-BE49-F238E27FC236}">
                <a16:creationId xmlns:a16="http://schemas.microsoft.com/office/drawing/2014/main" id="{89047DC1-84D8-6B71-F0D8-4FE7A7948B7F}"/>
              </a:ext>
            </a:extLst>
          </p:cNvPr>
          <p:cNvSpPr>
            <a:spLocks noGrp="1"/>
          </p:cNvSpPr>
          <p:nvPr>
            <p:ph type="body" sz="quarter" idx="35"/>
          </p:nvPr>
        </p:nvSpPr>
        <p:spPr/>
        <p:txBody>
          <a:bodyPr rtlCol="0"/>
          <a:lstStyle>
            <a:defPPr>
              <a:defRPr lang="en-GB"/>
            </a:defPPr>
          </a:lstStyle>
          <a:p>
            <a:pPr rtl="0"/>
            <a:r>
              <a:rPr lang="en-GB" dirty="0"/>
              <a:t>Can you name any barriers</a:t>
            </a:r>
          </a:p>
          <a:p>
            <a:pPr rtl="0"/>
            <a:r>
              <a:rPr lang="en-GB" dirty="0"/>
              <a:t>Do you agree with the statement ‘Socioeconomic depravation is a significant barrier to a meaningful carrier in western classical singing</a:t>
            </a:r>
          </a:p>
          <a:p>
            <a:pPr rtl="0"/>
            <a:endParaRPr lang="en-GB" dirty="0"/>
          </a:p>
        </p:txBody>
      </p:sp>
      <p:sp>
        <p:nvSpPr>
          <p:cNvPr id="6" name="Text Placeholder 5">
            <a:extLst>
              <a:ext uri="{FF2B5EF4-FFF2-40B4-BE49-F238E27FC236}">
                <a16:creationId xmlns:a16="http://schemas.microsoft.com/office/drawing/2014/main" id="{66AE061D-68EE-A6C9-C313-E7CABC72C742}"/>
              </a:ext>
            </a:extLst>
          </p:cNvPr>
          <p:cNvSpPr>
            <a:spLocks noGrp="1"/>
          </p:cNvSpPr>
          <p:nvPr>
            <p:ph type="body" sz="quarter" idx="36"/>
          </p:nvPr>
        </p:nvSpPr>
        <p:spPr/>
        <p:txBody>
          <a:bodyPr rtlCol="0"/>
          <a:lstStyle>
            <a:defPPr>
              <a:defRPr lang="en-GB"/>
            </a:defPPr>
          </a:lstStyle>
          <a:p>
            <a:pPr rtl="0"/>
            <a:endParaRPr lang="en-GB" dirty="0"/>
          </a:p>
        </p:txBody>
      </p:sp>
      <p:sp>
        <p:nvSpPr>
          <p:cNvPr id="8" name="Footer Placeholder 7">
            <a:extLst>
              <a:ext uri="{FF2B5EF4-FFF2-40B4-BE49-F238E27FC236}">
                <a16:creationId xmlns:a16="http://schemas.microsoft.com/office/drawing/2014/main" id="{ABFECD1F-38FA-9F3C-F464-29FF70AEE0A4}"/>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FE95078A-55B3-13BF-C55D-A3DA1D723C65}"/>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50</a:t>
            </a:fld>
            <a:endParaRPr lang="en-GB" dirty="0"/>
          </a:p>
        </p:txBody>
      </p:sp>
    </p:spTree>
    <p:extLst>
      <p:ext uri="{BB962C8B-B14F-4D97-AF65-F5344CB8AC3E}">
        <p14:creationId xmlns:p14="http://schemas.microsoft.com/office/powerpoint/2010/main" val="278363730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A20F5-50ED-4A35-5D61-8E975483D5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0C4FB7-C9CF-797A-263D-5256137446D5}"/>
              </a:ext>
            </a:extLst>
          </p:cNvPr>
          <p:cNvSpPr>
            <a:spLocks noGrp="1"/>
          </p:cNvSpPr>
          <p:nvPr>
            <p:ph type="title"/>
          </p:nvPr>
        </p:nvSpPr>
        <p:spPr/>
        <p:txBody>
          <a:bodyPr rtlCol="0"/>
          <a:lstStyle>
            <a:defPPr>
              <a:defRPr lang="en-GB"/>
            </a:defPPr>
          </a:lstStyle>
          <a:p>
            <a:pPr rtl="0"/>
            <a:r>
              <a:rPr lang="en-GB" dirty="0"/>
              <a:t>Musical Background</a:t>
            </a:r>
          </a:p>
        </p:txBody>
      </p:sp>
      <p:sp>
        <p:nvSpPr>
          <p:cNvPr id="3" name="Text Placeholder 2">
            <a:extLst>
              <a:ext uri="{FF2B5EF4-FFF2-40B4-BE49-F238E27FC236}">
                <a16:creationId xmlns:a16="http://schemas.microsoft.com/office/drawing/2014/main" id="{7C531B4A-67BB-4568-9113-7A5B6478EC60}"/>
              </a:ext>
            </a:extLst>
          </p:cNvPr>
          <p:cNvSpPr>
            <a:spLocks noGrp="1"/>
          </p:cNvSpPr>
          <p:nvPr>
            <p:ph type="body" sz="quarter" idx="30"/>
          </p:nvPr>
        </p:nvSpPr>
        <p:spPr/>
        <p:txBody>
          <a:bodyPr rtlCol="0"/>
          <a:lstStyle>
            <a:defPPr>
              <a:defRPr lang="en-GB"/>
            </a:defPPr>
          </a:lstStyle>
          <a:p>
            <a:pPr rtl="0"/>
            <a:r>
              <a:rPr lang="en-GB" dirty="0"/>
              <a:t>Questions</a:t>
            </a:r>
          </a:p>
        </p:txBody>
      </p:sp>
      <p:sp>
        <p:nvSpPr>
          <p:cNvPr id="4" name="Text Placeholder 3">
            <a:extLst>
              <a:ext uri="{FF2B5EF4-FFF2-40B4-BE49-F238E27FC236}">
                <a16:creationId xmlns:a16="http://schemas.microsoft.com/office/drawing/2014/main" id="{A5AAABD3-A5EF-5D90-C5A0-79002F97D153}"/>
              </a:ext>
            </a:extLst>
          </p:cNvPr>
          <p:cNvSpPr>
            <a:spLocks noGrp="1"/>
          </p:cNvSpPr>
          <p:nvPr>
            <p:ph type="body" sz="quarter" idx="32"/>
          </p:nvPr>
        </p:nvSpPr>
        <p:spPr/>
        <p:txBody>
          <a:bodyPr rtlCol="0"/>
          <a:lstStyle>
            <a:defPPr>
              <a:defRPr lang="en-GB"/>
            </a:defPPr>
          </a:lstStyle>
          <a:p>
            <a:pPr rtl="0"/>
            <a:r>
              <a:rPr lang="en-GB" dirty="0"/>
              <a:t>THEMES</a:t>
            </a:r>
          </a:p>
        </p:txBody>
      </p:sp>
      <p:sp>
        <p:nvSpPr>
          <p:cNvPr id="5" name="Text Placeholder 4">
            <a:extLst>
              <a:ext uri="{FF2B5EF4-FFF2-40B4-BE49-F238E27FC236}">
                <a16:creationId xmlns:a16="http://schemas.microsoft.com/office/drawing/2014/main" id="{4FE3FDB8-5C73-28F2-F9C0-93E1B76558A3}"/>
              </a:ext>
            </a:extLst>
          </p:cNvPr>
          <p:cNvSpPr>
            <a:spLocks noGrp="1"/>
          </p:cNvSpPr>
          <p:nvPr>
            <p:ph type="body" sz="quarter" idx="35"/>
          </p:nvPr>
        </p:nvSpPr>
        <p:spPr/>
        <p:txBody>
          <a:bodyPr rtlCol="0"/>
          <a:lstStyle>
            <a:defPPr>
              <a:defRPr lang="en-GB"/>
            </a:defPPr>
          </a:lstStyle>
          <a:p>
            <a:pPr rtl="0"/>
            <a:r>
              <a:rPr lang="en-GB" dirty="0"/>
              <a:t>Can you name any barriers</a:t>
            </a:r>
          </a:p>
          <a:p>
            <a:pPr rtl="0"/>
            <a:r>
              <a:rPr lang="en-GB" dirty="0"/>
              <a:t>Do you agree with the statement ‘Socioeconomic depravation is a significant barrier to a meaningful carrier in western classical singing</a:t>
            </a:r>
          </a:p>
          <a:p>
            <a:pPr rtl="0"/>
            <a:endParaRPr lang="en-GB" dirty="0"/>
          </a:p>
        </p:txBody>
      </p:sp>
      <p:sp>
        <p:nvSpPr>
          <p:cNvPr id="6" name="Text Placeholder 5">
            <a:extLst>
              <a:ext uri="{FF2B5EF4-FFF2-40B4-BE49-F238E27FC236}">
                <a16:creationId xmlns:a16="http://schemas.microsoft.com/office/drawing/2014/main" id="{2BCD9D1E-BB2F-9F40-9216-F87F35A3DFCC}"/>
              </a:ext>
            </a:extLst>
          </p:cNvPr>
          <p:cNvSpPr>
            <a:spLocks noGrp="1"/>
          </p:cNvSpPr>
          <p:nvPr>
            <p:ph type="body" sz="quarter" idx="36"/>
          </p:nvPr>
        </p:nvSpPr>
        <p:spPr/>
        <p:txBody>
          <a:bodyPr rtlCol="0"/>
          <a:lstStyle>
            <a:defPPr>
              <a:defRPr lang="en-GB"/>
            </a:defPPr>
          </a:lstStyle>
          <a:p>
            <a:pPr rtl="0"/>
            <a:r>
              <a:rPr lang="en-GB" dirty="0"/>
              <a:t>Aesthetics</a:t>
            </a:r>
          </a:p>
          <a:p>
            <a:pPr marL="0" indent="0" rtl="0">
              <a:buNone/>
            </a:pPr>
            <a:endParaRPr lang="en-GB" dirty="0"/>
          </a:p>
        </p:txBody>
      </p:sp>
      <p:sp>
        <p:nvSpPr>
          <p:cNvPr id="8" name="Footer Placeholder 7">
            <a:extLst>
              <a:ext uri="{FF2B5EF4-FFF2-40B4-BE49-F238E27FC236}">
                <a16:creationId xmlns:a16="http://schemas.microsoft.com/office/drawing/2014/main" id="{E61DDDC9-66D3-9269-945D-2ECCE9FDF7BE}"/>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1DE4D8B5-41B9-E45E-36A1-0807CA3F628F}"/>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51</a:t>
            </a:fld>
            <a:endParaRPr lang="en-GB" dirty="0"/>
          </a:p>
        </p:txBody>
      </p:sp>
    </p:spTree>
    <p:extLst>
      <p:ext uri="{BB962C8B-B14F-4D97-AF65-F5344CB8AC3E}">
        <p14:creationId xmlns:p14="http://schemas.microsoft.com/office/powerpoint/2010/main" val="177555714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E07A5-65F4-FE85-156B-B6D504F68E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BD82BD-41BA-E433-AD32-8B3ACCA47209}"/>
              </a:ext>
            </a:extLst>
          </p:cNvPr>
          <p:cNvSpPr>
            <a:spLocks noGrp="1"/>
          </p:cNvSpPr>
          <p:nvPr>
            <p:ph type="title"/>
          </p:nvPr>
        </p:nvSpPr>
        <p:spPr/>
        <p:txBody>
          <a:bodyPr rtlCol="0"/>
          <a:lstStyle>
            <a:defPPr>
              <a:defRPr lang="en-GB"/>
            </a:defPPr>
          </a:lstStyle>
          <a:p>
            <a:pPr rtl="0"/>
            <a:r>
              <a:rPr lang="en-GB" dirty="0"/>
              <a:t>Musical Background</a:t>
            </a:r>
          </a:p>
        </p:txBody>
      </p:sp>
      <p:sp>
        <p:nvSpPr>
          <p:cNvPr id="3" name="Text Placeholder 2">
            <a:extLst>
              <a:ext uri="{FF2B5EF4-FFF2-40B4-BE49-F238E27FC236}">
                <a16:creationId xmlns:a16="http://schemas.microsoft.com/office/drawing/2014/main" id="{4F54D6AA-FB61-D388-3999-EBBBE754ECE7}"/>
              </a:ext>
            </a:extLst>
          </p:cNvPr>
          <p:cNvSpPr>
            <a:spLocks noGrp="1"/>
          </p:cNvSpPr>
          <p:nvPr>
            <p:ph type="body" sz="quarter" idx="30"/>
          </p:nvPr>
        </p:nvSpPr>
        <p:spPr/>
        <p:txBody>
          <a:bodyPr rtlCol="0"/>
          <a:lstStyle>
            <a:defPPr>
              <a:defRPr lang="en-GB"/>
            </a:defPPr>
          </a:lstStyle>
          <a:p>
            <a:pPr rtl="0"/>
            <a:r>
              <a:rPr lang="en-GB" dirty="0"/>
              <a:t>Questions</a:t>
            </a:r>
          </a:p>
        </p:txBody>
      </p:sp>
      <p:sp>
        <p:nvSpPr>
          <p:cNvPr id="4" name="Text Placeholder 3">
            <a:extLst>
              <a:ext uri="{FF2B5EF4-FFF2-40B4-BE49-F238E27FC236}">
                <a16:creationId xmlns:a16="http://schemas.microsoft.com/office/drawing/2014/main" id="{FEA99BD9-6AA7-E7F1-9A4A-781BFEFCC7CA}"/>
              </a:ext>
            </a:extLst>
          </p:cNvPr>
          <p:cNvSpPr>
            <a:spLocks noGrp="1"/>
          </p:cNvSpPr>
          <p:nvPr>
            <p:ph type="body" sz="quarter" idx="32"/>
          </p:nvPr>
        </p:nvSpPr>
        <p:spPr/>
        <p:txBody>
          <a:bodyPr rtlCol="0"/>
          <a:lstStyle>
            <a:defPPr>
              <a:defRPr lang="en-GB"/>
            </a:defPPr>
          </a:lstStyle>
          <a:p>
            <a:pPr rtl="0"/>
            <a:r>
              <a:rPr lang="en-GB" dirty="0"/>
              <a:t>THEMES</a:t>
            </a:r>
          </a:p>
        </p:txBody>
      </p:sp>
      <p:sp>
        <p:nvSpPr>
          <p:cNvPr id="5" name="Text Placeholder 4">
            <a:extLst>
              <a:ext uri="{FF2B5EF4-FFF2-40B4-BE49-F238E27FC236}">
                <a16:creationId xmlns:a16="http://schemas.microsoft.com/office/drawing/2014/main" id="{FCD47D90-52C4-A614-63AB-3C032A2F3713}"/>
              </a:ext>
            </a:extLst>
          </p:cNvPr>
          <p:cNvSpPr>
            <a:spLocks noGrp="1"/>
          </p:cNvSpPr>
          <p:nvPr>
            <p:ph type="body" sz="quarter" idx="35"/>
          </p:nvPr>
        </p:nvSpPr>
        <p:spPr/>
        <p:txBody>
          <a:bodyPr rtlCol="0"/>
          <a:lstStyle>
            <a:defPPr>
              <a:defRPr lang="en-GB"/>
            </a:defPPr>
          </a:lstStyle>
          <a:p>
            <a:pPr rtl="0"/>
            <a:r>
              <a:rPr lang="en-GB" dirty="0"/>
              <a:t>Can you name any barriers</a:t>
            </a:r>
          </a:p>
          <a:p>
            <a:pPr rtl="0"/>
            <a:r>
              <a:rPr lang="en-GB" dirty="0"/>
              <a:t>Do you agree with the statement ‘Socioeconomic depravation is a significant barrier to a meaningful carrier in western classical singing</a:t>
            </a:r>
          </a:p>
          <a:p>
            <a:pPr rtl="0"/>
            <a:endParaRPr lang="en-GB" dirty="0"/>
          </a:p>
        </p:txBody>
      </p:sp>
      <p:sp>
        <p:nvSpPr>
          <p:cNvPr id="6" name="Text Placeholder 5">
            <a:extLst>
              <a:ext uri="{FF2B5EF4-FFF2-40B4-BE49-F238E27FC236}">
                <a16:creationId xmlns:a16="http://schemas.microsoft.com/office/drawing/2014/main" id="{4ED2B908-9AD9-90EE-E55A-23B867A47EA9}"/>
              </a:ext>
            </a:extLst>
          </p:cNvPr>
          <p:cNvSpPr>
            <a:spLocks noGrp="1"/>
          </p:cNvSpPr>
          <p:nvPr>
            <p:ph type="body" sz="quarter" idx="36"/>
          </p:nvPr>
        </p:nvSpPr>
        <p:spPr/>
        <p:txBody>
          <a:bodyPr rtlCol="0"/>
          <a:lstStyle>
            <a:defPPr>
              <a:defRPr lang="en-GB"/>
            </a:defPPr>
          </a:lstStyle>
          <a:p>
            <a:pPr rtl="0"/>
            <a:r>
              <a:rPr lang="en-GB" dirty="0"/>
              <a:t>Aesthetics</a:t>
            </a:r>
          </a:p>
          <a:p>
            <a:pPr rtl="0"/>
            <a:r>
              <a:rPr lang="en-GB" dirty="0"/>
              <a:t>Capitalism</a:t>
            </a:r>
          </a:p>
          <a:p>
            <a:pPr rtl="0"/>
            <a:endParaRPr lang="en-GB" dirty="0"/>
          </a:p>
        </p:txBody>
      </p:sp>
      <p:sp>
        <p:nvSpPr>
          <p:cNvPr id="8" name="Footer Placeholder 7">
            <a:extLst>
              <a:ext uri="{FF2B5EF4-FFF2-40B4-BE49-F238E27FC236}">
                <a16:creationId xmlns:a16="http://schemas.microsoft.com/office/drawing/2014/main" id="{99811872-3B89-20EF-3ADC-849A7AB2EFCB}"/>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3AA98A6F-5679-D1DD-730E-157BD7998BF4}"/>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52</a:t>
            </a:fld>
            <a:endParaRPr lang="en-GB" dirty="0"/>
          </a:p>
        </p:txBody>
      </p:sp>
    </p:spTree>
    <p:extLst>
      <p:ext uri="{BB962C8B-B14F-4D97-AF65-F5344CB8AC3E}">
        <p14:creationId xmlns:p14="http://schemas.microsoft.com/office/powerpoint/2010/main" val="287336057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883D1-0A40-8573-4D83-CA5099D9A8AA}"/>
            </a:ext>
          </a:extLst>
        </p:cNvPr>
        <p:cNvGrpSpPr/>
        <p:nvPr/>
      </p:nvGrpSpPr>
      <p:grpSpPr>
        <a:xfrm>
          <a:off x="0" y="0"/>
          <a:ext cx="0" cy="0"/>
          <a:chOff x="0" y="0"/>
          <a:chExt cx="0" cy="0"/>
        </a:xfrm>
      </p:grpSpPr>
      <p:graphicFrame>
        <p:nvGraphicFramePr>
          <p:cNvPr id="4" name="Content Placeholder 3" descr="Line chart">
            <a:extLst>
              <a:ext uri="{FF2B5EF4-FFF2-40B4-BE49-F238E27FC236}">
                <a16:creationId xmlns:a16="http://schemas.microsoft.com/office/drawing/2014/main" id="{2759B864-529F-2E0C-EEB6-02639934D6FB}"/>
              </a:ext>
            </a:extLst>
          </p:cNvPr>
          <p:cNvGraphicFramePr>
            <a:graphicFrameLocks noGrp="1"/>
          </p:cNvGraphicFramePr>
          <p:nvPr>
            <p:ph sz="quarter" idx="25"/>
          </p:nvPr>
        </p:nvGraphicFramePr>
        <p:xfrm>
          <a:off x="849313" y="1682750"/>
          <a:ext cx="10493375" cy="5175250"/>
        </p:xfrm>
        <a:graphic>
          <a:graphicData uri="http://schemas.openxmlformats.org/drawingml/2006/chart">
            <c:chart xmlns:c="http://schemas.openxmlformats.org/drawingml/2006/chart" xmlns:r="http://schemas.openxmlformats.org/officeDocument/2006/relationships" r:id="rId3"/>
          </a:graphicData>
        </a:graphic>
      </p:graphicFrame>
      <p:sp>
        <p:nvSpPr>
          <p:cNvPr id="6" name="Title 5">
            <a:extLst>
              <a:ext uri="{FF2B5EF4-FFF2-40B4-BE49-F238E27FC236}">
                <a16:creationId xmlns:a16="http://schemas.microsoft.com/office/drawing/2014/main" id="{DFAE51B6-94C5-9AD0-AB14-FAEBC230706C}"/>
              </a:ext>
            </a:extLst>
          </p:cNvPr>
          <p:cNvSpPr>
            <a:spLocks noGrp="1"/>
          </p:cNvSpPr>
          <p:nvPr>
            <p:ph type="title"/>
          </p:nvPr>
        </p:nvSpPr>
        <p:spPr/>
        <p:txBody>
          <a:bodyPr rtlCol="0"/>
          <a:lstStyle>
            <a:defPPr>
              <a:defRPr lang="en-GB"/>
            </a:defPPr>
          </a:lstStyle>
          <a:p>
            <a:pPr rtl="0"/>
            <a:r>
              <a:rPr lang="en-GB" dirty="0"/>
              <a:t>Can you name any barriers </a:t>
            </a:r>
          </a:p>
        </p:txBody>
      </p:sp>
      <p:sp>
        <p:nvSpPr>
          <p:cNvPr id="7" name="Footer Placeholder 6">
            <a:extLst>
              <a:ext uri="{FF2B5EF4-FFF2-40B4-BE49-F238E27FC236}">
                <a16:creationId xmlns:a16="http://schemas.microsoft.com/office/drawing/2014/main" id="{6BBBA4D4-F82E-B214-4EFB-8683462BE5F2}"/>
              </a:ext>
            </a:extLst>
          </p:cNvPr>
          <p:cNvSpPr>
            <a:spLocks noGrp="1"/>
          </p:cNvSpPr>
          <p:nvPr>
            <p:ph type="ftr" sz="quarter" idx="11"/>
          </p:nvPr>
        </p:nvSpPr>
        <p:spPr/>
        <p:txBody>
          <a:bodyPr rtlCol="0"/>
          <a:lstStyle>
            <a:defPPr>
              <a:defRPr lang="en-GB"/>
            </a:defPPr>
          </a:lstStyle>
          <a:p>
            <a:pPr rtl="0"/>
            <a:endParaRPr lang="en-GB"/>
          </a:p>
        </p:txBody>
      </p:sp>
      <p:sp>
        <p:nvSpPr>
          <p:cNvPr id="8" name="Slide Number Placeholder 7">
            <a:extLst>
              <a:ext uri="{FF2B5EF4-FFF2-40B4-BE49-F238E27FC236}">
                <a16:creationId xmlns:a16="http://schemas.microsoft.com/office/drawing/2014/main" id="{68BC9513-9FE2-726A-1468-0FEF5A1C4DF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53</a:t>
            </a:fld>
            <a:endParaRPr lang="en-GB" dirty="0"/>
          </a:p>
        </p:txBody>
      </p:sp>
    </p:spTree>
    <p:extLst>
      <p:ext uri="{BB962C8B-B14F-4D97-AF65-F5344CB8AC3E}">
        <p14:creationId xmlns:p14="http://schemas.microsoft.com/office/powerpoint/2010/main" val="406150083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718AA-8C1B-5031-7C35-E1C68803B5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4C5152-3636-F51C-6ABA-66F4B5F066E9}"/>
              </a:ext>
            </a:extLst>
          </p:cNvPr>
          <p:cNvSpPr>
            <a:spLocks noGrp="1"/>
          </p:cNvSpPr>
          <p:nvPr>
            <p:ph type="title"/>
          </p:nvPr>
        </p:nvSpPr>
        <p:spPr/>
        <p:txBody>
          <a:bodyPr rtlCol="0"/>
          <a:lstStyle>
            <a:defPPr>
              <a:defRPr lang="en-GB"/>
            </a:defPPr>
          </a:lstStyle>
          <a:p>
            <a:pPr rtl="0"/>
            <a:r>
              <a:rPr lang="en-GB" dirty="0"/>
              <a:t>Barriers</a:t>
            </a:r>
          </a:p>
        </p:txBody>
      </p:sp>
      <p:sp>
        <p:nvSpPr>
          <p:cNvPr id="4" name="Text Placeholder 3">
            <a:extLst>
              <a:ext uri="{FF2B5EF4-FFF2-40B4-BE49-F238E27FC236}">
                <a16:creationId xmlns:a16="http://schemas.microsoft.com/office/drawing/2014/main" id="{62A25FEB-C181-27D9-C1EB-3D4DAFD4817E}"/>
              </a:ext>
            </a:extLst>
          </p:cNvPr>
          <p:cNvSpPr>
            <a:spLocks noGrp="1"/>
          </p:cNvSpPr>
          <p:nvPr>
            <p:ph type="body" sz="quarter" idx="30"/>
          </p:nvPr>
        </p:nvSpPr>
        <p:spPr/>
        <p:txBody>
          <a:bodyPr rtlCol="0"/>
          <a:lstStyle>
            <a:defPPr>
              <a:defRPr lang="en-GB"/>
            </a:defPPr>
          </a:lstStyle>
          <a:p>
            <a:endParaRPr lang="en-GB" dirty="0"/>
          </a:p>
          <a:p>
            <a:pPr rtl="0"/>
            <a:endParaRPr lang="en-GB" dirty="0"/>
          </a:p>
        </p:txBody>
      </p:sp>
      <p:sp>
        <p:nvSpPr>
          <p:cNvPr id="3" name="Text Placeholder 2">
            <a:extLst>
              <a:ext uri="{FF2B5EF4-FFF2-40B4-BE49-F238E27FC236}">
                <a16:creationId xmlns:a16="http://schemas.microsoft.com/office/drawing/2014/main" id="{6F21DB48-A81F-4868-EE51-DC7CA3A83DB6}"/>
              </a:ext>
            </a:extLst>
          </p:cNvPr>
          <p:cNvSpPr>
            <a:spLocks noGrp="1"/>
          </p:cNvSpPr>
          <p:nvPr>
            <p:ph type="body" sz="quarter" idx="28"/>
          </p:nvPr>
        </p:nvSpPr>
        <p:spPr/>
        <p:txBody>
          <a:bodyPr rtlCol="0"/>
          <a:lstStyle>
            <a:defPPr>
              <a:defRPr lang="en-GB"/>
            </a:defPPr>
          </a:lstStyle>
          <a:p>
            <a:pPr rtl="0"/>
            <a:endParaRPr lang="en-GB" dirty="0"/>
          </a:p>
        </p:txBody>
      </p:sp>
      <p:sp>
        <p:nvSpPr>
          <p:cNvPr id="17" name="Footer Placeholder 16">
            <a:extLst>
              <a:ext uri="{FF2B5EF4-FFF2-40B4-BE49-F238E27FC236}">
                <a16:creationId xmlns:a16="http://schemas.microsoft.com/office/drawing/2014/main" id="{05A841F0-FEBC-3A16-B6CD-03C1416F7CA6}"/>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5D2C6543-B247-723F-442B-2A4570089C68}"/>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54</a:t>
            </a:fld>
            <a:endParaRPr lang="en-GB" dirty="0"/>
          </a:p>
        </p:txBody>
      </p:sp>
    </p:spTree>
    <p:extLst>
      <p:ext uri="{BB962C8B-B14F-4D97-AF65-F5344CB8AC3E}">
        <p14:creationId xmlns:p14="http://schemas.microsoft.com/office/powerpoint/2010/main" val="40045438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834E0-C77F-646A-5901-1929FE7FD7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427502-6A58-582B-72B7-CD7709FD1031}"/>
              </a:ext>
            </a:extLst>
          </p:cNvPr>
          <p:cNvSpPr>
            <a:spLocks noGrp="1"/>
          </p:cNvSpPr>
          <p:nvPr>
            <p:ph type="title"/>
          </p:nvPr>
        </p:nvSpPr>
        <p:spPr/>
        <p:txBody>
          <a:bodyPr rtlCol="0"/>
          <a:lstStyle>
            <a:defPPr>
              <a:defRPr lang="en-GB"/>
            </a:defPPr>
          </a:lstStyle>
          <a:p>
            <a:pPr rtl="0"/>
            <a:r>
              <a:rPr lang="en-GB" dirty="0"/>
              <a:t>Barriers</a:t>
            </a:r>
          </a:p>
        </p:txBody>
      </p:sp>
      <p:sp>
        <p:nvSpPr>
          <p:cNvPr id="4" name="Text Placeholder 3">
            <a:extLst>
              <a:ext uri="{FF2B5EF4-FFF2-40B4-BE49-F238E27FC236}">
                <a16:creationId xmlns:a16="http://schemas.microsoft.com/office/drawing/2014/main" id="{78C39F7F-2E71-106A-92EE-28CEE70507F5}"/>
              </a:ext>
            </a:extLst>
          </p:cNvPr>
          <p:cNvSpPr>
            <a:spLocks noGrp="1"/>
          </p:cNvSpPr>
          <p:nvPr>
            <p:ph type="body" sz="quarter" idx="30"/>
          </p:nvPr>
        </p:nvSpPr>
        <p:spPr/>
        <p:txBody>
          <a:bodyPr rtlCol="0"/>
          <a:lstStyle>
            <a:defPPr>
              <a:defRPr lang="en-GB"/>
            </a:defPPr>
          </a:lstStyle>
          <a:p>
            <a:r>
              <a:rPr lang="en-GB" dirty="0"/>
              <a:t>Aesthetics </a:t>
            </a:r>
          </a:p>
          <a:p>
            <a:pPr rtl="0"/>
            <a:endParaRPr lang="en-GB" dirty="0"/>
          </a:p>
        </p:txBody>
      </p:sp>
      <p:sp>
        <p:nvSpPr>
          <p:cNvPr id="3" name="Text Placeholder 2">
            <a:extLst>
              <a:ext uri="{FF2B5EF4-FFF2-40B4-BE49-F238E27FC236}">
                <a16:creationId xmlns:a16="http://schemas.microsoft.com/office/drawing/2014/main" id="{CF45D8AF-183E-FC1E-885F-AEAC70C00FEE}"/>
              </a:ext>
            </a:extLst>
          </p:cNvPr>
          <p:cNvSpPr>
            <a:spLocks noGrp="1"/>
          </p:cNvSpPr>
          <p:nvPr>
            <p:ph type="body" sz="quarter" idx="28"/>
          </p:nvPr>
        </p:nvSpPr>
        <p:spPr/>
        <p:txBody>
          <a:bodyPr rtlCol="0"/>
          <a:lstStyle>
            <a:defPPr>
              <a:defRPr lang="en-GB"/>
            </a:defPPr>
          </a:lstStyle>
          <a:p>
            <a:pPr marL="0" indent="0" rtl="0">
              <a:buNone/>
            </a:pPr>
            <a:r>
              <a:rPr lang="en-GB" sz="2800" dirty="0"/>
              <a:t> </a:t>
            </a:r>
          </a:p>
          <a:p>
            <a:pPr rtl="0"/>
            <a:endParaRPr lang="en-GB" dirty="0"/>
          </a:p>
        </p:txBody>
      </p:sp>
      <p:sp>
        <p:nvSpPr>
          <p:cNvPr id="17" name="Footer Placeholder 16">
            <a:extLst>
              <a:ext uri="{FF2B5EF4-FFF2-40B4-BE49-F238E27FC236}">
                <a16:creationId xmlns:a16="http://schemas.microsoft.com/office/drawing/2014/main" id="{4F24D388-7AD7-D542-BD6E-852F767C1CF5}"/>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D6F61A92-2F59-BED8-8C87-5C8FA2E9EDB5}"/>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55</a:t>
            </a:fld>
            <a:endParaRPr lang="en-GB" dirty="0"/>
          </a:p>
        </p:txBody>
      </p:sp>
    </p:spTree>
    <p:extLst>
      <p:ext uri="{BB962C8B-B14F-4D97-AF65-F5344CB8AC3E}">
        <p14:creationId xmlns:p14="http://schemas.microsoft.com/office/powerpoint/2010/main" val="28246482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19204F-B634-2AEC-1968-28C5065F69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69145C-A2F9-D11E-5103-5D13858CF456}"/>
              </a:ext>
            </a:extLst>
          </p:cNvPr>
          <p:cNvSpPr>
            <a:spLocks noGrp="1"/>
          </p:cNvSpPr>
          <p:nvPr>
            <p:ph type="title"/>
          </p:nvPr>
        </p:nvSpPr>
        <p:spPr/>
        <p:txBody>
          <a:bodyPr rtlCol="0"/>
          <a:lstStyle>
            <a:defPPr>
              <a:defRPr lang="en-GB"/>
            </a:defPPr>
          </a:lstStyle>
          <a:p>
            <a:pPr rtl="0"/>
            <a:r>
              <a:rPr lang="en-GB" dirty="0"/>
              <a:t>Barriers</a:t>
            </a:r>
          </a:p>
        </p:txBody>
      </p:sp>
      <p:sp>
        <p:nvSpPr>
          <p:cNvPr id="4" name="Text Placeholder 3">
            <a:extLst>
              <a:ext uri="{FF2B5EF4-FFF2-40B4-BE49-F238E27FC236}">
                <a16:creationId xmlns:a16="http://schemas.microsoft.com/office/drawing/2014/main" id="{56493BF0-7F4D-15A9-7165-4FA747365973}"/>
              </a:ext>
            </a:extLst>
          </p:cNvPr>
          <p:cNvSpPr>
            <a:spLocks noGrp="1"/>
          </p:cNvSpPr>
          <p:nvPr>
            <p:ph type="body" sz="quarter" idx="30"/>
          </p:nvPr>
        </p:nvSpPr>
        <p:spPr/>
        <p:txBody>
          <a:bodyPr rtlCol="0"/>
          <a:lstStyle>
            <a:defPPr>
              <a:defRPr lang="en-GB"/>
            </a:defPPr>
          </a:lstStyle>
          <a:p>
            <a:r>
              <a:rPr lang="en-GB" b="1" dirty="0"/>
              <a:t>John Cairns   </a:t>
            </a:r>
            <a:r>
              <a:rPr lang="en-GB" dirty="0"/>
              <a:t>1:00:26</a:t>
            </a:r>
          </a:p>
        </p:txBody>
      </p:sp>
      <p:sp>
        <p:nvSpPr>
          <p:cNvPr id="3" name="Text Placeholder 2">
            <a:extLst>
              <a:ext uri="{FF2B5EF4-FFF2-40B4-BE49-F238E27FC236}">
                <a16:creationId xmlns:a16="http://schemas.microsoft.com/office/drawing/2014/main" id="{45001CE9-875E-0F7E-A51C-619ED81FE2F8}"/>
              </a:ext>
            </a:extLst>
          </p:cNvPr>
          <p:cNvSpPr>
            <a:spLocks noGrp="1"/>
          </p:cNvSpPr>
          <p:nvPr>
            <p:ph type="body" sz="quarter" idx="28"/>
          </p:nvPr>
        </p:nvSpPr>
        <p:spPr/>
        <p:txBody>
          <a:bodyPr rtlCol="0"/>
          <a:lstStyle>
            <a:defPPr>
              <a:defRPr lang="en-GB"/>
            </a:defPPr>
          </a:lstStyle>
          <a:p>
            <a:r>
              <a:rPr lang="en-GB" sz="2400" dirty="0"/>
              <a:t>‘Over the time that it's become more fashionable to be inclusive, etcetera, etcetera, etcetera, opera singers have become thinner and more gorgeous.’</a:t>
            </a:r>
          </a:p>
          <a:p>
            <a:pPr marL="0" indent="0" rtl="0">
              <a:buNone/>
            </a:pPr>
            <a:r>
              <a:rPr lang="en-GB" sz="2800" dirty="0"/>
              <a:t> </a:t>
            </a:r>
          </a:p>
          <a:p>
            <a:pPr rtl="0"/>
            <a:endParaRPr lang="en-GB" dirty="0"/>
          </a:p>
        </p:txBody>
      </p:sp>
      <p:sp>
        <p:nvSpPr>
          <p:cNvPr id="17" name="Footer Placeholder 16">
            <a:extLst>
              <a:ext uri="{FF2B5EF4-FFF2-40B4-BE49-F238E27FC236}">
                <a16:creationId xmlns:a16="http://schemas.microsoft.com/office/drawing/2014/main" id="{D66CF40D-3148-C7A4-1C54-FD9A536D2FD7}"/>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82EAA674-04C6-8449-EDA6-120A89BB3BB4}"/>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56</a:t>
            </a:fld>
            <a:endParaRPr lang="en-GB" dirty="0"/>
          </a:p>
        </p:txBody>
      </p:sp>
    </p:spTree>
    <p:extLst>
      <p:ext uri="{BB962C8B-B14F-4D97-AF65-F5344CB8AC3E}">
        <p14:creationId xmlns:p14="http://schemas.microsoft.com/office/powerpoint/2010/main" val="32735234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14624B-73CA-AA0B-5B10-4EABEC827B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21D9F7-5575-00A8-AC0E-F6F3E6DF31E7}"/>
              </a:ext>
            </a:extLst>
          </p:cNvPr>
          <p:cNvSpPr>
            <a:spLocks noGrp="1"/>
          </p:cNvSpPr>
          <p:nvPr>
            <p:ph type="title"/>
          </p:nvPr>
        </p:nvSpPr>
        <p:spPr/>
        <p:txBody>
          <a:bodyPr rtlCol="0"/>
          <a:lstStyle>
            <a:defPPr>
              <a:defRPr lang="en-GB"/>
            </a:defPPr>
          </a:lstStyle>
          <a:p>
            <a:pPr rtl="0"/>
            <a:endParaRPr lang="en-GB" dirty="0"/>
          </a:p>
        </p:txBody>
      </p:sp>
      <p:sp>
        <p:nvSpPr>
          <p:cNvPr id="4" name="Text Placeholder 3">
            <a:extLst>
              <a:ext uri="{FF2B5EF4-FFF2-40B4-BE49-F238E27FC236}">
                <a16:creationId xmlns:a16="http://schemas.microsoft.com/office/drawing/2014/main" id="{3B8F1469-EF6E-704E-3F9B-D11AC8E4776E}"/>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D6455D2D-1C34-1F68-8367-55B54295C74A}"/>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929D2085-5867-B02B-6C28-60CF6B4680A6}"/>
              </a:ext>
            </a:extLst>
          </p:cNvPr>
          <p:cNvSpPr>
            <a:spLocks noGrp="1"/>
          </p:cNvSpPr>
          <p:nvPr>
            <p:ph type="body" sz="quarter" idx="34"/>
          </p:nvPr>
        </p:nvSpPr>
        <p:spPr/>
        <p:txBody>
          <a:bodyPr rtlCol="0"/>
          <a:lstStyle>
            <a:defPPr>
              <a:defRPr lang="en-GB"/>
            </a:defPPr>
          </a:lstStyle>
          <a:p>
            <a:pPr rtl="0"/>
            <a:r>
              <a:rPr lang="en-GB" dirty="0"/>
              <a:t> </a:t>
            </a:r>
          </a:p>
        </p:txBody>
      </p:sp>
      <p:sp>
        <p:nvSpPr>
          <p:cNvPr id="32" name="Text Placeholder 31">
            <a:extLst>
              <a:ext uri="{FF2B5EF4-FFF2-40B4-BE49-F238E27FC236}">
                <a16:creationId xmlns:a16="http://schemas.microsoft.com/office/drawing/2014/main" id="{45B842A7-D532-8AAA-2C28-60A304F50432}"/>
              </a:ext>
            </a:extLst>
          </p:cNvPr>
          <p:cNvSpPr>
            <a:spLocks noGrp="1"/>
          </p:cNvSpPr>
          <p:nvPr>
            <p:ph type="body" sz="quarter" idx="35"/>
          </p:nvPr>
        </p:nvSpPr>
        <p:spPr/>
        <p:txBody>
          <a:bodyPr rtlCol="0"/>
          <a:lstStyle>
            <a:defPPr>
              <a:defRPr lang="en-GB"/>
            </a:defPPr>
          </a:lstStyle>
          <a:p>
            <a:pPr rtl="0"/>
            <a:endParaRPr lang="en-GB" dirty="0"/>
          </a:p>
          <a:p>
            <a:pPr rtl="0"/>
            <a:endParaRPr lang="en-GB" dirty="0"/>
          </a:p>
        </p:txBody>
      </p:sp>
      <p:sp>
        <p:nvSpPr>
          <p:cNvPr id="10" name="Footer Placeholder 9">
            <a:extLst>
              <a:ext uri="{FF2B5EF4-FFF2-40B4-BE49-F238E27FC236}">
                <a16:creationId xmlns:a16="http://schemas.microsoft.com/office/drawing/2014/main" id="{5022CEBA-3047-800F-2B38-595F26F9F52D}"/>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37081F50-4EDE-2BD0-9E73-D9AF0235B2AC}"/>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57</a:t>
            </a:fld>
            <a:endParaRPr lang="en-GB" dirty="0"/>
          </a:p>
        </p:txBody>
      </p:sp>
    </p:spTree>
    <p:extLst>
      <p:ext uri="{BB962C8B-B14F-4D97-AF65-F5344CB8AC3E}">
        <p14:creationId xmlns:p14="http://schemas.microsoft.com/office/powerpoint/2010/main" val="12561232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B2153-D5B5-06A4-8FE5-C0352A23BF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BED62F-1A2E-9827-66A3-B1C7DE19F582}"/>
              </a:ext>
            </a:extLst>
          </p:cNvPr>
          <p:cNvSpPr>
            <a:spLocks noGrp="1"/>
          </p:cNvSpPr>
          <p:nvPr>
            <p:ph type="title"/>
          </p:nvPr>
        </p:nvSpPr>
        <p:spPr/>
        <p:txBody>
          <a:bodyPr rtlCol="0"/>
          <a:lstStyle>
            <a:defPPr>
              <a:defRPr lang="en-GB"/>
            </a:defPPr>
          </a:lstStyle>
          <a:p>
            <a:pPr rtl="0"/>
            <a:r>
              <a:rPr lang="en-GB" dirty="0"/>
              <a:t>Other Barriers</a:t>
            </a:r>
          </a:p>
        </p:txBody>
      </p:sp>
      <p:sp>
        <p:nvSpPr>
          <p:cNvPr id="4" name="Text Placeholder 3">
            <a:extLst>
              <a:ext uri="{FF2B5EF4-FFF2-40B4-BE49-F238E27FC236}">
                <a16:creationId xmlns:a16="http://schemas.microsoft.com/office/drawing/2014/main" id="{7091B53D-1389-DD80-560D-3449D82BC8B7}"/>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FB767E08-191D-3E3A-9073-6CAE6C90552F}"/>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66D273F7-D713-FA53-1472-5BA991C611CE}"/>
              </a:ext>
            </a:extLst>
          </p:cNvPr>
          <p:cNvSpPr>
            <a:spLocks noGrp="1"/>
          </p:cNvSpPr>
          <p:nvPr>
            <p:ph type="body" sz="quarter" idx="34"/>
          </p:nvPr>
        </p:nvSpPr>
        <p:spPr/>
        <p:txBody>
          <a:bodyPr rtlCol="0"/>
          <a:lstStyle>
            <a:defPPr>
              <a:defRPr lang="en-GB"/>
            </a:defPPr>
          </a:lstStyle>
          <a:p>
            <a:pPr rtl="0"/>
            <a:r>
              <a:rPr lang="en-GB" dirty="0"/>
              <a:t> </a:t>
            </a:r>
          </a:p>
        </p:txBody>
      </p:sp>
      <p:sp>
        <p:nvSpPr>
          <p:cNvPr id="32" name="Text Placeholder 31">
            <a:extLst>
              <a:ext uri="{FF2B5EF4-FFF2-40B4-BE49-F238E27FC236}">
                <a16:creationId xmlns:a16="http://schemas.microsoft.com/office/drawing/2014/main" id="{02A10D86-0C5C-29B0-CE2D-AAF17B266A8B}"/>
              </a:ext>
            </a:extLst>
          </p:cNvPr>
          <p:cNvSpPr>
            <a:spLocks noGrp="1"/>
          </p:cNvSpPr>
          <p:nvPr>
            <p:ph type="body" sz="quarter" idx="35"/>
          </p:nvPr>
        </p:nvSpPr>
        <p:spPr/>
        <p:txBody>
          <a:bodyPr rtlCol="0"/>
          <a:lstStyle>
            <a:defPPr>
              <a:defRPr lang="en-GB"/>
            </a:defPPr>
          </a:lstStyle>
          <a:p>
            <a:endParaRPr lang="en-GB" dirty="0"/>
          </a:p>
          <a:p>
            <a:pPr rtl="0"/>
            <a:endParaRPr lang="en-GB" dirty="0"/>
          </a:p>
        </p:txBody>
      </p:sp>
      <p:sp>
        <p:nvSpPr>
          <p:cNvPr id="10" name="Footer Placeholder 9">
            <a:extLst>
              <a:ext uri="{FF2B5EF4-FFF2-40B4-BE49-F238E27FC236}">
                <a16:creationId xmlns:a16="http://schemas.microsoft.com/office/drawing/2014/main" id="{DF7896D0-83A2-4E36-7CDA-A79172DA5165}"/>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89F65563-7795-6E93-81CF-195D2FCE505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58</a:t>
            </a:fld>
            <a:endParaRPr lang="en-GB" dirty="0"/>
          </a:p>
        </p:txBody>
      </p:sp>
    </p:spTree>
    <p:extLst>
      <p:ext uri="{BB962C8B-B14F-4D97-AF65-F5344CB8AC3E}">
        <p14:creationId xmlns:p14="http://schemas.microsoft.com/office/powerpoint/2010/main" val="20445649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34AAB-1DF9-E029-A1C6-6D14934F44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6362AC-DA86-D3D6-4C87-D1161B3DF725}"/>
              </a:ext>
            </a:extLst>
          </p:cNvPr>
          <p:cNvSpPr>
            <a:spLocks noGrp="1"/>
          </p:cNvSpPr>
          <p:nvPr>
            <p:ph type="title"/>
          </p:nvPr>
        </p:nvSpPr>
        <p:spPr/>
        <p:txBody>
          <a:bodyPr rtlCol="0"/>
          <a:lstStyle>
            <a:defPPr>
              <a:defRPr lang="en-GB"/>
            </a:defPPr>
          </a:lstStyle>
          <a:p>
            <a:pPr rtl="0"/>
            <a:r>
              <a:rPr lang="en-GB" dirty="0"/>
              <a:t>Other Barriers</a:t>
            </a:r>
          </a:p>
        </p:txBody>
      </p:sp>
      <p:sp>
        <p:nvSpPr>
          <p:cNvPr id="4" name="Text Placeholder 3">
            <a:extLst>
              <a:ext uri="{FF2B5EF4-FFF2-40B4-BE49-F238E27FC236}">
                <a16:creationId xmlns:a16="http://schemas.microsoft.com/office/drawing/2014/main" id="{5A45312B-26F2-BABA-CE11-E1AD7AC94A5B}"/>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B0743B48-04EC-AB89-D5EB-4E843129AB3F}"/>
              </a:ext>
            </a:extLst>
          </p:cNvPr>
          <p:cNvSpPr>
            <a:spLocks noGrp="1"/>
          </p:cNvSpPr>
          <p:nvPr>
            <p:ph type="body" sz="quarter" idx="33"/>
          </p:nvPr>
        </p:nvSpPr>
        <p:spPr/>
        <p:txBody>
          <a:bodyPr rtlCol="0"/>
          <a:lstStyle>
            <a:defPPr>
              <a:defRPr lang="en-GB"/>
            </a:defPPr>
          </a:lstStyle>
          <a:p>
            <a:pPr rtl="0"/>
            <a:r>
              <a:rPr lang="en-GB" dirty="0"/>
              <a:t>Disability</a:t>
            </a:r>
          </a:p>
        </p:txBody>
      </p:sp>
      <p:sp>
        <p:nvSpPr>
          <p:cNvPr id="30" name="Text Placeholder 29">
            <a:extLst>
              <a:ext uri="{FF2B5EF4-FFF2-40B4-BE49-F238E27FC236}">
                <a16:creationId xmlns:a16="http://schemas.microsoft.com/office/drawing/2014/main" id="{CF377644-3728-C634-1450-5980077982E5}"/>
              </a:ext>
            </a:extLst>
          </p:cNvPr>
          <p:cNvSpPr>
            <a:spLocks noGrp="1"/>
          </p:cNvSpPr>
          <p:nvPr>
            <p:ph type="body" sz="quarter" idx="34"/>
          </p:nvPr>
        </p:nvSpPr>
        <p:spPr/>
        <p:txBody>
          <a:bodyPr rtlCol="0"/>
          <a:lstStyle>
            <a:defPPr>
              <a:defRPr lang="en-GB"/>
            </a:defPPr>
          </a:lstStyle>
          <a:p>
            <a:pPr rtl="0"/>
            <a:r>
              <a:rPr lang="en-GB" dirty="0"/>
              <a:t> </a:t>
            </a:r>
          </a:p>
        </p:txBody>
      </p:sp>
      <p:sp>
        <p:nvSpPr>
          <p:cNvPr id="32" name="Text Placeholder 31">
            <a:extLst>
              <a:ext uri="{FF2B5EF4-FFF2-40B4-BE49-F238E27FC236}">
                <a16:creationId xmlns:a16="http://schemas.microsoft.com/office/drawing/2014/main" id="{D2563554-B228-806F-35DE-9B25BF709C12}"/>
              </a:ext>
            </a:extLst>
          </p:cNvPr>
          <p:cNvSpPr>
            <a:spLocks noGrp="1"/>
          </p:cNvSpPr>
          <p:nvPr>
            <p:ph type="body" sz="quarter" idx="35"/>
          </p:nvPr>
        </p:nvSpPr>
        <p:spPr/>
        <p:txBody>
          <a:bodyPr rtlCol="0"/>
          <a:lstStyle>
            <a:defPPr>
              <a:defRPr lang="en-GB"/>
            </a:defPPr>
          </a:lstStyle>
          <a:p>
            <a:pPr rtl="0"/>
            <a:endParaRPr lang="en-GB" dirty="0"/>
          </a:p>
          <a:p>
            <a:pPr rtl="0"/>
            <a:endParaRPr lang="en-GB" dirty="0"/>
          </a:p>
        </p:txBody>
      </p:sp>
      <p:sp>
        <p:nvSpPr>
          <p:cNvPr id="10" name="Footer Placeholder 9">
            <a:extLst>
              <a:ext uri="{FF2B5EF4-FFF2-40B4-BE49-F238E27FC236}">
                <a16:creationId xmlns:a16="http://schemas.microsoft.com/office/drawing/2014/main" id="{723D508A-D425-EDFE-44AF-6D2D69E6F967}"/>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A44D964A-7868-9E77-E28C-1F2AAABC397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59</a:t>
            </a:fld>
            <a:endParaRPr lang="en-GB" dirty="0"/>
          </a:p>
        </p:txBody>
      </p:sp>
    </p:spTree>
    <p:extLst>
      <p:ext uri="{BB962C8B-B14F-4D97-AF65-F5344CB8AC3E}">
        <p14:creationId xmlns:p14="http://schemas.microsoft.com/office/powerpoint/2010/main" val="34453491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6BBEFC-C397-CD33-6AE3-0255543365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A2E65A-9A63-1632-E09C-31A393BA95B6}"/>
              </a:ext>
            </a:extLst>
          </p:cNvPr>
          <p:cNvSpPr>
            <a:spLocks noGrp="1"/>
          </p:cNvSpPr>
          <p:nvPr>
            <p:ph type="title"/>
          </p:nvPr>
        </p:nvSpPr>
        <p:spPr/>
        <p:txBody>
          <a:bodyPr rtlCol="0"/>
          <a:lstStyle>
            <a:defPPr>
              <a:defRPr lang="en-GB"/>
            </a:defPPr>
          </a:lstStyle>
          <a:p>
            <a:pPr rtl="0"/>
            <a:r>
              <a:rPr lang="en-GB" dirty="0"/>
              <a:t>Other Barriers</a:t>
            </a:r>
          </a:p>
        </p:txBody>
      </p:sp>
      <p:sp>
        <p:nvSpPr>
          <p:cNvPr id="4" name="Text Placeholder 3">
            <a:extLst>
              <a:ext uri="{FF2B5EF4-FFF2-40B4-BE49-F238E27FC236}">
                <a16:creationId xmlns:a16="http://schemas.microsoft.com/office/drawing/2014/main" id="{8EA726E8-B200-AFD1-5652-A771AB63C026}"/>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EA96260A-9891-F0D6-BB31-B62F5E6617B4}"/>
              </a:ext>
            </a:extLst>
          </p:cNvPr>
          <p:cNvSpPr>
            <a:spLocks noGrp="1"/>
          </p:cNvSpPr>
          <p:nvPr>
            <p:ph type="body" sz="quarter" idx="33"/>
          </p:nvPr>
        </p:nvSpPr>
        <p:spPr/>
        <p:txBody>
          <a:bodyPr rtlCol="0"/>
          <a:lstStyle>
            <a:defPPr>
              <a:defRPr lang="en-GB"/>
            </a:defPPr>
          </a:lstStyle>
          <a:p>
            <a:pPr rtl="0"/>
            <a:r>
              <a:rPr lang="en-GB" dirty="0"/>
              <a:t>Disability</a:t>
            </a:r>
          </a:p>
        </p:txBody>
      </p:sp>
      <p:sp>
        <p:nvSpPr>
          <p:cNvPr id="30" name="Text Placeholder 29">
            <a:extLst>
              <a:ext uri="{FF2B5EF4-FFF2-40B4-BE49-F238E27FC236}">
                <a16:creationId xmlns:a16="http://schemas.microsoft.com/office/drawing/2014/main" id="{CC44E1CF-BC89-4999-727E-0759EFD312F8}"/>
              </a:ext>
            </a:extLst>
          </p:cNvPr>
          <p:cNvSpPr>
            <a:spLocks noGrp="1"/>
          </p:cNvSpPr>
          <p:nvPr>
            <p:ph type="body" sz="quarter" idx="34"/>
          </p:nvPr>
        </p:nvSpPr>
        <p:spPr/>
        <p:txBody>
          <a:bodyPr rtlCol="0"/>
          <a:lstStyle>
            <a:defPPr>
              <a:defRPr lang="en-GB"/>
            </a:defPPr>
          </a:lstStyle>
          <a:p>
            <a:pPr rtl="0"/>
            <a:r>
              <a:rPr lang="en-GB" dirty="0"/>
              <a:t>Confidence </a:t>
            </a:r>
          </a:p>
        </p:txBody>
      </p:sp>
      <p:sp>
        <p:nvSpPr>
          <p:cNvPr id="32" name="Text Placeholder 31">
            <a:extLst>
              <a:ext uri="{FF2B5EF4-FFF2-40B4-BE49-F238E27FC236}">
                <a16:creationId xmlns:a16="http://schemas.microsoft.com/office/drawing/2014/main" id="{181B9841-F0AB-E859-24F8-6F56E83D8E69}"/>
              </a:ext>
            </a:extLst>
          </p:cNvPr>
          <p:cNvSpPr>
            <a:spLocks noGrp="1"/>
          </p:cNvSpPr>
          <p:nvPr>
            <p:ph type="body" sz="quarter" idx="35"/>
          </p:nvPr>
        </p:nvSpPr>
        <p:spPr/>
        <p:txBody>
          <a:bodyPr rtlCol="0"/>
          <a:lstStyle>
            <a:defPPr>
              <a:defRPr lang="en-GB"/>
            </a:defPPr>
          </a:lstStyle>
          <a:p>
            <a:pPr rtl="0"/>
            <a:endParaRPr lang="en-GB" dirty="0"/>
          </a:p>
          <a:p>
            <a:pPr rtl="0"/>
            <a:endParaRPr lang="en-GB" dirty="0"/>
          </a:p>
        </p:txBody>
      </p:sp>
      <p:sp>
        <p:nvSpPr>
          <p:cNvPr id="10" name="Footer Placeholder 9">
            <a:extLst>
              <a:ext uri="{FF2B5EF4-FFF2-40B4-BE49-F238E27FC236}">
                <a16:creationId xmlns:a16="http://schemas.microsoft.com/office/drawing/2014/main" id="{9BA15E94-C712-F9F0-AEB1-4276EF8BC1A2}"/>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0CE8DFB2-4FC9-3082-E2B6-60AD219ABCA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60</a:t>
            </a:fld>
            <a:endParaRPr lang="en-GB" dirty="0"/>
          </a:p>
        </p:txBody>
      </p:sp>
    </p:spTree>
    <p:extLst>
      <p:ext uri="{BB962C8B-B14F-4D97-AF65-F5344CB8AC3E}">
        <p14:creationId xmlns:p14="http://schemas.microsoft.com/office/powerpoint/2010/main" val="36927295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BE6AA-AC31-79F2-A9D6-962CD8D685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2ECB5F-05E3-AA2B-1A00-45A0842F1AB5}"/>
              </a:ext>
            </a:extLst>
          </p:cNvPr>
          <p:cNvSpPr>
            <a:spLocks noGrp="1"/>
          </p:cNvSpPr>
          <p:nvPr>
            <p:ph type="title"/>
          </p:nvPr>
        </p:nvSpPr>
        <p:spPr/>
        <p:txBody>
          <a:bodyPr rtlCol="0"/>
          <a:lstStyle>
            <a:defPPr>
              <a:defRPr lang="en-GB"/>
            </a:defPPr>
          </a:lstStyle>
          <a:p>
            <a:pPr rtl="0"/>
            <a:r>
              <a:rPr lang="en-GB" dirty="0"/>
              <a:t>Other Barriers</a:t>
            </a:r>
          </a:p>
        </p:txBody>
      </p:sp>
      <p:sp>
        <p:nvSpPr>
          <p:cNvPr id="4" name="Text Placeholder 3">
            <a:extLst>
              <a:ext uri="{FF2B5EF4-FFF2-40B4-BE49-F238E27FC236}">
                <a16:creationId xmlns:a16="http://schemas.microsoft.com/office/drawing/2014/main" id="{9C915A54-D714-92AC-41AE-53EF0D401A19}"/>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59B8443C-BE3C-DA0F-BE5E-51B185F00238}"/>
              </a:ext>
            </a:extLst>
          </p:cNvPr>
          <p:cNvSpPr>
            <a:spLocks noGrp="1"/>
          </p:cNvSpPr>
          <p:nvPr>
            <p:ph type="body" sz="quarter" idx="33"/>
          </p:nvPr>
        </p:nvSpPr>
        <p:spPr/>
        <p:txBody>
          <a:bodyPr rtlCol="0"/>
          <a:lstStyle>
            <a:defPPr>
              <a:defRPr lang="en-GB"/>
            </a:defPPr>
          </a:lstStyle>
          <a:p>
            <a:pPr rtl="0"/>
            <a:r>
              <a:rPr lang="en-GB" dirty="0"/>
              <a:t>Disability</a:t>
            </a:r>
          </a:p>
        </p:txBody>
      </p:sp>
      <p:sp>
        <p:nvSpPr>
          <p:cNvPr id="30" name="Text Placeholder 29">
            <a:extLst>
              <a:ext uri="{FF2B5EF4-FFF2-40B4-BE49-F238E27FC236}">
                <a16:creationId xmlns:a16="http://schemas.microsoft.com/office/drawing/2014/main" id="{6083408F-B0B2-794F-71DF-B31097A4B6BC}"/>
              </a:ext>
            </a:extLst>
          </p:cNvPr>
          <p:cNvSpPr>
            <a:spLocks noGrp="1"/>
          </p:cNvSpPr>
          <p:nvPr>
            <p:ph type="body" sz="quarter" idx="34"/>
          </p:nvPr>
        </p:nvSpPr>
        <p:spPr/>
        <p:txBody>
          <a:bodyPr rtlCol="0"/>
          <a:lstStyle>
            <a:defPPr>
              <a:defRPr lang="en-GB"/>
            </a:defPPr>
          </a:lstStyle>
          <a:p>
            <a:pPr rtl="0"/>
            <a:r>
              <a:rPr lang="en-GB" dirty="0"/>
              <a:t>Confidence </a:t>
            </a:r>
          </a:p>
        </p:txBody>
      </p:sp>
      <p:sp>
        <p:nvSpPr>
          <p:cNvPr id="32" name="Text Placeholder 31">
            <a:extLst>
              <a:ext uri="{FF2B5EF4-FFF2-40B4-BE49-F238E27FC236}">
                <a16:creationId xmlns:a16="http://schemas.microsoft.com/office/drawing/2014/main" id="{3BDC1770-F6C3-C939-F4F6-1A85FD27856E}"/>
              </a:ext>
            </a:extLst>
          </p:cNvPr>
          <p:cNvSpPr>
            <a:spLocks noGrp="1"/>
          </p:cNvSpPr>
          <p:nvPr>
            <p:ph type="body" sz="quarter" idx="35"/>
          </p:nvPr>
        </p:nvSpPr>
        <p:spPr/>
        <p:txBody>
          <a:bodyPr rtlCol="0"/>
          <a:lstStyle>
            <a:defPPr>
              <a:defRPr lang="en-GB"/>
            </a:defPPr>
          </a:lstStyle>
          <a:p>
            <a:pPr rtl="0"/>
            <a:endParaRPr lang="en-GB" dirty="0"/>
          </a:p>
          <a:p>
            <a:r>
              <a:rPr lang="en-GB" dirty="0"/>
              <a:t>Caledonian Antisyzygy </a:t>
            </a:r>
          </a:p>
          <a:p>
            <a:pPr rtl="0"/>
            <a:endParaRPr lang="en-GB" dirty="0"/>
          </a:p>
        </p:txBody>
      </p:sp>
      <p:sp>
        <p:nvSpPr>
          <p:cNvPr id="10" name="Footer Placeholder 9">
            <a:extLst>
              <a:ext uri="{FF2B5EF4-FFF2-40B4-BE49-F238E27FC236}">
                <a16:creationId xmlns:a16="http://schemas.microsoft.com/office/drawing/2014/main" id="{44C4FF2A-238B-CFE3-0161-60B524F3C73E}"/>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E00F7699-CB9C-4294-5107-628709AAA065}"/>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61</a:t>
            </a:fld>
            <a:endParaRPr lang="en-GB" dirty="0"/>
          </a:p>
        </p:txBody>
      </p:sp>
    </p:spTree>
    <p:extLst>
      <p:ext uri="{BB962C8B-B14F-4D97-AF65-F5344CB8AC3E}">
        <p14:creationId xmlns:p14="http://schemas.microsoft.com/office/powerpoint/2010/main" val="32863192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AF3FC-A911-288F-291C-130157EA82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697C96-0C8E-4DF1-52FF-195A0882E68E}"/>
              </a:ext>
            </a:extLst>
          </p:cNvPr>
          <p:cNvSpPr>
            <a:spLocks noGrp="1"/>
          </p:cNvSpPr>
          <p:nvPr>
            <p:ph type="title"/>
          </p:nvPr>
        </p:nvSpPr>
        <p:spPr/>
        <p:txBody>
          <a:bodyPr rtlCol="0"/>
          <a:lstStyle>
            <a:defPPr>
              <a:defRPr lang="en-GB"/>
            </a:defPPr>
          </a:lstStyle>
          <a:p>
            <a:pPr rtl="0"/>
            <a:endParaRPr lang="en-GB" dirty="0"/>
          </a:p>
        </p:txBody>
      </p:sp>
      <p:sp>
        <p:nvSpPr>
          <p:cNvPr id="4" name="Text Placeholder 3">
            <a:extLst>
              <a:ext uri="{FF2B5EF4-FFF2-40B4-BE49-F238E27FC236}">
                <a16:creationId xmlns:a16="http://schemas.microsoft.com/office/drawing/2014/main" id="{D60102FB-46A2-CCD9-AD77-0FEA6C50B290}"/>
              </a:ext>
            </a:extLst>
          </p:cNvPr>
          <p:cNvSpPr>
            <a:spLocks noGrp="1"/>
          </p:cNvSpPr>
          <p:nvPr>
            <p:ph type="body" sz="quarter" idx="30"/>
          </p:nvPr>
        </p:nvSpPr>
        <p:spPr/>
        <p:txBody>
          <a:bodyPr rtlCol="0"/>
          <a:lstStyle>
            <a:defPPr>
              <a:defRPr lang="en-GB"/>
            </a:defPPr>
          </a:lstStyle>
          <a:p>
            <a:endParaRPr lang="en-GB" dirty="0"/>
          </a:p>
        </p:txBody>
      </p:sp>
      <p:sp>
        <p:nvSpPr>
          <p:cNvPr id="3" name="Text Placeholder 2">
            <a:extLst>
              <a:ext uri="{FF2B5EF4-FFF2-40B4-BE49-F238E27FC236}">
                <a16:creationId xmlns:a16="http://schemas.microsoft.com/office/drawing/2014/main" id="{BFD12354-9EB0-107C-EE6F-9859B87E669B}"/>
              </a:ext>
            </a:extLst>
          </p:cNvPr>
          <p:cNvSpPr>
            <a:spLocks noGrp="1"/>
          </p:cNvSpPr>
          <p:nvPr>
            <p:ph type="body" sz="quarter" idx="28"/>
          </p:nvPr>
        </p:nvSpPr>
        <p:spPr/>
        <p:txBody>
          <a:bodyPr rtlCol="0"/>
          <a:lstStyle>
            <a:defPPr>
              <a:defRPr lang="en-GB"/>
            </a:defPPr>
          </a:lstStyle>
          <a:p>
            <a:pPr marL="0" indent="0">
              <a:buNone/>
            </a:pPr>
            <a:r>
              <a:rPr lang="en-GB" sz="2800" dirty="0"/>
              <a:t> </a:t>
            </a:r>
          </a:p>
          <a:p>
            <a:pPr rtl="0"/>
            <a:endParaRPr lang="en-GB" dirty="0"/>
          </a:p>
        </p:txBody>
      </p:sp>
      <p:sp>
        <p:nvSpPr>
          <p:cNvPr id="17" name="Footer Placeholder 16">
            <a:extLst>
              <a:ext uri="{FF2B5EF4-FFF2-40B4-BE49-F238E27FC236}">
                <a16:creationId xmlns:a16="http://schemas.microsoft.com/office/drawing/2014/main" id="{ABA1475B-08F6-16EB-FD7F-CF1E5BE6AF0B}"/>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3D1DFF25-849B-BA67-A01A-39F5ACC17F9D}"/>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62</a:t>
            </a:fld>
            <a:endParaRPr lang="en-GB" dirty="0"/>
          </a:p>
        </p:txBody>
      </p:sp>
    </p:spTree>
    <p:extLst>
      <p:ext uri="{BB962C8B-B14F-4D97-AF65-F5344CB8AC3E}">
        <p14:creationId xmlns:p14="http://schemas.microsoft.com/office/powerpoint/2010/main" val="3263723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04363-6005-BE81-3B67-0684CC31F6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180CF4-01F1-E718-E34A-B0C0BE8A9B86}"/>
              </a:ext>
            </a:extLst>
          </p:cNvPr>
          <p:cNvSpPr>
            <a:spLocks noGrp="1"/>
          </p:cNvSpPr>
          <p:nvPr>
            <p:ph type="title"/>
          </p:nvPr>
        </p:nvSpPr>
        <p:spPr/>
        <p:txBody>
          <a:bodyPr rtlCol="0"/>
          <a:lstStyle>
            <a:defPPr>
              <a:defRPr lang="en-GB"/>
            </a:defPPr>
          </a:lstStyle>
          <a:p>
            <a:pPr rtl="0"/>
            <a:r>
              <a:rPr lang="en-GB" dirty="0"/>
              <a:t>Racism</a:t>
            </a:r>
          </a:p>
        </p:txBody>
      </p:sp>
      <p:sp>
        <p:nvSpPr>
          <p:cNvPr id="4" name="Text Placeholder 3">
            <a:extLst>
              <a:ext uri="{FF2B5EF4-FFF2-40B4-BE49-F238E27FC236}">
                <a16:creationId xmlns:a16="http://schemas.microsoft.com/office/drawing/2014/main" id="{22398A01-A3F9-B615-FFF8-FD0CC46120F8}"/>
              </a:ext>
            </a:extLst>
          </p:cNvPr>
          <p:cNvSpPr>
            <a:spLocks noGrp="1"/>
          </p:cNvSpPr>
          <p:nvPr>
            <p:ph type="body" sz="quarter" idx="30"/>
          </p:nvPr>
        </p:nvSpPr>
        <p:spPr/>
        <p:txBody>
          <a:bodyPr rtlCol="0"/>
          <a:lstStyle>
            <a:defPPr>
              <a:defRPr lang="en-GB"/>
            </a:defPPr>
          </a:lstStyle>
          <a:p>
            <a:endParaRPr lang="en-GB" dirty="0"/>
          </a:p>
        </p:txBody>
      </p:sp>
      <p:sp>
        <p:nvSpPr>
          <p:cNvPr id="3" name="Text Placeholder 2">
            <a:extLst>
              <a:ext uri="{FF2B5EF4-FFF2-40B4-BE49-F238E27FC236}">
                <a16:creationId xmlns:a16="http://schemas.microsoft.com/office/drawing/2014/main" id="{D45BAAA8-9B41-EE78-35C1-60683862DE72}"/>
              </a:ext>
            </a:extLst>
          </p:cNvPr>
          <p:cNvSpPr>
            <a:spLocks noGrp="1"/>
          </p:cNvSpPr>
          <p:nvPr>
            <p:ph type="body" sz="quarter" idx="28"/>
          </p:nvPr>
        </p:nvSpPr>
        <p:spPr/>
        <p:txBody>
          <a:bodyPr rtlCol="0"/>
          <a:lstStyle>
            <a:defPPr>
              <a:defRPr lang="en-GB"/>
            </a:defPPr>
          </a:lstStyle>
          <a:p>
            <a:pPr marL="0" indent="0" rtl="0">
              <a:buNone/>
            </a:pPr>
            <a:r>
              <a:rPr lang="en-GB" sz="2800" dirty="0"/>
              <a:t> </a:t>
            </a:r>
          </a:p>
          <a:p>
            <a:pPr rtl="0"/>
            <a:endParaRPr lang="en-GB" dirty="0"/>
          </a:p>
        </p:txBody>
      </p:sp>
      <p:sp>
        <p:nvSpPr>
          <p:cNvPr id="17" name="Footer Placeholder 16">
            <a:extLst>
              <a:ext uri="{FF2B5EF4-FFF2-40B4-BE49-F238E27FC236}">
                <a16:creationId xmlns:a16="http://schemas.microsoft.com/office/drawing/2014/main" id="{3034C328-3F64-D254-FE99-66B9C1D31288}"/>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F87BFBE7-2218-EB0E-2932-E545546A9AF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63</a:t>
            </a:fld>
            <a:endParaRPr lang="en-GB" dirty="0"/>
          </a:p>
        </p:txBody>
      </p:sp>
    </p:spTree>
    <p:extLst>
      <p:ext uri="{BB962C8B-B14F-4D97-AF65-F5344CB8AC3E}">
        <p14:creationId xmlns:p14="http://schemas.microsoft.com/office/powerpoint/2010/main" val="1195784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D4258-FFB4-D7CD-00DE-FE3111681A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2EF0E8-514B-97AA-AA82-32A1B49C2F2D}"/>
              </a:ext>
            </a:extLst>
          </p:cNvPr>
          <p:cNvSpPr>
            <a:spLocks noGrp="1"/>
          </p:cNvSpPr>
          <p:nvPr>
            <p:ph type="title"/>
          </p:nvPr>
        </p:nvSpPr>
        <p:spPr/>
        <p:txBody>
          <a:bodyPr rtlCol="0"/>
          <a:lstStyle>
            <a:defPPr>
              <a:defRPr lang="en-GB"/>
            </a:defPPr>
          </a:lstStyle>
          <a:p>
            <a:pPr rtl="0"/>
            <a:r>
              <a:rPr lang="en-GB" dirty="0"/>
              <a:t>Racism</a:t>
            </a:r>
          </a:p>
        </p:txBody>
      </p:sp>
      <p:sp>
        <p:nvSpPr>
          <p:cNvPr id="4" name="Text Placeholder 3">
            <a:extLst>
              <a:ext uri="{FF2B5EF4-FFF2-40B4-BE49-F238E27FC236}">
                <a16:creationId xmlns:a16="http://schemas.microsoft.com/office/drawing/2014/main" id="{D5C5C7CF-E149-9DCC-6CD9-A23DEB190BAB}"/>
              </a:ext>
            </a:extLst>
          </p:cNvPr>
          <p:cNvSpPr>
            <a:spLocks noGrp="1"/>
          </p:cNvSpPr>
          <p:nvPr>
            <p:ph type="body" sz="quarter" idx="30"/>
          </p:nvPr>
        </p:nvSpPr>
        <p:spPr/>
        <p:txBody>
          <a:bodyPr rtlCol="0"/>
          <a:lstStyle>
            <a:defPPr>
              <a:defRPr lang="en-GB"/>
            </a:defPPr>
          </a:lstStyle>
          <a:p>
            <a:r>
              <a:rPr lang="en-GB" dirty="0"/>
              <a:t>Looks and issues with language and pronunciation </a:t>
            </a:r>
          </a:p>
        </p:txBody>
      </p:sp>
      <p:sp>
        <p:nvSpPr>
          <p:cNvPr id="3" name="Text Placeholder 2">
            <a:extLst>
              <a:ext uri="{FF2B5EF4-FFF2-40B4-BE49-F238E27FC236}">
                <a16:creationId xmlns:a16="http://schemas.microsoft.com/office/drawing/2014/main" id="{06FB820D-5717-DE7F-E043-A1F1296CEAC3}"/>
              </a:ext>
            </a:extLst>
          </p:cNvPr>
          <p:cNvSpPr>
            <a:spLocks noGrp="1"/>
          </p:cNvSpPr>
          <p:nvPr>
            <p:ph type="body" sz="quarter" idx="28"/>
          </p:nvPr>
        </p:nvSpPr>
        <p:spPr/>
        <p:txBody>
          <a:bodyPr rtlCol="0"/>
          <a:lstStyle>
            <a:defPPr>
              <a:defRPr lang="en-GB"/>
            </a:defPPr>
          </a:lstStyle>
          <a:p>
            <a:pPr marL="0" indent="0">
              <a:buNone/>
            </a:pPr>
            <a:r>
              <a:rPr lang="en-GB" sz="2800" dirty="0"/>
              <a:t> </a:t>
            </a:r>
          </a:p>
          <a:p>
            <a:pPr rtl="0"/>
            <a:endParaRPr lang="en-GB" dirty="0"/>
          </a:p>
        </p:txBody>
      </p:sp>
      <p:sp>
        <p:nvSpPr>
          <p:cNvPr id="17" name="Footer Placeholder 16">
            <a:extLst>
              <a:ext uri="{FF2B5EF4-FFF2-40B4-BE49-F238E27FC236}">
                <a16:creationId xmlns:a16="http://schemas.microsoft.com/office/drawing/2014/main" id="{342715F4-0AB3-E2CA-2C8A-F08D13E97036}"/>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53EAD1A0-9E2C-676D-F2C4-1945A9D06AC6}"/>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64</a:t>
            </a:fld>
            <a:endParaRPr lang="en-GB" dirty="0"/>
          </a:p>
        </p:txBody>
      </p:sp>
    </p:spTree>
    <p:extLst>
      <p:ext uri="{BB962C8B-B14F-4D97-AF65-F5344CB8AC3E}">
        <p14:creationId xmlns:p14="http://schemas.microsoft.com/office/powerpoint/2010/main" val="6559878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AE6F5-F4EE-2B61-5F33-41BB895105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D66314-2096-120C-6F71-14E6798EB676}"/>
              </a:ext>
            </a:extLst>
          </p:cNvPr>
          <p:cNvSpPr>
            <a:spLocks noGrp="1"/>
          </p:cNvSpPr>
          <p:nvPr>
            <p:ph type="title"/>
          </p:nvPr>
        </p:nvSpPr>
        <p:spPr/>
        <p:txBody>
          <a:bodyPr rtlCol="0"/>
          <a:lstStyle>
            <a:defPPr>
              <a:defRPr lang="en-GB"/>
            </a:defPPr>
          </a:lstStyle>
          <a:p>
            <a:pPr rtl="0"/>
            <a:r>
              <a:rPr lang="en-GB" dirty="0"/>
              <a:t>Racism</a:t>
            </a:r>
          </a:p>
        </p:txBody>
      </p:sp>
      <p:sp>
        <p:nvSpPr>
          <p:cNvPr id="4" name="Text Placeholder 3">
            <a:extLst>
              <a:ext uri="{FF2B5EF4-FFF2-40B4-BE49-F238E27FC236}">
                <a16:creationId xmlns:a16="http://schemas.microsoft.com/office/drawing/2014/main" id="{6584A97F-035B-45B0-5ED2-B14812D4A7A8}"/>
              </a:ext>
            </a:extLst>
          </p:cNvPr>
          <p:cNvSpPr>
            <a:spLocks noGrp="1"/>
          </p:cNvSpPr>
          <p:nvPr>
            <p:ph type="body" sz="quarter" idx="30"/>
          </p:nvPr>
        </p:nvSpPr>
        <p:spPr/>
        <p:txBody>
          <a:bodyPr rtlCol="0"/>
          <a:lstStyle>
            <a:defPPr>
              <a:defRPr lang="en-GB"/>
            </a:defPPr>
          </a:lstStyle>
          <a:p>
            <a:r>
              <a:rPr lang="en-GB" dirty="0"/>
              <a:t>Looks and issues with language and pronunciation </a:t>
            </a:r>
          </a:p>
        </p:txBody>
      </p:sp>
      <p:sp>
        <p:nvSpPr>
          <p:cNvPr id="3" name="Text Placeholder 2">
            <a:extLst>
              <a:ext uri="{FF2B5EF4-FFF2-40B4-BE49-F238E27FC236}">
                <a16:creationId xmlns:a16="http://schemas.microsoft.com/office/drawing/2014/main" id="{CC335A2C-2FF9-6709-F9F6-A0DA20DF7DBD}"/>
              </a:ext>
            </a:extLst>
          </p:cNvPr>
          <p:cNvSpPr>
            <a:spLocks noGrp="1"/>
          </p:cNvSpPr>
          <p:nvPr>
            <p:ph type="body" sz="quarter" idx="28"/>
          </p:nvPr>
        </p:nvSpPr>
        <p:spPr/>
        <p:txBody>
          <a:bodyPr rtlCol="0"/>
          <a:lstStyle>
            <a:defPPr>
              <a:defRPr lang="en-GB"/>
            </a:defPPr>
          </a:lstStyle>
          <a:p>
            <a:pPr marL="0" indent="0">
              <a:buNone/>
            </a:pPr>
            <a:r>
              <a:rPr lang="en-GB" sz="2800" dirty="0"/>
              <a:t> </a:t>
            </a:r>
          </a:p>
          <a:p>
            <a:pPr rtl="0"/>
            <a:endParaRPr lang="en-GB" dirty="0"/>
          </a:p>
        </p:txBody>
      </p:sp>
      <p:sp>
        <p:nvSpPr>
          <p:cNvPr id="17" name="Footer Placeholder 16">
            <a:extLst>
              <a:ext uri="{FF2B5EF4-FFF2-40B4-BE49-F238E27FC236}">
                <a16:creationId xmlns:a16="http://schemas.microsoft.com/office/drawing/2014/main" id="{7F740AE1-D544-906F-10DF-C0C4310696C6}"/>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DEF23FB6-23AB-2CA5-1D8D-005A5D25B347}"/>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65</a:t>
            </a:fld>
            <a:endParaRPr lang="en-GB" dirty="0"/>
          </a:p>
        </p:txBody>
      </p:sp>
    </p:spTree>
    <p:extLst>
      <p:ext uri="{BB962C8B-B14F-4D97-AF65-F5344CB8AC3E}">
        <p14:creationId xmlns:p14="http://schemas.microsoft.com/office/powerpoint/2010/main" val="34391869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3997F7-8515-CA8A-439C-0A52CB5CA7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773812-D874-2CF2-F91A-5C403231B0A0}"/>
              </a:ext>
            </a:extLst>
          </p:cNvPr>
          <p:cNvSpPr>
            <a:spLocks noGrp="1"/>
          </p:cNvSpPr>
          <p:nvPr>
            <p:ph type="title"/>
          </p:nvPr>
        </p:nvSpPr>
        <p:spPr/>
        <p:txBody>
          <a:bodyPr rtlCol="0"/>
          <a:lstStyle>
            <a:defPPr>
              <a:defRPr lang="en-GB"/>
            </a:defPPr>
          </a:lstStyle>
          <a:p>
            <a:pPr rtl="0"/>
            <a:r>
              <a:rPr lang="en-GB" dirty="0"/>
              <a:t>Racism</a:t>
            </a:r>
          </a:p>
        </p:txBody>
      </p:sp>
      <p:sp>
        <p:nvSpPr>
          <p:cNvPr id="4" name="Text Placeholder 3">
            <a:extLst>
              <a:ext uri="{FF2B5EF4-FFF2-40B4-BE49-F238E27FC236}">
                <a16:creationId xmlns:a16="http://schemas.microsoft.com/office/drawing/2014/main" id="{FF2798F6-00B8-51C9-DB6D-8DC382C9AC3D}"/>
              </a:ext>
            </a:extLst>
          </p:cNvPr>
          <p:cNvSpPr>
            <a:spLocks noGrp="1"/>
          </p:cNvSpPr>
          <p:nvPr>
            <p:ph type="body" sz="quarter" idx="30"/>
          </p:nvPr>
        </p:nvSpPr>
        <p:spPr/>
        <p:txBody>
          <a:bodyPr rtlCol="0"/>
          <a:lstStyle>
            <a:defPPr>
              <a:defRPr lang="en-GB"/>
            </a:defPPr>
          </a:lstStyle>
          <a:p>
            <a:r>
              <a:rPr lang="en-GB" dirty="0"/>
              <a:t>Looks and issues with language and pronunciation </a:t>
            </a:r>
          </a:p>
        </p:txBody>
      </p:sp>
      <p:sp>
        <p:nvSpPr>
          <p:cNvPr id="3" name="Text Placeholder 2">
            <a:extLst>
              <a:ext uri="{FF2B5EF4-FFF2-40B4-BE49-F238E27FC236}">
                <a16:creationId xmlns:a16="http://schemas.microsoft.com/office/drawing/2014/main" id="{9C0833C8-21AF-82E9-484E-F3DFEEB4EE06}"/>
              </a:ext>
            </a:extLst>
          </p:cNvPr>
          <p:cNvSpPr>
            <a:spLocks noGrp="1"/>
          </p:cNvSpPr>
          <p:nvPr>
            <p:ph type="body" sz="quarter" idx="28"/>
          </p:nvPr>
        </p:nvSpPr>
        <p:spPr/>
        <p:txBody>
          <a:bodyPr rtlCol="0"/>
          <a:lstStyle>
            <a:defPPr>
              <a:defRPr lang="en-GB"/>
            </a:defPPr>
          </a:lstStyle>
          <a:p>
            <a:pPr marL="0" indent="0">
              <a:buNone/>
            </a:pPr>
            <a:r>
              <a:rPr lang="en-GB" sz="2800" dirty="0"/>
              <a:t> Many talented singers of Asian decent were not getting jobs due to looking Asian and difficulties with the language </a:t>
            </a:r>
          </a:p>
          <a:p>
            <a:pPr rtl="0"/>
            <a:endParaRPr lang="en-GB" dirty="0"/>
          </a:p>
        </p:txBody>
      </p:sp>
      <p:sp>
        <p:nvSpPr>
          <p:cNvPr id="17" name="Footer Placeholder 16">
            <a:extLst>
              <a:ext uri="{FF2B5EF4-FFF2-40B4-BE49-F238E27FC236}">
                <a16:creationId xmlns:a16="http://schemas.microsoft.com/office/drawing/2014/main" id="{EE6A266E-5BB0-137A-44D6-68E427DC8696}"/>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51936221-00EF-051D-6696-02AC530B3027}"/>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66</a:t>
            </a:fld>
            <a:endParaRPr lang="en-GB" dirty="0"/>
          </a:p>
        </p:txBody>
      </p:sp>
    </p:spTree>
    <p:extLst>
      <p:ext uri="{BB962C8B-B14F-4D97-AF65-F5344CB8AC3E}">
        <p14:creationId xmlns:p14="http://schemas.microsoft.com/office/powerpoint/2010/main" val="21606991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1CE5E4-5BD7-D556-278E-C6037BA670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6878B9-0321-1ACE-EBBA-8D4B19F80BD8}"/>
              </a:ext>
            </a:extLst>
          </p:cNvPr>
          <p:cNvSpPr>
            <a:spLocks noGrp="1"/>
          </p:cNvSpPr>
          <p:nvPr>
            <p:ph type="title"/>
          </p:nvPr>
        </p:nvSpPr>
        <p:spPr/>
        <p:txBody>
          <a:bodyPr rtlCol="0"/>
          <a:lstStyle>
            <a:defPPr>
              <a:defRPr lang="en-GB"/>
            </a:defPPr>
          </a:lstStyle>
          <a:p>
            <a:pPr rtl="0"/>
            <a:r>
              <a:rPr lang="en-GB" dirty="0"/>
              <a:t>Racism</a:t>
            </a:r>
          </a:p>
        </p:txBody>
      </p:sp>
      <p:sp>
        <p:nvSpPr>
          <p:cNvPr id="4" name="Text Placeholder 3">
            <a:extLst>
              <a:ext uri="{FF2B5EF4-FFF2-40B4-BE49-F238E27FC236}">
                <a16:creationId xmlns:a16="http://schemas.microsoft.com/office/drawing/2014/main" id="{78D1272E-ED8E-E0FF-0628-602607E4A7A5}"/>
              </a:ext>
            </a:extLst>
          </p:cNvPr>
          <p:cNvSpPr>
            <a:spLocks noGrp="1"/>
          </p:cNvSpPr>
          <p:nvPr>
            <p:ph type="body" sz="quarter" idx="30"/>
          </p:nvPr>
        </p:nvSpPr>
        <p:spPr/>
        <p:txBody>
          <a:bodyPr rtlCol="0"/>
          <a:lstStyle>
            <a:defPPr>
              <a:defRPr lang="en-GB"/>
            </a:defPPr>
          </a:lstStyle>
          <a:p>
            <a:r>
              <a:rPr lang="en-GB" dirty="0"/>
              <a:t>Language</a:t>
            </a:r>
          </a:p>
        </p:txBody>
      </p:sp>
      <p:sp>
        <p:nvSpPr>
          <p:cNvPr id="3" name="Text Placeholder 2">
            <a:extLst>
              <a:ext uri="{FF2B5EF4-FFF2-40B4-BE49-F238E27FC236}">
                <a16:creationId xmlns:a16="http://schemas.microsoft.com/office/drawing/2014/main" id="{ECE11D0A-35E8-71A5-A573-419ACB10A030}"/>
              </a:ext>
            </a:extLst>
          </p:cNvPr>
          <p:cNvSpPr>
            <a:spLocks noGrp="1"/>
          </p:cNvSpPr>
          <p:nvPr>
            <p:ph type="body" sz="quarter" idx="28"/>
          </p:nvPr>
        </p:nvSpPr>
        <p:spPr/>
        <p:txBody>
          <a:bodyPr rtlCol="0"/>
          <a:lstStyle>
            <a:defPPr>
              <a:defRPr lang="en-GB"/>
            </a:defPPr>
          </a:lstStyle>
          <a:p>
            <a:pPr marL="0" indent="0">
              <a:buNone/>
            </a:pPr>
            <a:r>
              <a:rPr lang="en-GB" sz="2800" dirty="0"/>
              <a:t> </a:t>
            </a:r>
          </a:p>
          <a:p>
            <a:pPr rtl="0"/>
            <a:endParaRPr lang="en-GB" dirty="0"/>
          </a:p>
        </p:txBody>
      </p:sp>
      <p:sp>
        <p:nvSpPr>
          <p:cNvPr id="17" name="Footer Placeholder 16">
            <a:extLst>
              <a:ext uri="{FF2B5EF4-FFF2-40B4-BE49-F238E27FC236}">
                <a16:creationId xmlns:a16="http://schemas.microsoft.com/office/drawing/2014/main" id="{12DB79AD-CA75-2341-3505-1CB48B2DF6ED}"/>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BF467654-C1BE-A39A-D50D-802824BA311B}"/>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67</a:t>
            </a:fld>
            <a:endParaRPr lang="en-GB" dirty="0"/>
          </a:p>
        </p:txBody>
      </p:sp>
    </p:spTree>
    <p:extLst>
      <p:ext uri="{BB962C8B-B14F-4D97-AF65-F5344CB8AC3E}">
        <p14:creationId xmlns:p14="http://schemas.microsoft.com/office/powerpoint/2010/main" val="30315677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10CB96-E3E3-C713-236C-7ACF1C04C4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26069B-24FD-12C7-0CAE-C28B813BFE3E}"/>
              </a:ext>
            </a:extLst>
          </p:cNvPr>
          <p:cNvSpPr>
            <a:spLocks noGrp="1"/>
          </p:cNvSpPr>
          <p:nvPr>
            <p:ph type="title"/>
          </p:nvPr>
        </p:nvSpPr>
        <p:spPr/>
        <p:txBody>
          <a:bodyPr rtlCol="0"/>
          <a:lstStyle>
            <a:defPPr>
              <a:defRPr lang="en-GB"/>
            </a:defPPr>
          </a:lstStyle>
          <a:p>
            <a:pPr rtl="0"/>
            <a:r>
              <a:rPr lang="en-GB" dirty="0"/>
              <a:t>Racism </a:t>
            </a:r>
          </a:p>
        </p:txBody>
      </p:sp>
      <p:sp>
        <p:nvSpPr>
          <p:cNvPr id="4" name="Text Placeholder 3">
            <a:extLst>
              <a:ext uri="{FF2B5EF4-FFF2-40B4-BE49-F238E27FC236}">
                <a16:creationId xmlns:a16="http://schemas.microsoft.com/office/drawing/2014/main" id="{4910C2C5-5239-A31B-F018-21FD7F0F51DA}"/>
              </a:ext>
            </a:extLst>
          </p:cNvPr>
          <p:cNvSpPr>
            <a:spLocks noGrp="1"/>
          </p:cNvSpPr>
          <p:nvPr>
            <p:ph type="body" sz="quarter" idx="30"/>
          </p:nvPr>
        </p:nvSpPr>
        <p:spPr/>
        <p:txBody>
          <a:bodyPr rtlCol="0"/>
          <a:lstStyle>
            <a:defPPr>
              <a:defRPr lang="en-GB"/>
            </a:defPPr>
          </a:lstStyle>
          <a:p>
            <a:r>
              <a:rPr lang="en-GB" b="1" dirty="0"/>
              <a:t>Language </a:t>
            </a:r>
            <a:endParaRPr lang="en-GB" dirty="0"/>
          </a:p>
        </p:txBody>
      </p:sp>
      <p:sp>
        <p:nvSpPr>
          <p:cNvPr id="3" name="Text Placeholder 2">
            <a:extLst>
              <a:ext uri="{FF2B5EF4-FFF2-40B4-BE49-F238E27FC236}">
                <a16:creationId xmlns:a16="http://schemas.microsoft.com/office/drawing/2014/main" id="{31C01E72-E8A5-8B6A-F0C8-3EA6F09BB4FF}"/>
              </a:ext>
            </a:extLst>
          </p:cNvPr>
          <p:cNvSpPr>
            <a:spLocks noGrp="1"/>
          </p:cNvSpPr>
          <p:nvPr>
            <p:ph type="body" sz="quarter" idx="28"/>
          </p:nvPr>
        </p:nvSpPr>
        <p:spPr/>
        <p:txBody>
          <a:bodyPr rtlCol="0"/>
          <a:lstStyle>
            <a:defPPr>
              <a:defRPr lang="en-GB"/>
            </a:defPPr>
          </a:lstStyle>
          <a:p>
            <a:r>
              <a:rPr lang="en-GB" sz="2800" dirty="0"/>
              <a:t> German colleague not getting jobs in Italy</a:t>
            </a:r>
          </a:p>
          <a:p>
            <a:r>
              <a:rPr lang="en-GB" sz="2800" dirty="0"/>
              <a:t>Worse in Germany due to dialogue in operetta </a:t>
            </a:r>
          </a:p>
          <a:p>
            <a:pPr rtl="0"/>
            <a:endParaRPr lang="en-GB" dirty="0"/>
          </a:p>
        </p:txBody>
      </p:sp>
      <p:sp>
        <p:nvSpPr>
          <p:cNvPr id="17" name="Footer Placeholder 16">
            <a:extLst>
              <a:ext uri="{FF2B5EF4-FFF2-40B4-BE49-F238E27FC236}">
                <a16:creationId xmlns:a16="http://schemas.microsoft.com/office/drawing/2014/main" id="{82C3BAF7-FE47-A3C3-3CA9-B616F8E91F12}"/>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2F13C25B-1513-5FD2-3386-F09A5FDF0F19}"/>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68</a:t>
            </a:fld>
            <a:endParaRPr lang="en-GB" dirty="0"/>
          </a:p>
        </p:txBody>
      </p:sp>
    </p:spTree>
    <p:extLst>
      <p:ext uri="{BB962C8B-B14F-4D97-AF65-F5344CB8AC3E}">
        <p14:creationId xmlns:p14="http://schemas.microsoft.com/office/powerpoint/2010/main" val="14163555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7577B-E262-A2C7-6951-9720BA19EB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C37996-9AF8-E08B-B2A6-013BB7159F1B}"/>
              </a:ext>
            </a:extLst>
          </p:cNvPr>
          <p:cNvSpPr>
            <a:spLocks noGrp="1"/>
          </p:cNvSpPr>
          <p:nvPr>
            <p:ph type="title"/>
          </p:nvPr>
        </p:nvSpPr>
        <p:spPr/>
        <p:txBody>
          <a:bodyPr rtlCol="0"/>
          <a:lstStyle>
            <a:defPPr>
              <a:defRPr lang="en-GB"/>
            </a:defPPr>
          </a:lstStyle>
          <a:p>
            <a:pPr rtl="0"/>
            <a:r>
              <a:rPr lang="en-GB" dirty="0"/>
              <a:t>Capitalism </a:t>
            </a:r>
          </a:p>
        </p:txBody>
      </p:sp>
      <p:sp>
        <p:nvSpPr>
          <p:cNvPr id="4" name="Text Placeholder 3">
            <a:extLst>
              <a:ext uri="{FF2B5EF4-FFF2-40B4-BE49-F238E27FC236}">
                <a16:creationId xmlns:a16="http://schemas.microsoft.com/office/drawing/2014/main" id="{239D1A87-3A26-241F-C5AA-CC18B6D01CF5}"/>
              </a:ext>
            </a:extLst>
          </p:cNvPr>
          <p:cNvSpPr>
            <a:spLocks noGrp="1"/>
          </p:cNvSpPr>
          <p:nvPr>
            <p:ph type="body" sz="quarter" idx="30"/>
          </p:nvPr>
        </p:nvSpPr>
        <p:spPr/>
        <p:txBody>
          <a:bodyPr rtlCol="0"/>
          <a:lstStyle>
            <a:defPPr>
              <a:defRPr lang="en-GB"/>
            </a:defPPr>
          </a:lstStyle>
          <a:p>
            <a:endParaRPr lang="en-GB" dirty="0"/>
          </a:p>
        </p:txBody>
      </p:sp>
      <p:sp>
        <p:nvSpPr>
          <p:cNvPr id="3" name="Text Placeholder 2">
            <a:extLst>
              <a:ext uri="{FF2B5EF4-FFF2-40B4-BE49-F238E27FC236}">
                <a16:creationId xmlns:a16="http://schemas.microsoft.com/office/drawing/2014/main" id="{1AF984AA-462D-EA7B-61E3-E37A3A3C8278}"/>
              </a:ext>
            </a:extLst>
          </p:cNvPr>
          <p:cNvSpPr>
            <a:spLocks noGrp="1"/>
          </p:cNvSpPr>
          <p:nvPr>
            <p:ph type="body" sz="quarter" idx="28"/>
          </p:nvPr>
        </p:nvSpPr>
        <p:spPr/>
        <p:txBody>
          <a:bodyPr rtlCol="0"/>
          <a:lstStyle>
            <a:defPPr>
              <a:defRPr lang="en-GB"/>
            </a:defPPr>
          </a:lstStyle>
          <a:p>
            <a:pPr rtl="0"/>
            <a:endParaRPr lang="en-GB" dirty="0"/>
          </a:p>
        </p:txBody>
      </p:sp>
      <p:sp>
        <p:nvSpPr>
          <p:cNvPr id="17" name="Footer Placeholder 16">
            <a:extLst>
              <a:ext uri="{FF2B5EF4-FFF2-40B4-BE49-F238E27FC236}">
                <a16:creationId xmlns:a16="http://schemas.microsoft.com/office/drawing/2014/main" id="{49F99C8B-4A5D-EBEB-5C6A-C3730AFD5ED4}"/>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7CFDDF35-F5F4-3408-43D5-29E9668F62D9}"/>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69</a:t>
            </a:fld>
            <a:endParaRPr lang="en-GB" dirty="0"/>
          </a:p>
        </p:txBody>
      </p:sp>
    </p:spTree>
    <p:extLst>
      <p:ext uri="{BB962C8B-B14F-4D97-AF65-F5344CB8AC3E}">
        <p14:creationId xmlns:p14="http://schemas.microsoft.com/office/powerpoint/2010/main" val="35380035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951562-B55D-C4D5-7FC6-25DB721357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CDC068-A434-FC51-61B0-A041E19C7BCF}"/>
              </a:ext>
            </a:extLst>
          </p:cNvPr>
          <p:cNvSpPr>
            <a:spLocks noGrp="1"/>
          </p:cNvSpPr>
          <p:nvPr>
            <p:ph type="title"/>
          </p:nvPr>
        </p:nvSpPr>
        <p:spPr/>
        <p:txBody>
          <a:bodyPr rtlCol="0"/>
          <a:lstStyle>
            <a:defPPr>
              <a:defRPr lang="en-GB"/>
            </a:defPPr>
          </a:lstStyle>
          <a:p>
            <a:pPr rtl="0"/>
            <a:r>
              <a:rPr lang="en-GB" dirty="0"/>
              <a:t>Capitalism </a:t>
            </a:r>
          </a:p>
        </p:txBody>
      </p:sp>
      <p:sp>
        <p:nvSpPr>
          <p:cNvPr id="4" name="Text Placeholder 3">
            <a:extLst>
              <a:ext uri="{FF2B5EF4-FFF2-40B4-BE49-F238E27FC236}">
                <a16:creationId xmlns:a16="http://schemas.microsoft.com/office/drawing/2014/main" id="{EB9A3E76-B9A8-8976-95CB-CCB30383FAF7}"/>
              </a:ext>
            </a:extLst>
          </p:cNvPr>
          <p:cNvSpPr>
            <a:spLocks noGrp="1"/>
          </p:cNvSpPr>
          <p:nvPr>
            <p:ph type="body" sz="quarter" idx="30"/>
          </p:nvPr>
        </p:nvSpPr>
        <p:spPr/>
        <p:txBody>
          <a:bodyPr rtlCol="0"/>
          <a:lstStyle>
            <a:defPPr>
              <a:defRPr lang="en-GB"/>
            </a:defPPr>
          </a:lstStyle>
          <a:p>
            <a:r>
              <a:rPr lang="en-GB" dirty="0"/>
              <a:t>John </a:t>
            </a:r>
          </a:p>
        </p:txBody>
      </p:sp>
      <p:sp>
        <p:nvSpPr>
          <p:cNvPr id="3" name="Text Placeholder 2">
            <a:extLst>
              <a:ext uri="{FF2B5EF4-FFF2-40B4-BE49-F238E27FC236}">
                <a16:creationId xmlns:a16="http://schemas.microsoft.com/office/drawing/2014/main" id="{8FE28044-1C67-E1D0-8B0F-D6E2E5567742}"/>
              </a:ext>
            </a:extLst>
          </p:cNvPr>
          <p:cNvSpPr>
            <a:spLocks noGrp="1"/>
          </p:cNvSpPr>
          <p:nvPr>
            <p:ph type="body" sz="quarter" idx="28"/>
          </p:nvPr>
        </p:nvSpPr>
        <p:spPr/>
        <p:txBody>
          <a:bodyPr rtlCol="0"/>
          <a:lstStyle>
            <a:defPPr>
              <a:defRPr lang="en-GB"/>
            </a:defPPr>
          </a:lstStyle>
          <a:p>
            <a:pPr rtl="0"/>
            <a:endParaRPr lang="en-GB" dirty="0"/>
          </a:p>
        </p:txBody>
      </p:sp>
      <p:sp>
        <p:nvSpPr>
          <p:cNvPr id="17" name="Footer Placeholder 16">
            <a:extLst>
              <a:ext uri="{FF2B5EF4-FFF2-40B4-BE49-F238E27FC236}">
                <a16:creationId xmlns:a16="http://schemas.microsoft.com/office/drawing/2014/main" id="{991CBEEF-AAC6-955C-4F76-1A43559F4600}"/>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E39C478E-2A63-69C1-56A5-5CD65CA72E0D}"/>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70</a:t>
            </a:fld>
            <a:endParaRPr lang="en-GB" dirty="0"/>
          </a:p>
        </p:txBody>
      </p:sp>
    </p:spTree>
    <p:extLst>
      <p:ext uri="{BB962C8B-B14F-4D97-AF65-F5344CB8AC3E}">
        <p14:creationId xmlns:p14="http://schemas.microsoft.com/office/powerpoint/2010/main" val="7830500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FD701-EA34-D6F3-3926-888CF11CB2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50FB23-64E3-1A0F-6A97-CD0F2C1C28F5}"/>
              </a:ext>
            </a:extLst>
          </p:cNvPr>
          <p:cNvSpPr>
            <a:spLocks noGrp="1"/>
          </p:cNvSpPr>
          <p:nvPr>
            <p:ph type="title"/>
          </p:nvPr>
        </p:nvSpPr>
        <p:spPr/>
        <p:txBody>
          <a:bodyPr rtlCol="0"/>
          <a:lstStyle>
            <a:defPPr>
              <a:defRPr lang="en-GB"/>
            </a:defPPr>
          </a:lstStyle>
          <a:p>
            <a:pPr rtl="0"/>
            <a:r>
              <a:rPr lang="en-GB" dirty="0"/>
              <a:t>Capitalism </a:t>
            </a:r>
          </a:p>
        </p:txBody>
      </p:sp>
      <p:sp>
        <p:nvSpPr>
          <p:cNvPr id="4" name="Text Placeholder 3">
            <a:extLst>
              <a:ext uri="{FF2B5EF4-FFF2-40B4-BE49-F238E27FC236}">
                <a16:creationId xmlns:a16="http://schemas.microsoft.com/office/drawing/2014/main" id="{216F51F0-24C9-0039-3EC7-3B88483D8092}"/>
              </a:ext>
            </a:extLst>
          </p:cNvPr>
          <p:cNvSpPr>
            <a:spLocks noGrp="1"/>
          </p:cNvSpPr>
          <p:nvPr>
            <p:ph type="body" sz="quarter" idx="30"/>
          </p:nvPr>
        </p:nvSpPr>
        <p:spPr/>
        <p:txBody>
          <a:bodyPr rtlCol="0"/>
          <a:lstStyle>
            <a:defPPr>
              <a:defRPr lang="en-GB"/>
            </a:defPPr>
          </a:lstStyle>
          <a:p>
            <a:r>
              <a:rPr lang="en-GB" b="1" dirty="0"/>
              <a:t>John </a:t>
            </a:r>
            <a:endParaRPr lang="en-GB" dirty="0"/>
          </a:p>
        </p:txBody>
      </p:sp>
      <p:sp>
        <p:nvSpPr>
          <p:cNvPr id="3" name="Text Placeholder 2">
            <a:extLst>
              <a:ext uri="{FF2B5EF4-FFF2-40B4-BE49-F238E27FC236}">
                <a16:creationId xmlns:a16="http://schemas.microsoft.com/office/drawing/2014/main" id="{841FAFFC-A7A1-2BCB-E8D1-1EC60487ECFE}"/>
              </a:ext>
            </a:extLst>
          </p:cNvPr>
          <p:cNvSpPr>
            <a:spLocks noGrp="1"/>
          </p:cNvSpPr>
          <p:nvPr>
            <p:ph type="body" sz="quarter" idx="28"/>
          </p:nvPr>
        </p:nvSpPr>
        <p:spPr/>
        <p:txBody>
          <a:bodyPr rtlCol="0"/>
          <a:lstStyle>
            <a:defPPr>
              <a:defRPr lang="en-GB"/>
            </a:defPPr>
          </a:lstStyle>
          <a:p>
            <a:r>
              <a:rPr lang="en-GB" dirty="0"/>
              <a:t>‘socioeconomic depravation would be the most significant barrier. Lack of early education and exposure to ‘high arts’ so seen as ‘not for me’ by the more disadvantaged.’</a:t>
            </a:r>
          </a:p>
          <a:p>
            <a:endParaRPr lang="en-GB" dirty="0"/>
          </a:p>
          <a:p>
            <a:endParaRPr lang="en-GB" dirty="0"/>
          </a:p>
          <a:p>
            <a:pPr rtl="0"/>
            <a:endParaRPr lang="en-GB" dirty="0"/>
          </a:p>
        </p:txBody>
      </p:sp>
      <p:sp>
        <p:nvSpPr>
          <p:cNvPr id="17" name="Footer Placeholder 16">
            <a:extLst>
              <a:ext uri="{FF2B5EF4-FFF2-40B4-BE49-F238E27FC236}">
                <a16:creationId xmlns:a16="http://schemas.microsoft.com/office/drawing/2014/main" id="{0A461D2E-C7A4-E9DF-BCBC-307ECA774396}"/>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51F8F6C2-ED27-45B8-A62F-1F3FA3FA368E}"/>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71</a:t>
            </a:fld>
            <a:endParaRPr lang="en-GB" dirty="0"/>
          </a:p>
        </p:txBody>
      </p:sp>
    </p:spTree>
    <p:extLst>
      <p:ext uri="{BB962C8B-B14F-4D97-AF65-F5344CB8AC3E}">
        <p14:creationId xmlns:p14="http://schemas.microsoft.com/office/powerpoint/2010/main" val="35687741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3BB445-632A-DD11-BC3A-86E3F53754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1C57A6-35EA-2E11-9BD1-563B88B32532}"/>
              </a:ext>
            </a:extLst>
          </p:cNvPr>
          <p:cNvSpPr>
            <a:spLocks noGrp="1"/>
          </p:cNvSpPr>
          <p:nvPr>
            <p:ph type="title"/>
          </p:nvPr>
        </p:nvSpPr>
        <p:spPr/>
        <p:txBody>
          <a:bodyPr rtlCol="0"/>
          <a:lstStyle>
            <a:defPPr>
              <a:defRPr lang="en-GB"/>
            </a:defPPr>
          </a:lstStyle>
          <a:p>
            <a:pPr rtl="0"/>
            <a:r>
              <a:rPr lang="en-GB" dirty="0"/>
              <a:t>Capitalism </a:t>
            </a:r>
          </a:p>
        </p:txBody>
      </p:sp>
      <p:sp>
        <p:nvSpPr>
          <p:cNvPr id="4" name="Text Placeholder 3">
            <a:extLst>
              <a:ext uri="{FF2B5EF4-FFF2-40B4-BE49-F238E27FC236}">
                <a16:creationId xmlns:a16="http://schemas.microsoft.com/office/drawing/2014/main" id="{EB7A5684-6AB1-7158-5687-D4C203B090B0}"/>
              </a:ext>
            </a:extLst>
          </p:cNvPr>
          <p:cNvSpPr>
            <a:spLocks noGrp="1"/>
          </p:cNvSpPr>
          <p:nvPr>
            <p:ph type="body" sz="quarter" idx="30"/>
          </p:nvPr>
        </p:nvSpPr>
        <p:spPr/>
        <p:txBody>
          <a:bodyPr rtlCol="0"/>
          <a:lstStyle>
            <a:defPPr>
              <a:defRPr lang="en-GB"/>
            </a:defPPr>
          </a:lstStyle>
          <a:p>
            <a:r>
              <a:rPr lang="en-GB" b="1" dirty="0"/>
              <a:t>John </a:t>
            </a:r>
            <a:endParaRPr lang="en-GB" dirty="0"/>
          </a:p>
        </p:txBody>
      </p:sp>
      <p:sp>
        <p:nvSpPr>
          <p:cNvPr id="3" name="Text Placeholder 2">
            <a:extLst>
              <a:ext uri="{FF2B5EF4-FFF2-40B4-BE49-F238E27FC236}">
                <a16:creationId xmlns:a16="http://schemas.microsoft.com/office/drawing/2014/main" id="{4505BA74-5492-D798-5FFD-1328665C1BF2}"/>
              </a:ext>
            </a:extLst>
          </p:cNvPr>
          <p:cNvSpPr>
            <a:spLocks noGrp="1"/>
          </p:cNvSpPr>
          <p:nvPr>
            <p:ph type="body" sz="quarter" idx="28"/>
          </p:nvPr>
        </p:nvSpPr>
        <p:spPr/>
        <p:txBody>
          <a:bodyPr rtlCol="0"/>
          <a:lstStyle>
            <a:defPPr>
              <a:defRPr lang="en-GB"/>
            </a:defPPr>
          </a:lstStyle>
          <a:p>
            <a:r>
              <a:rPr lang="en-GB" dirty="0"/>
              <a:t>‘socioeconomic depravation would be the most significant barrier. Lack of early education and exposure to ‘high arts’ so seen as ‘not for me’ by the more disadvantaged.’</a:t>
            </a:r>
          </a:p>
          <a:p>
            <a:r>
              <a:rPr lang="en-GB" dirty="0"/>
              <a:t>If you can't afford the piano lessons, if you can't afford the music instruments, if you can't afford the singing lessons, if you don't come from an environment where those things are valued, you can't do it.</a:t>
            </a:r>
          </a:p>
          <a:p>
            <a:endParaRPr lang="en-GB" dirty="0"/>
          </a:p>
          <a:p>
            <a:endParaRPr lang="en-GB" dirty="0"/>
          </a:p>
          <a:p>
            <a:pPr rtl="0"/>
            <a:endParaRPr lang="en-GB" dirty="0"/>
          </a:p>
        </p:txBody>
      </p:sp>
      <p:sp>
        <p:nvSpPr>
          <p:cNvPr id="17" name="Footer Placeholder 16">
            <a:extLst>
              <a:ext uri="{FF2B5EF4-FFF2-40B4-BE49-F238E27FC236}">
                <a16:creationId xmlns:a16="http://schemas.microsoft.com/office/drawing/2014/main" id="{B4DDB600-88B3-14EE-4F4D-1C3F0B901549}"/>
              </a:ext>
            </a:extLst>
          </p:cNvPr>
          <p:cNvSpPr>
            <a:spLocks noGrp="1"/>
          </p:cNvSpPr>
          <p:nvPr>
            <p:ph type="ftr" sz="quarter" idx="11"/>
          </p:nvPr>
        </p:nvSpPr>
        <p:spPr/>
        <p:txBody>
          <a:bodyPr rtlCol="0"/>
          <a:lstStyle>
            <a:defPPr>
              <a:defRPr lang="en-GB"/>
            </a:defPPr>
          </a:lstStyle>
          <a:p>
            <a:pPr rtl="0"/>
            <a:endParaRPr lang="en-GB"/>
          </a:p>
        </p:txBody>
      </p:sp>
      <p:sp>
        <p:nvSpPr>
          <p:cNvPr id="18" name="Slide Number Placeholder 17">
            <a:extLst>
              <a:ext uri="{FF2B5EF4-FFF2-40B4-BE49-F238E27FC236}">
                <a16:creationId xmlns:a16="http://schemas.microsoft.com/office/drawing/2014/main" id="{03738F3F-252E-8DE4-4808-01C9228FB535}"/>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72</a:t>
            </a:fld>
            <a:endParaRPr lang="en-GB" dirty="0"/>
          </a:p>
        </p:txBody>
      </p:sp>
    </p:spTree>
    <p:extLst>
      <p:ext uri="{BB962C8B-B14F-4D97-AF65-F5344CB8AC3E}">
        <p14:creationId xmlns:p14="http://schemas.microsoft.com/office/powerpoint/2010/main" val="5122308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D8D0C-5571-2DA3-741E-312A7337C7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FAA867-18D9-162E-1182-A786EBA390A2}"/>
              </a:ext>
            </a:extLst>
          </p:cNvPr>
          <p:cNvSpPr>
            <a:spLocks noGrp="1"/>
          </p:cNvSpPr>
          <p:nvPr>
            <p:ph type="title"/>
          </p:nvPr>
        </p:nvSpPr>
        <p:spPr/>
        <p:txBody>
          <a:bodyPr rtlCol="0"/>
          <a:lstStyle>
            <a:defPPr>
              <a:defRPr lang="en-GB"/>
            </a:defPPr>
          </a:lstStyle>
          <a:p>
            <a:pPr rtl="0"/>
            <a:r>
              <a:rPr lang="en-GB" dirty="0"/>
              <a:t>Capitalism </a:t>
            </a:r>
          </a:p>
        </p:txBody>
      </p:sp>
      <p:sp>
        <p:nvSpPr>
          <p:cNvPr id="4" name="Text Placeholder 3">
            <a:extLst>
              <a:ext uri="{FF2B5EF4-FFF2-40B4-BE49-F238E27FC236}">
                <a16:creationId xmlns:a16="http://schemas.microsoft.com/office/drawing/2014/main" id="{2D377CEA-E294-B286-9A28-F94EF54E675C}"/>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520B803C-C6F2-7093-4B0A-85CED109F11B}"/>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12E1AD5D-B8B0-F654-0684-8FD132B8D260}"/>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5F0019EE-D602-B284-B216-FFDCBE6BE7E4}"/>
              </a:ext>
            </a:extLst>
          </p:cNvPr>
          <p:cNvSpPr>
            <a:spLocks noGrp="1"/>
          </p:cNvSpPr>
          <p:nvPr>
            <p:ph type="body" sz="quarter" idx="35"/>
          </p:nvPr>
        </p:nvSpPr>
        <p:spPr/>
        <p:txBody>
          <a:bodyPr rtlCol="0"/>
          <a:lstStyle>
            <a:defPPr>
              <a:defRPr lang="en-GB"/>
            </a:defPPr>
          </a:lstStyle>
          <a:p>
            <a:pPr rtl="0"/>
            <a:endParaRPr lang="en-GB" dirty="0"/>
          </a:p>
          <a:p>
            <a:pPr rtl="0"/>
            <a:endParaRPr lang="en-GB" dirty="0"/>
          </a:p>
          <a:p>
            <a:pPr rtl="0"/>
            <a:endParaRPr lang="en-GB" dirty="0"/>
          </a:p>
        </p:txBody>
      </p:sp>
      <p:sp>
        <p:nvSpPr>
          <p:cNvPr id="10" name="Footer Placeholder 9">
            <a:extLst>
              <a:ext uri="{FF2B5EF4-FFF2-40B4-BE49-F238E27FC236}">
                <a16:creationId xmlns:a16="http://schemas.microsoft.com/office/drawing/2014/main" id="{EBE3DB70-C596-F91D-658D-E18291D84238}"/>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4DA90085-FCBD-8F08-F75E-54AE542B3980}"/>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73</a:t>
            </a:fld>
            <a:endParaRPr lang="en-GB" dirty="0"/>
          </a:p>
        </p:txBody>
      </p:sp>
    </p:spTree>
    <p:extLst>
      <p:ext uri="{BB962C8B-B14F-4D97-AF65-F5344CB8AC3E}">
        <p14:creationId xmlns:p14="http://schemas.microsoft.com/office/powerpoint/2010/main" val="38721521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8BA94-04ED-8EBF-2400-8B39208DB0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D88850-212C-8FA0-CA8D-D073517AE735}"/>
              </a:ext>
            </a:extLst>
          </p:cNvPr>
          <p:cNvSpPr>
            <a:spLocks noGrp="1"/>
          </p:cNvSpPr>
          <p:nvPr>
            <p:ph type="title"/>
          </p:nvPr>
        </p:nvSpPr>
        <p:spPr/>
        <p:txBody>
          <a:bodyPr rtlCol="0"/>
          <a:lstStyle>
            <a:defPPr>
              <a:defRPr lang="en-GB"/>
            </a:defPPr>
          </a:lstStyle>
          <a:p>
            <a:pPr rtl="0"/>
            <a:r>
              <a:rPr lang="en-GB" dirty="0"/>
              <a:t>Capitalism </a:t>
            </a:r>
          </a:p>
        </p:txBody>
      </p:sp>
      <p:sp>
        <p:nvSpPr>
          <p:cNvPr id="4" name="Text Placeholder 3">
            <a:extLst>
              <a:ext uri="{FF2B5EF4-FFF2-40B4-BE49-F238E27FC236}">
                <a16:creationId xmlns:a16="http://schemas.microsoft.com/office/drawing/2014/main" id="{0D6C21E5-930F-7F82-1B86-6409F0CE46C1}"/>
              </a:ext>
            </a:extLst>
          </p:cNvPr>
          <p:cNvSpPr>
            <a:spLocks noGrp="1"/>
          </p:cNvSpPr>
          <p:nvPr>
            <p:ph type="body" sz="quarter" idx="29"/>
          </p:nvPr>
        </p:nvSpPr>
        <p:spPr/>
        <p:txBody>
          <a:bodyPr rtlCol="0"/>
          <a:lstStyle>
            <a:defPPr>
              <a:defRPr lang="en-GB"/>
            </a:defPPr>
          </a:lstStyle>
          <a:p>
            <a:r>
              <a:rPr lang="en-GB" sz="3200" dirty="0"/>
              <a:t>Katlin – ‘Equality isn’t equity’</a:t>
            </a:r>
          </a:p>
          <a:p>
            <a:pPr rtl="0"/>
            <a:endParaRPr lang="en-GB" dirty="0"/>
          </a:p>
        </p:txBody>
      </p:sp>
      <p:sp>
        <p:nvSpPr>
          <p:cNvPr id="28" name="Text Placeholder 27">
            <a:extLst>
              <a:ext uri="{FF2B5EF4-FFF2-40B4-BE49-F238E27FC236}">
                <a16:creationId xmlns:a16="http://schemas.microsoft.com/office/drawing/2014/main" id="{F532C414-E4B8-7A48-1A1B-79DA8613EA79}"/>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686575BD-E1F2-6791-186E-BE4756AD52F9}"/>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8630D690-4873-93B1-D53A-80F213490E93}"/>
              </a:ext>
            </a:extLst>
          </p:cNvPr>
          <p:cNvSpPr>
            <a:spLocks noGrp="1"/>
          </p:cNvSpPr>
          <p:nvPr>
            <p:ph type="body" sz="quarter" idx="35"/>
          </p:nvPr>
        </p:nvSpPr>
        <p:spPr/>
        <p:txBody>
          <a:bodyPr rtlCol="0"/>
          <a:lstStyle>
            <a:defPPr>
              <a:defRPr lang="en-GB"/>
            </a:defPPr>
          </a:lstStyle>
          <a:p>
            <a:pPr rtl="0"/>
            <a:endParaRPr lang="en-GB" dirty="0"/>
          </a:p>
          <a:p>
            <a:pPr rtl="0"/>
            <a:endParaRPr lang="en-GB" dirty="0"/>
          </a:p>
          <a:p>
            <a:pPr rtl="0"/>
            <a:endParaRPr lang="en-GB" dirty="0"/>
          </a:p>
        </p:txBody>
      </p:sp>
      <p:sp>
        <p:nvSpPr>
          <p:cNvPr id="10" name="Footer Placeholder 9">
            <a:extLst>
              <a:ext uri="{FF2B5EF4-FFF2-40B4-BE49-F238E27FC236}">
                <a16:creationId xmlns:a16="http://schemas.microsoft.com/office/drawing/2014/main" id="{3920B02E-8C3E-64D4-DFB1-D8FC38B4D011}"/>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437E216E-E6D3-4C45-3BF0-16A12F16579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74</a:t>
            </a:fld>
            <a:endParaRPr lang="en-GB" dirty="0"/>
          </a:p>
        </p:txBody>
      </p:sp>
    </p:spTree>
    <p:extLst>
      <p:ext uri="{BB962C8B-B14F-4D97-AF65-F5344CB8AC3E}">
        <p14:creationId xmlns:p14="http://schemas.microsoft.com/office/powerpoint/2010/main" val="27364892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CC3096-B5BB-2876-907B-D75972719C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590216-FA91-4982-0B49-DA28BAB77C20}"/>
              </a:ext>
            </a:extLst>
          </p:cNvPr>
          <p:cNvSpPr>
            <a:spLocks noGrp="1"/>
          </p:cNvSpPr>
          <p:nvPr>
            <p:ph type="title"/>
          </p:nvPr>
        </p:nvSpPr>
        <p:spPr/>
        <p:txBody>
          <a:bodyPr rtlCol="0"/>
          <a:lstStyle>
            <a:defPPr>
              <a:defRPr lang="en-GB"/>
            </a:defPPr>
          </a:lstStyle>
          <a:p>
            <a:pPr rtl="0"/>
            <a:r>
              <a:rPr lang="en-GB" dirty="0"/>
              <a:t>Capitalism </a:t>
            </a:r>
          </a:p>
        </p:txBody>
      </p:sp>
      <p:sp>
        <p:nvSpPr>
          <p:cNvPr id="4" name="Text Placeholder 3">
            <a:extLst>
              <a:ext uri="{FF2B5EF4-FFF2-40B4-BE49-F238E27FC236}">
                <a16:creationId xmlns:a16="http://schemas.microsoft.com/office/drawing/2014/main" id="{D3E7AFC5-A227-15FC-77DD-C9D6F3F66D90}"/>
              </a:ext>
            </a:extLst>
          </p:cNvPr>
          <p:cNvSpPr>
            <a:spLocks noGrp="1"/>
          </p:cNvSpPr>
          <p:nvPr>
            <p:ph type="body" sz="quarter" idx="29"/>
          </p:nvPr>
        </p:nvSpPr>
        <p:spPr/>
        <p:txBody>
          <a:bodyPr rtlCol="0"/>
          <a:lstStyle>
            <a:defPPr>
              <a:defRPr lang="en-GB"/>
            </a:defPPr>
          </a:lstStyle>
          <a:p>
            <a:r>
              <a:rPr lang="en-GB" sz="3200" dirty="0"/>
              <a:t>Katlin – ‘Equality isn’t equity’</a:t>
            </a:r>
          </a:p>
          <a:p>
            <a:pPr rtl="0"/>
            <a:endParaRPr lang="en-GB" dirty="0"/>
          </a:p>
        </p:txBody>
      </p:sp>
      <p:sp>
        <p:nvSpPr>
          <p:cNvPr id="28" name="Text Placeholder 27">
            <a:extLst>
              <a:ext uri="{FF2B5EF4-FFF2-40B4-BE49-F238E27FC236}">
                <a16:creationId xmlns:a16="http://schemas.microsoft.com/office/drawing/2014/main" id="{66FB4ECA-CFEF-AC47-4993-2700FB02F87A}"/>
              </a:ext>
            </a:extLst>
          </p:cNvPr>
          <p:cNvSpPr>
            <a:spLocks noGrp="1"/>
          </p:cNvSpPr>
          <p:nvPr>
            <p:ph type="body" sz="quarter" idx="33"/>
          </p:nvPr>
        </p:nvSpPr>
        <p:spPr/>
        <p:txBody>
          <a:bodyPr rtlCol="0"/>
          <a:lstStyle>
            <a:defPPr>
              <a:defRPr lang="en-GB"/>
            </a:defPPr>
          </a:lstStyle>
          <a:p>
            <a:r>
              <a:rPr lang="en-GB" dirty="0"/>
              <a:t>Gayle – ‘the system of capitalism locks some people out and doesn’t allow the cream to rise to the top’</a:t>
            </a:r>
          </a:p>
          <a:p>
            <a:pPr rtl="0"/>
            <a:endParaRPr lang="en-GB" dirty="0"/>
          </a:p>
        </p:txBody>
      </p:sp>
      <p:sp>
        <p:nvSpPr>
          <p:cNvPr id="30" name="Text Placeholder 29">
            <a:extLst>
              <a:ext uri="{FF2B5EF4-FFF2-40B4-BE49-F238E27FC236}">
                <a16:creationId xmlns:a16="http://schemas.microsoft.com/office/drawing/2014/main" id="{B1394707-DD41-0D31-F2D6-9B6341359FD6}"/>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9F1458EE-4355-4A50-3EBE-47CB7CCA45DC}"/>
              </a:ext>
            </a:extLst>
          </p:cNvPr>
          <p:cNvSpPr>
            <a:spLocks noGrp="1"/>
          </p:cNvSpPr>
          <p:nvPr>
            <p:ph type="body" sz="quarter" idx="35"/>
          </p:nvPr>
        </p:nvSpPr>
        <p:spPr/>
        <p:txBody>
          <a:bodyPr rtlCol="0"/>
          <a:lstStyle>
            <a:defPPr>
              <a:defRPr lang="en-GB"/>
            </a:defPPr>
          </a:lstStyle>
          <a:p>
            <a:pPr rtl="0"/>
            <a:endParaRPr lang="en-GB" dirty="0"/>
          </a:p>
          <a:p>
            <a:pPr rtl="0"/>
            <a:endParaRPr lang="en-GB" dirty="0"/>
          </a:p>
          <a:p>
            <a:pPr rtl="0"/>
            <a:endParaRPr lang="en-GB" dirty="0"/>
          </a:p>
        </p:txBody>
      </p:sp>
      <p:sp>
        <p:nvSpPr>
          <p:cNvPr id="10" name="Footer Placeholder 9">
            <a:extLst>
              <a:ext uri="{FF2B5EF4-FFF2-40B4-BE49-F238E27FC236}">
                <a16:creationId xmlns:a16="http://schemas.microsoft.com/office/drawing/2014/main" id="{F380A847-F497-8B06-AA1B-50EB180959C6}"/>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DB787658-4C54-5769-063D-92ED5A876928}"/>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75</a:t>
            </a:fld>
            <a:endParaRPr lang="en-GB" dirty="0"/>
          </a:p>
        </p:txBody>
      </p:sp>
    </p:spTree>
    <p:extLst>
      <p:ext uri="{BB962C8B-B14F-4D97-AF65-F5344CB8AC3E}">
        <p14:creationId xmlns:p14="http://schemas.microsoft.com/office/powerpoint/2010/main" val="34278407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5407D-CD09-E964-6CCE-0370DDA54C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CE12F9-6056-3506-F3C6-282C84F4A5D4}"/>
              </a:ext>
            </a:extLst>
          </p:cNvPr>
          <p:cNvSpPr>
            <a:spLocks noGrp="1"/>
          </p:cNvSpPr>
          <p:nvPr>
            <p:ph type="title"/>
          </p:nvPr>
        </p:nvSpPr>
        <p:spPr/>
        <p:txBody>
          <a:bodyPr rtlCol="0"/>
          <a:lstStyle>
            <a:defPPr>
              <a:defRPr lang="en-GB"/>
            </a:defPPr>
          </a:lstStyle>
          <a:p>
            <a:pPr rtl="0"/>
            <a:r>
              <a:rPr lang="en-GB" dirty="0"/>
              <a:t>Capitalism </a:t>
            </a:r>
          </a:p>
        </p:txBody>
      </p:sp>
      <p:sp>
        <p:nvSpPr>
          <p:cNvPr id="4" name="Text Placeholder 3">
            <a:extLst>
              <a:ext uri="{FF2B5EF4-FFF2-40B4-BE49-F238E27FC236}">
                <a16:creationId xmlns:a16="http://schemas.microsoft.com/office/drawing/2014/main" id="{F5851A7B-F2B7-3BF9-84AF-4816C5E52A81}"/>
              </a:ext>
            </a:extLst>
          </p:cNvPr>
          <p:cNvSpPr>
            <a:spLocks noGrp="1"/>
          </p:cNvSpPr>
          <p:nvPr>
            <p:ph type="body" sz="quarter" idx="29"/>
          </p:nvPr>
        </p:nvSpPr>
        <p:spPr/>
        <p:txBody>
          <a:bodyPr rtlCol="0"/>
          <a:lstStyle>
            <a:defPPr>
              <a:defRPr lang="en-GB"/>
            </a:defPPr>
          </a:lstStyle>
          <a:p>
            <a:r>
              <a:rPr lang="en-GB" sz="3200" dirty="0"/>
              <a:t>Katlin – ‘Equality isn’t equity’</a:t>
            </a:r>
          </a:p>
          <a:p>
            <a:pPr rtl="0"/>
            <a:endParaRPr lang="en-GB" dirty="0"/>
          </a:p>
        </p:txBody>
      </p:sp>
      <p:sp>
        <p:nvSpPr>
          <p:cNvPr id="28" name="Text Placeholder 27">
            <a:extLst>
              <a:ext uri="{FF2B5EF4-FFF2-40B4-BE49-F238E27FC236}">
                <a16:creationId xmlns:a16="http://schemas.microsoft.com/office/drawing/2014/main" id="{16971BDC-54F5-3A2C-B5F3-2DC1B78F282F}"/>
              </a:ext>
            </a:extLst>
          </p:cNvPr>
          <p:cNvSpPr>
            <a:spLocks noGrp="1"/>
          </p:cNvSpPr>
          <p:nvPr>
            <p:ph type="body" sz="quarter" idx="33"/>
          </p:nvPr>
        </p:nvSpPr>
        <p:spPr/>
        <p:txBody>
          <a:bodyPr rtlCol="0"/>
          <a:lstStyle>
            <a:defPPr>
              <a:defRPr lang="en-GB"/>
            </a:defPPr>
          </a:lstStyle>
          <a:p>
            <a:r>
              <a:rPr lang="en-GB" dirty="0"/>
              <a:t>Gayle – ‘the system of capitalism locks some people out and doesn’t allow the cream to rise to the top’</a:t>
            </a:r>
          </a:p>
          <a:p>
            <a:pPr rtl="0"/>
            <a:endParaRPr lang="en-GB" dirty="0"/>
          </a:p>
        </p:txBody>
      </p:sp>
      <p:sp>
        <p:nvSpPr>
          <p:cNvPr id="30" name="Text Placeholder 29">
            <a:extLst>
              <a:ext uri="{FF2B5EF4-FFF2-40B4-BE49-F238E27FC236}">
                <a16:creationId xmlns:a16="http://schemas.microsoft.com/office/drawing/2014/main" id="{F3F639BA-6CF9-A8ED-D959-10C42872A531}"/>
              </a:ext>
            </a:extLst>
          </p:cNvPr>
          <p:cNvSpPr>
            <a:spLocks noGrp="1"/>
          </p:cNvSpPr>
          <p:nvPr>
            <p:ph type="body" sz="quarter" idx="34"/>
          </p:nvPr>
        </p:nvSpPr>
        <p:spPr/>
        <p:txBody>
          <a:bodyPr rtlCol="0"/>
          <a:lstStyle>
            <a:defPPr>
              <a:defRPr lang="en-GB"/>
            </a:defPPr>
          </a:lstStyle>
          <a:p>
            <a:r>
              <a:rPr lang="en-GB" dirty="0"/>
              <a:t>Liang – ‘I got scholarships for my academic studies in physics, but couldn’t get anything for artistic courses’</a:t>
            </a:r>
          </a:p>
          <a:p>
            <a:pPr rtl="0"/>
            <a:endParaRPr lang="en-GB" dirty="0"/>
          </a:p>
        </p:txBody>
      </p:sp>
      <p:sp>
        <p:nvSpPr>
          <p:cNvPr id="32" name="Text Placeholder 31">
            <a:extLst>
              <a:ext uri="{FF2B5EF4-FFF2-40B4-BE49-F238E27FC236}">
                <a16:creationId xmlns:a16="http://schemas.microsoft.com/office/drawing/2014/main" id="{B7C5D4BA-D1B2-CFB7-4123-36D4BA3DA409}"/>
              </a:ext>
            </a:extLst>
          </p:cNvPr>
          <p:cNvSpPr>
            <a:spLocks noGrp="1"/>
          </p:cNvSpPr>
          <p:nvPr>
            <p:ph type="body" sz="quarter" idx="35"/>
          </p:nvPr>
        </p:nvSpPr>
        <p:spPr/>
        <p:txBody>
          <a:bodyPr rtlCol="0"/>
          <a:lstStyle>
            <a:defPPr>
              <a:defRPr lang="en-GB"/>
            </a:defPPr>
          </a:lstStyle>
          <a:p>
            <a:pPr rtl="0"/>
            <a:endParaRPr lang="en-GB" dirty="0"/>
          </a:p>
          <a:p>
            <a:pPr rtl="0"/>
            <a:endParaRPr lang="en-GB" dirty="0"/>
          </a:p>
          <a:p>
            <a:pPr rtl="0"/>
            <a:endParaRPr lang="en-GB" dirty="0"/>
          </a:p>
        </p:txBody>
      </p:sp>
      <p:sp>
        <p:nvSpPr>
          <p:cNvPr id="10" name="Footer Placeholder 9">
            <a:extLst>
              <a:ext uri="{FF2B5EF4-FFF2-40B4-BE49-F238E27FC236}">
                <a16:creationId xmlns:a16="http://schemas.microsoft.com/office/drawing/2014/main" id="{7FF89678-A37E-D50C-71B7-04E11F818E36}"/>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906C8F39-6577-52F6-6DCC-79E7E50872C8}"/>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76</a:t>
            </a:fld>
            <a:endParaRPr lang="en-GB" dirty="0"/>
          </a:p>
        </p:txBody>
      </p:sp>
    </p:spTree>
    <p:extLst>
      <p:ext uri="{BB962C8B-B14F-4D97-AF65-F5344CB8AC3E}">
        <p14:creationId xmlns:p14="http://schemas.microsoft.com/office/powerpoint/2010/main" val="34368333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89BCEF-6396-240C-FE49-ADECD2A452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8500F5-8AB3-6C2D-569B-9F25FE4E115D}"/>
              </a:ext>
            </a:extLst>
          </p:cNvPr>
          <p:cNvSpPr>
            <a:spLocks noGrp="1"/>
          </p:cNvSpPr>
          <p:nvPr>
            <p:ph type="title"/>
          </p:nvPr>
        </p:nvSpPr>
        <p:spPr/>
        <p:txBody>
          <a:bodyPr rtlCol="0"/>
          <a:lstStyle>
            <a:defPPr>
              <a:defRPr lang="en-GB"/>
            </a:defPPr>
          </a:lstStyle>
          <a:p>
            <a:pPr rtl="0"/>
            <a:r>
              <a:rPr lang="en-GB" dirty="0"/>
              <a:t>Capitalism </a:t>
            </a:r>
          </a:p>
        </p:txBody>
      </p:sp>
      <p:sp>
        <p:nvSpPr>
          <p:cNvPr id="4" name="Text Placeholder 3">
            <a:extLst>
              <a:ext uri="{FF2B5EF4-FFF2-40B4-BE49-F238E27FC236}">
                <a16:creationId xmlns:a16="http://schemas.microsoft.com/office/drawing/2014/main" id="{9371F71E-73C4-AABF-95A5-57D2A04BA1CC}"/>
              </a:ext>
            </a:extLst>
          </p:cNvPr>
          <p:cNvSpPr>
            <a:spLocks noGrp="1"/>
          </p:cNvSpPr>
          <p:nvPr>
            <p:ph type="body" sz="quarter" idx="29"/>
          </p:nvPr>
        </p:nvSpPr>
        <p:spPr/>
        <p:txBody>
          <a:bodyPr rtlCol="0"/>
          <a:lstStyle>
            <a:defPPr>
              <a:defRPr lang="en-GB"/>
            </a:defPPr>
          </a:lstStyle>
          <a:p>
            <a:r>
              <a:rPr lang="en-GB" sz="3200" dirty="0"/>
              <a:t>Katlin – ‘Equality isn’t equity’</a:t>
            </a:r>
          </a:p>
          <a:p>
            <a:pPr rtl="0"/>
            <a:endParaRPr lang="en-GB" dirty="0"/>
          </a:p>
        </p:txBody>
      </p:sp>
      <p:sp>
        <p:nvSpPr>
          <p:cNvPr id="28" name="Text Placeholder 27">
            <a:extLst>
              <a:ext uri="{FF2B5EF4-FFF2-40B4-BE49-F238E27FC236}">
                <a16:creationId xmlns:a16="http://schemas.microsoft.com/office/drawing/2014/main" id="{A6A5D7A4-21BF-EA27-4749-C88A3422ADCB}"/>
              </a:ext>
            </a:extLst>
          </p:cNvPr>
          <p:cNvSpPr>
            <a:spLocks noGrp="1"/>
          </p:cNvSpPr>
          <p:nvPr>
            <p:ph type="body" sz="quarter" idx="33"/>
          </p:nvPr>
        </p:nvSpPr>
        <p:spPr/>
        <p:txBody>
          <a:bodyPr rtlCol="0"/>
          <a:lstStyle>
            <a:defPPr>
              <a:defRPr lang="en-GB"/>
            </a:defPPr>
          </a:lstStyle>
          <a:p>
            <a:r>
              <a:rPr lang="en-GB" dirty="0"/>
              <a:t>Gayle – ‘the system of capitalism locks some people out and doesn’t allow the cream to rise to the top’</a:t>
            </a:r>
          </a:p>
          <a:p>
            <a:pPr rtl="0"/>
            <a:endParaRPr lang="en-GB" dirty="0"/>
          </a:p>
        </p:txBody>
      </p:sp>
      <p:sp>
        <p:nvSpPr>
          <p:cNvPr id="30" name="Text Placeholder 29">
            <a:extLst>
              <a:ext uri="{FF2B5EF4-FFF2-40B4-BE49-F238E27FC236}">
                <a16:creationId xmlns:a16="http://schemas.microsoft.com/office/drawing/2014/main" id="{A4300EA2-F6AA-2AB0-09B4-F325EF58E13B}"/>
              </a:ext>
            </a:extLst>
          </p:cNvPr>
          <p:cNvSpPr>
            <a:spLocks noGrp="1"/>
          </p:cNvSpPr>
          <p:nvPr>
            <p:ph type="body" sz="quarter" idx="34"/>
          </p:nvPr>
        </p:nvSpPr>
        <p:spPr/>
        <p:txBody>
          <a:bodyPr rtlCol="0"/>
          <a:lstStyle>
            <a:defPPr>
              <a:defRPr lang="en-GB"/>
            </a:defPPr>
          </a:lstStyle>
          <a:p>
            <a:r>
              <a:rPr lang="en-GB" dirty="0"/>
              <a:t>Liang – ‘I got scholarships for my academic studies in physics, but couldn’t get anything for artistic courses’</a:t>
            </a:r>
          </a:p>
          <a:p>
            <a:pPr rtl="0"/>
            <a:endParaRPr lang="en-GB" dirty="0"/>
          </a:p>
        </p:txBody>
      </p:sp>
      <p:sp>
        <p:nvSpPr>
          <p:cNvPr id="32" name="Text Placeholder 31">
            <a:extLst>
              <a:ext uri="{FF2B5EF4-FFF2-40B4-BE49-F238E27FC236}">
                <a16:creationId xmlns:a16="http://schemas.microsoft.com/office/drawing/2014/main" id="{C5151E2C-F28E-5211-59F9-F7D4F180704A}"/>
              </a:ext>
            </a:extLst>
          </p:cNvPr>
          <p:cNvSpPr>
            <a:spLocks noGrp="1"/>
          </p:cNvSpPr>
          <p:nvPr>
            <p:ph type="body" sz="quarter" idx="35"/>
          </p:nvPr>
        </p:nvSpPr>
        <p:spPr/>
        <p:txBody>
          <a:bodyPr rtlCol="0"/>
          <a:lstStyle>
            <a:defPPr>
              <a:defRPr lang="en-GB"/>
            </a:defPPr>
          </a:lstStyle>
          <a:p>
            <a:pPr rtl="0"/>
            <a:endParaRPr lang="en-GB" dirty="0"/>
          </a:p>
          <a:p>
            <a:pPr rtl="0"/>
            <a:endParaRPr lang="en-GB" dirty="0"/>
          </a:p>
          <a:p>
            <a:r>
              <a:rPr lang="en-GB" dirty="0"/>
              <a:t>Both Fionas, although didn’t pursue careers in the arts (both were told to get ‘proper jobs’ by their parents, and music was seen as a ‘hobby’, both now retired).</a:t>
            </a:r>
          </a:p>
          <a:p>
            <a:pPr rtl="0"/>
            <a:endParaRPr lang="en-GB" dirty="0"/>
          </a:p>
        </p:txBody>
      </p:sp>
      <p:sp>
        <p:nvSpPr>
          <p:cNvPr id="10" name="Footer Placeholder 9">
            <a:extLst>
              <a:ext uri="{FF2B5EF4-FFF2-40B4-BE49-F238E27FC236}">
                <a16:creationId xmlns:a16="http://schemas.microsoft.com/office/drawing/2014/main" id="{167560EB-04A5-03F9-6EA8-CF1A315EA92F}"/>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F08798AD-BF1C-9956-5322-513FD358EBB0}"/>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77</a:t>
            </a:fld>
            <a:endParaRPr lang="en-GB" dirty="0"/>
          </a:p>
        </p:txBody>
      </p:sp>
    </p:spTree>
    <p:extLst>
      <p:ext uri="{BB962C8B-B14F-4D97-AF65-F5344CB8AC3E}">
        <p14:creationId xmlns:p14="http://schemas.microsoft.com/office/powerpoint/2010/main" val="30937850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7CAABF-74D6-21FA-499B-70618D4580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10CB6C-1A35-8DB7-CE44-7B253F62BA3C}"/>
              </a:ext>
            </a:extLst>
          </p:cNvPr>
          <p:cNvSpPr>
            <a:spLocks noGrp="1"/>
          </p:cNvSpPr>
          <p:nvPr>
            <p:ph type="title"/>
          </p:nvPr>
        </p:nvSpPr>
        <p:spPr/>
        <p:txBody>
          <a:bodyPr rtlCol="0"/>
          <a:lstStyle>
            <a:defPPr>
              <a:defRPr lang="en-GB"/>
            </a:defPPr>
          </a:lstStyle>
          <a:p>
            <a:pPr rtl="0"/>
            <a:r>
              <a:rPr lang="en-GB" dirty="0"/>
              <a:t>Themes </a:t>
            </a:r>
          </a:p>
        </p:txBody>
      </p:sp>
      <p:sp>
        <p:nvSpPr>
          <p:cNvPr id="4" name="Text Placeholder 3">
            <a:extLst>
              <a:ext uri="{FF2B5EF4-FFF2-40B4-BE49-F238E27FC236}">
                <a16:creationId xmlns:a16="http://schemas.microsoft.com/office/drawing/2014/main" id="{91D62DF6-7F4F-63BA-3BE8-187FA7990969}"/>
              </a:ext>
            </a:extLst>
          </p:cNvPr>
          <p:cNvSpPr>
            <a:spLocks noGrp="1"/>
          </p:cNvSpPr>
          <p:nvPr>
            <p:ph type="body" sz="quarter" idx="29"/>
          </p:nvPr>
        </p:nvSpPr>
        <p:spPr/>
        <p:txBody>
          <a:bodyPr rtlCol="0"/>
          <a:lstStyle>
            <a:defPPr>
              <a:defRPr lang="en-GB"/>
            </a:defPPr>
          </a:lstStyle>
          <a:p>
            <a:pPr rtl="0"/>
            <a:endParaRPr lang="en-GB" dirty="0"/>
          </a:p>
        </p:txBody>
      </p:sp>
      <p:sp>
        <p:nvSpPr>
          <p:cNvPr id="28" name="Text Placeholder 27">
            <a:extLst>
              <a:ext uri="{FF2B5EF4-FFF2-40B4-BE49-F238E27FC236}">
                <a16:creationId xmlns:a16="http://schemas.microsoft.com/office/drawing/2014/main" id="{9F0338E6-AA77-6026-3FC2-16ADF3BEA42C}"/>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47134A38-C056-7166-AAB2-211E5227E966}"/>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0B9446B3-CC53-976C-E037-73B9BCD9D797}"/>
              </a:ext>
            </a:extLst>
          </p:cNvPr>
          <p:cNvSpPr>
            <a:spLocks noGrp="1"/>
          </p:cNvSpPr>
          <p:nvPr>
            <p:ph type="body" sz="quarter" idx="35"/>
          </p:nvPr>
        </p:nvSpPr>
        <p:spPr/>
        <p:txBody>
          <a:bodyPr rtlCol="0"/>
          <a:lstStyle>
            <a:defPPr>
              <a:defRPr lang="en-GB"/>
            </a:defPPr>
          </a:lstStyle>
          <a:p>
            <a:pPr rtl="0"/>
            <a:endParaRPr lang="en-GB" dirty="0"/>
          </a:p>
          <a:p>
            <a:pPr rtl="0"/>
            <a:endParaRPr lang="en-GB" dirty="0"/>
          </a:p>
          <a:p>
            <a:pPr rtl="0"/>
            <a:endParaRPr lang="en-GB" dirty="0"/>
          </a:p>
        </p:txBody>
      </p:sp>
      <p:sp>
        <p:nvSpPr>
          <p:cNvPr id="10" name="Footer Placeholder 9">
            <a:extLst>
              <a:ext uri="{FF2B5EF4-FFF2-40B4-BE49-F238E27FC236}">
                <a16:creationId xmlns:a16="http://schemas.microsoft.com/office/drawing/2014/main" id="{BEC560E1-0274-948D-3968-3F6C97EEC9F6}"/>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55A9D009-9602-666D-350B-857376A60EF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78</a:t>
            </a:fld>
            <a:endParaRPr lang="en-GB" dirty="0"/>
          </a:p>
        </p:txBody>
      </p:sp>
    </p:spTree>
    <p:extLst>
      <p:ext uri="{BB962C8B-B14F-4D97-AF65-F5344CB8AC3E}">
        <p14:creationId xmlns:p14="http://schemas.microsoft.com/office/powerpoint/2010/main" val="6483517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3143A7-0E8B-1431-C7CF-F379FC07E0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AC6100-765A-4BE6-721A-2111E16E78FC}"/>
              </a:ext>
            </a:extLst>
          </p:cNvPr>
          <p:cNvSpPr>
            <a:spLocks noGrp="1"/>
          </p:cNvSpPr>
          <p:nvPr>
            <p:ph type="title"/>
          </p:nvPr>
        </p:nvSpPr>
        <p:spPr/>
        <p:txBody>
          <a:bodyPr rtlCol="0"/>
          <a:lstStyle>
            <a:defPPr>
              <a:defRPr lang="en-GB"/>
            </a:defPPr>
          </a:lstStyle>
          <a:p>
            <a:pPr rtl="0"/>
            <a:r>
              <a:rPr lang="en-GB" dirty="0"/>
              <a:t>Themes </a:t>
            </a:r>
          </a:p>
        </p:txBody>
      </p:sp>
      <p:sp>
        <p:nvSpPr>
          <p:cNvPr id="4" name="Text Placeholder 3">
            <a:extLst>
              <a:ext uri="{FF2B5EF4-FFF2-40B4-BE49-F238E27FC236}">
                <a16:creationId xmlns:a16="http://schemas.microsoft.com/office/drawing/2014/main" id="{39B2C0FF-C1FE-2886-00F8-058ABCC8EC78}"/>
              </a:ext>
            </a:extLst>
          </p:cNvPr>
          <p:cNvSpPr>
            <a:spLocks noGrp="1"/>
          </p:cNvSpPr>
          <p:nvPr>
            <p:ph type="body" sz="quarter" idx="29"/>
          </p:nvPr>
        </p:nvSpPr>
        <p:spPr/>
        <p:txBody>
          <a:bodyPr rtlCol="0"/>
          <a:lstStyle>
            <a:defPPr>
              <a:defRPr lang="en-GB"/>
            </a:defPPr>
          </a:lstStyle>
          <a:p>
            <a:r>
              <a:rPr lang="en-GB" sz="2800" dirty="0"/>
              <a:t>Capitalism </a:t>
            </a:r>
          </a:p>
          <a:p>
            <a:pPr rtl="0"/>
            <a:endParaRPr lang="en-GB" dirty="0"/>
          </a:p>
        </p:txBody>
      </p:sp>
      <p:sp>
        <p:nvSpPr>
          <p:cNvPr id="28" name="Text Placeholder 27">
            <a:extLst>
              <a:ext uri="{FF2B5EF4-FFF2-40B4-BE49-F238E27FC236}">
                <a16:creationId xmlns:a16="http://schemas.microsoft.com/office/drawing/2014/main" id="{DCC7741C-92C3-D75E-D426-F7BE68707EA8}"/>
              </a:ext>
            </a:extLst>
          </p:cNvPr>
          <p:cNvSpPr>
            <a:spLocks noGrp="1"/>
          </p:cNvSpPr>
          <p:nvPr>
            <p:ph type="body" sz="quarter" idx="33"/>
          </p:nvPr>
        </p:nvSpPr>
        <p:spPr/>
        <p:txBody>
          <a:bodyPr rtlCol="0"/>
          <a:lstStyle>
            <a:defPPr>
              <a:defRPr lang="en-GB"/>
            </a:defPPr>
          </a:lstStyle>
          <a:p>
            <a:pPr rtl="0"/>
            <a:endParaRPr lang="en-GB" dirty="0"/>
          </a:p>
        </p:txBody>
      </p:sp>
      <p:sp>
        <p:nvSpPr>
          <p:cNvPr id="30" name="Text Placeholder 29">
            <a:extLst>
              <a:ext uri="{FF2B5EF4-FFF2-40B4-BE49-F238E27FC236}">
                <a16:creationId xmlns:a16="http://schemas.microsoft.com/office/drawing/2014/main" id="{C5C610F1-8351-3A21-2A5B-1A8BC66C2490}"/>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7A9054A9-7463-33FE-018D-9CDED8B2DD64}"/>
              </a:ext>
            </a:extLst>
          </p:cNvPr>
          <p:cNvSpPr>
            <a:spLocks noGrp="1"/>
          </p:cNvSpPr>
          <p:nvPr>
            <p:ph type="body" sz="quarter" idx="35"/>
          </p:nvPr>
        </p:nvSpPr>
        <p:spPr/>
        <p:txBody>
          <a:bodyPr rtlCol="0"/>
          <a:lstStyle>
            <a:defPPr>
              <a:defRPr lang="en-GB"/>
            </a:defPPr>
          </a:lstStyle>
          <a:p>
            <a:pPr rtl="0"/>
            <a:endParaRPr lang="en-GB" dirty="0"/>
          </a:p>
          <a:p>
            <a:pPr rtl="0"/>
            <a:endParaRPr lang="en-GB" dirty="0"/>
          </a:p>
          <a:p>
            <a:pPr rtl="0"/>
            <a:endParaRPr lang="en-GB" dirty="0"/>
          </a:p>
        </p:txBody>
      </p:sp>
      <p:sp>
        <p:nvSpPr>
          <p:cNvPr id="10" name="Footer Placeholder 9">
            <a:extLst>
              <a:ext uri="{FF2B5EF4-FFF2-40B4-BE49-F238E27FC236}">
                <a16:creationId xmlns:a16="http://schemas.microsoft.com/office/drawing/2014/main" id="{606A1D2C-0894-3E83-2727-377DC9463B6C}"/>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B90BA717-2059-A3A1-59AA-1D35C3CBC9C8}"/>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79</a:t>
            </a:fld>
            <a:endParaRPr lang="en-GB" dirty="0"/>
          </a:p>
        </p:txBody>
      </p:sp>
    </p:spTree>
    <p:extLst>
      <p:ext uri="{BB962C8B-B14F-4D97-AF65-F5344CB8AC3E}">
        <p14:creationId xmlns:p14="http://schemas.microsoft.com/office/powerpoint/2010/main" val="16537649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034C0F-2B64-481C-33B6-E1CB27E4B1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70E50F-E758-E193-7F00-C271628334E2}"/>
              </a:ext>
            </a:extLst>
          </p:cNvPr>
          <p:cNvSpPr>
            <a:spLocks noGrp="1"/>
          </p:cNvSpPr>
          <p:nvPr>
            <p:ph type="title"/>
          </p:nvPr>
        </p:nvSpPr>
        <p:spPr/>
        <p:txBody>
          <a:bodyPr rtlCol="0"/>
          <a:lstStyle>
            <a:defPPr>
              <a:defRPr lang="en-GB"/>
            </a:defPPr>
          </a:lstStyle>
          <a:p>
            <a:pPr rtl="0"/>
            <a:r>
              <a:rPr lang="en-GB" dirty="0"/>
              <a:t>Themes </a:t>
            </a:r>
          </a:p>
        </p:txBody>
      </p:sp>
      <p:sp>
        <p:nvSpPr>
          <p:cNvPr id="4" name="Text Placeholder 3">
            <a:extLst>
              <a:ext uri="{FF2B5EF4-FFF2-40B4-BE49-F238E27FC236}">
                <a16:creationId xmlns:a16="http://schemas.microsoft.com/office/drawing/2014/main" id="{2A76B441-3B9D-1AE0-AFE5-D956EDCAD9F9}"/>
              </a:ext>
            </a:extLst>
          </p:cNvPr>
          <p:cNvSpPr>
            <a:spLocks noGrp="1"/>
          </p:cNvSpPr>
          <p:nvPr>
            <p:ph type="body" sz="quarter" idx="29"/>
          </p:nvPr>
        </p:nvSpPr>
        <p:spPr/>
        <p:txBody>
          <a:bodyPr rtlCol="0"/>
          <a:lstStyle>
            <a:defPPr>
              <a:defRPr lang="en-GB"/>
            </a:defPPr>
          </a:lstStyle>
          <a:p>
            <a:r>
              <a:rPr lang="en-GB" sz="2800" dirty="0"/>
              <a:t>Capitalism</a:t>
            </a:r>
          </a:p>
          <a:p>
            <a:pPr rtl="0"/>
            <a:endParaRPr lang="en-GB" dirty="0"/>
          </a:p>
        </p:txBody>
      </p:sp>
      <p:sp>
        <p:nvSpPr>
          <p:cNvPr id="28" name="Text Placeholder 27">
            <a:extLst>
              <a:ext uri="{FF2B5EF4-FFF2-40B4-BE49-F238E27FC236}">
                <a16:creationId xmlns:a16="http://schemas.microsoft.com/office/drawing/2014/main" id="{BF370E71-C7D9-FDAA-3E80-FA6C5B43DA24}"/>
              </a:ext>
            </a:extLst>
          </p:cNvPr>
          <p:cNvSpPr>
            <a:spLocks noGrp="1"/>
          </p:cNvSpPr>
          <p:nvPr>
            <p:ph type="body" sz="quarter" idx="33"/>
          </p:nvPr>
        </p:nvSpPr>
        <p:spPr/>
        <p:txBody>
          <a:bodyPr rtlCol="0"/>
          <a:lstStyle>
            <a:defPPr>
              <a:defRPr lang="en-GB"/>
            </a:defPPr>
          </a:lstStyle>
          <a:p>
            <a:r>
              <a:rPr lang="en-GB" dirty="0"/>
              <a:t>Issues with self identification of socioeconomic status and class</a:t>
            </a:r>
          </a:p>
          <a:p>
            <a:pPr rtl="0"/>
            <a:endParaRPr lang="en-GB" dirty="0"/>
          </a:p>
        </p:txBody>
      </p:sp>
      <p:sp>
        <p:nvSpPr>
          <p:cNvPr id="30" name="Text Placeholder 29">
            <a:extLst>
              <a:ext uri="{FF2B5EF4-FFF2-40B4-BE49-F238E27FC236}">
                <a16:creationId xmlns:a16="http://schemas.microsoft.com/office/drawing/2014/main" id="{29F5F13C-3458-95B4-C250-49179B8EF8B0}"/>
              </a:ext>
            </a:extLst>
          </p:cNvPr>
          <p:cNvSpPr>
            <a:spLocks noGrp="1"/>
          </p:cNvSpPr>
          <p:nvPr>
            <p:ph type="body" sz="quarter" idx="34"/>
          </p:nvPr>
        </p:nvSpPr>
        <p:spPr/>
        <p:txBody>
          <a:bodyPr rtlCol="0"/>
          <a:lstStyle>
            <a:defPPr>
              <a:defRPr lang="en-GB"/>
            </a:defPPr>
          </a:lstStyle>
          <a:p>
            <a:pPr rtl="0"/>
            <a:endParaRPr lang="en-GB" dirty="0"/>
          </a:p>
        </p:txBody>
      </p:sp>
      <p:sp>
        <p:nvSpPr>
          <p:cNvPr id="32" name="Text Placeholder 31">
            <a:extLst>
              <a:ext uri="{FF2B5EF4-FFF2-40B4-BE49-F238E27FC236}">
                <a16:creationId xmlns:a16="http://schemas.microsoft.com/office/drawing/2014/main" id="{4E007584-8041-59B5-D9C3-8A7931895F65}"/>
              </a:ext>
            </a:extLst>
          </p:cNvPr>
          <p:cNvSpPr>
            <a:spLocks noGrp="1"/>
          </p:cNvSpPr>
          <p:nvPr>
            <p:ph type="body" sz="quarter" idx="35"/>
          </p:nvPr>
        </p:nvSpPr>
        <p:spPr/>
        <p:txBody>
          <a:bodyPr rtlCol="0"/>
          <a:lstStyle>
            <a:defPPr>
              <a:defRPr lang="en-GB"/>
            </a:defPPr>
          </a:lstStyle>
          <a:p>
            <a:pPr rtl="0"/>
            <a:endParaRPr lang="en-GB" dirty="0"/>
          </a:p>
          <a:p>
            <a:pPr rtl="0"/>
            <a:endParaRPr lang="en-GB" dirty="0"/>
          </a:p>
        </p:txBody>
      </p:sp>
      <p:sp>
        <p:nvSpPr>
          <p:cNvPr id="10" name="Footer Placeholder 9">
            <a:extLst>
              <a:ext uri="{FF2B5EF4-FFF2-40B4-BE49-F238E27FC236}">
                <a16:creationId xmlns:a16="http://schemas.microsoft.com/office/drawing/2014/main" id="{4F15EAC5-C505-0E36-55A5-216E5685B73E}"/>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7F3F560E-ADCD-C16B-20D4-DE5379298713}"/>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80</a:t>
            </a:fld>
            <a:endParaRPr lang="en-GB" dirty="0"/>
          </a:p>
        </p:txBody>
      </p:sp>
    </p:spTree>
    <p:extLst>
      <p:ext uri="{BB962C8B-B14F-4D97-AF65-F5344CB8AC3E}">
        <p14:creationId xmlns:p14="http://schemas.microsoft.com/office/powerpoint/2010/main" val="1892680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869AB4-0ABF-834B-EAC1-DA7F059F3D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C82AE9-18D4-1D5E-4970-09223C649EDA}"/>
              </a:ext>
            </a:extLst>
          </p:cNvPr>
          <p:cNvSpPr>
            <a:spLocks noGrp="1"/>
          </p:cNvSpPr>
          <p:nvPr>
            <p:ph type="title"/>
          </p:nvPr>
        </p:nvSpPr>
        <p:spPr/>
        <p:txBody>
          <a:bodyPr rtlCol="0"/>
          <a:lstStyle>
            <a:defPPr>
              <a:defRPr lang="en-GB"/>
            </a:defPPr>
          </a:lstStyle>
          <a:p>
            <a:pPr rtl="0"/>
            <a:r>
              <a:rPr lang="en-GB" dirty="0"/>
              <a:t>Themes </a:t>
            </a:r>
          </a:p>
        </p:txBody>
      </p:sp>
      <p:sp>
        <p:nvSpPr>
          <p:cNvPr id="4" name="Text Placeholder 3">
            <a:extLst>
              <a:ext uri="{FF2B5EF4-FFF2-40B4-BE49-F238E27FC236}">
                <a16:creationId xmlns:a16="http://schemas.microsoft.com/office/drawing/2014/main" id="{265C7A7D-4DB0-A7C6-F0C2-F35F4C3D5D84}"/>
              </a:ext>
            </a:extLst>
          </p:cNvPr>
          <p:cNvSpPr>
            <a:spLocks noGrp="1"/>
          </p:cNvSpPr>
          <p:nvPr>
            <p:ph type="body" sz="quarter" idx="29"/>
          </p:nvPr>
        </p:nvSpPr>
        <p:spPr/>
        <p:txBody>
          <a:bodyPr rtlCol="0"/>
          <a:lstStyle>
            <a:defPPr>
              <a:defRPr lang="en-GB"/>
            </a:defPPr>
          </a:lstStyle>
          <a:p>
            <a:r>
              <a:rPr lang="en-GB" sz="2800" dirty="0"/>
              <a:t>Capitalism</a:t>
            </a:r>
          </a:p>
          <a:p>
            <a:pPr rtl="0"/>
            <a:endParaRPr lang="en-GB" dirty="0"/>
          </a:p>
        </p:txBody>
      </p:sp>
      <p:sp>
        <p:nvSpPr>
          <p:cNvPr id="28" name="Text Placeholder 27">
            <a:extLst>
              <a:ext uri="{FF2B5EF4-FFF2-40B4-BE49-F238E27FC236}">
                <a16:creationId xmlns:a16="http://schemas.microsoft.com/office/drawing/2014/main" id="{E2FFA0EB-1229-2F95-6C29-AEDEC6D1ED4E}"/>
              </a:ext>
            </a:extLst>
          </p:cNvPr>
          <p:cNvSpPr>
            <a:spLocks noGrp="1"/>
          </p:cNvSpPr>
          <p:nvPr>
            <p:ph type="body" sz="quarter" idx="33"/>
          </p:nvPr>
        </p:nvSpPr>
        <p:spPr/>
        <p:txBody>
          <a:bodyPr rtlCol="0"/>
          <a:lstStyle>
            <a:defPPr>
              <a:defRPr lang="en-GB"/>
            </a:defPPr>
          </a:lstStyle>
          <a:p>
            <a:r>
              <a:rPr lang="en-GB" dirty="0"/>
              <a:t>Issues with self identification of socioeconomic status and class</a:t>
            </a:r>
          </a:p>
          <a:p>
            <a:pPr rtl="0"/>
            <a:endParaRPr lang="en-GB" dirty="0"/>
          </a:p>
        </p:txBody>
      </p:sp>
      <p:sp>
        <p:nvSpPr>
          <p:cNvPr id="30" name="Text Placeholder 29">
            <a:extLst>
              <a:ext uri="{FF2B5EF4-FFF2-40B4-BE49-F238E27FC236}">
                <a16:creationId xmlns:a16="http://schemas.microsoft.com/office/drawing/2014/main" id="{D7EE86B2-26CC-B20A-6A22-CBE1A9E2EC53}"/>
              </a:ext>
            </a:extLst>
          </p:cNvPr>
          <p:cNvSpPr>
            <a:spLocks noGrp="1"/>
          </p:cNvSpPr>
          <p:nvPr>
            <p:ph type="body" sz="quarter" idx="34"/>
          </p:nvPr>
        </p:nvSpPr>
        <p:spPr/>
        <p:txBody>
          <a:bodyPr rtlCol="0"/>
          <a:lstStyle>
            <a:defPPr>
              <a:defRPr lang="en-GB"/>
            </a:defPPr>
          </a:lstStyle>
          <a:p>
            <a:pPr rtl="0"/>
            <a:r>
              <a:rPr lang="en-GB" dirty="0"/>
              <a:t>Do these labels mean the same now as they once did?</a:t>
            </a:r>
          </a:p>
        </p:txBody>
      </p:sp>
      <p:sp>
        <p:nvSpPr>
          <p:cNvPr id="32" name="Text Placeholder 31">
            <a:extLst>
              <a:ext uri="{FF2B5EF4-FFF2-40B4-BE49-F238E27FC236}">
                <a16:creationId xmlns:a16="http://schemas.microsoft.com/office/drawing/2014/main" id="{5984B8C9-C4C1-2B52-3B9A-A6F972C60F87}"/>
              </a:ext>
            </a:extLst>
          </p:cNvPr>
          <p:cNvSpPr>
            <a:spLocks noGrp="1"/>
          </p:cNvSpPr>
          <p:nvPr>
            <p:ph type="body" sz="quarter" idx="35"/>
          </p:nvPr>
        </p:nvSpPr>
        <p:spPr/>
        <p:txBody>
          <a:bodyPr rtlCol="0"/>
          <a:lstStyle>
            <a:defPPr>
              <a:defRPr lang="en-GB"/>
            </a:defPPr>
          </a:lstStyle>
          <a:p>
            <a:pPr rtl="0"/>
            <a:endParaRPr lang="en-GB" dirty="0"/>
          </a:p>
          <a:p>
            <a:pPr rtl="0"/>
            <a:endParaRPr lang="en-GB" dirty="0"/>
          </a:p>
        </p:txBody>
      </p:sp>
      <p:sp>
        <p:nvSpPr>
          <p:cNvPr id="10" name="Footer Placeholder 9">
            <a:extLst>
              <a:ext uri="{FF2B5EF4-FFF2-40B4-BE49-F238E27FC236}">
                <a16:creationId xmlns:a16="http://schemas.microsoft.com/office/drawing/2014/main" id="{F148DA93-D2D8-D283-2C11-D70FEFE678AD}"/>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0392DA62-6C9C-5126-0847-165745F8C1A1}"/>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81</a:t>
            </a:fld>
            <a:endParaRPr lang="en-GB" dirty="0"/>
          </a:p>
        </p:txBody>
      </p:sp>
    </p:spTree>
    <p:extLst>
      <p:ext uri="{BB962C8B-B14F-4D97-AF65-F5344CB8AC3E}">
        <p14:creationId xmlns:p14="http://schemas.microsoft.com/office/powerpoint/2010/main" val="40262187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F9EB7B-45AD-1D5E-11AD-047309A1D1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5874D7-309F-A425-542B-47D7F9A2A487}"/>
              </a:ext>
            </a:extLst>
          </p:cNvPr>
          <p:cNvSpPr>
            <a:spLocks noGrp="1"/>
          </p:cNvSpPr>
          <p:nvPr>
            <p:ph type="title"/>
          </p:nvPr>
        </p:nvSpPr>
        <p:spPr/>
        <p:txBody>
          <a:bodyPr rtlCol="0"/>
          <a:lstStyle>
            <a:defPPr>
              <a:defRPr lang="en-GB"/>
            </a:defPPr>
          </a:lstStyle>
          <a:p>
            <a:pPr rtl="0"/>
            <a:r>
              <a:rPr lang="en-GB" dirty="0"/>
              <a:t>Themes </a:t>
            </a:r>
          </a:p>
        </p:txBody>
      </p:sp>
      <p:sp>
        <p:nvSpPr>
          <p:cNvPr id="4" name="Text Placeholder 3">
            <a:extLst>
              <a:ext uri="{FF2B5EF4-FFF2-40B4-BE49-F238E27FC236}">
                <a16:creationId xmlns:a16="http://schemas.microsoft.com/office/drawing/2014/main" id="{EA188C51-9260-1590-0A59-2CA40C81C71E}"/>
              </a:ext>
            </a:extLst>
          </p:cNvPr>
          <p:cNvSpPr>
            <a:spLocks noGrp="1"/>
          </p:cNvSpPr>
          <p:nvPr>
            <p:ph type="body" sz="quarter" idx="29"/>
          </p:nvPr>
        </p:nvSpPr>
        <p:spPr/>
        <p:txBody>
          <a:bodyPr rtlCol="0"/>
          <a:lstStyle>
            <a:defPPr>
              <a:defRPr lang="en-GB"/>
            </a:defPPr>
          </a:lstStyle>
          <a:p>
            <a:r>
              <a:rPr lang="en-GB" sz="2800" dirty="0"/>
              <a:t>Capitalism</a:t>
            </a:r>
          </a:p>
          <a:p>
            <a:pPr rtl="0"/>
            <a:endParaRPr lang="en-GB" dirty="0"/>
          </a:p>
        </p:txBody>
      </p:sp>
      <p:sp>
        <p:nvSpPr>
          <p:cNvPr id="28" name="Text Placeholder 27">
            <a:extLst>
              <a:ext uri="{FF2B5EF4-FFF2-40B4-BE49-F238E27FC236}">
                <a16:creationId xmlns:a16="http://schemas.microsoft.com/office/drawing/2014/main" id="{12B088D5-61A2-A495-836A-658F85C0EEDB}"/>
              </a:ext>
            </a:extLst>
          </p:cNvPr>
          <p:cNvSpPr>
            <a:spLocks noGrp="1"/>
          </p:cNvSpPr>
          <p:nvPr>
            <p:ph type="body" sz="quarter" idx="33"/>
          </p:nvPr>
        </p:nvSpPr>
        <p:spPr/>
        <p:txBody>
          <a:bodyPr rtlCol="0"/>
          <a:lstStyle>
            <a:defPPr>
              <a:defRPr lang="en-GB"/>
            </a:defPPr>
          </a:lstStyle>
          <a:p>
            <a:r>
              <a:rPr lang="en-GB" dirty="0"/>
              <a:t>Issues with self identification of socioeconomic status and class</a:t>
            </a:r>
          </a:p>
          <a:p>
            <a:pPr rtl="0"/>
            <a:endParaRPr lang="en-GB" dirty="0"/>
          </a:p>
        </p:txBody>
      </p:sp>
      <p:sp>
        <p:nvSpPr>
          <p:cNvPr id="30" name="Text Placeholder 29">
            <a:extLst>
              <a:ext uri="{FF2B5EF4-FFF2-40B4-BE49-F238E27FC236}">
                <a16:creationId xmlns:a16="http://schemas.microsoft.com/office/drawing/2014/main" id="{29E38B6E-97FC-519C-39C3-1748A4CC281F}"/>
              </a:ext>
            </a:extLst>
          </p:cNvPr>
          <p:cNvSpPr>
            <a:spLocks noGrp="1"/>
          </p:cNvSpPr>
          <p:nvPr>
            <p:ph type="body" sz="quarter" idx="34"/>
          </p:nvPr>
        </p:nvSpPr>
        <p:spPr/>
        <p:txBody>
          <a:bodyPr rtlCol="0"/>
          <a:lstStyle>
            <a:defPPr>
              <a:defRPr lang="en-GB"/>
            </a:defPPr>
          </a:lstStyle>
          <a:p>
            <a:pPr rtl="0"/>
            <a:r>
              <a:rPr lang="en-GB" dirty="0"/>
              <a:t>Do these labels mean the same now as they once did?</a:t>
            </a:r>
          </a:p>
        </p:txBody>
      </p:sp>
      <p:sp>
        <p:nvSpPr>
          <p:cNvPr id="32" name="Text Placeholder 31">
            <a:extLst>
              <a:ext uri="{FF2B5EF4-FFF2-40B4-BE49-F238E27FC236}">
                <a16:creationId xmlns:a16="http://schemas.microsoft.com/office/drawing/2014/main" id="{7B6168B9-4200-E5C2-82CD-97A1B998A055}"/>
              </a:ext>
            </a:extLst>
          </p:cNvPr>
          <p:cNvSpPr>
            <a:spLocks noGrp="1"/>
          </p:cNvSpPr>
          <p:nvPr>
            <p:ph type="body" sz="quarter" idx="35"/>
          </p:nvPr>
        </p:nvSpPr>
        <p:spPr/>
        <p:txBody>
          <a:bodyPr rtlCol="0"/>
          <a:lstStyle>
            <a:defPPr>
              <a:defRPr lang="en-GB"/>
            </a:defPPr>
          </a:lstStyle>
          <a:p>
            <a:pPr rtl="0"/>
            <a:endParaRPr lang="en-GB" dirty="0"/>
          </a:p>
          <a:p>
            <a:r>
              <a:rPr lang="en-GB" dirty="0"/>
              <a:t>Participant 4 has reached the same educational level as his parents but doesn’t live as comfortably </a:t>
            </a:r>
          </a:p>
          <a:p>
            <a:pPr rtl="0"/>
            <a:endParaRPr lang="en-GB" dirty="0"/>
          </a:p>
        </p:txBody>
      </p:sp>
      <p:sp>
        <p:nvSpPr>
          <p:cNvPr id="10" name="Footer Placeholder 9">
            <a:extLst>
              <a:ext uri="{FF2B5EF4-FFF2-40B4-BE49-F238E27FC236}">
                <a16:creationId xmlns:a16="http://schemas.microsoft.com/office/drawing/2014/main" id="{CB0DCB7B-C5DC-2AB2-524F-7184EBD13B3F}"/>
              </a:ext>
            </a:extLst>
          </p:cNvPr>
          <p:cNvSpPr>
            <a:spLocks noGrp="1"/>
          </p:cNvSpPr>
          <p:nvPr>
            <p:ph type="ftr" sz="quarter" idx="11"/>
          </p:nvPr>
        </p:nvSpPr>
        <p:spPr/>
        <p:txBody>
          <a:bodyPr rtlCol="0"/>
          <a:lstStyle>
            <a:defPPr>
              <a:defRPr lang="en-GB"/>
            </a:defPPr>
          </a:lstStyle>
          <a:p>
            <a:pPr rtl="0"/>
            <a:endParaRPr lang="en-GB"/>
          </a:p>
        </p:txBody>
      </p:sp>
      <p:sp>
        <p:nvSpPr>
          <p:cNvPr id="11" name="Slide Number Placeholder 10">
            <a:extLst>
              <a:ext uri="{FF2B5EF4-FFF2-40B4-BE49-F238E27FC236}">
                <a16:creationId xmlns:a16="http://schemas.microsoft.com/office/drawing/2014/main" id="{FFDA9291-ADDD-CD53-1918-B224020FDB5C}"/>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82</a:t>
            </a:fld>
            <a:endParaRPr lang="en-GB" dirty="0"/>
          </a:p>
        </p:txBody>
      </p:sp>
    </p:spTree>
    <p:extLst>
      <p:ext uri="{BB962C8B-B14F-4D97-AF65-F5344CB8AC3E}">
        <p14:creationId xmlns:p14="http://schemas.microsoft.com/office/powerpoint/2010/main" val="16035661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C8205D-A259-36C8-5370-5F3260B9AA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7000FF-7BED-E54C-2965-B34A082BC57E}"/>
              </a:ext>
            </a:extLst>
          </p:cNvPr>
          <p:cNvSpPr>
            <a:spLocks noGrp="1"/>
          </p:cNvSpPr>
          <p:nvPr>
            <p:ph type="title"/>
          </p:nvPr>
        </p:nvSpPr>
        <p:spPr/>
        <p:txBody>
          <a:bodyPr rtlCol="0"/>
          <a:lstStyle>
            <a:defPPr>
              <a:defRPr lang="en-GB"/>
            </a:defPPr>
          </a:lstStyle>
          <a:p>
            <a:pPr rtl="0"/>
            <a:r>
              <a:rPr lang="en-GB"/>
              <a:t>Thank you</a:t>
            </a:r>
          </a:p>
        </p:txBody>
      </p:sp>
      <p:sp>
        <p:nvSpPr>
          <p:cNvPr id="3" name="Text Placeholder 2">
            <a:extLst>
              <a:ext uri="{FF2B5EF4-FFF2-40B4-BE49-F238E27FC236}">
                <a16:creationId xmlns:a16="http://schemas.microsoft.com/office/drawing/2014/main" id="{7FB37384-C47D-D7F4-FDDB-3BE7AFF71E17}"/>
              </a:ext>
            </a:extLst>
          </p:cNvPr>
          <p:cNvSpPr>
            <a:spLocks noGrp="1"/>
          </p:cNvSpPr>
          <p:nvPr>
            <p:ph type="body" sz="quarter" idx="13"/>
          </p:nvPr>
        </p:nvSpPr>
        <p:spPr/>
        <p:txBody>
          <a:bodyPr rtlCol="0"/>
          <a:lstStyle>
            <a:defPPr>
              <a:defRPr lang="en-GB"/>
            </a:defPPr>
          </a:lstStyle>
          <a:p>
            <a:pPr rtl="0"/>
            <a:r>
              <a:rPr lang="en-GB" dirty="0"/>
              <a:t>Joseph Kelly​</a:t>
            </a:r>
          </a:p>
          <a:p>
            <a:pPr rtl="0"/>
            <a:endParaRPr lang="en-GB" dirty="0"/>
          </a:p>
          <a:p>
            <a:pPr rtl="0"/>
            <a:endParaRPr lang="en-GB" dirty="0"/>
          </a:p>
          <a:p>
            <a:pPr rtl="0"/>
            <a:endParaRPr lang="en-GB" dirty="0"/>
          </a:p>
        </p:txBody>
      </p:sp>
      <p:sp>
        <p:nvSpPr>
          <p:cNvPr id="6" name="Footer Placeholder 5">
            <a:extLst>
              <a:ext uri="{FF2B5EF4-FFF2-40B4-BE49-F238E27FC236}">
                <a16:creationId xmlns:a16="http://schemas.microsoft.com/office/drawing/2014/main" id="{78E52DF8-8A5D-54FA-FF2C-19FDC6BECD1C}"/>
              </a:ext>
            </a:extLst>
          </p:cNvPr>
          <p:cNvSpPr>
            <a:spLocks noGrp="1"/>
          </p:cNvSpPr>
          <p:nvPr>
            <p:ph type="ftr" sz="quarter" idx="11"/>
          </p:nvPr>
        </p:nvSpPr>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54BC82BE-9D97-E9E8-2ABF-76CD06DA995F}"/>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83</a:t>
            </a:fld>
            <a:endParaRPr lang="en-GB" dirty="0"/>
          </a:p>
        </p:txBody>
      </p:sp>
    </p:spTree>
    <p:extLst>
      <p:ext uri="{BB962C8B-B14F-4D97-AF65-F5344CB8AC3E}">
        <p14:creationId xmlns:p14="http://schemas.microsoft.com/office/powerpoint/2010/main" val="748618480"/>
      </p:ext>
    </p:extLst>
  </p:cSld>
  <p:clrMapOvr>
    <a:masterClrMapping/>
  </p:clrMapOvr>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74621_TF11936837_Win32" id="{6FE25588-2BEE-489B-94A5-B1411D9D03CB}" vid="{0FF049F1-5D48-447F-9C87-2D2E007BA3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DD645B-D823-4D85-A8AC-AFAC8212B2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86D7367-F508-4F80-B02C-79260B72660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C44BFB8-0B48-48D5-A0BA-9317960E8F6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{3BCC56AA-70C4-471D-96A2-64F04CEFB78C}tf11936837_win32</Template>
  <TotalTime>0</TotalTime>
  <Words>1297</Words>
  <Application>Microsoft Office PowerPoint</Application>
  <PresentationFormat>Widescreen</PresentationFormat>
  <Paragraphs>437</Paragraphs>
  <Slides>83</Slides>
  <Notes>80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83</vt:i4>
      </vt:variant>
    </vt:vector>
  </HeadingPairs>
  <TitlesOfParts>
    <vt:vector size="90" baseType="lpstr">
      <vt:lpstr>Arial</vt:lpstr>
      <vt:lpstr>Arial Nova</vt:lpstr>
      <vt:lpstr>Biome</vt:lpstr>
      <vt:lpstr>Biome Light</vt:lpstr>
      <vt:lpstr>Calibri</vt:lpstr>
      <vt:lpstr>Segoe UI</vt:lpstr>
      <vt:lpstr>Office Theme</vt:lpstr>
      <vt:lpstr>PowerPoint Presentation</vt:lpstr>
      <vt:lpstr>Is socioeconomic depravation a significant barrier to a meaningful career in western classical singing</vt:lpstr>
      <vt:lpstr>Is socioeconomic depravation a significant barrier to a meaningful career in western classical singing</vt:lpstr>
      <vt:lpstr>PowerPoint Presentation</vt:lpstr>
      <vt:lpstr>Yes</vt:lpstr>
      <vt:lpstr>Yes</vt:lpstr>
      <vt:lpstr>Introduction</vt:lpstr>
      <vt:lpstr>Introduction</vt:lpstr>
      <vt:lpstr>Introduction</vt:lpstr>
      <vt:lpstr>Introduction</vt:lpstr>
      <vt:lpstr>Introduction</vt:lpstr>
      <vt:lpstr>PowerPoint Presentation</vt:lpstr>
      <vt:lpstr>insider research and ethical issues  </vt:lpstr>
      <vt:lpstr>insider research and ethical issues  </vt:lpstr>
      <vt:lpstr>insider research and ethical issues  </vt:lpstr>
      <vt:lpstr>insider research and ethical issues  </vt:lpstr>
      <vt:lpstr>insider research and ethical issues  </vt:lpstr>
      <vt:lpstr>insider research and ethical issues  </vt:lpstr>
      <vt:lpstr>insider research and ethical issues  </vt:lpstr>
      <vt:lpstr>insider research and ethical issues  </vt:lpstr>
      <vt:lpstr>PowerPoint Presentation</vt:lpstr>
      <vt:lpstr>Overview of questionnaires </vt:lpstr>
      <vt:lpstr>Overview of questionnaires </vt:lpstr>
      <vt:lpstr>Overview of questionnaires </vt:lpstr>
      <vt:lpstr>Overview of questionnaires </vt:lpstr>
      <vt:lpstr>Overview of questionnaires </vt:lpstr>
      <vt:lpstr>Overview of questionnaires </vt:lpstr>
      <vt:lpstr>Overview of questionnaires </vt:lpstr>
      <vt:lpstr>Overview of questionnaires </vt:lpstr>
      <vt:lpstr>Overview of questionnaires </vt:lpstr>
      <vt:lpstr>Musical Background </vt:lpstr>
      <vt:lpstr>Musical Background</vt:lpstr>
      <vt:lpstr>Musical Background</vt:lpstr>
      <vt:lpstr>Musical Background</vt:lpstr>
      <vt:lpstr>Overview of questionnaires </vt:lpstr>
      <vt:lpstr>How would you describe your socioeconomic status growing up?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Interviews </vt:lpstr>
      <vt:lpstr>Musical Background</vt:lpstr>
      <vt:lpstr>Musical Background</vt:lpstr>
      <vt:lpstr>Musical Background</vt:lpstr>
      <vt:lpstr>Musical Background</vt:lpstr>
      <vt:lpstr>Musical Background</vt:lpstr>
      <vt:lpstr>Musical Background</vt:lpstr>
      <vt:lpstr>Musical Background</vt:lpstr>
      <vt:lpstr>Can you name any barriers </vt:lpstr>
      <vt:lpstr>Barriers</vt:lpstr>
      <vt:lpstr>Barriers</vt:lpstr>
      <vt:lpstr>Barriers</vt:lpstr>
      <vt:lpstr>PowerPoint Presentation</vt:lpstr>
      <vt:lpstr>Other Barriers</vt:lpstr>
      <vt:lpstr>Other Barriers</vt:lpstr>
      <vt:lpstr>Other Barriers</vt:lpstr>
      <vt:lpstr>Other Barriers</vt:lpstr>
      <vt:lpstr>PowerPoint Presentation</vt:lpstr>
      <vt:lpstr>Racism</vt:lpstr>
      <vt:lpstr>Racism</vt:lpstr>
      <vt:lpstr>Racism</vt:lpstr>
      <vt:lpstr>Racism</vt:lpstr>
      <vt:lpstr>Racism</vt:lpstr>
      <vt:lpstr>Racism </vt:lpstr>
      <vt:lpstr>Capitalism </vt:lpstr>
      <vt:lpstr>Capitalism </vt:lpstr>
      <vt:lpstr>Capitalism </vt:lpstr>
      <vt:lpstr>Capitalism </vt:lpstr>
      <vt:lpstr>Capitalism </vt:lpstr>
      <vt:lpstr>Capitalism </vt:lpstr>
      <vt:lpstr>Capitalism </vt:lpstr>
      <vt:lpstr>Capitalism </vt:lpstr>
      <vt:lpstr>Capitalism </vt:lpstr>
      <vt:lpstr>Themes </vt:lpstr>
      <vt:lpstr>Themes </vt:lpstr>
      <vt:lpstr>Themes </vt:lpstr>
      <vt:lpstr>Themes </vt:lpstr>
      <vt:lpstr>Themes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Joseph Kelly (2228608)</dc:creator>
  <cp:lastModifiedBy>Joseph Kelly (2228608)</cp:lastModifiedBy>
  <cp:revision>8</cp:revision>
  <dcterms:created xsi:type="dcterms:W3CDTF">2025-10-02T06:15:16Z</dcterms:created>
  <dcterms:modified xsi:type="dcterms:W3CDTF">2025-10-05T21:22:28Z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