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71" r:id="rId1"/>
  </p:sldMasterIdLst>
  <p:sldIdLst>
    <p:sldId id="256" r:id="rId2"/>
    <p:sldId id="257" r:id="rId3"/>
    <p:sldId id="258" r:id="rId4"/>
    <p:sldId id="260" r:id="rId5"/>
    <p:sldId id="261" r:id="rId6"/>
    <p:sldId id="259" r:id="rId7"/>
    <p:sldId id="262" r:id="rId8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970154D-E70A-C0F7-2DEB-7E61BBD484A2}" v="326" dt="2025-10-04T15:45:50.714"/>
    <p1510:client id="{DE1F2C8E-A888-999E-3F13-6EB0ED432437}" v="623" dt="2025-10-04T09:48:13.60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ya-Rae Copeland (2511227)" userId="S::2511227@student.uwtsd.ac.uk::a27e6d34-030d-4a99-85ad-e008cdbf1497" providerId="AD" clId="Web-{49DE0E49-F999-09C1-5F19-16629B4266D8}"/>
    <pc:docChg chg="delSld modSld">
      <pc:chgData name="Mya-Rae Copeland (2511227)" userId="S::2511227@student.uwtsd.ac.uk::a27e6d34-030d-4a99-85ad-e008cdbf1497" providerId="AD" clId="Web-{49DE0E49-F999-09C1-5F19-16629B4266D8}" dt="2025-10-02T09:42:25.538" v="35"/>
      <pc:docMkLst>
        <pc:docMk/>
      </pc:docMkLst>
      <pc:sldChg chg="addSp delSp modSp">
        <pc:chgData name="Mya-Rae Copeland (2511227)" userId="S::2511227@student.uwtsd.ac.uk::a27e6d34-030d-4a99-85ad-e008cdbf1497" providerId="AD" clId="Web-{49DE0E49-F999-09C1-5F19-16629B4266D8}" dt="2025-10-02T09:16:04.523" v="34" actId="1076"/>
        <pc:sldMkLst>
          <pc:docMk/>
          <pc:sldMk cId="1733083179" sldId="258"/>
        </pc:sldMkLst>
        <pc:spChg chg="mod">
          <ac:chgData name="Mya-Rae Copeland (2511227)" userId="S::2511227@student.uwtsd.ac.uk::a27e6d34-030d-4a99-85ad-e008cdbf1497" providerId="AD" clId="Web-{49DE0E49-F999-09C1-5F19-16629B4266D8}" dt="2025-10-02T09:13:54.460" v="1" actId="20577"/>
          <ac:spMkLst>
            <pc:docMk/>
            <pc:sldMk cId="1733083179" sldId="258"/>
            <ac:spMk id="3" creationId="{3E57CF7D-CA0A-D8C7-52F0-20C2F96B71F5}"/>
          </ac:spMkLst>
        </pc:spChg>
        <pc:spChg chg="add mod">
          <ac:chgData name="Mya-Rae Copeland (2511227)" userId="S::2511227@student.uwtsd.ac.uk::a27e6d34-030d-4a99-85ad-e008cdbf1497" providerId="AD" clId="Web-{49DE0E49-F999-09C1-5F19-16629B4266D8}" dt="2025-10-02T09:16:04.523" v="34" actId="1076"/>
          <ac:spMkLst>
            <pc:docMk/>
            <pc:sldMk cId="1733083179" sldId="258"/>
            <ac:spMk id="7" creationId="{EE3FD0C6-E2CA-444D-3F22-AA8E154457F0}"/>
          </ac:spMkLst>
        </pc:spChg>
      </pc:sldChg>
    </pc:docChg>
  </pc:docChgLst>
  <pc:docChgLst>
    <pc:chgData name="Mya-Rae Copeland (2511227)" userId="S::2511227@student.uwtsd.ac.uk::a27e6d34-030d-4a99-85ad-e008cdbf1497" providerId="AD" clId="Web-{8970154D-E70A-C0F7-2DEB-7E61BBD484A2}"/>
    <pc:docChg chg="addSld modSld">
      <pc:chgData name="Mya-Rae Copeland (2511227)" userId="S::2511227@student.uwtsd.ac.uk::a27e6d34-030d-4a99-85ad-e008cdbf1497" providerId="AD" clId="Web-{8970154D-E70A-C0F7-2DEB-7E61BBD484A2}" dt="2025-10-04T15:45:50.714" v="323" actId="20577"/>
      <pc:docMkLst>
        <pc:docMk/>
      </pc:docMkLst>
      <pc:sldChg chg="modSp">
        <pc:chgData name="Mya-Rae Copeland (2511227)" userId="S::2511227@student.uwtsd.ac.uk::a27e6d34-030d-4a99-85ad-e008cdbf1497" providerId="AD" clId="Web-{8970154D-E70A-C0F7-2DEB-7E61BBD484A2}" dt="2025-10-04T15:23:04.118" v="37" actId="20577"/>
        <pc:sldMkLst>
          <pc:docMk/>
          <pc:sldMk cId="2036671278" sldId="260"/>
        </pc:sldMkLst>
        <pc:spChg chg="mod">
          <ac:chgData name="Mya-Rae Copeland (2511227)" userId="S::2511227@student.uwtsd.ac.uk::a27e6d34-030d-4a99-85ad-e008cdbf1497" providerId="AD" clId="Web-{8970154D-E70A-C0F7-2DEB-7E61BBD484A2}" dt="2025-10-04T15:23:04.118" v="37" actId="20577"/>
          <ac:spMkLst>
            <pc:docMk/>
            <pc:sldMk cId="2036671278" sldId="260"/>
            <ac:spMk id="3" creationId="{E50360F8-EBE5-9F02-C065-8BB68A5F876A}"/>
          </ac:spMkLst>
        </pc:spChg>
      </pc:sldChg>
      <pc:sldChg chg="modSp new">
        <pc:chgData name="Mya-Rae Copeland (2511227)" userId="S::2511227@student.uwtsd.ac.uk::a27e6d34-030d-4a99-85ad-e008cdbf1497" providerId="AD" clId="Web-{8970154D-E70A-C0F7-2DEB-7E61BBD484A2}" dt="2025-10-04T15:45:50.714" v="323" actId="20577"/>
        <pc:sldMkLst>
          <pc:docMk/>
          <pc:sldMk cId="1822129955" sldId="262"/>
        </pc:sldMkLst>
        <pc:spChg chg="mod">
          <ac:chgData name="Mya-Rae Copeland (2511227)" userId="S::2511227@student.uwtsd.ac.uk::a27e6d34-030d-4a99-85ad-e008cdbf1497" providerId="AD" clId="Web-{8970154D-E70A-C0F7-2DEB-7E61BBD484A2}" dt="2025-10-04T15:24:14.607" v="55" actId="20577"/>
          <ac:spMkLst>
            <pc:docMk/>
            <pc:sldMk cId="1822129955" sldId="262"/>
            <ac:spMk id="2" creationId="{849DEA37-EDB9-861C-8453-1126EC07BC9E}"/>
          </ac:spMkLst>
        </pc:spChg>
        <pc:spChg chg="mod">
          <ac:chgData name="Mya-Rae Copeland (2511227)" userId="S::2511227@student.uwtsd.ac.uk::a27e6d34-030d-4a99-85ad-e008cdbf1497" providerId="AD" clId="Web-{8970154D-E70A-C0F7-2DEB-7E61BBD484A2}" dt="2025-10-04T15:45:50.714" v="323" actId="20577"/>
          <ac:spMkLst>
            <pc:docMk/>
            <pc:sldMk cId="1822129955" sldId="262"/>
            <ac:spMk id="3" creationId="{05617927-7A46-715F-3730-5F5F4C5A6764}"/>
          </ac:spMkLst>
        </pc:spChg>
      </pc:sldChg>
    </pc:docChg>
  </pc:docChgLst>
  <pc:docChgLst>
    <pc:chgData name="Mya-Rae Copeland (2511227)" userId="S::2511227@student.uwtsd.ac.uk::a27e6d34-030d-4a99-85ad-e008cdbf1497" providerId="AD" clId="Web-{DE1F2C8E-A888-999E-3F13-6EB0ED432437}"/>
    <pc:docChg chg="modSld">
      <pc:chgData name="Mya-Rae Copeland (2511227)" userId="S::2511227@student.uwtsd.ac.uk::a27e6d34-030d-4a99-85ad-e008cdbf1497" providerId="AD" clId="Web-{DE1F2C8E-A888-999E-3F13-6EB0ED432437}" dt="2025-10-04T09:47:59.195" v="610"/>
      <pc:docMkLst>
        <pc:docMk/>
      </pc:docMkLst>
      <pc:sldChg chg="modSp">
        <pc:chgData name="Mya-Rae Copeland (2511227)" userId="S::2511227@student.uwtsd.ac.uk::a27e6d34-030d-4a99-85ad-e008cdbf1497" providerId="AD" clId="Web-{DE1F2C8E-A888-999E-3F13-6EB0ED432437}" dt="2025-10-04T09:23:30.869" v="29" actId="20577"/>
        <pc:sldMkLst>
          <pc:docMk/>
          <pc:sldMk cId="109857222" sldId="256"/>
        </pc:sldMkLst>
        <pc:spChg chg="mod">
          <ac:chgData name="Mya-Rae Copeland (2511227)" userId="S::2511227@student.uwtsd.ac.uk::a27e6d34-030d-4a99-85ad-e008cdbf1497" providerId="AD" clId="Web-{DE1F2C8E-A888-999E-3F13-6EB0ED432437}" dt="2025-10-04T09:23:30.869" v="29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modSp">
        <pc:chgData name="Mya-Rae Copeland (2511227)" userId="S::2511227@student.uwtsd.ac.uk::a27e6d34-030d-4a99-85ad-e008cdbf1497" providerId="AD" clId="Web-{DE1F2C8E-A888-999E-3F13-6EB0ED432437}" dt="2025-10-04T09:36:22.540" v="210" actId="20577"/>
        <pc:sldMkLst>
          <pc:docMk/>
          <pc:sldMk cId="3656585304" sldId="257"/>
        </pc:sldMkLst>
        <pc:spChg chg="mod">
          <ac:chgData name="Mya-Rae Copeland (2511227)" userId="S::2511227@student.uwtsd.ac.uk::a27e6d34-030d-4a99-85ad-e008cdbf1497" providerId="AD" clId="Web-{DE1F2C8E-A888-999E-3F13-6EB0ED432437}" dt="2025-10-04T09:36:22.540" v="210" actId="20577"/>
          <ac:spMkLst>
            <pc:docMk/>
            <pc:sldMk cId="3656585304" sldId="257"/>
            <ac:spMk id="3" creationId="{58D88E19-A1EE-EE99-A9F4-C974E6703C27}"/>
          </ac:spMkLst>
        </pc:spChg>
      </pc:sldChg>
      <pc:sldChg chg="modSp">
        <pc:chgData name="Mya-Rae Copeland (2511227)" userId="S::2511227@student.uwtsd.ac.uk::a27e6d34-030d-4a99-85ad-e008cdbf1497" providerId="AD" clId="Web-{DE1F2C8E-A888-999E-3F13-6EB0ED432437}" dt="2025-10-04T09:47:59.195" v="610"/>
        <pc:sldMkLst>
          <pc:docMk/>
          <pc:sldMk cId="3104838931" sldId="259"/>
        </pc:sldMkLst>
        <pc:graphicFrameChg chg="mod modGraphic">
          <ac:chgData name="Mya-Rae Copeland (2511227)" userId="S::2511227@student.uwtsd.ac.uk::a27e6d34-030d-4a99-85ad-e008cdbf1497" providerId="AD" clId="Web-{DE1F2C8E-A888-999E-3F13-6EB0ED432437}" dt="2025-10-04T09:47:59.195" v="610"/>
          <ac:graphicFrameMkLst>
            <pc:docMk/>
            <pc:sldMk cId="3104838931" sldId="259"/>
            <ac:graphicFrameMk id="4" creationId="{9062CE47-8BA5-AFC7-6D73-3A056CBED1BC}"/>
          </ac:graphicFrameMkLst>
        </pc:graphicFrameChg>
      </pc:sldChg>
      <pc:sldChg chg="modSp">
        <pc:chgData name="Mya-Rae Copeland (2511227)" userId="S::2511227@student.uwtsd.ac.uk::a27e6d34-030d-4a99-85ad-e008cdbf1497" providerId="AD" clId="Web-{DE1F2C8E-A888-999E-3F13-6EB0ED432437}" dt="2025-10-04T09:28:33.508" v="194" actId="20577"/>
        <pc:sldMkLst>
          <pc:docMk/>
          <pc:sldMk cId="2036671278" sldId="260"/>
        </pc:sldMkLst>
        <pc:spChg chg="mod">
          <ac:chgData name="Mya-Rae Copeland (2511227)" userId="S::2511227@student.uwtsd.ac.uk::a27e6d34-030d-4a99-85ad-e008cdbf1497" providerId="AD" clId="Web-{DE1F2C8E-A888-999E-3F13-6EB0ED432437}" dt="2025-10-04T09:28:33.508" v="194" actId="20577"/>
          <ac:spMkLst>
            <pc:docMk/>
            <pc:sldMk cId="2036671278" sldId="260"/>
            <ac:spMk id="3" creationId="{E50360F8-EBE5-9F02-C065-8BB68A5F876A}"/>
          </ac:spMkLst>
        </pc:spChg>
      </pc:sldChg>
      <pc:sldChg chg="modSp">
        <pc:chgData name="Mya-Rae Copeland (2511227)" userId="S::2511227@student.uwtsd.ac.uk::a27e6d34-030d-4a99-85ad-e008cdbf1497" providerId="AD" clId="Web-{DE1F2C8E-A888-999E-3F13-6EB0ED432437}" dt="2025-10-04T09:37:44.652" v="274" actId="20577"/>
        <pc:sldMkLst>
          <pc:docMk/>
          <pc:sldMk cId="1756073718" sldId="261"/>
        </pc:sldMkLst>
        <pc:spChg chg="mod">
          <ac:chgData name="Mya-Rae Copeland (2511227)" userId="S::2511227@student.uwtsd.ac.uk::a27e6d34-030d-4a99-85ad-e008cdbf1497" providerId="AD" clId="Web-{DE1F2C8E-A888-999E-3F13-6EB0ED432437}" dt="2025-10-04T09:37:04.026" v="240" actId="20577"/>
          <ac:spMkLst>
            <pc:docMk/>
            <pc:sldMk cId="1756073718" sldId="261"/>
            <ac:spMk id="2" creationId="{B32E6AC2-1DFE-E18A-E5FA-A3EF543B94DE}"/>
          </ac:spMkLst>
        </pc:spChg>
        <pc:spChg chg="mod">
          <ac:chgData name="Mya-Rae Copeland (2511227)" userId="S::2511227@student.uwtsd.ac.uk::a27e6d34-030d-4a99-85ad-e008cdbf1497" providerId="AD" clId="Web-{DE1F2C8E-A888-999E-3F13-6EB0ED432437}" dt="2025-10-04T09:37:44.652" v="274" actId="20577"/>
          <ac:spMkLst>
            <pc:docMk/>
            <pc:sldMk cId="1756073718" sldId="261"/>
            <ac:spMk id="3" creationId="{253E1975-D29F-8CAF-2C3A-9094828BA798}"/>
          </ac:spMkLst>
        </pc:spChg>
      </pc:sldChg>
    </pc:docChg>
  </pc:docChgLst>
  <pc:docChgLst>
    <pc:chgData name="Mya-Rae Copeland (2511227)" userId="S::2511227@student.uwtsd.ac.uk::a27e6d34-030d-4a99-85ad-e008cdbf1497" providerId="AD" clId="Web-{A3821D02-DBD7-C806-30AB-DDBD13123224}"/>
    <pc:docChg chg="addSld modSld sldOrd">
      <pc:chgData name="Mya-Rae Copeland (2511227)" userId="S::2511227@student.uwtsd.ac.uk::a27e6d34-030d-4a99-85ad-e008cdbf1497" providerId="AD" clId="Web-{A3821D02-DBD7-C806-30AB-DDBD13123224}" dt="2025-10-02T12:00:25.574" v="243" actId="20577"/>
      <pc:docMkLst>
        <pc:docMk/>
      </pc:docMkLst>
      <pc:sldChg chg="modSp">
        <pc:chgData name="Mya-Rae Copeland (2511227)" userId="S::2511227@student.uwtsd.ac.uk::a27e6d34-030d-4a99-85ad-e008cdbf1497" providerId="AD" clId="Web-{A3821D02-DBD7-C806-30AB-DDBD13123224}" dt="2025-10-02T11:53:17.720" v="239" actId="20577"/>
        <pc:sldMkLst>
          <pc:docMk/>
          <pc:sldMk cId="3656585304" sldId="257"/>
        </pc:sldMkLst>
        <pc:spChg chg="mod">
          <ac:chgData name="Mya-Rae Copeland (2511227)" userId="S::2511227@student.uwtsd.ac.uk::a27e6d34-030d-4a99-85ad-e008cdbf1497" providerId="AD" clId="Web-{A3821D02-DBD7-C806-30AB-DDBD13123224}" dt="2025-10-02T11:53:17.720" v="239" actId="20577"/>
          <ac:spMkLst>
            <pc:docMk/>
            <pc:sldMk cId="3656585304" sldId="257"/>
            <ac:spMk id="3" creationId="{58D88E19-A1EE-EE99-A9F4-C974E6703C27}"/>
          </ac:spMkLst>
        </pc:spChg>
      </pc:sldChg>
      <pc:sldChg chg="modSp">
        <pc:chgData name="Mya-Rae Copeland (2511227)" userId="S::2511227@student.uwtsd.ac.uk::a27e6d34-030d-4a99-85ad-e008cdbf1497" providerId="AD" clId="Web-{A3821D02-DBD7-C806-30AB-DDBD13123224}" dt="2025-10-02T12:00:25.574" v="243" actId="20577"/>
        <pc:sldMkLst>
          <pc:docMk/>
          <pc:sldMk cId="1733083179" sldId="258"/>
        </pc:sldMkLst>
        <pc:spChg chg="mod">
          <ac:chgData name="Mya-Rae Copeland (2511227)" userId="S::2511227@student.uwtsd.ac.uk::a27e6d34-030d-4a99-85ad-e008cdbf1497" providerId="AD" clId="Web-{A3821D02-DBD7-C806-30AB-DDBD13123224}" dt="2025-10-02T11:39:25.072" v="237" actId="20577"/>
          <ac:spMkLst>
            <pc:docMk/>
            <pc:sldMk cId="1733083179" sldId="258"/>
            <ac:spMk id="3" creationId="{3E57CF7D-CA0A-D8C7-52F0-20C2F96B71F5}"/>
          </ac:spMkLst>
        </pc:spChg>
        <pc:spChg chg="mod">
          <ac:chgData name="Mya-Rae Copeland (2511227)" userId="S::2511227@student.uwtsd.ac.uk::a27e6d34-030d-4a99-85ad-e008cdbf1497" providerId="AD" clId="Web-{A3821D02-DBD7-C806-30AB-DDBD13123224}" dt="2025-10-02T12:00:25.574" v="243" actId="20577"/>
          <ac:spMkLst>
            <pc:docMk/>
            <pc:sldMk cId="1733083179" sldId="258"/>
            <ac:spMk id="7" creationId="{EE3FD0C6-E2CA-444D-3F22-AA8E154457F0}"/>
          </ac:spMkLst>
        </pc:spChg>
      </pc:sldChg>
      <pc:sldChg chg="addSp delSp modSp new ord">
        <pc:chgData name="Mya-Rae Copeland (2511227)" userId="S::2511227@student.uwtsd.ac.uk::a27e6d34-030d-4a99-85ad-e008cdbf1497" providerId="AD" clId="Web-{A3821D02-DBD7-C806-30AB-DDBD13123224}" dt="2025-10-02T11:36:38.210" v="158"/>
        <pc:sldMkLst>
          <pc:docMk/>
          <pc:sldMk cId="3104838931" sldId="259"/>
        </pc:sldMkLst>
        <pc:spChg chg="mod">
          <ac:chgData name="Mya-Rae Copeland (2511227)" userId="S::2511227@student.uwtsd.ac.uk::a27e6d34-030d-4a99-85ad-e008cdbf1497" providerId="AD" clId="Web-{A3821D02-DBD7-C806-30AB-DDBD13123224}" dt="2025-10-02T10:51:44.801" v="27" actId="20577"/>
          <ac:spMkLst>
            <pc:docMk/>
            <pc:sldMk cId="3104838931" sldId="259"/>
            <ac:spMk id="2" creationId="{33FA6A72-EBBE-8BCE-F75E-73B84F0F9121}"/>
          </ac:spMkLst>
        </pc:spChg>
        <pc:graphicFrameChg chg="add mod ord modGraphic">
          <ac:chgData name="Mya-Rae Copeland (2511227)" userId="S::2511227@student.uwtsd.ac.uk::a27e6d34-030d-4a99-85ad-e008cdbf1497" providerId="AD" clId="Web-{A3821D02-DBD7-C806-30AB-DDBD13123224}" dt="2025-10-02T10:56:24.665" v="57"/>
          <ac:graphicFrameMkLst>
            <pc:docMk/>
            <pc:sldMk cId="3104838931" sldId="259"/>
            <ac:graphicFrameMk id="4" creationId="{9062CE47-8BA5-AFC7-6D73-3A056CBED1BC}"/>
          </ac:graphicFrameMkLst>
        </pc:graphicFrameChg>
      </pc:sldChg>
      <pc:sldChg chg="modSp new">
        <pc:chgData name="Mya-Rae Copeland (2511227)" userId="S::2511227@student.uwtsd.ac.uk::a27e6d34-030d-4a99-85ad-e008cdbf1497" providerId="AD" clId="Web-{A3821D02-DBD7-C806-30AB-DDBD13123224}" dt="2025-10-02T11:39:31.526" v="238" actId="20577"/>
        <pc:sldMkLst>
          <pc:docMk/>
          <pc:sldMk cId="2036671278" sldId="260"/>
        </pc:sldMkLst>
        <pc:spChg chg="mod">
          <ac:chgData name="Mya-Rae Copeland (2511227)" userId="S::2511227@student.uwtsd.ac.uk::a27e6d34-030d-4a99-85ad-e008cdbf1497" providerId="AD" clId="Web-{A3821D02-DBD7-C806-30AB-DDBD13123224}" dt="2025-10-02T11:39:31.526" v="238" actId="20577"/>
          <ac:spMkLst>
            <pc:docMk/>
            <pc:sldMk cId="2036671278" sldId="260"/>
            <ac:spMk id="2" creationId="{51DBC368-0AA7-2990-EE36-50FA5472190D}"/>
          </ac:spMkLst>
        </pc:spChg>
      </pc:sldChg>
      <pc:sldChg chg="new">
        <pc:chgData name="Mya-Rae Copeland (2511227)" userId="S::2511227@student.uwtsd.ac.uk::a27e6d34-030d-4a99-85ad-e008cdbf1497" providerId="AD" clId="Web-{A3821D02-DBD7-C806-30AB-DDBD13123224}" dt="2025-10-02T10:58:48.729" v="59"/>
        <pc:sldMkLst>
          <pc:docMk/>
          <pc:sldMk cId="1756073718" sldId="261"/>
        </pc:sldMkLst>
      </pc:sldChg>
    </pc:docChg>
  </pc:docChgLst>
  <pc:docChgLst>
    <pc:chgData clId="Web-{49DE0E49-F999-09C1-5F19-16629B4266D8}"/>
    <pc:docChg chg="modSld">
      <pc:chgData name="" userId="" providerId="" clId="Web-{49DE0E49-F999-09C1-5F19-16629B4266D8}" dt="2025-10-02T09:13:50.507" v="2" actId="20577"/>
      <pc:docMkLst>
        <pc:docMk/>
      </pc:docMkLst>
      <pc:sldChg chg="modSp">
        <pc:chgData name="" userId="" providerId="" clId="Web-{49DE0E49-F999-09C1-5F19-16629B4266D8}" dt="2025-10-02T09:13:50.507" v="2" actId="20577"/>
        <pc:sldMkLst>
          <pc:docMk/>
          <pc:sldMk cId="1733083179" sldId="258"/>
        </pc:sldMkLst>
        <pc:spChg chg="mod">
          <ac:chgData name="" userId="" providerId="" clId="Web-{49DE0E49-F999-09C1-5F19-16629B4266D8}" dt="2025-10-02T09:13:50.507" v="2" actId="20577"/>
          <ac:spMkLst>
            <pc:docMk/>
            <pc:sldMk cId="1733083179" sldId="258"/>
            <ac:spMk id="3" creationId="{3E57CF7D-CA0A-D8C7-52F0-20C2F96B71F5}"/>
          </ac:spMkLst>
        </pc:spChg>
      </pc:sldChg>
    </pc:docChg>
  </pc:docChgLst>
  <pc:docChgLst>
    <pc:chgData name="Mya-Rae Copeland (2511227)" userId="S::2511227@student.uwtsd.ac.uk::a27e6d34-030d-4a99-85ad-e008cdbf1497" providerId="AD" clId="Web-{A9F9E3AB-E23D-4D67-7D31-E48292BB7908}"/>
    <pc:docChg chg="addSld modSld addMainMaster delMainMaster">
      <pc:chgData name="Mya-Rae Copeland (2511227)" userId="S::2511227@student.uwtsd.ac.uk::a27e6d34-030d-4a99-85ad-e008cdbf1497" providerId="AD" clId="Web-{A9F9E3AB-E23D-4D67-7D31-E48292BB7908}" dt="2025-10-02T09:13:16.071" v="444"/>
      <pc:docMkLst>
        <pc:docMk/>
      </pc:docMkLst>
      <pc:sldChg chg="addSp delSp modSp mod setBg modClrScheme setClrOvrMap chgLayout">
        <pc:chgData name="Mya-Rae Copeland (2511227)" userId="S::2511227@student.uwtsd.ac.uk::a27e6d34-030d-4a99-85ad-e008cdbf1497" providerId="AD" clId="Web-{A9F9E3AB-E23D-4D67-7D31-E48292BB7908}" dt="2025-10-02T08:47:04.795" v="124"/>
        <pc:sldMkLst>
          <pc:docMk/>
          <pc:sldMk cId="109857222" sldId="256"/>
        </pc:sldMkLst>
        <pc:spChg chg="mod">
          <ac:chgData name="Mya-Rae Copeland (2511227)" userId="S::2511227@student.uwtsd.ac.uk::a27e6d34-030d-4a99-85ad-e008cdbf1497" providerId="AD" clId="Web-{A9F9E3AB-E23D-4D67-7D31-E48292BB7908}" dt="2025-10-02T08:47:04.795" v="124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Mya-Rae Copeland (2511227)" userId="S::2511227@student.uwtsd.ac.uk::a27e6d34-030d-4a99-85ad-e008cdbf1497" providerId="AD" clId="Web-{A9F9E3AB-E23D-4D67-7D31-E48292BB7908}" dt="2025-10-02T08:47:04.795" v="124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Mya-Rae Copeland (2511227)" userId="S::2511227@student.uwtsd.ac.uk::a27e6d34-030d-4a99-85ad-e008cdbf1497" providerId="AD" clId="Web-{A9F9E3AB-E23D-4D67-7D31-E48292BB7908}" dt="2025-10-02T08:47:04.795" v="124"/>
          <ac:spMkLst>
            <pc:docMk/>
            <pc:sldMk cId="109857222" sldId="256"/>
            <ac:spMk id="32" creationId="{774A975B-A886-5202-0489-6965514A0D14}"/>
          </ac:spMkLst>
        </pc:spChg>
        <pc:spChg chg="add">
          <ac:chgData name="Mya-Rae Copeland (2511227)" userId="S::2511227@student.uwtsd.ac.uk::a27e6d34-030d-4a99-85ad-e008cdbf1497" providerId="AD" clId="Web-{A9F9E3AB-E23D-4D67-7D31-E48292BB7908}" dt="2025-10-02T08:47:04.795" v="124"/>
          <ac:spMkLst>
            <pc:docMk/>
            <pc:sldMk cId="109857222" sldId="256"/>
            <ac:spMk id="34" creationId="{175EAFFD-4A47-DD53-4F76-BD457E18BF1F}"/>
          </ac:spMkLst>
        </pc:spChg>
        <pc:spChg chg="add">
          <ac:chgData name="Mya-Rae Copeland (2511227)" userId="S::2511227@student.uwtsd.ac.uk::a27e6d34-030d-4a99-85ad-e008cdbf1497" providerId="AD" clId="Web-{A9F9E3AB-E23D-4D67-7D31-E48292BB7908}" dt="2025-10-02T08:47:04.795" v="124"/>
          <ac:spMkLst>
            <pc:docMk/>
            <pc:sldMk cId="109857222" sldId="256"/>
            <ac:spMk id="36" creationId="{7CC1FECC-9CA4-341C-7E20-4728C5147389}"/>
          </ac:spMkLst>
        </pc:spChg>
        <pc:picChg chg="add mod">
          <ac:chgData name="Mya-Rae Copeland (2511227)" userId="S::2511227@student.uwtsd.ac.uk::a27e6d34-030d-4a99-85ad-e008cdbf1497" providerId="AD" clId="Web-{A9F9E3AB-E23D-4D67-7D31-E48292BB7908}" dt="2025-10-02T08:47:04.795" v="124"/>
          <ac:picMkLst>
            <pc:docMk/>
            <pc:sldMk cId="109857222" sldId="256"/>
            <ac:picMk id="27" creationId="{EF8C9DB2-D997-58E5-7DBB-B8BE74CDEB78}"/>
          </ac:picMkLst>
        </pc:picChg>
      </pc:sldChg>
      <pc:sldChg chg="modSp new">
        <pc:chgData name="Mya-Rae Copeland (2511227)" userId="S::2511227@student.uwtsd.ac.uk::a27e6d34-030d-4a99-85ad-e008cdbf1497" providerId="AD" clId="Web-{A9F9E3AB-E23D-4D67-7D31-E48292BB7908}" dt="2025-10-02T08:53:23.787" v="191" actId="20577"/>
        <pc:sldMkLst>
          <pc:docMk/>
          <pc:sldMk cId="3656585304" sldId="257"/>
        </pc:sldMkLst>
        <pc:spChg chg="mod">
          <ac:chgData name="Mya-Rae Copeland (2511227)" userId="S::2511227@student.uwtsd.ac.uk::a27e6d34-030d-4a99-85ad-e008cdbf1497" providerId="AD" clId="Web-{A9F9E3AB-E23D-4D67-7D31-E48292BB7908}" dt="2025-10-02T08:51:28.956" v="135" actId="20577"/>
          <ac:spMkLst>
            <pc:docMk/>
            <pc:sldMk cId="3656585304" sldId="257"/>
            <ac:spMk id="2" creationId="{E8ABD1E2-0FA3-FAD5-7EC5-A4124D94F297}"/>
          </ac:spMkLst>
        </pc:spChg>
        <pc:spChg chg="mod">
          <ac:chgData name="Mya-Rae Copeland (2511227)" userId="S::2511227@student.uwtsd.ac.uk::a27e6d34-030d-4a99-85ad-e008cdbf1497" providerId="AD" clId="Web-{A9F9E3AB-E23D-4D67-7D31-E48292BB7908}" dt="2025-10-02T08:53:23.787" v="191" actId="20577"/>
          <ac:spMkLst>
            <pc:docMk/>
            <pc:sldMk cId="3656585304" sldId="257"/>
            <ac:spMk id="3" creationId="{58D88E19-A1EE-EE99-A9F4-C974E6703C27}"/>
          </ac:spMkLst>
        </pc:spChg>
      </pc:sldChg>
      <pc:sldChg chg="addSp delSp modSp new mod setBg">
        <pc:chgData name="Mya-Rae Copeland (2511227)" userId="S::2511227@student.uwtsd.ac.uk::a27e6d34-030d-4a99-85ad-e008cdbf1497" providerId="AD" clId="Web-{A9F9E3AB-E23D-4D67-7D31-E48292BB7908}" dt="2025-10-02T09:11:59.131" v="443" actId="1076"/>
        <pc:sldMkLst>
          <pc:docMk/>
          <pc:sldMk cId="1733083179" sldId="258"/>
        </pc:sldMkLst>
        <pc:spChg chg="mod">
          <ac:chgData name="Mya-Rae Copeland (2511227)" userId="S::2511227@student.uwtsd.ac.uk::a27e6d34-030d-4a99-85ad-e008cdbf1497" providerId="AD" clId="Web-{A9F9E3AB-E23D-4D67-7D31-E48292BB7908}" dt="2025-10-02T09:09:02.161" v="394"/>
          <ac:spMkLst>
            <pc:docMk/>
            <pc:sldMk cId="1733083179" sldId="258"/>
            <ac:spMk id="2" creationId="{FE7FD3C3-B8E3-BAC4-2DA9-BCAD70C5620C}"/>
          </ac:spMkLst>
        </pc:spChg>
        <pc:spChg chg="mod">
          <ac:chgData name="Mya-Rae Copeland (2511227)" userId="S::2511227@student.uwtsd.ac.uk::a27e6d34-030d-4a99-85ad-e008cdbf1497" providerId="AD" clId="Web-{A9F9E3AB-E23D-4D67-7D31-E48292BB7908}" dt="2025-10-02T09:10:36.365" v="441" actId="20577"/>
          <ac:spMkLst>
            <pc:docMk/>
            <pc:sldMk cId="1733083179" sldId="258"/>
            <ac:spMk id="3" creationId="{3E57CF7D-CA0A-D8C7-52F0-20C2F96B71F5}"/>
          </ac:spMkLst>
        </pc:spChg>
        <pc:spChg chg="add">
          <ac:chgData name="Mya-Rae Copeland (2511227)" userId="S::2511227@student.uwtsd.ac.uk::a27e6d34-030d-4a99-85ad-e008cdbf1497" providerId="AD" clId="Web-{A9F9E3AB-E23D-4D67-7D31-E48292BB7908}" dt="2025-10-02T09:09:02.161" v="394"/>
          <ac:spMkLst>
            <pc:docMk/>
            <pc:sldMk cId="1733083179" sldId="258"/>
            <ac:spMk id="13" creationId="{175EAFFD-4A47-DD53-4F76-BD457E18BF1F}"/>
          </ac:spMkLst>
        </pc:spChg>
        <pc:spChg chg="add">
          <ac:chgData name="Mya-Rae Copeland (2511227)" userId="S::2511227@student.uwtsd.ac.uk::a27e6d34-030d-4a99-85ad-e008cdbf1497" providerId="AD" clId="Web-{A9F9E3AB-E23D-4D67-7D31-E48292BB7908}" dt="2025-10-02T09:09:02.161" v="394"/>
          <ac:spMkLst>
            <pc:docMk/>
            <pc:sldMk cId="1733083179" sldId="258"/>
            <ac:spMk id="14" creationId="{7CC1FECC-9CA4-341C-7E20-4728C5147389}"/>
          </ac:spMkLst>
        </pc:spChg>
        <pc:picChg chg="add mod">
          <ac:chgData name="Mya-Rae Copeland (2511227)" userId="S::2511227@student.uwtsd.ac.uk::a27e6d34-030d-4a99-85ad-e008cdbf1497" providerId="AD" clId="Web-{A9F9E3AB-E23D-4D67-7D31-E48292BB7908}" dt="2025-10-02T09:11:59.131" v="443" actId="1076"/>
          <ac:picMkLst>
            <pc:docMk/>
            <pc:sldMk cId="1733083179" sldId="258"/>
            <ac:picMk id="4" creationId="{C8BAA829-12CE-DB4C-C03E-0FCC831E7C19}"/>
          </ac:picMkLst>
        </pc:picChg>
      </pc:sldChg>
      <pc:sldMasterChg chg="add addSldLayout">
        <pc:chgData name="Mya-Rae Copeland (2511227)" userId="S::2511227@student.uwtsd.ac.uk::a27e6d34-030d-4a99-85ad-e008cdbf1497" providerId="AD" clId="Web-{A9F9E3AB-E23D-4D67-7D31-E48292BB7908}" dt="2025-10-02T08:47:04.795" v="124"/>
        <pc:sldMasterMkLst>
          <pc:docMk/>
          <pc:sldMasterMk cId="3538712198" sldId="2147483771"/>
        </pc:sldMasterMkLst>
        <pc:sldLayoutChg chg="add">
          <pc:chgData name="Mya-Rae Copeland (2511227)" userId="S::2511227@student.uwtsd.ac.uk::a27e6d34-030d-4a99-85ad-e008cdbf1497" providerId="AD" clId="Web-{A9F9E3AB-E23D-4D67-7D31-E48292BB7908}" dt="2025-10-02T08:47:04.795" v="124"/>
          <pc:sldLayoutMkLst>
            <pc:docMk/>
            <pc:sldMasterMk cId="3538712198" sldId="2147483771"/>
            <pc:sldLayoutMk cId="2745838603" sldId="2147483760"/>
          </pc:sldLayoutMkLst>
        </pc:sldLayoutChg>
        <pc:sldLayoutChg chg="add">
          <pc:chgData name="Mya-Rae Copeland (2511227)" userId="S::2511227@student.uwtsd.ac.uk::a27e6d34-030d-4a99-85ad-e008cdbf1497" providerId="AD" clId="Web-{A9F9E3AB-E23D-4D67-7D31-E48292BB7908}" dt="2025-10-02T08:47:04.795" v="124"/>
          <pc:sldLayoutMkLst>
            <pc:docMk/>
            <pc:sldMasterMk cId="3538712198" sldId="2147483771"/>
            <pc:sldLayoutMk cId="1054665320" sldId="2147483761"/>
          </pc:sldLayoutMkLst>
        </pc:sldLayoutChg>
        <pc:sldLayoutChg chg="add">
          <pc:chgData name="Mya-Rae Copeland (2511227)" userId="S::2511227@student.uwtsd.ac.uk::a27e6d34-030d-4a99-85ad-e008cdbf1497" providerId="AD" clId="Web-{A9F9E3AB-E23D-4D67-7D31-E48292BB7908}" dt="2025-10-02T08:47:04.795" v="124"/>
          <pc:sldLayoutMkLst>
            <pc:docMk/>
            <pc:sldMasterMk cId="3538712198" sldId="2147483771"/>
            <pc:sldLayoutMk cId="655622954" sldId="2147483762"/>
          </pc:sldLayoutMkLst>
        </pc:sldLayoutChg>
        <pc:sldLayoutChg chg="add">
          <pc:chgData name="Mya-Rae Copeland (2511227)" userId="S::2511227@student.uwtsd.ac.uk::a27e6d34-030d-4a99-85ad-e008cdbf1497" providerId="AD" clId="Web-{A9F9E3AB-E23D-4D67-7D31-E48292BB7908}" dt="2025-10-02T08:47:04.795" v="124"/>
          <pc:sldLayoutMkLst>
            <pc:docMk/>
            <pc:sldMasterMk cId="3538712198" sldId="2147483771"/>
            <pc:sldLayoutMk cId="1803750239" sldId="2147483763"/>
          </pc:sldLayoutMkLst>
        </pc:sldLayoutChg>
        <pc:sldLayoutChg chg="add">
          <pc:chgData name="Mya-Rae Copeland (2511227)" userId="S::2511227@student.uwtsd.ac.uk::a27e6d34-030d-4a99-85ad-e008cdbf1497" providerId="AD" clId="Web-{A9F9E3AB-E23D-4D67-7D31-E48292BB7908}" dt="2025-10-02T08:47:04.795" v="124"/>
          <pc:sldLayoutMkLst>
            <pc:docMk/>
            <pc:sldMasterMk cId="3538712198" sldId="2147483771"/>
            <pc:sldLayoutMk cId="3542770443" sldId="2147483764"/>
          </pc:sldLayoutMkLst>
        </pc:sldLayoutChg>
        <pc:sldLayoutChg chg="add">
          <pc:chgData name="Mya-Rae Copeland (2511227)" userId="S::2511227@student.uwtsd.ac.uk::a27e6d34-030d-4a99-85ad-e008cdbf1497" providerId="AD" clId="Web-{A9F9E3AB-E23D-4D67-7D31-E48292BB7908}" dt="2025-10-02T08:47:04.795" v="124"/>
          <pc:sldLayoutMkLst>
            <pc:docMk/>
            <pc:sldMasterMk cId="3538712198" sldId="2147483771"/>
            <pc:sldLayoutMk cId="2741807640" sldId="2147483765"/>
          </pc:sldLayoutMkLst>
        </pc:sldLayoutChg>
        <pc:sldLayoutChg chg="add">
          <pc:chgData name="Mya-Rae Copeland (2511227)" userId="S::2511227@student.uwtsd.ac.uk::a27e6d34-030d-4a99-85ad-e008cdbf1497" providerId="AD" clId="Web-{A9F9E3AB-E23D-4D67-7D31-E48292BB7908}" dt="2025-10-02T08:47:04.795" v="124"/>
          <pc:sldLayoutMkLst>
            <pc:docMk/>
            <pc:sldMasterMk cId="3538712198" sldId="2147483771"/>
            <pc:sldLayoutMk cId="376408893" sldId="2147483766"/>
          </pc:sldLayoutMkLst>
        </pc:sldLayoutChg>
        <pc:sldLayoutChg chg="add">
          <pc:chgData name="Mya-Rae Copeland (2511227)" userId="S::2511227@student.uwtsd.ac.uk::a27e6d34-030d-4a99-85ad-e008cdbf1497" providerId="AD" clId="Web-{A9F9E3AB-E23D-4D67-7D31-E48292BB7908}" dt="2025-10-02T08:47:04.795" v="124"/>
          <pc:sldLayoutMkLst>
            <pc:docMk/>
            <pc:sldMasterMk cId="3538712198" sldId="2147483771"/>
            <pc:sldLayoutMk cId="1597230272" sldId="2147483767"/>
          </pc:sldLayoutMkLst>
        </pc:sldLayoutChg>
        <pc:sldLayoutChg chg="add">
          <pc:chgData name="Mya-Rae Copeland (2511227)" userId="S::2511227@student.uwtsd.ac.uk::a27e6d34-030d-4a99-85ad-e008cdbf1497" providerId="AD" clId="Web-{A9F9E3AB-E23D-4D67-7D31-E48292BB7908}" dt="2025-10-02T08:47:04.795" v="124"/>
          <pc:sldLayoutMkLst>
            <pc:docMk/>
            <pc:sldMasterMk cId="3538712198" sldId="2147483771"/>
            <pc:sldLayoutMk cId="746497812" sldId="2147483768"/>
          </pc:sldLayoutMkLst>
        </pc:sldLayoutChg>
        <pc:sldLayoutChg chg="add">
          <pc:chgData name="Mya-Rae Copeland (2511227)" userId="S::2511227@student.uwtsd.ac.uk::a27e6d34-030d-4a99-85ad-e008cdbf1497" providerId="AD" clId="Web-{A9F9E3AB-E23D-4D67-7D31-E48292BB7908}" dt="2025-10-02T08:47:04.795" v="124"/>
          <pc:sldLayoutMkLst>
            <pc:docMk/>
            <pc:sldMasterMk cId="3538712198" sldId="2147483771"/>
            <pc:sldLayoutMk cId="3783681217" sldId="2147483769"/>
          </pc:sldLayoutMkLst>
        </pc:sldLayoutChg>
        <pc:sldLayoutChg chg="add">
          <pc:chgData name="Mya-Rae Copeland (2511227)" userId="S::2511227@student.uwtsd.ac.uk::a27e6d34-030d-4a99-85ad-e008cdbf1497" providerId="AD" clId="Web-{A9F9E3AB-E23D-4D67-7D31-E48292BB7908}" dt="2025-10-02T08:47:04.795" v="124"/>
          <pc:sldLayoutMkLst>
            <pc:docMk/>
            <pc:sldMasterMk cId="3538712198" sldId="2147483771"/>
            <pc:sldLayoutMk cId="1130793512" sldId="2147483770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EA67E988-5919-57BB-C7DE-D3EAD38A30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17870" y="6209925"/>
            <a:ext cx="11155680" cy="45719"/>
          </a:xfrm>
          <a:custGeom>
            <a:avLst/>
            <a:gdLst>
              <a:gd name="connsiteX0" fmla="*/ 0 w 8715708"/>
              <a:gd name="connsiteY0" fmla="*/ 0 h 45719"/>
              <a:gd name="connsiteX1" fmla="*/ 3694525 w 8715708"/>
              <a:gd name="connsiteY1" fmla="*/ 0 h 45719"/>
              <a:gd name="connsiteX2" fmla="*/ 5021183 w 8715708"/>
              <a:gd name="connsiteY2" fmla="*/ 0 h 45719"/>
              <a:gd name="connsiteX3" fmla="*/ 8715708 w 8715708"/>
              <a:gd name="connsiteY3" fmla="*/ 0 h 45719"/>
              <a:gd name="connsiteX4" fmla="*/ 8715708 w 8715708"/>
              <a:gd name="connsiteY4" fmla="*/ 45719 h 45719"/>
              <a:gd name="connsiteX5" fmla="*/ 5021183 w 8715708"/>
              <a:gd name="connsiteY5" fmla="*/ 45719 h 45719"/>
              <a:gd name="connsiteX6" fmla="*/ 3694525 w 8715708"/>
              <a:gd name="connsiteY6" fmla="*/ 45719 h 45719"/>
              <a:gd name="connsiteX7" fmla="*/ 0 w 8715708"/>
              <a:gd name="connsiteY7" fmla="*/ 45719 h 45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715708" h="45719">
                <a:moveTo>
                  <a:pt x="0" y="0"/>
                </a:moveTo>
                <a:lnTo>
                  <a:pt x="3694525" y="0"/>
                </a:lnTo>
                <a:lnTo>
                  <a:pt x="5021183" y="0"/>
                </a:lnTo>
                <a:lnTo>
                  <a:pt x="8715708" y="0"/>
                </a:lnTo>
                <a:lnTo>
                  <a:pt x="8715708" y="45719"/>
                </a:lnTo>
                <a:lnTo>
                  <a:pt x="5021183" y="45719"/>
                </a:lnTo>
                <a:lnTo>
                  <a:pt x="3694525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2327B2-BA4B-2C04-0751-5CB63D4AA42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1208" y="978408"/>
            <a:ext cx="11155680" cy="3429000"/>
          </a:xfrm>
        </p:spPr>
        <p:txBody>
          <a:bodyPr anchor="t">
            <a:normAutofit/>
          </a:bodyPr>
          <a:lstStyle>
            <a:lvl1pPr algn="l">
              <a:defRPr sz="7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7201176-DC7A-4C3D-3D8F-352526DA7B5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1208" y="4480560"/>
            <a:ext cx="7104888" cy="1399032"/>
          </a:xfrm>
        </p:spPr>
        <p:txBody>
          <a:bodyPr anchor="b">
            <a:normAutofit/>
          </a:bodyPr>
          <a:lstStyle>
            <a:lvl1pPr marL="0" indent="0" algn="l">
              <a:buNone/>
              <a:defRPr sz="2200" i="1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7DC221-9A2E-7459-102F-C3CFB27CC3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10/4/2025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020671-6F7D-3A03-EEC1-661A87F96F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453D3A-E0F9-8386-2A6C-96671FBB15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40889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A26D03-149A-DAB3-4B2A-E9B74F2E25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C1E73D-41A7-9934-0990-9208B95232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BB2A3F-E719-673C-5D56-F663712D0E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10/4/2025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AE594A-52F5-D85E-343C-ADFEE3C72E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7D5C9C-B2E2-FC26-E459-9E880EF975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2302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29D51F-B2D5-2804-4F7C-C99850FBD0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4288536"/>
          </a:xfrm>
        </p:spPr>
        <p:txBody>
          <a:bodyPr anchor="t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FE5516-03B6-C488-EB4A-68AE681EDF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5266944"/>
            <a:ext cx="5020056" cy="1088136"/>
          </a:xfrm>
        </p:spPr>
        <p:txBody>
          <a:bodyPr anchor="b">
            <a:normAutofit/>
          </a:bodyPr>
          <a:lstStyle>
            <a:lvl1pPr marL="0" indent="0">
              <a:buNone/>
              <a:defRPr sz="2200" i="1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ECB4D7-49A7-D050-70B9-11A1E2D445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10/4/2025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9A913F-AD00-C1EE-B01A-8590671C01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4FC386-B2AF-6FAD-D053-E22D48CD72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E1E1B67-3BFF-F04B-52F4-7E724FB3B24D}"/>
              </a:ext>
            </a:extLst>
          </p:cNvPr>
          <p:cNvSpPr/>
          <p:nvPr/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64978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CE3B21-CF4D-1B01-0F4E-D32C1B218B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B39FF2-6858-B514-B695-58442557D0C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21208" y="2578608"/>
            <a:ext cx="5166360" cy="37673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A30130-974D-B91D-5B93-EC52AABDB5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519672" y="2578608"/>
            <a:ext cx="5166360" cy="37673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15BED99-6FD7-9C6B-1152-A6E42715BB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10/4/2025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A253AAC-5967-2565-A715-82D3505ABF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4B51313-69FB-E016-3CC1-62CA476ED2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36812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B3DF9D-B849-CE37-97E4-AD37F88067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64824" cy="121615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D4C626-4008-960A-E601-6AA9F4BB8D8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2340864"/>
            <a:ext cx="5166360" cy="65836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06E8D6C-AC07-ED6B-2EA8-9C40A5AEA74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21208" y="3035808"/>
            <a:ext cx="5166360" cy="33101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C52617E-C6D9-246B-E7B7-8159DF17C0A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519672" y="2340864"/>
            <a:ext cx="5166360" cy="65836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BC2094-7EBC-02C5-5AB5-233E63080A9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519672" y="3035808"/>
            <a:ext cx="5166360" cy="33101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3010BD2-59B4-FD2E-3C5E-C83AE60039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10/4/2025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72B35C4-A654-7759-BDA0-94D9D1A216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55F4347-2EC0-CA6E-2637-8048456D7E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07935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34716D-52F2-C7FB-83B1-2DA1AD375E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6F4A371-AC27-6A28-32E6-74A28371BF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10/4/2025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55941A-A24E-885D-E894-0326F4C400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9D5E5B4-971F-FF6A-1B07-A5C8537055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27704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99F431F-E6DC-4137-3092-A30A0A3628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10/4/2025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6AC814B-67B4-C70F-FA51-6205D5E2CB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1EAA9C9-D895-DD20-1089-EA75EA4289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58386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B50562-884C-9053-70C1-3B72A0B45E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2459736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18F509-68F0-39D5-1A8B-CE246715AE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19672" y="987424"/>
            <a:ext cx="5166360" cy="535838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158E37C-27CE-3A84-FC74-BDCCD8A9A3E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1208" y="3575304"/>
            <a:ext cx="5020056" cy="2770632"/>
          </a:xfrm>
        </p:spPr>
        <p:txBody>
          <a:bodyPr>
            <a:normAutofit/>
          </a:bodyPr>
          <a:lstStyle>
            <a:lvl1pPr marL="0" indent="0">
              <a:buNone/>
              <a:defRPr sz="22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2A95F79-E23E-11D2-40BF-66ED340195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10/4/2025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57F7FC-06F3-3D89-5D1A-4EC4B1D735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54ACD5-6E0B-5713-DC9A-41E9D62AB1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46653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5B2D45-7CDB-D38C-2AAE-273F797674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2459736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CBF0855-1744-56E4-B115-3A3C5EA7834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519672" y="987424"/>
            <a:ext cx="5166360" cy="535838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85E8A1D-28AE-4A19-BD96-401D4822A53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1208" y="3575304"/>
            <a:ext cx="5020056" cy="2770632"/>
          </a:xfrm>
        </p:spPr>
        <p:txBody>
          <a:bodyPr>
            <a:normAutofit/>
          </a:bodyPr>
          <a:lstStyle>
            <a:lvl1pPr marL="0" indent="0">
              <a:buNone/>
              <a:defRPr sz="22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7327DDB-CE95-4C89-DFC5-7DDBFC24E8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10/4/2025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522C835-F3B5-943C-FFC4-D5BA9666AF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8709891-6E3C-ADED-01DD-15FCED37AF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56229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C36771-E72D-FAD8-771E-3E196DD2E1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B5BB827-257D-60D9-792F-E6959004297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E5D2E7-C856-F78A-E88C-375474982A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10/4/2025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DAB289-9591-51C9-9E3C-B6F2ACC6A6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FE037C-790D-7442-8E43-D2740B3952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37502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2635151-A38B-3766-6A32-FF1DF7687D9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659368" y="978408"/>
            <a:ext cx="2551176" cy="536752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3D132D1-640C-FB9A-AD6F-D845738349F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21208" y="978408"/>
            <a:ext cx="8010144" cy="536752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55F80A-4BA7-8ED8-9A62-B921942726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10/4/2025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E38113-D55A-A1A0-D1FE-53C95860FB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919DDB-F89D-4B2D-21A2-82AF1D1023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62572D8-D485-1DB1-34B1-C35C61C89940}"/>
              </a:ext>
            </a:extLst>
          </p:cNvPr>
          <p:cNvSpPr/>
          <p:nvPr/>
        </p:nvSpPr>
        <p:spPr>
          <a:xfrm rot="5400000">
            <a:off x="8936623" y="3585018"/>
            <a:ext cx="5325734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18076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31A28D7-6581-4956-AAE3-9104804DF5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55680" cy="146304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3CFCCA4-57A4-08A1-FC45-D2BBA66FABF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2578608"/>
            <a:ext cx="11155680" cy="37673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FAA0F4-2442-8D45-3C3D-1B8F55C8683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21208" y="6419088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E80C50CD-E178-4744-9B35-B2F624D6C5E9}" type="datetimeFigureOut">
              <a:rPr lang="en-US" smtClean="0"/>
              <a:pPr/>
              <a:t>10/4/2025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03785E-FB42-1D54-92AC-D0A61A8FABD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21208" y="100584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C9CF34-1274-DB45-4809-90E5D244A9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57432" y="6419088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87121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6" r:id="rId1"/>
    <p:sldLayoutId id="2147483767" r:id="rId2"/>
    <p:sldLayoutId id="2147483768" r:id="rId3"/>
    <p:sldLayoutId id="2147483769" r:id="rId4"/>
    <p:sldLayoutId id="2147483770" r:id="rId5"/>
    <p:sldLayoutId id="2147483764" r:id="rId6"/>
    <p:sldLayoutId id="2147483760" r:id="rId7"/>
    <p:sldLayoutId id="2147483761" r:id="rId8"/>
    <p:sldLayoutId id="2147483762" r:id="rId9"/>
    <p:sldLayoutId id="2147483763" r:id="rId10"/>
    <p:sldLayoutId id="2147483765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Freeform: Shape 31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175EAFFD-4A47-DD53-4F76-BD457E18BF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21208" y="978408"/>
            <a:ext cx="3200400" cy="243230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0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LCHS4007</a:t>
            </a:r>
          </a:p>
        </p:txBody>
      </p:sp>
      <p:sp>
        <p:nvSpPr>
          <p:cNvPr id="36" name="Freeform: Shape 35">
            <a:extLst>
              <a:ext uri="{FF2B5EF4-FFF2-40B4-BE49-F238E27FC236}">
                <a16:creationId xmlns:a16="http://schemas.microsoft.com/office/drawing/2014/main" id="{7CC1FECC-9CA4-341C-7E20-4728C51473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21208" y="3538728"/>
            <a:ext cx="3200400" cy="2816352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700"/>
              <a:t>Digital skills and research methods.</a:t>
            </a:r>
          </a:p>
          <a:p>
            <a:pPr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700"/>
              <a:t>Lecturer: Anika Tamsin Ahmed</a:t>
            </a:r>
          </a:p>
          <a:p>
            <a:pPr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700"/>
              <a:t>Mya-Rae Copeland (2511227)</a:t>
            </a:r>
          </a:p>
          <a:p>
            <a:pPr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700"/>
              <a:t>Jahmai Howe (2507679)</a:t>
            </a:r>
          </a:p>
          <a:p>
            <a:pPr>
              <a:lnSpc>
                <a:spcPct val="100000"/>
              </a:lnSpc>
            </a:pPr>
            <a:endParaRPr lang="en-US" sz="1700"/>
          </a:p>
        </p:txBody>
      </p:sp>
      <p:pic>
        <p:nvPicPr>
          <p:cNvPr id="27" name="Picture 26" descr="A mosaic of colourful geometric shapes">
            <a:extLst>
              <a:ext uri="{FF2B5EF4-FFF2-40B4-BE49-F238E27FC236}">
                <a16:creationId xmlns:a16="http://schemas.microsoft.com/office/drawing/2014/main" id="{EF8C9DB2-D997-58E5-7DBB-B8BE74CDEB7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20" r="-2" b="-2"/>
          <a:stretch>
            <a:fillRect/>
          </a:stretch>
        </p:blipFill>
        <p:spPr>
          <a:xfrm>
            <a:off x="4136609" y="970929"/>
            <a:ext cx="7534183" cy="53750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ABD1E2-0FA3-FAD5-7EC5-A4124D94F2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>
                <a:latin typeface="Arial"/>
                <a:cs typeface="Arial"/>
              </a:rPr>
              <a:t>Content: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D88E19-A1EE-EE99-A9F4-C974E6703C2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/>
              <a:t>These are the topics we are going to be talking about for our presentation.</a:t>
            </a:r>
          </a:p>
          <a:p>
            <a:pPr marL="0" indent="0">
              <a:buNone/>
            </a:pPr>
            <a:r>
              <a:rPr lang="en-GB"/>
              <a:t>The pros and cons of excel</a:t>
            </a:r>
          </a:p>
          <a:p>
            <a:pPr marL="0" indent="0">
              <a:buNone/>
            </a:pPr>
            <a:r>
              <a:rPr lang="en-GB"/>
              <a:t>The impact of teams</a:t>
            </a:r>
          </a:p>
        </p:txBody>
      </p:sp>
    </p:spTree>
    <p:extLst>
      <p:ext uri="{BB962C8B-B14F-4D97-AF65-F5344CB8AC3E}">
        <p14:creationId xmlns:p14="http://schemas.microsoft.com/office/powerpoint/2010/main" val="365658530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175EAFFD-4A47-DD53-4F76-BD457E18BF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E7FD3C3-B8E3-BAC4-2DA9-BCAD70C562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3200400" cy="2432304"/>
          </a:xfrm>
        </p:spPr>
        <p:txBody>
          <a:bodyPr anchor="b">
            <a:normAutofit/>
          </a:bodyPr>
          <a:lstStyle/>
          <a:p>
            <a:r>
              <a:rPr lang="en-GB" sz="4000"/>
              <a:t>Introduction</a:t>
            </a:r>
          </a:p>
        </p:txBody>
      </p:sp>
      <p:sp>
        <p:nvSpPr>
          <p:cNvPr id="14" name="Freeform: Shape 10">
            <a:extLst>
              <a:ext uri="{FF2B5EF4-FFF2-40B4-BE49-F238E27FC236}">
                <a16:creationId xmlns:a16="http://schemas.microsoft.com/office/drawing/2014/main" id="{7CC1FECC-9CA4-341C-7E20-4728C51473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57CF7D-CA0A-D8C7-52F0-20C2F96B71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1208" y="3538728"/>
            <a:ext cx="3200400" cy="281635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GB"/>
              <a:t>Sunrise Residential Care (For older and dementia patients) </a:t>
            </a:r>
            <a:endParaRPr lang="en-US"/>
          </a:p>
          <a:p>
            <a:pPr marL="0" indent="0">
              <a:lnSpc>
                <a:spcPct val="100000"/>
              </a:lnSpc>
              <a:buNone/>
            </a:pPr>
            <a:r>
              <a:rPr lang="en-GB"/>
              <a:t>During this presentation we will be discussing implementing Microsoft 365 within the care home improve the quality and efficiency of care.</a:t>
            </a:r>
          </a:p>
          <a:p>
            <a:pPr marL="0" indent="0">
              <a:lnSpc>
                <a:spcPct val="100000"/>
              </a:lnSpc>
              <a:buNone/>
            </a:pPr>
            <a:endParaRPr lang="en-GB"/>
          </a:p>
          <a:p>
            <a:pPr marL="0" indent="0">
              <a:lnSpc>
                <a:spcPct val="100000"/>
              </a:lnSpc>
              <a:buNone/>
            </a:pPr>
            <a:endParaRPr lang="en-GB"/>
          </a:p>
          <a:p>
            <a:pPr marL="0" indent="0">
              <a:lnSpc>
                <a:spcPct val="100000"/>
              </a:lnSpc>
              <a:buNone/>
            </a:pPr>
            <a:endParaRPr lang="en-GB"/>
          </a:p>
          <a:p>
            <a:pPr marL="0" indent="0">
              <a:lnSpc>
                <a:spcPct val="100000"/>
              </a:lnSpc>
              <a:buNone/>
            </a:pPr>
            <a:endParaRPr lang="en-GB"/>
          </a:p>
        </p:txBody>
      </p:sp>
      <p:pic>
        <p:nvPicPr>
          <p:cNvPr id="4" name="Picture 3" descr="A group of people sitting on a couch&#10;&#10;AI-generated content may be incorrect.">
            <a:extLst>
              <a:ext uri="{FF2B5EF4-FFF2-40B4-BE49-F238E27FC236}">
                <a16:creationId xmlns:a16="http://schemas.microsoft.com/office/drawing/2014/main" id="{C8BAA829-12CE-DB4C-C03E-0FCC831E7C1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5899" r="-1" b="-1"/>
          <a:stretch>
            <a:fillRect/>
          </a:stretch>
        </p:blipFill>
        <p:spPr>
          <a:xfrm>
            <a:off x="3920948" y="985306"/>
            <a:ext cx="7074108" cy="5058774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EE3FD0C6-E2CA-444D-3F22-AA8E154457F0}"/>
              </a:ext>
            </a:extLst>
          </p:cNvPr>
          <p:cNvSpPr txBox="1"/>
          <p:nvPr/>
        </p:nvSpPr>
        <p:spPr>
          <a:xfrm>
            <a:off x="3917531" y="6026210"/>
            <a:ext cx="2743200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Age UK</a:t>
            </a:r>
          </a:p>
          <a:p>
            <a:r>
              <a:rPr lang="en-GB"/>
              <a:t>Last updated: 11 June 2024</a:t>
            </a:r>
          </a:p>
        </p:txBody>
      </p:sp>
    </p:spTree>
    <p:extLst>
      <p:ext uri="{BB962C8B-B14F-4D97-AF65-F5344CB8AC3E}">
        <p14:creationId xmlns:p14="http://schemas.microsoft.com/office/powerpoint/2010/main" val="173308317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DBC368-0AA7-2990-EE36-50FA547219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How to use excel in care homes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0360F8-EBE5-9F02-C065-8BB68A5F876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dirty="0"/>
              <a:t>In a care home excel is useful for storing data such as:</a:t>
            </a:r>
            <a:endParaRPr lang="en-US" dirty="0"/>
          </a:p>
          <a:p>
            <a:r>
              <a:rPr lang="en-GB" dirty="0"/>
              <a:t>Rotas for staff members.</a:t>
            </a:r>
          </a:p>
          <a:p>
            <a:r>
              <a:rPr lang="en-GB" dirty="0"/>
              <a:t>Keeping track of staff absences and holidays.</a:t>
            </a:r>
          </a:p>
          <a:p>
            <a:r>
              <a:rPr lang="en-GB" dirty="0"/>
              <a:t>Patient information.</a:t>
            </a:r>
          </a:p>
          <a:p>
            <a:r>
              <a:rPr lang="en-GB" dirty="0"/>
              <a:t>Accident tracking for staff and patients.</a:t>
            </a:r>
          </a:p>
          <a:p>
            <a:r>
              <a:rPr lang="en-GB" dirty="0"/>
              <a:t>A record of medication to help staff keep track of which medication each patient need.</a:t>
            </a:r>
          </a:p>
          <a:p>
            <a:r>
              <a:rPr lang="en-GB" dirty="0"/>
              <a:t>Activities rota for patients.</a:t>
            </a:r>
          </a:p>
          <a:p>
            <a:pPr marL="0" indent="0">
              <a:buNone/>
            </a:pPr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667127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2E6AC2-1DFE-E18A-E5FA-A3EF543B94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Benefits and limitations (MS Word)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3E1975-D29F-8CAF-2C3A-9094828BA79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How its used within the residential care home?</a:t>
            </a:r>
          </a:p>
        </p:txBody>
      </p:sp>
    </p:spTree>
    <p:extLst>
      <p:ext uri="{BB962C8B-B14F-4D97-AF65-F5344CB8AC3E}">
        <p14:creationId xmlns:p14="http://schemas.microsoft.com/office/powerpoint/2010/main" val="17560737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FA6A72-EBBE-8BCE-F75E-73B84F0F91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Strengths and limitations of excel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9062CE47-8BA5-AFC7-6D73-3A056CBED1B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19799272"/>
              </p:ext>
            </p:extLst>
          </p:nvPr>
        </p:nvGraphicFramePr>
        <p:xfrm>
          <a:off x="520700" y="2578100"/>
          <a:ext cx="11156950" cy="211699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578475">
                  <a:extLst>
                    <a:ext uri="{9D8B030D-6E8A-4147-A177-3AD203B41FA5}">
                      <a16:colId xmlns:a16="http://schemas.microsoft.com/office/drawing/2014/main" val="3645867140"/>
                    </a:ext>
                  </a:extLst>
                </a:gridCol>
                <a:gridCol w="5578475">
                  <a:extLst>
                    <a:ext uri="{9D8B030D-6E8A-4147-A177-3AD203B41FA5}">
                      <a16:colId xmlns:a16="http://schemas.microsoft.com/office/drawing/2014/main" val="783697981"/>
                    </a:ext>
                  </a:extLst>
                </a:gridCol>
              </a:tblGrid>
              <a:tr h="529248">
                <a:tc>
                  <a:txBody>
                    <a:bodyPr/>
                    <a:lstStyle/>
                    <a:p>
                      <a:r>
                        <a:rPr lang="en-GB"/>
                        <a:t>Strengths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Limitations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11355410"/>
                  </a:ext>
                </a:extLst>
              </a:tr>
              <a:tr h="529248">
                <a:tc>
                  <a:txBody>
                    <a:bodyPr/>
                    <a:lstStyle/>
                    <a:p>
                      <a:r>
                        <a:rPr lang="en-GB"/>
                        <a:t>Can track medication dosage.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High error risk.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51207128"/>
                  </a:ext>
                </a:extLst>
              </a:tr>
              <a:tr h="529248">
                <a:tc>
                  <a:txBody>
                    <a:bodyPr/>
                    <a:lstStyle/>
                    <a:p>
                      <a:r>
                        <a:rPr lang="en-GB"/>
                        <a:t>Create schedules for patients and staff.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Time consuming administration.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7914465"/>
                  </a:ext>
                </a:extLst>
              </a:tr>
              <a:tr h="529248">
                <a:tc>
                  <a:txBody>
                    <a:bodyPr/>
                    <a:lstStyle/>
                    <a:p>
                      <a:r>
                        <a:rPr lang="en-GB"/>
                        <a:t>Organises patient data.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Poor visibility due to spreadsheet format.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4434003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0483893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9DEA37-EDB9-861C-8453-1126EC07BC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Impact of limited digital skills.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617927-7A46-715F-3730-5F5F4C5A676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dirty="0"/>
              <a:t>The impact of limited digital skills within a care home are a lack of understanding with the staff. Not all staff members will be able to use Microsoft apps or use different devices. </a:t>
            </a:r>
            <a:r>
              <a:rPr lang="en-GB" dirty="0" err="1"/>
              <a:t>Inputing</a:t>
            </a:r>
            <a:r>
              <a:rPr lang="en-GB" dirty="0"/>
              <a:t> data can be time consuming on the job especially if you're not familiar with the software. Older adults may find it harder and may not trust putting confidential data into a software. There also has  to be a very good network connection, which can be costly if the building is big as a slow connection will slow down data input. Staff members may not know how to 'troubleshoot' if there is a digital issue.</a:t>
            </a:r>
          </a:p>
        </p:txBody>
      </p:sp>
    </p:spTree>
    <p:extLst>
      <p:ext uri="{BB962C8B-B14F-4D97-AF65-F5344CB8AC3E}">
        <p14:creationId xmlns:p14="http://schemas.microsoft.com/office/powerpoint/2010/main" val="1822129955"/>
      </p:ext>
    </p:extLst>
  </p:cSld>
  <p:clrMapOvr>
    <a:masterClrMapping/>
  </p:clrMapOvr>
</p:sld>
</file>

<file path=ppt/theme/theme1.xml><?xml version="1.0" encoding="utf-8"?>
<a:theme xmlns:a="http://schemas.openxmlformats.org/drawingml/2006/main" name="GestaltVTI">
  <a:themeElements>
    <a:clrScheme name="Gestalt">
      <a:dk1>
        <a:srgbClr val="000000"/>
      </a:dk1>
      <a:lt1>
        <a:sysClr val="window" lastClr="FFFFFF"/>
      </a:lt1>
      <a:dk2>
        <a:srgbClr val="262626"/>
      </a:dk2>
      <a:lt2>
        <a:srgbClr val="F7F7F7"/>
      </a:lt2>
      <a:accent1>
        <a:srgbClr val="EBA000"/>
      </a:accent1>
      <a:accent2>
        <a:srgbClr val="00BAC8"/>
      </a:accent2>
      <a:accent3>
        <a:srgbClr val="E64823"/>
      </a:accent3>
      <a:accent4>
        <a:srgbClr val="4D5AFF"/>
      </a:accent4>
      <a:accent5>
        <a:srgbClr val="FE5D21"/>
      </a:accent5>
      <a:accent6>
        <a:srgbClr val="00C777"/>
      </a:accent6>
      <a:hlink>
        <a:srgbClr val="2998E3"/>
      </a:hlink>
      <a:folHlink>
        <a:srgbClr val="939393"/>
      </a:folHlink>
    </a:clrScheme>
    <a:fontScheme name="Gestalt">
      <a:majorFont>
        <a:latin typeface="Bierstadt"/>
        <a:ea typeface=""/>
        <a:cs typeface=""/>
      </a:majorFont>
      <a:minorFont>
        <a:latin typeface="Bierstad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GestaltVTI" id="{4F87C71D-53D1-4B71-BF97-FD0EA4B25665}" vid="{A110AFC4-8D8A-4C02-8885-7BA370B379B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7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GestaltVTI</vt:lpstr>
      <vt:lpstr>LCHS4007</vt:lpstr>
      <vt:lpstr>Content:</vt:lpstr>
      <vt:lpstr>Introduction</vt:lpstr>
      <vt:lpstr>How to use excel in care homes</vt:lpstr>
      <vt:lpstr>Benefits and limitations (MS Word)</vt:lpstr>
      <vt:lpstr>Strengths and limitations of excel</vt:lpstr>
      <vt:lpstr>Impact of limited digital skills.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78</cp:revision>
  <dcterms:created xsi:type="dcterms:W3CDTF">2025-10-02T08:35:51Z</dcterms:created>
  <dcterms:modified xsi:type="dcterms:W3CDTF">2025-10-04T15:45:51Z</dcterms:modified>
</cp:coreProperties>
</file>