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1" r:id="rId4"/>
  </p:sldMasterIdLst>
  <p:notesMasterIdLst>
    <p:notesMasterId r:id="rId15"/>
  </p:notesMasterIdLst>
  <p:sldIdLst>
    <p:sldId id="403" r:id="rId5"/>
    <p:sldId id="383" r:id="rId6"/>
    <p:sldId id="387" r:id="rId7"/>
    <p:sldId id="394" r:id="rId8"/>
    <p:sldId id="395" r:id="rId9"/>
    <p:sldId id="396" r:id="rId10"/>
    <p:sldId id="404" r:id="rId11"/>
    <p:sldId id="398" r:id="rId12"/>
    <p:sldId id="399" r:id="rId13"/>
    <p:sldId id="40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42552C-D1B7-4F5C-8B99-32D3C93C5EAF}" v="1069" dt="2026-07-06T02:00:40.0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ED083AE6-46FA-4A59-8FB0-9F97EB10719F}" styleName="Light Style 3 –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 varScale="1">
        <p:scale>
          <a:sx n="75" d="100"/>
          <a:sy n="75" d="100"/>
        </p:scale>
        <p:origin x="72" y="1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FDA01C-A29E-4EF9-B871-F7A753BB2D6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B32F781-9B39-4C43-9B45-053589EF58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Employability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6DB27E-3EDF-4E9C-B2A5-9001CCE22D2A}" type="parTrans" cxnId="{8EC14485-0FC6-4E3F-AD0E-2D01EA64B360}">
      <dgm:prSet/>
      <dgm:spPr/>
      <dgm:t>
        <a:bodyPr/>
        <a:lstStyle/>
        <a:p>
          <a:endParaRPr lang="en-US"/>
        </a:p>
      </dgm:t>
    </dgm:pt>
    <dgm:pt modelId="{C4B7FF58-5D97-4D75-BE43-84D10729F99F}" type="sibTrans" cxnId="{8EC14485-0FC6-4E3F-AD0E-2D01EA64B360}">
      <dgm:prSet/>
      <dgm:spPr/>
      <dgm:t>
        <a:bodyPr/>
        <a:lstStyle/>
        <a:p>
          <a:endParaRPr lang="en-US"/>
        </a:p>
      </dgm:t>
    </dgm:pt>
    <dgm:pt modelId="{889DDDDB-B959-4C83-9A7B-80E12DF156EE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None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Better decision making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B05E84-AAC2-49FA-BC14-648C7B986B12}" type="parTrans" cxnId="{E500FADC-70ED-41AA-BDB4-29C735457664}">
      <dgm:prSet/>
      <dgm:spPr/>
      <dgm:t>
        <a:bodyPr/>
        <a:lstStyle/>
        <a:p>
          <a:endParaRPr lang="en-US"/>
        </a:p>
      </dgm:t>
    </dgm:pt>
    <dgm:pt modelId="{1E92B660-48BA-405B-9D6F-CB8C66286B08}" type="sibTrans" cxnId="{E500FADC-70ED-41AA-BDB4-29C735457664}">
      <dgm:prSet/>
      <dgm:spPr/>
      <dgm:t>
        <a:bodyPr/>
        <a:lstStyle/>
        <a:p>
          <a:endParaRPr lang="en-US"/>
        </a:p>
      </dgm:t>
    </dgm:pt>
    <dgm:pt modelId="{1127DD70-51E6-4985-98CE-9E1CB863B3D2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None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Professional confidence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C7A80F-7F47-43DD-9616-70C67FD0E61C}" type="parTrans" cxnId="{4E5106AD-647B-46A1-AD43-FD4328C8D6F8}">
      <dgm:prSet/>
      <dgm:spPr/>
      <dgm:t>
        <a:bodyPr/>
        <a:lstStyle/>
        <a:p>
          <a:endParaRPr lang="en-US"/>
        </a:p>
      </dgm:t>
    </dgm:pt>
    <dgm:pt modelId="{4C4986E2-3D12-4DEF-ADF4-80F5DD43C843}" type="sibTrans" cxnId="{4E5106AD-647B-46A1-AD43-FD4328C8D6F8}">
      <dgm:prSet/>
      <dgm:spPr/>
      <dgm:t>
        <a:bodyPr/>
        <a:lstStyle/>
        <a:p>
          <a:endParaRPr lang="en-US"/>
        </a:p>
      </dgm:t>
    </dgm:pt>
    <dgm:pt modelId="{3BB116E9-AD4F-472D-9640-46D8EAF5D293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None/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Teamwork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7454ED-2132-4857-8C11-C4A10CAA2F29}" type="parTrans" cxnId="{98AAAE35-F66C-4271-B67F-CBCA352A4435}">
      <dgm:prSet/>
      <dgm:spPr/>
      <dgm:t>
        <a:bodyPr/>
        <a:lstStyle/>
        <a:p>
          <a:endParaRPr lang="en-US"/>
        </a:p>
      </dgm:t>
    </dgm:pt>
    <dgm:pt modelId="{A8544FF5-288B-4E90-B998-1A5D741CF869}" type="sibTrans" cxnId="{98AAAE35-F66C-4271-B67F-CBCA352A4435}">
      <dgm:prSet/>
      <dgm:spPr/>
      <dgm:t>
        <a:bodyPr/>
        <a:lstStyle/>
        <a:p>
          <a:endParaRPr lang="en-US"/>
        </a:p>
      </dgm:t>
    </dgm:pt>
    <dgm:pt modelId="{F94339F1-5DD6-4956-A64D-5372321F37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My Strengths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127E5EB-F353-4CCC-B4B5-99DB709AE455}" type="parTrans" cxnId="{5A8897D2-36F5-41A7-9A7E-2C10E23593EE}">
      <dgm:prSet/>
      <dgm:spPr/>
      <dgm:t>
        <a:bodyPr/>
        <a:lstStyle/>
        <a:p>
          <a:endParaRPr lang="en-US"/>
        </a:p>
      </dgm:t>
    </dgm:pt>
    <dgm:pt modelId="{34E4FF38-6E51-40A4-9D44-A8C2AAE0ED82}" type="sibTrans" cxnId="{5A8897D2-36F5-41A7-9A7E-2C10E23593EE}">
      <dgm:prSet/>
      <dgm:spPr/>
      <dgm:t>
        <a:bodyPr/>
        <a:lstStyle/>
        <a:p>
          <a:endParaRPr lang="en-US"/>
        </a:p>
      </dgm:t>
    </dgm:pt>
    <dgm:pt modelId="{3FE7ACF4-D673-43AF-9A8D-4ECDEB708A2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Calm under pressure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4F31C9-965B-4195-8BB1-CE95695458C1}" type="parTrans" cxnId="{882A29EA-EE14-4595-AF9B-57D4C700CE7E}">
      <dgm:prSet/>
      <dgm:spPr/>
      <dgm:t>
        <a:bodyPr/>
        <a:lstStyle/>
        <a:p>
          <a:endParaRPr lang="en-US"/>
        </a:p>
      </dgm:t>
    </dgm:pt>
    <dgm:pt modelId="{7E60E1A9-C906-4A56-B6B0-FAAA19307640}" type="sibTrans" cxnId="{882A29EA-EE14-4595-AF9B-57D4C700CE7E}">
      <dgm:prSet/>
      <dgm:spPr/>
      <dgm:t>
        <a:bodyPr/>
        <a:lstStyle/>
        <a:p>
          <a:endParaRPr lang="en-US"/>
        </a:p>
      </dgm:t>
    </dgm:pt>
    <dgm:pt modelId="{082CFDE2-7736-454B-8F5D-CF73E57E255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Good listener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2137A5-0D2A-4938-9200-18934B7ACC21}" type="parTrans" cxnId="{5C49FB3F-350F-46DF-8B59-B3E7640A3F5B}">
      <dgm:prSet/>
      <dgm:spPr/>
      <dgm:t>
        <a:bodyPr/>
        <a:lstStyle/>
        <a:p>
          <a:endParaRPr lang="en-US"/>
        </a:p>
      </dgm:t>
    </dgm:pt>
    <dgm:pt modelId="{E82285CE-EF37-4A76-9505-A0EE94F86B54}" type="sibTrans" cxnId="{5C49FB3F-350F-46DF-8B59-B3E7640A3F5B}">
      <dgm:prSet/>
      <dgm:spPr/>
      <dgm:t>
        <a:bodyPr/>
        <a:lstStyle/>
        <a:p>
          <a:endParaRPr lang="en-US"/>
        </a:p>
      </dgm:t>
    </dgm:pt>
    <dgm:pt modelId="{215BD7E3-71B5-42F3-860F-4DA103A934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My Development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3CC73B1-FE68-428C-B93F-7E30D831D9B9}" type="parTrans" cxnId="{153DD22B-27AC-40C5-973D-6D247034C671}">
      <dgm:prSet/>
      <dgm:spPr/>
      <dgm:t>
        <a:bodyPr/>
        <a:lstStyle/>
        <a:p>
          <a:endParaRPr lang="en-US"/>
        </a:p>
      </dgm:t>
    </dgm:pt>
    <dgm:pt modelId="{58432978-2992-4BB7-9C56-6C959898010D}" type="sibTrans" cxnId="{153DD22B-27AC-40C5-973D-6D247034C671}">
      <dgm:prSet/>
      <dgm:spPr/>
      <dgm:t>
        <a:bodyPr/>
        <a:lstStyle/>
        <a:p>
          <a:endParaRPr lang="en-US"/>
        </a:p>
      </dgm:t>
    </dgm:pt>
    <dgm:pt modelId="{CB24B628-9975-430F-9559-CF7193327BF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Build confidence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059C2E-45F1-44C9-9ED2-D97BACDF42FC}" type="parTrans" cxnId="{A7716648-8B05-4E30-AC98-C7AC201A813D}">
      <dgm:prSet/>
      <dgm:spPr/>
      <dgm:t>
        <a:bodyPr/>
        <a:lstStyle/>
        <a:p>
          <a:endParaRPr lang="en-US"/>
        </a:p>
      </dgm:t>
    </dgm:pt>
    <dgm:pt modelId="{08001D07-9D85-4CB1-A5B1-22809BACF6F4}" type="sibTrans" cxnId="{A7716648-8B05-4E30-AC98-C7AC201A813D}">
      <dgm:prSet/>
      <dgm:spPr/>
      <dgm:t>
        <a:bodyPr/>
        <a:lstStyle/>
        <a:p>
          <a:endParaRPr lang="en-US"/>
        </a:p>
      </dgm:t>
    </dgm:pt>
    <dgm:pt modelId="{36C225C9-FD4A-4D37-B8A3-4D103078BB2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Learn from experience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689AD3-C2D0-4095-BC25-9C1A3612A40F}" type="parTrans" cxnId="{7367C2AF-9443-4C20-BE07-28CEF3A5C91F}">
      <dgm:prSet/>
      <dgm:spPr/>
      <dgm:t>
        <a:bodyPr/>
        <a:lstStyle/>
        <a:p>
          <a:endParaRPr lang="en-US"/>
        </a:p>
      </dgm:t>
    </dgm:pt>
    <dgm:pt modelId="{7C327749-3CBC-4EDA-92FC-E44E6B7A784B}" type="sibTrans" cxnId="{7367C2AF-9443-4C20-BE07-28CEF3A5C91F}">
      <dgm:prSet/>
      <dgm:spPr/>
      <dgm:t>
        <a:bodyPr/>
        <a:lstStyle/>
        <a:p>
          <a:endParaRPr lang="en-US"/>
        </a:p>
      </dgm:t>
    </dgm:pt>
    <dgm:pt modelId="{4F308E7F-3B82-4AFA-AC2A-DCB8A440AED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Improve problem-solving skills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F5CE8F-4CB7-4F59-A2C8-CDAAC12D0C51}" type="parTrans" cxnId="{D68C10C3-FD39-4146-8585-AE6E5BD84BA6}">
      <dgm:prSet/>
      <dgm:spPr/>
      <dgm:t>
        <a:bodyPr/>
        <a:lstStyle/>
        <a:p>
          <a:endParaRPr lang="en-US"/>
        </a:p>
      </dgm:t>
    </dgm:pt>
    <dgm:pt modelId="{276FE6FC-2747-4CD1-AA08-D3A7C108D9C2}" type="sibTrans" cxnId="{D68C10C3-FD39-4146-8585-AE6E5BD84BA6}">
      <dgm:prSet/>
      <dgm:spPr/>
      <dgm:t>
        <a:bodyPr/>
        <a:lstStyle/>
        <a:p>
          <a:endParaRPr lang="en-US"/>
        </a:p>
      </dgm:t>
    </dgm:pt>
    <dgm:pt modelId="{F875BC97-256E-4C89-BBC5-CC0CAC415ECF}" type="pres">
      <dgm:prSet presAssocID="{35FDA01C-A29E-4EF9-B871-F7A753BB2D65}" presName="root" presStyleCnt="0">
        <dgm:presLayoutVars>
          <dgm:dir/>
          <dgm:resizeHandles val="exact"/>
        </dgm:presLayoutVars>
      </dgm:prSet>
      <dgm:spPr/>
    </dgm:pt>
    <dgm:pt modelId="{E58A91A9-CD1A-41C0-B710-BAC8DBFEF4AB}" type="pres">
      <dgm:prSet presAssocID="{6B32F781-9B39-4C43-9B45-053589EF58B4}" presName="compNode" presStyleCnt="0"/>
      <dgm:spPr/>
    </dgm:pt>
    <dgm:pt modelId="{F4377290-EBC6-4E76-993B-0FAC7E1485D8}" type="pres">
      <dgm:prSet presAssocID="{6B32F781-9B39-4C43-9B45-053589EF58B4}" presName="bgRect" presStyleLbl="bgShp" presStyleIdx="0" presStyleCnt="3"/>
      <dgm:spPr/>
    </dgm:pt>
    <dgm:pt modelId="{36A261EB-F661-4794-94D9-5C60FEBF4876}" type="pres">
      <dgm:prSet presAssocID="{6B32F781-9B39-4C43-9B45-053589EF58B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8B0E6FE-A010-48DE-AB29-8E52B6AFD1CB}" type="pres">
      <dgm:prSet presAssocID="{6B32F781-9B39-4C43-9B45-053589EF58B4}" presName="spaceRect" presStyleCnt="0"/>
      <dgm:spPr/>
    </dgm:pt>
    <dgm:pt modelId="{E2734DD5-6CED-4A55-8FF7-1BED30032DC4}" type="pres">
      <dgm:prSet presAssocID="{6B32F781-9B39-4C43-9B45-053589EF58B4}" presName="parTx" presStyleLbl="revTx" presStyleIdx="0" presStyleCnt="6">
        <dgm:presLayoutVars>
          <dgm:chMax val="0"/>
          <dgm:chPref val="0"/>
        </dgm:presLayoutVars>
      </dgm:prSet>
      <dgm:spPr/>
    </dgm:pt>
    <dgm:pt modelId="{F3895A75-67AD-4D8E-A0A9-6706D21386F1}" type="pres">
      <dgm:prSet presAssocID="{6B32F781-9B39-4C43-9B45-053589EF58B4}" presName="desTx" presStyleLbl="revTx" presStyleIdx="1" presStyleCnt="6">
        <dgm:presLayoutVars/>
      </dgm:prSet>
      <dgm:spPr/>
    </dgm:pt>
    <dgm:pt modelId="{D2E6425A-4ADE-40D3-BE00-C78915A1DC06}" type="pres">
      <dgm:prSet presAssocID="{C4B7FF58-5D97-4D75-BE43-84D10729F99F}" presName="sibTrans" presStyleCnt="0"/>
      <dgm:spPr/>
    </dgm:pt>
    <dgm:pt modelId="{4652E16E-441C-4964-B620-54B140B45075}" type="pres">
      <dgm:prSet presAssocID="{F94339F1-5DD6-4956-A64D-5372321F374F}" presName="compNode" presStyleCnt="0"/>
      <dgm:spPr/>
    </dgm:pt>
    <dgm:pt modelId="{9CF31725-A4D2-4C82-BB53-AD2D04CDA117}" type="pres">
      <dgm:prSet presAssocID="{F94339F1-5DD6-4956-A64D-5372321F374F}" presName="bgRect" presStyleLbl="bgShp" presStyleIdx="1" presStyleCnt="3"/>
      <dgm:spPr/>
    </dgm:pt>
    <dgm:pt modelId="{B8AF77D1-CD5E-41EA-9B53-B5B74DE6CB42}" type="pres">
      <dgm:prSet presAssocID="{F94339F1-5DD6-4956-A64D-5372321F374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ic"/>
        </a:ext>
      </dgm:extLst>
    </dgm:pt>
    <dgm:pt modelId="{F127AED4-9665-4BB7-A23B-F9024EA5B02E}" type="pres">
      <dgm:prSet presAssocID="{F94339F1-5DD6-4956-A64D-5372321F374F}" presName="spaceRect" presStyleCnt="0"/>
      <dgm:spPr/>
    </dgm:pt>
    <dgm:pt modelId="{EC4FE421-4F9D-47EB-B315-AD47B28C48A9}" type="pres">
      <dgm:prSet presAssocID="{F94339F1-5DD6-4956-A64D-5372321F374F}" presName="parTx" presStyleLbl="revTx" presStyleIdx="2" presStyleCnt="6">
        <dgm:presLayoutVars>
          <dgm:chMax val="0"/>
          <dgm:chPref val="0"/>
        </dgm:presLayoutVars>
      </dgm:prSet>
      <dgm:spPr/>
    </dgm:pt>
    <dgm:pt modelId="{9217BB48-C9F8-41BE-A272-29471BCB3B06}" type="pres">
      <dgm:prSet presAssocID="{F94339F1-5DD6-4956-A64D-5372321F374F}" presName="desTx" presStyleLbl="revTx" presStyleIdx="3" presStyleCnt="6">
        <dgm:presLayoutVars/>
      </dgm:prSet>
      <dgm:spPr/>
    </dgm:pt>
    <dgm:pt modelId="{D0E6EDA4-95BA-4A2D-87DB-0C88060B5C83}" type="pres">
      <dgm:prSet presAssocID="{34E4FF38-6E51-40A4-9D44-A8C2AAE0ED82}" presName="sibTrans" presStyleCnt="0"/>
      <dgm:spPr/>
    </dgm:pt>
    <dgm:pt modelId="{D24B51E2-59E7-4A66-B741-A571823CAAD5}" type="pres">
      <dgm:prSet presAssocID="{215BD7E3-71B5-42F3-860F-4DA103A9342B}" presName="compNode" presStyleCnt="0"/>
      <dgm:spPr/>
    </dgm:pt>
    <dgm:pt modelId="{CB048DAD-BCC2-43D5-AAB7-FCE021F4EEB5}" type="pres">
      <dgm:prSet presAssocID="{215BD7E3-71B5-42F3-860F-4DA103A9342B}" presName="bgRect" presStyleLbl="bgShp" presStyleIdx="2" presStyleCnt="3"/>
      <dgm:spPr/>
    </dgm:pt>
    <dgm:pt modelId="{9D81B272-EAFF-4CCF-9FB7-66B061121A3C}" type="pres">
      <dgm:prSet presAssocID="{215BD7E3-71B5-42F3-860F-4DA103A9342B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78BF294A-79D6-4A38-A2AD-4346E147918B}" type="pres">
      <dgm:prSet presAssocID="{215BD7E3-71B5-42F3-860F-4DA103A9342B}" presName="spaceRect" presStyleCnt="0"/>
      <dgm:spPr/>
    </dgm:pt>
    <dgm:pt modelId="{F9990EDF-CDC5-4B7B-AEC7-2464E01D0A8F}" type="pres">
      <dgm:prSet presAssocID="{215BD7E3-71B5-42F3-860F-4DA103A9342B}" presName="parTx" presStyleLbl="revTx" presStyleIdx="4" presStyleCnt="6">
        <dgm:presLayoutVars>
          <dgm:chMax val="0"/>
          <dgm:chPref val="0"/>
        </dgm:presLayoutVars>
      </dgm:prSet>
      <dgm:spPr/>
    </dgm:pt>
    <dgm:pt modelId="{73B9701D-448E-40B5-B91E-0C5290CAF0CA}" type="pres">
      <dgm:prSet presAssocID="{215BD7E3-71B5-42F3-860F-4DA103A9342B}" presName="desTx" presStyleLbl="revTx" presStyleIdx="5" presStyleCnt="6">
        <dgm:presLayoutVars/>
      </dgm:prSet>
      <dgm:spPr/>
    </dgm:pt>
  </dgm:ptLst>
  <dgm:cxnLst>
    <dgm:cxn modelId="{616BE600-64B6-41D7-A945-23EA784A3D5C}" type="presOf" srcId="{082CFDE2-7736-454B-8F5D-CF73E57E255E}" destId="{9217BB48-C9F8-41BE-A272-29471BCB3B06}" srcOrd="0" destOrd="1" presId="urn:microsoft.com/office/officeart/2018/2/layout/IconVerticalSolidList"/>
    <dgm:cxn modelId="{F4617306-DFC8-4E9E-AB78-B57C488F5EEA}" type="presOf" srcId="{CB24B628-9975-430F-9559-CF7193327BF4}" destId="{73B9701D-448E-40B5-B91E-0C5290CAF0CA}" srcOrd="0" destOrd="0" presId="urn:microsoft.com/office/officeart/2018/2/layout/IconVerticalSolidList"/>
    <dgm:cxn modelId="{26B41218-CEF1-4C62-A9ED-422A4FB6C853}" type="presOf" srcId="{36C225C9-FD4A-4D37-B8A3-4D103078BB22}" destId="{73B9701D-448E-40B5-B91E-0C5290CAF0CA}" srcOrd="0" destOrd="1" presId="urn:microsoft.com/office/officeart/2018/2/layout/IconVerticalSolidList"/>
    <dgm:cxn modelId="{153DD22B-27AC-40C5-973D-6D247034C671}" srcId="{35FDA01C-A29E-4EF9-B871-F7A753BB2D65}" destId="{215BD7E3-71B5-42F3-860F-4DA103A9342B}" srcOrd="2" destOrd="0" parTransId="{13CC73B1-FE68-428C-B93F-7E30D831D9B9}" sibTransId="{58432978-2992-4BB7-9C56-6C959898010D}"/>
    <dgm:cxn modelId="{98AAAE35-F66C-4271-B67F-CBCA352A4435}" srcId="{6B32F781-9B39-4C43-9B45-053589EF58B4}" destId="{3BB116E9-AD4F-472D-9640-46D8EAF5D293}" srcOrd="2" destOrd="0" parTransId="{C07454ED-2132-4857-8C11-C4A10CAA2F29}" sibTransId="{A8544FF5-288B-4E90-B998-1A5D741CF869}"/>
    <dgm:cxn modelId="{5C49FB3F-350F-46DF-8B59-B3E7640A3F5B}" srcId="{F94339F1-5DD6-4956-A64D-5372321F374F}" destId="{082CFDE2-7736-454B-8F5D-CF73E57E255E}" srcOrd="1" destOrd="0" parTransId="{F12137A5-0D2A-4938-9200-18934B7ACC21}" sibTransId="{E82285CE-EF37-4A76-9505-A0EE94F86B54}"/>
    <dgm:cxn modelId="{A7716648-8B05-4E30-AC98-C7AC201A813D}" srcId="{215BD7E3-71B5-42F3-860F-4DA103A9342B}" destId="{CB24B628-9975-430F-9559-CF7193327BF4}" srcOrd="0" destOrd="0" parTransId="{0B059C2E-45F1-44C9-9ED2-D97BACDF42FC}" sibTransId="{08001D07-9D85-4CB1-A5B1-22809BACF6F4}"/>
    <dgm:cxn modelId="{42D8134F-85A5-4ECB-A415-640F78B4E822}" type="presOf" srcId="{3BB116E9-AD4F-472D-9640-46D8EAF5D293}" destId="{F3895A75-67AD-4D8E-A0A9-6706D21386F1}" srcOrd="0" destOrd="2" presId="urn:microsoft.com/office/officeart/2018/2/layout/IconVerticalSolidList"/>
    <dgm:cxn modelId="{6CAE0370-C30D-49E8-9AFC-F38833D6A095}" type="presOf" srcId="{215BD7E3-71B5-42F3-860F-4DA103A9342B}" destId="{F9990EDF-CDC5-4B7B-AEC7-2464E01D0A8F}" srcOrd="0" destOrd="0" presId="urn:microsoft.com/office/officeart/2018/2/layout/IconVerticalSolidList"/>
    <dgm:cxn modelId="{2DF66258-CF9C-4DD3-8AEA-D336F294D4A4}" type="presOf" srcId="{35FDA01C-A29E-4EF9-B871-F7A753BB2D65}" destId="{F875BC97-256E-4C89-BBC5-CC0CAC415ECF}" srcOrd="0" destOrd="0" presId="urn:microsoft.com/office/officeart/2018/2/layout/IconVerticalSolidList"/>
    <dgm:cxn modelId="{8EC14485-0FC6-4E3F-AD0E-2D01EA64B360}" srcId="{35FDA01C-A29E-4EF9-B871-F7A753BB2D65}" destId="{6B32F781-9B39-4C43-9B45-053589EF58B4}" srcOrd="0" destOrd="0" parTransId="{0D6DB27E-3EDF-4E9C-B2A5-9001CCE22D2A}" sibTransId="{C4B7FF58-5D97-4D75-BE43-84D10729F99F}"/>
    <dgm:cxn modelId="{94920190-4E7B-4C59-80A3-CAC85E0DD3E5}" type="presOf" srcId="{6B32F781-9B39-4C43-9B45-053589EF58B4}" destId="{E2734DD5-6CED-4A55-8FF7-1BED30032DC4}" srcOrd="0" destOrd="0" presId="urn:microsoft.com/office/officeart/2018/2/layout/IconVerticalSolidList"/>
    <dgm:cxn modelId="{A0137890-F023-42C9-9E2E-F77FFCB33503}" type="presOf" srcId="{4F308E7F-3B82-4AFA-AC2A-DCB8A440AED5}" destId="{73B9701D-448E-40B5-B91E-0C5290CAF0CA}" srcOrd="0" destOrd="2" presId="urn:microsoft.com/office/officeart/2018/2/layout/IconVerticalSolidList"/>
    <dgm:cxn modelId="{4E5106AD-647B-46A1-AD43-FD4328C8D6F8}" srcId="{6B32F781-9B39-4C43-9B45-053589EF58B4}" destId="{1127DD70-51E6-4985-98CE-9E1CB863B3D2}" srcOrd="1" destOrd="0" parTransId="{56C7A80F-7F47-43DD-9616-70C67FD0E61C}" sibTransId="{4C4986E2-3D12-4DEF-ADF4-80F5DD43C843}"/>
    <dgm:cxn modelId="{7367C2AF-9443-4C20-BE07-28CEF3A5C91F}" srcId="{215BD7E3-71B5-42F3-860F-4DA103A9342B}" destId="{36C225C9-FD4A-4D37-B8A3-4D103078BB22}" srcOrd="1" destOrd="0" parTransId="{06689AD3-C2D0-4095-BC25-9C1A3612A40F}" sibTransId="{7C327749-3CBC-4EDA-92FC-E44E6B7A784B}"/>
    <dgm:cxn modelId="{D68C10C3-FD39-4146-8585-AE6E5BD84BA6}" srcId="{215BD7E3-71B5-42F3-860F-4DA103A9342B}" destId="{4F308E7F-3B82-4AFA-AC2A-DCB8A440AED5}" srcOrd="2" destOrd="0" parTransId="{FCF5CE8F-4CB7-4F59-A2C8-CDAAC12D0C51}" sibTransId="{276FE6FC-2747-4CD1-AA08-D3A7C108D9C2}"/>
    <dgm:cxn modelId="{38E427CB-5E48-4317-9C37-F2DCBB9FC4A8}" type="presOf" srcId="{1127DD70-51E6-4985-98CE-9E1CB863B3D2}" destId="{F3895A75-67AD-4D8E-A0A9-6706D21386F1}" srcOrd="0" destOrd="1" presId="urn:microsoft.com/office/officeart/2018/2/layout/IconVerticalSolidList"/>
    <dgm:cxn modelId="{5A8897D2-36F5-41A7-9A7E-2C10E23593EE}" srcId="{35FDA01C-A29E-4EF9-B871-F7A753BB2D65}" destId="{F94339F1-5DD6-4956-A64D-5372321F374F}" srcOrd="1" destOrd="0" parTransId="{4127E5EB-F353-4CCC-B4B5-99DB709AE455}" sibTransId="{34E4FF38-6E51-40A4-9D44-A8C2AAE0ED82}"/>
    <dgm:cxn modelId="{E500FADC-70ED-41AA-BDB4-29C735457664}" srcId="{6B32F781-9B39-4C43-9B45-053589EF58B4}" destId="{889DDDDB-B959-4C83-9A7B-80E12DF156EE}" srcOrd="0" destOrd="0" parTransId="{D1B05E84-AAC2-49FA-BC14-648C7B986B12}" sibTransId="{1E92B660-48BA-405B-9D6F-CB8C66286B08}"/>
    <dgm:cxn modelId="{8A0A79DD-D1D0-46DB-B525-7CDC61E9D528}" type="presOf" srcId="{889DDDDB-B959-4C83-9A7B-80E12DF156EE}" destId="{F3895A75-67AD-4D8E-A0A9-6706D21386F1}" srcOrd="0" destOrd="0" presId="urn:microsoft.com/office/officeart/2018/2/layout/IconVerticalSolidList"/>
    <dgm:cxn modelId="{882A29EA-EE14-4595-AF9B-57D4C700CE7E}" srcId="{F94339F1-5DD6-4956-A64D-5372321F374F}" destId="{3FE7ACF4-D673-43AF-9A8D-4ECDEB708A2B}" srcOrd="0" destOrd="0" parTransId="{FC4F31C9-965B-4195-8BB1-CE95695458C1}" sibTransId="{7E60E1A9-C906-4A56-B6B0-FAAA19307640}"/>
    <dgm:cxn modelId="{CF02FBEF-6E72-45BB-A786-C5E491E80400}" type="presOf" srcId="{3FE7ACF4-D673-43AF-9A8D-4ECDEB708A2B}" destId="{9217BB48-C9F8-41BE-A272-29471BCB3B06}" srcOrd="0" destOrd="0" presId="urn:microsoft.com/office/officeart/2018/2/layout/IconVerticalSolidList"/>
    <dgm:cxn modelId="{3801CAF0-69F8-4886-B1BD-9964F91E4EB2}" type="presOf" srcId="{F94339F1-5DD6-4956-A64D-5372321F374F}" destId="{EC4FE421-4F9D-47EB-B315-AD47B28C48A9}" srcOrd="0" destOrd="0" presId="urn:microsoft.com/office/officeart/2018/2/layout/IconVerticalSolidList"/>
    <dgm:cxn modelId="{28CDE2AC-8C51-41DF-A02B-EE2D9F69B748}" type="presParOf" srcId="{F875BC97-256E-4C89-BBC5-CC0CAC415ECF}" destId="{E58A91A9-CD1A-41C0-B710-BAC8DBFEF4AB}" srcOrd="0" destOrd="0" presId="urn:microsoft.com/office/officeart/2018/2/layout/IconVerticalSolidList"/>
    <dgm:cxn modelId="{7EEB39DF-E8CB-404F-95AD-6B22756B084A}" type="presParOf" srcId="{E58A91A9-CD1A-41C0-B710-BAC8DBFEF4AB}" destId="{F4377290-EBC6-4E76-993B-0FAC7E1485D8}" srcOrd="0" destOrd="0" presId="urn:microsoft.com/office/officeart/2018/2/layout/IconVerticalSolidList"/>
    <dgm:cxn modelId="{846E3B10-FA06-42C7-9B4E-9576E69398EC}" type="presParOf" srcId="{E58A91A9-CD1A-41C0-B710-BAC8DBFEF4AB}" destId="{36A261EB-F661-4794-94D9-5C60FEBF4876}" srcOrd="1" destOrd="0" presId="urn:microsoft.com/office/officeart/2018/2/layout/IconVerticalSolidList"/>
    <dgm:cxn modelId="{C73B6895-6104-4779-BEE6-FDD3AC31563C}" type="presParOf" srcId="{E58A91A9-CD1A-41C0-B710-BAC8DBFEF4AB}" destId="{68B0E6FE-A010-48DE-AB29-8E52B6AFD1CB}" srcOrd="2" destOrd="0" presId="urn:microsoft.com/office/officeart/2018/2/layout/IconVerticalSolidList"/>
    <dgm:cxn modelId="{F97B6792-1DC3-4EE1-A822-4F9E783B0944}" type="presParOf" srcId="{E58A91A9-CD1A-41C0-B710-BAC8DBFEF4AB}" destId="{E2734DD5-6CED-4A55-8FF7-1BED30032DC4}" srcOrd="3" destOrd="0" presId="urn:microsoft.com/office/officeart/2018/2/layout/IconVerticalSolidList"/>
    <dgm:cxn modelId="{30E111BD-8545-4E09-B35D-1B87248025B8}" type="presParOf" srcId="{E58A91A9-CD1A-41C0-B710-BAC8DBFEF4AB}" destId="{F3895A75-67AD-4D8E-A0A9-6706D21386F1}" srcOrd="4" destOrd="0" presId="urn:microsoft.com/office/officeart/2018/2/layout/IconVerticalSolidList"/>
    <dgm:cxn modelId="{FB93469C-EB03-4B47-84E2-8184D91EC9A6}" type="presParOf" srcId="{F875BC97-256E-4C89-BBC5-CC0CAC415ECF}" destId="{D2E6425A-4ADE-40D3-BE00-C78915A1DC06}" srcOrd="1" destOrd="0" presId="urn:microsoft.com/office/officeart/2018/2/layout/IconVerticalSolidList"/>
    <dgm:cxn modelId="{9C17E574-3499-436D-B3F2-9DBFE135BA0E}" type="presParOf" srcId="{F875BC97-256E-4C89-BBC5-CC0CAC415ECF}" destId="{4652E16E-441C-4964-B620-54B140B45075}" srcOrd="2" destOrd="0" presId="urn:microsoft.com/office/officeart/2018/2/layout/IconVerticalSolidList"/>
    <dgm:cxn modelId="{87B0D2ED-CC8B-4A2E-AF7C-BF23E18F0A77}" type="presParOf" srcId="{4652E16E-441C-4964-B620-54B140B45075}" destId="{9CF31725-A4D2-4C82-BB53-AD2D04CDA117}" srcOrd="0" destOrd="0" presId="urn:microsoft.com/office/officeart/2018/2/layout/IconVerticalSolidList"/>
    <dgm:cxn modelId="{2A818E14-B89E-4A0F-928D-16001DDAA810}" type="presParOf" srcId="{4652E16E-441C-4964-B620-54B140B45075}" destId="{B8AF77D1-CD5E-41EA-9B53-B5B74DE6CB42}" srcOrd="1" destOrd="0" presId="urn:microsoft.com/office/officeart/2018/2/layout/IconVerticalSolidList"/>
    <dgm:cxn modelId="{4E7A6C8B-F9D6-4A60-901E-2D416C51BD9E}" type="presParOf" srcId="{4652E16E-441C-4964-B620-54B140B45075}" destId="{F127AED4-9665-4BB7-A23B-F9024EA5B02E}" srcOrd="2" destOrd="0" presId="urn:microsoft.com/office/officeart/2018/2/layout/IconVerticalSolidList"/>
    <dgm:cxn modelId="{05579D56-50FC-48BC-A225-C62B93CFCE54}" type="presParOf" srcId="{4652E16E-441C-4964-B620-54B140B45075}" destId="{EC4FE421-4F9D-47EB-B315-AD47B28C48A9}" srcOrd="3" destOrd="0" presId="urn:microsoft.com/office/officeart/2018/2/layout/IconVerticalSolidList"/>
    <dgm:cxn modelId="{082F2B8F-FD05-4E61-AC68-FC07ECDA7D7A}" type="presParOf" srcId="{4652E16E-441C-4964-B620-54B140B45075}" destId="{9217BB48-C9F8-41BE-A272-29471BCB3B06}" srcOrd="4" destOrd="0" presId="urn:microsoft.com/office/officeart/2018/2/layout/IconVerticalSolidList"/>
    <dgm:cxn modelId="{FA3DD2D2-C2F3-4B7D-8978-0C6AB829DE54}" type="presParOf" srcId="{F875BC97-256E-4C89-BBC5-CC0CAC415ECF}" destId="{D0E6EDA4-95BA-4A2D-87DB-0C88060B5C83}" srcOrd="3" destOrd="0" presId="urn:microsoft.com/office/officeart/2018/2/layout/IconVerticalSolidList"/>
    <dgm:cxn modelId="{20B65884-F06C-491C-B988-3959C80F9205}" type="presParOf" srcId="{F875BC97-256E-4C89-BBC5-CC0CAC415ECF}" destId="{D24B51E2-59E7-4A66-B741-A571823CAAD5}" srcOrd="4" destOrd="0" presId="urn:microsoft.com/office/officeart/2018/2/layout/IconVerticalSolidList"/>
    <dgm:cxn modelId="{392AA5F3-2320-4D39-B075-D18FE4C2B580}" type="presParOf" srcId="{D24B51E2-59E7-4A66-B741-A571823CAAD5}" destId="{CB048DAD-BCC2-43D5-AAB7-FCE021F4EEB5}" srcOrd="0" destOrd="0" presId="urn:microsoft.com/office/officeart/2018/2/layout/IconVerticalSolidList"/>
    <dgm:cxn modelId="{9F101B1B-1686-47FA-96E7-DE21751F7DB0}" type="presParOf" srcId="{D24B51E2-59E7-4A66-B741-A571823CAAD5}" destId="{9D81B272-EAFF-4CCF-9FB7-66B061121A3C}" srcOrd="1" destOrd="0" presId="urn:microsoft.com/office/officeart/2018/2/layout/IconVerticalSolidList"/>
    <dgm:cxn modelId="{3A4FFE77-C706-4FE5-9C6D-BBB01CE4EE4C}" type="presParOf" srcId="{D24B51E2-59E7-4A66-B741-A571823CAAD5}" destId="{78BF294A-79D6-4A38-A2AD-4346E147918B}" srcOrd="2" destOrd="0" presId="urn:microsoft.com/office/officeart/2018/2/layout/IconVerticalSolidList"/>
    <dgm:cxn modelId="{7E640BB9-9362-4415-BCBF-5B096F4F0ECE}" type="presParOf" srcId="{D24B51E2-59E7-4A66-B741-A571823CAAD5}" destId="{F9990EDF-CDC5-4B7B-AEC7-2464E01D0A8F}" srcOrd="3" destOrd="0" presId="urn:microsoft.com/office/officeart/2018/2/layout/IconVerticalSolidList"/>
    <dgm:cxn modelId="{38327F72-2467-4D50-8AF2-3CBCAFF8D122}" type="presParOf" srcId="{D24B51E2-59E7-4A66-B741-A571823CAAD5}" destId="{73B9701D-448E-40B5-B91E-0C5290CAF0CA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377290-EBC6-4E76-993B-0FAC7E1485D8}">
      <dsp:nvSpPr>
        <dsp:cNvPr id="0" name=""/>
        <dsp:cNvSpPr/>
      </dsp:nvSpPr>
      <dsp:spPr>
        <a:xfrm>
          <a:off x="0" y="2129"/>
          <a:ext cx="10363200" cy="9956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A261EB-F661-4794-94D9-5C60FEBF4876}">
      <dsp:nvSpPr>
        <dsp:cNvPr id="0" name=""/>
        <dsp:cNvSpPr/>
      </dsp:nvSpPr>
      <dsp:spPr>
        <a:xfrm>
          <a:off x="301172" y="226141"/>
          <a:ext cx="547586" cy="547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734DD5-6CED-4A55-8FF7-1BED30032DC4}">
      <dsp:nvSpPr>
        <dsp:cNvPr id="0" name=""/>
        <dsp:cNvSpPr/>
      </dsp:nvSpPr>
      <dsp:spPr>
        <a:xfrm>
          <a:off x="1149932" y="2129"/>
          <a:ext cx="4663440" cy="995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69" tIns="105369" rIns="105369" bIns="10536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Employability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49932" y="2129"/>
        <a:ext cx="4663440" cy="995612"/>
      </dsp:txXfrm>
    </dsp:sp>
    <dsp:sp modelId="{F3895A75-67AD-4D8E-A0A9-6706D21386F1}">
      <dsp:nvSpPr>
        <dsp:cNvPr id="0" name=""/>
        <dsp:cNvSpPr/>
      </dsp:nvSpPr>
      <dsp:spPr>
        <a:xfrm>
          <a:off x="5813372" y="2129"/>
          <a:ext cx="4548703" cy="995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69" tIns="105369" rIns="105369" bIns="1053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Better decision making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Professional confidence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Teamwork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13372" y="2129"/>
        <a:ext cx="4548703" cy="995612"/>
      </dsp:txXfrm>
    </dsp:sp>
    <dsp:sp modelId="{9CF31725-A4D2-4C82-BB53-AD2D04CDA117}">
      <dsp:nvSpPr>
        <dsp:cNvPr id="0" name=""/>
        <dsp:cNvSpPr/>
      </dsp:nvSpPr>
      <dsp:spPr>
        <a:xfrm>
          <a:off x="0" y="1246644"/>
          <a:ext cx="10363200" cy="9956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AF77D1-CD5E-41EA-9B53-B5B74DE6CB42}">
      <dsp:nvSpPr>
        <dsp:cNvPr id="0" name=""/>
        <dsp:cNvSpPr/>
      </dsp:nvSpPr>
      <dsp:spPr>
        <a:xfrm>
          <a:off x="301172" y="1470657"/>
          <a:ext cx="547586" cy="547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4FE421-4F9D-47EB-B315-AD47B28C48A9}">
      <dsp:nvSpPr>
        <dsp:cNvPr id="0" name=""/>
        <dsp:cNvSpPr/>
      </dsp:nvSpPr>
      <dsp:spPr>
        <a:xfrm>
          <a:off x="1149932" y="1246644"/>
          <a:ext cx="4663440" cy="995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69" tIns="105369" rIns="105369" bIns="10536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My Strengths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49932" y="1246644"/>
        <a:ext cx="4663440" cy="995612"/>
      </dsp:txXfrm>
    </dsp:sp>
    <dsp:sp modelId="{9217BB48-C9F8-41BE-A272-29471BCB3B06}">
      <dsp:nvSpPr>
        <dsp:cNvPr id="0" name=""/>
        <dsp:cNvSpPr/>
      </dsp:nvSpPr>
      <dsp:spPr>
        <a:xfrm>
          <a:off x="5813372" y="1246644"/>
          <a:ext cx="4548703" cy="995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69" tIns="105369" rIns="105369" bIns="1053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Calm under pressure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Good listener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13372" y="1246644"/>
        <a:ext cx="4548703" cy="995612"/>
      </dsp:txXfrm>
    </dsp:sp>
    <dsp:sp modelId="{CB048DAD-BCC2-43D5-AAB7-FCE021F4EEB5}">
      <dsp:nvSpPr>
        <dsp:cNvPr id="0" name=""/>
        <dsp:cNvSpPr/>
      </dsp:nvSpPr>
      <dsp:spPr>
        <a:xfrm>
          <a:off x="0" y="2491160"/>
          <a:ext cx="10363200" cy="9956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81B272-EAFF-4CCF-9FB7-66B061121A3C}">
      <dsp:nvSpPr>
        <dsp:cNvPr id="0" name=""/>
        <dsp:cNvSpPr/>
      </dsp:nvSpPr>
      <dsp:spPr>
        <a:xfrm>
          <a:off x="301172" y="2715173"/>
          <a:ext cx="547586" cy="54758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990EDF-CDC5-4B7B-AEC7-2464E01D0A8F}">
      <dsp:nvSpPr>
        <dsp:cNvPr id="0" name=""/>
        <dsp:cNvSpPr/>
      </dsp:nvSpPr>
      <dsp:spPr>
        <a:xfrm>
          <a:off x="1149932" y="2491160"/>
          <a:ext cx="4663440" cy="995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69" tIns="105369" rIns="105369" bIns="10536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latin typeface="Arial" panose="020B0604020202020204" pitchFamily="34" charset="0"/>
              <a:cs typeface="Arial" panose="020B0604020202020204" pitchFamily="34" charset="0"/>
            </a:rPr>
            <a:t>My Development</a:t>
          </a:r>
          <a:endParaRPr lang="en-US" sz="2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49932" y="2491160"/>
        <a:ext cx="4663440" cy="995612"/>
      </dsp:txXfrm>
    </dsp:sp>
    <dsp:sp modelId="{73B9701D-448E-40B5-B91E-0C5290CAF0CA}">
      <dsp:nvSpPr>
        <dsp:cNvPr id="0" name=""/>
        <dsp:cNvSpPr/>
      </dsp:nvSpPr>
      <dsp:spPr>
        <a:xfrm>
          <a:off x="5813372" y="2491160"/>
          <a:ext cx="4548703" cy="995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5369" tIns="105369" rIns="105369" bIns="10536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Build confidence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Learn from experience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Improve problem-solving skills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813372" y="2491160"/>
        <a:ext cx="4548703" cy="995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D3D487-AB5E-4FB5-9458-7DDFDDB8F29B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90361E-5491-4B7E-A648-D93D663167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82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356D0D-2478-47FE-8DAB-B92005DC1F0F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346AB5-70ED-450A-9530-2033B8E8E0D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411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8969257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31DCA91-53F4-49BC-9425-BD4ED78DF6F3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6B909-6953-454E-922A-05FE74F3E91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7712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030859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7942910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139EDA-6186-42E4-AD19-8C038518D62B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35B565-CEE5-45AB-B707-06E43140C85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390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23D760-A5D6-4408-9293-3816AB405458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27DB7A-9E6D-4CCE-BDBB-D06183803CC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3417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8307093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FA25EF-011C-4B5E-B678-5C09381164A5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223C29-2C36-480D-8620-E0754310421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1511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5650856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1854300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9303738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0799327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9531967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4074157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9297618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7057012"/>
      </p:ext>
    </p:extLst>
  </p:cSld>
  <p:clrMapOvr>
    <a:masterClrMapping/>
  </p:clrMapOvr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4292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 smtClean="0"/>
              <a:pPr>
                <a:defRPr/>
              </a:pPr>
              <a:t>10/07/2026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6683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  <p:sldLayoutId id="2147483709" r:id="rId18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38372&amp;picture=doctor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accessgovernment.org/digital-transformation-nhs-personal-data-computer-systems/160523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tcs.pressbooks.pub/nursingfundamentals/chapter/4-3-assessment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8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standards/code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CC5532-4EA9-42AA-BFF5-86257AF68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BB0CE38A-BB1F-40E2-A05E-7165BE72D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ounded Rectangle 12">
            <a:extLst>
              <a:ext uri="{FF2B5EF4-FFF2-40B4-BE49-F238E27FC236}">
                <a16:creationId xmlns:a16="http://schemas.microsoft.com/office/drawing/2014/main" id="{9F7C7D65-89D1-428E-A505-0A33DB1C5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1991" y="887150"/>
            <a:ext cx="4104281" cy="4940394"/>
          </a:xfrm>
          <a:prstGeom prst="roundRect">
            <a:avLst>
              <a:gd name="adj" fmla="val 4448"/>
            </a:avLst>
          </a:prstGeom>
          <a:solidFill>
            <a:srgbClr val="FFFFFF"/>
          </a:solidFill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None/>
            </a:pPr>
            <a:endParaRPr lang="en-US" sz="3200" cap="all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F48A18-420B-4477-46FB-F9AC946005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4575"/>
          <a:stretch>
            <a:fillRect/>
          </a:stretch>
        </p:blipFill>
        <p:spPr>
          <a:xfrm>
            <a:off x="7756448" y="1349992"/>
            <a:ext cx="3155366" cy="401471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81FFC53-BC6C-4674-B2AC-D8ED5063D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1365EA-A587-F796-A40A-61D063AD8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5910272" cy="1596177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Self-Awareness Presentation</a:t>
            </a:r>
            <a:b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C30E0A-75EA-CBA6-8F0B-442187F16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5" y="2367092"/>
            <a:ext cx="5910274" cy="34241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Bushra Ayub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2512516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LCHS 4009 Professional Career Development within H&amp;SC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ASSIGNMENT 1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Dilhara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Nadeeshani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Mampitiya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A97902-1B8B-2DF1-752F-719D75F31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5883275"/>
            <a:ext cx="76421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96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1295ED52-E90A-465D-88C0-893C6EF48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" name="Picture 2">
            <a:extLst>
              <a:ext uri="{FF2B5EF4-FFF2-40B4-BE49-F238E27FC236}">
                <a16:creationId xmlns:a16="http://schemas.microsoft.com/office/drawing/2014/main" id="{2921021B-E928-4355-9554-162D5B68A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 descr="Drawings on colourful paper">
            <a:extLst>
              <a:ext uri="{FF2B5EF4-FFF2-40B4-BE49-F238E27FC236}">
                <a16:creationId xmlns:a16="http://schemas.microsoft.com/office/drawing/2014/main" id="{E85A41BD-CBB3-2CC1-0C12-15CD51841D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905" r="41476" b="-1"/>
          <a:stretch>
            <a:fillRect/>
          </a:stretch>
        </p:blipFill>
        <p:spPr>
          <a:xfrm>
            <a:off x="20" y="10"/>
            <a:ext cx="4070535" cy="6857990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0C98F1ED-E15E-4A4F-A33F-1F14053F6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b="1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confirm that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 AI tools were used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the creation of this presentation. This presentation is my own original work.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resources are cited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2971C7DD-6CA4-4C72-AB0A-8DE10B613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74239" y="0"/>
            <a:ext cx="0" cy="6858000"/>
          </a:xfrm>
          <a:prstGeom prst="line">
            <a:avLst/>
          </a:prstGeom>
          <a:ln w="82550" cap="sq">
            <a:solidFill>
              <a:srgbClr val="D9D9D9"/>
            </a:solidFill>
            <a:miter lim="800000"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BFBFB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5883275"/>
            <a:ext cx="76421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altLang="en-US" b="1"/>
              <a:t>Introduction</a:t>
            </a:r>
            <a:endParaRPr lang="en-US" altLang="en-US" b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9EF577-7C17-C0B0-D16D-D9D34EF050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076" r="7033" b="-1"/>
          <a:stretch>
            <a:fillRect/>
          </a:stretch>
        </p:blipFill>
        <p:spPr>
          <a:xfrm>
            <a:off x="913774" y="2505456"/>
            <a:ext cx="3494466" cy="293522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7814" y="2367092"/>
            <a:ext cx="6439786" cy="342410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Studying health and social care
 Passion for helping others
 Chose problem solving
 Essential professional skill
 Presentation overview</a:t>
            </a:r>
          </a:p>
          <a:p>
            <a:pPr marL="0" indent="0">
              <a:buNone/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(NMC, 2018)</a:t>
            </a:r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514011" y="5883275"/>
            <a:ext cx="764215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909D677E-A245-6143-BFA3-B4B2737C38D0}" type="slidenum">
              <a:rPr lang="en-GB" altLang="en-US" sz="1800"/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Problem Solving?</a:t>
            </a:r>
            <a:endParaRPr lang="en-GB" altLang="en-US" sz="2800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A56328-DCA2-2F7E-7248-41D705666F7D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913774" y="2943356"/>
            <a:ext cx="3298976" cy="1835122"/>
          </a:xfrm>
        </p:spPr>
        <p:txBody>
          <a:bodyPr>
            <a:normAutofit fontScale="92500" lnSpcReduction="10000"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Identify a problem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Analyse information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Choose the best solution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Evaluate the outcome</a:t>
            </a:r>
          </a:p>
          <a:p>
            <a:endParaRPr lang="en-GB" dirty="0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95969AD-8CBA-D77A-D8B4-F758C0337F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Everyday practise: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F125889-5D7E-995F-46D2-DA232FCCC469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441348" y="2943356"/>
            <a:ext cx="3303351" cy="1903948"/>
          </a:xfrm>
        </p:spPr>
        <p:txBody>
          <a:bodyPr>
            <a:normAutofit lnSpcReduction="10000"/>
          </a:bodyPr>
          <a:lstStyle/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Decision making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Patient care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Team collaboration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Managing challenges</a:t>
            </a:r>
          </a:p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054621-CFBE-F973-E3AE-3E47E1AB92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my development: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3EE5FEF-180A-2B95-0B7B-4726E44EAA90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973298" y="2943356"/>
            <a:ext cx="3304928" cy="1835122"/>
          </a:xfrm>
        </p:spPr>
        <p:txBody>
          <a:bodyPr>
            <a:normAutofit lnSpcReduction="10000"/>
          </a:bodyPr>
          <a:lstStyle/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Colleague projects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Daily life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Learning and experience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C29EA1-2C32-5442-7A5E-B568C45FE090}"/>
              </a:ext>
            </a:extLst>
          </p:cNvPr>
          <p:cNvSpPr txBox="1"/>
          <p:nvPr/>
        </p:nvSpPr>
        <p:spPr>
          <a:xfrm>
            <a:off x="1504335" y="5042124"/>
            <a:ext cx="34216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(Burch,  2019; NMC,  2018)</a:t>
            </a:r>
            <a:endParaRPr lang="en-GB" dirty="0"/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59FDF4C-5F20-CCB1-C6C5-4FC7BD0915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41110" y="4643307"/>
            <a:ext cx="3509685" cy="183512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8BBEBE-B5FF-018E-50D0-749CBFDA4628}"/>
              </a:ext>
            </a:extLst>
          </p:cNvPr>
          <p:cNvSpPr txBox="1"/>
          <p:nvPr/>
        </p:nvSpPr>
        <p:spPr>
          <a:xfrm>
            <a:off x="9065922" y="6478029"/>
            <a:ext cx="275268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openaccessgovernment.org/digital-transformation-nhs-personal-data-computer-systems/160523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089749"/>
          </a:xfrm>
        </p:spPr>
        <p:txBody>
          <a:bodyPr/>
          <a:lstStyle/>
          <a:p>
            <a:r>
              <a:rPr lang="en-GB" sz="2800" b="1" dirty="0"/>
              <a:t>Why is Problem solving important? </a:t>
            </a:r>
            <a:endParaRPr lang="en-GB" sz="9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EC641E-4489-C493-665F-72AF6D3383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🛡️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Patient safety: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932A7E7-7328-7309-33CF-A8D6A087AC9B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913774" y="2943356"/>
            <a:ext cx="3298976" cy="2041600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identify risk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prevent harm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save decisions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8E93B0-A3DD-48A8-30FD-10499E1017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❤️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Quality of care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5F1C328-D78F-7FDE-AAB1-9FFF0CD7E44B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person centre care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effective interventions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better outcomes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350476A-2B58-3ACE-E127-ECBB01DE0D9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196148" cy="57626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👥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Teamwork and decision making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87702D6-D19C-7E5C-00FB-11E7B4488DA6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share information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work collaboratively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solve challenges</a:t>
            </a:r>
          </a:p>
          <a:p>
            <a:endParaRPr lang="en-GB" dirty="0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 smtClean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B9CCF6-BCCB-276E-7E54-E556FC7746A8}"/>
              </a:ext>
            </a:extLst>
          </p:cNvPr>
          <p:cNvSpPr txBox="1"/>
          <p:nvPr/>
        </p:nvSpPr>
        <p:spPr>
          <a:xfrm>
            <a:off x="8229600" y="4815679"/>
            <a:ext cx="30486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(NMC, 2018; NICE, 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1B1FB5C-02AC-4A11-9B9E-D6FAE4AA1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>
            <a:extLst>
              <a:ext uri="{FF2B5EF4-FFF2-40B4-BE49-F238E27FC236}">
                <a16:creationId xmlns:a16="http://schemas.microsoft.com/office/drawing/2014/main" id="{3F72C88A-0506-4B12-8C66-DC953526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E8C338B-9565-4F98-872C-2008B624B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406" y="640831"/>
            <a:ext cx="5506065" cy="1573863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Fishbone (Ishikawa) diagram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0310" y="2156076"/>
            <a:ext cx="5612349" cy="4362711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Identify root cause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organised possible causes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support effective solutions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categories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People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process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equipment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environment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communication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Structured thinking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better decisions</a:t>
            </a:r>
          </a:p>
          <a:p>
            <a:pPr lvl="1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improves patient care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0000"/>
              </a:lnSpc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(Ishikawa, 1985)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10000"/>
              </a:lnSpc>
              <a:buNone/>
            </a:pPr>
            <a:endParaRPr lang="en-GB" sz="13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4011" y="6265130"/>
            <a:ext cx="764215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572A19DE-55AC-71A7-957C-816D6B7EEB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8768" y="1447798"/>
            <a:ext cx="5139045" cy="4589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4207B-876C-DB3E-F09F-BFF92F3A9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Applying this skill in practice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8F1FEAF-FA8F-2683-ED00-A783A48DAD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9845752"/>
              </p:ext>
            </p:extLst>
          </p:nvPr>
        </p:nvGraphicFramePr>
        <p:xfrm>
          <a:off x="341978" y="1786527"/>
          <a:ext cx="6992886" cy="4452956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1398750">
                  <a:extLst>
                    <a:ext uri="{9D8B030D-6E8A-4147-A177-3AD203B41FA5}">
                      <a16:colId xmlns:a16="http://schemas.microsoft.com/office/drawing/2014/main" val="2973492689"/>
                    </a:ext>
                  </a:extLst>
                </a:gridCol>
                <a:gridCol w="1864712">
                  <a:extLst>
                    <a:ext uri="{9D8B030D-6E8A-4147-A177-3AD203B41FA5}">
                      <a16:colId xmlns:a16="http://schemas.microsoft.com/office/drawing/2014/main" val="3471403620"/>
                    </a:ext>
                  </a:extLst>
                </a:gridCol>
                <a:gridCol w="1864712">
                  <a:extLst>
                    <a:ext uri="{9D8B030D-6E8A-4147-A177-3AD203B41FA5}">
                      <a16:colId xmlns:a16="http://schemas.microsoft.com/office/drawing/2014/main" val="350180149"/>
                    </a:ext>
                  </a:extLst>
                </a:gridCol>
                <a:gridCol w="1864712">
                  <a:extLst>
                    <a:ext uri="{9D8B030D-6E8A-4147-A177-3AD203B41FA5}">
                      <a16:colId xmlns:a16="http://schemas.microsoft.com/office/drawing/2014/main" val="1102485147"/>
                    </a:ext>
                  </a:extLst>
                </a:gridCol>
              </a:tblGrid>
              <a:tr h="702294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Situation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What I do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7455357"/>
                  </a:ext>
                </a:extLst>
              </a:tr>
              <a:tr h="94148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Healthcare assistant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Residential  falls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Stay calm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Resident stays safe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6001280"/>
                  </a:ext>
                </a:extLst>
              </a:tr>
              <a:tr h="7022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home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Hip pain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 resident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Quick treatment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8799007"/>
                  </a:ext>
                </a:extLst>
              </a:tr>
              <a:tr h="702294"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Called a nurse</a:t>
                      </a:r>
                      <a:b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care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7087840"/>
                  </a:ext>
                </a:extLst>
              </a:tr>
              <a:tr h="702294"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Follow care plan 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5502404"/>
                  </a:ext>
                </a:extLst>
              </a:tr>
              <a:tr h="702294"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Record incident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554017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A7C48B-36BD-618D-4E13-19D814E30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8D4FB0-5F2F-D076-7F57-5C55D38A0062}"/>
              </a:ext>
            </a:extLst>
          </p:cNvPr>
          <p:cNvSpPr txBox="1"/>
          <p:nvPr/>
        </p:nvSpPr>
        <p:spPr>
          <a:xfrm>
            <a:off x="341978" y="6248400"/>
            <a:ext cx="20669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(NMC, 2018)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EA8295A-17E4-AE40-2F95-D6CA68226D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06659" y="1957967"/>
            <a:ext cx="3943362" cy="341747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083FDB-84FB-1BA3-855C-BA807A747F03}"/>
              </a:ext>
            </a:extLst>
          </p:cNvPr>
          <p:cNvSpPr txBox="1"/>
          <p:nvPr/>
        </p:nvSpPr>
        <p:spPr>
          <a:xfrm>
            <a:off x="8829369" y="5375444"/>
            <a:ext cx="27923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tcs.pressbooks.pub/nursingfundamentals/chapter/4-3-assessment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186670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does this skill support my future career?</a:t>
            </a:r>
            <a:br>
              <a:rPr lang="en-GB" dirty="0"/>
            </a:br>
            <a:endParaRPr lang="en-GB" altLang="en-US" b="1" dirty="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514011" y="5883275"/>
            <a:ext cx="764215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900"/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altLang="en-US" sz="1900"/>
          </a:p>
        </p:txBody>
      </p:sp>
      <p:graphicFrame>
        <p:nvGraphicFramePr>
          <p:cNvPr id="12295" name="Content Placeholder 2">
            <a:extLst>
              <a:ext uri="{FF2B5EF4-FFF2-40B4-BE49-F238E27FC236}">
                <a16:creationId xmlns:a16="http://schemas.microsoft.com/office/drawing/2014/main" id="{EB55240C-9C6B-1213-D1EB-3C4E08BA12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8071444"/>
              </p:ext>
            </p:extLst>
          </p:nvPr>
        </p:nvGraphicFramePr>
        <p:xfrm>
          <a:off x="914400" y="2072641"/>
          <a:ext cx="10363200" cy="3488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7F77A07-7A94-C7C1-BBCC-21E7E5E21475}"/>
              </a:ext>
            </a:extLst>
          </p:cNvPr>
          <p:cNvSpPr txBox="1"/>
          <p:nvPr/>
        </p:nvSpPr>
        <p:spPr>
          <a:xfrm>
            <a:off x="1070405" y="5758060"/>
            <a:ext cx="211524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(NMC, 2018)</a:t>
            </a:r>
            <a:endParaRPr lang="en-US" sz="16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07" name="Picture 12306" descr="Chemical formulae are written on paper">
            <a:extLst>
              <a:ext uri="{FF2B5EF4-FFF2-40B4-BE49-F238E27FC236}">
                <a16:creationId xmlns:a16="http://schemas.microsoft.com/office/drawing/2014/main" id="{6AE2D450-8792-E467-D93B-86979CF114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2754"/>
            <a:ext cx="12191980" cy="6858000"/>
          </a:xfrm>
          <a:prstGeom prst="rect">
            <a:avLst/>
          </a:prstGeom>
        </p:spPr>
      </p:pic>
      <p:sp>
        <p:nvSpPr>
          <p:cNvPr id="12308" name="Rectangle 12307">
            <a:extLst>
              <a:ext uri="{FF2B5EF4-FFF2-40B4-BE49-F238E27FC236}">
                <a16:creationId xmlns:a16="http://schemas.microsoft.com/office/drawing/2014/main" id="{A06B5813-8E93-4EEC-B5DD-E9F57F60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54"/>
            <a:ext cx="12192000" cy="6858000"/>
          </a:xfrm>
          <a:prstGeom prst="rect">
            <a:avLst/>
          </a:prstGeom>
          <a:gradFill>
            <a:gsLst>
              <a:gs pos="10000">
                <a:schemeClr val="bg1">
                  <a:alpha val="75000"/>
                </a:schemeClr>
              </a:gs>
              <a:gs pos="85000">
                <a:schemeClr val="bg1">
                  <a:lumMod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309" name="Picture 12308">
            <a:extLst>
              <a:ext uri="{FF2B5EF4-FFF2-40B4-BE49-F238E27FC236}">
                <a16:creationId xmlns:a16="http://schemas.microsoft.com/office/drawing/2014/main" id="{BDB9B4CD-9C12-49E2-BF8A-6063967BD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 altLang="en-US" b="1" dirty="0"/>
              <a:t>Conclusion</a:t>
            </a:r>
            <a:endParaRPr lang="en-GB" altLang="en-US" b="1" i="1" dirty="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10363826" cy="3424107"/>
          </a:xfrm>
        </p:spPr>
        <p:txBody>
          <a:bodyPr>
            <a:normAutofit/>
          </a:bodyPr>
          <a:lstStyle/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Problem solving is an essential skill</a:t>
            </a: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support safe, high-quality care</a:t>
            </a: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fishbone diagram helps identify causes</a:t>
            </a:r>
          </a:p>
          <a:p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 will continue developing this skill</a:t>
            </a:r>
          </a:p>
          <a:p>
            <a:pPr marL="0" indent="0">
              <a:buNone/>
            </a:pPr>
            <a:b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 NMC,  2018)</a:t>
            </a:r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514011" y="5883275"/>
            <a:ext cx="764215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900"/>
              <a:pPr fontAlgn="base"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None/>
              </a:pPr>
              <a:t>9</a:t>
            </a:fld>
            <a:endParaRPr lang="en-GB" altLang="en-US" sz="19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9898" y="1960307"/>
            <a:ext cx="9758876" cy="2937385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Kaoru Ishikawa (1985)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Is Total Quality Control? The Japanese Way.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Englewood Cliffs, NJ: Prentice-Hall.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Quality standards.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6 July 2026).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nurses, midwives and nursing associates.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London: NMC.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https://www.nmc.org.uk/standards/code/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6 July 2026).</a:t>
            </a: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3ea67a847d70b5eae5de44a16a7fe19d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c7cd65c540c1f36408c73cceeb2c607e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E52EFC9-60E6-4174-B555-7D9684F6F5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2E955D5-095A-48DE-9E81-B89AE9A79A1F}">
  <ds:schemaRefs>
    <ds:schemaRef ds:uri="http://purl.org/dc/dcmitype/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b4f9f7ee-5770-4a14-8925-17f3d16e50b7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9C91517-AD6C-44BD-B94E-A41E23C0A99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499</TotalTime>
  <Words>525</Words>
  <Application>Microsoft Office PowerPoint</Application>
  <PresentationFormat>Widescreen</PresentationFormat>
  <Paragraphs>119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Myriad Pro</vt:lpstr>
      <vt:lpstr>Tw Cen MT</vt:lpstr>
      <vt:lpstr>Droplet</vt:lpstr>
      <vt:lpstr>Self-Awareness Presentation Problem Solving in Health and Social Care</vt:lpstr>
      <vt:lpstr>Acknowledge use of AI</vt:lpstr>
      <vt:lpstr>Introduction</vt:lpstr>
      <vt:lpstr>What is Problem Solving?</vt:lpstr>
      <vt:lpstr>Why is Problem solving important? </vt:lpstr>
      <vt:lpstr>Fishbone (Ishikawa) diagram</vt:lpstr>
      <vt:lpstr>Applying this skill in practice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Bushra Mohammad Ayub (2512516)</cp:lastModifiedBy>
  <cp:revision>32</cp:revision>
  <dcterms:created xsi:type="dcterms:W3CDTF">2025-02-21T18:28:54Z</dcterms:created>
  <dcterms:modified xsi:type="dcterms:W3CDTF">2026-07-10T14:49:07Z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