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E7657-0B30-8940-9E5C-74F61847FABC}" v="93" dt="2026-07-05T10:47:31.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251"/>
    <p:restoredTop sz="94684"/>
  </p:normalViewPr>
  <p:slideViewPr>
    <p:cSldViewPr snapToGrid="0">
      <p:cViewPr varScale="1">
        <p:scale>
          <a:sx n="97" d="100"/>
          <a:sy n="97" d="100"/>
        </p:scale>
        <p:origin x="216"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mia Sulay Kamil (2335591)" userId="4fbba7c4-dadf-42d5-bca7-ae897d46fd79" providerId="ADAL" clId="{239E7657-0B30-8940-9E5C-74F61847FABC}"/>
    <pc:docChg chg="custSel modSld">
      <pc:chgData name="Rahmia Sulay Kamil (2335591)" userId="4fbba7c4-dadf-42d5-bca7-ae897d46fd79" providerId="ADAL" clId="{239E7657-0B30-8940-9E5C-74F61847FABC}" dt="2026-07-05T11:06:25.843" v="290" actId="20577"/>
      <pc:docMkLst>
        <pc:docMk/>
      </pc:docMkLst>
      <pc:sldChg chg="addSp delSp modSp mod">
        <pc:chgData name="Rahmia Sulay Kamil (2335591)" userId="4fbba7c4-dadf-42d5-bca7-ae897d46fd79" providerId="ADAL" clId="{239E7657-0B30-8940-9E5C-74F61847FABC}" dt="2026-07-05T11:06:25.843" v="290" actId="20577"/>
        <pc:sldMkLst>
          <pc:docMk/>
          <pc:sldMk cId="3298379971" sldId="256"/>
        </pc:sldMkLst>
        <pc:spChg chg="mod">
          <ac:chgData name="Rahmia Sulay Kamil (2335591)" userId="4fbba7c4-dadf-42d5-bca7-ae897d46fd79" providerId="ADAL" clId="{239E7657-0B30-8940-9E5C-74F61847FABC}" dt="2026-07-05T11:06:11.518" v="289" actId="20577"/>
          <ac:spMkLst>
            <pc:docMk/>
            <pc:sldMk cId="3298379971" sldId="256"/>
            <ac:spMk id="2" creationId="{F5BB611E-301A-7121-4E13-62A8B548A614}"/>
          </ac:spMkLst>
        </pc:spChg>
        <pc:spChg chg="mod">
          <ac:chgData name="Rahmia Sulay Kamil (2335591)" userId="4fbba7c4-dadf-42d5-bca7-ae897d46fd79" providerId="ADAL" clId="{239E7657-0B30-8940-9E5C-74F61847FABC}" dt="2026-07-05T11:06:25.843" v="290" actId="20577"/>
          <ac:spMkLst>
            <pc:docMk/>
            <pc:sldMk cId="3298379971" sldId="256"/>
            <ac:spMk id="4" creationId="{6FC50026-3BA1-FB53-4F2E-93ECF907F4E0}"/>
          </ac:spMkLst>
        </pc:spChg>
        <pc:spChg chg="mod">
          <ac:chgData name="Rahmia Sulay Kamil (2335591)" userId="4fbba7c4-dadf-42d5-bca7-ae897d46fd79" providerId="ADAL" clId="{239E7657-0B30-8940-9E5C-74F61847FABC}" dt="2026-07-05T10:47:28.594" v="233" actId="14100"/>
          <ac:spMkLst>
            <pc:docMk/>
            <pc:sldMk cId="3298379971" sldId="256"/>
            <ac:spMk id="5" creationId="{F5D1D4C4-6531-6C18-1656-2EDF08700E90}"/>
          </ac:spMkLst>
        </pc:spChg>
        <pc:spChg chg="mod">
          <ac:chgData name="Rahmia Sulay Kamil (2335591)" userId="4fbba7c4-dadf-42d5-bca7-ae897d46fd79" providerId="ADAL" clId="{239E7657-0B30-8940-9E5C-74F61847FABC}" dt="2026-07-05T09:43:10.885" v="180" actId="14100"/>
          <ac:spMkLst>
            <pc:docMk/>
            <pc:sldMk cId="3298379971" sldId="256"/>
            <ac:spMk id="8" creationId="{ABEDAE8F-DEFD-E415-6423-3E8481AD1883}"/>
          </ac:spMkLst>
        </pc:spChg>
        <pc:spChg chg="mod">
          <ac:chgData name="Rahmia Sulay Kamil (2335591)" userId="4fbba7c4-dadf-42d5-bca7-ae897d46fd79" providerId="ADAL" clId="{239E7657-0B30-8940-9E5C-74F61847FABC}" dt="2026-07-05T09:15:04.107" v="129" actId="14100"/>
          <ac:spMkLst>
            <pc:docMk/>
            <pc:sldMk cId="3298379971" sldId="256"/>
            <ac:spMk id="9" creationId="{B4135B56-8AEA-C2DD-DCB3-193385E4E335}"/>
          </ac:spMkLst>
        </pc:spChg>
        <pc:spChg chg="mod">
          <ac:chgData name="Rahmia Sulay Kamil (2335591)" userId="4fbba7c4-dadf-42d5-bca7-ae897d46fd79" providerId="ADAL" clId="{239E7657-0B30-8940-9E5C-74F61847FABC}" dt="2026-07-05T08:50:37.690" v="27" actId="14100"/>
          <ac:spMkLst>
            <pc:docMk/>
            <pc:sldMk cId="3298379971" sldId="256"/>
            <ac:spMk id="12" creationId="{C367145E-E874-51A2-22B4-EF82D054FF95}"/>
          </ac:spMkLst>
        </pc:spChg>
        <pc:spChg chg="mod">
          <ac:chgData name="Rahmia Sulay Kamil (2335591)" userId="4fbba7c4-dadf-42d5-bca7-ae897d46fd79" providerId="ADAL" clId="{239E7657-0B30-8940-9E5C-74F61847FABC}" dt="2026-07-05T09:19:30.785" v="140" actId="20577"/>
          <ac:spMkLst>
            <pc:docMk/>
            <pc:sldMk cId="3298379971" sldId="256"/>
            <ac:spMk id="13" creationId="{97C367B2-0C98-C6D8-517C-7BB79958F816}"/>
          </ac:spMkLst>
        </pc:spChg>
        <pc:spChg chg="mod">
          <ac:chgData name="Rahmia Sulay Kamil (2335591)" userId="4fbba7c4-dadf-42d5-bca7-ae897d46fd79" providerId="ADAL" clId="{239E7657-0B30-8940-9E5C-74F61847FABC}" dt="2026-07-05T09:42:55.601" v="177" actId="14100"/>
          <ac:spMkLst>
            <pc:docMk/>
            <pc:sldMk cId="3298379971" sldId="256"/>
            <ac:spMk id="14" creationId="{2B98D428-0DE0-7073-E15B-3EE1524F8D96}"/>
          </ac:spMkLst>
        </pc:spChg>
        <pc:spChg chg="mod">
          <ac:chgData name="Rahmia Sulay Kamil (2335591)" userId="4fbba7c4-dadf-42d5-bca7-ae897d46fd79" providerId="ADAL" clId="{239E7657-0B30-8940-9E5C-74F61847FABC}" dt="2026-07-05T09:43:03.885" v="179" actId="14100"/>
          <ac:spMkLst>
            <pc:docMk/>
            <pc:sldMk cId="3298379971" sldId="256"/>
            <ac:spMk id="15" creationId="{38EF8ABC-1817-B731-C559-514C4E15D41A}"/>
          </ac:spMkLst>
        </pc:spChg>
        <pc:spChg chg="add del mod">
          <ac:chgData name="Rahmia Sulay Kamil (2335591)" userId="4fbba7c4-dadf-42d5-bca7-ae897d46fd79" providerId="ADAL" clId="{239E7657-0B30-8940-9E5C-74F61847FABC}" dt="2026-07-05T09:39:35.420" v="158" actId="478"/>
          <ac:spMkLst>
            <pc:docMk/>
            <pc:sldMk cId="3298379971" sldId="256"/>
            <ac:spMk id="16" creationId="{20ED2035-A356-6E76-76EB-0354B6118C95}"/>
          </ac:spMkLst>
        </pc:spChg>
        <pc:picChg chg="mod">
          <ac:chgData name="Rahmia Sulay Kamil (2335591)" userId="4fbba7c4-dadf-42d5-bca7-ae897d46fd79" providerId="ADAL" clId="{239E7657-0B30-8940-9E5C-74F61847FABC}" dt="2026-07-05T07:58:10.518" v="9" actId="14100"/>
          <ac:picMkLst>
            <pc:docMk/>
            <pc:sldMk cId="3298379971" sldId="256"/>
            <ac:picMk id="6" creationId="{A2074415-248E-7719-F71A-C3B888367988}"/>
          </ac:picMkLst>
        </pc:picChg>
        <pc:picChg chg="mod">
          <ac:chgData name="Rahmia Sulay Kamil (2335591)" userId="4fbba7c4-dadf-42d5-bca7-ae897d46fd79" providerId="ADAL" clId="{239E7657-0B30-8940-9E5C-74F61847FABC}" dt="2026-07-05T10:18:40.568" v="191" actId="14100"/>
          <ac:picMkLst>
            <pc:docMk/>
            <pc:sldMk cId="3298379971" sldId="256"/>
            <ac:picMk id="7" creationId="{84B3255A-44D2-67AC-A636-49ABFBFC86CB}"/>
          </ac:picMkLst>
        </pc:picChg>
        <pc:picChg chg="mod">
          <ac:chgData name="Rahmia Sulay Kamil (2335591)" userId="4fbba7c4-dadf-42d5-bca7-ae897d46fd79" providerId="ADAL" clId="{239E7657-0B30-8940-9E5C-74F61847FABC}" dt="2026-07-05T09:15:38.640" v="133" actId="14100"/>
          <ac:picMkLst>
            <pc:docMk/>
            <pc:sldMk cId="3298379971" sldId="256"/>
            <ac:picMk id="10" creationId="{ECCAC5B1-0D49-AA18-BC4D-D17BA729D299}"/>
          </ac:picMkLst>
        </pc:picChg>
        <pc:picChg chg="mod">
          <ac:chgData name="Rahmia Sulay Kamil (2335591)" userId="4fbba7c4-dadf-42d5-bca7-ae897d46fd79" providerId="ADAL" clId="{239E7657-0B30-8940-9E5C-74F61847FABC}" dt="2026-07-05T07:57:56.387" v="7" actId="14100"/>
          <ac:picMkLst>
            <pc:docMk/>
            <pc:sldMk cId="3298379971" sldId="256"/>
            <ac:picMk id="11" creationId="{458BD9A4-62D9-CB27-0F9B-5DC1EC5BCFCF}"/>
          </ac:picMkLst>
        </pc:picChg>
        <pc:picChg chg="add mod">
          <ac:chgData name="Rahmia Sulay Kamil (2335591)" userId="4fbba7c4-dadf-42d5-bca7-ae897d46fd79" providerId="ADAL" clId="{239E7657-0B30-8940-9E5C-74F61847FABC}" dt="2026-07-05T10:47:31.075" v="234" actId="14100"/>
          <ac:picMkLst>
            <pc:docMk/>
            <pc:sldMk cId="3298379971" sldId="256"/>
            <ac:picMk id="17" creationId="{B2F952D9-CBEF-1D4B-D6A1-CF35861EFAF4}"/>
          </ac:picMkLst>
        </pc:picChg>
        <pc:picChg chg="add mod">
          <ac:chgData name="Rahmia Sulay Kamil (2335591)" userId="4fbba7c4-dadf-42d5-bca7-ae897d46fd79" providerId="ADAL" clId="{239E7657-0B30-8940-9E5C-74F61847FABC}" dt="2026-07-05T10:19:34.604" v="212" actId="14100"/>
          <ac:picMkLst>
            <pc:docMk/>
            <pc:sldMk cId="3298379971" sldId="256"/>
            <ac:picMk id="18" creationId="{E32CB2C4-8BF1-9D00-9472-69E346FA07C3}"/>
          </ac:picMkLst>
        </pc:picChg>
        <pc:picChg chg="mod">
          <ac:chgData name="Rahmia Sulay Kamil (2335591)" userId="4fbba7c4-dadf-42d5-bca7-ae897d46fd79" providerId="ADAL" clId="{239E7657-0B30-8940-9E5C-74F61847FABC}" dt="2026-07-05T09:43:24.965" v="181" actId="14100"/>
          <ac:picMkLst>
            <pc:docMk/>
            <pc:sldMk cId="3298379971" sldId="256"/>
            <ac:picMk id="1026" creationId="{3C075A1F-DA4A-71EE-AF6A-62D84B3ED4BF}"/>
          </ac:picMkLst>
        </pc:picChg>
        <pc:picChg chg="mod">
          <ac:chgData name="Rahmia Sulay Kamil (2335591)" userId="4fbba7c4-dadf-42d5-bca7-ae897d46fd79" providerId="ADAL" clId="{239E7657-0B30-8940-9E5C-74F61847FABC}" dt="2026-07-05T08:50:43.158" v="29" actId="14100"/>
          <ac:picMkLst>
            <pc:docMk/>
            <pc:sldMk cId="3298379971" sldId="256"/>
            <ac:picMk id="1028" creationId="{52E51F3D-8867-9F21-F82A-5F2A8D4AB555}"/>
          </ac:picMkLst>
        </pc:picChg>
        <pc:picChg chg="del mod">
          <ac:chgData name="Rahmia Sulay Kamil (2335591)" userId="4fbba7c4-dadf-42d5-bca7-ae897d46fd79" providerId="ADAL" clId="{239E7657-0B30-8940-9E5C-74F61847FABC}" dt="2026-07-05T09:40:39.172" v="161" actId="478"/>
          <ac:picMkLst>
            <pc:docMk/>
            <pc:sldMk cId="3298379971" sldId="256"/>
            <ac:picMk id="1030" creationId="{2BEEEC53-9D93-1B44-5F6D-8C9B61C5CB89}"/>
          </ac:picMkLst>
        </pc:picChg>
        <pc:picChg chg="mod">
          <ac:chgData name="Rahmia Sulay Kamil (2335591)" userId="4fbba7c4-dadf-42d5-bca7-ae897d46fd79" providerId="ADAL" clId="{239E7657-0B30-8940-9E5C-74F61847FABC}" dt="2026-07-05T10:18:53.287" v="195" actId="1076"/>
          <ac:picMkLst>
            <pc:docMk/>
            <pc:sldMk cId="3298379971" sldId="256"/>
            <ac:picMk id="1036" creationId="{248DB401-98A7-7F32-4792-6398112BF996}"/>
          </ac:picMkLst>
        </pc:picChg>
        <pc:picChg chg="mod">
          <ac:chgData name="Rahmia Sulay Kamil (2335591)" userId="4fbba7c4-dadf-42d5-bca7-ae897d46fd79" providerId="ADAL" clId="{239E7657-0B30-8940-9E5C-74F61847FABC}" dt="2026-07-05T09:14:59.255" v="128" actId="14100"/>
          <ac:picMkLst>
            <pc:docMk/>
            <pc:sldMk cId="3298379971" sldId="256"/>
            <ac:picMk id="1038" creationId="{6436C636-1CAB-E11B-D8D9-551ED2666A3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699CB-BBE8-C75D-94FF-EF924430A9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34A15C-1E2F-846F-A26A-413C97C9D3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C0E6D62-5422-A433-CC70-0BFBBADA462D}"/>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5" name="Footer Placeholder 4">
            <a:extLst>
              <a:ext uri="{FF2B5EF4-FFF2-40B4-BE49-F238E27FC236}">
                <a16:creationId xmlns:a16="http://schemas.microsoft.com/office/drawing/2014/main" id="{FE6E3034-150C-23ED-61A9-62D3C69CEB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C656C6-ED56-394D-2990-48F7F468031B}"/>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3375546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03847-A9FA-E125-D956-6B28263ABF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938E61A-8281-6054-AEBA-9B3389980B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981C96-1496-4DB7-1DC8-43CBC539FD24}"/>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5" name="Footer Placeholder 4">
            <a:extLst>
              <a:ext uri="{FF2B5EF4-FFF2-40B4-BE49-F238E27FC236}">
                <a16:creationId xmlns:a16="http://schemas.microsoft.com/office/drawing/2014/main" id="{FF2B78FA-5251-1EBA-4C0D-A64F219A9C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A456A9-649E-7B57-FA9A-FAD953ABF44B}"/>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3162821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2350D-D552-1934-05A4-2BCB6F8700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3B2DAC0-3C6D-6EBD-478B-A37598F0CE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0CF745E-06EF-44CA-8CC6-4C4C8EF4A878}"/>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5" name="Footer Placeholder 4">
            <a:extLst>
              <a:ext uri="{FF2B5EF4-FFF2-40B4-BE49-F238E27FC236}">
                <a16:creationId xmlns:a16="http://schemas.microsoft.com/office/drawing/2014/main" id="{C9339EC9-7F26-CABB-079F-96A7A9393A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36F946-0741-8ABF-E7DF-9DCE79E3EE5A}"/>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1969429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5CE2-DEA3-7CD4-39DC-CE2D86629E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422B0DD-97E1-7684-8730-799591C87F0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55687A-AF8A-7E24-BE2C-5D3805E37D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BAAE301-4673-0DF1-CDD7-237B378CB2A1}"/>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6" name="Footer Placeholder 5">
            <a:extLst>
              <a:ext uri="{FF2B5EF4-FFF2-40B4-BE49-F238E27FC236}">
                <a16:creationId xmlns:a16="http://schemas.microsoft.com/office/drawing/2014/main" id="{B906E7A7-B075-E981-9992-0EBF3CD2E2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4A4E2C-D972-8BF9-3808-87E92AC5F0EC}"/>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1531264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38737-8661-15B7-D9AE-E1CD01B1DD4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C937CFC-A410-63E6-9340-126797D441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C93B99-1A27-5CA1-19C2-C83A136C46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74E739-42EE-483A-2C87-C1221555C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5F6708-AAC9-33F1-AAC9-02B340C8E8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6DAC50-D493-B426-6329-AB4A6D131A58}"/>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8" name="Footer Placeholder 7">
            <a:extLst>
              <a:ext uri="{FF2B5EF4-FFF2-40B4-BE49-F238E27FC236}">
                <a16:creationId xmlns:a16="http://schemas.microsoft.com/office/drawing/2014/main" id="{A9BE444E-734F-4F52-3294-D3E8269C98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FD76667-C891-501F-1DCF-A13DBEE861C8}"/>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3193592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C8F8E-F687-64A9-AE1A-5B555FBB23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5507431-257B-109C-F1EA-1D9D9F9E6C53}"/>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4" name="Footer Placeholder 3">
            <a:extLst>
              <a:ext uri="{FF2B5EF4-FFF2-40B4-BE49-F238E27FC236}">
                <a16:creationId xmlns:a16="http://schemas.microsoft.com/office/drawing/2014/main" id="{E13A5117-3D47-6273-059E-2CDDF98671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FC1C4C-ADE6-5FB2-A49A-1788CF685DE6}"/>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3794586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D3F56C-7956-E68C-8346-49B692C4713D}"/>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3" name="Footer Placeholder 2">
            <a:extLst>
              <a:ext uri="{FF2B5EF4-FFF2-40B4-BE49-F238E27FC236}">
                <a16:creationId xmlns:a16="http://schemas.microsoft.com/office/drawing/2014/main" id="{10435EC6-26F9-E864-262A-00ED8CC22A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247987-FECF-FE92-D82B-7764C5E22A18}"/>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4218657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713C2-A7E4-5E0F-0DFD-90BE549563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CCDEEE4-2A82-1667-DE5B-98B6AE2E8A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6C73590-D3F1-A5A5-1EB9-5E2BBCF5F5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7298EC-2C7A-E1CC-03BE-37A7C74D6BE3}"/>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6" name="Footer Placeholder 5">
            <a:extLst>
              <a:ext uri="{FF2B5EF4-FFF2-40B4-BE49-F238E27FC236}">
                <a16:creationId xmlns:a16="http://schemas.microsoft.com/office/drawing/2014/main" id="{C6546F30-87A9-7455-50A1-167917726E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162EA9-FDAC-936B-65CF-BD4E61102313}"/>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2651201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2754B-3D4E-95E2-C322-9707D74F82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4F1A1A9-07D4-D452-916E-1BDF56AA94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148400-88CB-61C7-B02D-03B5D32CAF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1B06A6-A242-5E81-74C1-1A863493B5A9}"/>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6" name="Footer Placeholder 5">
            <a:extLst>
              <a:ext uri="{FF2B5EF4-FFF2-40B4-BE49-F238E27FC236}">
                <a16:creationId xmlns:a16="http://schemas.microsoft.com/office/drawing/2014/main" id="{4726995B-5E57-FA15-B0B3-B0D25C3B59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74A833-EF26-6D75-9866-C4D8A36A0EF2}"/>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2042103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4CDCE-4D48-B947-FD3E-465C9BF4D4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8211B37-63B1-0FCB-39DC-DD732959A2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D9B002-F6E4-E9D6-C3E1-158FD5DBFBFE}"/>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5" name="Footer Placeholder 4">
            <a:extLst>
              <a:ext uri="{FF2B5EF4-FFF2-40B4-BE49-F238E27FC236}">
                <a16:creationId xmlns:a16="http://schemas.microsoft.com/office/drawing/2014/main" id="{99A4BB7D-48A7-2D89-C5DB-F3E0CDD1C4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B0720-A878-31AB-CD82-BB5A1EBEBBFB}"/>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3799029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1EFD26-EE29-A117-2AD3-C41E2321BB8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63EADF-2560-6A88-F95B-0CDFB442E3B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ABF026-122A-EC15-46E3-993B00D65C8D}"/>
              </a:ext>
            </a:extLst>
          </p:cNvPr>
          <p:cNvSpPr>
            <a:spLocks noGrp="1"/>
          </p:cNvSpPr>
          <p:nvPr>
            <p:ph type="dt" sz="half" idx="10"/>
          </p:nvPr>
        </p:nvSpPr>
        <p:spPr/>
        <p:txBody>
          <a:bodyPr/>
          <a:lstStyle/>
          <a:p>
            <a:fld id="{878DBED1-D693-984A-BC60-E3178D65FE3E}" type="datetimeFigureOut">
              <a:rPr lang="en-US" smtClean="0"/>
              <a:t>7/4/26</a:t>
            </a:fld>
            <a:endParaRPr lang="en-US"/>
          </a:p>
        </p:txBody>
      </p:sp>
      <p:sp>
        <p:nvSpPr>
          <p:cNvPr id="5" name="Footer Placeholder 4">
            <a:extLst>
              <a:ext uri="{FF2B5EF4-FFF2-40B4-BE49-F238E27FC236}">
                <a16:creationId xmlns:a16="http://schemas.microsoft.com/office/drawing/2014/main" id="{C98AAFB4-07DE-6AAC-418F-C44C6DF236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6005F-ED0C-4217-44A7-7ECB1B1A6620}"/>
              </a:ext>
            </a:extLst>
          </p:cNvPr>
          <p:cNvSpPr>
            <a:spLocks noGrp="1"/>
          </p:cNvSpPr>
          <p:nvPr>
            <p:ph type="sldNum" sz="quarter" idx="12"/>
          </p:nvPr>
        </p:nvSpPr>
        <p:spPr/>
        <p:txBody>
          <a:bodyPr/>
          <a:lstStyle/>
          <a:p>
            <a:fld id="{83BEC99D-697E-6940-98FC-8ADDCD42839C}" type="slidenum">
              <a:rPr lang="en-US" smtClean="0"/>
              <a:t>‹#›</a:t>
            </a:fld>
            <a:endParaRPr lang="en-US"/>
          </a:p>
        </p:txBody>
      </p:sp>
    </p:spTree>
    <p:extLst>
      <p:ext uri="{BB962C8B-B14F-4D97-AF65-F5344CB8AC3E}">
        <p14:creationId xmlns:p14="http://schemas.microsoft.com/office/powerpoint/2010/main" val="889607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E90FE2-50A6-5CBE-F2E7-765C299EA8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A30E75-0894-5B8F-0A82-3FBDE84D7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55117C-2480-BBAE-EFBE-94D6B8457A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8DBED1-D693-984A-BC60-E3178D65FE3E}" type="datetimeFigureOut">
              <a:rPr lang="en-US" smtClean="0"/>
              <a:t>7/4/26</a:t>
            </a:fld>
            <a:endParaRPr lang="en-US"/>
          </a:p>
        </p:txBody>
      </p:sp>
      <p:sp>
        <p:nvSpPr>
          <p:cNvPr id="5" name="Footer Placeholder 4">
            <a:extLst>
              <a:ext uri="{FF2B5EF4-FFF2-40B4-BE49-F238E27FC236}">
                <a16:creationId xmlns:a16="http://schemas.microsoft.com/office/drawing/2014/main" id="{0A71DC56-322B-0647-29A4-54CE9624F7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A0220BE-A69F-7F43-90B5-5FD01905FA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BEC99D-697E-6940-98FC-8ADDCD42839C}" type="slidenum">
              <a:rPr lang="en-US" smtClean="0"/>
              <a:t>‹#›</a:t>
            </a:fld>
            <a:endParaRPr lang="en-US"/>
          </a:p>
        </p:txBody>
      </p:sp>
    </p:spTree>
    <p:extLst>
      <p:ext uri="{BB962C8B-B14F-4D97-AF65-F5344CB8AC3E}">
        <p14:creationId xmlns:p14="http://schemas.microsoft.com/office/powerpoint/2010/main" val="432386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B611E-301A-7121-4E13-62A8B548A614}"/>
              </a:ext>
            </a:extLst>
          </p:cNvPr>
          <p:cNvSpPr>
            <a:spLocks noGrp="1"/>
          </p:cNvSpPr>
          <p:nvPr>
            <p:ph type="ctrTitle"/>
          </p:nvPr>
        </p:nvSpPr>
        <p:spPr>
          <a:xfrm>
            <a:off x="1" y="1045284"/>
            <a:ext cx="2849216" cy="1162656"/>
          </a:xfrm>
          <a:solidFill>
            <a:schemeClr val="accent2"/>
          </a:solidFill>
        </p:spPr>
        <p:txBody>
          <a:bodyPr>
            <a:normAutofit/>
          </a:bodyPr>
          <a:lstStyle/>
          <a:p>
            <a:r>
              <a:rPr lang="en-US" sz="1200" dirty="0">
                <a:solidFill>
                  <a:schemeClr val="bg2"/>
                </a:solidFill>
              </a:rPr>
              <a:t>Introduction</a:t>
            </a:r>
            <a:br>
              <a:rPr lang="en-US" sz="900" dirty="0"/>
            </a:br>
            <a:r>
              <a:rPr lang="en-US" sz="900" dirty="0"/>
              <a:t>Emotional Intelligent is how student Working in groups can have its ups and downs, but effective leadership helps students navigate these challenges. It improves communication, strengthens relationships, and supports better decision-making. Leading a group with EL ensures that everyone feels heard, respected, and motivated</a:t>
            </a:r>
            <a:endParaRPr lang="en-US" sz="900" dirty="0">
              <a:solidFill>
                <a:schemeClr val="tx2"/>
              </a:solidFill>
            </a:endParaRPr>
          </a:p>
        </p:txBody>
      </p:sp>
      <p:pic>
        <p:nvPicPr>
          <p:cNvPr id="6" name="Picture 5">
            <a:extLst>
              <a:ext uri="{FF2B5EF4-FFF2-40B4-BE49-F238E27FC236}">
                <a16:creationId xmlns:a16="http://schemas.microsoft.com/office/drawing/2014/main" id="{A2074415-248E-7719-F71A-C3B888367988}"/>
              </a:ext>
            </a:extLst>
          </p:cNvPr>
          <p:cNvPicPr>
            <a:picLocks noChangeAspect="1"/>
          </p:cNvPicPr>
          <p:nvPr/>
        </p:nvPicPr>
        <p:blipFill>
          <a:blip r:embed="rId2"/>
          <a:stretch>
            <a:fillRect/>
          </a:stretch>
        </p:blipFill>
        <p:spPr>
          <a:xfrm>
            <a:off x="0" y="0"/>
            <a:ext cx="3724278" cy="903235"/>
          </a:xfrm>
          <a:prstGeom prst="rect">
            <a:avLst/>
          </a:prstGeom>
        </p:spPr>
      </p:pic>
      <p:pic>
        <p:nvPicPr>
          <p:cNvPr id="7" name="Picture 6">
            <a:extLst>
              <a:ext uri="{FF2B5EF4-FFF2-40B4-BE49-F238E27FC236}">
                <a16:creationId xmlns:a16="http://schemas.microsoft.com/office/drawing/2014/main" id="{84B3255A-44D2-67AC-A636-49ABFBFC86CB}"/>
              </a:ext>
            </a:extLst>
          </p:cNvPr>
          <p:cNvPicPr>
            <a:picLocks noChangeAspect="1"/>
          </p:cNvPicPr>
          <p:nvPr/>
        </p:nvPicPr>
        <p:blipFill>
          <a:blip r:embed="rId3"/>
          <a:stretch>
            <a:fillRect/>
          </a:stretch>
        </p:blipFill>
        <p:spPr>
          <a:xfrm>
            <a:off x="6813394" y="66723"/>
            <a:ext cx="3284764" cy="903235"/>
          </a:xfrm>
          <a:prstGeom prst="rect">
            <a:avLst/>
          </a:prstGeom>
        </p:spPr>
      </p:pic>
      <p:pic>
        <p:nvPicPr>
          <p:cNvPr id="11" name="Picture 10">
            <a:extLst>
              <a:ext uri="{FF2B5EF4-FFF2-40B4-BE49-F238E27FC236}">
                <a16:creationId xmlns:a16="http://schemas.microsoft.com/office/drawing/2014/main" id="{458BD9A4-62D9-CB27-0F9B-5DC1EC5BCFCF}"/>
              </a:ext>
            </a:extLst>
          </p:cNvPr>
          <p:cNvPicPr>
            <a:picLocks noChangeAspect="1"/>
          </p:cNvPicPr>
          <p:nvPr/>
        </p:nvPicPr>
        <p:blipFill>
          <a:blip r:embed="rId4"/>
          <a:stretch>
            <a:fillRect/>
          </a:stretch>
        </p:blipFill>
        <p:spPr>
          <a:xfrm>
            <a:off x="3715792" y="0"/>
            <a:ext cx="3097601" cy="969957"/>
          </a:xfrm>
          <a:prstGeom prst="rect">
            <a:avLst/>
          </a:prstGeom>
        </p:spPr>
      </p:pic>
      <p:sp>
        <p:nvSpPr>
          <p:cNvPr id="4" name="Snip and Round Single Corner of Rectangle 3">
            <a:extLst>
              <a:ext uri="{FF2B5EF4-FFF2-40B4-BE49-F238E27FC236}">
                <a16:creationId xmlns:a16="http://schemas.microsoft.com/office/drawing/2014/main" id="{6FC50026-3BA1-FB53-4F2E-93ECF907F4E0}"/>
              </a:ext>
            </a:extLst>
          </p:cNvPr>
          <p:cNvSpPr/>
          <p:nvPr/>
        </p:nvSpPr>
        <p:spPr>
          <a:xfrm>
            <a:off x="0" y="2207940"/>
            <a:ext cx="4698609" cy="1316037"/>
          </a:xfrm>
          <a:prstGeom prst="snip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mj-lt"/>
              </a:rPr>
              <a:t>Intelligence in Teamwork</a:t>
            </a:r>
            <a:br>
              <a:rPr lang="en-US" sz="900" dirty="0">
                <a:solidFill>
                  <a:schemeClr val="bg2"/>
                </a:solidFill>
              </a:rPr>
            </a:br>
            <a:r>
              <a:rPr lang="en-US" sz="900" dirty="0">
                <a:solidFill>
                  <a:schemeClr val="bg2"/>
                </a:solidFill>
              </a:rPr>
              <a:t>⁠</a:t>
            </a:r>
            <a:r>
              <a:rPr lang="en-GB" sz="900" b="0" i="0" u="none" strike="noStrike" dirty="0">
                <a:solidFill>
                  <a:srgbClr val="FFFFFF"/>
                </a:solidFill>
                <a:effectLst/>
                <a:latin typeface="-webkit-standard"/>
              </a:rPr>
              <a:t> In my daily life, I use emotional intelligence by recognizing my feelings during stressful situations, such as family responsibilities, exams, or assignment deadlines. Instead of reacting impulsively, I try to understand my emotions and find constructive ways to manage them. This helps me stay calm, make better decisions, and communicate effectively with others</a:t>
            </a:r>
            <a:r>
              <a:rPr lang="en-GB" sz="900" b="0" i="0" u="none" strike="noStrike">
                <a:solidFill>
                  <a:srgbClr val="FFFFFF"/>
                </a:solidFill>
                <a:effectLst/>
                <a:latin typeface="-webkit-standard"/>
              </a:rPr>
              <a:t>. also </a:t>
            </a:r>
            <a:r>
              <a:rPr lang="en-GB" sz="900" b="0" i="0" u="none" strike="noStrike" dirty="0">
                <a:solidFill>
                  <a:srgbClr val="FFFFFF"/>
                </a:solidFill>
                <a:effectLst/>
                <a:latin typeface="-webkit-standard"/>
              </a:rPr>
              <a:t>requires self-awareness, emotional control, resilience, and effective time management. These skills enable me to balance my responsibilities while maintaining positive relationships and working well with others.</a:t>
            </a:r>
            <a:endParaRPr lang="en-US" sz="900" dirty="0">
              <a:solidFill>
                <a:schemeClr val="bg2"/>
              </a:solidFill>
            </a:endParaRPr>
          </a:p>
        </p:txBody>
      </p:sp>
      <p:sp>
        <p:nvSpPr>
          <p:cNvPr id="5" name="Rectangle 4">
            <a:extLst>
              <a:ext uri="{FF2B5EF4-FFF2-40B4-BE49-F238E27FC236}">
                <a16:creationId xmlns:a16="http://schemas.microsoft.com/office/drawing/2014/main" id="{F5D1D4C4-6531-6C18-1656-2EDF08700E90}"/>
              </a:ext>
            </a:extLst>
          </p:cNvPr>
          <p:cNvSpPr/>
          <p:nvPr/>
        </p:nvSpPr>
        <p:spPr>
          <a:xfrm>
            <a:off x="2884102" y="1086678"/>
            <a:ext cx="3929292" cy="1162656"/>
          </a:xfrm>
          <a:prstGeom prst="rect">
            <a:avLst/>
          </a:prstGeom>
          <a:solidFill>
            <a:schemeClr val="accent3">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ln w="0"/>
                <a:solidFill>
                  <a:schemeClr val="accent2">
                    <a:lumMod val="50000"/>
                  </a:schemeClr>
                </a:solidFill>
                <a:effectLst>
                  <a:outerShdw blurRad="38100" dist="25400" dir="5400000" algn="ctr" rotWithShape="0">
                    <a:srgbClr val="6E747A">
                      <a:alpha val="43000"/>
                    </a:srgbClr>
                  </a:outerShdw>
                </a:effectLst>
                <a:latin typeface="+mj-lt"/>
              </a:rPr>
              <a:t>Managing Your Own Emotions  </a:t>
            </a:r>
          </a:p>
          <a:p>
            <a:pPr algn="ctr"/>
            <a:r>
              <a:rPr lang="en-US" sz="1200" dirty="0">
                <a:ln w="0"/>
                <a:solidFill>
                  <a:schemeClr val="tx1"/>
                </a:solidFill>
                <a:effectLst>
                  <a:outerShdw blurRad="38100" dist="25400" dir="5400000" algn="ctr" rotWithShape="0">
                    <a:srgbClr val="6E747A">
                      <a:alpha val="43000"/>
                    </a:srgbClr>
                  </a:outerShdw>
                </a:effectLst>
                <a:latin typeface="+mj-lt"/>
              </a:rPr>
              <a:t>  </a:t>
            </a:r>
            <a:r>
              <a:rPr lang="en-US" sz="900" dirty="0">
                <a:ln w="0"/>
                <a:solidFill>
                  <a:schemeClr val="tx1"/>
                </a:solidFill>
                <a:effectLst>
                  <a:outerShdw blurRad="38100" dist="25400" dir="5400000" algn="ctr" rotWithShape="0">
                    <a:srgbClr val="6E747A">
                      <a:alpha val="43000"/>
                    </a:srgbClr>
                  </a:outerShdw>
                </a:effectLst>
                <a:latin typeface="+mj-lt"/>
              </a:rPr>
              <a:t>Build healthy friendships.  Communicate respectfully.  Solve problems peacefully.  Perform better academically.  Handle challenges with confidence.  Become responsible, caring, and resilient individuals</a:t>
            </a:r>
          </a:p>
        </p:txBody>
      </p:sp>
      <p:sp>
        <p:nvSpPr>
          <p:cNvPr id="9" name="Round Single Corner of Rectangle 8">
            <a:extLst>
              <a:ext uri="{FF2B5EF4-FFF2-40B4-BE49-F238E27FC236}">
                <a16:creationId xmlns:a16="http://schemas.microsoft.com/office/drawing/2014/main" id="{B4135B56-8AEA-C2DD-DCB3-193385E4E335}"/>
              </a:ext>
            </a:extLst>
          </p:cNvPr>
          <p:cNvSpPr/>
          <p:nvPr/>
        </p:nvSpPr>
        <p:spPr>
          <a:xfrm>
            <a:off x="6419520" y="2207939"/>
            <a:ext cx="3048038" cy="1628504"/>
          </a:xfrm>
          <a:prstGeom prst="round1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mj-lt"/>
              </a:rPr>
              <a:t>Understanding Others' Emotions</a:t>
            </a:r>
          </a:p>
          <a:p>
            <a:pPr algn="ctr"/>
            <a:r>
              <a:rPr lang="en-US" sz="800" dirty="0">
                <a:solidFill>
                  <a:schemeClr val="tx1">
                    <a:lumMod val="95000"/>
                    <a:lumOff val="5000"/>
                  </a:schemeClr>
                </a:solidFill>
              </a:rPr>
              <a:t>Why Empathy Matters</a:t>
            </a:r>
          </a:p>
          <a:p>
            <a:pPr algn="ctr"/>
            <a:r>
              <a:rPr lang="en-US" sz="800" dirty="0">
                <a:solidFill>
                  <a:schemeClr val="tx1">
                    <a:lumMod val="95000"/>
                    <a:lumOff val="5000"/>
                  </a:schemeClr>
                </a:solidFill>
              </a:rPr>
              <a:t>Empathy helps students understand how teammates feel,</a:t>
            </a:r>
          </a:p>
          <a:p>
            <a:pPr algn="ctr"/>
            <a:r>
              <a:rPr lang="en-US" sz="800" dirty="0">
                <a:solidFill>
                  <a:schemeClr val="tx1">
                    <a:lumMod val="95000"/>
                    <a:lumOff val="5000"/>
                  </a:schemeClr>
                </a:solidFill>
              </a:rPr>
              <a:t>leading to stronger relationships and fewer conflicts.</a:t>
            </a:r>
          </a:p>
          <a:p>
            <a:pPr algn="ctr"/>
            <a:r>
              <a:rPr lang="en-US" sz="800" dirty="0">
                <a:solidFill>
                  <a:schemeClr val="tx1">
                    <a:lumMod val="95000"/>
                    <a:lumOff val="5000"/>
                  </a:schemeClr>
                </a:solidFill>
              </a:rPr>
              <a:t>Empathetic Behaviors Active Listening</a:t>
            </a:r>
          </a:p>
          <a:p>
            <a:pPr algn="ctr"/>
            <a:r>
              <a:rPr lang="en-US" sz="800" dirty="0">
                <a:solidFill>
                  <a:schemeClr val="tx1">
                    <a:lumMod val="95000"/>
                    <a:lumOff val="5000"/>
                  </a:schemeClr>
                </a:solidFill>
              </a:rPr>
              <a:t>Listen without interrupting. Perspective-Taking</a:t>
            </a:r>
          </a:p>
          <a:p>
            <a:pPr algn="ctr"/>
            <a:r>
              <a:rPr lang="en-US" sz="800" dirty="0">
                <a:solidFill>
                  <a:schemeClr val="tx1">
                    <a:lumMod val="95000"/>
                    <a:lumOff val="5000"/>
                  </a:schemeClr>
                </a:solidFill>
              </a:rPr>
              <a:t>Consider another person's point of view.</a:t>
            </a:r>
          </a:p>
          <a:p>
            <a:pPr algn="ctr"/>
            <a:r>
              <a:rPr lang="en-US" sz="800" dirty="0">
                <a:solidFill>
                  <a:schemeClr val="tx1">
                    <a:lumMod val="95000"/>
                    <a:lumOff val="5000"/>
                  </a:schemeClr>
                </a:solidFill>
              </a:rPr>
              <a:t>Constructive Feedback</a:t>
            </a:r>
          </a:p>
          <a:p>
            <a:pPr algn="ctr"/>
            <a:r>
              <a:rPr lang="en-US" sz="800" dirty="0">
                <a:solidFill>
                  <a:schemeClr val="tx1">
                    <a:lumMod val="95000"/>
                    <a:lumOff val="5000"/>
                  </a:schemeClr>
                </a:solidFill>
              </a:rPr>
              <a:t>Focus on improvement rather than criticism.</a:t>
            </a:r>
          </a:p>
          <a:p>
            <a:pPr algn="ctr"/>
            <a:r>
              <a:rPr lang="en-US" sz="800" dirty="0">
                <a:solidFill>
                  <a:schemeClr val="tx1">
                    <a:lumMod val="95000"/>
                    <a:lumOff val="5000"/>
                  </a:schemeClr>
                </a:solidFill>
              </a:rPr>
              <a:t>Offering Support</a:t>
            </a:r>
          </a:p>
          <a:p>
            <a:pPr algn="ctr"/>
            <a:r>
              <a:rPr lang="en-US" sz="800" dirty="0">
                <a:solidFill>
                  <a:schemeClr val="tx1">
                    <a:lumMod val="95000"/>
                    <a:lumOff val="5000"/>
                  </a:schemeClr>
                </a:solidFill>
              </a:rPr>
              <a:t>Help teammates who feel overwhelmed.</a:t>
            </a:r>
          </a:p>
        </p:txBody>
      </p:sp>
      <p:pic>
        <p:nvPicPr>
          <p:cNvPr id="10" name="Picture 10">
            <a:extLst>
              <a:ext uri="{FF2B5EF4-FFF2-40B4-BE49-F238E27FC236}">
                <a16:creationId xmlns:a16="http://schemas.microsoft.com/office/drawing/2014/main" id="{ECCAC5B1-0D49-AA18-BC4D-D17BA729D2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00117" y="2207940"/>
            <a:ext cx="2891882" cy="162850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248DB401-98A7-7F32-4792-6398112BF9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98609" y="2228327"/>
            <a:ext cx="1962491" cy="139409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97C367B2-0C98-C6D8-517C-7BB79958F816}"/>
              </a:ext>
            </a:extLst>
          </p:cNvPr>
          <p:cNvSpPr/>
          <p:nvPr/>
        </p:nvSpPr>
        <p:spPr>
          <a:xfrm>
            <a:off x="0" y="3523977"/>
            <a:ext cx="3724278" cy="1807699"/>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mj-lt"/>
              </a:rPr>
              <a:t>Perspective-Taking THERAP</a:t>
            </a:r>
          </a:p>
          <a:p>
            <a:pPr algn="ctr"/>
            <a:r>
              <a:rPr lang="en-US" sz="900" dirty="0">
                <a:solidFill>
                  <a:schemeClr val="bg2">
                    <a:lumMod val="10000"/>
                  </a:schemeClr>
                </a:solidFill>
              </a:rPr>
              <a:t>Perspective-taking means viewing situations from another </a:t>
            </a:r>
          </a:p>
          <a:p>
            <a:pPr algn="ctr"/>
            <a:r>
              <a:rPr lang="en-US" sz="900" dirty="0">
                <a:solidFill>
                  <a:schemeClr val="bg2">
                    <a:lumMod val="10000"/>
                  </a:schemeClr>
                </a:solidFill>
              </a:rPr>
              <a:t>person's point of view</a:t>
            </a:r>
          </a:p>
          <a:p>
            <a:pPr algn="ctr"/>
            <a:r>
              <a:rPr lang="en-US" sz="900" dirty="0">
                <a:solidFill>
                  <a:schemeClr val="bg2">
                    <a:lumMod val="10000"/>
                  </a:schemeClr>
                </a:solidFill>
              </a:rPr>
              <a:t>Instead of assuming someone is lazy, emotionally intelligent  </a:t>
            </a:r>
          </a:p>
          <a:p>
            <a:pPr algn="ctr"/>
            <a:r>
              <a:rPr lang="en-US" sz="900" dirty="0">
                <a:solidFill>
                  <a:schemeClr val="bg2">
                    <a:lumMod val="10000"/>
                  </a:schemeClr>
                </a:solidFill>
              </a:rPr>
              <a:t>Students  consider alternative explanations such</a:t>
            </a:r>
          </a:p>
          <a:p>
            <a:pPr algn="ctr"/>
            <a:r>
              <a:rPr lang="en-US" sz="900" dirty="0">
                <a:solidFill>
                  <a:schemeClr val="bg2">
                    <a:lumMod val="10000"/>
                  </a:schemeClr>
                </a:solidFill>
              </a:rPr>
              <a:t>as illness work commitments, </a:t>
            </a:r>
          </a:p>
          <a:p>
            <a:pPr algn="ctr"/>
            <a:r>
              <a:rPr lang="en-US" sz="900" dirty="0">
                <a:solidFill>
                  <a:schemeClr val="bg2">
                    <a:lumMod val="10000"/>
                  </a:schemeClr>
                </a:solidFill>
              </a:rPr>
              <a:t>or family responsibilities.</a:t>
            </a:r>
          </a:p>
          <a:p>
            <a:pPr algn="ctr"/>
            <a:r>
              <a:rPr lang="en-US" sz="900" dirty="0">
                <a:solidFill>
                  <a:schemeClr val="bg2">
                    <a:lumMod val="10000"/>
                  </a:schemeClr>
                </a:solidFill>
              </a:rPr>
              <a:t> ⁠This reduces unnecessary conflict.</a:t>
            </a:r>
          </a:p>
          <a:p>
            <a:pPr algn="ctr"/>
            <a:r>
              <a:rPr lang="en-US" sz="900" dirty="0">
                <a:solidFill>
                  <a:schemeClr val="bg2">
                    <a:lumMod val="10000"/>
                  </a:schemeClr>
                </a:solidFill>
              </a:rPr>
              <a:t>Providing Constructive Feedback</a:t>
            </a:r>
          </a:p>
          <a:p>
            <a:pPr algn="ctr"/>
            <a:r>
              <a:rPr lang="en-US" sz="900" dirty="0">
                <a:solidFill>
                  <a:schemeClr val="bg2">
                    <a:lumMod val="10000"/>
                  </a:schemeClr>
                </a:solidFill>
              </a:rPr>
              <a:t>Feedback should improve performance rather than</a:t>
            </a:r>
          </a:p>
          <a:p>
            <a:pPr algn="ctr"/>
            <a:r>
              <a:rPr lang="en-US" sz="900" dirty="0">
                <a:solidFill>
                  <a:schemeClr val="bg2">
                    <a:lumMod val="10000"/>
                  </a:schemeClr>
                </a:solidFill>
              </a:rPr>
              <a:t> damage confidence Instead of saying:</a:t>
            </a:r>
          </a:p>
        </p:txBody>
      </p:sp>
      <p:pic>
        <p:nvPicPr>
          <p:cNvPr id="1038" name="Picture 14">
            <a:extLst>
              <a:ext uri="{FF2B5EF4-FFF2-40B4-BE49-F238E27FC236}">
                <a16:creationId xmlns:a16="http://schemas.microsoft.com/office/drawing/2014/main" id="{6436C636-1CAB-E11B-D8D9-551ED2666A3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15792" y="3523977"/>
            <a:ext cx="2668843" cy="188576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BEDAE8F-DEFD-E415-6423-3E8481AD1883}"/>
              </a:ext>
            </a:extLst>
          </p:cNvPr>
          <p:cNvSpPr/>
          <p:nvPr/>
        </p:nvSpPr>
        <p:spPr>
          <a:xfrm>
            <a:off x="6384636" y="3836442"/>
            <a:ext cx="2582604" cy="14952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b="1" dirty="0">
                <a:solidFill>
                  <a:schemeClr val="tx1"/>
                </a:solidFill>
                <a:latin typeface="+mj-lt"/>
                <a:cs typeface="Arial" panose="020B0604020202020204" pitchFamily="34" charset="0"/>
              </a:rPr>
              <a:t>Supporting Team Members</a:t>
            </a:r>
            <a:endParaRPr lang="en-GB" sz="1200" dirty="0">
              <a:solidFill>
                <a:schemeClr val="tx1"/>
              </a:solidFill>
              <a:latin typeface="+mj-lt"/>
              <a:cs typeface="Arial" panose="020B0604020202020204" pitchFamily="34" charset="0"/>
            </a:endParaRPr>
          </a:p>
          <a:p>
            <a:r>
              <a:rPr lang="en-GB" sz="800" dirty="0">
                <a:latin typeface="Arial" panose="020B0604020202020204" pitchFamily="34" charset="0"/>
                <a:cs typeface="Arial" panose="020B0604020202020204" pitchFamily="34" charset="0"/>
              </a:rPr>
              <a:t>Students can demonstrate empathy by</a:t>
            </a:r>
          </a:p>
          <a:p>
            <a:r>
              <a:rPr lang="en-GB" sz="800" dirty="0">
                <a:latin typeface="Arial" panose="020B0604020202020204" pitchFamily="34" charset="0"/>
                <a:cs typeface="Arial" panose="020B0604020202020204" pitchFamily="34" charset="0"/>
              </a:rPr>
              <a:t>offering help</a:t>
            </a:r>
          </a:p>
          <a:p>
            <a:r>
              <a:rPr lang="en-GB" sz="800" dirty="0">
                <a:latin typeface="Arial" panose="020B0604020202020204" pitchFamily="34" charset="0"/>
                <a:cs typeface="Arial" panose="020B0604020202020204" pitchFamily="34" charset="0"/>
              </a:rPr>
              <a:t>encouraging participation</a:t>
            </a:r>
          </a:p>
          <a:p>
            <a:r>
              <a:rPr lang="en-GB" sz="800" dirty="0">
                <a:latin typeface="Arial" panose="020B0604020202020204" pitchFamily="34" charset="0"/>
                <a:cs typeface="Arial" panose="020B0604020202020204" pitchFamily="34" charset="0"/>
              </a:rPr>
              <a:t>recognising individual strengths</a:t>
            </a:r>
          </a:p>
          <a:p>
            <a:r>
              <a:rPr lang="en-GB" sz="800" dirty="0">
                <a:latin typeface="Arial" panose="020B0604020202020204" pitchFamily="34" charset="0"/>
                <a:cs typeface="Arial" panose="020B0604020202020204" pitchFamily="34" charset="0"/>
              </a:rPr>
              <a:t>thanking teammates</a:t>
            </a:r>
          </a:p>
          <a:p>
            <a:r>
              <a:rPr lang="en-GB" sz="800" dirty="0">
                <a:latin typeface="Arial" panose="020B0604020202020204" pitchFamily="34" charset="0"/>
                <a:cs typeface="Arial" panose="020B0604020202020204" pitchFamily="34" charset="0"/>
              </a:rPr>
              <a:t>celebrating achievements</a:t>
            </a:r>
          </a:p>
          <a:p>
            <a:r>
              <a:rPr lang="en-GB" sz="800" dirty="0">
                <a:latin typeface="Arial" panose="020B0604020202020204" pitchFamily="34" charset="0"/>
                <a:cs typeface="Arial" panose="020B0604020202020204" pitchFamily="34" charset="0"/>
              </a:rPr>
              <a:t>Small acts of support improve motivation  and</a:t>
            </a:r>
          </a:p>
          <a:p>
            <a:r>
              <a:rPr lang="en-GB" sz="800" dirty="0">
                <a:latin typeface="Arial" panose="020B0604020202020204" pitchFamily="34" charset="0"/>
                <a:cs typeface="Arial" panose="020B0604020202020204" pitchFamily="34" charset="0"/>
              </a:rPr>
              <a:t> team  morale</a:t>
            </a:r>
            <a:endParaRPr lang="en-GB" sz="18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3C075A1F-DA4A-71EE-AF6A-62D84B3ED4B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7240" y="3836441"/>
            <a:ext cx="3256323" cy="139305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C367145E-E874-51A2-22B4-EF82D054FF95}"/>
              </a:ext>
            </a:extLst>
          </p:cNvPr>
          <p:cNvSpPr/>
          <p:nvPr/>
        </p:nvSpPr>
        <p:spPr>
          <a:xfrm>
            <a:off x="1" y="5331676"/>
            <a:ext cx="2660356" cy="1526325"/>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latin typeface="+mj-lt"/>
                <a:cs typeface="Arial" panose="020B0604020202020204" pitchFamily="34" charset="0"/>
              </a:rPr>
              <a:t>Method / Reflection </a:t>
            </a:r>
          </a:p>
          <a:p>
            <a:r>
              <a:rPr lang="en-GB" sz="800" dirty="0"/>
              <a:t>Information for this poster was gathered through:</a:t>
            </a:r>
          </a:p>
          <a:p>
            <a:r>
              <a:rPr lang="en-GB" sz="800" dirty="0"/>
              <a:t>Academic research on emotional intelligence</a:t>
            </a:r>
          </a:p>
          <a:p>
            <a:r>
              <a:rPr lang="en-GB" sz="800" dirty="0"/>
              <a:t>Personal experiences working in student groups</a:t>
            </a:r>
          </a:p>
          <a:p>
            <a:r>
              <a:rPr lang="en-GB" sz="800" dirty="0"/>
              <a:t>Observations of teamwork challenges during university projects</a:t>
            </a:r>
          </a:p>
        </p:txBody>
      </p:sp>
      <p:pic>
        <p:nvPicPr>
          <p:cNvPr id="1028" name="Picture 4">
            <a:extLst>
              <a:ext uri="{FF2B5EF4-FFF2-40B4-BE49-F238E27FC236}">
                <a16:creationId xmlns:a16="http://schemas.microsoft.com/office/drawing/2014/main" id="{52E51F3D-8867-9F21-F82A-5F2A8D4AB55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60358" y="5337258"/>
            <a:ext cx="2402962" cy="1520742"/>
          </a:xfrm>
          <a:prstGeom prst="rect">
            <a:avLst/>
          </a:prstGeom>
          <a:noFill/>
          <a:extLst>
            <a:ext uri="{909E8E84-426E-40DD-AFC4-6F175D3DCCD1}">
              <a14:hiddenFill xmlns:a14="http://schemas.microsoft.com/office/drawing/2010/main">
                <a:solidFill>
                  <a:srgbClr val="FFFFFF"/>
                </a:solidFill>
              </a14:hiddenFill>
            </a:ext>
          </a:extLst>
        </p:spPr>
      </p:pic>
      <p:sp>
        <p:nvSpPr>
          <p:cNvPr id="14" name="Rounded Rectangle 13">
            <a:extLst>
              <a:ext uri="{FF2B5EF4-FFF2-40B4-BE49-F238E27FC236}">
                <a16:creationId xmlns:a16="http://schemas.microsoft.com/office/drawing/2014/main" id="{2B98D428-0DE0-7073-E15B-3EE1524F8D96}"/>
              </a:ext>
            </a:extLst>
          </p:cNvPr>
          <p:cNvSpPr/>
          <p:nvPr/>
        </p:nvSpPr>
        <p:spPr>
          <a:xfrm>
            <a:off x="4954138" y="5331677"/>
            <a:ext cx="3545147" cy="1526324"/>
          </a:xfrm>
          <a:prstGeom prst="roundRect">
            <a:avLst>
              <a:gd name="adj" fmla="val 5639"/>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kumimoji="0" lang="en-US" altLang="en-US" sz="12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Conclusion </a:t>
            </a:r>
          </a:p>
          <a:p>
            <a:r>
              <a:rPr lang="en-GB" sz="800" dirty="0">
                <a:solidFill>
                  <a:schemeClr val="bg2">
                    <a:lumMod val="10000"/>
                  </a:schemeClr>
                </a:solidFill>
                <a:latin typeface="Arial" panose="020B0604020202020204" pitchFamily="34" charset="0"/>
                <a:cs typeface="Arial" panose="020B0604020202020204" pitchFamily="34" charset="0"/>
              </a:rPr>
              <a:t>Emotional intelligence is an essential skill for successful group projects. It enables students to understand their own emotions, communicate effectively, resolve disagreements, and support others.</a:t>
            </a:r>
          </a:p>
          <a:p>
            <a:r>
              <a:rPr lang="en-GB" sz="800" dirty="0">
                <a:solidFill>
                  <a:schemeClr val="bg2">
                    <a:lumMod val="10000"/>
                  </a:schemeClr>
                </a:solidFill>
                <a:latin typeface="Arial" panose="020B0604020202020204" pitchFamily="34" charset="0"/>
                <a:cs typeface="Arial" panose="020B0604020202020204" pitchFamily="34" charset="0"/>
              </a:rPr>
              <a:t>Rather than allowing stress or conflict to damage teamwork, emotionally intelligent students remain calm, show empathy, and focus on shared objectives.</a:t>
            </a:r>
          </a:p>
          <a:p>
            <a:r>
              <a:rPr lang="en-GB" sz="800" dirty="0">
                <a:solidFill>
                  <a:schemeClr val="bg2">
                    <a:lumMod val="10000"/>
                  </a:schemeClr>
                </a:solidFill>
                <a:latin typeface="Arial" panose="020B0604020202020204" pitchFamily="34" charset="0"/>
                <a:cs typeface="Arial" panose="020B0604020202020204" pitchFamily="34" charset="0"/>
              </a:rPr>
              <a:t>These skills not only improve academic performance but also prepare students for professional environments where collaboration and communication are highly valued.</a:t>
            </a:r>
          </a:p>
        </p:txBody>
      </p:sp>
      <p:sp>
        <p:nvSpPr>
          <p:cNvPr id="15" name="Rectangle 14">
            <a:extLst>
              <a:ext uri="{FF2B5EF4-FFF2-40B4-BE49-F238E27FC236}">
                <a16:creationId xmlns:a16="http://schemas.microsoft.com/office/drawing/2014/main" id="{38EF8ABC-1817-B731-C559-514C4E15D41A}"/>
              </a:ext>
            </a:extLst>
          </p:cNvPr>
          <p:cNvSpPr/>
          <p:nvPr/>
        </p:nvSpPr>
        <p:spPr>
          <a:xfrm>
            <a:off x="8499286" y="5229497"/>
            <a:ext cx="3724278" cy="1628504"/>
          </a:xfrm>
          <a:prstGeom prst="rect">
            <a:avLst/>
          </a:prstGeom>
          <a:solidFill>
            <a:schemeClr val="accent5">
              <a:lumMod val="40000"/>
              <a:lumOff val="6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pPr>
            <a:r>
              <a:rPr lang="en-GB" sz="1200" dirty="0">
                <a:latin typeface="Arial" panose="020B0604020202020204" pitchFamily="34" charset="0"/>
                <a:cs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cs typeface="Arial" panose="020B0604020202020204" pitchFamily="34" charset="0"/>
              </a:rPr>
              <a:t>Goleman, D. (1995) </a:t>
            </a:r>
            <a:r>
              <a:rPr kumimoji="0" lang="en-US" altLang="en-US" sz="800" b="0" i="1" u="none" strike="noStrike" cap="none" normalizeH="0" baseline="0" dirty="0">
                <a:ln>
                  <a:noFill/>
                </a:ln>
                <a:solidFill>
                  <a:srgbClr val="000000"/>
                </a:solidFill>
                <a:effectLst/>
                <a:cs typeface="Arial" panose="020B0604020202020204" pitchFamily="34" charset="0"/>
              </a:rPr>
              <a:t>Emotional Intelligence: Why It Can Matter More Than IQ</a:t>
            </a:r>
            <a:r>
              <a:rPr kumimoji="0" lang="en-US" altLang="en-US" sz="800" b="0" i="0" u="none" strike="noStrike" cap="none" normalizeH="0" baseline="0" dirty="0">
                <a:ln>
                  <a:noFill/>
                </a:ln>
                <a:solidFill>
                  <a:srgbClr val="000000"/>
                </a:solidFill>
                <a:effectLst/>
                <a:cs typeface="Arial" panose="020B0604020202020204" pitchFamily="34" charset="0"/>
              </a:rPr>
              <a:t>. New York: Bantam Books.</a:t>
            </a:r>
            <a:endParaRPr kumimoji="0" lang="en-US"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cs typeface="Arial" panose="020B0604020202020204" pitchFamily="34" charset="0"/>
              </a:rPr>
              <a:t>Goleman, D. (1998) </a:t>
            </a:r>
            <a:r>
              <a:rPr kumimoji="0" lang="en-US" altLang="en-US" sz="800" b="0" i="1" u="none" strike="noStrike" cap="none" normalizeH="0" baseline="0" dirty="0">
                <a:ln>
                  <a:noFill/>
                </a:ln>
                <a:solidFill>
                  <a:srgbClr val="000000"/>
                </a:solidFill>
                <a:effectLst/>
                <a:cs typeface="Arial" panose="020B0604020202020204" pitchFamily="34" charset="0"/>
              </a:rPr>
              <a:t>Working with Emotional Intelligence</a:t>
            </a:r>
            <a:r>
              <a:rPr kumimoji="0" lang="en-US" altLang="en-US" sz="800" b="0" i="0" u="none" strike="noStrike" cap="none" normalizeH="0" baseline="0" dirty="0">
                <a:ln>
                  <a:noFill/>
                </a:ln>
                <a:solidFill>
                  <a:srgbClr val="000000"/>
                </a:solidFill>
                <a:effectLst/>
                <a:cs typeface="Arial" panose="020B0604020202020204" pitchFamily="34" charset="0"/>
              </a:rPr>
              <a:t>. New York: Bantam Books.</a:t>
            </a:r>
            <a:endParaRPr kumimoji="0" lang="en-US"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cs typeface="Arial" panose="020B0604020202020204" pitchFamily="34" charset="0"/>
              </a:rPr>
              <a:t>Mayer, J.D., Salovey, P. and Caruso, D.R. (2004) ‘Emotional intelligence: Theory, findings, and implications’, </a:t>
            </a:r>
            <a:r>
              <a:rPr kumimoji="0" lang="en-US" altLang="en-US" sz="800" b="0" i="1" u="none" strike="noStrike" cap="none" normalizeH="0" baseline="0" dirty="0">
                <a:ln>
                  <a:noFill/>
                </a:ln>
                <a:solidFill>
                  <a:srgbClr val="000000"/>
                </a:solidFill>
                <a:effectLst/>
                <a:cs typeface="Arial" panose="020B0604020202020204" pitchFamily="34" charset="0"/>
              </a:rPr>
              <a:t>Psychological Inquiry</a:t>
            </a:r>
            <a:r>
              <a:rPr kumimoji="0" lang="en-US" altLang="en-US" sz="800" b="0" i="0" u="none" strike="noStrike" cap="none" normalizeH="0" baseline="0" dirty="0">
                <a:ln>
                  <a:noFill/>
                </a:ln>
                <a:solidFill>
                  <a:srgbClr val="000000"/>
                </a:solidFill>
                <a:effectLst/>
                <a:cs typeface="Arial" panose="020B0604020202020204" pitchFamily="34" charset="0"/>
              </a:rPr>
              <a:t>, 15(3), pp. 197–215.</a:t>
            </a:r>
            <a:endParaRPr kumimoji="0" lang="en-US"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cs typeface="Arial" panose="020B0604020202020204" pitchFamily="34" charset="0"/>
              </a:rPr>
              <a:t>Salovey, P. and Mayer, J.D. (1990) ‘Emotional intelligence’, </a:t>
            </a:r>
            <a:r>
              <a:rPr kumimoji="0" lang="en-US" altLang="en-US" sz="800" b="0" i="1" u="none" strike="noStrike" cap="none" normalizeH="0" baseline="0" dirty="0">
                <a:ln>
                  <a:noFill/>
                </a:ln>
                <a:solidFill>
                  <a:srgbClr val="000000"/>
                </a:solidFill>
                <a:effectLst/>
                <a:cs typeface="Arial" panose="020B0604020202020204" pitchFamily="34" charset="0"/>
              </a:rPr>
              <a:t>Imagination, Cognition and Personality</a:t>
            </a:r>
            <a:r>
              <a:rPr kumimoji="0" lang="en-US" altLang="en-US" sz="800" b="0" i="0" u="none" strike="noStrike" cap="none" normalizeH="0" baseline="0" dirty="0">
                <a:ln>
                  <a:noFill/>
                </a:ln>
                <a:solidFill>
                  <a:srgbClr val="000000"/>
                </a:solidFill>
                <a:effectLst/>
                <a:cs typeface="Arial" panose="020B0604020202020204" pitchFamily="34" charset="0"/>
              </a:rPr>
              <a:t>, 9(3), pp. 185–211.</a:t>
            </a:r>
            <a:endParaRPr kumimoji="0" lang="en-US"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rgbClr val="000000"/>
                </a:solidFill>
                <a:effectLst/>
                <a:cs typeface="Arial" panose="020B0604020202020204" pitchFamily="34" charset="0"/>
              </a:rPr>
              <a:t>Cherniss, C. (2010) ‘Emotional intelligence: Toward clarification of a concept’, </a:t>
            </a:r>
            <a:r>
              <a:rPr kumimoji="0" lang="en-US" altLang="en-US" sz="800" b="0" i="1" u="none" strike="noStrike" cap="none" normalizeH="0" baseline="0" dirty="0">
                <a:ln>
                  <a:noFill/>
                </a:ln>
                <a:solidFill>
                  <a:srgbClr val="000000"/>
                </a:solidFill>
                <a:effectLst/>
                <a:cs typeface="Arial" panose="020B0604020202020204" pitchFamily="34" charset="0"/>
              </a:rPr>
              <a:t>Industrial and Organizational Psychology</a:t>
            </a:r>
            <a:r>
              <a:rPr kumimoji="0" lang="en-US" altLang="en-US" sz="800" b="0" i="0" u="none" strike="noStrike" cap="none" normalizeH="0" baseline="0" dirty="0">
                <a:ln>
                  <a:noFill/>
                </a:ln>
                <a:solidFill>
                  <a:srgbClr val="000000"/>
                </a:solidFill>
                <a:effectLst/>
                <a:cs typeface="Arial" panose="020B0604020202020204" pitchFamily="34" charset="0"/>
              </a:rPr>
              <a:t>, 3(2), pp. 110–126.</a:t>
            </a:r>
            <a:endParaRPr kumimoji="0" lang="en-US" altLang="en-US" sz="800" b="0" i="0" u="none" strike="noStrike" cap="none" normalizeH="0" baseline="0" dirty="0">
              <a:ln>
                <a:noFill/>
              </a:ln>
              <a:solidFill>
                <a:schemeClr val="tx1"/>
              </a:solidFill>
              <a:effectLst/>
              <a:cs typeface="Arial" panose="020B0604020202020204" pitchFamily="34" charset="0"/>
            </a:endParaRPr>
          </a:p>
        </p:txBody>
      </p:sp>
      <p:pic>
        <p:nvPicPr>
          <p:cNvPr id="17" name="Picture 2">
            <a:extLst>
              <a:ext uri="{FF2B5EF4-FFF2-40B4-BE49-F238E27FC236}">
                <a16:creationId xmlns:a16="http://schemas.microsoft.com/office/drawing/2014/main" id="{B2F952D9-CBEF-1D4B-D6A1-CF35861EFAF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13393" y="1086678"/>
            <a:ext cx="5378605" cy="112683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a:extLst>
              <a:ext uri="{FF2B5EF4-FFF2-40B4-BE49-F238E27FC236}">
                <a16:creationId xmlns:a16="http://schemas.microsoft.com/office/drawing/2014/main" id="{E32CB2C4-8BF1-9D00-9472-69E346FA07C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005391" y="0"/>
            <a:ext cx="2218171" cy="1086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379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1442</TotalTime>
  <Words>577</Words>
  <Application>Microsoft Macintosh PowerPoint</Application>
  <PresentationFormat>Widescreen</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-webkit-standard</vt:lpstr>
      <vt:lpstr>Aptos</vt:lpstr>
      <vt:lpstr>Aptos Display</vt:lpstr>
      <vt:lpstr>Arial</vt:lpstr>
      <vt:lpstr>Office Theme</vt:lpstr>
      <vt:lpstr>Introduction Emotional Intelligent is how student Working in groups can have its ups and downs, but effective leadership helps students navigate these challenges. It improves communication, strengthens relationships, and supports better decision-making. Leading a group with EL ensures that everyone feels heard, respected, and motivated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Rahmia Sulay Kamil (2335591)</dc:creator>
  <cp:lastModifiedBy>Rahmia Sulay Kamil (2335591)</cp:lastModifiedBy>
  <cp:revision>3</cp:revision>
  <dcterms:created xsi:type="dcterms:W3CDTF">2026-07-04T10:58:41Z</dcterms:created>
  <dcterms:modified xsi:type="dcterms:W3CDTF">2026-07-05T11:06:31Z</dcterms:modified>
</cp:coreProperties>
</file>