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9" r:id="rId2"/>
    <p:sldId id="290" r:id="rId3"/>
    <p:sldId id="288" r:id="rId4"/>
    <p:sldId id="276" r:id="rId5"/>
    <p:sldId id="277" r:id="rId6"/>
    <p:sldId id="278" r:id="rId7"/>
    <p:sldId id="279" r:id="rId8"/>
    <p:sldId id="280" r:id="rId9"/>
    <p:sldId id="281" r:id="rId10"/>
    <p:sldId id="282" r:id="rId11"/>
    <p:sldId id="283" r:id="rId12"/>
    <p:sldId id="269" r:id="rId13"/>
    <p:sldId id="285" r:id="rId14"/>
    <p:sldId id="284" r:id="rId15"/>
    <p:sldId id="286" r:id="rId16"/>
    <p:sldId id="287" r:id="rId17"/>
    <p:sldId id="29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AB0FCBB-9C8B-483D-8306-CC657F0140C5}" v="744" dt="2024-11-20T21:02:41.7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1923" autoAdjust="0"/>
    <p:restoredTop sz="94660"/>
  </p:normalViewPr>
  <p:slideViewPr>
    <p:cSldViewPr snapToGrid="0">
      <p:cViewPr>
        <p:scale>
          <a:sx n="44" d="100"/>
          <a:sy n="44" d="100"/>
        </p:scale>
        <p:origin x="876" y="3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 WALTERS (Ysgol Bro Banw)" userId="17cf6ec2-1a9b-4b32-96eb-f3855dc8f126" providerId="ADAL" clId="{FAB0FCBB-9C8B-483D-8306-CC657F0140C5}"/>
    <pc:docChg chg="undo redo custSel addSld delSld modSld sldOrd">
      <pc:chgData name="S WALTERS (Ysgol Bro Banw)" userId="17cf6ec2-1a9b-4b32-96eb-f3855dc8f126" providerId="ADAL" clId="{FAB0FCBB-9C8B-483D-8306-CC657F0140C5}" dt="2024-11-20T21:05:21.313" v="5281" actId="20577"/>
      <pc:docMkLst>
        <pc:docMk/>
      </pc:docMkLst>
      <pc:sldChg chg="del">
        <pc:chgData name="S WALTERS (Ysgol Bro Banw)" userId="17cf6ec2-1a9b-4b32-96eb-f3855dc8f126" providerId="ADAL" clId="{FAB0FCBB-9C8B-483D-8306-CC657F0140C5}" dt="2024-11-20T18:56:12.919" v="4524" actId="2696"/>
        <pc:sldMkLst>
          <pc:docMk/>
          <pc:sldMk cId="3328430340" sldId="256"/>
        </pc:sldMkLst>
      </pc:sldChg>
      <pc:sldChg chg="del">
        <pc:chgData name="S WALTERS (Ysgol Bro Banw)" userId="17cf6ec2-1a9b-4b32-96eb-f3855dc8f126" providerId="ADAL" clId="{FAB0FCBB-9C8B-483D-8306-CC657F0140C5}" dt="2024-11-20T18:56:16.145" v="4525" actId="2696"/>
        <pc:sldMkLst>
          <pc:docMk/>
          <pc:sldMk cId="186796153" sldId="257"/>
        </pc:sldMkLst>
      </pc:sldChg>
      <pc:sldChg chg="del">
        <pc:chgData name="S WALTERS (Ysgol Bro Banw)" userId="17cf6ec2-1a9b-4b32-96eb-f3855dc8f126" providerId="ADAL" clId="{FAB0FCBB-9C8B-483D-8306-CC657F0140C5}" dt="2024-11-20T18:56:18.420" v="4526" actId="2696"/>
        <pc:sldMkLst>
          <pc:docMk/>
          <pc:sldMk cId="2060359616" sldId="258"/>
        </pc:sldMkLst>
      </pc:sldChg>
      <pc:sldChg chg="del">
        <pc:chgData name="S WALTERS (Ysgol Bro Banw)" userId="17cf6ec2-1a9b-4b32-96eb-f3855dc8f126" providerId="ADAL" clId="{FAB0FCBB-9C8B-483D-8306-CC657F0140C5}" dt="2024-11-19T21:10:42.864" v="647" actId="2696"/>
        <pc:sldMkLst>
          <pc:docMk/>
          <pc:sldMk cId="1973264278" sldId="259"/>
        </pc:sldMkLst>
      </pc:sldChg>
      <pc:sldChg chg="addSp delSp modSp del mod setBg">
        <pc:chgData name="S WALTERS (Ysgol Bro Banw)" userId="17cf6ec2-1a9b-4b32-96eb-f3855dc8f126" providerId="ADAL" clId="{FAB0FCBB-9C8B-483D-8306-CC657F0140C5}" dt="2024-11-20T17:46:28.300" v="3233" actId="2696"/>
        <pc:sldMkLst>
          <pc:docMk/>
          <pc:sldMk cId="2951446884" sldId="260"/>
        </pc:sldMkLst>
        <pc:spChg chg="mod">
          <ac:chgData name="S WALTERS (Ysgol Bro Banw)" userId="17cf6ec2-1a9b-4b32-96eb-f3855dc8f126" providerId="ADAL" clId="{FAB0FCBB-9C8B-483D-8306-CC657F0140C5}" dt="2024-11-20T10:28:42.604" v="1066" actId="113"/>
          <ac:spMkLst>
            <pc:docMk/>
            <pc:sldMk cId="2951446884" sldId="260"/>
            <ac:spMk id="2" creationId="{CA6E7619-4196-36EF-1360-29D559B312CB}"/>
          </ac:spMkLst>
        </pc:spChg>
        <pc:spChg chg="mod">
          <ac:chgData name="S WALTERS (Ysgol Bro Banw)" userId="17cf6ec2-1a9b-4b32-96eb-f3855dc8f126" providerId="ADAL" clId="{FAB0FCBB-9C8B-483D-8306-CC657F0140C5}" dt="2024-11-20T10:28:29.737" v="1063" actId="207"/>
          <ac:spMkLst>
            <pc:docMk/>
            <pc:sldMk cId="2951446884" sldId="260"/>
            <ac:spMk id="3" creationId="{F4533E33-05D2-6B70-7279-C80DA1F6CD30}"/>
          </ac:spMkLst>
        </pc:spChg>
        <pc:spChg chg="add del mod">
          <ac:chgData name="S WALTERS (Ysgol Bro Banw)" userId="17cf6ec2-1a9b-4b32-96eb-f3855dc8f126" providerId="ADAL" clId="{FAB0FCBB-9C8B-483D-8306-CC657F0140C5}" dt="2024-11-20T10:28:25.813" v="1062" actId="478"/>
          <ac:spMkLst>
            <pc:docMk/>
            <pc:sldMk cId="2951446884" sldId="260"/>
            <ac:spMk id="4" creationId="{92F93023-CFBD-27C9-493F-8782072B9A4E}"/>
          </ac:spMkLst>
        </pc:spChg>
        <pc:spChg chg="add del mod">
          <ac:chgData name="S WALTERS (Ysgol Bro Banw)" userId="17cf6ec2-1a9b-4b32-96eb-f3855dc8f126" providerId="ADAL" clId="{FAB0FCBB-9C8B-483D-8306-CC657F0140C5}" dt="2024-11-20T10:21:50.897" v="849" actId="478"/>
          <ac:spMkLst>
            <pc:docMk/>
            <pc:sldMk cId="2951446884" sldId="260"/>
            <ac:spMk id="5" creationId="{1882EC70-55A0-CD4E-A1F7-26FE6728A248}"/>
          </ac:spMkLst>
        </pc:spChg>
      </pc:sldChg>
      <pc:sldChg chg="del">
        <pc:chgData name="S WALTERS (Ysgol Bro Banw)" userId="17cf6ec2-1a9b-4b32-96eb-f3855dc8f126" providerId="ADAL" clId="{FAB0FCBB-9C8B-483D-8306-CC657F0140C5}" dt="2024-11-20T18:56:20.926" v="4527" actId="2696"/>
        <pc:sldMkLst>
          <pc:docMk/>
          <pc:sldMk cId="1198383096" sldId="261"/>
        </pc:sldMkLst>
      </pc:sldChg>
      <pc:sldChg chg="addSp delSp modSp del mod">
        <pc:chgData name="S WALTERS (Ysgol Bro Banw)" userId="17cf6ec2-1a9b-4b32-96eb-f3855dc8f126" providerId="ADAL" clId="{FAB0FCBB-9C8B-483D-8306-CC657F0140C5}" dt="2024-11-20T10:47:11.902" v="1239" actId="2696"/>
        <pc:sldMkLst>
          <pc:docMk/>
          <pc:sldMk cId="2210055451" sldId="262"/>
        </pc:sldMkLst>
        <pc:spChg chg="mod">
          <ac:chgData name="S WALTERS (Ysgol Bro Banw)" userId="17cf6ec2-1a9b-4b32-96eb-f3855dc8f126" providerId="ADAL" clId="{FAB0FCBB-9C8B-483D-8306-CC657F0140C5}" dt="2024-11-20T10:38:06.245" v="1193" actId="2711"/>
          <ac:spMkLst>
            <pc:docMk/>
            <pc:sldMk cId="2210055451" sldId="262"/>
            <ac:spMk id="4" creationId="{CB58EC49-7E42-9709-A69B-C98FE9D4D3CC}"/>
          </ac:spMkLst>
        </pc:spChg>
        <pc:spChg chg="mod">
          <ac:chgData name="S WALTERS (Ysgol Bro Banw)" userId="17cf6ec2-1a9b-4b32-96eb-f3855dc8f126" providerId="ADAL" clId="{FAB0FCBB-9C8B-483D-8306-CC657F0140C5}" dt="2024-11-20T10:37:44.112" v="1187" actId="20577"/>
          <ac:spMkLst>
            <pc:docMk/>
            <pc:sldMk cId="2210055451" sldId="262"/>
            <ac:spMk id="5" creationId="{5EF67615-4670-0DDF-6987-D62A35920560}"/>
          </ac:spMkLst>
        </pc:spChg>
        <pc:spChg chg="del mod">
          <ac:chgData name="S WALTERS (Ysgol Bro Banw)" userId="17cf6ec2-1a9b-4b32-96eb-f3855dc8f126" providerId="ADAL" clId="{FAB0FCBB-9C8B-483D-8306-CC657F0140C5}" dt="2024-11-19T21:20:28.629" v="766" actId="478"/>
          <ac:spMkLst>
            <pc:docMk/>
            <pc:sldMk cId="2210055451" sldId="262"/>
            <ac:spMk id="6" creationId="{71EF094E-D907-5045-0A36-C36A4046D280}"/>
          </ac:spMkLst>
        </pc:spChg>
        <pc:spChg chg="mod">
          <ac:chgData name="S WALTERS (Ysgol Bro Banw)" userId="17cf6ec2-1a9b-4b32-96eb-f3855dc8f126" providerId="ADAL" clId="{FAB0FCBB-9C8B-483D-8306-CC657F0140C5}" dt="2024-11-20T10:44:22.481" v="1218" actId="404"/>
          <ac:spMkLst>
            <pc:docMk/>
            <pc:sldMk cId="2210055451" sldId="262"/>
            <ac:spMk id="9" creationId="{1EDB4FE7-B59E-10FA-29B5-B7F02C7C1F12}"/>
          </ac:spMkLst>
        </pc:spChg>
        <pc:picChg chg="mod">
          <ac:chgData name="S WALTERS (Ysgol Bro Banw)" userId="17cf6ec2-1a9b-4b32-96eb-f3855dc8f126" providerId="ADAL" clId="{FAB0FCBB-9C8B-483D-8306-CC657F0140C5}" dt="2024-11-20T10:38:53.513" v="1196" actId="1076"/>
          <ac:picMkLst>
            <pc:docMk/>
            <pc:sldMk cId="2210055451" sldId="262"/>
            <ac:picMk id="3075" creationId="{0F9651B0-52CF-71E3-F0D8-B5CDB7FD88F7}"/>
          </ac:picMkLst>
        </pc:picChg>
        <pc:picChg chg="add mod">
          <ac:chgData name="S WALTERS (Ysgol Bro Banw)" userId="17cf6ec2-1a9b-4b32-96eb-f3855dc8f126" providerId="ADAL" clId="{FAB0FCBB-9C8B-483D-8306-CC657F0140C5}" dt="2024-11-20T10:38:49.739" v="1195" actId="14100"/>
          <ac:picMkLst>
            <pc:docMk/>
            <pc:sldMk cId="2210055451" sldId="262"/>
            <ac:picMk id="4098" creationId="{3B90A3C5-C918-4FDE-AEAC-5364A02BAC22}"/>
          </ac:picMkLst>
        </pc:picChg>
      </pc:sldChg>
      <pc:sldChg chg="delSp modSp del mod">
        <pc:chgData name="S WALTERS (Ysgol Bro Banw)" userId="17cf6ec2-1a9b-4b32-96eb-f3855dc8f126" providerId="ADAL" clId="{FAB0FCBB-9C8B-483D-8306-CC657F0140C5}" dt="2024-11-20T18:56:27.718" v="4530" actId="2696"/>
        <pc:sldMkLst>
          <pc:docMk/>
          <pc:sldMk cId="1210255861" sldId="263"/>
        </pc:sldMkLst>
        <pc:spChg chg="del">
          <ac:chgData name="S WALTERS (Ysgol Bro Banw)" userId="17cf6ec2-1a9b-4b32-96eb-f3855dc8f126" providerId="ADAL" clId="{FAB0FCBB-9C8B-483D-8306-CC657F0140C5}" dt="2024-11-19T21:20:54.112" v="768" actId="478"/>
          <ac:spMkLst>
            <pc:docMk/>
            <pc:sldMk cId="1210255861" sldId="263"/>
            <ac:spMk id="5" creationId="{E5E6EA05-7FEC-0135-E741-9E1816818186}"/>
          </ac:spMkLst>
        </pc:spChg>
        <pc:spChg chg="mod">
          <ac:chgData name="S WALTERS (Ysgol Bro Banw)" userId="17cf6ec2-1a9b-4b32-96eb-f3855dc8f126" providerId="ADAL" clId="{FAB0FCBB-9C8B-483D-8306-CC657F0140C5}" dt="2024-11-20T10:59:46.127" v="1379" actId="403"/>
          <ac:spMkLst>
            <pc:docMk/>
            <pc:sldMk cId="1210255861" sldId="263"/>
            <ac:spMk id="9" creationId="{61556553-3C39-D2E8-98CD-13D865B933AF}"/>
          </ac:spMkLst>
        </pc:spChg>
        <pc:picChg chg="del">
          <ac:chgData name="S WALTERS (Ysgol Bro Banw)" userId="17cf6ec2-1a9b-4b32-96eb-f3855dc8f126" providerId="ADAL" clId="{FAB0FCBB-9C8B-483D-8306-CC657F0140C5}" dt="2024-11-19T21:20:51.709" v="767" actId="478"/>
          <ac:picMkLst>
            <pc:docMk/>
            <pc:sldMk cId="1210255861" sldId="263"/>
            <ac:picMk id="4104" creationId="{5D432878-3D82-1BF2-9275-D5065CE41549}"/>
          </ac:picMkLst>
        </pc:picChg>
      </pc:sldChg>
      <pc:sldChg chg="modSp del mod">
        <pc:chgData name="S WALTERS (Ysgol Bro Banw)" userId="17cf6ec2-1a9b-4b32-96eb-f3855dc8f126" providerId="ADAL" clId="{FAB0FCBB-9C8B-483D-8306-CC657F0140C5}" dt="2024-11-20T18:56:23.010" v="4528" actId="2696"/>
        <pc:sldMkLst>
          <pc:docMk/>
          <pc:sldMk cId="3645894964" sldId="264"/>
        </pc:sldMkLst>
        <pc:spChg chg="mod">
          <ac:chgData name="S WALTERS (Ysgol Bro Banw)" userId="17cf6ec2-1a9b-4b32-96eb-f3855dc8f126" providerId="ADAL" clId="{FAB0FCBB-9C8B-483D-8306-CC657F0140C5}" dt="2024-11-20T11:05:52.992" v="1486" actId="2711"/>
          <ac:spMkLst>
            <pc:docMk/>
            <pc:sldMk cId="3645894964" sldId="264"/>
            <ac:spMk id="4" creationId="{B8E0C6EA-3A21-258B-DC5B-E89A17617547}"/>
          </ac:spMkLst>
        </pc:spChg>
        <pc:spChg chg="mod">
          <ac:chgData name="S WALTERS (Ysgol Bro Banw)" userId="17cf6ec2-1a9b-4b32-96eb-f3855dc8f126" providerId="ADAL" clId="{FAB0FCBB-9C8B-483D-8306-CC657F0140C5}" dt="2024-11-19T20:47:59.206" v="377"/>
          <ac:spMkLst>
            <pc:docMk/>
            <pc:sldMk cId="3645894964" sldId="264"/>
            <ac:spMk id="9" creationId="{EC2B4137-B1F6-992D-024B-EA03650D1880}"/>
          </ac:spMkLst>
        </pc:spChg>
      </pc:sldChg>
      <pc:sldChg chg="del ord">
        <pc:chgData name="S WALTERS (Ysgol Bro Banw)" userId="17cf6ec2-1a9b-4b32-96eb-f3855dc8f126" providerId="ADAL" clId="{FAB0FCBB-9C8B-483D-8306-CC657F0140C5}" dt="2024-11-20T18:56:24.865" v="4529" actId="2696"/>
        <pc:sldMkLst>
          <pc:docMk/>
          <pc:sldMk cId="321439002" sldId="265"/>
        </pc:sldMkLst>
      </pc:sldChg>
      <pc:sldChg chg="addSp modSp add del mod">
        <pc:chgData name="S WALTERS (Ysgol Bro Banw)" userId="17cf6ec2-1a9b-4b32-96eb-f3855dc8f126" providerId="ADAL" clId="{FAB0FCBB-9C8B-483D-8306-CC657F0140C5}" dt="2024-11-20T18:56:09.643" v="4523" actId="2696"/>
        <pc:sldMkLst>
          <pc:docMk/>
          <pc:sldMk cId="78192787" sldId="266"/>
        </pc:sldMkLst>
        <pc:picChg chg="add mod">
          <ac:chgData name="S WALTERS (Ysgol Bro Banw)" userId="17cf6ec2-1a9b-4b32-96eb-f3855dc8f126" providerId="ADAL" clId="{FAB0FCBB-9C8B-483D-8306-CC657F0140C5}" dt="2024-11-19T16:23:32.112" v="3" actId="14100"/>
          <ac:picMkLst>
            <pc:docMk/>
            <pc:sldMk cId="78192787" sldId="266"/>
            <ac:picMk id="17" creationId="{C0D8D6C1-DDE2-E3FF-AEB6-4A4D4A9886FC}"/>
          </ac:picMkLst>
        </pc:picChg>
      </pc:sldChg>
      <pc:sldChg chg="addSp delSp modSp new del mod ord">
        <pc:chgData name="S WALTERS (Ysgol Bro Banw)" userId="17cf6ec2-1a9b-4b32-96eb-f3855dc8f126" providerId="ADAL" clId="{FAB0FCBB-9C8B-483D-8306-CC657F0140C5}" dt="2024-11-20T13:10:04.280" v="2241" actId="47"/>
        <pc:sldMkLst>
          <pc:docMk/>
          <pc:sldMk cId="2970845914" sldId="267"/>
        </pc:sldMkLst>
        <pc:spChg chg="mod">
          <ac:chgData name="S WALTERS (Ysgol Bro Banw)" userId="17cf6ec2-1a9b-4b32-96eb-f3855dc8f126" providerId="ADAL" clId="{FAB0FCBB-9C8B-483D-8306-CC657F0140C5}" dt="2024-11-19T21:16:47.029" v="748" actId="207"/>
          <ac:spMkLst>
            <pc:docMk/>
            <pc:sldMk cId="2970845914" sldId="267"/>
            <ac:spMk id="2" creationId="{F6637A44-EB17-FBD9-1267-438A1D1BC425}"/>
          </ac:spMkLst>
        </pc:spChg>
        <pc:spChg chg="del">
          <ac:chgData name="S WALTERS (Ysgol Bro Banw)" userId="17cf6ec2-1a9b-4b32-96eb-f3855dc8f126" providerId="ADAL" clId="{FAB0FCBB-9C8B-483D-8306-CC657F0140C5}" dt="2024-11-19T16:25:57.703" v="32" actId="478"/>
          <ac:spMkLst>
            <pc:docMk/>
            <pc:sldMk cId="2970845914" sldId="267"/>
            <ac:spMk id="3" creationId="{62FC50A0-78A3-395E-3A7A-60078DFFABEC}"/>
          </ac:spMkLst>
        </pc:spChg>
        <pc:spChg chg="add mod">
          <ac:chgData name="S WALTERS (Ysgol Bro Banw)" userId="17cf6ec2-1a9b-4b32-96eb-f3855dc8f126" providerId="ADAL" clId="{FAB0FCBB-9C8B-483D-8306-CC657F0140C5}" dt="2024-11-19T16:58:03.730" v="238" actId="20577"/>
          <ac:spMkLst>
            <pc:docMk/>
            <pc:sldMk cId="2970845914" sldId="267"/>
            <ac:spMk id="3" creationId="{D84A8B68-7649-7F6D-B08D-5570DDB1BA9F}"/>
          </ac:spMkLst>
        </pc:spChg>
        <pc:spChg chg="add mod">
          <ac:chgData name="S WALTERS (Ysgol Bro Banw)" userId="17cf6ec2-1a9b-4b32-96eb-f3855dc8f126" providerId="ADAL" clId="{FAB0FCBB-9C8B-483D-8306-CC657F0140C5}" dt="2024-11-19T21:11:50.722" v="650" actId="1076"/>
          <ac:spMkLst>
            <pc:docMk/>
            <pc:sldMk cId="2970845914" sldId="267"/>
            <ac:spMk id="5" creationId="{93EBCC7D-EE50-C79B-3EC4-44A0E85E22BA}"/>
          </ac:spMkLst>
        </pc:spChg>
        <pc:spChg chg="add mod">
          <ac:chgData name="S WALTERS (Ysgol Bro Banw)" userId="17cf6ec2-1a9b-4b32-96eb-f3855dc8f126" providerId="ADAL" clId="{FAB0FCBB-9C8B-483D-8306-CC657F0140C5}" dt="2024-11-19T21:11:53.388" v="651" actId="1076"/>
          <ac:spMkLst>
            <pc:docMk/>
            <pc:sldMk cId="2970845914" sldId="267"/>
            <ac:spMk id="6" creationId="{D52D7F1C-21B5-3F00-037B-28151C7A4F52}"/>
          </ac:spMkLst>
        </pc:spChg>
        <pc:spChg chg="add mod">
          <ac:chgData name="S WALTERS (Ysgol Bro Banw)" userId="17cf6ec2-1a9b-4b32-96eb-f3855dc8f126" providerId="ADAL" clId="{FAB0FCBB-9C8B-483D-8306-CC657F0140C5}" dt="2024-11-19T21:12:17.962" v="657" actId="1076"/>
          <ac:spMkLst>
            <pc:docMk/>
            <pc:sldMk cId="2970845914" sldId="267"/>
            <ac:spMk id="7" creationId="{9AF2E809-E7E0-4C58-70CA-A3D7EE8A75D4}"/>
          </ac:spMkLst>
        </pc:spChg>
        <pc:spChg chg="add mod">
          <ac:chgData name="S WALTERS (Ysgol Bro Banw)" userId="17cf6ec2-1a9b-4b32-96eb-f3855dc8f126" providerId="ADAL" clId="{FAB0FCBB-9C8B-483D-8306-CC657F0140C5}" dt="2024-11-19T21:18:26.459" v="758" actId="1076"/>
          <ac:spMkLst>
            <pc:docMk/>
            <pc:sldMk cId="2970845914" sldId="267"/>
            <ac:spMk id="8" creationId="{75F6BB94-9CDE-787D-F8A3-32CA3FBD8742}"/>
          </ac:spMkLst>
        </pc:spChg>
        <pc:spChg chg="add mod">
          <ac:chgData name="S WALTERS (Ysgol Bro Banw)" userId="17cf6ec2-1a9b-4b32-96eb-f3855dc8f126" providerId="ADAL" clId="{FAB0FCBB-9C8B-483D-8306-CC657F0140C5}" dt="2024-11-20T11:36:18.792" v="1813" actId="14100"/>
          <ac:spMkLst>
            <pc:docMk/>
            <pc:sldMk cId="2970845914" sldId="267"/>
            <ac:spMk id="9" creationId="{EED53537-E92A-C6E1-2883-C71166C65FC2}"/>
          </ac:spMkLst>
        </pc:spChg>
        <pc:picChg chg="add mod">
          <ac:chgData name="S WALTERS (Ysgol Bro Banw)" userId="17cf6ec2-1a9b-4b32-96eb-f3855dc8f126" providerId="ADAL" clId="{FAB0FCBB-9C8B-483D-8306-CC657F0140C5}" dt="2024-11-19T16:27:07.909" v="37" actId="1076"/>
          <ac:picMkLst>
            <pc:docMk/>
            <pc:sldMk cId="2970845914" sldId="267"/>
            <ac:picMk id="4" creationId="{F5857534-4DB2-D85D-52D8-1AC9BC305CF4}"/>
          </ac:picMkLst>
        </pc:picChg>
        <pc:picChg chg="add mod modCrop">
          <ac:chgData name="S WALTERS (Ysgol Bro Banw)" userId="17cf6ec2-1a9b-4b32-96eb-f3855dc8f126" providerId="ADAL" clId="{FAB0FCBB-9C8B-483D-8306-CC657F0140C5}" dt="2024-11-19T21:12:41.469" v="673" actId="1038"/>
          <ac:picMkLst>
            <pc:docMk/>
            <pc:sldMk cId="2970845914" sldId="267"/>
            <ac:picMk id="11" creationId="{296CB074-6892-48E8-F1D1-6833F84D33BA}"/>
          </ac:picMkLst>
        </pc:picChg>
      </pc:sldChg>
      <pc:sldChg chg="addSp modSp add del mod ord">
        <pc:chgData name="S WALTERS (Ysgol Bro Banw)" userId="17cf6ec2-1a9b-4b32-96eb-f3855dc8f126" providerId="ADAL" clId="{FAB0FCBB-9C8B-483D-8306-CC657F0140C5}" dt="2024-11-20T13:31:45.652" v="2637" actId="47"/>
        <pc:sldMkLst>
          <pc:docMk/>
          <pc:sldMk cId="1512865451" sldId="268"/>
        </pc:sldMkLst>
        <pc:spChg chg="mod">
          <ac:chgData name="S WALTERS (Ysgol Bro Banw)" userId="17cf6ec2-1a9b-4b32-96eb-f3855dc8f126" providerId="ADAL" clId="{FAB0FCBB-9C8B-483D-8306-CC657F0140C5}" dt="2024-11-19T16:48:31.038" v="155" actId="20577"/>
          <ac:spMkLst>
            <pc:docMk/>
            <pc:sldMk cId="1512865451" sldId="268"/>
            <ac:spMk id="2" creationId="{09574280-54C4-27E4-C3C0-92F76560B203}"/>
          </ac:spMkLst>
        </pc:spChg>
        <pc:spChg chg="add mod">
          <ac:chgData name="S WALTERS (Ysgol Bro Banw)" userId="17cf6ec2-1a9b-4b32-96eb-f3855dc8f126" providerId="ADAL" clId="{FAB0FCBB-9C8B-483D-8306-CC657F0140C5}" dt="2024-11-19T21:18:12.316" v="756" actId="1076"/>
          <ac:spMkLst>
            <pc:docMk/>
            <pc:sldMk cId="1512865451" sldId="268"/>
            <ac:spMk id="3" creationId="{EDA3BFB9-1675-D281-A134-9CE24BBD3FDB}"/>
          </ac:spMkLst>
        </pc:spChg>
        <pc:spChg chg="add mod">
          <ac:chgData name="S WALTERS (Ysgol Bro Banw)" userId="17cf6ec2-1a9b-4b32-96eb-f3855dc8f126" providerId="ADAL" clId="{FAB0FCBB-9C8B-483D-8306-CC657F0140C5}" dt="2024-11-19T21:18:17.975" v="757" actId="1076"/>
          <ac:spMkLst>
            <pc:docMk/>
            <pc:sldMk cId="1512865451" sldId="268"/>
            <ac:spMk id="5" creationId="{C17D690B-6C0B-45C1-7E25-187599787CA0}"/>
          </ac:spMkLst>
        </pc:spChg>
        <pc:spChg chg="add mod">
          <ac:chgData name="S WALTERS (Ysgol Bro Banw)" userId="17cf6ec2-1a9b-4b32-96eb-f3855dc8f126" providerId="ADAL" clId="{FAB0FCBB-9C8B-483D-8306-CC657F0140C5}" dt="2024-11-19T21:18:09.576" v="755" actId="1076"/>
          <ac:spMkLst>
            <pc:docMk/>
            <pc:sldMk cId="1512865451" sldId="268"/>
            <ac:spMk id="6" creationId="{A12DB095-FBD6-7A8D-BA8B-54110AB64B51}"/>
          </ac:spMkLst>
        </pc:spChg>
        <pc:spChg chg="add mod">
          <ac:chgData name="S WALTERS (Ysgol Bro Banw)" userId="17cf6ec2-1a9b-4b32-96eb-f3855dc8f126" providerId="ADAL" clId="{FAB0FCBB-9C8B-483D-8306-CC657F0140C5}" dt="2024-11-19T21:17:59.150" v="754" actId="1076"/>
          <ac:spMkLst>
            <pc:docMk/>
            <pc:sldMk cId="1512865451" sldId="268"/>
            <ac:spMk id="7" creationId="{51423F8D-BF85-7290-DBF2-B17E967FAF9A}"/>
          </ac:spMkLst>
        </pc:spChg>
        <pc:spChg chg="add mod">
          <ac:chgData name="S WALTERS (Ysgol Bro Banw)" userId="17cf6ec2-1a9b-4b32-96eb-f3855dc8f126" providerId="ADAL" clId="{FAB0FCBB-9C8B-483D-8306-CC657F0140C5}" dt="2024-11-19T21:17:55.388" v="753" actId="1076"/>
          <ac:spMkLst>
            <pc:docMk/>
            <pc:sldMk cId="1512865451" sldId="268"/>
            <ac:spMk id="8" creationId="{B7802264-D8A7-07DE-CC11-A448F4F7CDCC}"/>
          </ac:spMkLst>
        </pc:spChg>
        <pc:spChg chg="add mod">
          <ac:chgData name="S WALTERS (Ysgol Bro Banw)" userId="17cf6ec2-1a9b-4b32-96eb-f3855dc8f126" providerId="ADAL" clId="{FAB0FCBB-9C8B-483D-8306-CC657F0140C5}" dt="2024-11-19T21:17:53.410" v="752" actId="1076"/>
          <ac:spMkLst>
            <pc:docMk/>
            <pc:sldMk cId="1512865451" sldId="268"/>
            <ac:spMk id="9" creationId="{AE232EDE-9EAF-CC59-995B-83E1E563D77C}"/>
          </ac:spMkLst>
        </pc:spChg>
        <pc:picChg chg="add mod">
          <ac:chgData name="S WALTERS (Ysgol Bro Banw)" userId="17cf6ec2-1a9b-4b32-96eb-f3855dc8f126" providerId="ADAL" clId="{FAB0FCBB-9C8B-483D-8306-CC657F0140C5}" dt="2024-11-19T21:17:48.943" v="751"/>
          <ac:picMkLst>
            <pc:docMk/>
            <pc:sldMk cId="1512865451" sldId="268"/>
            <ac:picMk id="10" creationId="{EBF761F8-6DD7-9C40-993E-1EE6CBC70BE7}"/>
          </ac:picMkLst>
        </pc:picChg>
      </pc:sldChg>
      <pc:sldChg chg="addSp delSp modSp add mod ord setBg addAnim">
        <pc:chgData name="S WALTERS (Ysgol Bro Banw)" userId="17cf6ec2-1a9b-4b32-96eb-f3855dc8f126" providerId="ADAL" clId="{FAB0FCBB-9C8B-483D-8306-CC657F0140C5}" dt="2024-11-20T14:57:31.171" v="3225" actId="1076"/>
        <pc:sldMkLst>
          <pc:docMk/>
          <pc:sldMk cId="285350486" sldId="269"/>
        </pc:sldMkLst>
        <pc:spChg chg="mod">
          <ac:chgData name="S WALTERS (Ysgol Bro Banw)" userId="17cf6ec2-1a9b-4b32-96eb-f3855dc8f126" providerId="ADAL" clId="{FAB0FCBB-9C8B-483D-8306-CC657F0140C5}" dt="2024-11-20T14:57:31.171" v="3225" actId="1076"/>
          <ac:spMkLst>
            <pc:docMk/>
            <pc:sldMk cId="285350486" sldId="269"/>
            <ac:spMk id="2" creationId="{43400861-C0FE-1695-CDC4-4D7FE551F1ED}"/>
          </ac:spMkLst>
        </pc:spChg>
        <pc:spChg chg="add">
          <ac:chgData name="S WALTERS (Ysgol Bro Banw)" userId="17cf6ec2-1a9b-4b32-96eb-f3855dc8f126" providerId="ADAL" clId="{FAB0FCBB-9C8B-483D-8306-CC657F0140C5}" dt="2024-11-19T21:19:23.157" v="760" actId="26606"/>
          <ac:spMkLst>
            <pc:docMk/>
            <pc:sldMk cId="285350486" sldId="269"/>
            <ac:spMk id="1031" creationId="{362D44EE-C852-4460-B8B5-C4F2BC20510C}"/>
          </ac:spMkLst>
        </pc:spChg>
        <pc:spChg chg="add">
          <ac:chgData name="S WALTERS (Ysgol Bro Banw)" userId="17cf6ec2-1a9b-4b32-96eb-f3855dc8f126" providerId="ADAL" clId="{FAB0FCBB-9C8B-483D-8306-CC657F0140C5}" dt="2024-11-19T21:19:23.157" v="760" actId="26606"/>
          <ac:spMkLst>
            <pc:docMk/>
            <pc:sldMk cId="285350486" sldId="269"/>
            <ac:spMk id="1033" creationId="{658970D8-8D1D-4B5C-894B-E871CC86543D}"/>
          </ac:spMkLst>
        </pc:spChg>
        <pc:spChg chg="add">
          <ac:chgData name="S WALTERS (Ysgol Bro Banw)" userId="17cf6ec2-1a9b-4b32-96eb-f3855dc8f126" providerId="ADAL" clId="{FAB0FCBB-9C8B-483D-8306-CC657F0140C5}" dt="2024-11-19T21:19:23.157" v="760" actId="26606"/>
          <ac:spMkLst>
            <pc:docMk/>
            <pc:sldMk cId="285350486" sldId="269"/>
            <ac:spMk id="1035" creationId="{F227E5B6-9132-43CA-B503-37A18562ADF2}"/>
          </ac:spMkLst>
        </pc:spChg>
        <pc:spChg chg="add">
          <ac:chgData name="S WALTERS (Ysgol Bro Banw)" userId="17cf6ec2-1a9b-4b32-96eb-f3855dc8f126" providerId="ADAL" clId="{FAB0FCBB-9C8B-483D-8306-CC657F0140C5}" dt="2024-11-19T21:19:23.157" v="760" actId="26606"/>
          <ac:spMkLst>
            <pc:docMk/>
            <pc:sldMk cId="285350486" sldId="269"/>
            <ac:spMk id="1037" creationId="{03C2051E-A88D-48E5-BACF-AAED17892722}"/>
          </ac:spMkLst>
        </pc:spChg>
        <pc:spChg chg="add">
          <ac:chgData name="S WALTERS (Ysgol Bro Banw)" userId="17cf6ec2-1a9b-4b32-96eb-f3855dc8f126" providerId="ADAL" clId="{FAB0FCBB-9C8B-483D-8306-CC657F0140C5}" dt="2024-11-19T21:19:23.157" v="760" actId="26606"/>
          <ac:spMkLst>
            <pc:docMk/>
            <pc:sldMk cId="285350486" sldId="269"/>
            <ac:spMk id="1039" creationId="{7821A508-2985-4905-874A-527429BAABFA}"/>
          </ac:spMkLst>
        </pc:spChg>
        <pc:spChg chg="add">
          <ac:chgData name="S WALTERS (Ysgol Bro Banw)" userId="17cf6ec2-1a9b-4b32-96eb-f3855dc8f126" providerId="ADAL" clId="{FAB0FCBB-9C8B-483D-8306-CC657F0140C5}" dt="2024-11-19T21:19:23.157" v="760" actId="26606"/>
          <ac:spMkLst>
            <pc:docMk/>
            <pc:sldMk cId="285350486" sldId="269"/>
            <ac:spMk id="1041" creationId="{D2929CB1-0E3C-4B2D-ADC5-0154FB33BA44}"/>
          </ac:spMkLst>
        </pc:spChg>
        <pc:spChg chg="add">
          <ac:chgData name="S WALTERS (Ysgol Bro Banw)" userId="17cf6ec2-1a9b-4b32-96eb-f3855dc8f126" providerId="ADAL" clId="{FAB0FCBB-9C8B-483D-8306-CC657F0140C5}" dt="2024-11-19T21:19:23.157" v="760" actId="26606"/>
          <ac:spMkLst>
            <pc:docMk/>
            <pc:sldMk cId="285350486" sldId="269"/>
            <ac:spMk id="1043" creationId="{5F2F0C84-BE8C-4DC2-A6D3-30349A801D5C}"/>
          </ac:spMkLst>
        </pc:spChg>
        <pc:picChg chg="del">
          <ac:chgData name="S WALTERS (Ysgol Bro Banw)" userId="17cf6ec2-1a9b-4b32-96eb-f3855dc8f126" providerId="ADAL" clId="{FAB0FCBB-9C8B-483D-8306-CC657F0140C5}" dt="2024-11-19T20:43:44.760" v="316" actId="478"/>
          <ac:picMkLst>
            <pc:docMk/>
            <pc:sldMk cId="285350486" sldId="269"/>
            <ac:picMk id="4" creationId="{E46C8601-8C5E-AA13-3D2A-3A038176F4B2}"/>
          </ac:picMkLst>
        </pc:picChg>
        <pc:picChg chg="add mod">
          <ac:chgData name="S WALTERS (Ysgol Bro Banw)" userId="17cf6ec2-1a9b-4b32-96eb-f3855dc8f126" providerId="ADAL" clId="{FAB0FCBB-9C8B-483D-8306-CC657F0140C5}" dt="2024-11-19T21:19:23.157" v="760" actId="26606"/>
          <ac:picMkLst>
            <pc:docMk/>
            <pc:sldMk cId="285350486" sldId="269"/>
            <ac:picMk id="1026" creationId="{013FAAD8-DB47-BCE6-4EF2-4A9001042426}"/>
          </ac:picMkLst>
        </pc:picChg>
      </pc:sldChg>
      <pc:sldChg chg="new del">
        <pc:chgData name="S WALTERS (Ysgol Bro Banw)" userId="17cf6ec2-1a9b-4b32-96eb-f3855dc8f126" providerId="ADAL" clId="{FAB0FCBB-9C8B-483D-8306-CC657F0140C5}" dt="2024-11-19T16:30:27.939" v="106" actId="47"/>
        <pc:sldMkLst>
          <pc:docMk/>
          <pc:sldMk cId="437441561" sldId="269"/>
        </pc:sldMkLst>
      </pc:sldChg>
      <pc:sldChg chg="new del">
        <pc:chgData name="S WALTERS (Ysgol Bro Banw)" userId="17cf6ec2-1a9b-4b32-96eb-f3855dc8f126" providerId="ADAL" clId="{FAB0FCBB-9C8B-483D-8306-CC657F0140C5}" dt="2024-11-19T20:31:26.116" v="242" actId="680"/>
        <pc:sldMkLst>
          <pc:docMk/>
          <pc:sldMk cId="1353527182" sldId="270"/>
        </pc:sldMkLst>
      </pc:sldChg>
      <pc:sldChg chg="new del">
        <pc:chgData name="S WALTERS (Ysgol Bro Banw)" userId="17cf6ec2-1a9b-4b32-96eb-f3855dc8f126" providerId="ADAL" clId="{FAB0FCBB-9C8B-483D-8306-CC657F0140C5}" dt="2024-11-19T17:09:51.494" v="240" actId="680"/>
        <pc:sldMkLst>
          <pc:docMk/>
          <pc:sldMk cId="2840736298" sldId="270"/>
        </pc:sldMkLst>
      </pc:sldChg>
      <pc:sldChg chg="addSp modSp add del mod ord">
        <pc:chgData name="S WALTERS (Ysgol Bro Banw)" userId="17cf6ec2-1a9b-4b32-96eb-f3855dc8f126" providerId="ADAL" clId="{FAB0FCBB-9C8B-483D-8306-CC657F0140C5}" dt="2024-11-20T14:58:12.001" v="3227" actId="2696"/>
        <pc:sldMkLst>
          <pc:docMk/>
          <pc:sldMk cId="3257576154" sldId="270"/>
        </pc:sldMkLst>
        <pc:spChg chg="mod">
          <ac:chgData name="S WALTERS (Ysgol Bro Banw)" userId="17cf6ec2-1a9b-4b32-96eb-f3855dc8f126" providerId="ADAL" clId="{FAB0FCBB-9C8B-483D-8306-CC657F0140C5}" dt="2024-11-19T20:44:09.610" v="337" actId="20577"/>
          <ac:spMkLst>
            <pc:docMk/>
            <pc:sldMk cId="3257576154" sldId="270"/>
            <ac:spMk id="2" creationId="{F44B0B25-16C4-E039-7F1B-039838137CA9}"/>
          </ac:spMkLst>
        </pc:spChg>
        <pc:spChg chg="add mod">
          <ac:chgData name="S WALTERS (Ysgol Bro Banw)" userId="17cf6ec2-1a9b-4b32-96eb-f3855dc8f126" providerId="ADAL" clId="{FAB0FCBB-9C8B-483D-8306-CC657F0140C5}" dt="2024-11-20T13:34:17.578" v="2675" actId="20577"/>
          <ac:spMkLst>
            <pc:docMk/>
            <pc:sldMk cId="3257576154" sldId="270"/>
            <ac:spMk id="3" creationId="{76217146-30AA-2936-B454-2EDCE98A73BB}"/>
          </ac:spMkLst>
        </pc:spChg>
        <pc:spChg chg="add mod">
          <ac:chgData name="S WALTERS (Ysgol Bro Banw)" userId="17cf6ec2-1a9b-4b32-96eb-f3855dc8f126" providerId="ADAL" clId="{FAB0FCBB-9C8B-483D-8306-CC657F0140C5}" dt="2024-11-19T20:59:12.771" v="488" actId="1036"/>
          <ac:spMkLst>
            <pc:docMk/>
            <pc:sldMk cId="3257576154" sldId="270"/>
            <ac:spMk id="4" creationId="{104376E1-7C6B-6660-DCD4-B55AF2B2B4CD}"/>
          </ac:spMkLst>
        </pc:spChg>
        <pc:spChg chg="add mod">
          <ac:chgData name="S WALTERS (Ysgol Bro Banw)" userId="17cf6ec2-1a9b-4b32-96eb-f3855dc8f126" providerId="ADAL" clId="{FAB0FCBB-9C8B-483D-8306-CC657F0140C5}" dt="2024-11-19T20:59:12.771" v="488" actId="1036"/>
          <ac:spMkLst>
            <pc:docMk/>
            <pc:sldMk cId="3257576154" sldId="270"/>
            <ac:spMk id="5" creationId="{83D001F8-910D-3763-BA26-B6EA35D6C0F0}"/>
          </ac:spMkLst>
        </pc:spChg>
        <pc:spChg chg="add mod">
          <ac:chgData name="S WALTERS (Ysgol Bro Banw)" userId="17cf6ec2-1a9b-4b32-96eb-f3855dc8f126" providerId="ADAL" clId="{FAB0FCBB-9C8B-483D-8306-CC657F0140C5}" dt="2024-11-19T20:59:42.774" v="496" actId="20577"/>
          <ac:spMkLst>
            <pc:docMk/>
            <pc:sldMk cId="3257576154" sldId="270"/>
            <ac:spMk id="6" creationId="{C368897B-5656-6D19-E75B-150204EFF599}"/>
          </ac:spMkLst>
        </pc:spChg>
        <pc:spChg chg="add mod">
          <ac:chgData name="S WALTERS (Ysgol Bro Banw)" userId="17cf6ec2-1a9b-4b32-96eb-f3855dc8f126" providerId="ADAL" clId="{FAB0FCBB-9C8B-483D-8306-CC657F0140C5}" dt="2024-11-19T21:14:32.493" v="719" actId="207"/>
          <ac:spMkLst>
            <pc:docMk/>
            <pc:sldMk cId="3257576154" sldId="270"/>
            <ac:spMk id="7" creationId="{04F16F08-D296-A9C5-3EA1-11AA65B07F2F}"/>
          </ac:spMkLst>
        </pc:spChg>
        <pc:spChg chg="add mod">
          <ac:chgData name="S WALTERS (Ysgol Bro Banw)" userId="17cf6ec2-1a9b-4b32-96eb-f3855dc8f126" providerId="ADAL" clId="{FAB0FCBB-9C8B-483D-8306-CC657F0140C5}" dt="2024-11-19T21:14:42.111" v="720" actId="571"/>
          <ac:spMkLst>
            <pc:docMk/>
            <pc:sldMk cId="3257576154" sldId="270"/>
            <ac:spMk id="8" creationId="{E8770350-C2C4-4915-8F84-C2BC14DE463A}"/>
          </ac:spMkLst>
        </pc:spChg>
        <pc:spChg chg="add mod">
          <ac:chgData name="S WALTERS (Ysgol Bro Banw)" userId="17cf6ec2-1a9b-4b32-96eb-f3855dc8f126" providerId="ADAL" clId="{FAB0FCBB-9C8B-483D-8306-CC657F0140C5}" dt="2024-11-19T21:14:48.597" v="721" actId="571"/>
          <ac:spMkLst>
            <pc:docMk/>
            <pc:sldMk cId="3257576154" sldId="270"/>
            <ac:spMk id="9" creationId="{88369F97-7E3C-D8BF-D59C-F1BB1994EF8C}"/>
          </ac:spMkLst>
        </pc:spChg>
        <pc:spChg chg="add mod">
          <ac:chgData name="S WALTERS (Ysgol Bro Banw)" userId="17cf6ec2-1a9b-4b32-96eb-f3855dc8f126" providerId="ADAL" clId="{FAB0FCBB-9C8B-483D-8306-CC657F0140C5}" dt="2024-11-19T21:15:01.231" v="723" actId="14100"/>
          <ac:spMkLst>
            <pc:docMk/>
            <pc:sldMk cId="3257576154" sldId="270"/>
            <ac:spMk id="10" creationId="{99B8EDC9-C8EB-6E32-1B07-8AC7FA7DFF10}"/>
          </ac:spMkLst>
        </pc:spChg>
      </pc:sldChg>
      <pc:sldChg chg="addSp delSp modSp add del mod ord">
        <pc:chgData name="S WALTERS (Ysgol Bro Banw)" userId="17cf6ec2-1a9b-4b32-96eb-f3855dc8f126" providerId="ADAL" clId="{FAB0FCBB-9C8B-483D-8306-CC657F0140C5}" dt="2024-11-20T14:58:13.843" v="3228" actId="2696"/>
        <pc:sldMkLst>
          <pc:docMk/>
          <pc:sldMk cId="1577375234" sldId="271"/>
        </pc:sldMkLst>
        <pc:spChg chg="del">
          <ac:chgData name="S WALTERS (Ysgol Bro Banw)" userId="17cf6ec2-1a9b-4b32-96eb-f3855dc8f126" providerId="ADAL" clId="{FAB0FCBB-9C8B-483D-8306-CC657F0140C5}" dt="2024-11-19T20:59:59.329" v="500" actId="478"/>
          <ac:spMkLst>
            <pc:docMk/>
            <pc:sldMk cId="1577375234" sldId="271"/>
            <ac:spMk id="2" creationId="{960B01BC-D21F-3CCF-D91B-D24D7860AEFE}"/>
          </ac:spMkLst>
        </pc:spChg>
        <pc:spChg chg="add del mod">
          <ac:chgData name="S WALTERS (Ysgol Bro Banw)" userId="17cf6ec2-1a9b-4b32-96eb-f3855dc8f126" providerId="ADAL" clId="{FAB0FCBB-9C8B-483D-8306-CC657F0140C5}" dt="2024-11-19T21:00:40.202" v="548" actId="20577"/>
          <ac:spMkLst>
            <pc:docMk/>
            <pc:sldMk cId="1577375234" sldId="271"/>
            <ac:spMk id="3" creationId="{1F1F3547-378E-9852-7FFA-2F2493B10F17}"/>
          </ac:spMkLst>
        </pc:spChg>
        <pc:spChg chg="mod">
          <ac:chgData name="S WALTERS (Ysgol Bro Banw)" userId="17cf6ec2-1a9b-4b32-96eb-f3855dc8f126" providerId="ADAL" clId="{FAB0FCBB-9C8B-483D-8306-CC657F0140C5}" dt="2024-11-19T21:15:38.507" v="732" actId="20577"/>
          <ac:spMkLst>
            <pc:docMk/>
            <pc:sldMk cId="1577375234" sldId="271"/>
            <ac:spMk id="4" creationId="{1D0E1888-1798-33F2-A0F4-61CA58ED9CA7}"/>
          </ac:spMkLst>
        </pc:spChg>
        <pc:spChg chg="mod">
          <ac:chgData name="S WALTERS (Ysgol Bro Banw)" userId="17cf6ec2-1a9b-4b32-96eb-f3855dc8f126" providerId="ADAL" clId="{FAB0FCBB-9C8B-483D-8306-CC657F0140C5}" dt="2024-11-19T21:03:30.091" v="622" actId="20577"/>
          <ac:spMkLst>
            <pc:docMk/>
            <pc:sldMk cId="1577375234" sldId="271"/>
            <ac:spMk id="5" creationId="{5EAFA0E4-B067-AD54-DD9A-C3840B867B44}"/>
          </ac:spMkLst>
        </pc:spChg>
        <pc:spChg chg="del mod">
          <ac:chgData name="S WALTERS (Ysgol Bro Banw)" userId="17cf6ec2-1a9b-4b32-96eb-f3855dc8f126" providerId="ADAL" clId="{FAB0FCBB-9C8B-483D-8306-CC657F0140C5}" dt="2024-11-19T21:03:33.451" v="623" actId="478"/>
          <ac:spMkLst>
            <pc:docMk/>
            <pc:sldMk cId="1577375234" sldId="271"/>
            <ac:spMk id="6" creationId="{C83BD7E0-CE0C-38D4-5719-A37C383FC8B1}"/>
          </ac:spMkLst>
        </pc:spChg>
        <pc:spChg chg="add del mod">
          <ac:chgData name="S WALTERS (Ysgol Bro Banw)" userId="17cf6ec2-1a9b-4b32-96eb-f3855dc8f126" providerId="ADAL" clId="{FAB0FCBB-9C8B-483D-8306-CC657F0140C5}" dt="2024-11-19T21:00:03.625" v="501" actId="478"/>
          <ac:spMkLst>
            <pc:docMk/>
            <pc:sldMk cId="1577375234" sldId="271"/>
            <ac:spMk id="8" creationId="{26A3FB98-3596-9F3C-30C3-15BF84391B24}"/>
          </ac:spMkLst>
        </pc:spChg>
        <pc:spChg chg="add mod">
          <ac:chgData name="S WALTERS (Ysgol Bro Banw)" userId="17cf6ec2-1a9b-4b32-96eb-f3855dc8f126" providerId="ADAL" clId="{FAB0FCBB-9C8B-483D-8306-CC657F0140C5}" dt="2024-11-19T21:15:17.922" v="726" actId="14100"/>
          <ac:spMkLst>
            <pc:docMk/>
            <pc:sldMk cId="1577375234" sldId="271"/>
            <ac:spMk id="9" creationId="{22D61E52-0999-5D34-B2EB-2CAB294EAD39}"/>
          </ac:spMkLst>
        </pc:spChg>
        <pc:spChg chg="add mod">
          <ac:chgData name="S WALTERS (Ysgol Bro Banw)" userId="17cf6ec2-1a9b-4b32-96eb-f3855dc8f126" providerId="ADAL" clId="{FAB0FCBB-9C8B-483D-8306-CC657F0140C5}" dt="2024-11-19T21:15:24.914" v="728" actId="1076"/>
          <ac:spMkLst>
            <pc:docMk/>
            <pc:sldMk cId="1577375234" sldId="271"/>
            <ac:spMk id="10" creationId="{0E0BCB9A-E63E-8130-6011-A5D393D1E94D}"/>
          </ac:spMkLst>
        </pc:spChg>
        <pc:spChg chg="add mod">
          <ac:chgData name="S WALTERS (Ysgol Bro Banw)" userId="17cf6ec2-1a9b-4b32-96eb-f3855dc8f126" providerId="ADAL" clId="{FAB0FCBB-9C8B-483D-8306-CC657F0140C5}" dt="2024-11-19T21:15:42.415" v="733" actId="14100"/>
          <ac:spMkLst>
            <pc:docMk/>
            <pc:sldMk cId="1577375234" sldId="271"/>
            <ac:spMk id="11" creationId="{98674779-B9A6-A894-6D92-134419EA3D9D}"/>
          </ac:spMkLst>
        </pc:spChg>
      </pc:sldChg>
      <pc:sldChg chg="addSp delSp modSp add del mod ord setBg addAnim">
        <pc:chgData name="S WALTERS (Ysgol Bro Banw)" userId="17cf6ec2-1a9b-4b32-96eb-f3855dc8f126" providerId="ADAL" clId="{FAB0FCBB-9C8B-483D-8306-CC657F0140C5}" dt="2024-11-20T14:58:09.373" v="3226" actId="2696"/>
        <pc:sldMkLst>
          <pc:docMk/>
          <pc:sldMk cId="1355952616" sldId="272"/>
        </pc:sldMkLst>
        <pc:spChg chg="add mod">
          <ac:chgData name="S WALTERS (Ysgol Bro Banw)" userId="17cf6ec2-1a9b-4b32-96eb-f3855dc8f126" providerId="ADAL" clId="{FAB0FCBB-9C8B-483D-8306-CC657F0140C5}" dt="2024-11-20T13:11:19.404" v="2260" actId="13926"/>
          <ac:spMkLst>
            <pc:docMk/>
            <pc:sldMk cId="1355952616" sldId="272"/>
            <ac:spMk id="2" creationId="{D1A876C4-D131-D818-CB04-5382A38C4629}"/>
          </ac:spMkLst>
        </pc:spChg>
        <pc:spChg chg="del">
          <ac:chgData name="S WALTERS (Ysgol Bro Banw)" userId="17cf6ec2-1a9b-4b32-96eb-f3855dc8f126" providerId="ADAL" clId="{FAB0FCBB-9C8B-483D-8306-CC657F0140C5}" dt="2024-11-19T21:04:01.136" v="627" actId="478"/>
          <ac:spMkLst>
            <pc:docMk/>
            <pc:sldMk cId="1355952616" sldId="272"/>
            <ac:spMk id="3" creationId="{929721D1-CF64-B7AE-0F5B-AFBCE747EB30}"/>
          </ac:spMkLst>
        </pc:spChg>
        <pc:spChg chg="del">
          <ac:chgData name="S WALTERS (Ysgol Bro Banw)" userId="17cf6ec2-1a9b-4b32-96eb-f3855dc8f126" providerId="ADAL" clId="{FAB0FCBB-9C8B-483D-8306-CC657F0140C5}" dt="2024-11-19T21:04:00.122" v="626" actId="478"/>
          <ac:spMkLst>
            <pc:docMk/>
            <pc:sldMk cId="1355952616" sldId="272"/>
            <ac:spMk id="4" creationId="{EE14F894-FF76-504F-4F1C-A223BF289BDC}"/>
          </ac:spMkLst>
        </pc:spChg>
        <pc:spChg chg="del">
          <ac:chgData name="S WALTERS (Ysgol Bro Banw)" userId="17cf6ec2-1a9b-4b32-96eb-f3855dc8f126" providerId="ADAL" clId="{FAB0FCBB-9C8B-483D-8306-CC657F0140C5}" dt="2024-11-19T21:03:57.229" v="625" actId="478"/>
          <ac:spMkLst>
            <pc:docMk/>
            <pc:sldMk cId="1355952616" sldId="272"/>
            <ac:spMk id="5" creationId="{B6D98725-7C56-E28E-1A42-01D1633024A6}"/>
          </ac:spMkLst>
        </pc:spChg>
        <pc:spChg chg="add">
          <ac:chgData name="S WALTERS (Ysgol Bro Banw)" userId="17cf6ec2-1a9b-4b32-96eb-f3855dc8f126" providerId="ADAL" clId="{FAB0FCBB-9C8B-483D-8306-CC657F0140C5}" dt="2024-11-19T21:19:58.094" v="763" actId="26606"/>
          <ac:spMkLst>
            <pc:docMk/>
            <pc:sldMk cId="1355952616" sldId="272"/>
            <ac:spMk id="2055" creationId="{362D44EE-C852-4460-B8B5-C4F2BC20510C}"/>
          </ac:spMkLst>
        </pc:spChg>
        <pc:spChg chg="add">
          <ac:chgData name="S WALTERS (Ysgol Bro Banw)" userId="17cf6ec2-1a9b-4b32-96eb-f3855dc8f126" providerId="ADAL" clId="{FAB0FCBB-9C8B-483D-8306-CC657F0140C5}" dt="2024-11-19T21:19:58.094" v="763" actId="26606"/>
          <ac:spMkLst>
            <pc:docMk/>
            <pc:sldMk cId="1355952616" sldId="272"/>
            <ac:spMk id="2057" creationId="{658970D8-8D1D-4B5C-894B-E871CC86543D}"/>
          </ac:spMkLst>
        </pc:spChg>
        <pc:spChg chg="add">
          <ac:chgData name="S WALTERS (Ysgol Bro Banw)" userId="17cf6ec2-1a9b-4b32-96eb-f3855dc8f126" providerId="ADAL" clId="{FAB0FCBB-9C8B-483D-8306-CC657F0140C5}" dt="2024-11-19T21:19:58.094" v="763" actId="26606"/>
          <ac:spMkLst>
            <pc:docMk/>
            <pc:sldMk cId="1355952616" sldId="272"/>
            <ac:spMk id="2059" creationId="{F227E5B6-9132-43CA-B503-37A18562ADF2}"/>
          </ac:spMkLst>
        </pc:spChg>
        <pc:spChg chg="add">
          <ac:chgData name="S WALTERS (Ysgol Bro Banw)" userId="17cf6ec2-1a9b-4b32-96eb-f3855dc8f126" providerId="ADAL" clId="{FAB0FCBB-9C8B-483D-8306-CC657F0140C5}" dt="2024-11-19T21:19:58.094" v="763" actId="26606"/>
          <ac:spMkLst>
            <pc:docMk/>
            <pc:sldMk cId="1355952616" sldId="272"/>
            <ac:spMk id="2061" creationId="{03C2051E-A88D-48E5-BACF-AAED17892722}"/>
          </ac:spMkLst>
        </pc:spChg>
        <pc:spChg chg="add">
          <ac:chgData name="S WALTERS (Ysgol Bro Banw)" userId="17cf6ec2-1a9b-4b32-96eb-f3855dc8f126" providerId="ADAL" clId="{FAB0FCBB-9C8B-483D-8306-CC657F0140C5}" dt="2024-11-19T21:19:58.094" v="763" actId="26606"/>
          <ac:spMkLst>
            <pc:docMk/>
            <pc:sldMk cId="1355952616" sldId="272"/>
            <ac:spMk id="2063" creationId="{7821A508-2985-4905-874A-527429BAABFA}"/>
          </ac:spMkLst>
        </pc:spChg>
        <pc:spChg chg="add">
          <ac:chgData name="S WALTERS (Ysgol Bro Banw)" userId="17cf6ec2-1a9b-4b32-96eb-f3855dc8f126" providerId="ADAL" clId="{FAB0FCBB-9C8B-483D-8306-CC657F0140C5}" dt="2024-11-19T21:19:58.094" v="763" actId="26606"/>
          <ac:spMkLst>
            <pc:docMk/>
            <pc:sldMk cId="1355952616" sldId="272"/>
            <ac:spMk id="2065" creationId="{D2929CB1-0E3C-4B2D-ADC5-0154FB33BA44}"/>
          </ac:spMkLst>
        </pc:spChg>
        <pc:spChg chg="add">
          <ac:chgData name="S WALTERS (Ysgol Bro Banw)" userId="17cf6ec2-1a9b-4b32-96eb-f3855dc8f126" providerId="ADAL" clId="{FAB0FCBB-9C8B-483D-8306-CC657F0140C5}" dt="2024-11-19T21:19:58.094" v="763" actId="26606"/>
          <ac:spMkLst>
            <pc:docMk/>
            <pc:sldMk cId="1355952616" sldId="272"/>
            <ac:spMk id="2067" creationId="{5F2F0C84-BE8C-4DC2-A6D3-30349A801D5C}"/>
          </ac:spMkLst>
        </pc:spChg>
        <pc:picChg chg="add mod">
          <ac:chgData name="S WALTERS (Ysgol Bro Banw)" userId="17cf6ec2-1a9b-4b32-96eb-f3855dc8f126" providerId="ADAL" clId="{FAB0FCBB-9C8B-483D-8306-CC657F0140C5}" dt="2024-11-19T21:19:58.094" v="763" actId="26606"/>
          <ac:picMkLst>
            <pc:docMk/>
            <pc:sldMk cId="1355952616" sldId="272"/>
            <ac:picMk id="2050" creationId="{EFF80C36-E7D0-AE43-96A8-799AF09A9B23}"/>
          </ac:picMkLst>
        </pc:picChg>
      </pc:sldChg>
      <pc:sldChg chg="modSp add del mod">
        <pc:chgData name="S WALTERS (Ysgol Bro Banw)" userId="17cf6ec2-1a9b-4b32-96eb-f3855dc8f126" providerId="ADAL" clId="{FAB0FCBB-9C8B-483D-8306-CC657F0140C5}" dt="2024-11-20T18:56:30.776" v="4531" actId="2696"/>
        <pc:sldMkLst>
          <pc:docMk/>
          <pc:sldMk cId="3752832493" sldId="273"/>
        </pc:sldMkLst>
        <pc:spChg chg="mod">
          <ac:chgData name="S WALTERS (Ysgol Bro Banw)" userId="17cf6ec2-1a9b-4b32-96eb-f3855dc8f126" providerId="ADAL" clId="{FAB0FCBB-9C8B-483D-8306-CC657F0140C5}" dt="2024-11-19T21:10:10.494" v="646" actId="20577"/>
          <ac:spMkLst>
            <pc:docMk/>
            <pc:sldMk cId="3752832493" sldId="273"/>
            <ac:spMk id="2" creationId="{5D067C02-1B6F-18E0-93E2-F62FB941FABF}"/>
          </ac:spMkLst>
        </pc:spChg>
      </pc:sldChg>
      <pc:sldChg chg="delSp modSp new del mod">
        <pc:chgData name="S WALTERS (Ysgol Bro Banw)" userId="17cf6ec2-1a9b-4b32-96eb-f3855dc8f126" providerId="ADAL" clId="{FAB0FCBB-9C8B-483D-8306-CC657F0140C5}" dt="2024-11-20T13:31:53.655" v="2638" actId="47"/>
        <pc:sldMkLst>
          <pc:docMk/>
          <pc:sldMk cId="1567562033" sldId="274"/>
        </pc:sldMkLst>
        <pc:spChg chg="mod">
          <ac:chgData name="S WALTERS (Ysgol Bro Banw)" userId="17cf6ec2-1a9b-4b32-96eb-f3855dc8f126" providerId="ADAL" clId="{FAB0FCBB-9C8B-483D-8306-CC657F0140C5}" dt="2024-11-19T21:21:54.561" v="778" actId="20577"/>
          <ac:spMkLst>
            <pc:docMk/>
            <pc:sldMk cId="1567562033" sldId="274"/>
            <ac:spMk id="2" creationId="{EE6CA858-B0DF-406E-B6E3-BF829081782A}"/>
          </ac:spMkLst>
        </pc:spChg>
        <pc:spChg chg="del">
          <ac:chgData name="S WALTERS (Ysgol Bro Banw)" userId="17cf6ec2-1a9b-4b32-96eb-f3855dc8f126" providerId="ADAL" clId="{FAB0FCBB-9C8B-483D-8306-CC657F0140C5}" dt="2024-11-19T21:21:58.376" v="779" actId="478"/>
          <ac:spMkLst>
            <pc:docMk/>
            <pc:sldMk cId="1567562033" sldId="274"/>
            <ac:spMk id="3" creationId="{124FE250-0DE4-E5FC-C4A1-695EA1C8F64F}"/>
          </ac:spMkLst>
        </pc:spChg>
      </pc:sldChg>
      <pc:sldChg chg="add del">
        <pc:chgData name="S WALTERS (Ysgol Bro Banw)" userId="17cf6ec2-1a9b-4b32-96eb-f3855dc8f126" providerId="ADAL" clId="{FAB0FCBB-9C8B-483D-8306-CC657F0140C5}" dt="2024-11-20T10:33:51.004" v="1130" actId="2696"/>
        <pc:sldMkLst>
          <pc:docMk/>
          <pc:sldMk cId="4014545125" sldId="275"/>
        </pc:sldMkLst>
      </pc:sldChg>
      <pc:sldChg chg="addSp delSp modSp add mod modAnim">
        <pc:chgData name="S WALTERS (Ysgol Bro Banw)" userId="17cf6ec2-1a9b-4b32-96eb-f3855dc8f126" providerId="ADAL" clId="{FAB0FCBB-9C8B-483D-8306-CC657F0140C5}" dt="2024-11-20T10:30:27.581" v="1081"/>
        <pc:sldMkLst>
          <pc:docMk/>
          <pc:sldMk cId="1819698750" sldId="276"/>
        </pc:sldMkLst>
        <pc:spChg chg="add del">
          <ac:chgData name="S WALTERS (Ysgol Bro Banw)" userId="17cf6ec2-1a9b-4b32-96eb-f3855dc8f126" providerId="ADAL" clId="{FAB0FCBB-9C8B-483D-8306-CC657F0140C5}" dt="2024-11-20T10:29:11.983" v="1068" actId="478"/>
          <ac:spMkLst>
            <pc:docMk/>
            <pc:sldMk cId="1819698750" sldId="276"/>
            <ac:spMk id="5" creationId="{73228702-34D8-C883-A81A-517460901999}"/>
          </ac:spMkLst>
        </pc:spChg>
        <pc:spChg chg="add del mod">
          <ac:chgData name="S WALTERS (Ysgol Bro Banw)" userId="17cf6ec2-1a9b-4b32-96eb-f3855dc8f126" providerId="ADAL" clId="{FAB0FCBB-9C8B-483D-8306-CC657F0140C5}" dt="2024-11-20T10:29:32.485" v="1072" actId="478"/>
          <ac:spMkLst>
            <pc:docMk/>
            <pc:sldMk cId="1819698750" sldId="276"/>
            <ac:spMk id="6" creationId="{6A947937-B4C5-93CF-70C0-830BBDAFD959}"/>
          </ac:spMkLst>
        </pc:spChg>
        <pc:picChg chg="add mod">
          <ac:chgData name="S WALTERS (Ysgol Bro Banw)" userId="17cf6ec2-1a9b-4b32-96eb-f3855dc8f126" providerId="ADAL" clId="{FAB0FCBB-9C8B-483D-8306-CC657F0140C5}" dt="2024-11-20T10:30:08.939" v="1076" actId="571"/>
          <ac:picMkLst>
            <pc:docMk/>
            <pc:sldMk cId="1819698750" sldId="276"/>
            <ac:picMk id="7" creationId="{65D2F936-51D2-4705-3474-D4530F3447FF}"/>
          </ac:picMkLst>
        </pc:picChg>
        <pc:picChg chg="add mod">
          <ac:chgData name="S WALTERS (Ysgol Bro Banw)" userId="17cf6ec2-1a9b-4b32-96eb-f3855dc8f126" providerId="ADAL" clId="{FAB0FCBB-9C8B-483D-8306-CC657F0140C5}" dt="2024-11-20T10:30:04.763" v="1075" actId="1076"/>
          <ac:picMkLst>
            <pc:docMk/>
            <pc:sldMk cId="1819698750" sldId="276"/>
            <ac:picMk id="3074" creationId="{13E20675-D75F-0E0B-FDEA-5818A028EDB1}"/>
          </ac:picMkLst>
        </pc:picChg>
      </pc:sldChg>
      <pc:sldChg chg="addSp delSp modSp add mod modAnim">
        <pc:chgData name="S WALTERS (Ysgol Bro Banw)" userId="17cf6ec2-1a9b-4b32-96eb-f3855dc8f126" providerId="ADAL" clId="{FAB0FCBB-9C8B-483D-8306-CC657F0140C5}" dt="2024-11-20T10:32:44.679" v="1129" actId="1036"/>
        <pc:sldMkLst>
          <pc:docMk/>
          <pc:sldMk cId="102991567" sldId="277"/>
        </pc:sldMkLst>
        <pc:spChg chg="mod">
          <ac:chgData name="S WALTERS (Ysgol Bro Banw)" userId="17cf6ec2-1a9b-4b32-96eb-f3855dc8f126" providerId="ADAL" clId="{FAB0FCBB-9C8B-483D-8306-CC657F0140C5}" dt="2024-11-20T10:32:41.351" v="1126" actId="1076"/>
          <ac:spMkLst>
            <pc:docMk/>
            <pc:sldMk cId="102991567" sldId="277"/>
            <ac:spMk id="2" creationId="{8C93786C-9000-A3FA-FD69-EE727E20DC48}"/>
          </ac:spMkLst>
        </pc:spChg>
        <pc:spChg chg="del">
          <ac:chgData name="S WALTERS (Ysgol Bro Banw)" userId="17cf6ec2-1a9b-4b32-96eb-f3855dc8f126" providerId="ADAL" clId="{FAB0FCBB-9C8B-483D-8306-CC657F0140C5}" dt="2024-11-20T10:30:53.979" v="1108" actId="478"/>
          <ac:spMkLst>
            <pc:docMk/>
            <pc:sldMk cId="102991567" sldId="277"/>
            <ac:spMk id="3" creationId="{D6C5D417-098C-7BBF-33AC-1406AF124408}"/>
          </ac:spMkLst>
        </pc:spChg>
        <pc:spChg chg="del">
          <ac:chgData name="S WALTERS (Ysgol Bro Banw)" userId="17cf6ec2-1a9b-4b32-96eb-f3855dc8f126" providerId="ADAL" clId="{FAB0FCBB-9C8B-483D-8306-CC657F0140C5}" dt="2024-11-20T10:31:04.293" v="1113" actId="478"/>
          <ac:spMkLst>
            <pc:docMk/>
            <pc:sldMk cId="102991567" sldId="277"/>
            <ac:spMk id="4" creationId="{70DC21E7-715F-6305-A62C-5A66D6CD0922}"/>
          </ac:spMkLst>
        </pc:spChg>
        <pc:spChg chg="add del mod">
          <ac:chgData name="S WALTERS (Ysgol Bro Banw)" userId="17cf6ec2-1a9b-4b32-96eb-f3855dc8f126" providerId="ADAL" clId="{FAB0FCBB-9C8B-483D-8306-CC657F0140C5}" dt="2024-11-20T10:31:00.695" v="1111" actId="478"/>
          <ac:spMkLst>
            <pc:docMk/>
            <pc:sldMk cId="102991567" sldId="277"/>
            <ac:spMk id="6" creationId="{1F0689C4-0D1B-2A37-1B36-A57171357901}"/>
          </ac:spMkLst>
        </pc:spChg>
        <pc:picChg chg="del">
          <ac:chgData name="S WALTERS (Ysgol Bro Banw)" userId="17cf6ec2-1a9b-4b32-96eb-f3855dc8f126" providerId="ADAL" clId="{FAB0FCBB-9C8B-483D-8306-CC657F0140C5}" dt="2024-11-20T10:31:02.112" v="1112" actId="478"/>
          <ac:picMkLst>
            <pc:docMk/>
            <pc:sldMk cId="102991567" sldId="277"/>
            <ac:picMk id="7" creationId="{750910B9-EE64-74CF-9C4A-060CBCD91B79}"/>
          </ac:picMkLst>
        </pc:picChg>
        <pc:picChg chg="add mod">
          <ac:chgData name="S WALTERS (Ysgol Bro Banw)" userId="17cf6ec2-1a9b-4b32-96eb-f3855dc8f126" providerId="ADAL" clId="{FAB0FCBB-9C8B-483D-8306-CC657F0140C5}" dt="2024-11-20T10:32:44.679" v="1129" actId="1036"/>
          <ac:picMkLst>
            <pc:docMk/>
            <pc:sldMk cId="102991567" sldId="277"/>
            <ac:picMk id="8" creationId="{228F8EEF-2EAE-B90B-6197-2098F16A0552}"/>
          </ac:picMkLst>
        </pc:picChg>
        <pc:picChg chg="del mod">
          <ac:chgData name="S WALTERS (Ysgol Bro Banw)" userId="17cf6ec2-1a9b-4b32-96eb-f3855dc8f126" providerId="ADAL" clId="{FAB0FCBB-9C8B-483D-8306-CC657F0140C5}" dt="2024-11-20T10:30:58.640" v="1110" actId="478"/>
          <ac:picMkLst>
            <pc:docMk/>
            <pc:sldMk cId="102991567" sldId="277"/>
            <ac:picMk id="3074" creationId="{9C61439F-1B44-2055-7917-9323E7BD98CF}"/>
          </ac:picMkLst>
        </pc:picChg>
      </pc:sldChg>
      <pc:sldChg chg="addSp delSp modSp add mod">
        <pc:chgData name="S WALTERS (Ysgol Bro Banw)" userId="17cf6ec2-1a9b-4b32-96eb-f3855dc8f126" providerId="ADAL" clId="{FAB0FCBB-9C8B-483D-8306-CC657F0140C5}" dt="2024-11-20T20:30:06.140" v="5163" actId="20577"/>
        <pc:sldMkLst>
          <pc:docMk/>
          <pc:sldMk cId="778229512" sldId="278"/>
        </pc:sldMkLst>
        <pc:spChg chg="mod">
          <ac:chgData name="S WALTERS (Ysgol Bro Banw)" userId="17cf6ec2-1a9b-4b32-96eb-f3855dc8f126" providerId="ADAL" clId="{FAB0FCBB-9C8B-483D-8306-CC657F0140C5}" dt="2024-11-20T20:30:06.140" v="5163" actId="20577"/>
          <ac:spMkLst>
            <pc:docMk/>
            <pc:sldMk cId="778229512" sldId="278"/>
            <ac:spMk id="2" creationId="{9812A357-BF84-00F7-35BE-0DECA1C10C9C}"/>
          </ac:spMkLst>
        </pc:spChg>
        <pc:picChg chg="add mod">
          <ac:chgData name="S WALTERS (Ysgol Bro Banw)" userId="17cf6ec2-1a9b-4b32-96eb-f3855dc8f126" providerId="ADAL" clId="{FAB0FCBB-9C8B-483D-8306-CC657F0140C5}" dt="2024-11-20T10:34:40.182" v="1166"/>
          <ac:picMkLst>
            <pc:docMk/>
            <pc:sldMk cId="778229512" sldId="278"/>
            <ac:picMk id="3" creationId="{F52F3A17-39CE-4B1D-2844-0FED17E32C04}"/>
          </ac:picMkLst>
        </pc:picChg>
        <pc:picChg chg="del">
          <ac:chgData name="S WALTERS (Ysgol Bro Banw)" userId="17cf6ec2-1a9b-4b32-96eb-f3855dc8f126" providerId="ADAL" clId="{FAB0FCBB-9C8B-483D-8306-CC657F0140C5}" dt="2024-11-20T10:34:19.186" v="1132" actId="478"/>
          <ac:picMkLst>
            <pc:docMk/>
            <pc:sldMk cId="778229512" sldId="278"/>
            <ac:picMk id="8" creationId="{94CA0C08-682A-D473-7684-EDF95D58A9AE}"/>
          </ac:picMkLst>
        </pc:picChg>
      </pc:sldChg>
      <pc:sldChg chg="addSp delSp modSp add mod modAnim">
        <pc:chgData name="S WALTERS (Ysgol Bro Banw)" userId="17cf6ec2-1a9b-4b32-96eb-f3855dc8f126" providerId="ADAL" clId="{FAB0FCBB-9C8B-483D-8306-CC657F0140C5}" dt="2024-11-20T18:28:58.465" v="4365"/>
        <pc:sldMkLst>
          <pc:docMk/>
          <pc:sldMk cId="776534304" sldId="279"/>
        </pc:sldMkLst>
        <pc:spChg chg="del">
          <ac:chgData name="S WALTERS (Ysgol Bro Banw)" userId="17cf6ec2-1a9b-4b32-96eb-f3855dc8f126" providerId="ADAL" clId="{FAB0FCBB-9C8B-483D-8306-CC657F0140C5}" dt="2024-11-20T10:39:46.259" v="1198" actId="478"/>
          <ac:spMkLst>
            <pc:docMk/>
            <pc:sldMk cId="776534304" sldId="279"/>
            <ac:spMk id="2" creationId="{EE0F17CB-1EA8-049E-C97B-C2D57223D594}"/>
          </ac:spMkLst>
        </pc:spChg>
        <pc:spChg chg="add del mod">
          <ac:chgData name="S WALTERS (Ysgol Bro Banw)" userId="17cf6ec2-1a9b-4b32-96eb-f3855dc8f126" providerId="ADAL" clId="{FAB0FCBB-9C8B-483D-8306-CC657F0140C5}" dt="2024-11-20T10:39:49.851" v="1199" actId="478"/>
          <ac:spMkLst>
            <pc:docMk/>
            <pc:sldMk cId="776534304" sldId="279"/>
            <ac:spMk id="5" creationId="{EC3C36BE-1973-60B8-F3EF-48A5194FCAA9}"/>
          </ac:spMkLst>
        </pc:spChg>
        <pc:spChg chg="add mod">
          <ac:chgData name="S WALTERS (Ysgol Bro Banw)" userId="17cf6ec2-1a9b-4b32-96eb-f3855dc8f126" providerId="ADAL" clId="{FAB0FCBB-9C8B-483D-8306-CC657F0140C5}" dt="2024-11-20T10:40:29.769" v="1212" actId="14100"/>
          <ac:spMkLst>
            <pc:docMk/>
            <pc:sldMk cId="776534304" sldId="279"/>
            <ac:spMk id="6" creationId="{05660AA6-0EEC-361F-FE1B-FDF88A2EC690}"/>
          </ac:spMkLst>
        </pc:spChg>
        <pc:spChg chg="add mod">
          <ac:chgData name="S WALTERS (Ysgol Bro Banw)" userId="17cf6ec2-1a9b-4b32-96eb-f3855dc8f126" providerId="ADAL" clId="{FAB0FCBB-9C8B-483D-8306-CC657F0140C5}" dt="2024-11-20T10:40:18.329" v="1208" actId="14100"/>
          <ac:spMkLst>
            <pc:docMk/>
            <pc:sldMk cId="776534304" sldId="279"/>
            <ac:spMk id="7" creationId="{DAB8BBA4-CF47-D4FE-3B1D-DF49F1EBA1A0}"/>
          </ac:spMkLst>
        </pc:spChg>
        <pc:spChg chg="add mod">
          <ac:chgData name="S WALTERS (Ysgol Bro Banw)" userId="17cf6ec2-1a9b-4b32-96eb-f3855dc8f126" providerId="ADAL" clId="{FAB0FCBB-9C8B-483D-8306-CC657F0140C5}" dt="2024-11-20T10:45:42.240" v="1235" actId="20577"/>
          <ac:spMkLst>
            <pc:docMk/>
            <pc:sldMk cId="776534304" sldId="279"/>
            <ac:spMk id="9" creationId="{EF63C073-FF6C-E9D3-FD92-A27B884F1F99}"/>
          </ac:spMkLst>
        </pc:spChg>
        <pc:picChg chg="del">
          <ac:chgData name="S WALTERS (Ysgol Bro Banw)" userId="17cf6ec2-1a9b-4b32-96eb-f3855dc8f126" providerId="ADAL" clId="{FAB0FCBB-9C8B-483D-8306-CC657F0140C5}" dt="2024-11-20T10:39:35.739" v="1197" actId="478"/>
          <ac:picMkLst>
            <pc:docMk/>
            <pc:sldMk cId="776534304" sldId="279"/>
            <ac:picMk id="3" creationId="{4ACEC144-BC22-9C15-B46F-C1C8862BF1E7}"/>
          </ac:picMkLst>
        </pc:picChg>
        <pc:picChg chg="add mod">
          <ac:chgData name="S WALTERS (Ysgol Bro Banw)" userId="17cf6ec2-1a9b-4b32-96eb-f3855dc8f126" providerId="ADAL" clId="{FAB0FCBB-9C8B-483D-8306-CC657F0140C5}" dt="2024-11-20T10:45:27.164" v="1226" actId="1440"/>
          <ac:picMkLst>
            <pc:docMk/>
            <pc:sldMk cId="776534304" sldId="279"/>
            <ac:picMk id="8" creationId="{2C0DE1FF-4D83-9D58-E130-961999C24063}"/>
          </ac:picMkLst>
        </pc:picChg>
        <pc:picChg chg="add mod">
          <ac:chgData name="S WALTERS (Ysgol Bro Banw)" userId="17cf6ec2-1a9b-4b32-96eb-f3855dc8f126" providerId="ADAL" clId="{FAB0FCBB-9C8B-483D-8306-CC657F0140C5}" dt="2024-11-20T10:45:27.164" v="1226" actId="1440"/>
          <ac:picMkLst>
            <pc:docMk/>
            <pc:sldMk cId="776534304" sldId="279"/>
            <ac:picMk id="10" creationId="{CF110ADD-8165-2579-834F-5C479478FCA1}"/>
          </ac:picMkLst>
        </pc:picChg>
      </pc:sldChg>
      <pc:sldChg chg="addSp delSp modSp add mod modAnim">
        <pc:chgData name="S WALTERS (Ysgol Bro Banw)" userId="17cf6ec2-1a9b-4b32-96eb-f3855dc8f126" providerId="ADAL" clId="{FAB0FCBB-9C8B-483D-8306-CC657F0140C5}" dt="2024-11-20T18:29:14.107" v="4368"/>
        <pc:sldMkLst>
          <pc:docMk/>
          <pc:sldMk cId="2877135683" sldId="280"/>
        </pc:sldMkLst>
        <pc:spChg chg="add mod">
          <ac:chgData name="S WALTERS (Ysgol Bro Banw)" userId="17cf6ec2-1a9b-4b32-96eb-f3855dc8f126" providerId="ADAL" clId="{FAB0FCBB-9C8B-483D-8306-CC657F0140C5}" dt="2024-11-20T11:06:12.476" v="1495" actId="1035"/>
          <ac:spMkLst>
            <pc:docMk/>
            <pc:sldMk cId="2877135683" sldId="280"/>
            <ac:spMk id="2" creationId="{B6F47A14-037B-02C4-2B6A-63143AD44E2B}"/>
          </ac:spMkLst>
        </pc:spChg>
        <pc:spChg chg="mod">
          <ac:chgData name="S WALTERS (Ysgol Bro Banw)" userId="17cf6ec2-1a9b-4b32-96eb-f3855dc8f126" providerId="ADAL" clId="{FAB0FCBB-9C8B-483D-8306-CC657F0140C5}" dt="2024-11-20T11:06:12.476" v="1495" actId="1035"/>
          <ac:spMkLst>
            <pc:docMk/>
            <pc:sldMk cId="2877135683" sldId="280"/>
            <ac:spMk id="6" creationId="{59E89DE7-3C31-ED10-5847-D122EB5F1299}"/>
          </ac:spMkLst>
        </pc:spChg>
        <pc:spChg chg="mod">
          <ac:chgData name="S WALTERS (Ysgol Bro Banw)" userId="17cf6ec2-1a9b-4b32-96eb-f3855dc8f126" providerId="ADAL" clId="{FAB0FCBB-9C8B-483D-8306-CC657F0140C5}" dt="2024-11-20T11:03:48.030" v="1476" actId="20577"/>
          <ac:spMkLst>
            <pc:docMk/>
            <pc:sldMk cId="2877135683" sldId="280"/>
            <ac:spMk id="7" creationId="{0E2ACC2A-B166-592B-439E-2A30E284A0FC}"/>
          </ac:spMkLst>
        </pc:spChg>
        <pc:spChg chg="del">
          <ac:chgData name="S WALTERS (Ysgol Bro Banw)" userId="17cf6ec2-1a9b-4b32-96eb-f3855dc8f126" providerId="ADAL" clId="{FAB0FCBB-9C8B-483D-8306-CC657F0140C5}" dt="2024-11-20T10:59:08.112" v="1374" actId="478"/>
          <ac:spMkLst>
            <pc:docMk/>
            <pc:sldMk cId="2877135683" sldId="280"/>
            <ac:spMk id="9" creationId="{4961B986-47F7-0721-9D65-630FD9E36466}"/>
          </ac:spMkLst>
        </pc:spChg>
        <pc:picChg chg="add mod">
          <ac:chgData name="S WALTERS (Ysgol Bro Banw)" userId="17cf6ec2-1a9b-4b32-96eb-f3855dc8f126" providerId="ADAL" clId="{FAB0FCBB-9C8B-483D-8306-CC657F0140C5}" dt="2024-11-20T11:04:31.831" v="1485" actId="1440"/>
          <ac:picMkLst>
            <pc:docMk/>
            <pc:sldMk cId="2877135683" sldId="280"/>
            <ac:picMk id="3" creationId="{FE2356CE-A0E0-564F-DAAC-8FBF527862BB}"/>
          </ac:picMkLst>
        </pc:picChg>
        <pc:picChg chg="del">
          <ac:chgData name="S WALTERS (Ysgol Bro Banw)" userId="17cf6ec2-1a9b-4b32-96eb-f3855dc8f126" providerId="ADAL" clId="{FAB0FCBB-9C8B-483D-8306-CC657F0140C5}" dt="2024-11-20T10:46:26.192" v="1237" actId="478"/>
          <ac:picMkLst>
            <pc:docMk/>
            <pc:sldMk cId="2877135683" sldId="280"/>
            <ac:picMk id="8" creationId="{1988689A-C8EE-393E-4538-D0F88FB65C90}"/>
          </ac:picMkLst>
        </pc:picChg>
        <pc:picChg chg="del">
          <ac:chgData name="S WALTERS (Ysgol Bro Banw)" userId="17cf6ec2-1a9b-4b32-96eb-f3855dc8f126" providerId="ADAL" clId="{FAB0FCBB-9C8B-483D-8306-CC657F0140C5}" dt="2024-11-20T10:46:27.951" v="1238" actId="478"/>
          <ac:picMkLst>
            <pc:docMk/>
            <pc:sldMk cId="2877135683" sldId="280"/>
            <ac:picMk id="10" creationId="{3D72F8E4-4AFC-B58D-683C-B8C291B08F24}"/>
          </ac:picMkLst>
        </pc:picChg>
        <pc:picChg chg="add mod">
          <ac:chgData name="S WALTERS (Ysgol Bro Banw)" userId="17cf6ec2-1a9b-4b32-96eb-f3855dc8f126" providerId="ADAL" clId="{FAB0FCBB-9C8B-483D-8306-CC657F0140C5}" dt="2024-11-20T11:03:05.894" v="1447" actId="1440"/>
          <ac:picMkLst>
            <pc:docMk/>
            <pc:sldMk cId="2877135683" sldId="280"/>
            <ac:picMk id="5122" creationId="{F39BB883-1138-48A4-73F6-E8D2973EC571}"/>
          </ac:picMkLst>
        </pc:picChg>
      </pc:sldChg>
      <pc:sldChg chg="addSp delSp modSp add mod modAnim">
        <pc:chgData name="S WALTERS (Ysgol Bro Banw)" userId="17cf6ec2-1a9b-4b32-96eb-f3855dc8f126" providerId="ADAL" clId="{FAB0FCBB-9C8B-483D-8306-CC657F0140C5}" dt="2024-11-20T20:32:52.955" v="5170" actId="20577"/>
        <pc:sldMkLst>
          <pc:docMk/>
          <pc:sldMk cId="727562916" sldId="281"/>
        </pc:sldMkLst>
        <pc:spChg chg="mod">
          <ac:chgData name="S WALTERS (Ysgol Bro Banw)" userId="17cf6ec2-1a9b-4b32-96eb-f3855dc8f126" providerId="ADAL" clId="{FAB0FCBB-9C8B-483D-8306-CC657F0140C5}" dt="2024-11-20T20:32:52.955" v="5170" actId="20577"/>
          <ac:spMkLst>
            <pc:docMk/>
            <pc:sldMk cId="727562916" sldId="281"/>
            <ac:spMk id="2" creationId="{AAE01D36-C9C1-E373-D446-89A657D414C8}"/>
          </ac:spMkLst>
        </pc:spChg>
        <pc:spChg chg="add mod">
          <ac:chgData name="S WALTERS (Ysgol Bro Banw)" userId="17cf6ec2-1a9b-4b32-96eb-f3855dc8f126" providerId="ADAL" clId="{FAB0FCBB-9C8B-483D-8306-CC657F0140C5}" dt="2024-11-20T11:25:41.374" v="1710" actId="1076"/>
          <ac:spMkLst>
            <pc:docMk/>
            <pc:sldMk cId="727562916" sldId="281"/>
            <ac:spMk id="4" creationId="{6EC7863B-E3B6-336D-FB37-AF757B376999}"/>
          </ac:spMkLst>
        </pc:spChg>
        <pc:spChg chg="add del mod">
          <ac:chgData name="S WALTERS (Ysgol Bro Banw)" userId="17cf6ec2-1a9b-4b32-96eb-f3855dc8f126" providerId="ADAL" clId="{FAB0FCBB-9C8B-483D-8306-CC657F0140C5}" dt="2024-11-20T11:25:46.089" v="1711" actId="478"/>
          <ac:spMkLst>
            <pc:docMk/>
            <pc:sldMk cId="727562916" sldId="281"/>
            <ac:spMk id="5" creationId="{4D27EE02-3BCB-0AD7-4D76-4DE1FBE2D6FF}"/>
          </ac:spMkLst>
        </pc:spChg>
        <pc:spChg chg="mod">
          <ac:chgData name="S WALTERS (Ysgol Bro Banw)" userId="17cf6ec2-1a9b-4b32-96eb-f3855dc8f126" providerId="ADAL" clId="{FAB0FCBB-9C8B-483D-8306-CC657F0140C5}" dt="2024-11-20T20:31:58.200" v="5165" actId="20577"/>
          <ac:spMkLst>
            <pc:docMk/>
            <pc:sldMk cId="727562916" sldId="281"/>
            <ac:spMk id="6" creationId="{1ED71CED-4DEA-9AAC-6576-EEC747E888C3}"/>
          </ac:spMkLst>
        </pc:spChg>
        <pc:spChg chg="mod">
          <ac:chgData name="S WALTERS (Ysgol Bro Banw)" userId="17cf6ec2-1a9b-4b32-96eb-f3855dc8f126" providerId="ADAL" clId="{FAB0FCBB-9C8B-483D-8306-CC657F0140C5}" dt="2024-11-20T11:18:18.784" v="1616" actId="14100"/>
          <ac:spMkLst>
            <pc:docMk/>
            <pc:sldMk cId="727562916" sldId="281"/>
            <ac:spMk id="7" creationId="{E0251456-BB1E-B186-6660-12ECB78592AB}"/>
          </ac:spMkLst>
        </pc:spChg>
        <pc:picChg chg="del">
          <ac:chgData name="S WALTERS (Ysgol Bro Banw)" userId="17cf6ec2-1a9b-4b32-96eb-f3855dc8f126" providerId="ADAL" clId="{FAB0FCBB-9C8B-483D-8306-CC657F0140C5}" dt="2024-11-20T11:18:06.004" v="1612" actId="478"/>
          <ac:picMkLst>
            <pc:docMk/>
            <pc:sldMk cId="727562916" sldId="281"/>
            <ac:picMk id="3" creationId="{EDB62A6B-75F6-8C36-98DF-146B2B65CB56}"/>
          </ac:picMkLst>
        </pc:picChg>
        <pc:picChg chg="del">
          <ac:chgData name="S WALTERS (Ysgol Bro Banw)" userId="17cf6ec2-1a9b-4b32-96eb-f3855dc8f126" providerId="ADAL" clId="{FAB0FCBB-9C8B-483D-8306-CC657F0140C5}" dt="2024-11-20T11:18:00.885" v="1611" actId="478"/>
          <ac:picMkLst>
            <pc:docMk/>
            <pc:sldMk cId="727562916" sldId="281"/>
            <ac:picMk id="5122" creationId="{93662CB1-9EEA-FE7A-375F-C0F90E08A284}"/>
          </ac:picMkLst>
        </pc:picChg>
        <pc:picChg chg="add mod">
          <ac:chgData name="S WALTERS (Ysgol Bro Banw)" userId="17cf6ec2-1a9b-4b32-96eb-f3855dc8f126" providerId="ADAL" clId="{FAB0FCBB-9C8B-483D-8306-CC657F0140C5}" dt="2024-11-20T11:29:22.173" v="1744" actId="1037"/>
          <ac:picMkLst>
            <pc:docMk/>
            <pc:sldMk cId="727562916" sldId="281"/>
            <ac:picMk id="7171" creationId="{E68421ED-8D9B-8512-B01B-6F9D42B0AF8D}"/>
          </ac:picMkLst>
        </pc:picChg>
        <pc:picChg chg="add mod">
          <ac:chgData name="S WALTERS (Ysgol Bro Banw)" userId="17cf6ec2-1a9b-4b32-96eb-f3855dc8f126" providerId="ADAL" clId="{FAB0FCBB-9C8B-483D-8306-CC657F0140C5}" dt="2024-11-20T11:29:24.907" v="1747" actId="1038"/>
          <ac:picMkLst>
            <pc:docMk/>
            <pc:sldMk cId="727562916" sldId="281"/>
            <ac:picMk id="7173" creationId="{E673D7F3-7407-4B96-6753-B8C48342C838}"/>
          </ac:picMkLst>
        </pc:picChg>
        <pc:picChg chg="add mod">
          <ac:chgData name="S WALTERS (Ysgol Bro Banw)" userId="17cf6ec2-1a9b-4b32-96eb-f3855dc8f126" providerId="ADAL" clId="{FAB0FCBB-9C8B-483D-8306-CC657F0140C5}" dt="2024-11-20T11:29:28.677" v="1752" actId="1036"/>
          <ac:picMkLst>
            <pc:docMk/>
            <pc:sldMk cId="727562916" sldId="281"/>
            <ac:picMk id="7175" creationId="{129E02D1-DDA2-D28E-0300-553DB25E37AE}"/>
          </ac:picMkLst>
        </pc:picChg>
      </pc:sldChg>
      <pc:sldChg chg="addSp delSp modSp add mod">
        <pc:chgData name="S WALTERS (Ysgol Bro Banw)" userId="17cf6ec2-1a9b-4b32-96eb-f3855dc8f126" providerId="ADAL" clId="{FAB0FCBB-9C8B-483D-8306-CC657F0140C5}" dt="2024-11-20T13:17:26.527" v="2390" actId="207"/>
        <pc:sldMkLst>
          <pc:docMk/>
          <pc:sldMk cId="2988379783" sldId="282"/>
        </pc:sldMkLst>
        <pc:spChg chg="del">
          <ac:chgData name="S WALTERS (Ysgol Bro Banw)" userId="17cf6ec2-1a9b-4b32-96eb-f3855dc8f126" providerId="ADAL" clId="{FAB0FCBB-9C8B-483D-8306-CC657F0140C5}" dt="2024-11-20T11:30:16.073" v="1758" actId="478"/>
          <ac:spMkLst>
            <pc:docMk/>
            <pc:sldMk cId="2988379783" sldId="282"/>
            <ac:spMk id="2" creationId="{894788A7-E61E-5C55-A58C-8B251CCE821D}"/>
          </ac:spMkLst>
        </pc:spChg>
        <pc:spChg chg="add mod">
          <ac:chgData name="S WALTERS (Ysgol Bro Banw)" userId="17cf6ec2-1a9b-4b32-96eb-f3855dc8f126" providerId="ADAL" clId="{FAB0FCBB-9C8B-483D-8306-CC657F0140C5}" dt="2024-11-20T13:09:50.036" v="2240" actId="14100"/>
          <ac:spMkLst>
            <pc:docMk/>
            <pc:sldMk cId="2988379783" sldId="282"/>
            <ac:spMk id="3" creationId="{F0504865-5490-C93C-C47F-09694F5F8B3C}"/>
          </ac:spMkLst>
        </pc:spChg>
        <pc:spChg chg="del">
          <ac:chgData name="S WALTERS (Ysgol Bro Banw)" userId="17cf6ec2-1a9b-4b32-96eb-f3855dc8f126" providerId="ADAL" clId="{FAB0FCBB-9C8B-483D-8306-CC657F0140C5}" dt="2024-11-20T11:30:19.307" v="1759" actId="478"/>
          <ac:spMkLst>
            <pc:docMk/>
            <pc:sldMk cId="2988379783" sldId="282"/>
            <ac:spMk id="4" creationId="{763A74AA-05A7-0D10-58ED-DFABF0E4B84D}"/>
          </ac:spMkLst>
        </pc:spChg>
        <pc:spChg chg="del">
          <ac:chgData name="S WALTERS (Ysgol Bro Banw)" userId="17cf6ec2-1a9b-4b32-96eb-f3855dc8f126" providerId="ADAL" clId="{FAB0FCBB-9C8B-483D-8306-CC657F0140C5}" dt="2024-11-20T11:30:08.770" v="1754" actId="478"/>
          <ac:spMkLst>
            <pc:docMk/>
            <pc:sldMk cId="2988379783" sldId="282"/>
            <ac:spMk id="6" creationId="{6750B3AF-61E2-68F7-D042-66B219B8F368}"/>
          </ac:spMkLst>
        </pc:spChg>
        <pc:spChg chg="mod">
          <ac:chgData name="S WALTERS (Ysgol Bro Banw)" userId="17cf6ec2-1a9b-4b32-96eb-f3855dc8f126" providerId="ADAL" clId="{FAB0FCBB-9C8B-483D-8306-CC657F0140C5}" dt="2024-11-20T13:07:42.226" v="2195" actId="1035"/>
          <ac:spMkLst>
            <pc:docMk/>
            <pc:sldMk cId="2988379783" sldId="282"/>
            <ac:spMk id="7" creationId="{E7F2B138-C7FD-8667-D83A-2A8DE6749A64}"/>
          </ac:spMkLst>
        </pc:spChg>
        <pc:spChg chg="add mod">
          <ac:chgData name="S WALTERS (Ysgol Bro Banw)" userId="17cf6ec2-1a9b-4b32-96eb-f3855dc8f126" providerId="ADAL" clId="{FAB0FCBB-9C8B-483D-8306-CC657F0140C5}" dt="2024-11-20T13:17:26.527" v="2390" actId="207"/>
          <ac:spMkLst>
            <pc:docMk/>
            <pc:sldMk cId="2988379783" sldId="282"/>
            <ac:spMk id="8" creationId="{DBE13F51-E6C9-9914-059E-E232BDBA3770}"/>
          </ac:spMkLst>
        </pc:spChg>
        <pc:spChg chg="add mod">
          <ac:chgData name="S WALTERS (Ysgol Bro Banw)" userId="17cf6ec2-1a9b-4b32-96eb-f3855dc8f126" providerId="ADAL" clId="{FAB0FCBB-9C8B-483D-8306-CC657F0140C5}" dt="2024-11-20T13:17:26.527" v="2390" actId="207"/>
          <ac:spMkLst>
            <pc:docMk/>
            <pc:sldMk cId="2988379783" sldId="282"/>
            <ac:spMk id="9" creationId="{FF2DDA7C-68BC-6E6E-DB40-5D3BA25F796E}"/>
          </ac:spMkLst>
        </pc:spChg>
        <pc:spChg chg="add mod">
          <ac:chgData name="S WALTERS (Ysgol Bro Banw)" userId="17cf6ec2-1a9b-4b32-96eb-f3855dc8f126" providerId="ADAL" clId="{FAB0FCBB-9C8B-483D-8306-CC657F0140C5}" dt="2024-11-20T13:17:26.527" v="2390" actId="207"/>
          <ac:spMkLst>
            <pc:docMk/>
            <pc:sldMk cId="2988379783" sldId="282"/>
            <ac:spMk id="10" creationId="{FCC4472A-F800-827A-1620-C521C71CC82F}"/>
          </ac:spMkLst>
        </pc:spChg>
        <pc:spChg chg="add mod">
          <ac:chgData name="S WALTERS (Ysgol Bro Banw)" userId="17cf6ec2-1a9b-4b32-96eb-f3855dc8f126" providerId="ADAL" clId="{FAB0FCBB-9C8B-483D-8306-CC657F0140C5}" dt="2024-11-20T13:17:26.527" v="2390" actId="207"/>
          <ac:spMkLst>
            <pc:docMk/>
            <pc:sldMk cId="2988379783" sldId="282"/>
            <ac:spMk id="11" creationId="{9CD2E7CB-4050-E095-0172-DD06E4EFEC23}"/>
          </ac:spMkLst>
        </pc:spChg>
        <pc:spChg chg="add mod">
          <ac:chgData name="S WALTERS (Ysgol Bro Banw)" userId="17cf6ec2-1a9b-4b32-96eb-f3855dc8f126" providerId="ADAL" clId="{FAB0FCBB-9C8B-483D-8306-CC657F0140C5}" dt="2024-11-20T13:17:26.527" v="2390" actId="207"/>
          <ac:spMkLst>
            <pc:docMk/>
            <pc:sldMk cId="2988379783" sldId="282"/>
            <ac:spMk id="12" creationId="{8600059E-0B18-3D25-C7DC-0990DC1BDE93}"/>
          </ac:spMkLst>
        </pc:spChg>
        <pc:spChg chg="add mod">
          <ac:chgData name="S WALTERS (Ysgol Bro Banw)" userId="17cf6ec2-1a9b-4b32-96eb-f3855dc8f126" providerId="ADAL" clId="{FAB0FCBB-9C8B-483D-8306-CC657F0140C5}" dt="2024-11-20T13:17:26.527" v="2390" actId="207"/>
          <ac:spMkLst>
            <pc:docMk/>
            <pc:sldMk cId="2988379783" sldId="282"/>
            <ac:spMk id="13" creationId="{50DECDA7-8355-6161-8B3D-34A1455E807F}"/>
          </ac:spMkLst>
        </pc:spChg>
        <pc:spChg chg="add mod">
          <ac:chgData name="S WALTERS (Ysgol Bro Banw)" userId="17cf6ec2-1a9b-4b32-96eb-f3855dc8f126" providerId="ADAL" clId="{FAB0FCBB-9C8B-483D-8306-CC657F0140C5}" dt="2024-11-20T13:17:26.527" v="2390" actId="207"/>
          <ac:spMkLst>
            <pc:docMk/>
            <pc:sldMk cId="2988379783" sldId="282"/>
            <ac:spMk id="14" creationId="{3967E745-9BCA-D793-EF46-E2E5CE5D75D0}"/>
          </ac:spMkLst>
        </pc:spChg>
        <pc:spChg chg="add mod">
          <ac:chgData name="S WALTERS (Ysgol Bro Banw)" userId="17cf6ec2-1a9b-4b32-96eb-f3855dc8f126" providerId="ADAL" clId="{FAB0FCBB-9C8B-483D-8306-CC657F0140C5}" dt="2024-11-20T13:17:26.527" v="2390" actId="207"/>
          <ac:spMkLst>
            <pc:docMk/>
            <pc:sldMk cId="2988379783" sldId="282"/>
            <ac:spMk id="15" creationId="{90D689BE-58C6-28DD-D818-58D3793A46EE}"/>
          </ac:spMkLst>
        </pc:spChg>
        <pc:picChg chg="add del mod">
          <ac:chgData name="S WALTERS (Ysgol Bro Banw)" userId="17cf6ec2-1a9b-4b32-96eb-f3855dc8f126" providerId="ADAL" clId="{FAB0FCBB-9C8B-483D-8306-CC657F0140C5}" dt="2024-11-20T13:07:23.994" v="2184" actId="478"/>
          <ac:picMkLst>
            <pc:docMk/>
            <pc:sldMk cId="2988379783" sldId="282"/>
            <ac:picMk id="5" creationId="{15EAAA69-003E-FA0B-2584-3854C9AE322A}"/>
          </ac:picMkLst>
        </pc:picChg>
        <pc:picChg chg="add mod">
          <ac:chgData name="S WALTERS (Ysgol Bro Banw)" userId="17cf6ec2-1a9b-4b32-96eb-f3855dc8f126" providerId="ADAL" clId="{FAB0FCBB-9C8B-483D-8306-CC657F0140C5}" dt="2024-11-20T13:00:57.973" v="2100" actId="1038"/>
          <ac:picMkLst>
            <pc:docMk/>
            <pc:sldMk cId="2988379783" sldId="282"/>
            <ac:picMk id="16" creationId="{06BD8438-B09A-54A7-3310-D53ED667D63E}"/>
          </ac:picMkLst>
        </pc:picChg>
        <pc:picChg chg="add mod">
          <ac:chgData name="S WALTERS (Ysgol Bro Banw)" userId="17cf6ec2-1a9b-4b32-96eb-f3855dc8f126" providerId="ADAL" clId="{FAB0FCBB-9C8B-483D-8306-CC657F0140C5}" dt="2024-11-20T13:00:53.655" v="2081" actId="1038"/>
          <ac:picMkLst>
            <pc:docMk/>
            <pc:sldMk cId="2988379783" sldId="282"/>
            <ac:picMk id="18" creationId="{4DD47B87-3473-6F71-A943-F5DFF0BA60E7}"/>
          </ac:picMkLst>
        </pc:picChg>
        <pc:picChg chg="add mod">
          <ac:chgData name="S WALTERS (Ysgol Bro Banw)" userId="17cf6ec2-1a9b-4b32-96eb-f3855dc8f126" providerId="ADAL" clId="{FAB0FCBB-9C8B-483D-8306-CC657F0140C5}" dt="2024-11-20T13:01:56.053" v="2141" actId="1035"/>
          <ac:picMkLst>
            <pc:docMk/>
            <pc:sldMk cId="2988379783" sldId="282"/>
            <ac:picMk id="20" creationId="{E448FF1D-034A-EA63-A400-9657FCD40C4A}"/>
          </ac:picMkLst>
        </pc:picChg>
        <pc:picChg chg="add mod">
          <ac:chgData name="S WALTERS (Ysgol Bro Banw)" userId="17cf6ec2-1a9b-4b32-96eb-f3855dc8f126" providerId="ADAL" clId="{FAB0FCBB-9C8B-483D-8306-CC657F0140C5}" dt="2024-11-20T13:02:53.516" v="2164" actId="1035"/>
          <ac:picMkLst>
            <pc:docMk/>
            <pc:sldMk cId="2988379783" sldId="282"/>
            <ac:picMk id="22" creationId="{EB3EAD97-6510-EF9C-196A-DC6C938AFD42}"/>
          </ac:picMkLst>
        </pc:picChg>
        <pc:picChg chg="add mod">
          <ac:chgData name="S WALTERS (Ysgol Bro Banw)" userId="17cf6ec2-1a9b-4b32-96eb-f3855dc8f126" providerId="ADAL" clId="{FAB0FCBB-9C8B-483D-8306-CC657F0140C5}" dt="2024-11-20T13:04:07.808" v="2173" actId="1038"/>
          <ac:picMkLst>
            <pc:docMk/>
            <pc:sldMk cId="2988379783" sldId="282"/>
            <ac:picMk id="24" creationId="{B8548800-74D5-78FA-4EA4-2333CB760117}"/>
          </ac:picMkLst>
        </pc:picChg>
        <pc:picChg chg="add mod">
          <ac:chgData name="S WALTERS (Ysgol Bro Banw)" userId="17cf6ec2-1a9b-4b32-96eb-f3855dc8f126" providerId="ADAL" clId="{FAB0FCBB-9C8B-483D-8306-CC657F0140C5}" dt="2024-11-20T13:05:36.334" v="2177" actId="14100"/>
          <ac:picMkLst>
            <pc:docMk/>
            <pc:sldMk cId="2988379783" sldId="282"/>
            <ac:picMk id="26" creationId="{CE725542-2A01-5D6F-8E8F-72A17039D04D}"/>
          </ac:picMkLst>
        </pc:picChg>
        <pc:picChg chg="del">
          <ac:chgData name="S WALTERS (Ysgol Bro Banw)" userId="17cf6ec2-1a9b-4b32-96eb-f3855dc8f126" providerId="ADAL" clId="{FAB0FCBB-9C8B-483D-8306-CC657F0140C5}" dt="2024-11-20T11:30:10.186" v="1755" actId="478"/>
          <ac:picMkLst>
            <pc:docMk/>
            <pc:sldMk cId="2988379783" sldId="282"/>
            <ac:picMk id="7171" creationId="{8148E34D-B862-1B36-AED3-2C1AD465AAAF}"/>
          </ac:picMkLst>
        </pc:picChg>
        <pc:picChg chg="del">
          <ac:chgData name="S WALTERS (Ysgol Bro Banw)" userId="17cf6ec2-1a9b-4b32-96eb-f3855dc8f126" providerId="ADAL" clId="{FAB0FCBB-9C8B-483D-8306-CC657F0140C5}" dt="2024-11-20T11:30:12.977" v="1757" actId="478"/>
          <ac:picMkLst>
            <pc:docMk/>
            <pc:sldMk cId="2988379783" sldId="282"/>
            <ac:picMk id="7173" creationId="{9CE01D91-45AF-5BAA-A09D-EEC265FE0019}"/>
          </ac:picMkLst>
        </pc:picChg>
        <pc:picChg chg="del">
          <ac:chgData name="S WALTERS (Ysgol Bro Banw)" userId="17cf6ec2-1a9b-4b32-96eb-f3855dc8f126" providerId="ADAL" clId="{FAB0FCBB-9C8B-483D-8306-CC657F0140C5}" dt="2024-11-20T11:30:11.551" v="1756" actId="478"/>
          <ac:picMkLst>
            <pc:docMk/>
            <pc:sldMk cId="2988379783" sldId="282"/>
            <ac:picMk id="7175" creationId="{2A6F8184-CD74-D32E-6532-B1A4F9EFC282}"/>
          </ac:picMkLst>
        </pc:picChg>
        <pc:picChg chg="add mod">
          <ac:chgData name="S WALTERS (Ysgol Bro Banw)" userId="17cf6ec2-1a9b-4b32-96eb-f3855dc8f126" providerId="ADAL" clId="{FAB0FCBB-9C8B-483D-8306-CC657F0140C5}" dt="2024-11-20T13:01:10.830" v="2134" actId="1037"/>
          <ac:picMkLst>
            <pc:docMk/>
            <pc:sldMk cId="2988379783" sldId="282"/>
            <ac:picMk id="8194" creationId="{BF8091CA-5777-579D-39BF-7745D8D3FAA0}"/>
          </ac:picMkLst>
        </pc:picChg>
        <pc:picChg chg="add mod">
          <ac:chgData name="S WALTERS (Ysgol Bro Banw)" userId="17cf6ec2-1a9b-4b32-96eb-f3855dc8f126" providerId="ADAL" clId="{FAB0FCBB-9C8B-483D-8306-CC657F0140C5}" dt="2024-11-20T13:08:00.190" v="2199" actId="1036"/>
          <ac:picMkLst>
            <pc:docMk/>
            <pc:sldMk cId="2988379783" sldId="282"/>
            <ac:picMk id="8196" creationId="{455C2CBE-DE7F-A749-C360-3B2E2F71E558}"/>
          </ac:picMkLst>
        </pc:picChg>
        <pc:picChg chg="add mod">
          <ac:chgData name="S WALTERS (Ysgol Bro Banw)" userId="17cf6ec2-1a9b-4b32-96eb-f3855dc8f126" providerId="ADAL" clId="{FAB0FCBB-9C8B-483D-8306-CC657F0140C5}" dt="2024-11-20T13:09:13.905" v="2239" actId="1037"/>
          <ac:picMkLst>
            <pc:docMk/>
            <pc:sldMk cId="2988379783" sldId="282"/>
            <ac:picMk id="8198" creationId="{3CA13EB8-57FD-A4A4-62A6-BA52C83D71C5}"/>
          </ac:picMkLst>
        </pc:picChg>
      </pc:sldChg>
      <pc:sldChg chg="addSp delSp modSp add mod">
        <pc:chgData name="S WALTERS (Ysgol Bro Banw)" userId="17cf6ec2-1a9b-4b32-96eb-f3855dc8f126" providerId="ADAL" clId="{FAB0FCBB-9C8B-483D-8306-CC657F0140C5}" dt="2024-11-20T13:31:31.501" v="2636" actId="14100"/>
        <pc:sldMkLst>
          <pc:docMk/>
          <pc:sldMk cId="988928227" sldId="283"/>
        </pc:sldMkLst>
        <pc:spChg chg="mod">
          <ac:chgData name="S WALTERS (Ysgol Bro Banw)" userId="17cf6ec2-1a9b-4b32-96eb-f3855dc8f126" providerId="ADAL" clId="{FAB0FCBB-9C8B-483D-8306-CC657F0140C5}" dt="2024-11-20T13:16:40.771" v="2384" actId="14100"/>
          <ac:spMkLst>
            <pc:docMk/>
            <pc:sldMk cId="988928227" sldId="283"/>
            <ac:spMk id="3" creationId="{F4E895D1-BD47-4339-30DA-41E55D4310A5}"/>
          </ac:spMkLst>
        </pc:spChg>
        <pc:spChg chg="add mod">
          <ac:chgData name="S WALTERS (Ysgol Bro Banw)" userId="17cf6ec2-1a9b-4b32-96eb-f3855dc8f126" providerId="ADAL" clId="{FAB0FCBB-9C8B-483D-8306-CC657F0140C5}" dt="2024-11-20T13:22:57.319" v="2469" actId="1035"/>
          <ac:spMkLst>
            <pc:docMk/>
            <pc:sldMk cId="988928227" sldId="283"/>
            <ac:spMk id="6" creationId="{3C1D06B4-00CC-402F-20DA-522AA97E4E14}"/>
          </ac:spMkLst>
        </pc:spChg>
        <pc:spChg chg="mod">
          <ac:chgData name="S WALTERS (Ysgol Bro Banw)" userId="17cf6ec2-1a9b-4b32-96eb-f3855dc8f126" providerId="ADAL" clId="{FAB0FCBB-9C8B-483D-8306-CC657F0140C5}" dt="2024-11-20T13:15:43.800" v="2310" actId="14100"/>
          <ac:spMkLst>
            <pc:docMk/>
            <pc:sldMk cId="988928227" sldId="283"/>
            <ac:spMk id="7" creationId="{57E84819-DDBF-D168-6C0A-5005DDD53847}"/>
          </ac:spMkLst>
        </pc:spChg>
        <pc:spChg chg="mod">
          <ac:chgData name="S WALTERS (Ysgol Bro Banw)" userId="17cf6ec2-1a9b-4b32-96eb-f3855dc8f126" providerId="ADAL" clId="{FAB0FCBB-9C8B-483D-8306-CC657F0140C5}" dt="2024-11-20T13:22:57.319" v="2469" actId="1035"/>
          <ac:spMkLst>
            <pc:docMk/>
            <pc:sldMk cId="988928227" sldId="283"/>
            <ac:spMk id="8" creationId="{3A929E4F-2840-D9EB-7DD8-81139F8A9760}"/>
          </ac:spMkLst>
        </pc:spChg>
        <pc:spChg chg="mod">
          <ac:chgData name="S WALTERS (Ysgol Bro Banw)" userId="17cf6ec2-1a9b-4b32-96eb-f3855dc8f126" providerId="ADAL" clId="{FAB0FCBB-9C8B-483D-8306-CC657F0140C5}" dt="2024-11-20T13:22:57.319" v="2469" actId="1035"/>
          <ac:spMkLst>
            <pc:docMk/>
            <pc:sldMk cId="988928227" sldId="283"/>
            <ac:spMk id="9" creationId="{7F31A446-A759-0382-0F2E-A15527FEA82D}"/>
          </ac:spMkLst>
        </pc:spChg>
        <pc:spChg chg="mod">
          <ac:chgData name="S WALTERS (Ysgol Bro Banw)" userId="17cf6ec2-1a9b-4b32-96eb-f3855dc8f126" providerId="ADAL" clId="{FAB0FCBB-9C8B-483D-8306-CC657F0140C5}" dt="2024-11-20T13:22:57.319" v="2469" actId="1035"/>
          <ac:spMkLst>
            <pc:docMk/>
            <pc:sldMk cId="988928227" sldId="283"/>
            <ac:spMk id="10" creationId="{5288F192-17E0-A58E-66AE-AC15B98FAD1C}"/>
          </ac:spMkLst>
        </pc:spChg>
        <pc:spChg chg="mod">
          <ac:chgData name="S WALTERS (Ysgol Bro Banw)" userId="17cf6ec2-1a9b-4b32-96eb-f3855dc8f126" providerId="ADAL" clId="{FAB0FCBB-9C8B-483D-8306-CC657F0140C5}" dt="2024-11-20T13:22:57.319" v="2469" actId="1035"/>
          <ac:spMkLst>
            <pc:docMk/>
            <pc:sldMk cId="988928227" sldId="283"/>
            <ac:spMk id="11" creationId="{BC3C00F7-A1DC-03CA-CE09-F5926C3FDEF3}"/>
          </ac:spMkLst>
        </pc:spChg>
        <pc:spChg chg="mod">
          <ac:chgData name="S WALTERS (Ysgol Bro Banw)" userId="17cf6ec2-1a9b-4b32-96eb-f3855dc8f126" providerId="ADAL" clId="{FAB0FCBB-9C8B-483D-8306-CC657F0140C5}" dt="2024-11-20T13:22:57.319" v="2469" actId="1035"/>
          <ac:spMkLst>
            <pc:docMk/>
            <pc:sldMk cId="988928227" sldId="283"/>
            <ac:spMk id="12" creationId="{9D14CA2D-07E5-1E47-FA8A-9C5FE0FE9588}"/>
          </ac:spMkLst>
        </pc:spChg>
        <pc:spChg chg="mod">
          <ac:chgData name="S WALTERS (Ysgol Bro Banw)" userId="17cf6ec2-1a9b-4b32-96eb-f3855dc8f126" providerId="ADAL" clId="{FAB0FCBB-9C8B-483D-8306-CC657F0140C5}" dt="2024-11-20T13:22:57.319" v="2469" actId="1035"/>
          <ac:spMkLst>
            <pc:docMk/>
            <pc:sldMk cId="988928227" sldId="283"/>
            <ac:spMk id="13" creationId="{4FACC6D5-4A69-D413-C2B8-B412F2B7AC1A}"/>
          </ac:spMkLst>
        </pc:spChg>
        <pc:spChg chg="mod">
          <ac:chgData name="S WALTERS (Ysgol Bro Banw)" userId="17cf6ec2-1a9b-4b32-96eb-f3855dc8f126" providerId="ADAL" clId="{FAB0FCBB-9C8B-483D-8306-CC657F0140C5}" dt="2024-11-20T13:22:57.319" v="2469" actId="1035"/>
          <ac:spMkLst>
            <pc:docMk/>
            <pc:sldMk cId="988928227" sldId="283"/>
            <ac:spMk id="14" creationId="{1D40CC06-9130-889D-3BD1-52E910DA782D}"/>
          </ac:spMkLst>
        </pc:spChg>
        <pc:spChg chg="del">
          <ac:chgData name="S WALTERS (Ysgol Bro Banw)" userId="17cf6ec2-1a9b-4b32-96eb-f3855dc8f126" providerId="ADAL" clId="{FAB0FCBB-9C8B-483D-8306-CC657F0140C5}" dt="2024-11-20T13:14:17.259" v="2298" actId="478"/>
          <ac:spMkLst>
            <pc:docMk/>
            <pc:sldMk cId="988928227" sldId="283"/>
            <ac:spMk id="15" creationId="{76D50EB7-E577-DB41-CF31-443230D62814}"/>
          </ac:spMkLst>
        </pc:spChg>
        <pc:spChg chg="add">
          <ac:chgData name="S WALTERS (Ysgol Bro Banw)" userId="17cf6ec2-1a9b-4b32-96eb-f3855dc8f126" providerId="ADAL" clId="{FAB0FCBB-9C8B-483D-8306-CC657F0140C5}" dt="2024-11-20T13:25:45.472" v="2501"/>
          <ac:spMkLst>
            <pc:docMk/>
            <pc:sldMk cId="988928227" sldId="283"/>
            <ac:spMk id="17" creationId="{B939889D-1CB9-E3EA-8D00-D93375958149}"/>
          </ac:spMkLst>
        </pc:spChg>
        <pc:spChg chg="add del mod">
          <ac:chgData name="S WALTERS (Ysgol Bro Banw)" userId="17cf6ec2-1a9b-4b32-96eb-f3855dc8f126" providerId="ADAL" clId="{FAB0FCBB-9C8B-483D-8306-CC657F0140C5}" dt="2024-11-20T13:26:25.960" v="2589" actId="478"/>
          <ac:spMkLst>
            <pc:docMk/>
            <pc:sldMk cId="988928227" sldId="283"/>
            <ac:spMk id="19" creationId="{1D70C3CD-167F-DF9D-8370-CA9854B5CF91}"/>
          </ac:spMkLst>
        </pc:spChg>
        <pc:picChg chg="add del mod">
          <ac:chgData name="S WALTERS (Ysgol Bro Banw)" userId="17cf6ec2-1a9b-4b32-96eb-f3855dc8f126" providerId="ADAL" clId="{FAB0FCBB-9C8B-483D-8306-CC657F0140C5}" dt="2024-11-20T13:14:20.441" v="2300" actId="478"/>
          <ac:picMkLst>
            <pc:docMk/>
            <pc:sldMk cId="988928227" sldId="283"/>
            <ac:picMk id="2" creationId="{57C0F6FA-4A7A-29C2-8473-82ADBD6244AC}"/>
          </ac:picMkLst>
        </pc:picChg>
        <pc:picChg chg="add mod">
          <ac:chgData name="S WALTERS (Ysgol Bro Banw)" userId="17cf6ec2-1a9b-4b32-96eb-f3855dc8f126" providerId="ADAL" clId="{FAB0FCBB-9C8B-483D-8306-CC657F0140C5}" dt="2024-11-20T13:16:18.601" v="2380" actId="1038"/>
          <ac:picMkLst>
            <pc:docMk/>
            <pc:sldMk cId="988928227" sldId="283"/>
            <ac:picMk id="5" creationId="{0E5D8868-815B-6938-CFED-B5C90AA6F3F0}"/>
          </ac:picMkLst>
        </pc:picChg>
        <pc:picChg chg="del">
          <ac:chgData name="S WALTERS (Ysgol Bro Banw)" userId="17cf6ec2-1a9b-4b32-96eb-f3855dc8f126" providerId="ADAL" clId="{FAB0FCBB-9C8B-483D-8306-CC657F0140C5}" dt="2024-11-20T13:16:44.191" v="2385" actId="478"/>
          <ac:picMkLst>
            <pc:docMk/>
            <pc:sldMk cId="988928227" sldId="283"/>
            <ac:picMk id="16" creationId="{C8487C13-3612-E362-5A76-F35EDFDFADF4}"/>
          </ac:picMkLst>
        </pc:picChg>
        <pc:picChg chg="del">
          <ac:chgData name="S WALTERS (Ysgol Bro Banw)" userId="17cf6ec2-1a9b-4b32-96eb-f3855dc8f126" providerId="ADAL" clId="{FAB0FCBB-9C8B-483D-8306-CC657F0140C5}" dt="2024-11-20T13:16:47.694" v="2387" actId="478"/>
          <ac:picMkLst>
            <pc:docMk/>
            <pc:sldMk cId="988928227" sldId="283"/>
            <ac:picMk id="18" creationId="{9ACBAAFE-6DE1-F99D-91F0-65B3A7F9C330}"/>
          </ac:picMkLst>
        </pc:picChg>
        <pc:picChg chg="del">
          <ac:chgData name="S WALTERS (Ysgol Bro Banw)" userId="17cf6ec2-1a9b-4b32-96eb-f3855dc8f126" providerId="ADAL" clId="{FAB0FCBB-9C8B-483D-8306-CC657F0140C5}" dt="2024-11-20T13:15:59.756" v="2313" actId="478"/>
          <ac:picMkLst>
            <pc:docMk/>
            <pc:sldMk cId="988928227" sldId="283"/>
            <ac:picMk id="20" creationId="{9F7D0191-CBAE-F947-A937-4DA75CFD48F7}"/>
          </ac:picMkLst>
        </pc:picChg>
        <pc:picChg chg="del">
          <ac:chgData name="S WALTERS (Ysgol Bro Banw)" userId="17cf6ec2-1a9b-4b32-96eb-f3855dc8f126" providerId="ADAL" clId="{FAB0FCBB-9C8B-483D-8306-CC657F0140C5}" dt="2024-11-20T13:16:45.808" v="2386" actId="478"/>
          <ac:picMkLst>
            <pc:docMk/>
            <pc:sldMk cId="988928227" sldId="283"/>
            <ac:picMk id="22" creationId="{F760A6D1-ACBA-3CFB-EF82-65F0CE7EC43A}"/>
          </ac:picMkLst>
        </pc:picChg>
        <pc:picChg chg="del">
          <ac:chgData name="S WALTERS (Ysgol Bro Banw)" userId="17cf6ec2-1a9b-4b32-96eb-f3855dc8f126" providerId="ADAL" clId="{FAB0FCBB-9C8B-483D-8306-CC657F0140C5}" dt="2024-11-20T13:16:49.361" v="2388" actId="478"/>
          <ac:picMkLst>
            <pc:docMk/>
            <pc:sldMk cId="988928227" sldId="283"/>
            <ac:picMk id="24" creationId="{423C3FFE-0208-0DE9-272E-3E2A5EDB31A7}"/>
          </ac:picMkLst>
        </pc:picChg>
        <pc:picChg chg="del">
          <ac:chgData name="S WALTERS (Ysgol Bro Banw)" userId="17cf6ec2-1a9b-4b32-96eb-f3855dc8f126" providerId="ADAL" clId="{FAB0FCBB-9C8B-483D-8306-CC657F0140C5}" dt="2024-11-20T13:15:59.756" v="2313" actId="478"/>
          <ac:picMkLst>
            <pc:docMk/>
            <pc:sldMk cId="988928227" sldId="283"/>
            <ac:picMk id="26" creationId="{D80405F5-F39E-BAA0-0389-55FF137A2F7D}"/>
          </ac:picMkLst>
        </pc:picChg>
        <pc:picChg chg="del">
          <ac:chgData name="S WALTERS (Ysgol Bro Banw)" userId="17cf6ec2-1a9b-4b32-96eb-f3855dc8f126" providerId="ADAL" clId="{FAB0FCBB-9C8B-483D-8306-CC657F0140C5}" dt="2024-11-20T13:15:59.756" v="2313" actId="478"/>
          <ac:picMkLst>
            <pc:docMk/>
            <pc:sldMk cId="988928227" sldId="283"/>
            <ac:picMk id="8194" creationId="{5939A6E9-188E-F3D0-E298-89BE7256DB90}"/>
          </ac:picMkLst>
        </pc:picChg>
        <pc:picChg chg="del mod">
          <ac:chgData name="S WALTERS (Ysgol Bro Banw)" userId="17cf6ec2-1a9b-4b32-96eb-f3855dc8f126" providerId="ADAL" clId="{FAB0FCBB-9C8B-483D-8306-CC657F0140C5}" dt="2024-11-20T13:15:53.594" v="2312" actId="478"/>
          <ac:picMkLst>
            <pc:docMk/>
            <pc:sldMk cId="988928227" sldId="283"/>
            <ac:picMk id="8196" creationId="{4560056F-394D-B082-5B7B-86056242F6C9}"/>
          </ac:picMkLst>
        </pc:picChg>
        <pc:picChg chg="del">
          <ac:chgData name="S WALTERS (Ysgol Bro Banw)" userId="17cf6ec2-1a9b-4b32-96eb-f3855dc8f126" providerId="ADAL" clId="{FAB0FCBB-9C8B-483D-8306-CC657F0140C5}" dt="2024-11-20T13:14:17.259" v="2298" actId="478"/>
          <ac:picMkLst>
            <pc:docMk/>
            <pc:sldMk cId="988928227" sldId="283"/>
            <ac:picMk id="8198" creationId="{31F9A8D5-908C-ACDD-5933-D59851158668}"/>
          </ac:picMkLst>
        </pc:picChg>
        <pc:picChg chg="add mod">
          <ac:chgData name="S WALTERS (Ysgol Bro Banw)" userId="17cf6ec2-1a9b-4b32-96eb-f3855dc8f126" providerId="ADAL" clId="{FAB0FCBB-9C8B-483D-8306-CC657F0140C5}" dt="2024-11-20T13:25:49.593" v="2503" actId="1076"/>
          <ac:picMkLst>
            <pc:docMk/>
            <pc:sldMk cId="988928227" sldId="283"/>
            <ac:picMk id="9218" creationId="{C82E0C83-6164-A8B5-79DC-BAE0726163A4}"/>
          </ac:picMkLst>
        </pc:picChg>
        <pc:picChg chg="add mod">
          <ac:chgData name="S WALTERS (Ysgol Bro Banw)" userId="17cf6ec2-1a9b-4b32-96eb-f3855dc8f126" providerId="ADAL" clId="{FAB0FCBB-9C8B-483D-8306-CC657F0140C5}" dt="2024-11-20T13:24:51.331" v="2483" actId="1035"/>
          <ac:picMkLst>
            <pc:docMk/>
            <pc:sldMk cId="988928227" sldId="283"/>
            <ac:picMk id="9220" creationId="{B9F0B7F1-A53D-0A26-AF45-C4F5A9AF068D}"/>
          </ac:picMkLst>
        </pc:picChg>
        <pc:picChg chg="add mod">
          <ac:chgData name="S WALTERS (Ysgol Bro Banw)" userId="17cf6ec2-1a9b-4b32-96eb-f3855dc8f126" providerId="ADAL" clId="{FAB0FCBB-9C8B-483D-8306-CC657F0140C5}" dt="2024-11-20T13:25:57.029" v="2507" actId="1037"/>
          <ac:picMkLst>
            <pc:docMk/>
            <pc:sldMk cId="988928227" sldId="283"/>
            <ac:picMk id="9222" creationId="{36E4527C-B147-2E90-CB3D-B39540052215}"/>
          </ac:picMkLst>
        </pc:picChg>
        <pc:picChg chg="add mod">
          <ac:chgData name="S WALTERS (Ysgol Bro Banw)" userId="17cf6ec2-1a9b-4b32-96eb-f3855dc8f126" providerId="ADAL" clId="{FAB0FCBB-9C8B-483D-8306-CC657F0140C5}" dt="2024-11-20T13:27:01.289" v="2597" actId="1038"/>
          <ac:picMkLst>
            <pc:docMk/>
            <pc:sldMk cId="988928227" sldId="283"/>
            <ac:picMk id="9228" creationId="{99E3BED6-C901-7596-3593-5B0F4EEA42DC}"/>
          </ac:picMkLst>
        </pc:picChg>
        <pc:picChg chg="add mod">
          <ac:chgData name="S WALTERS (Ysgol Bro Banw)" userId="17cf6ec2-1a9b-4b32-96eb-f3855dc8f126" providerId="ADAL" clId="{FAB0FCBB-9C8B-483D-8306-CC657F0140C5}" dt="2024-11-20T13:28:37.468" v="2608" actId="1036"/>
          <ac:picMkLst>
            <pc:docMk/>
            <pc:sldMk cId="988928227" sldId="283"/>
            <ac:picMk id="9230" creationId="{CA3D856D-55BC-1E7F-7958-D9C8D862087F}"/>
          </ac:picMkLst>
        </pc:picChg>
        <pc:picChg chg="add mod">
          <ac:chgData name="S WALTERS (Ysgol Bro Banw)" userId="17cf6ec2-1a9b-4b32-96eb-f3855dc8f126" providerId="ADAL" clId="{FAB0FCBB-9C8B-483D-8306-CC657F0140C5}" dt="2024-11-20T13:29:29.422" v="2619" actId="1038"/>
          <ac:picMkLst>
            <pc:docMk/>
            <pc:sldMk cId="988928227" sldId="283"/>
            <ac:picMk id="9232" creationId="{10C3E594-971E-57C8-F7D4-2A7419652743}"/>
          </ac:picMkLst>
        </pc:picChg>
        <pc:picChg chg="add mod">
          <ac:chgData name="S WALTERS (Ysgol Bro Banw)" userId="17cf6ec2-1a9b-4b32-96eb-f3855dc8f126" providerId="ADAL" clId="{FAB0FCBB-9C8B-483D-8306-CC657F0140C5}" dt="2024-11-20T13:30:02.817" v="2629" actId="1036"/>
          <ac:picMkLst>
            <pc:docMk/>
            <pc:sldMk cId="988928227" sldId="283"/>
            <ac:picMk id="9234" creationId="{B443086A-3D9E-DDA9-5EED-D8B43B80CC7A}"/>
          </ac:picMkLst>
        </pc:picChg>
        <pc:picChg chg="add mod">
          <ac:chgData name="S WALTERS (Ysgol Bro Banw)" userId="17cf6ec2-1a9b-4b32-96eb-f3855dc8f126" providerId="ADAL" clId="{FAB0FCBB-9C8B-483D-8306-CC657F0140C5}" dt="2024-11-20T13:30:46.300" v="2632" actId="1076"/>
          <ac:picMkLst>
            <pc:docMk/>
            <pc:sldMk cId="988928227" sldId="283"/>
            <ac:picMk id="9236" creationId="{02820326-60C9-AD71-E1E9-9E35E508C809}"/>
          </ac:picMkLst>
        </pc:picChg>
        <pc:picChg chg="add mod">
          <ac:chgData name="S WALTERS (Ysgol Bro Banw)" userId="17cf6ec2-1a9b-4b32-96eb-f3855dc8f126" providerId="ADAL" clId="{FAB0FCBB-9C8B-483D-8306-CC657F0140C5}" dt="2024-11-20T13:31:31.501" v="2636" actId="14100"/>
          <ac:picMkLst>
            <pc:docMk/>
            <pc:sldMk cId="988928227" sldId="283"/>
            <ac:picMk id="9238" creationId="{94F41762-0173-D0B6-B642-77E83DFF7B1D}"/>
          </ac:picMkLst>
        </pc:picChg>
      </pc:sldChg>
      <pc:sldChg chg="addSp delSp modSp add mod ord modAnim">
        <pc:chgData name="S WALTERS (Ysgol Bro Banw)" userId="17cf6ec2-1a9b-4b32-96eb-f3855dc8f126" providerId="ADAL" clId="{FAB0FCBB-9C8B-483D-8306-CC657F0140C5}" dt="2024-11-20T18:20:31.461" v="4344"/>
        <pc:sldMkLst>
          <pc:docMk/>
          <pc:sldMk cId="3051435285" sldId="284"/>
        </pc:sldMkLst>
        <pc:spChg chg="del">
          <ac:chgData name="S WALTERS (Ysgol Bro Banw)" userId="17cf6ec2-1a9b-4b32-96eb-f3855dc8f126" providerId="ADAL" clId="{FAB0FCBB-9C8B-483D-8306-CC657F0140C5}" dt="2024-11-20T13:35:05.775" v="2683" actId="478"/>
          <ac:spMkLst>
            <pc:docMk/>
            <pc:sldMk cId="3051435285" sldId="284"/>
            <ac:spMk id="2" creationId="{8E658573-940A-7FF3-735C-670EF1F1BAB1}"/>
          </ac:spMkLst>
        </pc:spChg>
        <pc:spChg chg="add del">
          <ac:chgData name="S WALTERS (Ysgol Bro Banw)" userId="17cf6ec2-1a9b-4b32-96eb-f3855dc8f126" providerId="ADAL" clId="{FAB0FCBB-9C8B-483D-8306-CC657F0140C5}" dt="2024-11-20T13:35:10.131" v="2685" actId="478"/>
          <ac:spMkLst>
            <pc:docMk/>
            <pc:sldMk cId="3051435285" sldId="284"/>
            <ac:spMk id="5" creationId="{E70A3F6A-14D9-9818-0356-98261A27592D}"/>
          </ac:spMkLst>
        </pc:spChg>
        <pc:spChg chg="del">
          <ac:chgData name="S WALTERS (Ysgol Bro Banw)" userId="17cf6ec2-1a9b-4b32-96eb-f3855dc8f126" providerId="ADAL" clId="{FAB0FCBB-9C8B-483D-8306-CC657F0140C5}" dt="2024-11-20T13:35:02.710" v="2682" actId="478"/>
          <ac:spMkLst>
            <pc:docMk/>
            <pc:sldMk cId="3051435285" sldId="284"/>
            <ac:spMk id="6" creationId="{425C1434-CE6B-F336-3336-6C213BAF9DBF}"/>
          </ac:spMkLst>
        </pc:spChg>
        <pc:spChg chg="del">
          <ac:chgData name="S WALTERS (Ysgol Bro Banw)" userId="17cf6ec2-1a9b-4b32-96eb-f3855dc8f126" providerId="ADAL" clId="{FAB0FCBB-9C8B-483D-8306-CC657F0140C5}" dt="2024-11-20T13:34:59.606" v="2680" actId="478"/>
          <ac:spMkLst>
            <pc:docMk/>
            <pc:sldMk cId="3051435285" sldId="284"/>
            <ac:spMk id="7" creationId="{58831172-D80D-38A4-2EC9-1AD5E26B5083}"/>
          </ac:spMkLst>
        </pc:spChg>
        <pc:spChg chg="add mod">
          <ac:chgData name="S WALTERS (Ysgol Bro Banw)" userId="17cf6ec2-1a9b-4b32-96eb-f3855dc8f126" providerId="ADAL" clId="{FAB0FCBB-9C8B-483D-8306-CC657F0140C5}" dt="2024-11-20T14:13:54.431" v="2830" actId="120"/>
          <ac:spMkLst>
            <pc:docMk/>
            <pc:sldMk cId="3051435285" sldId="284"/>
            <ac:spMk id="8" creationId="{6B4F728A-3C8E-4F02-E90E-F934514BF9F2}"/>
          </ac:spMkLst>
        </pc:spChg>
        <pc:spChg chg="add mod">
          <ac:chgData name="S WALTERS (Ysgol Bro Banw)" userId="17cf6ec2-1a9b-4b32-96eb-f3855dc8f126" providerId="ADAL" clId="{FAB0FCBB-9C8B-483D-8306-CC657F0140C5}" dt="2024-11-20T14:13:56.855" v="2831" actId="120"/>
          <ac:spMkLst>
            <pc:docMk/>
            <pc:sldMk cId="3051435285" sldId="284"/>
            <ac:spMk id="9" creationId="{7163E7A0-3539-B5FE-DE0D-4BBAFDFE0E6D}"/>
          </ac:spMkLst>
        </pc:spChg>
        <pc:spChg chg="add mod">
          <ac:chgData name="S WALTERS (Ysgol Bro Banw)" userId="17cf6ec2-1a9b-4b32-96eb-f3855dc8f126" providerId="ADAL" clId="{FAB0FCBB-9C8B-483D-8306-CC657F0140C5}" dt="2024-11-20T14:14:31.365" v="2863" actId="120"/>
          <ac:spMkLst>
            <pc:docMk/>
            <pc:sldMk cId="3051435285" sldId="284"/>
            <ac:spMk id="10" creationId="{22698ED3-5B0B-AF7B-9ED4-B9379303A4A4}"/>
          </ac:spMkLst>
        </pc:spChg>
        <pc:spChg chg="add mod">
          <ac:chgData name="S WALTERS (Ysgol Bro Banw)" userId="17cf6ec2-1a9b-4b32-96eb-f3855dc8f126" providerId="ADAL" clId="{FAB0FCBB-9C8B-483D-8306-CC657F0140C5}" dt="2024-11-20T14:15:05.006" v="2889" actId="120"/>
          <ac:spMkLst>
            <pc:docMk/>
            <pc:sldMk cId="3051435285" sldId="284"/>
            <ac:spMk id="11" creationId="{C5D496DD-3F14-C9B9-FB32-820817ED63D3}"/>
          </ac:spMkLst>
        </pc:spChg>
        <pc:spChg chg="add mod">
          <ac:chgData name="S WALTERS (Ysgol Bro Banw)" userId="17cf6ec2-1a9b-4b32-96eb-f3855dc8f126" providerId="ADAL" clId="{FAB0FCBB-9C8B-483D-8306-CC657F0140C5}" dt="2024-11-20T14:15:15.926" v="2895" actId="120"/>
          <ac:spMkLst>
            <pc:docMk/>
            <pc:sldMk cId="3051435285" sldId="284"/>
            <ac:spMk id="12" creationId="{D65A7D55-731C-E558-365D-0FE5C57BED20}"/>
          </ac:spMkLst>
        </pc:spChg>
        <pc:spChg chg="add mod">
          <ac:chgData name="S WALTERS (Ysgol Bro Banw)" userId="17cf6ec2-1a9b-4b32-96eb-f3855dc8f126" providerId="ADAL" clId="{FAB0FCBB-9C8B-483D-8306-CC657F0140C5}" dt="2024-11-20T14:27:46.678" v="3032" actId="692"/>
          <ac:spMkLst>
            <pc:docMk/>
            <pc:sldMk cId="3051435285" sldId="284"/>
            <ac:spMk id="13" creationId="{AAA3F77C-CCCB-0EF9-AB4E-AE6AA5F84519}"/>
          </ac:spMkLst>
        </pc:spChg>
        <pc:spChg chg="add mod">
          <ac:chgData name="S WALTERS (Ysgol Bro Banw)" userId="17cf6ec2-1a9b-4b32-96eb-f3855dc8f126" providerId="ADAL" clId="{FAB0FCBB-9C8B-483D-8306-CC657F0140C5}" dt="2024-11-20T14:27:58.036" v="3034" actId="14100"/>
          <ac:spMkLst>
            <pc:docMk/>
            <pc:sldMk cId="3051435285" sldId="284"/>
            <ac:spMk id="14" creationId="{358B9E18-2944-4604-0FF2-F513B00FF971}"/>
          </ac:spMkLst>
        </pc:spChg>
        <pc:spChg chg="add mod">
          <ac:chgData name="S WALTERS (Ysgol Bro Banw)" userId="17cf6ec2-1a9b-4b32-96eb-f3855dc8f126" providerId="ADAL" clId="{FAB0FCBB-9C8B-483D-8306-CC657F0140C5}" dt="2024-11-20T14:28:10.188" v="3037" actId="1035"/>
          <ac:spMkLst>
            <pc:docMk/>
            <pc:sldMk cId="3051435285" sldId="284"/>
            <ac:spMk id="15" creationId="{135D4A35-25C0-F19B-D18D-2390C85659A0}"/>
          </ac:spMkLst>
        </pc:spChg>
        <pc:spChg chg="add mod">
          <ac:chgData name="S WALTERS (Ysgol Bro Banw)" userId="17cf6ec2-1a9b-4b32-96eb-f3855dc8f126" providerId="ADAL" clId="{FAB0FCBB-9C8B-483D-8306-CC657F0140C5}" dt="2024-11-20T14:28:24.154" v="3046" actId="1035"/>
          <ac:spMkLst>
            <pc:docMk/>
            <pc:sldMk cId="3051435285" sldId="284"/>
            <ac:spMk id="16" creationId="{C56E0DB3-BC8A-468F-3D4B-B133F47515FC}"/>
          </ac:spMkLst>
        </pc:spChg>
        <pc:spChg chg="add mod">
          <ac:chgData name="S WALTERS (Ysgol Bro Banw)" userId="17cf6ec2-1a9b-4b32-96eb-f3855dc8f126" providerId="ADAL" clId="{FAB0FCBB-9C8B-483D-8306-CC657F0140C5}" dt="2024-11-20T14:28:40.239" v="3050" actId="14100"/>
          <ac:spMkLst>
            <pc:docMk/>
            <pc:sldMk cId="3051435285" sldId="284"/>
            <ac:spMk id="17" creationId="{DAF9E698-9902-264A-293F-E4E69B98C325}"/>
          </ac:spMkLst>
        </pc:spChg>
        <pc:spChg chg="add mod">
          <ac:chgData name="S WALTERS (Ysgol Bro Banw)" userId="17cf6ec2-1a9b-4b32-96eb-f3855dc8f126" providerId="ADAL" clId="{FAB0FCBB-9C8B-483D-8306-CC657F0140C5}" dt="2024-11-20T14:51:57.984" v="3132" actId="692"/>
          <ac:spMkLst>
            <pc:docMk/>
            <pc:sldMk cId="3051435285" sldId="284"/>
            <ac:spMk id="19" creationId="{85E85075-E7AC-710E-CC27-A7D0E8DEFF6B}"/>
          </ac:spMkLst>
        </pc:spChg>
        <pc:spChg chg="add mod">
          <ac:chgData name="S WALTERS (Ysgol Bro Banw)" userId="17cf6ec2-1a9b-4b32-96eb-f3855dc8f126" providerId="ADAL" clId="{FAB0FCBB-9C8B-483D-8306-CC657F0140C5}" dt="2024-11-20T14:51:57.984" v="3132" actId="692"/>
          <ac:spMkLst>
            <pc:docMk/>
            <pc:sldMk cId="3051435285" sldId="284"/>
            <ac:spMk id="20" creationId="{BCF0228C-BF7E-665A-66E7-88E49F96E134}"/>
          </ac:spMkLst>
        </pc:spChg>
        <pc:spChg chg="add mod">
          <ac:chgData name="S WALTERS (Ysgol Bro Banw)" userId="17cf6ec2-1a9b-4b32-96eb-f3855dc8f126" providerId="ADAL" clId="{FAB0FCBB-9C8B-483D-8306-CC657F0140C5}" dt="2024-11-20T14:51:57.984" v="3132" actId="692"/>
          <ac:spMkLst>
            <pc:docMk/>
            <pc:sldMk cId="3051435285" sldId="284"/>
            <ac:spMk id="21" creationId="{D977C37B-2B4C-A5DD-A4BF-2CC0132278FF}"/>
          </ac:spMkLst>
        </pc:spChg>
        <pc:spChg chg="add mod">
          <ac:chgData name="S WALTERS (Ysgol Bro Banw)" userId="17cf6ec2-1a9b-4b32-96eb-f3855dc8f126" providerId="ADAL" clId="{FAB0FCBB-9C8B-483D-8306-CC657F0140C5}" dt="2024-11-20T14:51:57.984" v="3132" actId="692"/>
          <ac:spMkLst>
            <pc:docMk/>
            <pc:sldMk cId="3051435285" sldId="284"/>
            <ac:spMk id="22" creationId="{D8CC1988-A7DF-7BA4-AB54-B5A924037C92}"/>
          </ac:spMkLst>
        </pc:spChg>
        <pc:spChg chg="add del mod">
          <ac:chgData name="S WALTERS (Ysgol Bro Banw)" userId="17cf6ec2-1a9b-4b32-96eb-f3855dc8f126" providerId="ADAL" clId="{FAB0FCBB-9C8B-483D-8306-CC657F0140C5}" dt="2024-11-20T14:42:37.694" v="3107" actId="478"/>
          <ac:spMkLst>
            <pc:docMk/>
            <pc:sldMk cId="3051435285" sldId="284"/>
            <ac:spMk id="23" creationId="{35F4A881-266E-743D-7B92-9FC9C57791A5}"/>
          </ac:spMkLst>
        </pc:spChg>
        <pc:spChg chg="add del mod">
          <ac:chgData name="S WALTERS (Ysgol Bro Banw)" userId="17cf6ec2-1a9b-4b32-96eb-f3855dc8f126" providerId="ADAL" clId="{FAB0FCBB-9C8B-483D-8306-CC657F0140C5}" dt="2024-11-20T14:42:37.694" v="3107" actId="478"/>
          <ac:spMkLst>
            <pc:docMk/>
            <pc:sldMk cId="3051435285" sldId="284"/>
            <ac:spMk id="24" creationId="{9FA495EB-22BE-D328-BB95-CDC8F429AE39}"/>
          </ac:spMkLst>
        </pc:spChg>
        <pc:spChg chg="add mod">
          <ac:chgData name="S WALTERS (Ysgol Bro Banw)" userId="17cf6ec2-1a9b-4b32-96eb-f3855dc8f126" providerId="ADAL" clId="{FAB0FCBB-9C8B-483D-8306-CC657F0140C5}" dt="2024-11-20T14:51:57.984" v="3132" actId="692"/>
          <ac:spMkLst>
            <pc:docMk/>
            <pc:sldMk cId="3051435285" sldId="284"/>
            <ac:spMk id="25" creationId="{BA754A9A-B58A-5493-0744-D996A63C850B}"/>
          </ac:spMkLst>
        </pc:spChg>
        <pc:picChg chg="del">
          <ac:chgData name="S WALTERS (Ysgol Bro Banw)" userId="17cf6ec2-1a9b-4b32-96eb-f3855dc8f126" providerId="ADAL" clId="{FAB0FCBB-9C8B-483D-8306-CC657F0140C5}" dt="2024-11-20T13:35:00.922" v="2681" actId="478"/>
          <ac:picMkLst>
            <pc:docMk/>
            <pc:sldMk cId="3051435285" sldId="284"/>
            <ac:picMk id="3" creationId="{871F1854-CB4E-F018-CEF8-A2D960209471}"/>
          </ac:picMkLst>
        </pc:picChg>
        <pc:picChg chg="mod ord">
          <ac:chgData name="S WALTERS (Ysgol Bro Banw)" userId="17cf6ec2-1a9b-4b32-96eb-f3855dc8f126" providerId="ADAL" clId="{FAB0FCBB-9C8B-483D-8306-CC657F0140C5}" dt="2024-11-20T14:42:22.592" v="3103" actId="1038"/>
          <ac:picMkLst>
            <pc:docMk/>
            <pc:sldMk cId="3051435285" sldId="284"/>
            <ac:picMk id="18" creationId="{59DA6FAB-249E-E8CA-2ED9-9A9ED5B2F450}"/>
          </ac:picMkLst>
        </pc:picChg>
        <pc:picChg chg="mod">
          <ac:chgData name="S WALTERS (Ysgol Bro Banw)" userId="17cf6ec2-1a9b-4b32-96eb-f3855dc8f126" providerId="ADAL" clId="{FAB0FCBB-9C8B-483D-8306-CC657F0140C5}" dt="2024-11-20T14:46:44.974" v="3116" actId="1038"/>
          <ac:picMkLst>
            <pc:docMk/>
            <pc:sldMk cId="3051435285" sldId="284"/>
            <ac:picMk id="26" creationId="{100CFF0D-6B86-E1CA-09C5-1F662E24EDFC}"/>
          </ac:picMkLst>
        </pc:picChg>
        <pc:picChg chg="mod">
          <ac:chgData name="S WALTERS (Ysgol Bro Banw)" userId="17cf6ec2-1a9b-4b32-96eb-f3855dc8f126" providerId="ADAL" clId="{FAB0FCBB-9C8B-483D-8306-CC657F0140C5}" dt="2024-11-20T14:49:11.027" v="3118" actId="14100"/>
          <ac:picMkLst>
            <pc:docMk/>
            <pc:sldMk cId="3051435285" sldId="284"/>
            <ac:picMk id="27" creationId="{72307A8F-588B-F960-8DFF-229AA26A3326}"/>
          </ac:picMkLst>
        </pc:picChg>
        <pc:picChg chg="mod">
          <ac:chgData name="S WALTERS (Ysgol Bro Banw)" userId="17cf6ec2-1a9b-4b32-96eb-f3855dc8f126" providerId="ADAL" clId="{FAB0FCBB-9C8B-483D-8306-CC657F0140C5}" dt="2024-11-20T14:50:21.115" v="3121" actId="1076"/>
          <ac:picMkLst>
            <pc:docMk/>
            <pc:sldMk cId="3051435285" sldId="284"/>
            <ac:picMk id="28" creationId="{7FD1A442-E398-CBD0-021A-418BFC65D5E5}"/>
          </ac:picMkLst>
        </pc:picChg>
        <pc:picChg chg="mod">
          <ac:chgData name="S WALTERS (Ysgol Bro Banw)" userId="17cf6ec2-1a9b-4b32-96eb-f3855dc8f126" providerId="ADAL" clId="{FAB0FCBB-9C8B-483D-8306-CC657F0140C5}" dt="2024-11-20T14:51:00.866" v="3124" actId="1076"/>
          <ac:picMkLst>
            <pc:docMk/>
            <pc:sldMk cId="3051435285" sldId="284"/>
            <ac:picMk id="29" creationId="{3AE077AE-B551-CC69-AC83-F0648E858E96}"/>
          </ac:picMkLst>
        </pc:picChg>
        <pc:picChg chg="del">
          <ac:chgData name="S WALTERS (Ysgol Bro Banw)" userId="17cf6ec2-1a9b-4b32-96eb-f3855dc8f126" providerId="ADAL" clId="{FAB0FCBB-9C8B-483D-8306-CC657F0140C5}" dt="2024-11-20T13:34:57.384" v="2679" actId="478"/>
          <ac:picMkLst>
            <pc:docMk/>
            <pc:sldMk cId="3051435285" sldId="284"/>
            <ac:picMk id="5122" creationId="{8459E0F2-86E5-7441-B7EA-40C1FD852230}"/>
          </ac:picMkLst>
        </pc:picChg>
      </pc:sldChg>
      <pc:sldChg chg="addSp delSp modSp add mod setBg">
        <pc:chgData name="S WALTERS (Ysgol Bro Banw)" userId="17cf6ec2-1a9b-4b32-96eb-f3855dc8f126" providerId="ADAL" clId="{FAB0FCBB-9C8B-483D-8306-CC657F0140C5}" dt="2024-11-20T14:10:01.651" v="2724" actId="14826"/>
        <pc:sldMkLst>
          <pc:docMk/>
          <pc:sldMk cId="1731760962" sldId="285"/>
        </pc:sldMkLst>
        <pc:spChg chg="mod">
          <ac:chgData name="S WALTERS (Ysgol Bro Banw)" userId="17cf6ec2-1a9b-4b32-96eb-f3855dc8f126" providerId="ADAL" clId="{FAB0FCBB-9C8B-483D-8306-CC657F0140C5}" dt="2024-11-20T13:37:33.775" v="2723" actId="1076"/>
          <ac:spMkLst>
            <pc:docMk/>
            <pc:sldMk cId="1731760962" sldId="285"/>
            <ac:spMk id="2" creationId="{17B5B410-5465-9794-995B-D7DA2AF80E33}"/>
          </ac:spMkLst>
        </pc:spChg>
        <pc:spChg chg="add del">
          <ac:chgData name="S WALTERS (Ysgol Bro Banw)" userId="17cf6ec2-1a9b-4b32-96eb-f3855dc8f126" providerId="ADAL" clId="{FAB0FCBB-9C8B-483D-8306-CC657F0140C5}" dt="2024-11-20T13:37:24.826" v="2719" actId="26606"/>
          <ac:spMkLst>
            <pc:docMk/>
            <pc:sldMk cId="1731760962" sldId="285"/>
            <ac:spMk id="1031" creationId="{45C59324-138C-C40C-3E6D-DE1970287C11}"/>
          </ac:spMkLst>
        </pc:spChg>
        <pc:spChg chg="add del">
          <ac:chgData name="S WALTERS (Ysgol Bro Banw)" userId="17cf6ec2-1a9b-4b32-96eb-f3855dc8f126" providerId="ADAL" clId="{FAB0FCBB-9C8B-483D-8306-CC657F0140C5}" dt="2024-11-20T13:37:24.826" v="2719" actId="26606"/>
          <ac:spMkLst>
            <pc:docMk/>
            <pc:sldMk cId="1731760962" sldId="285"/>
            <ac:spMk id="1033" creationId="{933861A3-8F57-F9E6-3178-5B0A8D820E7B}"/>
          </ac:spMkLst>
        </pc:spChg>
        <pc:spChg chg="add del">
          <ac:chgData name="S WALTERS (Ysgol Bro Banw)" userId="17cf6ec2-1a9b-4b32-96eb-f3855dc8f126" providerId="ADAL" clId="{FAB0FCBB-9C8B-483D-8306-CC657F0140C5}" dt="2024-11-20T13:37:24.826" v="2719" actId="26606"/>
          <ac:spMkLst>
            <pc:docMk/>
            <pc:sldMk cId="1731760962" sldId="285"/>
            <ac:spMk id="1035" creationId="{4DCFB5E5-8434-5F5D-1CC9-AB553C2A105C}"/>
          </ac:spMkLst>
        </pc:spChg>
        <pc:spChg chg="add del">
          <ac:chgData name="S WALTERS (Ysgol Bro Banw)" userId="17cf6ec2-1a9b-4b32-96eb-f3855dc8f126" providerId="ADAL" clId="{FAB0FCBB-9C8B-483D-8306-CC657F0140C5}" dt="2024-11-20T13:37:24.826" v="2719" actId="26606"/>
          <ac:spMkLst>
            <pc:docMk/>
            <pc:sldMk cId="1731760962" sldId="285"/>
            <ac:spMk id="1037" creationId="{92859858-7BDF-C2C8-E85A-2031A2A17BF8}"/>
          </ac:spMkLst>
        </pc:spChg>
        <pc:spChg chg="add del">
          <ac:chgData name="S WALTERS (Ysgol Bro Banw)" userId="17cf6ec2-1a9b-4b32-96eb-f3855dc8f126" providerId="ADAL" clId="{FAB0FCBB-9C8B-483D-8306-CC657F0140C5}" dt="2024-11-20T13:37:24.826" v="2719" actId="26606"/>
          <ac:spMkLst>
            <pc:docMk/>
            <pc:sldMk cId="1731760962" sldId="285"/>
            <ac:spMk id="1039" creationId="{D788771E-BAC5-961D-1E5D-684BC6FF9FCF}"/>
          </ac:spMkLst>
        </pc:spChg>
        <pc:spChg chg="add del">
          <ac:chgData name="S WALTERS (Ysgol Bro Banw)" userId="17cf6ec2-1a9b-4b32-96eb-f3855dc8f126" providerId="ADAL" clId="{FAB0FCBB-9C8B-483D-8306-CC657F0140C5}" dt="2024-11-20T13:37:24.826" v="2719" actId="26606"/>
          <ac:spMkLst>
            <pc:docMk/>
            <pc:sldMk cId="1731760962" sldId="285"/>
            <ac:spMk id="1041" creationId="{C5AB7233-AF46-D81E-C0F4-2F628D32B8C5}"/>
          </ac:spMkLst>
        </pc:spChg>
        <pc:spChg chg="add del">
          <ac:chgData name="S WALTERS (Ysgol Bro Banw)" userId="17cf6ec2-1a9b-4b32-96eb-f3855dc8f126" providerId="ADAL" clId="{FAB0FCBB-9C8B-483D-8306-CC657F0140C5}" dt="2024-11-20T13:37:24.826" v="2719" actId="26606"/>
          <ac:spMkLst>
            <pc:docMk/>
            <pc:sldMk cId="1731760962" sldId="285"/>
            <ac:spMk id="1043" creationId="{E6932DF1-4104-6D10-AA2C-DD0C65272DED}"/>
          </ac:spMkLst>
        </pc:spChg>
        <pc:spChg chg="add del">
          <ac:chgData name="S WALTERS (Ysgol Bro Banw)" userId="17cf6ec2-1a9b-4b32-96eb-f3855dc8f126" providerId="ADAL" clId="{FAB0FCBB-9C8B-483D-8306-CC657F0140C5}" dt="2024-11-20T13:37:24.826" v="2719" actId="26606"/>
          <ac:spMkLst>
            <pc:docMk/>
            <pc:sldMk cId="1731760962" sldId="285"/>
            <ac:spMk id="10247" creationId="{362D44EE-C852-4460-B8B5-C4F2BC20510C}"/>
          </ac:spMkLst>
        </pc:spChg>
        <pc:spChg chg="add del">
          <ac:chgData name="S WALTERS (Ysgol Bro Banw)" userId="17cf6ec2-1a9b-4b32-96eb-f3855dc8f126" providerId="ADAL" clId="{FAB0FCBB-9C8B-483D-8306-CC657F0140C5}" dt="2024-11-20T13:37:24.826" v="2719" actId="26606"/>
          <ac:spMkLst>
            <pc:docMk/>
            <pc:sldMk cId="1731760962" sldId="285"/>
            <ac:spMk id="10249" creationId="{658970D8-8D1D-4B5C-894B-E871CC86543D}"/>
          </ac:spMkLst>
        </pc:spChg>
        <pc:spChg chg="add del">
          <ac:chgData name="S WALTERS (Ysgol Bro Banw)" userId="17cf6ec2-1a9b-4b32-96eb-f3855dc8f126" providerId="ADAL" clId="{FAB0FCBB-9C8B-483D-8306-CC657F0140C5}" dt="2024-11-20T13:37:24.826" v="2719" actId="26606"/>
          <ac:spMkLst>
            <pc:docMk/>
            <pc:sldMk cId="1731760962" sldId="285"/>
            <ac:spMk id="10251" creationId="{F227E5B6-9132-43CA-B503-37A18562ADF2}"/>
          </ac:spMkLst>
        </pc:spChg>
        <pc:spChg chg="add del">
          <ac:chgData name="S WALTERS (Ysgol Bro Banw)" userId="17cf6ec2-1a9b-4b32-96eb-f3855dc8f126" providerId="ADAL" clId="{FAB0FCBB-9C8B-483D-8306-CC657F0140C5}" dt="2024-11-20T13:37:24.826" v="2719" actId="26606"/>
          <ac:spMkLst>
            <pc:docMk/>
            <pc:sldMk cId="1731760962" sldId="285"/>
            <ac:spMk id="10253" creationId="{03C2051E-A88D-48E5-BACF-AAED17892722}"/>
          </ac:spMkLst>
        </pc:spChg>
        <pc:spChg chg="add del">
          <ac:chgData name="S WALTERS (Ysgol Bro Banw)" userId="17cf6ec2-1a9b-4b32-96eb-f3855dc8f126" providerId="ADAL" clId="{FAB0FCBB-9C8B-483D-8306-CC657F0140C5}" dt="2024-11-20T13:37:24.826" v="2719" actId="26606"/>
          <ac:spMkLst>
            <pc:docMk/>
            <pc:sldMk cId="1731760962" sldId="285"/>
            <ac:spMk id="10255" creationId="{7821A508-2985-4905-874A-527429BAABFA}"/>
          </ac:spMkLst>
        </pc:spChg>
        <pc:spChg chg="add del">
          <ac:chgData name="S WALTERS (Ysgol Bro Banw)" userId="17cf6ec2-1a9b-4b32-96eb-f3855dc8f126" providerId="ADAL" clId="{FAB0FCBB-9C8B-483D-8306-CC657F0140C5}" dt="2024-11-20T13:37:24.826" v="2719" actId="26606"/>
          <ac:spMkLst>
            <pc:docMk/>
            <pc:sldMk cId="1731760962" sldId="285"/>
            <ac:spMk id="10257" creationId="{D2929CB1-0E3C-4B2D-ADC5-0154FB33BA44}"/>
          </ac:spMkLst>
        </pc:spChg>
        <pc:spChg chg="add del">
          <ac:chgData name="S WALTERS (Ysgol Bro Banw)" userId="17cf6ec2-1a9b-4b32-96eb-f3855dc8f126" providerId="ADAL" clId="{FAB0FCBB-9C8B-483D-8306-CC657F0140C5}" dt="2024-11-20T13:37:24.826" v="2719" actId="26606"/>
          <ac:spMkLst>
            <pc:docMk/>
            <pc:sldMk cId="1731760962" sldId="285"/>
            <ac:spMk id="10259" creationId="{5F2F0C84-BE8C-4DC2-A6D3-30349A801D5C}"/>
          </ac:spMkLst>
        </pc:spChg>
        <pc:picChg chg="add del mod">
          <ac:chgData name="S WALTERS (Ysgol Bro Banw)" userId="17cf6ec2-1a9b-4b32-96eb-f3855dc8f126" providerId="ADAL" clId="{FAB0FCBB-9C8B-483D-8306-CC657F0140C5}" dt="2024-11-20T14:10:01.651" v="2724" actId="14826"/>
          <ac:picMkLst>
            <pc:docMk/>
            <pc:sldMk cId="1731760962" sldId="285"/>
            <ac:picMk id="1026" creationId="{A40B971C-DCC2-5BA6-D94C-2B00F9FD2F06}"/>
          </ac:picMkLst>
        </pc:picChg>
        <pc:picChg chg="add mod">
          <ac:chgData name="S WALTERS (Ysgol Bro Banw)" userId="17cf6ec2-1a9b-4b32-96eb-f3855dc8f126" providerId="ADAL" clId="{FAB0FCBB-9C8B-483D-8306-CC657F0140C5}" dt="2024-11-20T13:37:25.804" v="2720" actId="1076"/>
          <ac:picMkLst>
            <pc:docMk/>
            <pc:sldMk cId="1731760962" sldId="285"/>
            <ac:picMk id="10242" creationId="{602B123C-8165-2BF8-E689-62DC80051E02}"/>
          </ac:picMkLst>
        </pc:picChg>
      </pc:sldChg>
      <pc:sldChg chg="addSp modSp add mod modAnim">
        <pc:chgData name="S WALTERS (Ysgol Bro Banw)" userId="17cf6ec2-1a9b-4b32-96eb-f3855dc8f126" providerId="ADAL" clId="{FAB0FCBB-9C8B-483D-8306-CC657F0140C5}" dt="2024-11-20T18:27:54.952" v="4359"/>
        <pc:sldMkLst>
          <pc:docMk/>
          <pc:sldMk cId="379602341" sldId="286"/>
        </pc:sldMkLst>
        <pc:spChg chg="add mod">
          <ac:chgData name="S WALTERS (Ysgol Bro Banw)" userId="17cf6ec2-1a9b-4b32-96eb-f3855dc8f126" providerId="ADAL" clId="{FAB0FCBB-9C8B-483D-8306-CC657F0140C5}" dt="2024-11-20T14:29:08.690" v="3053" actId="14100"/>
          <ac:spMkLst>
            <pc:docMk/>
            <pc:sldMk cId="379602341" sldId="286"/>
            <ac:spMk id="2" creationId="{C48DA11E-1D5D-2CE2-8043-F372636FA219}"/>
          </ac:spMkLst>
        </pc:spChg>
        <pc:spChg chg="add mod">
          <ac:chgData name="S WALTERS (Ysgol Bro Banw)" userId="17cf6ec2-1a9b-4b32-96eb-f3855dc8f126" providerId="ADAL" clId="{FAB0FCBB-9C8B-483D-8306-CC657F0140C5}" dt="2024-11-20T14:29:18.337" v="3056" actId="14100"/>
          <ac:spMkLst>
            <pc:docMk/>
            <pc:sldMk cId="379602341" sldId="286"/>
            <ac:spMk id="3" creationId="{FBC5DEB8-716F-EA59-541C-616C5AAA12EA}"/>
          </ac:spMkLst>
        </pc:spChg>
        <pc:spChg chg="add mod">
          <ac:chgData name="S WALTERS (Ysgol Bro Banw)" userId="17cf6ec2-1a9b-4b32-96eb-f3855dc8f126" providerId="ADAL" clId="{FAB0FCBB-9C8B-483D-8306-CC657F0140C5}" dt="2024-11-20T14:29:29.651" v="3058" actId="14100"/>
          <ac:spMkLst>
            <pc:docMk/>
            <pc:sldMk cId="379602341" sldId="286"/>
            <ac:spMk id="4" creationId="{EDDD8FBB-2CB1-80D8-3286-786CBEC5A448}"/>
          </ac:spMkLst>
        </pc:spChg>
        <pc:spChg chg="add mod">
          <ac:chgData name="S WALTERS (Ysgol Bro Banw)" userId="17cf6ec2-1a9b-4b32-96eb-f3855dc8f126" providerId="ADAL" clId="{FAB0FCBB-9C8B-483D-8306-CC657F0140C5}" dt="2024-11-20T14:29:41.373" v="3060" actId="14100"/>
          <ac:spMkLst>
            <pc:docMk/>
            <pc:sldMk cId="379602341" sldId="286"/>
            <ac:spMk id="5" creationId="{9C6D7B0D-FC5C-30D8-73DB-52BC37EEACDB}"/>
          </ac:spMkLst>
        </pc:spChg>
        <pc:spChg chg="add mod">
          <ac:chgData name="S WALTERS (Ysgol Bro Banw)" userId="17cf6ec2-1a9b-4b32-96eb-f3855dc8f126" providerId="ADAL" clId="{FAB0FCBB-9C8B-483D-8306-CC657F0140C5}" dt="2024-11-20T14:30:06.521" v="3069" actId="1036"/>
          <ac:spMkLst>
            <pc:docMk/>
            <pc:sldMk cId="379602341" sldId="286"/>
            <ac:spMk id="6" creationId="{C2AE0F26-413F-6871-A592-DDFCA393FA48}"/>
          </ac:spMkLst>
        </pc:spChg>
        <pc:spChg chg="add mod">
          <ac:chgData name="S WALTERS (Ysgol Bro Banw)" userId="17cf6ec2-1a9b-4b32-96eb-f3855dc8f126" providerId="ADAL" clId="{FAB0FCBB-9C8B-483D-8306-CC657F0140C5}" dt="2024-11-20T14:52:04.536" v="3133"/>
          <ac:spMkLst>
            <pc:docMk/>
            <pc:sldMk cId="379602341" sldId="286"/>
            <ac:spMk id="7" creationId="{4999184C-F888-EA51-3C27-0A906073662F}"/>
          </ac:spMkLst>
        </pc:spChg>
        <pc:spChg chg="mod">
          <ac:chgData name="S WALTERS (Ysgol Bro Banw)" userId="17cf6ec2-1a9b-4b32-96eb-f3855dc8f126" providerId="ADAL" clId="{FAB0FCBB-9C8B-483D-8306-CC657F0140C5}" dt="2024-11-20T14:19:42.327" v="2902" actId="20577"/>
          <ac:spMkLst>
            <pc:docMk/>
            <pc:sldMk cId="379602341" sldId="286"/>
            <ac:spMk id="8" creationId="{12405962-54B0-E159-00D3-5E116508DF61}"/>
          </ac:spMkLst>
        </pc:spChg>
        <pc:spChg chg="mod">
          <ac:chgData name="S WALTERS (Ysgol Bro Banw)" userId="17cf6ec2-1a9b-4b32-96eb-f3855dc8f126" providerId="ADAL" clId="{FAB0FCBB-9C8B-483D-8306-CC657F0140C5}" dt="2024-11-20T14:19:57.712" v="2907" actId="20577"/>
          <ac:spMkLst>
            <pc:docMk/>
            <pc:sldMk cId="379602341" sldId="286"/>
            <ac:spMk id="9" creationId="{D0881EC6-BF6A-171F-08DE-EE369BC0DBB4}"/>
          </ac:spMkLst>
        </pc:spChg>
        <pc:spChg chg="mod">
          <ac:chgData name="S WALTERS (Ysgol Bro Banw)" userId="17cf6ec2-1a9b-4b32-96eb-f3855dc8f126" providerId="ADAL" clId="{FAB0FCBB-9C8B-483D-8306-CC657F0140C5}" dt="2024-11-20T14:20:14.318" v="2919" actId="20577"/>
          <ac:spMkLst>
            <pc:docMk/>
            <pc:sldMk cId="379602341" sldId="286"/>
            <ac:spMk id="10" creationId="{3A637CFD-9A2B-2A9A-894A-346221FE9F36}"/>
          </ac:spMkLst>
        </pc:spChg>
        <pc:spChg chg="mod">
          <ac:chgData name="S WALTERS (Ysgol Bro Banw)" userId="17cf6ec2-1a9b-4b32-96eb-f3855dc8f126" providerId="ADAL" clId="{FAB0FCBB-9C8B-483D-8306-CC657F0140C5}" dt="2024-11-20T14:20:30.992" v="2933" actId="20577"/>
          <ac:spMkLst>
            <pc:docMk/>
            <pc:sldMk cId="379602341" sldId="286"/>
            <ac:spMk id="11" creationId="{28AF2920-D06B-B936-DCAF-8FF9C687CE2B}"/>
          </ac:spMkLst>
        </pc:spChg>
        <pc:spChg chg="mod">
          <ac:chgData name="S WALTERS (Ysgol Bro Banw)" userId="17cf6ec2-1a9b-4b32-96eb-f3855dc8f126" providerId="ADAL" clId="{FAB0FCBB-9C8B-483D-8306-CC657F0140C5}" dt="2024-11-20T14:20:56.828" v="2945" actId="20577"/>
          <ac:spMkLst>
            <pc:docMk/>
            <pc:sldMk cId="379602341" sldId="286"/>
            <ac:spMk id="12" creationId="{B87A6413-F32A-F7F0-BAC6-6F1090B29620}"/>
          </ac:spMkLst>
        </pc:spChg>
        <pc:spChg chg="add mod">
          <ac:chgData name="S WALTERS (Ysgol Bro Banw)" userId="17cf6ec2-1a9b-4b32-96eb-f3855dc8f126" providerId="ADAL" clId="{FAB0FCBB-9C8B-483D-8306-CC657F0140C5}" dt="2024-11-20T14:52:04.536" v="3133"/>
          <ac:spMkLst>
            <pc:docMk/>
            <pc:sldMk cId="379602341" sldId="286"/>
            <ac:spMk id="13" creationId="{D8FC8B6A-7569-8A0A-5EE1-A5FE586D59D2}"/>
          </ac:spMkLst>
        </pc:spChg>
        <pc:spChg chg="add mod">
          <ac:chgData name="S WALTERS (Ysgol Bro Banw)" userId="17cf6ec2-1a9b-4b32-96eb-f3855dc8f126" providerId="ADAL" clId="{FAB0FCBB-9C8B-483D-8306-CC657F0140C5}" dt="2024-11-20T14:52:04.536" v="3133"/>
          <ac:spMkLst>
            <pc:docMk/>
            <pc:sldMk cId="379602341" sldId="286"/>
            <ac:spMk id="14" creationId="{335A754C-66B0-56F0-42B5-B4A27995B064}"/>
          </ac:spMkLst>
        </pc:spChg>
        <pc:spChg chg="add mod">
          <ac:chgData name="S WALTERS (Ysgol Bro Banw)" userId="17cf6ec2-1a9b-4b32-96eb-f3855dc8f126" providerId="ADAL" clId="{FAB0FCBB-9C8B-483D-8306-CC657F0140C5}" dt="2024-11-20T14:52:04.536" v="3133"/>
          <ac:spMkLst>
            <pc:docMk/>
            <pc:sldMk cId="379602341" sldId="286"/>
            <ac:spMk id="15" creationId="{6B7E8FC7-F6F6-F6B8-2B17-3B9976C719A9}"/>
          </ac:spMkLst>
        </pc:spChg>
        <pc:spChg chg="add mod">
          <ac:chgData name="S WALTERS (Ysgol Bro Banw)" userId="17cf6ec2-1a9b-4b32-96eb-f3855dc8f126" providerId="ADAL" clId="{FAB0FCBB-9C8B-483D-8306-CC657F0140C5}" dt="2024-11-20T14:52:04.536" v="3133"/>
          <ac:spMkLst>
            <pc:docMk/>
            <pc:sldMk cId="379602341" sldId="286"/>
            <ac:spMk id="16" creationId="{32CEA3BA-131A-9EC8-4279-76C87C12B71A}"/>
          </ac:spMkLst>
        </pc:spChg>
        <pc:picChg chg="mod">
          <ac:chgData name="S WALTERS (Ysgol Bro Banw)" userId="17cf6ec2-1a9b-4b32-96eb-f3855dc8f126" providerId="ADAL" clId="{FAB0FCBB-9C8B-483D-8306-CC657F0140C5}" dt="2024-11-20T14:52:46.825" v="3143" actId="1037"/>
          <ac:picMkLst>
            <pc:docMk/>
            <pc:sldMk cId="379602341" sldId="286"/>
            <ac:picMk id="17" creationId="{46B04FAD-F701-49F0-3D4E-FA63406CE959}"/>
          </ac:picMkLst>
        </pc:picChg>
        <pc:picChg chg="mod">
          <ac:chgData name="S WALTERS (Ysgol Bro Banw)" userId="17cf6ec2-1a9b-4b32-96eb-f3855dc8f126" providerId="ADAL" clId="{FAB0FCBB-9C8B-483D-8306-CC657F0140C5}" dt="2024-11-20T14:53:38.586" v="3157" actId="1038"/>
          <ac:picMkLst>
            <pc:docMk/>
            <pc:sldMk cId="379602341" sldId="286"/>
            <ac:picMk id="18" creationId="{51160B0E-4866-264C-B36B-6159D49AA1D8}"/>
          </ac:picMkLst>
        </pc:picChg>
        <pc:picChg chg="mod">
          <ac:chgData name="S WALTERS (Ysgol Bro Banw)" userId="17cf6ec2-1a9b-4b32-96eb-f3855dc8f126" providerId="ADAL" clId="{FAB0FCBB-9C8B-483D-8306-CC657F0140C5}" dt="2024-11-20T14:54:12.650" v="3164" actId="1036"/>
          <ac:picMkLst>
            <pc:docMk/>
            <pc:sldMk cId="379602341" sldId="286"/>
            <ac:picMk id="19" creationId="{99928ADA-681C-67FA-BE27-743981421A1B}"/>
          </ac:picMkLst>
        </pc:picChg>
        <pc:picChg chg="mod">
          <ac:chgData name="S WALTERS (Ysgol Bro Banw)" userId="17cf6ec2-1a9b-4b32-96eb-f3855dc8f126" providerId="ADAL" clId="{FAB0FCBB-9C8B-483D-8306-CC657F0140C5}" dt="2024-11-20T14:55:01.070" v="3175" actId="1038"/>
          <ac:picMkLst>
            <pc:docMk/>
            <pc:sldMk cId="379602341" sldId="286"/>
            <ac:picMk id="20" creationId="{510BFBC6-D97E-C3C1-1E89-37364C4D6D62}"/>
          </ac:picMkLst>
        </pc:picChg>
        <pc:picChg chg="mod">
          <ac:chgData name="S WALTERS (Ysgol Bro Banw)" userId="17cf6ec2-1a9b-4b32-96eb-f3855dc8f126" providerId="ADAL" clId="{FAB0FCBB-9C8B-483D-8306-CC657F0140C5}" dt="2024-11-20T14:55:43.997" v="3186" actId="1038"/>
          <ac:picMkLst>
            <pc:docMk/>
            <pc:sldMk cId="379602341" sldId="286"/>
            <ac:picMk id="21" creationId="{EB686A81-0D81-F551-4713-FA1AAB53BBE1}"/>
          </ac:picMkLst>
        </pc:picChg>
      </pc:sldChg>
      <pc:sldChg chg="modSp add mod ord">
        <pc:chgData name="S WALTERS (Ysgol Bro Banw)" userId="17cf6ec2-1a9b-4b32-96eb-f3855dc8f126" providerId="ADAL" clId="{FAB0FCBB-9C8B-483D-8306-CC657F0140C5}" dt="2024-11-20T14:26:50.049" v="2977" actId="14826"/>
        <pc:sldMkLst>
          <pc:docMk/>
          <pc:sldMk cId="1846664804" sldId="287"/>
        </pc:sldMkLst>
        <pc:spChg chg="mod">
          <ac:chgData name="S WALTERS (Ysgol Bro Banw)" userId="17cf6ec2-1a9b-4b32-96eb-f3855dc8f126" providerId="ADAL" clId="{FAB0FCBB-9C8B-483D-8306-CC657F0140C5}" dt="2024-11-20T14:24:45.919" v="2976" actId="1076"/>
          <ac:spMkLst>
            <pc:docMk/>
            <pc:sldMk cId="1846664804" sldId="287"/>
            <ac:spMk id="2" creationId="{384F12A4-945D-AB75-FAA5-41D9F3E26332}"/>
          </ac:spMkLst>
        </pc:spChg>
        <pc:picChg chg="mod">
          <ac:chgData name="S WALTERS (Ysgol Bro Banw)" userId="17cf6ec2-1a9b-4b32-96eb-f3855dc8f126" providerId="ADAL" clId="{FAB0FCBB-9C8B-483D-8306-CC657F0140C5}" dt="2024-11-20T14:26:50.049" v="2977" actId="14826"/>
          <ac:picMkLst>
            <pc:docMk/>
            <pc:sldMk cId="1846664804" sldId="287"/>
            <ac:picMk id="1026" creationId="{1CCB99EB-CB1C-276E-46C6-929278A8AC0D}"/>
          </ac:picMkLst>
        </pc:picChg>
      </pc:sldChg>
      <pc:sldChg chg="modSp add mod">
        <pc:chgData name="S WALTERS (Ysgol Bro Banw)" userId="17cf6ec2-1a9b-4b32-96eb-f3855dc8f126" providerId="ADAL" clId="{FAB0FCBB-9C8B-483D-8306-CC657F0140C5}" dt="2024-11-20T18:51:12.853" v="4522" actId="20577"/>
        <pc:sldMkLst>
          <pc:docMk/>
          <pc:sldMk cId="3805674237" sldId="288"/>
        </pc:sldMkLst>
        <pc:spChg chg="mod">
          <ac:chgData name="S WALTERS (Ysgol Bro Banw)" userId="17cf6ec2-1a9b-4b32-96eb-f3855dc8f126" providerId="ADAL" clId="{FAB0FCBB-9C8B-483D-8306-CC657F0140C5}" dt="2024-11-20T18:51:12.853" v="4522" actId="20577"/>
          <ac:spMkLst>
            <pc:docMk/>
            <pc:sldMk cId="3805674237" sldId="288"/>
            <ac:spMk id="3" creationId="{18C27988-D032-0D1B-1457-DFD323A9AA4E}"/>
          </ac:spMkLst>
        </pc:spChg>
      </pc:sldChg>
      <pc:sldChg chg="delSp modSp add mod">
        <pc:chgData name="S WALTERS (Ysgol Bro Banw)" userId="17cf6ec2-1a9b-4b32-96eb-f3855dc8f126" providerId="ADAL" clId="{FAB0FCBB-9C8B-483D-8306-CC657F0140C5}" dt="2024-11-20T21:05:21.313" v="5281" actId="20577"/>
        <pc:sldMkLst>
          <pc:docMk/>
          <pc:sldMk cId="576440527" sldId="289"/>
        </pc:sldMkLst>
        <pc:spChg chg="mod">
          <ac:chgData name="S WALTERS (Ysgol Bro Banw)" userId="17cf6ec2-1a9b-4b32-96eb-f3855dc8f126" providerId="ADAL" clId="{FAB0FCBB-9C8B-483D-8306-CC657F0140C5}" dt="2024-11-20T20:23:11.484" v="5092" actId="14100"/>
          <ac:spMkLst>
            <pc:docMk/>
            <pc:sldMk cId="576440527" sldId="289"/>
            <ac:spMk id="5" creationId="{D9F61624-08D0-98AA-E59E-1521B69908FE}"/>
          </ac:spMkLst>
        </pc:spChg>
        <pc:spChg chg="del">
          <ac:chgData name="S WALTERS (Ysgol Bro Banw)" userId="17cf6ec2-1a9b-4b32-96eb-f3855dc8f126" providerId="ADAL" clId="{FAB0FCBB-9C8B-483D-8306-CC657F0140C5}" dt="2024-11-20T17:52:25.803" v="3538" actId="478"/>
          <ac:spMkLst>
            <pc:docMk/>
            <pc:sldMk cId="576440527" sldId="289"/>
            <ac:spMk id="8" creationId="{1B257A90-503A-FD2A-4FDF-56C567F334FF}"/>
          </ac:spMkLst>
        </pc:spChg>
        <pc:graphicFrameChg chg="mod modGraphic">
          <ac:chgData name="S WALTERS (Ysgol Bro Banw)" userId="17cf6ec2-1a9b-4b32-96eb-f3855dc8f126" providerId="ADAL" clId="{FAB0FCBB-9C8B-483D-8306-CC657F0140C5}" dt="2024-11-20T20:25:43.047" v="5129" actId="20577"/>
          <ac:graphicFrameMkLst>
            <pc:docMk/>
            <pc:sldMk cId="576440527" sldId="289"/>
            <ac:graphicFrameMk id="4" creationId="{7B1E6C42-EFA2-D762-4F69-D3185BC952BB}"/>
          </ac:graphicFrameMkLst>
        </pc:graphicFrameChg>
        <pc:graphicFrameChg chg="mod modGraphic">
          <ac:chgData name="S WALTERS (Ysgol Bro Banw)" userId="17cf6ec2-1a9b-4b32-96eb-f3855dc8f126" providerId="ADAL" clId="{FAB0FCBB-9C8B-483D-8306-CC657F0140C5}" dt="2024-11-20T21:05:21.313" v="5281" actId="20577"/>
          <ac:graphicFrameMkLst>
            <pc:docMk/>
            <pc:sldMk cId="576440527" sldId="289"/>
            <ac:graphicFrameMk id="6" creationId="{996A5E25-0E64-8DAC-5294-0D622B69C6BB}"/>
          </ac:graphicFrameMkLst>
        </pc:graphicFrameChg>
        <pc:graphicFrameChg chg="mod modGraphic">
          <ac:chgData name="S WALTERS (Ysgol Bro Banw)" userId="17cf6ec2-1a9b-4b32-96eb-f3855dc8f126" providerId="ADAL" clId="{FAB0FCBB-9C8B-483D-8306-CC657F0140C5}" dt="2024-11-20T21:05:02.456" v="5277" actId="20577"/>
          <ac:graphicFrameMkLst>
            <pc:docMk/>
            <pc:sldMk cId="576440527" sldId="289"/>
            <ac:graphicFrameMk id="7" creationId="{93588440-FE43-EB4C-D8E1-7D21073CD94E}"/>
          </ac:graphicFrameMkLst>
        </pc:graphicFrameChg>
        <pc:picChg chg="del">
          <ac:chgData name="S WALTERS (Ysgol Bro Banw)" userId="17cf6ec2-1a9b-4b32-96eb-f3855dc8f126" providerId="ADAL" clId="{FAB0FCBB-9C8B-483D-8306-CC657F0140C5}" dt="2024-11-20T18:10:31.917" v="4276" actId="478"/>
          <ac:picMkLst>
            <pc:docMk/>
            <pc:sldMk cId="576440527" sldId="289"/>
            <ac:picMk id="3" creationId="{6F82BFD7-D168-6A89-2E01-1A08E1EB82C5}"/>
          </ac:picMkLst>
        </pc:picChg>
      </pc:sldChg>
      <pc:sldChg chg="addSp delSp modSp new mod">
        <pc:chgData name="S WALTERS (Ysgol Bro Banw)" userId="17cf6ec2-1a9b-4b32-96eb-f3855dc8f126" providerId="ADAL" clId="{FAB0FCBB-9C8B-483D-8306-CC657F0140C5}" dt="2024-11-20T19:25:22.615" v="4718" actId="1036"/>
        <pc:sldMkLst>
          <pc:docMk/>
          <pc:sldMk cId="4018417597" sldId="290"/>
        </pc:sldMkLst>
        <pc:spChg chg="del">
          <ac:chgData name="S WALTERS (Ysgol Bro Banw)" userId="17cf6ec2-1a9b-4b32-96eb-f3855dc8f126" providerId="ADAL" clId="{FAB0FCBB-9C8B-483D-8306-CC657F0140C5}" dt="2024-11-20T18:36:28.966" v="4422" actId="478"/>
          <ac:spMkLst>
            <pc:docMk/>
            <pc:sldMk cId="4018417597" sldId="290"/>
            <ac:spMk id="2" creationId="{0003D925-277E-B7DD-4162-7D11B9919D4C}"/>
          </ac:spMkLst>
        </pc:spChg>
        <pc:spChg chg="del">
          <ac:chgData name="S WALTERS (Ysgol Bro Banw)" userId="17cf6ec2-1a9b-4b32-96eb-f3855dc8f126" providerId="ADAL" clId="{FAB0FCBB-9C8B-483D-8306-CC657F0140C5}" dt="2024-11-20T18:36:31.339" v="4423" actId="478"/>
          <ac:spMkLst>
            <pc:docMk/>
            <pc:sldMk cId="4018417597" sldId="290"/>
            <ac:spMk id="3" creationId="{C11202BA-7A04-D9F0-02C2-75BADBC8335F}"/>
          </ac:spMkLst>
        </pc:spChg>
        <pc:spChg chg="add del">
          <ac:chgData name="S WALTERS (Ysgol Bro Banw)" userId="17cf6ec2-1a9b-4b32-96eb-f3855dc8f126" providerId="ADAL" clId="{FAB0FCBB-9C8B-483D-8306-CC657F0140C5}" dt="2024-11-20T18:37:35.033" v="4433" actId="478"/>
          <ac:spMkLst>
            <pc:docMk/>
            <pc:sldMk cId="4018417597" sldId="290"/>
            <ac:spMk id="8" creationId="{11BAB1DD-E50D-4144-25EB-9ADAFDEEFFBF}"/>
          </ac:spMkLst>
        </pc:spChg>
        <pc:spChg chg="add mod">
          <ac:chgData name="S WALTERS (Ysgol Bro Banw)" userId="17cf6ec2-1a9b-4b32-96eb-f3855dc8f126" providerId="ADAL" clId="{FAB0FCBB-9C8B-483D-8306-CC657F0140C5}" dt="2024-11-20T18:39:10.513" v="4476" actId="1076"/>
          <ac:spMkLst>
            <pc:docMk/>
            <pc:sldMk cId="4018417597" sldId="290"/>
            <ac:spMk id="11" creationId="{BF7C1D68-57D5-B29F-6B8D-A28D96349F41}"/>
          </ac:spMkLst>
        </pc:spChg>
        <pc:spChg chg="add mod">
          <ac:chgData name="S WALTERS (Ysgol Bro Banw)" userId="17cf6ec2-1a9b-4b32-96eb-f3855dc8f126" providerId="ADAL" clId="{FAB0FCBB-9C8B-483D-8306-CC657F0140C5}" dt="2024-11-20T18:40:17.806" v="4504" actId="207"/>
          <ac:spMkLst>
            <pc:docMk/>
            <pc:sldMk cId="4018417597" sldId="290"/>
            <ac:spMk id="14" creationId="{3B5463ED-E06A-A7D9-35AD-FA83DA1DAD3F}"/>
          </ac:spMkLst>
        </pc:spChg>
        <pc:picChg chg="add del mod">
          <ac:chgData name="S WALTERS (Ysgol Bro Banw)" userId="17cf6ec2-1a9b-4b32-96eb-f3855dc8f126" providerId="ADAL" clId="{FAB0FCBB-9C8B-483D-8306-CC657F0140C5}" dt="2024-11-20T18:36:39.158" v="4426" actId="478"/>
          <ac:picMkLst>
            <pc:docMk/>
            <pc:sldMk cId="4018417597" sldId="290"/>
            <ac:picMk id="5" creationId="{8A09867A-61AA-2B60-4272-5D321D22B1BD}"/>
          </ac:picMkLst>
        </pc:picChg>
        <pc:picChg chg="add del mod">
          <ac:chgData name="S WALTERS (Ysgol Bro Banw)" userId="17cf6ec2-1a9b-4b32-96eb-f3855dc8f126" providerId="ADAL" clId="{FAB0FCBB-9C8B-483D-8306-CC657F0140C5}" dt="2024-11-20T19:23:51.045" v="4702" actId="478"/>
          <ac:picMkLst>
            <pc:docMk/>
            <pc:sldMk cId="4018417597" sldId="290"/>
            <ac:picMk id="7" creationId="{9437A515-F993-8213-B528-4AF4B7E5E7A7}"/>
          </ac:picMkLst>
        </pc:picChg>
        <pc:picChg chg="add del mod">
          <ac:chgData name="S WALTERS (Ysgol Bro Banw)" userId="17cf6ec2-1a9b-4b32-96eb-f3855dc8f126" providerId="ADAL" clId="{FAB0FCBB-9C8B-483D-8306-CC657F0140C5}" dt="2024-11-20T19:24:49.995" v="4706" actId="478"/>
          <ac:picMkLst>
            <pc:docMk/>
            <pc:sldMk cId="4018417597" sldId="290"/>
            <ac:picMk id="10" creationId="{5100CE2F-5CD1-B63E-98F6-547D85E17470}"/>
          </ac:picMkLst>
        </pc:picChg>
        <pc:picChg chg="add mod">
          <ac:chgData name="S WALTERS (Ysgol Bro Banw)" userId="17cf6ec2-1a9b-4b32-96eb-f3855dc8f126" providerId="ADAL" clId="{FAB0FCBB-9C8B-483D-8306-CC657F0140C5}" dt="2024-11-20T19:25:11.331" v="4711" actId="14100"/>
          <ac:picMkLst>
            <pc:docMk/>
            <pc:sldMk cId="4018417597" sldId="290"/>
            <ac:picMk id="18" creationId="{BF217092-FA32-7FCD-DAFD-2F707A0571C3}"/>
          </ac:picMkLst>
        </pc:picChg>
        <pc:picChg chg="add mod">
          <ac:chgData name="S WALTERS (Ysgol Bro Banw)" userId="17cf6ec2-1a9b-4b32-96eb-f3855dc8f126" providerId="ADAL" clId="{FAB0FCBB-9C8B-483D-8306-CC657F0140C5}" dt="2024-11-20T19:25:22.615" v="4718" actId="1036"/>
          <ac:picMkLst>
            <pc:docMk/>
            <pc:sldMk cId="4018417597" sldId="290"/>
            <ac:picMk id="20" creationId="{2D34F068-0B93-651F-2B5E-F85FE4918821}"/>
          </ac:picMkLst>
        </pc:picChg>
        <pc:cxnChg chg="add mod">
          <ac:chgData name="S WALTERS (Ysgol Bro Banw)" userId="17cf6ec2-1a9b-4b32-96eb-f3855dc8f126" providerId="ADAL" clId="{FAB0FCBB-9C8B-483D-8306-CC657F0140C5}" dt="2024-11-20T18:39:30.483" v="4492" actId="692"/>
          <ac:cxnSpMkLst>
            <pc:docMk/>
            <pc:sldMk cId="4018417597" sldId="290"/>
            <ac:cxnSpMk id="13" creationId="{6FB7D940-4C16-97C4-681B-4CDA3CE23BD1}"/>
          </ac:cxnSpMkLst>
        </pc:cxnChg>
        <pc:cxnChg chg="add mod">
          <ac:chgData name="S WALTERS (Ysgol Bro Banw)" userId="17cf6ec2-1a9b-4b32-96eb-f3855dc8f126" providerId="ADAL" clId="{FAB0FCBB-9C8B-483D-8306-CC657F0140C5}" dt="2024-11-20T18:40:13.387" v="4503" actId="692"/>
          <ac:cxnSpMkLst>
            <pc:docMk/>
            <pc:sldMk cId="4018417597" sldId="290"/>
            <ac:cxnSpMk id="15" creationId="{807D4BEF-6F9E-E6C4-E6D1-0E15A7C7FC87}"/>
          </ac:cxnSpMkLst>
        </pc:cxnChg>
      </pc:sldChg>
      <pc:sldChg chg="addSp delSp modSp add mod ord setBg delAnim modAnim setClrOvrMap">
        <pc:chgData name="S WALTERS (Ysgol Bro Banw)" userId="17cf6ec2-1a9b-4b32-96eb-f3855dc8f126" providerId="ADAL" clId="{FAB0FCBB-9C8B-483D-8306-CC657F0140C5}" dt="2024-11-20T21:02:45.398" v="5265" actId="1076"/>
        <pc:sldMkLst>
          <pc:docMk/>
          <pc:sldMk cId="10763848" sldId="291"/>
        </pc:sldMkLst>
        <pc:spChg chg="del">
          <ac:chgData name="S WALTERS (Ysgol Bro Banw)" userId="17cf6ec2-1a9b-4b32-96eb-f3855dc8f126" providerId="ADAL" clId="{FAB0FCBB-9C8B-483D-8306-CC657F0140C5}" dt="2024-11-20T20:58:58.011" v="5179" actId="478"/>
          <ac:spMkLst>
            <pc:docMk/>
            <pc:sldMk cId="10763848" sldId="291"/>
            <ac:spMk id="2" creationId="{5D4B2A74-47BD-4B3A-6B90-DCA0916B22D3}"/>
          </ac:spMkLst>
        </pc:spChg>
        <pc:spChg chg="add mod ord">
          <ac:chgData name="S WALTERS (Ysgol Bro Banw)" userId="17cf6ec2-1a9b-4b32-96eb-f3855dc8f126" providerId="ADAL" clId="{FAB0FCBB-9C8B-483D-8306-CC657F0140C5}" dt="2024-11-20T21:02:45.398" v="5265" actId="1076"/>
          <ac:spMkLst>
            <pc:docMk/>
            <pc:sldMk cId="10763848" sldId="291"/>
            <ac:spMk id="4" creationId="{C0EF2744-D4D6-F82B-AE6A-3D63D6521C0B}"/>
          </ac:spMkLst>
        </pc:spChg>
        <pc:spChg chg="del">
          <ac:chgData name="S WALTERS (Ysgol Bro Banw)" userId="17cf6ec2-1a9b-4b32-96eb-f3855dc8f126" providerId="ADAL" clId="{FAB0FCBB-9C8B-483D-8306-CC657F0140C5}" dt="2024-11-20T20:58:55.494" v="5178" actId="478"/>
          <ac:spMkLst>
            <pc:docMk/>
            <pc:sldMk cId="10763848" sldId="291"/>
            <ac:spMk id="6" creationId="{5BB58249-80C3-2295-7836-E24EB5EA2E48}"/>
          </ac:spMkLst>
        </pc:spChg>
        <pc:spChg chg="del mod">
          <ac:chgData name="S WALTERS (Ysgol Bro Banw)" userId="17cf6ec2-1a9b-4b32-96eb-f3855dc8f126" providerId="ADAL" clId="{FAB0FCBB-9C8B-483D-8306-CC657F0140C5}" dt="2024-11-20T20:58:51.661" v="5176" actId="478"/>
          <ac:spMkLst>
            <pc:docMk/>
            <pc:sldMk cId="10763848" sldId="291"/>
            <ac:spMk id="7" creationId="{C4868BD3-B18E-9387-B3E3-A5201183A983}"/>
          </ac:spMkLst>
        </pc:spChg>
        <pc:picChg chg="del">
          <ac:chgData name="S WALTERS (Ysgol Bro Banw)" userId="17cf6ec2-1a9b-4b32-96eb-f3855dc8f126" providerId="ADAL" clId="{FAB0FCBB-9C8B-483D-8306-CC657F0140C5}" dt="2024-11-20T20:58:53.160" v="5177" actId="478"/>
          <ac:picMkLst>
            <pc:docMk/>
            <pc:sldMk cId="10763848" sldId="291"/>
            <ac:picMk id="3" creationId="{9181E9BC-A649-B548-DEA4-3CB926DAB47A}"/>
          </ac:picMkLst>
        </pc:picChg>
        <pc:picChg chg="del">
          <ac:chgData name="S WALTERS (Ysgol Bro Banw)" userId="17cf6ec2-1a9b-4b32-96eb-f3855dc8f126" providerId="ADAL" clId="{FAB0FCBB-9C8B-483D-8306-CC657F0140C5}" dt="2024-11-20T20:58:46.235" v="5174" actId="478"/>
          <ac:picMkLst>
            <pc:docMk/>
            <pc:sldMk cId="10763848" sldId="291"/>
            <ac:picMk id="5122" creationId="{583FC6B2-36D8-7727-FF2E-9081217FE92F}"/>
          </ac:picMkLst>
        </pc:picChg>
        <pc:picChg chg="add mod">
          <ac:chgData name="S WALTERS (Ysgol Bro Banw)" userId="17cf6ec2-1a9b-4b32-96eb-f3855dc8f126" providerId="ADAL" clId="{FAB0FCBB-9C8B-483D-8306-CC657F0140C5}" dt="2024-11-20T21:02:41.751" v="5264" actId="1036"/>
          <ac:picMkLst>
            <pc:docMk/>
            <pc:sldMk cId="10763848" sldId="291"/>
            <ac:picMk id="11266" creationId="{B054C78C-08D8-FA34-2548-0E1CAE7A327B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30286-2762-11EC-47B9-84A9E335A7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3E45AB-CA6A-F14D-173D-A0E2906F81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36C465-7D6C-9808-DF4D-7F1B5BC1D4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C0B81-8B23-4203-A123-1F99093DD561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0143A4-F5E3-DB38-9DA4-56C4035B78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2CDC9D-BABE-C776-1D5F-D3AB6DC81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2C4F5-6290-4C49-9C01-F70612FD6D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1329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FE56A-C345-639E-2299-377DFE968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9DA791-6CBB-1EA2-AB14-A55D624E31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FC025D-38BC-A421-C7D3-97B18F654F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C0B81-8B23-4203-A123-1F99093DD561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629655-3EEA-1E63-7C08-12FFAF2362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D44D91-1FB4-3F8B-C6F7-9B8D68E55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2C4F5-6290-4C49-9C01-F70612FD6D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9705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49EA80-C47F-5FC6-47E4-60438FEB5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4F0E79-8E76-00E6-334B-5717939C84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6311D1-2A60-F9F3-258E-32BA5E1CC9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C0B81-8B23-4203-A123-1F99093DD561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72A420-E3DA-25A8-EF14-D406C7B568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319AF3-301C-F88B-C11D-BF40E1E510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2C4F5-6290-4C49-9C01-F70612FD6D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88876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7F8428-7B80-028E-11C6-08FB99EC1F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B7FCB4-713E-2B40-08DE-36216565C5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F15F37-9E37-6110-46BE-419F5730B3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D5573D-84E9-1E16-9C59-DB2CE10DD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C0B81-8B23-4203-A123-1F99093DD561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5441DA-D9FE-9C0E-2A78-3480799F58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5ED714-8579-CEA7-81C5-854795C93C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2C4F5-6290-4C49-9C01-F70612FD6D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9944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DF69D-F919-A97F-ACC0-EBB92CA8B6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65F6AC-99EB-BC45-E11A-BAB0756F56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FA0443-8EC3-1EFB-D0DD-8F6A3CB603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93644C-D42E-8022-80B0-F81DD8D3DF6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B82C283-CB3F-7651-0D26-AE3CA614D3D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54A5DAB-77DA-8C0A-2914-3F514B250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C0B81-8B23-4203-A123-1F99093DD561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E5E9E68-C681-EF7C-90AA-08D40A4B84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B5C0687-D559-886B-50A9-15F5CE4F3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2C4F5-6290-4C49-9C01-F70612FD6D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0867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BFB48E-77CB-8836-F5CF-5E3763FB1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663BF4B-E6E5-DF74-41C9-0CC732BF61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C0B81-8B23-4203-A123-1F99093DD561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639CAC0-2312-3302-8EAA-FF818FF123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F73D99-1ADD-30F5-A5EE-038A5A5E3D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2C4F5-6290-4C49-9C01-F70612FD6D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2232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8976C9D-42C8-2AC4-EDEA-DED1C88360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C0B81-8B23-4203-A123-1F99093DD561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1B1BEFF-4245-6B9D-8346-F8641F31EA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29E9B7-8730-A208-FBFA-D1BB25A3F2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2C4F5-6290-4C49-9C01-F70612FD6D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003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0F8308-4690-9398-4048-BE9AA2D33F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D31CF-6DA6-C1FE-A296-C424544ACD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FC1725-4989-46D7-DF2E-8E26997C55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A42DA0-029B-F451-0524-7456C18C1F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C0B81-8B23-4203-A123-1F99093DD561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1E7E0A-6490-CE49-1F0E-F6931A35E0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CC3208-6C89-2556-5E8A-7F1F6855C7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2C4F5-6290-4C49-9C01-F70612FD6D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2539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76E65A-6125-BC83-81B3-2C70E397BF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2689A2C-03CF-3357-1868-4DF9397FFE2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3E507B-54B2-E785-0BDF-0D21965A5C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B1C124-6CD9-007E-FB6D-FB1CD506C5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C0B81-8B23-4203-A123-1F99093DD561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6141A3-EBD0-29B9-49BB-E70668D42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FE0909-16B5-DAF3-2AF9-63C934BAC0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2C4F5-6290-4C49-9C01-F70612FD6D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4117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EF48A-87D7-D83C-AC7B-96CB6340C6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1503EA-0D4D-027C-AD9D-AB6BEB9E50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265CAA-212D-17BE-593B-F77207C9C6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C0B81-8B23-4203-A123-1F99093DD561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9BE6E7-F477-4878-39AD-DBE507B8B9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10FD28-7EAA-2017-E5A0-6CC4CB7EEA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2C4F5-6290-4C49-9C01-F70612FD6D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694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D83859-21F2-2478-218A-90F7BADD544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C74E91-CF51-52E8-EC5E-F73A8967FD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96A8EC-6E68-A19E-2236-666AED4513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C0B81-8B23-4203-A123-1F99093DD561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935F91-79AE-1BA3-73CA-5C3EF46F34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13C395-C0E6-E0E8-FD9A-A53D44D7B7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2C4F5-6290-4C49-9C01-F70612FD6D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2254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2355EAF-2F23-B166-0629-55805E69A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7B651D-0170-31D6-BD35-69052FE3BD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8D2600-9941-3C38-CB06-221330F31E2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7FC0B81-8B23-4203-A123-1F99093DD561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AC12E9-2267-41E9-6FF9-F813AB59C8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C2D11F-CE8A-94C8-FE43-CD8AE8DDEC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EE2C4F5-6290-4C49-9C01-F70612FD6D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3957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11" Type="http://schemas.openxmlformats.org/officeDocument/2006/relationships/image" Target="../media/image22.jpeg"/><Relationship Id="rId5" Type="http://schemas.openxmlformats.org/officeDocument/2006/relationships/image" Target="../media/image16.jpeg"/><Relationship Id="rId10" Type="http://schemas.openxmlformats.org/officeDocument/2006/relationships/image" Target="../media/image21.jpe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23.jpeg"/><Relationship Id="rId7" Type="http://schemas.openxmlformats.org/officeDocument/2006/relationships/image" Target="../media/image27.jpeg"/><Relationship Id="rId12" Type="http://schemas.openxmlformats.org/officeDocument/2006/relationships/image" Target="../media/image32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eg"/><Relationship Id="rId11" Type="http://schemas.openxmlformats.org/officeDocument/2006/relationships/image" Target="../media/image31.png"/><Relationship Id="rId5" Type="http://schemas.openxmlformats.org/officeDocument/2006/relationships/image" Target="../media/image25.jpeg"/><Relationship Id="rId10" Type="http://schemas.openxmlformats.org/officeDocument/2006/relationships/image" Target="../media/image30.jpeg"/><Relationship Id="rId4" Type="http://schemas.openxmlformats.org/officeDocument/2006/relationships/image" Target="../media/image24.png"/><Relationship Id="rId9" Type="http://schemas.openxmlformats.org/officeDocument/2006/relationships/image" Target="../media/image2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4a"/><Relationship Id="rId13" Type="http://schemas.openxmlformats.org/officeDocument/2006/relationships/image" Target="../media/image35.png"/><Relationship Id="rId3" Type="http://schemas.microsoft.com/office/2007/relationships/media" Target="../media/media2.m4a"/><Relationship Id="rId7" Type="http://schemas.microsoft.com/office/2007/relationships/media" Target="../media/media4.m4a"/><Relationship Id="rId12" Type="http://schemas.openxmlformats.org/officeDocument/2006/relationships/image" Target="../media/image3.jp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openxmlformats.org/officeDocument/2006/relationships/slideLayout" Target="../slideLayouts/slideLayout2.xml"/><Relationship Id="rId5" Type="http://schemas.microsoft.com/office/2007/relationships/media" Target="../media/media3.m4a"/><Relationship Id="rId10" Type="http://schemas.openxmlformats.org/officeDocument/2006/relationships/audio" Target="../media/media5.m4a"/><Relationship Id="rId4" Type="http://schemas.openxmlformats.org/officeDocument/2006/relationships/audio" Target="../media/media2.m4a"/><Relationship Id="rId9" Type="http://schemas.microsoft.com/office/2007/relationships/media" Target="../media/media5.m4a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audio" Target="../media/media9.m4a"/><Relationship Id="rId13" Type="http://schemas.openxmlformats.org/officeDocument/2006/relationships/image" Target="../media/image35.png"/><Relationship Id="rId3" Type="http://schemas.microsoft.com/office/2007/relationships/media" Target="../media/media7.m4a"/><Relationship Id="rId7" Type="http://schemas.microsoft.com/office/2007/relationships/media" Target="../media/media9.m4a"/><Relationship Id="rId12" Type="http://schemas.openxmlformats.org/officeDocument/2006/relationships/image" Target="../media/image3.jp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audio" Target="../media/media8.m4a"/><Relationship Id="rId11" Type="http://schemas.openxmlformats.org/officeDocument/2006/relationships/slideLayout" Target="../slideLayouts/slideLayout2.xml"/><Relationship Id="rId5" Type="http://schemas.microsoft.com/office/2007/relationships/media" Target="../media/media8.m4a"/><Relationship Id="rId10" Type="http://schemas.openxmlformats.org/officeDocument/2006/relationships/audio" Target="../media/media10.m4a"/><Relationship Id="rId4" Type="http://schemas.openxmlformats.org/officeDocument/2006/relationships/audio" Target="../media/media7.m4a"/><Relationship Id="rId9" Type="http://schemas.microsoft.com/office/2007/relationships/media" Target="../media/media10.m4a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8018707"/>
              </p:ext>
            </p:extLst>
          </p:nvPr>
        </p:nvGraphicFramePr>
        <p:xfrm>
          <a:off x="6415315" y="87084"/>
          <a:ext cx="5704114" cy="153913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0411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153913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cy-GB" sz="1400" b="0" dirty="0"/>
                        <a:t>I gofio treiglad meddal ar ôl canmoliaeth neu gyfarchiad e.e. Da iawn, bawb.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cy-GB" sz="1400" b="0" dirty="0"/>
                        <a:t>I gofio dim gorchmynion yng nghanol frawddegau e.e. Rydw i eisiau i chi ddarllen. 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cy-GB" sz="1400" b="0" dirty="0"/>
                        <a:t>I ddefnyddio ‘Oes/Ydy’ ar ddechrau cwestiwn yn gywir.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0" y="61811"/>
            <a:ext cx="658948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Enw:		 </a:t>
            </a:r>
            <a:r>
              <a:rPr lang="cy-GB" dirty="0">
                <a:solidFill>
                  <a:srgbClr val="0070C0"/>
                </a:solidFill>
              </a:rPr>
              <a:t>Sarah Walters</a:t>
            </a:r>
            <a:r>
              <a:rPr lang="cy-GB" dirty="0"/>
              <a:t>.</a:t>
            </a:r>
          </a:p>
          <a:p>
            <a:r>
              <a:rPr lang="cy-GB" dirty="0"/>
              <a:t>Teitl y wers: 	 </a:t>
            </a:r>
            <a:r>
              <a:rPr lang="cy-GB" dirty="0">
                <a:solidFill>
                  <a:srgbClr val="0070C0"/>
                </a:solidFill>
              </a:rPr>
              <a:t>Owain Glyndŵr.</a:t>
            </a:r>
          </a:p>
          <a:p>
            <a:r>
              <a:rPr lang="cy-GB" dirty="0"/>
              <a:t>Nod y wers:	</a:t>
            </a:r>
            <a:r>
              <a:rPr lang="cy-GB" dirty="0">
                <a:solidFill>
                  <a:srgbClr val="0070C0"/>
                </a:solidFill>
              </a:rPr>
              <a:t> I ddisgrifio Owain Glyndwr yn yr amser gorffennol. Defnyddio patrwm ‘roedd e’ a ‘roedd Owain Glyndŵr’. </a:t>
            </a:r>
          </a:p>
          <a:p>
            <a:r>
              <a:rPr lang="cy-GB" dirty="0"/>
              <a:t>Blwyddyn:	 </a:t>
            </a:r>
            <a:r>
              <a:rPr lang="cy-GB" dirty="0">
                <a:solidFill>
                  <a:srgbClr val="0070C0"/>
                </a:solidFill>
              </a:rPr>
              <a:t>PS2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160326"/>
              </p:ext>
            </p:extLst>
          </p:nvPr>
        </p:nvGraphicFramePr>
        <p:xfrm>
          <a:off x="6255657" y="1705980"/>
          <a:ext cx="5726794" cy="489500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2679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971911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pPr algn="just"/>
                      <a:r>
                        <a:rPr lang="cy-GB" sz="1700" b="1" u="sng" dirty="0">
                          <a:solidFill>
                            <a:srgbClr val="00B050"/>
                          </a:solidFill>
                        </a:rPr>
                        <a:t>Drilio </a:t>
                      </a:r>
                      <a:r>
                        <a:rPr lang="cy-GB" sz="1700" dirty="0"/>
                        <a:t>- defnyddio balŵn i basio o gwmpas i ddod yn hyderus gan ddefnyddio 'roedd e' a ‘roedd _enw_’.</a:t>
                      </a:r>
                    </a:p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700" b="1" u="sng" dirty="0">
                          <a:solidFill>
                            <a:srgbClr val="00B050"/>
                          </a:solidFill>
                        </a:rPr>
                        <a:t>Brawddegau </a:t>
                      </a:r>
                      <a:r>
                        <a:rPr lang="cy-GB" sz="1700" b="1" u="sng" dirty="0" err="1">
                          <a:solidFill>
                            <a:srgbClr val="00B050"/>
                          </a:solidFill>
                        </a:rPr>
                        <a:t>jenga</a:t>
                      </a:r>
                      <a:r>
                        <a:rPr lang="cy-GB" sz="1700" b="1" u="sng" dirty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y-GB" sz="1700" dirty="0"/>
                        <a:t>– chwarae'r gêm. Defnyddio’r blociau sy'n cael eu gwthio allan i wneud brawddegau am Owain Glyndŵr. </a:t>
                      </a:r>
                    </a:p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700" b="1" u="sng" dirty="0">
                          <a:solidFill>
                            <a:srgbClr val="00B050"/>
                          </a:solidFill>
                        </a:rPr>
                        <a:t>Gwrando ar y adlais </a:t>
                      </a:r>
                      <a:r>
                        <a:rPr lang="cy-GB" sz="1700" dirty="0"/>
                        <a:t>– gwrando ar y recordiad. mae'r frawddeg gyntaf yn gywir, yr ail mae camgymeriad - ysgrifennwch y camgymeriad ar y bwrdd gwyn bach.</a:t>
                      </a:r>
                      <a:br>
                        <a:rPr lang="cy-GB" sz="1700" dirty="0">
                          <a:effectLst/>
                        </a:rPr>
                      </a:br>
                      <a:r>
                        <a:rPr lang="cy-GB" sz="1700" b="1" u="sng" dirty="0">
                          <a:solidFill>
                            <a:srgbClr val="00B050"/>
                          </a:solidFill>
                        </a:rPr>
                        <a:t>Cwpan siarad </a:t>
                      </a:r>
                      <a:r>
                        <a:rPr lang="cy-GB" sz="1700" dirty="0"/>
                        <a:t>-bwrw cwpan i lawr gan ddefnyddio'r bêl, creu brawddeg sy'n dechrau gyda'r geiriau y tu mewn i'r cwpan.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679367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pPr algn="just"/>
                      <a:r>
                        <a:rPr lang="cy-GB" sz="1700" b="0" dirty="0"/>
                        <a:t>‘Roedd’</a:t>
                      </a:r>
                    </a:p>
                    <a:p>
                      <a:pPr algn="just"/>
                      <a:r>
                        <a:rPr lang="cy-GB" sz="1700" b="0" dirty="0"/>
                        <a:t>Popeth roedd Owain Glyndŵr yn gwisgo:</a:t>
                      </a:r>
                    </a:p>
                    <a:p>
                      <a:pPr algn="just"/>
                      <a:r>
                        <a:rPr lang="cy-GB" sz="1700" b="0" dirty="0"/>
                        <a:t>Tarian / helmed / cleddyf / menig metel / tabard / esgidiau hir / arfwisg / goron.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7133430"/>
              </p:ext>
            </p:extLst>
          </p:nvPr>
        </p:nvGraphicFramePr>
        <p:xfrm>
          <a:off x="400477" y="1705979"/>
          <a:ext cx="5695523" cy="4846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26258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r>
                        <a:rPr lang="cy-GB" b="0" dirty="0"/>
                        <a:t>Roedd e ...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/>
                        <a:t>Roedd _enw_ ...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/>
                        <a:t>Roedd ...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/>
                        <a:t> </a:t>
                      </a:r>
                    </a:p>
                    <a:p>
                      <a:endParaRPr lang="cy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20609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algn="just"/>
                      <a:r>
                        <a:rPr lang="cy-GB" b="0" dirty="0"/>
                        <a:t>Presennol, mae e / mae _enw_ / mae hi.</a:t>
                      </a:r>
                    </a:p>
                    <a:p>
                      <a:pPr algn="just"/>
                      <a:r>
                        <a:rPr lang="cy-GB" b="0" dirty="0"/>
                        <a:t>‘Yn’ yn achosi treigladau gydag </a:t>
                      </a:r>
                      <a:r>
                        <a:rPr lang="cy-GB" dirty="0">
                          <a:effectLst/>
                        </a:rPr>
                        <a:t>ansoddeiriau.</a:t>
                      </a:r>
                    </a:p>
                    <a:p>
                      <a:pPr algn="just"/>
                      <a:r>
                        <a:rPr lang="cy-GB" dirty="0">
                          <a:effectLst/>
                        </a:rPr>
                        <a:t>Ansoddeiriau i ddisgrifio pobl yn y presennol e.e. ‘mae </a:t>
                      </a:r>
                      <a:r>
                        <a:rPr lang="cy-GB" dirty="0" err="1">
                          <a:effectLst/>
                        </a:rPr>
                        <a:t>e’n</a:t>
                      </a:r>
                      <a:r>
                        <a:rPr lang="cy-GB" dirty="0">
                          <a:effectLst/>
                        </a:rPr>
                        <a:t> ddewr’ / mae _enw_ yn grac.  </a:t>
                      </a:r>
                    </a:p>
                    <a:p>
                      <a:pPr algn="just"/>
                      <a:r>
                        <a:rPr lang="cy-GB" dirty="0">
                          <a:effectLst/>
                        </a:rPr>
                        <a:t>Cwestiynau e.e. ‘beth’, ‘pan’, ‘pwy’.</a:t>
                      </a:r>
                    </a:p>
                    <a:p>
                      <a:pPr algn="just"/>
                      <a:r>
                        <a:rPr lang="cy-GB" dirty="0">
                          <a:effectLst/>
                        </a:rPr>
                        <a:t>Eisiau.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F7C1D68-57D5-B29F-6B8D-A28D96349F41}"/>
              </a:ext>
            </a:extLst>
          </p:cNvPr>
          <p:cNvSpPr/>
          <p:nvPr/>
        </p:nvSpPr>
        <p:spPr>
          <a:xfrm>
            <a:off x="7829550" y="960558"/>
            <a:ext cx="3114675" cy="1042988"/>
          </a:xfrm>
          <a:prstGeom prst="rect">
            <a:avLst/>
          </a:prstGeom>
          <a:noFill/>
          <a:ln w="6350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solidFill>
                  <a:srgbClr val="7030A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Mat Iaith 1 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FB7D940-4C16-97C4-681B-4CDA3CE23BD1}"/>
              </a:ext>
            </a:extLst>
          </p:cNvPr>
          <p:cNvCxnSpPr/>
          <p:nvPr/>
        </p:nvCxnSpPr>
        <p:spPr>
          <a:xfrm flipH="1">
            <a:off x="6700838" y="1485900"/>
            <a:ext cx="971550" cy="0"/>
          </a:xfrm>
          <a:prstGeom prst="straightConnector1">
            <a:avLst/>
          </a:prstGeom>
          <a:ln w="63500">
            <a:solidFill>
              <a:srgbClr val="7030A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3B5463ED-E06A-A7D9-35AD-FA83DA1DAD3F}"/>
              </a:ext>
            </a:extLst>
          </p:cNvPr>
          <p:cNvSpPr/>
          <p:nvPr/>
        </p:nvSpPr>
        <p:spPr>
          <a:xfrm>
            <a:off x="1123950" y="4825878"/>
            <a:ext cx="3114675" cy="1042988"/>
          </a:xfrm>
          <a:prstGeom prst="rect">
            <a:avLst/>
          </a:prstGeom>
          <a:noFill/>
          <a:ln w="6350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Mat Iaith 2 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807D4BEF-6F9E-E6C4-E6D1-0E15A7C7FC87}"/>
              </a:ext>
            </a:extLst>
          </p:cNvPr>
          <p:cNvCxnSpPr>
            <a:cxnSpLocks/>
          </p:cNvCxnSpPr>
          <p:nvPr/>
        </p:nvCxnSpPr>
        <p:spPr>
          <a:xfrm>
            <a:off x="4524375" y="5365508"/>
            <a:ext cx="971550" cy="0"/>
          </a:xfrm>
          <a:prstGeom prst="straightConnector1">
            <a:avLst/>
          </a:prstGeom>
          <a:ln w="63500">
            <a:solidFill>
              <a:srgbClr val="0070C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8" name="Picture 17">
            <a:extLst>
              <a:ext uri="{FF2B5EF4-FFF2-40B4-BE49-F238E27FC236}">
                <a16:creationId xmlns:a16="http://schemas.microsoft.com/office/drawing/2014/main" id="{BF217092-FA32-7FCD-DAFD-2F707A0571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157" y="0"/>
            <a:ext cx="6625256" cy="399464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D34F068-0B93-651F-2B5E-F85FE49188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0394" y="3004458"/>
            <a:ext cx="6429818" cy="3827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84175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8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B26A229-D270-CCE5-B13F-2F08984DFF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AA9D8-F692-4094-5182-48E34CC9A5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906" y="228938"/>
            <a:ext cx="10515600" cy="1325563"/>
          </a:xfrm>
        </p:spPr>
        <p:txBody>
          <a:bodyPr/>
          <a:lstStyle/>
          <a:p>
            <a:r>
              <a:rPr lang="en-GB" b="1" u="sng" dirty="0">
                <a:latin typeface="Cavolini" panose="03000502040302020204" pitchFamily="66" charset="0"/>
                <a:cs typeface="Cavolini" panose="03000502040302020204" pitchFamily="66" charset="0"/>
              </a:rPr>
              <a:t>Nod y </a:t>
            </a:r>
            <a:r>
              <a:rPr lang="en-GB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wers</a:t>
            </a:r>
            <a:endParaRPr lang="en-GB" b="1" u="sng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C27988-D032-0D1B-1457-DFD323A9AA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90688"/>
            <a:ext cx="12192000" cy="4802187"/>
          </a:xfrm>
        </p:spPr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r>
              <a:rPr lang="en-GB" sz="12800" dirty="0">
                <a:latin typeface="Cavolini" panose="03000502040302020204" pitchFamily="66" charset="0"/>
                <a:cs typeface="Cavolini" panose="03000502040302020204" pitchFamily="66" charset="0"/>
              </a:rPr>
              <a:t>I </a:t>
            </a:r>
            <a:r>
              <a:rPr lang="en-GB" sz="12800" dirty="0" err="1">
                <a:latin typeface="Cavolini" panose="03000502040302020204" pitchFamily="66" charset="0"/>
                <a:cs typeface="Cavolini" panose="03000502040302020204" pitchFamily="66" charset="0"/>
              </a:rPr>
              <a:t>ddisgrifio</a:t>
            </a:r>
            <a:r>
              <a:rPr lang="en-GB" sz="12800" dirty="0">
                <a:latin typeface="Cavolini" panose="03000502040302020204" pitchFamily="66" charset="0"/>
                <a:cs typeface="Cavolini" panose="03000502040302020204" pitchFamily="66" charset="0"/>
              </a:rPr>
              <a:t> Owain </a:t>
            </a:r>
            <a:r>
              <a:rPr lang="en-GB" sz="12800" dirty="0" err="1">
                <a:latin typeface="Cavolini" panose="03000502040302020204" pitchFamily="66" charset="0"/>
                <a:cs typeface="Cavolini" panose="03000502040302020204" pitchFamily="66" charset="0"/>
              </a:rPr>
              <a:t>Glynd</a:t>
            </a:r>
            <a:r>
              <a:rPr lang="en-GB" sz="12800" dirty="0" err="1">
                <a:latin typeface="Aptos" panose="020B0004020202020204" pitchFamily="34" charset="0"/>
                <a:cs typeface="Cavolini" panose="03000502040302020204" pitchFamily="66" charset="0"/>
              </a:rPr>
              <a:t>ŵ</a:t>
            </a:r>
            <a:r>
              <a:rPr lang="en-GB" sz="12800" dirty="0" err="1">
                <a:latin typeface="Cavolini" panose="03000502040302020204" pitchFamily="66" charset="0"/>
                <a:cs typeface="Cavolini" panose="03000502040302020204" pitchFamily="66" charset="0"/>
              </a:rPr>
              <a:t>r</a:t>
            </a:r>
            <a:r>
              <a:rPr lang="en-GB" sz="1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28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12800" dirty="0">
                <a:latin typeface="Cavolini" panose="03000502040302020204" pitchFamily="66" charset="0"/>
                <a:cs typeface="Cavolini" panose="03000502040302020204" pitchFamily="66" charset="0"/>
              </a:rPr>
              <a:t> yr </a:t>
            </a:r>
            <a:r>
              <a:rPr lang="en-GB" sz="12800" dirty="0" err="1">
                <a:latin typeface="Cavolini" panose="03000502040302020204" pitchFamily="66" charset="0"/>
                <a:cs typeface="Cavolini" panose="03000502040302020204" pitchFamily="66" charset="0"/>
              </a:rPr>
              <a:t>amser</a:t>
            </a:r>
            <a:r>
              <a:rPr lang="en-GB" sz="1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2800" dirty="0" err="1">
                <a:latin typeface="Cavolini" panose="03000502040302020204" pitchFamily="66" charset="0"/>
                <a:cs typeface="Cavolini" panose="03000502040302020204" pitchFamily="66" charset="0"/>
              </a:rPr>
              <a:t>gorffennol</a:t>
            </a:r>
            <a:r>
              <a:rPr lang="en-GB" sz="128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marL="0" indent="0" algn="ctr">
              <a:buNone/>
            </a:pPr>
            <a:r>
              <a:rPr lang="en-GB" sz="12800" dirty="0" err="1">
                <a:latin typeface="Cavolini" panose="03000502040302020204" pitchFamily="66" charset="0"/>
                <a:cs typeface="Cavolini" panose="03000502040302020204" pitchFamily="66" charset="0"/>
              </a:rPr>
              <a:t>Defnyddio</a:t>
            </a:r>
            <a:r>
              <a:rPr lang="en-GB" sz="1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2800" dirty="0" err="1">
                <a:latin typeface="Cavolini" panose="03000502040302020204" pitchFamily="66" charset="0"/>
                <a:cs typeface="Cavolini" panose="03000502040302020204" pitchFamily="66" charset="0"/>
              </a:rPr>
              <a:t>patrwm</a:t>
            </a:r>
            <a:r>
              <a:rPr lang="en-GB" sz="12800" dirty="0">
                <a:latin typeface="Cavolini" panose="03000502040302020204" pitchFamily="66" charset="0"/>
                <a:cs typeface="Cavolini" panose="03000502040302020204" pitchFamily="66" charset="0"/>
              </a:rPr>
              <a:t> ‘</a:t>
            </a:r>
            <a:r>
              <a:rPr lang="en-GB" sz="12800" dirty="0" err="1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roedd</a:t>
            </a:r>
            <a:r>
              <a:rPr lang="en-GB" sz="12800" dirty="0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e</a:t>
            </a:r>
            <a:r>
              <a:rPr lang="en-GB" sz="12800" dirty="0">
                <a:latin typeface="Cavolini" panose="03000502040302020204" pitchFamily="66" charset="0"/>
                <a:cs typeface="Cavolini" panose="03000502040302020204" pitchFamily="66" charset="0"/>
              </a:rPr>
              <a:t>’ a ‘</a:t>
            </a:r>
            <a:r>
              <a:rPr lang="en-GB" sz="12800" dirty="0" err="1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roedd</a:t>
            </a:r>
            <a:r>
              <a:rPr lang="en-GB" sz="12800" dirty="0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_</a:t>
            </a:r>
            <a:r>
              <a:rPr lang="en-GB" sz="12800" dirty="0" err="1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enw</a:t>
            </a:r>
            <a:r>
              <a:rPr lang="en-GB" sz="12800" dirty="0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_</a:t>
            </a:r>
            <a:r>
              <a:rPr lang="en-GB" sz="12800" dirty="0">
                <a:latin typeface="Cavolini" panose="03000502040302020204" pitchFamily="66" charset="0"/>
                <a:cs typeface="Cavolini" panose="03000502040302020204" pitchFamily="66" charset="0"/>
              </a:rPr>
              <a:t>’.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56742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8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58B909-712B-81A5-8B52-60FD7C783C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B760B-097F-EDC7-4E82-4409782BFD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Cavolini" panose="03000502040302020204" pitchFamily="66" charset="0"/>
                <a:cs typeface="Cavolini" panose="03000502040302020204" pitchFamily="66" charset="0"/>
              </a:rPr>
              <a:t>Cofiwch</a:t>
            </a:r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!!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CCD7C1-42D6-5017-776B-7F35F400E2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219730"/>
            <a:ext cx="12192000" cy="1603375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en-GB" sz="12800" dirty="0">
                <a:latin typeface="Cavolini" panose="03000502040302020204" pitchFamily="66" charset="0"/>
                <a:cs typeface="Cavolini" panose="03000502040302020204" pitchFamily="66" charset="0"/>
              </a:rPr>
              <a:t>Mae Twm </a:t>
            </a:r>
            <a:r>
              <a:rPr lang="en-GB" sz="128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12800" dirty="0">
                <a:latin typeface="Cavolini" panose="03000502040302020204" pitchFamily="66" charset="0"/>
                <a:cs typeface="Cavolini" panose="03000502040302020204" pitchFamily="66" charset="0"/>
              </a:rPr>
              <a:t> hapus.</a:t>
            </a:r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0BC4B0E-70C3-E9A6-7686-2230D768E88D}"/>
              </a:ext>
            </a:extLst>
          </p:cNvPr>
          <p:cNvSpPr txBox="1">
            <a:spLocks/>
          </p:cNvSpPr>
          <p:nvPr/>
        </p:nvSpPr>
        <p:spPr>
          <a:xfrm>
            <a:off x="838200" y="4118110"/>
            <a:ext cx="10515600" cy="16033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8000" dirty="0">
                <a:latin typeface="Cavolini" panose="03000502040302020204" pitchFamily="66" charset="0"/>
                <a:cs typeface="Cavolini" panose="03000502040302020204" pitchFamily="66" charset="0"/>
              </a:rPr>
              <a:t>Mae </a:t>
            </a:r>
            <a:r>
              <a:rPr lang="en-GB" sz="8000" dirty="0" err="1">
                <a:latin typeface="Cavolini" panose="03000502040302020204" pitchFamily="66" charset="0"/>
                <a:cs typeface="Cavolini" panose="03000502040302020204" pitchFamily="66" charset="0"/>
              </a:rPr>
              <a:t>e’n</a:t>
            </a:r>
            <a:r>
              <a:rPr lang="en-GB" sz="8000" dirty="0">
                <a:latin typeface="Cavolini" panose="03000502040302020204" pitchFamily="66" charset="0"/>
                <a:cs typeface="Cavolini" panose="03000502040302020204" pitchFamily="66" charset="0"/>
              </a:rPr>
              <a:t> hapus.</a:t>
            </a:r>
          </a:p>
          <a:p>
            <a:endParaRPr lang="en-GB" dirty="0"/>
          </a:p>
        </p:txBody>
      </p:sp>
      <p:pic>
        <p:nvPicPr>
          <p:cNvPr id="3074" name="Picture 2" descr="Red Cross Mark on Transparent Background 17178056 PNG">
            <a:extLst>
              <a:ext uri="{FF2B5EF4-FFF2-40B4-BE49-F238E27FC236}">
                <a16:creationId xmlns:a16="http://schemas.microsoft.com/office/drawing/2014/main" id="{13E20675-D75F-0E0B-FDEA-5818A028ED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825" y="1690688"/>
            <a:ext cx="1994170" cy="1994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Red Cross Mark on Transparent Background 17178056 PNG">
            <a:extLst>
              <a:ext uri="{FF2B5EF4-FFF2-40B4-BE49-F238E27FC236}">
                <a16:creationId xmlns:a16="http://schemas.microsoft.com/office/drawing/2014/main" id="{65D2F936-51D2-4705-3474-D4530F3447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3340" y="3727315"/>
            <a:ext cx="1994170" cy="1994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9698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8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27AEBFB-4703-8B37-5AD1-40BC9ECDE3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93786C-9000-A3FA-FD69-EE727E20D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21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80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Amser</a:t>
            </a:r>
            <a:r>
              <a:rPr lang="en-GB" sz="8000" b="1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80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drilio</a:t>
            </a:r>
            <a:r>
              <a:rPr lang="en-GB" sz="8000" b="1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!</a:t>
            </a:r>
          </a:p>
        </p:txBody>
      </p:sp>
      <p:pic>
        <p:nvPicPr>
          <p:cNvPr id="8" name="Picture 2" descr="Wales Flag Silk Texture Stock Photo - Download Image Now - Welsh Flag,  Three Dimensional, Backgrounds - iStock">
            <a:extLst>
              <a:ext uri="{FF2B5EF4-FFF2-40B4-BE49-F238E27FC236}">
                <a16:creationId xmlns:a16="http://schemas.microsoft.com/office/drawing/2014/main" id="{228F8EEF-2EAE-B90B-6197-2098F16A05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5358" y="2107023"/>
            <a:ext cx="5829300" cy="3562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9915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8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73341F2-E5F1-517D-93DC-EE967123E0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12A357-BF84-00F7-35BE-0DECA1C10C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7345" y="1649113"/>
            <a:ext cx="6696455" cy="355977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8000" b="1" dirty="0">
                <a:latin typeface="Cavolini" panose="03000502040302020204" pitchFamily="66" charset="0"/>
                <a:cs typeface="Cavolini" panose="03000502040302020204" pitchFamily="66" charset="0"/>
              </a:rPr>
              <a:t>Dyma’r </a:t>
            </a:r>
            <a:r>
              <a:rPr lang="en-GB" sz="8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stori</a:t>
            </a:r>
            <a:r>
              <a:rPr lang="en-GB" sz="8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8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fach</a:t>
            </a:r>
            <a:r>
              <a:rPr lang="en-GB" sz="8000" b="1" dirty="0">
                <a:latin typeface="Cavolini" panose="03000502040302020204" pitchFamily="66" charset="0"/>
                <a:cs typeface="Cavolini" panose="03000502040302020204" pitchFamily="66" charset="0"/>
              </a:rPr>
              <a:t> am Owain </a:t>
            </a:r>
            <a:r>
              <a:rPr lang="en-GB" sz="8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Glyndŵr</a:t>
            </a:r>
            <a:endParaRPr lang="en-GB" sz="80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52F3A17-39CE-4B1D-2844-0FED17E32C0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140" r="1880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782295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8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BFC013B-17C1-369C-BA18-522DC15DD7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5660AA6-0EEC-361F-FE1B-FDF88A2EC690}"/>
              </a:ext>
            </a:extLst>
          </p:cNvPr>
          <p:cNvSpPr/>
          <p:nvPr/>
        </p:nvSpPr>
        <p:spPr>
          <a:xfrm>
            <a:off x="7897445" y="965063"/>
            <a:ext cx="3948258" cy="1817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Roedd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enw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ei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Dad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ydy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Gruffudd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Fychan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ll.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AB8BBA4-CF47-D4FE-3B1D-DF49F1EBA1A0}"/>
              </a:ext>
            </a:extLst>
          </p:cNvPr>
          <p:cNvSpPr/>
          <p:nvPr/>
        </p:nvSpPr>
        <p:spPr>
          <a:xfrm>
            <a:off x="3501715" y="960199"/>
            <a:ext cx="3948258" cy="18219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Roedd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enw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ei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Fam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ydy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Elen.</a:t>
            </a:r>
          </a:p>
        </p:txBody>
      </p:sp>
      <p:pic>
        <p:nvPicPr>
          <p:cNvPr id="8" name="Picture 3" descr="Llandysul and District Local History Society - Elen, Mam Owain Glyndŵr">
            <a:extLst>
              <a:ext uri="{FF2B5EF4-FFF2-40B4-BE49-F238E27FC236}">
                <a16:creationId xmlns:a16="http://schemas.microsoft.com/office/drawing/2014/main" id="{2C0DE1FF-4D83-9D58-E130-961999C240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297" y="504861"/>
            <a:ext cx="2835166" cy="277271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EF63C073-FF6C-E9D3-FD92-A27B884F1F99}"/>
              </a:ext>
            </a:extLst>
          </p:cNvPr>
          <p:cNvSpPr/>
          <p:nvPr/>
        </p:nvSpPr>
        <p:spPr>
          <a:xfrm>
            <a:off x="346297" y="4292738"/>
            <a:ext cx="7103676" cy="160506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Roedd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teulu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Owain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Glynd</a:t>
            </a:r>
            <a:r>
              <a:rPr lang="en-GB" sz="2800" dirty="0" err="1">
                <a:latin typeface="Aptos" panose="020B0004020202020204" pitchFamily="34" charset="0"/>
                <a:cs typeface="Cavolini" panose="03000502040302020204" pitchFamily="66" charset="0"/>
              </a:rPr>
              <a:t>ŵ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bwerus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  <p:pic>
        <p:nvPicPr>
          <p:cNvPr id="10" name="Picture 2" descr="Who Was Owain Glyndwr? : r/Wales">
            <a:extLst>
              <a:ext uri="{FF2B5EF4-FFF2-40B4-BE49-F238E27FC236}">
                <a16:creationId xmlns:a16="http://schemas.microsoft.com/office/drawing/2014/main" id="{CF110ADD-8165-2579-834F-5C479478FC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7445" y="3754451"/>
            <a:ext cx="3948258" cy="277036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6534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8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7E0FED4-4BEB-2CE0-429C-B051BA2EC5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9E89DE7-3C31-ED10-5847-D122EB5F1299}"/>
              </a:ext>
            </a:extLst>
          </p:cNvPr>
          <p:cNvSpPr/>
          <p:nvPr/>
        </p:nvSpPr>
        <p:spPr>
          <a:xfrm>
            <a:off x="244043" y="3975682"/>
            <a:ext cx="3563869" cy="249462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Roedd Owain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Glynd</a:t>
            </a:r>
            <a:r>
              <a:rPr lang="en-GB" sz="2800" dirty="0" err="1">
                <a:latin typeface="Aptos" panose="020B0004020202020204" pitchFamily="34" charset="0"/>
                <a:cs typeface="Cavolini" panose="03000502040302020204" pitchFamily="66" charset="0"/>
              </a:rPr>
              <a:t>ŵ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ymladd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dros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ddeg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mlynedd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E2ACC2A-B166-592B-439E-2A30E284A0FC}"/>
              </a:ext>
            </a:extLst>
          </p:cNvPr>
          <p:cNvSpPr/>
          <p:nvPr/>
        </p:nvSpPr>
        <p:spPr>
          <a:xfrm>
            <a:off x="3807912" y="1317484"/>
            <a:ext cx="8140047" cy="14072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Roedd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Brenin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Lloegr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gas i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bobl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yng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Nghymru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. Roedd e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eisiau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rheoli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Cymru.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6F47A14-037B-02C4-2B6A-63143AD44E2B}"/>
              </a:ext>
            </a:extLst>
          </p:cNvPr>
          <p:cNvSpPr/>
          <p:nvPr/>
        </p:nvSpPr>
        <p:spPr>
          <a:xfrm>
            <a:off x="8384088" y="3939436"/>
            <a:ext cx="3563869" cy="249462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Roedd Owain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Glynd</a:t>
            </a:r>
            <a:r>
              <a:rPr lang="en-GB" sz="2800" dirty="0" err="1">
                <a:latin typeface="Aptos" panose="020B0004020202020204" pitchFamily="34" charset="0"/>
                <a:cs typeface="Cavolini" panose="03000502040302020204" pitchFamily="66" charset="0"/>
              </a:rPr>
              <a:t>ŵ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eisiau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pawb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yng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Nghymru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cael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rheolau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ei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hun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</p:txBody>
      </p:sp>
      <p:pic>
        <p:nvPicPr>
          <p:cNvPr id="3" name="Picture 2" descr="teifidancer: Owain Glyndwr Day">
            <a:extLst>
              <a:ext uri="{FF2B5EF4-FFF2-40B4-BE49-F238E27FC236}">
                <a16:creationId xmlns:a16="http://schemas.microsoft.com/office/drawing/2014/main" id="{FE2356CE-A0E0-564F-DAAC-8FBF527862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1892" y="3745282"/>
            <a:ext cx="4248215" cy="282523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King Henry V - Earth Site Education">
            <a:extLst>
              <a:ext uri="{FF2B5EF4-FFF2-40B4-BE49-F238E27FC236}">
                <a16:creationId xmlns:a16="http://schemas.microsoft.com/office/drawing/2014/main" id="{F39BB883-1138-48A4-73F6-E8D2973EC5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266" y="613189"/>
            <a:ext cx="2815811" cy="281581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7135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8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4324597-55DB-78B4-0249-5E0375D706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ED71CED-4DEA-9AAC-6576-EEC747E888C3}"/>
              </a:ext>
            </a:extLst>
          </p:cNvPr>
          <p:cNvSpPr/>
          <p:nvPr/>
        </p:nvSpPr>
        <p:spPr>
          <a:xfrm>
            <a:off x="319420" y="1377797"/>
            <a:ext cx="2921525" cy="407198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Roedd y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bobl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ddiolchgar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am Owain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Glynd</a:t>
            </a:r>
            <a:r>
              <a:rPr lang="en-GB" sz="2800" dirty="0" err="1">
                <a:latin typeface="Aptos" panose="020B0004020202020204" pitchFamily="34" charset="0"/>
                <a:cs typeface="Cavolini" panose="03000502040302020204" pitchFamily="66" charset="0"/>
              </a:rPr>
              <a:t>ŵ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. 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0251456-BB1E-B186-6660-12ECB78592AB}"/>
              </a:ext>
            </a:extLst>
          </p:cNvPr>
          <p:cNvSpPr/>
          <p:nvPr/>
        </p:nvSpPr>
        <p:spPr>
          <a:xfrm>
            <a:off x="244043" y="177616"/>
            <a:ext cx="11703914" cy="83699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Roedd Owain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Glynd</a:t>
            </a:r>
            <a:r>
              <a:rPr lang="en-GB" sz="2800" dirty="0" err="1">
                <a:latin typeface="Aptos" panose="020B0004020202020204" pitchFamily="34" charset="0"/>
                <a:cs typeface="Cavolini" panose="03000502040302020204" pitchFamily="66" charset="0"/>
              </a:rPr>
              <a:t>ŵ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ymladd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i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bobl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yng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Nghymru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AE01D36-C9C1-E373-D446-89A657D414C8}"/>
              </a:ext>
            </a:extLst>
          </p:cNvPr>
          <p:cNvSpPr/>
          <p:nvPr/>
        </p:nvSpPr>
        <p:spPr>
          <a:xfrm>
            <a:off x="9026432" y="1408218"/>
            <a:ext cx="2921525" cy="404156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Pan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roedd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Owain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Glynd</a:t>
            </a:r>
            <a:r>
              <a:rPr lang="en-GB" sz="2800" dirty="0" err="1">
                <a:latin typeface="Aptos" panose="020B0004020202020204" pitchFamily="34" charset="0"/>
                <a:cs typeface="Cavolini" panose="03000502040302020204" pitchFamily="66" charset="0"/>
              </a:rPr>
              <a:t>ŵ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wedi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marw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roedd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bobl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wedi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adeiladu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delw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i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ddangos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eu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parch.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EC7863B-E3B6-336D-FB37-AF757B376999}"/>
              </a:ext>
            </a:extLst>
          </p:cNvPr>
          <p:cNvSpPr/>
          <p:nvPr/>
        </p:nvSpPr>
        <p:spPr>
          <a:xfrm>
            <a:off x="244043" y="5843392"/>
            <a:ext cx="11703914" cy="83699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Mae Owain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Glynd</a:t>
            </a:r>
            <a:r>
              <a:rPr lang="en-GB" sz="2800" dirty="0" err="1">
                <a:latin typeface="Aptos" panose="020B0004020202020204" pitchFamily="34" charset="0"/>
                <a:cs typeface="Cavolini" panose="03000502040302020204" pitchFamily="66" charset="0"/>
              </a:rPr>
              <a:t>ŵ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enwog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am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fod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dywysog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olaf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Cymru.</a:t>
            </a:r>
          </a:p>
        </p:txBody>
      </p:sp>
      <p:pic>
        <p:nvPicPr>
          <p:cNvPr id="7171" name="Picture 3" descr="Owain Glyndŵr Day - Wikipedia">
            <a:extLst>
              <a:ext uri="{FF2B5EF4-FFF2-40B4-BE49-F238E27FC236}">
                <a16:creationId xmlns:a16="http://schemas.microsoft.com/office/drawing/2014/main" id="{E68421ED-8D9B-8512-B01B-6F9D42B0AF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9997" y="1244420"/>
            <a:ext cx="2288090" cy="305267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Owain Glyndwr | Seen here in the old town of Conwy, north Wa… | Flickr">
            <a:extLst>
              <a:ext uri="{FF2B5EF4-FFF2-40B4-BE49-F238E27FC236}">
                <a16:creationId xmlns:a16="http://schemas.microsoft.com/office/drawing/2014/main" id="{E673D7F3-7407-4B96-6753-B8C48342C8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8240" y="1244420"/>
            <a:ext cx="1980982" cy="282157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Owain Glyndŵr: Owain Glyndŵr Day 16th September - FelinFach">
            <a:extLst>
              <a:ext uri="{FF2B5EF4-FFF2-40B4-BE49-F238E27FC236}">
                <a16:creationId xmlns:a16="http://schemas.microsoft.com/office/drawing/2014/main" id="{129E02D1-DDA2-D28E-0300-553DB25E37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6985" y="2970336"/>
            <a:ext cx="1804851" cy="270727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7562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2" grpId="0" animBg="1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8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B8E2E9A-8A78-8F8C-0996-5D7A73AABB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7F2B138-C7FD-8667-D83A-2A8DE6749A64}"/>
              </a:ext>
            </a:extLst>
          </p:cNvPr>
          <p:cNvSpPr/>
          <p:nvPr/>
        </p:nvSpPr>
        <p:spPr>
          <a:xfrm>
            <a:off x="244043" y="86175"/>
            <a:ext cx="11703914" cy="161199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Roedd Owain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Glynd</a:t>
            </a:r>
            <a:r>
              <a:rPr lang="en-GB" sz="2800" dirty="0" err="1">
                <a:latin typeface="Aptos" panose="020B0004020202020204" pitchFamily="34" charset="0"/>
                <a:cs typeface="Cavolini" panose="03000502040302020204" pitchFamily="66" charset="0"/>
              </a:rPr>
              <a:t>ŵ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6000" dirty="0">
                <a:solidFill>
                  <a:srgbClr val="00B050"/>
                </a:solidFill>
              </a:rPr>
              <a:t>________</a:t>
            </a:r>
            <a:r>
              <a:rPr lang="en-GB" sz="6000" dirty="0"/>
              <a:t> </a:t>
            </a:r>
            <a:r>
              <a:rPr lang="en-GB" sz="6000" dirty="0">
                <a:solidFill>
                  <a:srgbClr val="7030A0"/>
                </a:solidFill>
              </a:rPr>
              <a:t>________</a:t>
            </a:r>
            <a:r>
              <a:rPr lang="en-GB" sz="6000" dirty="0">
                <a:solidFill>
                  <a:schemeClr val="tx1"/>
                </a:solidFill>
              </a:rPr>
              <a:t>.</a:t>
            </a:r>
          </a:p>
          <a:p>
            <a:pPr algn="ctr"/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Roedd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e’n</a:t>
            </a:r>
            <a:r>
              <a:rPr lang="en-GB" sz="6000" dirty="0">
                <a:solidFill>
                  <a:srgbClr val="00B050"/>
                </a:solidFill>
              </a:rPr>
              <a:t>________</a:t>
            </a:r>
            <a:r>
              <a:rPr lang="en-GB" sz="6000" dirty="0"/>
              <a:t> </a:t>
            </a:r>
            <a:r>
              <a:rPr lang="en-GB" sz="6000" dirty="0">
                <a:solidFill>
                  <a:srgbClr val="7030A0"/>
                </a:solidFill>
              </a:rPr>
              <a:t>________</a:t>
            </a:r>
            <a:r>
              <a:rPr lang="en-GB" sz="6000" dirty="0">
                <a:solidFill>
                  <a:schemeClr val="tx1"/>
                </a:solidFill>
              </a:rPr>
              <a:t>.</a:t>
            </a:r>
            <a:endParaRPr lang="en-GB" sz="28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en-GB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0504865-5490-C93C-C47F-09694F5F8B3C}"/>
              </a:ext>
            </a:extLst>
          </p:cNvPr>
          <p:cNvSpPr/>
          <p:nvPr/>
        </p:nvSpPr>
        <p:spPr>
          <a:xfrm>
            <a:off x="244043" y="5345234"/>
            <a:ext cx="11703914" cy="141352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Roedd Owain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Glynd</a:t>
            </a:r>
            <a:r>
              <a:rPr lang="en-GB" sz="2800" dirty="0" err="1">
                <a:latin typeface="Aptos" panose="020B0004020202020204" pitchFamily="34" charset="0"/>
                <a:cs typeface="Cavolini" panose="03000502040302020204" pitchFamily="66" charset="0"/>
              </a:rPr>
              <a:t>ŵ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gwisgo</a:t>
            </a:r>
            <a:r>
              <a:rPr lang="en-GB" sz="6000" dirty="0"/>
              <a:t> </a:t>
            </a:r>
            <a:r>
              <a:rPr lang="en-GB" sz="2800" dirty="0" err="1">
                <a:solidFill>
                  <a:srgbClr val="7030A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tarian</a:t>
            </a:r>
            <a:r>
              <a:rPr lang="en-GB" sz="6000" dirty="0">
                <a:solidFill>
                  <a:schemeClr val="tx1"/>
                </a:solidFill>
              </a:rPr>
              <a:t>.</a:t>
            </a:r>
          </a:p>
          <a:p>
            <a:pPr algn="ctr"/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Roedd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e’n</a:t>
            </a:r>
            <a:r>
              <a:rPr lang="en-GB" sz="28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gwisgo</a:t>
            </a:r>
            <a:r>
              <a:rPr lang="en-GB" sz="2800" dirty="0"/>
              <a:t> </a:t>
            </a:r>
            <a:r>
              <a:rPr lang="en-GB" sz="2800" dirty="0" err="1">
                <a:solidFill>
                  <a:srgbClr val="7030A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tarian</a:t>
            </a:r>
            <a:r>
              <a:rPr lang="en-GB" sz="6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sz="28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en-GB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BE13F51-E6C9-9914-059E-E232BDBA3770}"/>
              </a:ext>
            </a:extLst>
          </p:cNvPr>
          <p:cNvSpPr/>
          <p:nvPr/>
        </p:nvSpPr>
        <p:spPr>
          <a:xfrm>
            <a:off x="8168641" y="1867753"/>
            <a:ext cx="3779316" cy="77312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en-GB" sz="32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tabard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F2DDA7C-68BC-6E6E-DB40-5D3BA25F796E}"/>
              </a:ext>
            </a:extLst>
          </p:cNvPr>
          <p:cNvSpPr/>
          <p:nvPr/>
        </p:nvSpPr>
        <p:spPr>
          <a:xfrm>
            <a:off x="8168641" y="2723498"/>
            <a:ext cx="3779316" cy="77312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en-GB" sz="32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esgidiau</a:t>
            </a:r>
            <a:r>
              <a:rPr lang="en-GB" sz="32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hir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C4472A-F800-827A-1620-C521C71CC82F}"/>
              </a:ext>
            </a:extLst>
          </p:cNvPr>
          <p:cNvSpPr/>
          <p:nvPr/>
        </p:nvSpPr>
        <p:spPr>
          <a:xfrm>
            <a:off x="8168641" y="3574491"/>
            <a:ext cx="3779316" cy="77312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en-GB" sz="32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arfwisg</a:t>
            </a:r>
            <a:endParaRPr lang="en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CD2E7CB-4050-E095-0172-DD06E4EFEC23}"/>
              </a:ext>
            </a:extLst>
          </p:cNvPr>
          <p:cNvSpPr/>
          <p:nvPr/>
        </p:nvSpPr>
        <p:spPr>
          <a:xfrm>
            <a:off x="244042" y="1871233"/>
            <a:ext cx="3779317" cy="77312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tarian</a:t>
            </a:r>
            <a:endParaRPr lang="en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00059E-0B18-3D25-C7DC-0990DC1BDE93}"/>
              </a:ext>
            </a:extLst>
          </p:cNvPr>
          <p:cNvSpPr/>
          <p:nvPr/>
        </p:nvSpPr>
        <p:spPr>
          <a:xfrm>
            <a:off x="244042" y="2727653"/>
            <a:ext cx="3779317" cy="77312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helmed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0DECDA7-8355-6161-8B3D-34A1455E807F}"/>
              </a:ext>
            </a:extLst>
          </p:cNvPr>
          <p:cNvSpPr/>
          <p:nvPr/>
        </p:nvSpPr>
        <p:spPr>
          <a:xfrm>
            <a:off x="244042" y="3591709"/>
            <a:ext cx="3779317" cy="77312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cleddyf</a:t>
            </a:r>
            <a:endParaRPr lang="en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967E745-9BCA-D793-EF46-E2E5CE5D75D0}"/>
              </a:ext>
            </a:extLst>
          </p:cNvPr>
          <p:cNvSpPr/>
          <p:nvPr/>
        </p:nvSpPr>
        <p:spPr>
          <a:xfrm>
            <a:off x="244042" y="4437175"/>
            <a:ext cx="3779317" cy="77312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menig</a:t>
            </a:r>
            <a:r>
              <a:rPr lang="en-GB" sz="32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metel</a:t>
            </a:r>
            <a:endParaRPr lang="en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0D689BE-58C6-28DD-D818-58D3793A46EE}"/>
              </a:ext>
            </a:extLst>
          </p:cNvPr>
          <p:cNvSpPr/>
          <p:nvPr/>
        </p:nvSpPr>
        <p:spPr>
          <a:xfrm>
            <a:off x="8168641" y="4415376"/>
            <a:ext cx="3779316" cy="77312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en-GB" sz="32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goron</a:t>
            </a:r>
            <a:endParaRPr lang="en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06BD8438-B09A-54A7-3310-D53ED667D6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283" y="1927831"/>
            <a:ext cx="533101" cy="64555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DD47B87-3473-6F71-A943-F5DFF0BA60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32897" y="3716319"/>
            <a:ext cx="1398370" cy="555235"/>
          </a:xfrm>
          <a:prstGeom prst="rect">
            <a:avLst/>
          </a:prstGeom>
        </p:spPr>
      </p:pic>
      <p:pic>
        <p:nvPicPr>
          <p:cNvPr id="8194" name="Picture 2" descr="Warriors Clipart Medieval Images – Browse 13,265 Stock Photos, Vectors, and  Video | Adobe Stock">
            <a:extLst>
              <a:ext uri="{FF2B5EF4-FFF2-40B4-BE49-F238E27FC236}">
                <a16:creationId xmlns:a16="http://schemas.microsoft.com/office/drawing/2014/main" id="{BF8091CA-5777-579D-39BF-7745D8D3FA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4504" y="3631817"/>
            <a:ext cx="678180" cy="678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E448FF1D-034A-EA63-A400-9657FCD40C4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34504" y="2790919"/>
            <a:ext cx="804993" cy="643995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EB3EAD97-6510-EF9C-196A-DC6C938AFD4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15594" y="2755909"/>
            <a:ext cx="486588" cy="75040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B8548800-74D5-78FA-4EA4-2333CB76011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71271" y="4480519"/>
            <a:ext cx="709646" cy="694684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CE725542-2A01-5D6F-8E8F-72A17039D04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234504" y="1936673"/>
            <a:ext cx="569862" cy="638245"/>
          </a:xfrm>
          <a:prstGeom prst="rect">
            <a:avLst/>
          </a:prstGeom>
        </p:spPr>
      </p:pic>
      <p:pic>
        <p:nvPicPr>
          <p:cNvPr id="8196" name="Picture 4" descr="Toy Figure 54 - Owen Glendower by Minhhieu185 on DeviantArt">
            <a:extLst>
              <a:ext uri="{FF2B5EF4-FFF2-40B4-BE49-F238E27FC236}">
                <a16:creationId xmlns:a16="http://schemas.microsoft.com/office/drawing/2014/main" id="{455C2CBE-DE7F-A749-C360-3B2E2F71E5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4745" y="1778325"/>
            <a:ext cx="2539502" cy="339732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OWAIN GLYNDWR COMMUNICATES: THIS DAY IN WELSH HISTORY 21 JUNE 1404: Owain  Glyndwr Holds Parliament at Machynlleth at which he his Crowned Prince of  Wales.">
            <a:extLst>
              <a:ext uri="{FF2B5EF4-FFF2-40B4-BE49-F238E27FC236}">
                <a16:creationId xmlns:a16="http://schemas.microsoft.com/office/drawing/2014/main" id="{3CA13EB8-57FD-A4A4-62A6-BA52C83D71C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350" b="17673"/>
          <a:stretch/>
        </p:blipFill>
        <p:spPr bwMode="auto">
          <a:xfrm>
            <a:off x="8268785" y="4479060"/>
            <a:ext cx="1330250" cy="658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83797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8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05C7F7B-BF9B-F9F2-0AFF-A47F2BC366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Owain Glyndwr: The Rightful Prince of Wales, History of a Great Man">
            <a:extLst>
              <a:ext uri="{FF2B5EF4-FFF2-40B4-BE49-F238E27FC236}">
                <a16:creationId xmlns:a16="http://schemas.microsoft.com/office/drawing/2014/main" id="{C82E0C83-6164-A8B5-79DC-BAE0726163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5714" y="1643135"/>
            <a:ext cx="3683726" cy="3683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7E84819-DDBF-D168-6C0A-5005DDD53847}"/>
              </a:ext>
            </a:extLst>
          </p:cNvPr>
          <p:cNvSpPr/>
          <p:nvPr/>
        </p:nvSpPr>
        <p:spPr>
          <a:xfrm>
            <a:off x="244043" y="86175"/>
            <a:ext cx="11703914" cy="15225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Roedd Owain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Glynd</a:t>
            </a:r>
            <a:r>
              <a:rPr lang="en-GB" sz="2800" dirty="0" err="1">
                <a:latin typeface="Aptos" panose="020B0004020202020204" pitchFamily="34" charset="0"/>
                <a:cs typeface="Cavolini" panose="03000502040302020204" pitchFamily="66" charset="0"/>
              </a:rPr>
              <a:t>ŵ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6000" dirty="0">
                <a:solidFill>
                  <a:srgbClr val="0070C0"/>
                </a:solidFill>
              </a:rPr>
              <a:t>________</a:t>
            </a:r>
            <a:r>
              <a:rPr lang="en-GB" sz="6000" dirty="0">
                <a:solidFill>
                  <a:schemeClr val="tx1"/>
                </a:solidFill>
              </a:rPr>
              <a:t>.</a:t>
            </a:r>
          </a:p>
          <a:p>
            <a:pPr algn="ctr"/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Roedd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e’n</a:t>
            </a:r>
            <a:r>
              <a:rPr lang="en-GB" sz="6000" dirty="0">
                <a:solidFill>
                  <a:srgbClr val="0070C0"/>
                </a:solidFill>
              </a:rPr>
              <a:t>________</a:t>
            </a:r>
            <a:r>
              <a:rPr lang="en-GB" sz="6000" dirty="0">
                <a:solidFill>
                  <a:schemeClr val="tx1"/>
                </a:solidFill>
              </a:rPr>
              <a:t>.</a:t>
            </a:r>
            <a:endParaRPr lang="en-GB" sz="28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en-GB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4E895D1-BD47-4339-30DA-41E55D4310A5}"/>
              </a:ext>
            </a:extLst>
          </p:cNvPr>
          <p:cNvSpPr/>
          <p:nvPr/>
        </p:nvSpPr>
        <p:spPr>
          <a:xfrm>
            <a:off x="244042" y="5345234"/>
            <a:ext cx="9755395" cy="141352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Roedd Owain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Glynd</a:t>
            </a:r>
            <a:r>
              <a:rPr lang="en-GB" sz="2800" dirty="0" err="1">
                <a:latin typeface="Aptos" panose="020B0004020202020204" pitchFamily="34" charset="0"/>
                <a:cs typeface="Cavolini" panose="03000502040302020204" pitchFamily="66" charset="0"/>
              </a:rPr>
              <a:t>ŵ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ddewr</a:t>
            </a:r>
            <a:r>
              <a:rPr lang="en-GB" sz="6000" dirty="0">
                <a:solidFill>
                  <a:schemeClr val="tx1"/>
                </a:solidFill>
              </a:rPr>
              <a:t>.</a:t>
            </a:r>
          </a:p>
          <a:p>
            <a:pPr algn="ctr"/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Roedd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e’n</a:t>
            </a:r>
            <a:r>
              <a:rPr lang="en-GB" sz="28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ddewr</a:t>
            </a:r>
            <a:r>
              <a:rPr lang="en-GB" sz="6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sz="28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en-GB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A929E4F-2840-D9EB-7DD8-81139F8A9760}"/>
              </a:ext>
            </a:extLst>
          </p:cNvPr>
          <p:cNvSpPr/>
          <p:nvPr/>
        </p:nvSpPr>
        <p:spPr>
          <a:xfrm>
            <a:off x="6222271" y="1815501"/>
            <a:ext cx="3779316" cy="77312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en-GB" sz="32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</a:t>
            </a:r>
            <a:r>
              <a:rPr lang="en-GB" sz="32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aredig</a:t>
            </a:r>
            <a:endParaRPr lang="en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F31A446-A759-0382-0F2E-A15527FEA82D}"/>
              </a:ext>
            </a:extLst>
          </p:cNvPr>
          <p:cNvSpPr/>
          <p:nvPr/>
        </p:nvSpPr>
        <p:spPr>
          <a:xfrm>
            <a:off x="6222271" y="2671246"/>
            <a:ext cx="3779316" cy="77312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en-GB" sz="32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ofnus</a:t>
            </a:r>
            <a:endParaRPr lang="en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288F192-17E0-A58E-66AE-AC15B98FAD1C}"/>
              </a:ext>
            </a:extLst>
          </p:cNvPr>
          <p:cNvSpPr/>
          <p:nvPr/>
        </p:nvSpPr>
        <p:spPr>
          <a:xfrm>
            <a:off x="6222271" y="4407610"/>
            <a:ext cx="3779316" cy="77312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en-GB" sz="32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</a:t>
            </a:r>
            <a:r>
              <a:rPr lang="en-GB" sz="32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owrus</a:t>
            </a:r>
            <a:endParaRPr lang="en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C3C00F7-A1DC-03CA-CE09-F5926C3FDEF3}"/>
              </a:ext>
            </a:extLst>
          </p:cNvPr>
          <p:cNvSpPr/>
          <p:nvPr/>
        </p:nvSpPr>
        <p:spPr>
          <a:xfrm>
            <a:off x="244042" y="1818981"/>
            <a:ext cx="3779317" cy="77312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</a:t>
            </a:r>
            <a:r>
              <a:rPr lang="en-GB" sz="32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i-ofn</a:t>
            </a:r>
            <a:endParaRPr lang="en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D14CA2D-07E5-1E47-FA8A-9C5FE0FE9588}"/>
              </a:ext>
            </a:extLst>
          </p:cNvPr>
          <p:cNvSpPr/>
          <p:nvPr/>
        </p:nvSpPr>
        <p:spPr>
          <a:xfrm>
            <a:off x="244042" y="2675401"/>
            <a:ext cx="3779317" cy="77312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</a:t>
            </a:r>
            <a:r>
              <a:rPr lang="en-GB" sz="32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lyfar</a:t>
            </a:r>
            <a:endParaRPr lang="en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FACC6D5-4A69-D413-C2B8-B412F2B7AC1A}"/>
              </a:ext>
            </a:extLst>
          </p:cNvPr>
          <p:cNvSpPr/>
          <p:nvPr/>
        </p:nvSpPr>
        <p:spPr>
          <a:xfrm>
            <a:off x="244042" y="3539457"/>
            <a:ext cx="3779317" cy="77312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</a:t>
            </a:r>
            <a:r>
              <a:rPr lang="en-GB" sz="32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ryf</a:t>
            </a:r>
            <a:endParaRPr lang="en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D40CC06-9130-889D-3BD1-52E910DA782D}"/>
              </a:ext>
            </a:extLst>
          </p:cNvPr>
          <p:cNvSpPr/>
          <p:nvPr/>
        </p:nvSpPr>
        <p:spPr>
          <a:xfrm>
            <a:off x="244042" y="4384923"/>
            <a:ext cx="3779317" cy="77312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</a:t>
            </a:r>
            <a:r>
              <a:rPr lang="en-GB" sz="32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ewr</a:t>
            </a:r>
            <a:endParaRPr lang="en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5D8868-815B-6938-CFED-B5C90AA6F3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19154" y="2011446"/>
            <a:ext cx="1981477" cy="4372585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C1D06B4-00CC-402F-20DA-522AA97E4E14}"/>
              </a:ext>
            </a:extLst>
          </p:cNvPr>
          <p:cNvSpPr/>
          <p:nvPr/>
        </p:nvSpPr>
        <p:spPr>
          <a:xfrm>
            <a:off x="6220122" y="3529939"/>
            <a:ext cx="3779316" cy="77312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en-GB" sz="32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</a:t>
            </a:r>
            <a:r>
              <a:rPr lang="en-GB" sz="32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alch</a:t>
            </a:r>
            <a:endParaRPr lang="en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9220" name="Picture 4" descr="Fearless Child Stock Illustrations – 458 Fearless Child ...">
            <a:extLst>
              <a:ext uri="{FF2B5EF4-FFF2-40B4-BE49-F238E27FC236}">
                <a16:creationId xmlns:a16="http://schemas.microsoft.com/office/drawing/2014/main" id="{B9F0B7F1-A53D-0A26-AF45-C4F5A9AF06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8682" y="1891491"/>
            <a:ext cx="853235" cy="614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lever Initiative Stock Illustrations – 165 Clever ...">
            <a:extLst>
              <a:ext uri="{FF2B5EF4-FFF2-40B4-BE49-F238E27FC236}">
                <a16:creationId xmlns:a16="http://schemas.microsoft.com/office/drawing/2014/main" id="{36E4527C-B147-2E90-CB3D-B395400522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2362" y="2717396"/>
            <a:ext cx="663430" cy="692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8" name="Picture 12" descr="Strong Vectors, Clipart &amp; Illustrations for Free Download - illustAC">
            <a:extLst>
              <a:ext uri="{FF2B5EF4-FFF2-40B4-BE49-F238E27FC236}">
                <a16:creationId xmlns:a16="http://schemas.microsoft.com/office/drawing/2014/main" id="{99E3BED6-C901-7596-3593-5B0F4EEA42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8487" y="3618689"/>
            <a:ext cx="689555" cy="630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30" name="Picture 14" descr="4K Vector Brave Clipart in Minimalist Art Style">
            <a:extLst>
              <a:ext uri="{FF2B5EF4-FFF2-40B4-BE49-F238E27FC236}">
                <a16:creationId xmlns:a16="http://schemas.microsoft.com/office/drawing/2014/main" id="{CA3D856D-55BC-1E7F-7958-D9C8D862087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50" t="10339" r="13214" b="10707"/>
          <a:stretch/>
        </p:blipFill>
        <p:spPr bwMode="auto">
          <a:xfrm>
            <a:off x="3286076" y="4424303"/>
            <a:ext cx="689486" cy="720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32" name="Picture 16" descr="My account - Juffrou Met Hart">
            <a:extLst>
              <a:ext uri="{FF2B5EF4-FFF2-40B4-BE49-F238E27FC236}">
                <a16:creationId xmlns:a16="http://schemas.microsoft.com/office/drawing/2014/main" id="{10C3E594-971E-57C8-F7D4-2A741965274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74" t="4762" r="4481" b="4762"/>
          <a:stretch/>
        </p:blipFill>
        <p:spPr bwMode="auto">
          <a:xfrm>
            <a:off x="6288278" y="1865365"/>
            <a:ext cx="675657" cy="694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34" name="Picture 18" descr="Scared Stock Illustrations – 64,405 Scared Stock Illustrations, Vectors &amp;  Clipart - Dreamstime">
            <a:extLst>
              <a:ext uri="{FF2B5EF4-FFF2-40B4-BE49-F238E27FC236}">
                <a16:creationId xmlns:a16="http://schemas.microsoft.com/office/drawing/2014/main" id="{B443086A-3D9E-DDA9-5EED-D8B43B80CC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4405" y="2734870"/>
            <a:ext cx="586510" cy="648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36" name="Picture 20" descr="Proud Clipart Vector Images (over 500) - Clip Art Library">
            <a:extLst>
              <a:ext uri="{FF2B5EF4-FFF2-40B4-BE49-F238E27FC236}">
                <a16:creationId xmlns:a16="http://schemas.microsoft.com/office/drawing/2014/main" id="{02820326-60C9-AD71-E1E9-9E35E508C8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1300" y="3333449"/>
            <a:ext cx="1121773" cy="1121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38" name="Picture 22" descr="Strong Hero Stock Illustrations – 36,396 Strong Hero Stock Illustrations,  Vectors &amp; Clipart - Dreamstime">
            <a:extLst>
              <a:ext uri="{FF2B5EF4-FFF2-40B4-BE49-F238E27FC236}">
                <a16:creationId xmlns:a16="http://schemas.microsoft.com/office/drawing/2014/main" id="{94F41762-0173-D0B6-B642-77E83DFF7B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5910" y="4440706"/>
            <a:ext cx="422607" cy="740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89282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8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6533A81-8F70-1420-52CB-732FF037CB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400861-C0FE-1695-CDC4-4D7FE551F1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50520" y="726167"/>
            <a:ext cx="7725268" cy="613954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9600" dirty="0" err="1">
                <a:latin typeface="Cavolini" panose="03000502040302020204" pitchFamily="66" charset="0"/>
                <a:cs typeface="Cavolini" panose="03000502040302020204" pitchFamily="66" charset="0"/>
              </a:rPr>
              <a:t>Gêm</a:t>
            </a:r>
            <a:r>
              <a:rPr lang="en-US" sz="9600" dirty="0">
                <a:latin typeface="Cavolini" panose="03000502040302020204" pitchFamily="66" charset="0"/>
                <a:cs typeface="Cavolini" panose="03000502040302020204" pitchFamily="66" charset="0"/>
              </a:rPr>
              <a:t>:</a:t>
            </a:r>
            <a:br>
              <a:rPr lang="en-US" sz="96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br>
              <a:rPr lang="en-US" sz="96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en-US" sz="8000" dirty="0" err="1">
                <a:latin typeface="Cavolini" panose="03000502040302020204" pitchFamily="66" charset="0"/>
                <a:cs typeface="Cavolini" panose="03000502040302020204" pitchFamily="66" charset="0"/>
              </a:rPr>
              <a:t>Brawddegau</a:t>
            </a:r>
            <a:r>
              <a:rPr lang="en-US" sz="8000" dirty="0">
                <a:latin typeface="Cavolini" panose="03000502040302020204" pitchFamily="66" charset="0"/>
                <a:cs typeface="Cavolini" panose="03000502040302020204" pitchFamily="66" charset="0"/>
              </a:rPr>
              <a:t> Jenga</a:t>
            </a:r>
            <a:br>
              <a:rPr lang="en-US" sz="96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endParaRPr lang="en-US" sz="96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033" name="Freeform: Shape 1032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35" name="Freeform: Shape 1034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37" name="Freeform: Shape 1036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39" name="Freeform: Shape 1038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41" name="Freeform: Shape 1040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1026" name="Picture 2" descr="Buy Jenga The Original Board Game from Hasbro Gaming | Board games | Argos">
            <a:extLst>
              <a:ext uri="{FF2B5EF4-FFF2-40B4-BE49-F238E27FC236}">
                <a16:creationId xmlns:a16="http://schemas.microsoft.com/office/drawing/2014/main" id="{013FAAD8-DB47-BCE6-4EF2-4A90010424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3"/>
          <a:stretch/>
        </p:blipFill>
        <p:spPr bwMode="auto"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3" name="Freeform: Shape 1042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350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8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0DD9C65-228A-125D-4A6C-3FCCC1265F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45C59324-138C-C40C-3E6D-DE1970287C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B5B410-5465-9794-995B-D7DA2AF80E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58851" y="1558256"/>
            <a:ext cx="6371177" cy="613954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9600" dirty="0" err="1">
                <a:latin typeface="Cavolini" panose="03000502040302020204" pitchFamily="66" charset="0"/>
                <a:cs typeface="Cavolini" panose="03000502040302020204" pitchFamily="66" charset="0"/>
              </a:rPr>
              <a:t>Gêm</a:t>
            </a:r>
            <a:r>
              <a:rPr lang="en-US" sz="9600" dirty="0">
                <a:latin typeface="Cavolini" panose="03000502040302020204" pitchFamily="66" charset="0"/>
                <a:cs typeface="Cavolini" panose="03000502040302020204" pitchFamily="66" charset="0"/>
              </a:rPr>
              <a:t>:</a:t>
            </a:r>
            <a:br>
              <a:rPr lang="en-US" sz="96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br>
              <a:rPr lang="en-US" sz="96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en-US" sz="9600" dirty="0" err="1">
                <a:latin typeface="Cavolini" panose="03000502040302020204" pitchFamily="66" charset="0"/>
                <a:cs typeface="Cavolini" panose="03000502040302020204" pitchFamily="66" charset="0"/>
              </a:rPr>
              <a:t>Gwrando</a:t>
            </a:r>
            <a:r>
              <a:rPr lang="en-US" sz="96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9600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sz="96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9600" dirty="0" err="1">
                <a:latin typeface="Cavolini" panose="03000502040302020204" pitchFamily="66" charset="0"/>
                <a:cs typeface="Cavolini" panose="03000502040302020204" pitchFamily="66" charset="0"/>
              </a:rPr>
              <a:t>adlais</a:t>
            </a:r>
            <a:br>
              <a:rPr lang="en-US" sz="96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endParaRPr lang="en-US" sz="96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033" name="Freeform: Shape 1032">
            <a:extLst>
              <a:ext uri="{FF2B5EF4-FFF2-40B4-BE49-F238E27FC236}">
                <a16:creationId xmlns:a16="http://schemas.microsoft.com/office/drawing/2014/main" id="{933861A3-8F57-F9E6-3178-5B0A8D820E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35" name="Freeform: Shape 1034">
            <a:extLst>
              <a:ext uri="{FF2B5EF4-FFF2-40B4-BE49-F238E27FC236}">
                <a16:creationId xmlns:a16="http://schemas.microsoft.com/office/drawing/2014/main" id="{4DCFB5E5-8434-5F5D-1CC9-AB553C2A1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37" name="Freeform: Shape 1036">
            <a:extLst>
              <a:ext uri="{FF2B5EF4-FFF2-40B4-BE49-F238E27FC236}">
                <a16:creationId xmlns:a16="http://schemas.microsoft.com/office/drawing/2014/main" id="{92859858-7BDF-C2C8-E85A-2031A2A17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39" name="Freeform: Shape 1038">
            <a:extLst>
              <a:ext uri="{FF2B5EF4-FFF2-40B4-BE49-F238E27FC236}">
                <a16:creationId xmlns:a16="http://schemas.microsoft.com/office/drawing/2014/main" id="{D788771E-BAC5-961D-1E5D-684BC6FF9F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41" name="Freeform: Shape 1040">
            <a:extLst>
              <a:ext uri="{FF2B5EF4-FFF2-40B4-BE49-F238E27FC236}">
                <a16:creationId xmlns:a16="http://schemas.microsoft.com/office/drawing/2014/main" id="{C5AB7233-AF46-D81E-C0F4-2F628D32B8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A40B971C-DCC2-5BA6-D94C-2B00F9FD2F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44" b="1144"/>
          <a:stretch/>
        </p:blipFill>
        <p:spPr bwMode="auto"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3" name="Freeform: Shape 1042">
            <a:extLst>
              <a:ext uri="{FF2B5EF4-FFF2-40B4-BE49-F238E27FC236}">
                <a16:creationId xmlns:a16="http://schemas.microsoft.com/office/drawing/2014/main" id="{E6932DF1-4104-6D10-AA2C-DD0C65272D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1760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2">
            <a:alphaModFix amt="38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404F512-ABBA-5BB0-749C-1466E2549B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B4F728A-3C8E-4F02-E90E-F934514BF9F2}"/>
              </a:ext>
            </a:extLst>
          </p:cNvPr>
          <p:cNvSpPr/>
          <p:nvPr/>
        </p:nvSpPr>
        <p:spPr>
          <a:xfrm>
            <a:off x="257106" y="752383"/>
            <a:ext cx="9357157" cy="80209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Roedd Owain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Glynd</a:t>
            </a:r>
            <a:r>
              <a:rPr lang="en-GB" sz="2800" dirty="0" err="1">
                <a:latin typeface="Aptos" panose="020B0004020202020204" pitchFamily="34" charset="0"/>
                <a:cs typeface="Cavolini" panose="03000502040302020204" pitchFamily="66" charset="0"/>
              </a:rPr>
              <a:t>ŵ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gwisgo helmed.</a:t>
            </a:r>
            <a:endParaRPr lang="en-GB" sz="28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163E7A0-3539-B5FE-DE0D-4BBAFDFE0E6D}"/>
              </a:ext>
            </a:extLst>
          </p:cNvPr>
          <p:cNvSpPr/>
          <p:nvPr/>
        </p:nvSpPr>
        <p:spPr>
          <a:xfrm>
            <a:off x="257105" y="1891383"/>
            <a:ext cx="9357157" cy="80209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Roedd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e’n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ddewr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sz="28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2698ED3-5B0B-AF7B-9ED4-B9379303A4A4}"/>
              </a:ext>
            </a:extLst>
          </p:cNvPr>
          <p:cNvSpPr/>
          <p:nvPr/>
        </p:nvSpPr>
        <p:spPr>
          <a:xfrm>
            <a:off x="257104" y="3030383"/>
            <a:ext cx="9357157" cy="80209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Roedd Owain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Glynd</a:t>
            </a:r>
            <a:r>
              <a:rPr lang="en-GB" sz="2800" dirty="0" err="1">
                <a:latin typeface="Aptos" panose="020B0004020202020204" pitchFamily="34" charset="0"/>
                <a:cs typeface="Cavolini" panose="03000502040302020204" pitchFamily="66" charset="0"/>
              </a:rPr>
              <a:t>ŵ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ddi-ofn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sz="28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5D496DD-3F14-C9B9-FB32-820817ED63D3}"/>
              </a:ext>
            </a:extLst>
          </p:cNvPr>
          <p:cNvSpPr/>
          <p:nvPr/>
        </p:nvSpPr>
        <p:spPr>
          <a:xfrm>
            <a:off x="257103" y="4169383"/>
            <a:ext cx="9357157" cy="80209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Roedd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e’n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gwisgo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tarian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sz="28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65A7D55-731C-E558-365D-0FE5C57BED20}"/>
              </a:ext>
            </a:extLst>
          </p:cNvPr>
          <p:cNvSpPr/>
          <p:nvPr/>
        </p:nvSpPr>
        <p:spPr>
          <a:xfrm>
            <a:off x="257102" y="5254106"/>
            <a:ext cx="9357157" cy="80209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Roedd Owain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Glynd</a:t>
            </a:r>
            <a:r>
              <a:rPr lang="en-GB" sz="2800" dirty="0" err="1">
                <a:latin typeface="Aptos" panose="020B0004020202020204" pitchFamily="34" charset="0"/>
                <a:cs typeface="Cavolini" panose="03000502040302020204" pitchFamily="66" charset="0"/>
              </a:rPr>
              <a:t>ŵ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grif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sz="28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AAA3F77C-CCCB-0EF9-AB4E-AE6AA5F84519}"/>
              </a:ext>
            </a:extLst>
          </p:cNvPr>
          <p:cNvSpPr/>
          <p:nvPr/>
        </p:nvSpPr>
        <p:spPr>
          <a:xfrm>
            <a:off x="4676503" y="888274"/>
            <a:ext cx="718457" cy="561703"/>
          </a:xfrm>
          <a:prstGeom prst="ellipse">
            <a:avLst/>
          </a:prstGeom>
          <a:solidFill>
            <a:schemeClr val="accent1">
              <a:alpha val="0"/>
            </a:schemeClr>
          </a:solidFill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358B9E18-2944-4604-0FF2-F513B00FF971}"/>
              </a:ext>
            </a:extLst>
          </p:cNvPr>
          <p:cNvSpPr/>
          <p:nvPr/>
        </p:nvSpPr>
        <p:spPr>
          <a:xfrm>
            <a:off x="1859282" y="2019378"/>
            <a:ext cx="439782" cy="561703"/>
          </a:xfrm>
          <a:prstGeom prst="ellipse">
            <a:avLst/>
          </a:prstGeom>
          <a:solidFill>
            <a:schemeClr val="accent1">
              <a:alpha val="0"/>
            </a:schemeClr>
          </a:solidFill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135D4A35-25C0-F19B-D18D-2390C85659A0}"/>
              </a:ext>
            </a:extLst>
          </p:cNvPr>
          <p:cNvSpPr/>
          <p:nvPr/>
        </p:nvSpPr>
        <p:spPr>
          <a:xfrm>
            <a:off x="257102" y="3172454"/>
            <a:ext cx="1323504" cy="561703"/>
          </a:xfrm>
          <a:prstGeom prst="ellipse">
            <a:avLst/>
          </a:prstGeom>
          <a:solidFill>
            <a:schemeClr val="accent1">
              <a:alpha val="0"/>
            </a:schemeClr>
          </a:solidFill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C56E0DB3-BC8A-468F-3D4B-B133F47515FC}"/>
              </a:ext>
            </a:extLst>
          </p:cNvPr>
          <p:cNvSpPr/>
          <p:nvPr/>
        </p:nvSpPr>
        <p:spPr>
          <a:xfrm>
            <a:off x="2259874" y="4250391"/>
            <a:ext cx="1593667" cy="681902"/>
          </a:xfrm>
          <a:prstGeom prst="ellipse">
            <a:avLst/>
          </a:prstGeom>
          <a:solidFill>
            <a:schemeClr val="accent1">
              <a:alpha val="0"/>
            </a:schemeClr>
          </a:solidFill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DAF9E698-9902-264A-293F-E4E69B98C325}"/>
              </a:ext>
            </a:extLst>
          </p:cNvPr>
          <p:cNvSpPr/>
          <p:nvPr/>
        </p:nvSpPr>
        <p:spPr>
          <a:xfrm>
            <a:off x="5264331" y="5406708"/>
            <a:ext cx="1162595" cy="558464"/>
          </a:xfrm>
          <a:prstGeom prst="ellipse">
            <a:avLst/>
          </a:prstGeom>
          <a:solidFill>
            <a:schemeClr val="accent1">
              <a:alpha val="0"/>
            </a:schemeClr>
          </a:solidFill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5E85075-E7AC-710E-CC27-A7D0E8DEFF6B}"/>
              </a:ext>
            </a:extLst>
          </p:cNvPr>
          <p:cNvSpPr/>
          <p:nvPr/>
        </p:nvSpPr>
        <p:spPr>
          <a:xfrm>
            <a:off x="9696891" y="659675"/>
            <a:ext cx="1145281" cy="99931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9DA6FAB-249E-E8CA-2ED9-9A9ED5B2F4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9853546" y="765446"/>
            <a:ext cx="818809" cy="818809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BCF0228C-BF7E-665A-66E7-88E49F96E134}"/>
              </a:ext>
            </a:extLst>
          </p:cNvPr>
          <p:cNvSpPr/>
          <p:nvPr/>
        </p:nvSpPr>
        <p:spPr>
          <a:xfrm>
            <a:off x="9690309" y="1764758"/>
            <a:ext cx="1145281" cy="99931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977C37B-2B4C-A5DD-A4BF-2CC0132278FF}"/>
              </a:ext>
            </a:extLst>
          </p:cNvPr>
          <p:cNvSpPr/>
          <p:nvPr/>
        </p:nvSpPr>
        <p:spPr>
          <a:xfrm>
            <a:off x="9696891" y="2929344"/>
            <a:ext cx="1145281" cy="99931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8CC1988-A7DF-7BA4-AB54-B5A924037C92}"/>
              </a:ext>
            </a:extLst>
          </p:cNvPr>
          <p:cNvSpPr/>
          <p:nvPr/>
        </p:nvSpPr>
        <p:spPr>
          <a:xfrm>
            <a:off x="9690309" y="4034427"/>
            <a:ext cx="1145281" cy="99931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A754A9A-B58A-5493-0744-D996A63C850B}"/>
              </a:ext>
            </a:extLst>
          </p:cNvPr>
          <p:cNvSpPr/>
          <p:nvPr/>
        </p:nvSpPr>
        <p:spPr>
          <a:xfrm>
            <a:off x="9699016" y="5155499"/>
            <a:ext cx="1145281" cy="99931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00CFF0D-6B86-E1CA-09C5-1F662E24EDFC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9866610" y="1858981"/>
            <a:ext cx="847564" cy="847564"/>
          </a:xfrm>
          <a:prstGeom prst="rect">
            <a:avLst/>
          </a:prstGeom>
        </p:spPr>
      </p:pic>
      <p:pic>
        <p:nvPicPr>
          <p:cNvPr id="2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2307A8F-588B-F960-8DFF-229AA26A3326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9863131" y="3000843"/>
            <a:ext cx="911824" cy="911824"/>
          </a:xfrm>
          <a:prstGeom prst="rect">
            <a:avLst/>
          </a:prstGeom>
        </p:spPr>
      </p:pic>
      <p:pic>
        <p:nvPicPr>
          <p:cNvPr id="2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FD1A442-E398-CBD0-021A-418BFC65D5E5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9863131" y="4090310"/>
            <a:ext cx="943429" cy="943429"/>
          </a:xfrm>
          <a:prstGeom prst="rect">
            <a:avLst/>
          </a:prstGeom>
        </p:spPr>
      </p:pic>
      <p:pic>
        <p:nvPicPr>
          <p:cNvPr id="2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AE077AE-B551-CC69-AC83-F0648E858E96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9899868" y="5216260"/>
            <a:ext cx="942304" cy="942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1435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  <p:audio>
              <p:cMediaNode vol="80000">
                <p:cTn id="1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  <p:audio>
              <p:cMediaNode vol="80000">
                <p:cTn id="1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  <p:audio>
              <p:cMediaNode vol="80000">
                <p:cTn id="1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  <p:audio>
              <p:cMediaNode vol="80000">
                <p:cTn id="1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2">
            <a:alphaModFix amt="38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448DDCA-4D3C-95D3-E565-2196AF22E3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2405962-54B0-E159-00D3-5E116508DF61}"/>
              </a:ext>
            </a:extLst>
          </p:cNvPr>
          <p:cNvSpPr/>
          <p:nvPr/>
        </p:nvSpPr>
        <p:spPr>
          <a:xfrm>
            <a:off x="257106" y="752383"/>
            <a:ext cx="9357157" cy="80209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Roedd Owain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Glynd</a:t>
            </a:r>
            <a:r>
              <a:rPr lang="en-GB" sz="2800" dirty="0" err="1">
                <a:latin typeface="Aptos" panose="020B0004020202020204" pitchFamily="34" charset="0"/>
                <a:cs typeface="Cavolini" panose="03000502040302020204" pitchFamily="66" charset="0"/>
              </a:rPr>
              <a:t>ŵ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gwisgo tabard.</a:t>
            </a:r>
            <a:endParaRPr lang="en-GB" sz="28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0881EC6-BF6A-171F-08DE-EE369BC0DBB4}"/>
              </a:ext>
            </a:extLst>
          </p:cNvPr>
          <p:cNvSpPr/>
          <p:nvPr/>
        </p:nvSpPr>
        <p:spPr>
          <a:xfrm>
            <a:off x="257105" y="1891383"/>
            <a:ext cx="9357157" cy="80209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Roedd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e’n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falch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sz="28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A637CFD-9A2B-2A9A-894A-346221FE9F36}"/>
              </a:ext>
            </a:extLst>
          </p:cNvPr>
          <p:cNvSpPr/>
          <p:nvPr/>
        </p:nvSpPr>
        <p:spPr>
          <a:xfrm>
            <a:off x="257104" y="3030383"/>
            <a:ext cx="9357157" cy="80209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Roedd Owain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Glynd</a:t>
            </a:r>
            <a:r>
              <a:rPr lang="en-GB" sz="2800" dirty="0" err="1">
                <a:latin typeface="Aptos" panose="020B0004020202020204" pitchFamily="34" charset="0"/>
                <a:cs typeface="Cavolini" panose="03000502040302020204" pitchFamily="66" charset="0"/>
              </a:rPr>
              <a:t>ŵ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gwisgo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goron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sz="28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8AF2920-D06B-B936-DCAF-8FF9C687CE2B}"/>
              </a:ext>
            </a:extLst>
          </p:cNvPr>
          <p:cNvSpPr/>
          <p:nvPr/>
        </p:nvSpPr>
        <p:spPr>
          <a:xfrm>
            <a:off x="257103" y="4169383"/>
            <a:ext cx="9357157" cy="80209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Roedd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e’n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gwisgo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esgidiau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hir.</a:t>
            </a:r>
            <a:endParaRPr lang="en-GB" sz="28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87A6413-F32A-F7F0-BAC6-6F1090B29620}"/>
              </a:ext>
            </a:extLst>
          </p:cNvPr>
          <p:cNvSpPr/>
          <p:nvPr/>
        </p:nvSpPr>
        <p:spPr>
          <a:xfrm>
            <a:off x="257102" y="5254106"/>
            <a:ext cx="9357157" cy="80209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Roedd Owain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Glynd</a:t>
            </a:r>
            <a:r>
              <a:rPr lang="en-GB" sz="2800" dirty="0" err="1">
                <a:latin typeface="Aptos" panose="020B0004020202020204" pitchFamily="34" charset="0"/>
                <a:cs typeface="Cavolini" panose="03000502040302020204" pitchFamily="66" charset="0"/>
              </a:rPr>
              <a:t>ŵ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glyfar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sz="28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C48DA11E-1D5D-2CE2-8043-F372636FA219}"/>
              </a:ext>
            </a:extLst>
          </p:cNvPr>
          <p:cNvSpPr/>
          <p:nvPr/>
        </p:nvSpPr>
        <p:spPr>
          <a:xfrm>
            <a:off x="1580605" y="872581"/>
            <a:ext cx="1423852" cy="561703"/>
          </a:xfrm>
          <a:prstGeom prst="ellipse">
            <a:avLst/>
          </a:prstGeom>
          <a:solidFill>
            <a:schemeClr val="accent1">
              <a:alpha val="0"/>
            </a:schemeClr>
          </a:solidFill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FBC5DEB8-716F-EA59-541C-616C5AAA12EA}"/>
              </a:ext>
            </a:extLst>
          </p:cNvPr>
          <p:cNvSpPr/>
          <p:nvPr/>
        </p:nvSpPr>
        <p:spPr>
          <a:xfrm>
            <a:off x="1580605" y="2011580"/>
            <a:ext cx="770709" cy="561703"/>
          </a:xfrm>
          <a:prstGeom prst="ellipse">
            <a:avLst/>
          </a:prstGeom>
          <a:solidFill>
            <a:schemeClr val="accent1">
              <a:alpha val="0"/>
            </a:schemeClr>
          </a:solidFill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DDD8FBB-2CB1-80D8-3286-786CBEC5A448}"/>
              </a:ext>
            </a:extLst>
          </p:cNvPr>
          <p:cNvSpPr/>
          <p:nvPr/>
        </p:nvSpPr>
        <p:spPr>
          <a:xfrm>
            <a:off x="6818811" y="3185517"/>
            <a:ext cx="1384663" cy="561703"/>
          </a:xfrm>
          <a:prstGeom prst="ellipse">
            <a:avLst/>
          </a:prstGeom>
          <a:solidFill>
            <a:schemeClr val="accent1">
              <a:alpha val="0"/>
            </a:schemeClr>
          </a:solidFill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C6D7B0D-FC5C-30D8-73DB-52BC37EEACDB}"/>
              </a:ext>
            </a:extLst>
          </p:cNvPr>
          <p:cNvSpPr/>
          <p:nvPr/>
        </p:nvSpPr>
        <p:spPr>
          <a:xfrm>
            <a:off x="3762102" y="4289580"/>
            <a:ext cx="1828801" cy="561703"/>
          </a:xfrm>
          <a:prstGeom prst="ellipse">
            <a:avLst/>
          </a:prstGeom>
          <a:solidFill>
            <a:schemeClr val="accent1">
              <a:alpha val="0"/>
            </a:schemeClr>
          </a:solidFill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C2AE0F26-413F-6871-A592-DDFCA393FA48}"/>
              </a:ext>
            </a:extLst>
          </p:cNvPr>
          <p:cNvSpPr/>
          <p:nvPr/>
        </p:nvSpPr>
        <p:spPr>
          <a:xfrm>
            <a:off x="5316581" y="5400429"/>
            <a:ext cx="1463041" cy="569297"/>
          </a:xfrm>
          <a:prstGeom prst="ellipse">
            <a:avLst/>
          </a:prstGeom>
          <a:solidFill>
            <a:schemeClr val="accent1">
              <a:alpha val="0"/>
            </a:schemeClr>
          </a:solidFill>
          <a:ln w="635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999184C-F888-EA51-3C27-0A906073662F}"/>
              </a:ext>
            </a:extLst>
          </p:cNvPr>
          <p:cNvSpPr/>
          <p:nvPr/>
        </p:nvSpPr>
        <p:spPr>
          <a:xfrm>
            <a:off x="9696891" y="659675"/>
            <a:ext cx="1145281" cy="99931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8FC8B6A-7569-8A0A-5EE1-A5FE586D59D2}"/>
              </a:ext>
            </a:extLst>
          </p:cNvPr>
          <p:cNvSpPr/>
          <p:nvPr/>
        </p:nvSpPr>
        <p:spPr>
          <a:xfrm>
            <a:off x="9690309" y="1764758"/>
            <a:ext cx="1145281" cy="99931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35A754C-66B0-56F0-42B5-B4A27995B064}"/>
              </a:ext>
            </a:extLst>
          </p:cNvPr>
          <p:cNvSpPr/>
          <p:nvPr/>
        </p:nvSpPr>
        <p:spPr>
          <a:xfrm>
            <a:off x="9696891" y="2929344"/>
            <a:ext cx="1145281" cy="99931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B7E8FC7-F6F6-F6B8-2B17-3B9976C719A9}"/>
              </a:ext>
            </a:extLst>
          </p:cNvPr>
          <p:cNvSpPr/>
          <p:nvPr/>
        </p:nvSpPr>
        <p:spPr>
          <a:xfrm>
            <a:off x="9690309" y="4034427"/>
            <a:ext cx="1145281" cy="99931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2CEA3BA-131A-9EC8-4279-76C87C12B71A}"/>
              </a:ext>
            </a:extLst>
          </p:cNvPr>
          <p:cNvSpPr/>
          <p:nvPr/>
        </p:nvSpPr>
        <p:spPr>
          <a:xfrm>
            <a:off x="9699016" y="5155499"/>
            <a:ext cx="1145281" cy="99931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6B04FAD-F701-49F0-3D4E-FA63406CE9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9797815" y="735498"/>
            <a:ext cx="972459" cy="972459"/>
          </a:xfrm>
          <a:prstGeom prst="rect">
            <a:avLst/>
          </a:prstGeom>
        </p:spPr>
      </p:pic>
      <p:pic>
        <p:nvPicPr>
          <p:cNvPr id="1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1160B0E-4866-264C-B36B-6159D49AA1D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9845713" y="1799942"/>
            <a:ext cx="989876" cy="989876"/>
          </a:xfrm>
          <a:prstGeom prst="rect">
            <a:avLst/>
          </a:prstGeom>
        </p:spPr>
      </p:pic>
      <p:pic>
        <p:nvPicPr>
          <p:cNvPr id="1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9928ADA-681C-67FA-BE27-743981421A1B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9850066" y="2984153"/>
            <a:ext cx="972459" cy="972459"/>
          </a:xfrm>
          <a:prstGeom prst="rect">
            <a:avLst/>
          </a:prstGeom>
        </p:spPr>
      </p:pic>
      <p:pic>
        <p:nvPicPr>
          <p:cNvPr id="2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10BFBC6-D97E-C3C1-1E89-37364C4D6D62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9841359" y="4062431"/>
            <a:ext cx="984372" cy="984372"/>
          </a:xfrm>
          <a:prstGeom prst="rect">
            <a:avLst/>
          </a:prstGeom>
        </p:spPr>
      </p:pic>
      <p:pic>
        <p:nvPicPr>
          <p:cNvPr id="2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B686A81-0D81-F551-4713-FA1AAB53BBE1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9850066" y="5213361"/>
            <a:ext cx="972459" cy="972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602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  <p:audio>
              <p:cMediaNode vol="80000">
                <p:cTn id="1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  <p:audio>
              <p:cMediaNode vol="80000">
                <p:cTn id="1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  <p:audio>
              <p:cMediaNode vol="80000">
                <p:cTn id="1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  <p:audio>
              <p:cMediaNode vol="80000">
                <p:cTn id="1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2" grpId="0" animBg="1"/>
      <p:bldP spid="3" grpId="0" animBg="1"/>
      <p:bldP spid="4" grpId="0" animBg="1"/>
      <p:bldP spid="5" grpId="0" animBg="1"/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8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97A607B-4B2B-EABF-77E3-EFBF2103FA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F1642348-DD90-D2AC-EA3D-5FC1B642BB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4F12A4-945D-AB75-FAA5-41D9F3E263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4245" y="726167"/>
            <a:ext cx="6371177" cy="613954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9600" dirty="0" err="1">
                <a:latin typeface="Cavolini" panose="03000502040302020204" pitchFamily="66" charset="0"/>
                <a:cs typeface="Cavolini" panose="03000502040302020204" pitchFamily="66" charset="0"/>
              </a:rPr>
              <a:t>Gêm</a:t>
            </a:r>
            <a:r>
              <a:rPr lang="en-US" sz="9600" dirty="0">
                <a:latin typeface="Cavolini" panose="03000502040302020204" pitchFamily="66" charset="0"/>
                <a:cs typeface="Cavolini" panose="03000502040302020204" pitchFamily="66" charset="0"/>
              </a:rPr>
              <a:t>:</a:t>
            </a:r>
            <a:br>
              <a:rPr lang="en-US" sz="96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br>
              <a:rPr lang="en-US" sz="96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en-US" sz="9600" dirty="0" err="1">
                <a:latin typeface="Cavolini" panose="03000502040302020204" pitchFamily="66" charset="0"/>
                <a:cs typeface="Cavolini" panose="03000502040302020204" pitchFamily="66" charset="0"/>
              </a:rPr>
              <a:t>Cwpanau</a:t>
            </a:r>
            <a:r>
              <a:rPr lang="en-US" sz="96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9600" dirty="0" err="1">
                <a:latin typeface="Cavolini" panose="03000502040302020204" pitchFamily="66" charset="0"/>
                <a:cs typeface="Cavolini" panose="03000502040302020204" pitchFamily="66" charset="0"/>
              </a:rPr>
              <a:t>siarad</a:t>
            </a:r>
            <a:r>
              <a:rPr lang="en-US" sz="96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br>
              <a:rPr lang="en-US" sz="96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endParaRPr lang="en-US" sz="96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033" name="Freeform: Shape 1032">
            <a:extLst>
              <a:ext uri="{FF2B5EF4-FFF2-40B4-BE49-F238E27FC236}">
                <a16:creationId xmlns:a16="http://schemas.microsoft.com/office/drawing/2014/main" id="{9B0E9A8D-0181-A3EB-6F4D-A506D805B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35" name="Freeform: Shape 1034">
            <a:extLst>
              <a:ext uri="{FF2B5EF4-FFF2-40B4-BE49-F238E27FC236}">
                <a16:creationId xmlns:a16="http://schemas.microsoft.com/office/drawing/2014/main" id="{82039048-3CEA-04DB-9CB1-0BE79FBD5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37" name="Freeform: Shape 1036">
            <a:extLst>
              <a:ext uri="{FF2B5EF4-FFF2-40B4-BE49-F238E27FC236}">
                <a16:creationId xmlns:a16="http://schemas.microsoft.com/office/drawing/2014/main" id="{16FE8142-F7E0-DE85-B359-79683F97DE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39" name="Freeform: Shape 1038">
            <a:extLst>
              <a:ext uri="{FF2B5EF4-FFF2-40B4-BE49-F238E27FC236}">
                <a16:creationId xmlns:a16="http://schemas.microsoft.com/office/drawing/2014/main" id="{D85AABD4-A109-4B93-C0F5-7F1A33413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41" name="Freeform: Shape 1040">
            <a:extLst>
              <a:ext uri="{FF2B5EF4-FFF2-40B4-BE49-F238E27FC236}">
                <a16:creationId xmlns:a16="http://schemas.microsoft.com/office/drawing/2014/main" id="{DD6DEB5C-5FC7-E973-1206-B71CF1EC84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1CCB99EB-CB1C-276E-46C6-929278A8AC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r="12500"/>
          <a:stretch/>
        </p:blipFill>
        <p:spPr bwMode="auto"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3" name="Freeform: Shape 1042">
            <a:extLst>
              <a:ext uri="{FF2B5EF4-FFF2-40B4-BE49-F238E27FC236}">
                <a16:creationId xmlns:a16="http://schemas.microsoft.com/office/drawing/2014/main" id="{AB19B7DC-0D7B-3274-8DEA-9DAA7CF06A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6664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64AFCA7-A131-70E3-ABFB-1EF73883BB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Owain Glyndwr: The Rightful Prince of Wales, History of a Great Man">
            <a:extLst>
              <a:ext uri="{FF2B5EF4-FFF2-40B4-BE49-F238E27FC236}">
                <a16:creationId xmlns:a16="http://schemas.microsoft.com/office/drawing/2014/main" id="{B054C78C-08D8-FA34-2548-0E1CAE7A32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76" b="34874"/>
          <a:stretch/>
        </p:blipFill>
        <p:spPr bwMode="auto">
          <a:xfrm>
            <a:off x="20" y="43552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C0EF2744-D4D6-F82B-AE6A-3D63D6521C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472547"/>
            <a:ext cx="12192000" cy="356486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8000" dirty="0">
                <a:ln w="22225">
                  <a:solidFill>
                    <a:schemeClr val="tx1"/>
                  </a:solidFill>
                  <a:miter lim="800000"/>
                </a:ln>
                <a:noFill/>
                <a:latin typeface="Cavolini" panose="03000502040302020204" pitchFamily="66" charset="0"/>
                <a:cs typeface="Cavolini" panose="03000502040302020204" pitchFamily="66" charset="0"/>
              </a:rPr>
              <a:t>Beth </a:t>
            </a:r>
            <a:r>
              <a:rPr lang="en-US" sz="8000" dirty="0" err="1">
                <a:ln w="22225">
                  <a:solidFill>
                    <a:schemeClr val="tx1"/>
                  </a:solidFill>
                  <a:miter lim="800000"/>
                </a:ln>
                <a:noFill/>
                <a:latin typeface="Cavolini" panose="03000502040302020204" pitchFamily="66" charset="0"/>
                <a:cs typeface="Cavolini" panose="03000502040302020204" pitchFamily="66" charset="0"/>
              </a:rPr>
              <a:t>rydych</a:t>
            </a:r>
            <a:r>
              <a:rPr lang="en-US" sz="8000" dirty="0">
                <a:ln w="22225">
                  <a:solidFill>
                    <a:schemeClr val="tx1"/>
                  </a:solidFill>
                  <a:miter lim="800000"/>
                </a:ln>
                <a:noFill/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8000" dirty="0" err="1">
                <a:ln w="22225">
                  <a:solidFill>
                    <a:schemeClr val="tx1"/>
                  </a:solidFill>
                  <a:miter lim="800000"/>
                </a:ln>
                <a:noFill/>
                <a:latin typeface="Cavolini" panose="03000502040302020204" pitchFamily="66" charset="0"/>
                <a:cs typeface="Cavolini" panose="03000502040302020204" pitchFamily="66" charset="0"/>
              </a:rPr>
              <a:t>chi’n</a:t>
            </a:r>
            <a:r>
              <a:rPr lang="en-US" sz="8000" dirty="0">
                <a:ln w="22225">
                  <a:solidFill>
                    <a:schemeClr val="tx1"/>
                  </a:solidFill>
                  <a:miter lim="800000"/>
                </a:ln>
                <a:noFill/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8000" dirty="0" err="1">
                <a:ln w="22225">
                  <a:solidFill>
                    <a:schemeClr val="tx1"/>
                  </a:solidFill>
                  <a:miter lim="800000"/>
                </a:ln>
                <a:noFill/>
                <a:latin typeface="Cavolini" panose="03000502040302020204" pitchFamily="66" charset="0"/>
                <a:cs typeface="Cavolini" panose="03000502040302020204" pitchFamily="66" charset="0"/>
              </a:rPr>
              <a:t>cofio</a:t>
            </a:r>
            <a:r>
              <a:rPr lang="en-US" sz="8000" dirty="0">
                <a:ln w="22225">
                  <a:solidFill>
                    <a:schemeClr val="tx1"/>
                  </a:solidFill>
                  <a:miter lim="800000"/>
                </a:ln>
                <a:noFill/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07638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2898</TotalTime>
  <Words>616</Words>
  <Application>Microsoft Office PowerPoint</Application>
  <PresentationFormat>Widescreen</PresentationFormat>
  <Paragraphs>88</Paragraphs>
  <Slides>17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Aptos</vt:lpstr>
      <vt:lpstr>Aptos Display</vt:lpstr>
      <vt:lpstr>Arial</vt:lpstr>
      <vt:lpstr>Cavolini</vt:lpstr>
      <vt:lpstr>Office Theme</vt:lpstr>
      <vt:lpstr>PowerPoint Presentation</vt:lpstr>
      <vt:lpstr>PowerPoint Presentation</vt:lpstr>
      <vt:lpstr>Nod y wers</vt:lpstr>
      <vt:lpstr>Cofiwch!! </vt:lpstr>
      <vt:lpstr>Amser drilio!</vt:lpstr>
      <vt:lpstr>Dyma’r stori fach am Owain Glyndŵr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Gêm:  Brawddegau Jenga </vt:lpstr>
      <vt:lpstr>Gêm:  Gwrando ar y adlais </vt:lpstr>
      <vt:lpstr>PowerPoint Presentation</vt:lpstr>
      <vt:lpstr>PowerPoint Presentation</vt:lpstr>
      <vt:lpstr>Gêm:  Cwpanau siarad. </vt:lpstr>
      <vt:lpstr>Beth rydych chi’n cofio?</vt:lpstr>
    </vt:vector>
  </TitlesOfParts>
  <Company>Carmarthenshire County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 WALTERS (Ysgol Bro Banw)</dc:creator>
  <cp:lastModifiedBy>S WALTERS (Ysgol Bro Banw)</cp:lastModifiedBy>
  <cp:revision>1</cp:revision>
  <dcterms:created xsi:type="dcterms:W3CDTF">2024-11-18T20:32:49Z</dcterms:created>
  <dcterms:modified xsi:type="dcterms:W3CDTF">2024-11-20T21:05:29Z</dcterms:modified>
</cp:coreProperties>
</file>