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emf" ContentType="image/x-em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6"/>
  </p:notesMasterIdLst>
  <p:sldIdLst>
    <p:sldId id="259" r:id="rId2"/>
    <p:sldId id="256" r:id="rId3"/>
    <p:sldId id="258" r:id="rId4"/>
    <p:sldId id="257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1603"/>
    <p:restoredTop sz="94648"/>
  </p:normalViewPr>
  <p:slideViewPr>
    <p:cSldViewPr snapToGrid="0">
      <p:cViewPr varScale="1">
        <p:scale>
          <a:sx n="98" d="100"/>
          <a:sy n="98" d="100"/>
        </p:scale>
        <p:origin x="192" y="3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>
      <p:cViewPr varScale="1">
        <p:scale>
          <a:sx n="86" d="100"/>
          <a:sy n="86" d="100"/>
        </p:scale>
        <p:origin x="3928" y="20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CDDFF71-99F8-4E68-8E69-C50839340DE6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42E0BA6F-18CF-4F89-B2A8-5C54EB25A51B}">
      <dgm:prSet/>
      <dgm:spPr/>
      <dgm:t>
        <a:bodyPr/>
        <a:lstStyle/>
        <a:p>
          <a:pPr>
            <a:defRPr cap="all"/>
          </a:pPr>
          <a:r>
            <a:rPr lang="en-GB" dirty="0"/>
            <a:t>Incorporate less use of paper – using modern technology.</a:t>
          </a:r>
          <a:endParaRPr lang="en-US" dirty="0"/>
        </a:p>
      </dgm:t>
    </dgm:pt>
    <dgm:pt modelId="{CFBBA204-C648-4787-9FA1-3C9E1F993DE5}" type="parTrans" cxnId="{B6D7E398-4F70-4F0D-A772-52FFE4307FB3}">
      <dgm:prSet/>
      <dgm:spPr/>
      <dgm:t>
        <a:bodyPr/>
        <a:lstStyle/>
        <a:p>
          <a:endParaRPr lang="en-US"/>
        </a:p>
      </dgm:t>
    </dgm:pt>
    <dgm:pt modelId="{373B5391-81C2-44E9-A388-B2D9D9556775}" type="sibTrans" cxnId="{B6D7E398-4F70-4F0D-A772-52FFE4307FB3}">
      <dgm:prSet/>
      <dgm:spPr/>
      <dgm:t>
        <a:bodyPr/>
        <a:lstStyle/>
        <a:p>
          <a:endParaRPr lang="en-US"/>
        </a:p>
      </dgm:t>
    </dgm:pt>
    <dgm:pt modelId="{747C49B4-02E6-4D29-8C90-134A9DE90E08}">
      <dgm:prSet/>
      <dgm:spPr/>
      <dgm:t>
        <a:bodyPr/>
        <a:lstStyle/>
        <a:p>
          <a:pPr>
            <a:defRPr cap="all"/>
          </a:pPr>
          <a:r>
            <a:rPr lang="en-GB"/>
            <a:t>Using renewable energy sources with our lodges.</a:t>
          </a:r>
          <a:endParaRPr lang="en-US"/>
        </a:p>
      </dgm:t>
    </dgm:pt>
    <dgm:pt modelId="{1CC05421-D59C-4B9F-887A-D34C69D32F77}" type="parTrans" cxnId="{37730316-D4F5-4B0E-AF77-9339597D51E5}">
      <dgm:prSet/>
      <dgm:spPr/>
      <dgm:t>
        <a:bodyPr/>
        <a:lstStyle/>
        <a:p>
          <a:endParaRPr lang="en-US"/>
        </a:p>
      </dgm:t>
    </dgm:pt>
    <dgm:pt modelId="{A2508F30-AF5E-4B4E-A6EA-2C5CAD43BED8}" type="sibTrans" cxnId="{37730316-D4F5-4B0E-AF77-9339597D51E5}">
      <dgm:prSet/>
      <dgm:spPr/>
      <dgm:t>
        <a:bodyPr/>
        <a:lstStyle/>
        <a:p>
          <a:endParaRPr lang="en-US"/>
        </a:p>
      </dgm:t>
    </dgm:pt>
    <dgm:pt modelId="{E0DCF685-C9DD-4116-8AED-070378DC665E}" type="pres">
      <dgm:prSet presAssocID="{8CDDFF71-99F8-4E68-8E69-C50839340DE6}" presName="root" presStyleCnt="0">
        <dgm:presLayoutVars>
          <dgm:dir/>
          <dgm:resizeHandles val="exact"/>
        </dgm:presLayoutVars>
      </dgm:prSet>
      <dgm:spPr/>
    </dgm:pt>
    <dgm:pt modelId="{978B5540-D3BE-4B58-9BB7-77B2C743C847}" type="pres">
      <dgm:prSet presAssocID="{42E0BA6F-18CF-4F89-B2A8-5C54EB25A51B}" presName="compNode" presStyleCnt="0"/>
      <dgm:spPr/>
    </dgm:pt>
    <dgm:pt modelId="{97BBD4A8-F626-40E5-B878-A44540F8BE85}" type="pres">
      <dgm:prSet presAssocID="{42E0BA6F-18CF-4F89-B2A8-5C54EB25A51B}" presName="iconBgRect" presStyleLbl="bgShp" presStyleIdx="0" presStyleCnt="2"/>
      <dgm:spPr/>
    </dgm:pt>
    <dgm:pt modelId="{89E1F799-3E85-46D3-9A94-62E6027A2BA3}" type="pres">
      <dgm:prSet presAssocID="{42E0BA6F-18CF-4F89-B2A8-5C54EB25A51B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per"/>
        </a:ext>
      </dgm:extLst>
    </dgm:pt>
    <dgm:pt modelId="{3C96B5BC-F7D0-4D8D-A47B-669747A40CE9}" type="pres">
      <dgm:prSet presAssocID="{42E0BA6F-18CF-4F89-B2A8-5C54EB25A51B}" presName="spaceRect" presStyleCnt="0"/>
      <dgm:spPr/>
    </dgm:pt>
    <dgm:pt modelId="{44CD516A-58A6-486A-903F-3962517558C2}" type="pres">
      <dgm:prSet presAssocID="{42E0BA6F-18CF-4F89-B2A8-5C54EB25A51B}" presName="textRect" presStyleLbl="revTx" presStyleIdx="0" presStyleCnt="2">
        <dgm:presLayoutVars>
          <dgm:chMax val="1"/>
          <dgm:chPref val="1"/>
        </dgm:presLayoutVars>
      </dgm:prSet>
      <dgm:spPr/>
    </dgm:pt>
    <dgm:pt modelId="{AB0BAD9B-1B1C-4729-AC26-2CCBD645FC09}" type="pres">
      <dgm:prSet presAssocID="{373B5391-81C2-44E9-A388-B2D9D9556775}" presName="sibTrans" presStyleCnt="0"/>
      <dgm:spPr/>
    </dgm:pt>
    <dgm:pt modelId="{12B0207B-D7F2-489E-9306-9395611299B0}" type="pres">
      <dgm:prSet presAssocID="{747C49B4-02E6-4D29-8C90-134A9DE90E08}" presName="compNode" presStyleCnt="0"/>
      <dgm:spPr/>
    </dgm:pt>
    <dgm:pt modelId="{8FC21101-9EC7-4BB3-99AC-011B32EDF96D}" type="pres">
      <dgm:prSet presAssocID="{747C49B4-02E6-4D29-8C90-134A9DE90E08}" presName="iconBgRect" presStyleLbl="bgShp" presStyleIdx="1" presStyleCnt="2"/>
      <dgm:spPr/>
    </dgm:pt>
    <dgm:pt modelId="{E0B0A079-45BB-451D-BE9B-AEE89322C70F}" type="pres">
      <dgm:prSet presAssocID="{747C49B4-02E6-4D29-8C90-134A9DE90E08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n"/>
        </a:ext>
      </dgm:extLst>
    </dgm:pt>
    <dgm:pt modelId="{83026645-AFD2-480E-B0F9-635AC98833BC}" type="pres">
      <dgm:prSet presAssocID="{747C49B4-02E6-4D29-8C90-134A9DE90E08}" presName="spaceRect" presStyleCnt="0"/>
      <dgm:spPr/>
    </dgm:pt>
    <dgm:pt modelId="{7AF210E5-45F7-43E8-9586-9DB6E12F8A71}" type="pres">
      <dgm:prSet presAssocID="{747C49B4-02E6-4D29-8C90-134A9DE90E08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68ADD615-F5C6-4553-8520-30C5BB20FE57}" type="presOf" srcId="{42E0BA6F-18CF-4F89-B2A8-5C54EB25A51B}" destId="{44CD516A-58A6-486A-903F-3962517558C2}" srcOrd="0" destOrd="0" presId="urn:microsoft.com/office/officeart/2018/5/layout/IconCircleLabelList"/>
    <dgm:cxn modelId="{37730316-D4F5-4B0E-AF77-9339597D51E5}" srcId="{8CDDFF71-99F8-4E68-8E69-C50839340DE6}" destId="{747C49B4-02E6-4D29-8C90-134A9DE90E08}" srcOrd="1" destOrd="0" parTransId="{1CC05421-D59C-4B9F-887A-D34C69D32F77}" sibTransId="{A2508F30-AF5E-4B4E-A6EA-2C5CAD43BED8}"/>
    <dgm:cxn modelId="{D1C6AC2C-E152-4739-AB4D-21258106B925}" type="presOf" srcId="{747C49B4-02E6-4D29-8C90-134A9DE90E08}" destId="{7AF210E5-45F7-43E8-9586-9DB6E12F8A71}" srcOrd="0" destOrd="0" presId="urn:microsoft.com/office/officeart/2018/5/layout/IconCircleLabelList"/>
    <dgm:cxn modelId="{B6D7E398-4F70-4F0D-A772-52FFE4307FB3}" srcId="{8CDDFF71-99F8-4E68-8E69-C50839340DE6}" destId="{42E0BA6F-18CF-4F89-B2A8-5C54EB25A51B}" srcOrd="0" destOrd="0" parTransId="{CFBBA204-C648-4787-9FA1-3C9E1F993DE5}" sibTransId="{373B5391-81C2-44E9-A388-B2D9D9556775}"/>
    <dgm:cxn modelId="{960A0AFC-E9C9-456A-95F6-25ACA87E5283}" type="presOf" srcId="{8CDDFF71-99F8-4E68-8E69-C50839340DE6}" destId="{E0DCF685-C9DD-4116-8AED-070378DC665E}" srcOrd="0" destOrd="0" presId="urn:microsoft.com/office/officeart/2018/5/layout/IconCircleLabelList"/>
    <dgm:cxn modelId="{8830EE35-BC7B-4FD4-92AA-015F493570A9}" type="presParOf" srcId="{E0DCF685-C9DD-4116-8AED-070378DC665E}" destId="{978B5540-D3BE-4B58-9BB7-77B2C743C847}" srcOrd="0" destOrd="0" presId="urn:microsoft.com/office/officeart/2018/5/layout/IconCircleLabelList"/>
    <dgm:cxn modelId="{ABA57C3C-2388-46B8-87C5-452EE7553CA5}" type="presParOf" srcId="{978B5540-D3BE-4B58-9BB7-77B2C743C847}" destId="{97BBD4A8-F626-40E5-B878-A44540F8BE85}" srcOrd="0" destOrd="0" presId="urn:microsoft.com/office/officeart/2018/5/layout/IconCircleLabelList"/>
    <dgm:cxn modelId="{B2A5220B-7A6D-49D7-9D5F-93B2AC9AD2DC}" type="presParOf" srcId="{978B5540-D3BE-4B58-9BB7-77B2C743C847}" destId="{89E1F799-3E85-46D3-9A94-62E6027A2BA3}" srcOrd="1" destOrd="0" presId="urn:microsoft.com/office/officeart/2018/5/layout/IconCircleLabelList"/>
    <dgm:cxn modelId="{95C17A8D-2DB5-4DF6-AF8E-9AF32583B47F}" type="presParOf" srcId="{978B5540-D3BE-4B58-9BB7-77B2C743C847}" destId="{3C96B5BC-F7D0-4D8D-A47B-669747A40CE9}" srcOrd="2" destOrd="0" presId="urn:microsoft.com/office/officeart/2018/5/layout/IconCircleLabelList"/>
    <dgm:cxn modelId="{D0BA19B7-047A-431E-8BB1-C9387886D73A}" type="presParOf" srcId="{978B5540-D3BE-4B58-9BB7-77B2C743C847}" destId="{44CD516A-58A6-486A-903F-3962517558C2}" srcOrd="3" destOrd="0" presId="urn:microsoft.com/office/officeart/2018/5/layout/IconCircleLabelList"/>
    <dgm:cxn modelId="{D1F57C0E-4AC3-4CC0-A28F-F1B24C956DFC}" type="presParOf" srcId="{E0DCF685-C9DD-4116-8AED-070378DC665E}" destId="{AB0BAD9B-1B1C-4729-AC26-2CCBD645FC09}" srcOrd="1" destOrd="0" presId="urn:microsoft.com/office/officeart/2018/5/layout/IconCircleLabelList"/>
    <dgm:cxn modelId="{5568674D-72BC-4E7D-B998-3AD3C3C53FC5}" type="presParOf" srcId="{E0DCF685-C9DD-4116-8AED-070378DC665E}" destId="{12B0207B-D7F2-489E-9306-9395611299B0}" srcOrd="2" destOrd="0" presId="urn:microsoft.com/office/officeart/2018/5/layout/IconCircleLabelList"/>
    <dgm:cxn modelId="{FF8A438C-65C1-44D4-8AD0-00A8D10D21AF}" type="presParOf" srcId="{12B0207B-D7F2-489E-9306-9395611299B0}" destId="{8FC21101-9EC7-4BB3-99AC-011B32EDF96D}" srcOrd="0" destOrd="0" presId="urn:microsoft.com/office/officeart/2018/5/layout/IconCircleLabelList"/>
    <dgm:cxn modelId="{729DF9B8-098B-48F9-93FC-BD650DB6E331}" type="presParOf" srcId="{12B0207B-D7F2-489E-9306-9395611299B0}" destId="{E0B0A079-45BB-451D-BE9B-AEE89322C70F}" srcOrd="1" destOrd="0" presId="urn:microsoft.com/office/officeart/2018/5/layout/IconCircleLabelList"/>
    <dgm:cxn modelId="{B9C207E5-B314-4F8B-BCC8-4C34CA931E60}" type="presParOf" srcId="{12B0207B-D7F2-489E-9306-9395611299B0}" destId="{83026645-AFD2-480E-B0F9-635AC98833BC}" srcOrd="2" destOrd="0" presId="urn:microsoft.com/office/officeart/2018/5/layout/IconCircleLabelList"/>
    <dgm:cxn modelId="{7C29BE9F-A710-46FC-88CA-93A70BCE8478}" type="presParOf" srcId="{12B0207B-D7F2-489E-9306-9395611299B0}" destId="{7AF210E5-45F7-43E8-9586-9DB6E12F8A7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A764C0E-66A1-4772-9F6E-29AFB2E60411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FA191420-A728-49F5-B687-451381F2CB23}">
      <dgm:prSet/>
      <dgm:spPr/>
      <dgm:t>
        <a:bodyPr/>
        <a:lstStyle/>
        <a:p>
          <a:pPr>
            <a:defRPr cap="all"/>
          </a:pPr>
          <a:r>
            <a:rPr lang="en-GB"/>
            <a:t>Consideration regarding recycling.</a:t>
          </a:r>
          <a:endParaRPr lang="en-US"/>
        </a:p>
      </dgm:t>
    </dgm:pt>
    <dgm:pt modelId="{DC734238-E2DD-4B79-B47A-3B207E703773}" type="parTrans" cxnId="{22DA2917-28FE-41BC-881F-F6365B94F028}">
      <dgm:prSet/>
      <dgm:spPr/>
      <dgm:t>
        <a:bodyPr/>
        <a:lstStyle/>
        <a:p>
          <a:endParaRPr lang="en-US"/>
        </a:p>
      </dgm:t>
    </dgm:pt>
    <dgm:pt modelId="{3C5F4BB8-1577-48AE-AC7C-DC56DB093AE0}" type="sibTrans" cxnId="{22DA2917-28FE-41BC-881F-F6365B94F028}">
      <dgm:prSet/>
      <dgm:spPr/>
      <dgm:t>
        <a:bodyPr/>
        <a:lstStyle/>
        <a:p>
          <a:endParaRPr lang="en-US"/>
        </a:p>
      </dgm:t>
    </dgm:pt>
    <dgm:pt modelId="{B9653A4B-D2CE-4184-967C-825519326485}">
      <dgm:prSet/>
      <dgm:spPr/>
      <dgm:t>
        <a:bodyPr/>
        <a:lstStyle/>
        <a:p>
          <a:pPr>
            <a:defRPr cap="all"/>
          </a:pPr>
          <a:r>
            <a:rPr lang="en-GB"/>
            <a:t>Driving less.</a:t>
          </a:r>
          <a:endParaRPr lang="en-US"/>
        </a:p>
      </dgm:t>
    </dgm:pt>
    <dgm:pt modelId="{0CD50093-05B2-4689-8373-67F4AB6AFC62}" type="parTrans" cxnId="{A37BFEB2-32D8-40D8-B436-34A8A120C5A1}">
      <dgm:prSet/>
      <dgm:spPr/>
      <dgm:t>
        <a:bodyPr/>
        <a:lstStyle/>
        <a:p>
          <a:endParaRPr lang="en-US"/>
        </a:p>
      </dgm:t>
    </dgm:pt>
    <dgm:pt modelId="{4C9C6D4A-EBDE-4E9B-8D07-37DFBCF42E02}" type="sibTrans" cxnId="{A37BFEB2-32D8-40D8-B436-34A8A120C5A1}">
      <dgm:prSet/>
      <dgm:spPr/>
      <dgm:t>
        <a:bodyPr/>
        <a:lstStyle/>
        <a:p>
          <a:endParaRPr lang="en-US"/>
        </a:p>
      </dgm:t>
    </dgm:pt>
    <dgm:pt modelId="{36FC71F6-2161-48A6-AC0D-BC20BF8E3469}">
      <dgm:prSet/>
      <dgm:spPr/>
      <dgm:t>
        <a:bodyPr/>
        <a:lstStyle/>
        <a:p>
          <a:pPr>
            <a:defRPr cap="all"/>
          </a:pPr>
          <a:r>
            <a:rPr lang="en-GB" dirty="0"/>
            <a:t>Sustainable living around the house.</a:t>
          </a:r>
          <a:endParaRPr lang="en-US" dirty="0"/>
        </a:p>
      </dgm:t>
    </dgm:pt>
    <dgm:pt modelId="{DFAF2B9C-F93C-4D66-BCDA-F4600AB69EE5}" type="parTrans" cxnId="{FBF2F948-6FA5-4AD1-B760-A6B83611CAF5}">
      <dgm:prSet/>
      <dgm:spPr/>
      <dgm:t>
        <a:bodyPr/>
        <a:lstStyle/>
        <a:p>
          <a:endParaRPr lang="en-US"/>
        </a:p>
      </dgm:t>
    </dgm:pt>
    <dgm:pt modelId="{A6B0C326-DC3E-404B-9D4C-BFE19C9ECF8F}" type="sibTrans" cxnId="{FBF2F948-6FA5-4AD1-B760-A6B83611CAF5}">
      <dgm:prSet/>
      <dgm:spPr/>
      <dgm:t>
        <a:bodyPr/>
        <a:lstStyle/>
        <a:p>
          <a:endParaRPr lang="en-US"/>
        </a:p>
      </dgm:t>
    </dgm:pt>
    <dgm:pt modelId="{A9356F70-D70B-45DD-ABA0-8168043D719A}" type="pres">
      <dgm:prSet presAssocID="{0A764C0E-66A1-4772-9F6E-29AFB2E60411}" presName="root" presStyleCnt="0">
        <dgm:presLayoutVars>
          <dgm:dir/>
          <dgm:resizeHandles val="exact"/>
        </dgm:presLayoutVars>
      </dgm:prSet>
      <dgm:spPr/>
    </dgm:pt>
    <dgm:pt modelId="{C051D70A-9EB5-4773-A058-436A9E977C03}" type="pres">
      <dgm:prSet presAssocID="{FA191420-A728-49F5-B687-451381F2CB23}" presName="compNode" presStyleCnt="0"/>
      <dgm:spPr/>
    </dgm:pt>
    <dgm:pt modelId="{3ABB6453-531B-4813-8E48-316BCE983C9D}" type="pres">
      <dgm:prSet presAssocID="{FA191420-A728-49F5-B687-451381F2CB23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A8F111CA-9B6B-4783-AFF0-10CC5078CB07}" type="pres">
      <dgm:prSet presAssocID="{FA191420-A728-49F5-B687-451381F2CB2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ycle"/>
        </a:ext>
      </dgm:extLst>
    </dgm:pt>
    <dgm:pt modelId="{70221A34-695E-470F-9C4F-79962AB41CFD}" type="pres">
      <dgm:prSet presAssocID="{FA191420-A728-49F5-B687-451381F2CB23}" presName="spaceRect" presStyleCnt="0"/>
      <dgm:spPr/>
    </dgm:pt>
    <dgm:pt modelId="{5A6AA10A-E7C6-4D4B-A3CF-82223B67F0DA}" type="pres">
      <dgm:prSet presAssocID="{FA191420-A728-49F5-B687-451381F2CB23}" presName="textRect" presStyleLbl="revTx" presStyleIdx="0" presStyleCnt="3">
        <dgm:presLayoutVars>
          <dgm:chMax val="1"/>
          <dgm:chPref val="1"/>
        </dgm:presLayoutVars>
      </dgm:prSet>
      <dgm:spPr/>
    </dgm:pt>
    <dgm:pt modelId="{B4D9097D-ED97-4030-8EA4-14A6BEB53FC7}" type="pres">
      <dgm:prSet presAssocID="{3C5F4BB8-1577-48AE-AC7C-DC56DB093AE0}" presName="sibTrans" presStyleCnt="0"/>
      <dgm:spPr/>
    </dgm:pt>
    <dgm:pt modelId="{DE7964BD-DDDB-4A53-B815-918283314F8E}" type="pres">
      <dgm:prSet presAssocID="{B9653A4B-D2CE-4184-967C-825519326485}" presName="compNode" presStyleCnt="0"/>
      <dgm:spPr/>
    </dgm:pt>
    <dgm:pt modelId="{D72FC142-1E00-463C-B63C-B6C8948BEDF7}" type="pres">
      <dgm:prSet presAssocID="{B9653A4B-D2CE-4184-967C-825519326485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A01FB7B3-0C64-403D-BA7B-6EE4F7630C35}" type="pres">
      <dgm:prSet presAssocID="{B9653A4B-D2CE-4184-967C-82551932648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r"/>
        </a:ext>
      </dgm:extLst>
    </dgm:pt>
    <dgm:pt modelId="{A28AAA77-010D-47D9-9938-DA1765D9C440}" type="pres">
      <dgm:prSet presAssocID="{B9653A4B-D2CE-4184-967C-825519326485}" presName="spaceRect" presStyleCnt="0"/>
      <dgm:spPr/>
    </dgm:pt>
    <dgm:pt modelId="{C7E13E8E-CF58-4C79-B006-8A8A7E777A2A}" type="pres">
      <dgm:prSet presAssocID="{B9653A4B-D2CE-4184-967C-825519326485}" presName="textRect" presStyleLbl="revTx" presStyleIdx="1" presStyleCnt="3">
        <dgm:presLayoutVars>
          <dgm:chMax val="1"/>
          <dgm:chPref val="1"/>
        </dgm:presLayoutVars>
      </dgm:prSet>
      <dgm:spPr/>
    </dgm:pt>
    <dgm:pt modelId="{C0F1A881-A569-4B30-98C8-33F64E49A08B}" type="pres">
      <dgm:prSet presAssocID="{4C9C6D4A-EBDE-4E9B-8D07-37DFBCF42E02}" presName="sibTrans" presStyleCnt="0"/>
      <dgm:spPr/>
    </dgm:pt>
    <dgm:pt modelId="{1B0D484D-9BA5-458E-990A-2410DF650FDB}" type="pres">
      <dgm:prSet presAssocID="{36FC71F6-2161-48A6-AC0D-BC20BF8E3469}" presName="compNode" presStyleCnt="0"/>
      <dgm:spPr/>
    </dgm:pt>
    <dgm:pt modelId="{3F09D2D3-31F4-4F1D-BD5B-E6E5A7E23440}" type="pres">
      <dgm:prSet presAssocID="{36FC71F6-2161-48A6-AC0D-BC20BF8E3469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85EBC121-48D1-4CB6-99D3-245107C81B5C}" type="pres">
      <dgm:prSet presAssocID="{36FC71F6-2161-48A6-AC0D-BC20BF8E346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ycle Sign"/>
        </a:ext>
      </dgm:extLst>
    </dgm:pt>
    <dgm:pt modelId="{2E779E7B-BDB2-4E8B-969D-7B55D17BCC4D}" type="pres">
      <dgm:prSet presAssocID="{36FC71F6-2161-48A6-AC0D-BC20BF8E3469}" presName="spaceRect" presStyleCnt="0"/>
      <dgm:spPr/>
    </dgm:pt>
    <dgm:pt modelId="{AEF84BFE-C6F2-484F-B171-A91565E82422}" type="pres">
      <dgm:prSet presAssocID="{36FC71F6-2161-48A6-AC0D-BC20BF8E3469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2DA2917-28FE-41BC-881F-F6365B94F028}" srcId="{0A764C0E-66A1-4772-9F6E-29AFB2E60411}" destId="{FA191420-A728-49F5-B687-451381F2CB23}" srcOrd="0" destOrd="0" parTransId="{DC734238-E2DD-4B79-B47A-3B207E703773}" sibTransId="{3C5F4BB8-1577-48AE-AC7C-DC56DB093AE0}"/>
    <dgm:cxn modelId="{FBF2F948-6FA5-4AD1-B760-A6B83611CAF5}" srcId="{0A764C0E-66A1-4772-9F6E-29AFB2E60411}" destId="{36FC71F6-2161-48A6-AC0D-BC20BF8E3469}" srcOrd="2" destOrd="0" parTransId="{DFAF2B9C-F93C-4D66-BCDA-F4600AB69EE5}" sibTransId="{A6B0C326-DC3E-404B-9D4C-BFE19C9ECF8F}"/>
    <dgm:cxn modelId="{29048067-D48B-4632-BB6A-BA40ECF32B3A}" type="presOf" srcId="{FA191420-A728-49F5-B687-451381F2CB23}" destId="{5A6AA10A-E7C6-4D4B-A3CF-82223B67F0DA}" srcOrd="0" destOrd="0" presId="urn:microsoft.com/office/officeart/2018/5/layout/IconLeafLabelList"/>
    <dgm:cxn modelId="{BC57218A-8227-4D63-B85D-041D629FE39F}" type="presOf" srcId="{B9653A4B-D2CE-4184-967C-825519326485}" destId="{C7E13E8E-CF58-4C79-B006-8A8A7E777A2A}" srcOrd="0" destOrd="0" presId="urn:microsoft.com/office/officeart/2018/5/layout/IconLeafLabelList"/>
    <dgm:cxn modelId="{7258C09F-CD91-410E-933B-8CE5C54470B4}" type="presOf" srcId="{36FC71F6-2161-48A6-AC0D-BC20BF8E3469}" destId="{AEF84BFE-C6F2-484F-B171-A91565E82422}" srcOrd="0" destOrd="0" presId="urn:microsoft.com/office/officeart/2018/5/layout/IconLeafLabelList"/>
    <dgm:cxn modelId="{A37BFEB2-32D8-40D8-B436-34A8A120C5A1}" srcId="{0A764C0E-66A1-4772-9F6E-29AFB2E60411}" destId="{B9653A4B-D2CE-4184-967C-825519326485}" srcOrd="1" destOrd="0" parTransId="{0CD50093-05B2-4689-8373-67F4AB6AFC62}" sibTransId="{4C9C6D4A-EBDE-4E9B-8D07-37DFBCF42E02}"/>
    <dgm:cxn modelId="{EAC8B4FE-704E-4DBA-93A7-2B0CB1E1C80E}" type="presOf" srcId="{0A764C0E-66A1-4772-9F6E-29AFB2E60411}" destId="{A9356F70-D70B-45DD-ABA0-8168043D719A}" srcOrd="0" destOrd="0" presId="urn:microsoft.com/office/officeart/2018/5/layout/IconLeafLabelList"/>
    <dgm:cxn modelId="{281CA628-148E-4592-8E44-FAFDBEC7022E}" type="presParOf" srcId="{A9356F70-D70B-45DD-ABA0-8168043D719A}" destId="{C051D70A-9EB5-4773-A058-436A9E977C03}" srcOrd="0" destOrd="0" presId="urn:microsoft.com/office/officeart/2018/5/layout/IconLeafLabelList"/>
    <dgm:cxn modelId="{9DD1EC0A-83AF-44BD-AEC1-6F0F2B983CF4}" type="presParOf" srcId="{C051D70A-9EB5-4773-A058-436A9E977C03}" destId="{3ABB6453-531B-4813-8E48-316BCE983C9D}" srcOrd="0" destOrd="0" presId="urn:microsoft.com/office/officeart/2018/5/layout/IconLeafLabelList"/>
    <dgm:cxn modelId="{4914019E-4BA4-45C5-AEDC-24D34894CD39}" type="presParOf" srcId="{C051D70A-9EB5-4773-A058-436A9E977C03}" destId="{A8F111CA-9B6B-4783-AFF0-10CC5078CB07}" srcOrd="1" destOrd="0" presId="urn:microsoft.com/office/officeart/2018/5/layout/IconLeafLabelList"/>
    <dgm:cxn modelId="{FDD062C1-E1CC-48B2-9ACE-1FEAF04437F2}" type="presParOf" srcId="{C051D70A-9EB5-4773-A058-436A9E977C03}" destId="{70221A34-695E-470F-9C4F-79962AB41CFD}" srcOrd="2" destOrd="0" presId="urn:microsoft.com/office/officeart/2018/5/layout/IconLeafLabelList"/>
    <dgm:cxn modelId="{FAFB6D6C-D9D8-416F-B925-96BA92E19FF0}" type="presParOf" srcId="{C051D70A-9EB5-4773-A058-436A9E977C03}" destId="{5A6AA10A-E7C6-4D4B-A3CF-82223B67F0DA}" srcOrd="3" destOrd="0" presId="urn:microsoft.com/office/officeart/2018/5/layout/IconLeafLabelList"/>
    <dgm:cxn modelId="{02AB9C84-2B55-4DA1-AEF0-3712E3BCFB5D}" type="presParOf" srcId="{A9356F70-D70B-45DD-ABA0-8168043D719A}" destId="{B4D9097D-ED97-4030-8EA4-14A6BEB53FC7}" srcOrd="1" destOrd="0" presId="urn:microsoft.com/office/officeart/2018/5/layout/IconLeafLabelList"/>
    <dgm:cxn modelId="{94F3678F-D899-4454-B60F-17810183F670}" type="presParOf" srcId="{A9356F70-D70B-45DD-ABA0-8168043D719A}" destId="{DE7964BD-DDDB-4A53-B815-918283314F8E}" srcOrd="2" destOrd="0" presId="urn:microsoft.com/office/officeart/2018/5/layout/IconLeafLabelList"/>
    <dgm:cxn modelId="{7E2C4684-6528-4EB0-A3E4-B292390D3536}" type="presParOf" srcId="{DE7964BD-DDDB-4A53-B815-918283314F8E}" destId="{D72FC142-1E00-463C-B63C-B6C8948BEDF7}" srcOrd="0" destOrd="0" presId="urn:microsoft.com/office/officeart/2018/5/layout/IconLeafLabelList"/>
    <dgm:cxn modelId="{91E59470-2499-4C1A-8DE9-1DC9FF7F7891}" type="presParOf" srcId="{DE7964BD-DDDB-4A53-B815-918283314F8E}" destId="{A01FB7B3-0C64-403D-BA7B-6EE4F7630C35}" srcOrd="1" destOrd="0" presId="urn:microsoft.com/office/officeart/2018/5/layout/IconLeafLabelList"/>
    <dgm:cxn modelId="{6ADD0163-C963-4237-9C63-EC2C67703959}" type="presParOf" srcId="{DE7964BD-DDDB-4A53-B815-918283314F8E}" destId="{A28AAA77-010D-47D9-9938-DA1765D9C440}" srcOrd="2" destOrd="0" presId="urn:microsoft.com/office/officeart/2018/5/layout/IconLeafLabelList"/>
    <dgm:cxn modelId="{D228EC46-32DB-4C82-A611-DA6F90E043C0}" type="presParOf" srcId="{DE7964BD-DDDB-4A53-B815-918283314F8E}" destId="{C7E13E8E-CF58-4C79-B006-8A8A7E777A2A}" srcOrd="3" destOrd="0" presId="urn:microsoft.com/office/officeart/2018/5/layout/IconLeafLabelList"/>
    <dgm:cxn modelId="{8BA6B593-F103-4B01-A4FF-A36021A6DD2D}" type="presParOf" srcId="{A9356F70-D70B-45DD-ABA0-8168043D719A}" destId="{C0F1A881-A569-4B30-98C8-33F64E49A08B}" srcOrd="3" destOrd="0" presId="urn:microsoft.com/office/officeart/2018/5/layout/IconLeafLabelList"/>
    <dgm:cxn modelId="{EB7B021D-6408-41F4-850B-655D14172A88}" type="presParOf" srcId="{A9356F70-D70B-45DD-ABA0-8168043D719A}" destId="{1B0D484D-9BA5-458E-990A-2410DF650FDB}" srcOrd="4" destOrd="0" presId="urn:microsoft.com/office/officeart/2018/5/layout/IconLeafLabelList"/>
    <dgm:cxn modelId="{55E4F056-B35E-4F44-9192-76170FDC9760}" type="presParOf" srcId="{1B0D484D-9BA5-458E-990A-2410DF650FDB}" destId="{3F09D2D3-31F4-4F1D-BD5B-E6E5A7E23440}" srcOrd="0" destOrd="0" presId="urn:microsoft.com/office/officeart/2018/5/layout/IconLeafLabelList"/>
    <dgm:cxn modelId="{389C2487-A837-42AB-B3AD-11F528F0045A}" type="presParOf" srcId="{1B0D484D-9BA5-458E-990A-2410DF650FDB}" destId="{85EBC121-48D1-4CB6-99D3-245107C81B5C}" srcOrd="1" destOrd="0" presId="urn:microsoft.com/office/officeart/2018/5/layout/IconLeafLabelList"/>
    <dgm:cxn modelId="{8B3C3211-0CD3-454A-B1A5-6ABD5B598341}" type="presParOf" srcId="{1B0D484D-9BA5-458E-990A-2410DF650FDB}" destId="{2E779E7B-BDB2-4E8B-969D-7B55D17BCC4D}" srcOrd="2" destOrd="0" presId="urn:microsoft.com/office/officeart/2018/5/layout/IconLeafLabelList"/>
    <dgm:cxn modelId="{8190F208-766D-4488-ACDB-32F5464A635A}" type="presParOf" srcId="{1B0D484D-9BA5-458E-990A-2410DF650FDB}" destId="{AEF84BFE-C6F2-484F-B171-A91565E82422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BBD4A8-F626-40E5-B878-A44540F8BE85}">
      <dsp:nvSpPr>
        <dsp:cNvPr id="0" name=""/>
        <dsp:cNvSpPr/>
      </dsp:nvSpPr>
      <dsp:spPr>
        <a:xfrm>
          <a:off x="2044800" y="174437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E1F799-3E85-46D3-9A94-62E6027A2BA3}">
      <dsp:nvSpPr>
        <dsp:cNvPr id="0" name=""/>
        <dsp:cNvSpPr/>
      </dsp:nvSpPr>
      <dsp:spPr>
        <a:xfrm>
          <a:off x="2512800" y="642437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CD516A-58A6-486A-903F-3962517558C2}">
      <dsp:nvSpPr>
        <dsp:cNvPr id="0" name=""/>
        <dsp:cNvSpPr/>
      </dsp:nvSpPr>
      <dsp:spPr>
        <a:xfrm>
          <a:off x="1342800" y="3054438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 dirty="0"/>
            <a:t>Incorporate less use of paper – using modern technology.</a:t>
          </a:r>
          <a:endParaRPr lang="en-US" sz="2000" kern="1200" dirty="0"/>
        </a:p>
      </dsp:txBody>
      <dsp:txXfrm>
        <a:off x="1342800" y="3054438"/>
        <a:ext cx="3600000" cy="720000"/>
      </dsp:txXfrm>
    </dsp:sp>
    <dsp:sp modelId="{8FC21101-9EC7-4BB3-99AC-011B32EDF96D}">
      <dsp:nvSpPr>
        <dsp:cNvPr id="0" name=""/>
        <dsp:cNvSpPr/>
      </dsp:nvSpPr>
      <dsp:spPr>
        <a:xfrm>
          <a:off x="6274800" y="174437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B0A079-45BB-451D-BE9B-AEE89322C70F}">
      <dsp:nvSpPr>
        <dsp:cNvPr id="0" name=""/>
        <dsp:cNvSpPr/>
      </dsp:nvSpPr>
      <dsp:spPr>
        <a:xfrm>
          <a:off x="6742800" y="642437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F210E5-45F7-43E8-9586-9DB6E12F8A71}">
      <dsp:nvSpPr>
        <dsp:cNvPr id="0" name=""/>
        <dsp:cNvSpPr/>
      </dsp:nvSpPr>
      <dsp:spPr>
        <a:xfrm>
          <a:off x="5572800" y="3054438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Using renewable energy sources with our lodges.</a:t>
          </a:r>
          <a:endParaRPr lang="en-US" sz="2000" kern="1200"/>
        </a:p>
      </dsp:txBody>
      <dsp:txXfrm>
        <a:off x="5572800" y="3054438"/>
        <a:ext cx="36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BB6453-531B-4813-8E48-316BCE983C9D}">
      <dsp:nvSpPr>
        <dsp:cNvPr id="0" name=""/>
        <dsp:cNvSpPr/>
      </dsp:nvSpPr>
      <dsp:spPr>
        <a:xfrm>
          <a:off x="679050" y="376937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F111CA-9B6B-4783-AFF0-10CC5078CB07}">
      <dsp:nvSpPr>
        <dsp:cNvPr id="0" name=""/>
        <dsp:cNvSpPr/>
      </dsp:nvSpPr>
      <dsp:spPr>
        <a:xfrm>
          <a:off x="1081237" y="779125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6AA10A-E7C6-4D4B-A3CF-82223B67F0DA}">
      <dsp:nvSpPr>
        <dsp:cNvPr id="0" name=""/>
        <dsp:cNvSpPr/>
      </dsp:nvSpPr>
      <dsp:spPr>
        <a:xfrm>
          <a:off x="75768" y="2851938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Consideration regarding recycling.</a:t>
          </a:r>
          <a:endParaRPr lang="en-US" sz="2400" kern="1200"/>
        </a:p>
      </dsp:txBody>
      <dsp:txXfrm>
        <a:off x="75768" y="2851938"/>
        <a:ext cx="3093750" cy="720000"/>
      </dsp:txXfrm>
    </dsp:sp>
    <dsp:sp modelId="{D72FC142-1E00-463C-B63C-B6C8948BEDF7}">
      <dsp:nvSpPr>
        <dsp:cNvPr id="0" name=""/>
        <dsp:cNvSpPr/>
      </dsp:nvSpPr>
      <dsp:spPr>
        <a:xfrm>
          <a:off x="4314206" y="376937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1FB7B3-0C64-403D-BA7B-6EE4F7630C35}">
      <dsp:nvSpPr>
        <dsp:cNvPr id="0" name=""/>
        <dsp:cNvSpPr/>
      </dsp:nvSpPr>
      <dsp:spPr>
        <a:xfrm>
          <a:off x="4716393" y="779125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E13E8E-CF58-4C79-B006-8A8A7E777A2A}">
      <dsp:nvSpPr>
        <dsp:cNvPr id="0" name=""/>
        <dsp:cNvSpPr/>
      </dsp:nvSpPr>
      <dsp:spPr>
        <a:xfrm>
          <a:off x="3710925" y="2851938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Driving less.</a:t>
          </a:r>
          <a:endParaRPr lang="en-US" sz="2400" kern="1200"/>
        </a:p>
      </dsp:txBody>
      <dsp:txXfrm>
        <a:off x="3710925" y="2851938"/>
        <a:ext cx="3093750" cy="720000"/>
      </dsp:txXfrm>
    </dsp:sp>
    <dsp:sp modelId="{3F09D2D3-31F4-4F1D-BD5B-E6E5A7E23440}">
      <dsp:nvSpPr>
        <dsp:cNvPr id="0" name=""/>
        <dsp:cNvSpPr/>
      </dsp:nvSpPr>
      <dsp:spPr>
        <a:xfrm>
          <a:off x="7949362" y="376937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EBC121-48D1-4CB6-99D3-245107C81B5C}">
      <dsp:nvSpPr>
        <dsp:cNvPr id="0" name=""/>
        <dsp:cNvSpPr/>
      </dsp:nvSpPr>
      <dsp:spPr>
        <a:xfrm>
          <a:off x="8351550" y="779125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F84BFE-C6F2-484F-B171-A91565E82422}">
      <dsp:nvSpPr>
        <dsp:cNvPr id="0" name=""/>
        <dsp:cNvSpPr/>
      </dsp:nvSpPr>
      <dsp:spPr>
        <a:xfrm>
          <a:off x="7346081" y="2851938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 dirty="0"/>
            <a:t>Sustainable living around the house.</a:t>
          </a:r>
          <a:endParaRPr lang="en-US" sz="2400" kern="1200" dirty="0"/>
        </a:p>
      </dsp:txBody>
      <dsp:txXfrm>
        <a:off x="7346081" y="2851938"/>
        <a:ext cx="30937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FA9113-3103-8846-A30D-D893825BF207}" type="datetimeFigureOut">
              <a:rPr lang="en-GB" smtClean="0"/>
              <a:t>06/01/2023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6F67D0-0564-BD45-902E-FD46265FF4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1525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3D089-24DD-7191-F1F6-9932BED4A7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449067-BCF5-55B4-62BB-C7817A1594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821F17-2105-97F3-6F5F-AFBD850F6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DE1AB-C431-0545-9173-7345B9A9A062}" type="datetimeFigureOut">
              <a:rPr lang="en-GB" smtClean="0"/>
              <a:t>06/01/2023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E03E41-BB44-4E63-1A0C-FE1C82CE26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63ACF6-4451-C03C-4606-C56D3070AD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995E5-7D50-C147-AEF4-BDBA851382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72915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2A18B-C5B0-3274-1E42-CEC66CCD3A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AA4426-929E-9189-64B6-1171C95989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83DC0F-1135-8543-EF47-CD26800CE8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DE1AB-C431-0545-9173-7345B9A9A062}" type="datetimeFigureOut">
              <a:rPr lang="en-GB" smtClean="0"/>
              <a:t>06/01/2023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1ACB1B-B613-1E3F-1E51-1F2E116E8F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D52E44-8723-7CC8-820A-34E8C0D841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995E5-7D50-C147-AEF4-BDBA851382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39903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FD41C-B2E0-BF22-AFF3-7E1C3ED58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F2B572-8723-3A8D-245F-1939A808ED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189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377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56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75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94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13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32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50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7C6541-B210-00D4-FA30-4D860BC2F5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DE1AB-C431-0545-9173-7345B9A9A062}" type="datetimeFigureOut">
              <a:rPr lang="en-GB" smtClean="0"/>
              <a:t>06/01/2023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B2BDC2-4E90-1A2F-DB5C-37D854C386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C977A4-24EB-7127-1E16-014CDEEB14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995E5-7D50-C147-AEF4-BDBA851382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7458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BD1C03-091F-A446-E267-36C0370A43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0E6F67-805A-9DBE-41AC-B748E0F049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9361C4-3C10-DBD0-1794-41814CA7B8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F114B1-1440-4C2E-1B61-19A2FB0216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DE1AB-C431-0545-9173-7345B9A9A062}" type="datetimeFigureOut">
              <a:rPr lang="en-GB" smtClean="0"/>
              <a:t>06/01/2023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1822FF-079E-F607-B828-C74D00370A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3274DB-68AF-D66F-E633-C2A14968D7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995E5-7D50-C147-AEF4-BDBA851382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2527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9BD1E-7713-60C6-8EE6-C4C664E761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AB4007-7D10-6C06-F070-7B4DA15585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BF7476-4C71-FFBF-4082-74A54C1FB26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881F42-C2AC-6EA1-5DBE-80D1E7C0003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72FE96A-8761-1C6D-ADCD-2CE332B565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E7B96E3-49F9-3232-B46B-662DA7DFC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DE1AB-C431-0545-9173-7345B9A9A062}" type="datetimeFigureOut">
              <a:rPr lang="en-GB" smtClean="0"/>
              <a:t>06/01/2023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C9C75A3-F886-E038-6CED-5F971E675E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DE9A4DD-F1F4-96C8-DF47-BF97D9C1B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995E5-7D50-C147-AEF4-BDBA851382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2881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EF5A4B-AABB-A043-D5E4-CAC6760344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E3ED76F-DE91-9DD8-D070-677F92F6F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DE1AB-C431-0545-9173-7345B9A9A062}" type="datetimeFigureOut">
              <a:rPr lang="en-GB" smtClean="0"/>
              <a:t>06/01/2023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CED42E-DD07-C38D-609F-0D42292B55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0E607AB-0D2D-3E8A-4AC0-F0A536D86E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995E5-7D50-C147-AEF4-BDBA851382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28833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7C0BCDF-4075-BBAC-DF92-BF565B51D6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DE1AB-C431-0545-9173-7345B9A9A062}" type="datetimeFigureOut">
              <a:rPr lang="en-GB" smtClean="0"/>
              <a:t>06/01/2023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88CDD58-70D9-5C9E-A622-8B75AA9C0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86A240-023A-6F45-04F0-E76807410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995E5-7D50-C147-AEF4-BDBA851382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55366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7A09C2-CDB1-909E-1D3E-3BBEA8D9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B5EDC2-9440-1B45-C577-6C4FB2F34A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FE646DA-7B5A-248F-6784-55FF6C0D98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DD62E9-32C2-4CB6-F0CE-AADF2F6DB6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DE1AB-C431-0545-9173-7345B9A9A062}" type="datetimeFigureOut">
              <a:rPr lang="en-GB" smtClean="0"/>
              <a:t>06/01/2023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A3D084-2830-18F6-E755-DE59EBB40B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C494C6-55E9-B374-5153-02D78E4258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995E5-7D50-C147-AEF4-BDBA851382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0804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5AC52-9AF5-7B64-2EF7-23A7B0AE8C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F60F3E-B06C-AF5A-EE5E-44473CFC06D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189" indent="0">
              <a:buNone/>
              <a:defRPr sz="2800"/>
            </a:lvl2pPr>
            <a:lvl3pPr marL="914377" indent="0">
              <a:buNone/>
              <a:defRPr sz="2400"/>
            </a:lvl3pPr>
            <a:lvl4pPr marL="1371566" indent="0">
              <a:buNone/>
              <a:defRPr sz="2000"/>
            </a:lvl4pPr>
            <a:lvl5pPr marL="1828754" indent="0">
              <a:buNone/>
              <a:defRPr sz="2000"/>
            </a:lvl5pPr>
            <a:lvl6pPr marL="2285943" indent="0">
              <a:buNone/>
              <a:defRPr sz="2000"/>
            </a:lvl6pPr>
            <a:lvl7pPr marL="2743131" indent="0">
              <a:buNone/>
              <a:defRPr sz="2000"/>
            </a:lvl7pPr>
            <a:lvl8pPr marL="3200320" indent="0">
              <a:buNone/>
              <a:defRPr sz="2000"/>
            </a:lvl8pPr>
            <a:lvl9pPr marL="3657509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17B6B6D-9FD8-3593-1253-B56854CFD8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C191C9-D0C3-08B5-C0FF-D6848CCDA5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DE1AB-C431-0545-9173-7345B9A9A062}" type="datetimeFigureOut">
              <a:rPr lang="en-GB" smtClean="0"/>
              <a:t>06/01/2023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DD79A7-C770-F658-034E-DC388635B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96E24F-69DB-510A-8C39-394E9FC9E6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995E5-7D50-C147-AEF4-BDBA851382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61676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1631B9-504A-B052-A35C-7C4DEF1C6B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B6FA98-E0E4-A14D-1187-9A00295A973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BD2C36-F68A-639B-513C-5FBC5F6410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DE1AB-C431-0545-9173-7345B9A9A062}" type="datetimeFigureOut">
              <a:rPr lang="en-GB" smtClean="0"/>
              <a:t>06/01/2023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5160BF-E7E3-0755-C648-1CC79B59CE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0B83E8-E165-8291-C77F-0470EF497B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995E5-7D50-C147-AEF4-BDBA851382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9028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296820E-E806-AAE1-B622-22FD54FC053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B410147-2469-26F1-0044-CA474EDED2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460F87-EC93-C6CF-86F1-EBA03EDD3F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DE1AB-C431-0545-9173-7345B9A9A062}" type="datetimeFigureOut">
              <a:rPr lang="en-GB" smtClean="0"/>
              <a:t>06/01/2023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33A7D8-3C42-8BBF-C97E-65C5F656FC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75378E-AADE-BE20-4EF9-BA372641CB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995E5-7D50-C147-AEF4-BDBA851382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17293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DAEBECA-91E3-C98B-6925-6A6EEE1AEF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BB08F6-02B3-C7F6-0D37-8454CA957A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FB76C5-6D2B-030B-8DA8-C183244EDF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CDE1AB-C431-0545-9173-7345B9A9A062}" type="datetimeFigureOut">
              <a:rPr lang="en-GB" smtClean="0"/>
              <a:t>06/01/2023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754B28-171F-98A0-E165-C5225B04115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7B7A70-667F-425C-5F87-82E040DB1E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B995E5-7D50-C147-AEF4-BDBA851382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76547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377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94" indent="-228594" algn="l" defTabSz="914377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783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71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160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349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537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26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14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03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package" Target="../embeddings/Microsoft_Word_Document.docx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diagramQuickStyle" Target="../diagrams/quickStyle2.xml"/><Relationship Id="rId11" Type="http://schemas.openxmlformats.org/officeDocument/2006/relationships/image" Target="../media/image16.emf"/><Relationship Id="rId5" Type="http://schemas.openxmlformats.org/officeDocument/2006/relationships/diagramLayout" Target="../diagrams/layout2.xml"/><Relationship Id="rId10" Type="http://schemas.openxmlformats.org/officeDocument/2006/relationships/package" Target="../embeddings/Microsoft_Word_Document1.docx"/><Relationship Id="rId4" Type="http://schemas.openxmlformats.org/officeDocument/2006/relationships/diagramData" Target="../diagrams/data2.xml"/><Relationship Id="rId9" Type="http://schemas.openxmlformats.org/officeDocument/2006/relationships/image" Target="../media/image1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>
            <a:extLst>
              <a:ext uri="{FF2B5EF4-FFF2-40B4-BE49-F238E27FC236}">
                <a16:creationId xmlns:a16="http://schemas.microsoft.com/office/drawing/2014/main" id="{C6DB9AD2-7237-DB2C-3854-5CD017B0AE5B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39511736"/>
              </p:ext>
            </p:extLst>
          </p:nvPr>
        </p:nvGraphicFramePr>
        <p:xfrm>
          <a:off x="230914" y="616687"/>
          <a:ext cx="3910011" cy="596552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5727700" imgH="8737600" progId="Word.Document.12">
                  <p:embed/>
                </p:oleObj>
              </mc:Choice>
              <mc:Fallback>
                <p:oleObj name="Document" r:id="rId2" imgW="5727700" imgH="873760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30914" y="616687"/>
                        <a:ext cx="3910011" cy="596552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5B6697B8-FB0C-19E9-26AA-535A99FDD2F5}"/>
              </a:ext>
            </a:extLst>
          </p:cNvPr>
          <p:cNvSpPr txBox="1"/>
          <p:nvPr/>
        </p:nvSpPr>
        <p:spPr>
          <a:xfrm>
            <a:off x="6096000" y="2876561"/>
            <a:ext cx="27954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Double click to open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AB16F68F-1D0E-26E9-7A7A-4AD4F102F9F6}"/>
              </a:ext>
            </a:extLst>
          </p:cNvPr>
          <p:cNvCxnSpPr>
            <a:stCxn id="3" idx="1"/>
          </p:cNvCxnSpPr>
          <p:nvPr/>
        </p:nvCxnSpPr>
        <p:spPr>
          <a:xfrm flipH="1">
            <a:off x="4271554" y="3061227"/>
            <a:ext cx="1824446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71082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What Is Sustainability? And Why Does It Matter?">
            <a:extLst>
              <a:ext uri="{FF2B5EF4-FFF2-40B4-BE49-F238E27FC236}">
                <a16:creationId xmlns:a16="http://schemas.microsoft.com/office/drawing/2014/main" id="{54AFE24A-B786-9FCC-74E9-94E1D0BA08C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62" r="13818" b="5929"/>
          <a:stretch/>
        </p:blipFill>
        <p:spPr bwMode="auto">
          <a:xfrm>
            <a:off x="3523488" y="10"/>
            <a:ext cx="8668512" cy="6857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Rectangle 1032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E906EF-28C8-C1DB-5ADF-C740E4F482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5"/>
          </a:xfrm>
        </p:spPr>
        <p:txBody>
          <a:bodyPr anchor="b">
            <a:normAutofit/>
          </a:bodyPr>
          <a:lstStyle/>
          <a:p>
            <a:pPr algn="l"/>
            <a:r>
              <a:rPr lang="en-GB" sz="4800"/>
              <a:t>Incorporating Sustainability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E288A8-DB48-FEBE-0DAB-FB7467612D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2" y="4872923"/>
            <a:ext cx="4023359" cy="1208141"/>
          </a:xfrm>
        </p:spPr>
        <p:txBody>
          <a:bodyPr>
            <a:normAutofit/>
          </a:bodyPr>
          <a:lstStyle/>
          <a:p>
            <a:pPr algn="l"/>
            <a:r>
              <a:rPr lang="en-GB" sz="2000" dirty="0"/>
              <a:t>Harvey Langston</a:t>
            </a:r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377">
              <a:defRPr/>
            </a:pPr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10" name="Video 9">
            <a:hlinkClick r:id="" action="ppaction://media"/>
            <a:extLst>
              <a:ext uri="{FF2B5EF4-FFF2-40B4-BE49-F238E27FC236}">
                <a16:creationId xmlns:a16="http://schemas.microsoft.com/office/drawing/2014/main" id="{C10369A1-5A5C-6920-E75F-804EE5042FE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906000" y="5143501"/>
            <a:ext cx="2286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7966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418"/>
    </mc:Choice>
    <mc:Fallback xmlns="">
      <p:transition spd="slow" advTm="144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28A8BB-B868-DDDD-CBCA-AC2EE4CB85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Professional Life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2185544-9ACA-F7BF-25D1-683FAFEE87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3495632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02431D0E-D5A3-0E69-F2F4-3C1F5187E74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906000" y="5143501"/>
            <a:ext cx="2286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204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381"/>
    </mc:Choice>
    <mc:Fallback xmlns="">
      <p:transition spd="slow" advTm="523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BBA784-2CB3-4362-6AA5-8F125F412D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Personal Life</a:t>
            </a:r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2A1D51F3-11EE-CB2A-8B3B-8A00A96D23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0395345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58BB9184-B293-7C19-2825-E934CAA3333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906000" y="5143501"/>
            <a:ext cx="2286000" cy="1714500"/>
          </a:xfrm>
          <a:prstGeom prst="rect">
            <a:avLst/>
          </a:prstGeom>
        </p:spPr>
      </p:pic>
      <p:graphicFrame>
        <p:nvGraphicFramePr>
          <p:cNvPr id="3" name="Object 2">
            <a:extLst>
              <a:ext uri="{FF2B5EF4-FFF2-40B4-BE49-F238E27FC236}">
                <a16:creationId xmlns:a16="http://schemas.microsoft.com/office/drawing/2014/main" id="{0C845D3A-5C2B-1D2D-2BE9-630C4AAD7344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45206668"/>
              </p:ext>
            </p:extLst>
          </p:nvPr>
        </p:nvGraphicFramePr>
        <p:xfrm>
          <a:off x="1524000" y="3332163"/>
          <a:ext cx="9144000" cy="190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10" imgW="9144000" imgH="190500" progId="Word.Document.12">
                  <p:embed/>
                </p:oleObj>
              </mc:Choice>
              <mc:Fallback>
                <p:oleObj name="Document" r:id="rId10" imgW="9144000" imgH="19050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1524000" y="3332163"/>
                        <a:ext cx="9144000" cy="190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325101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7060"/>
    </mc:Choice>
    <mc:Fallback xmlns="">
      <p:transition spd="slow" advTm="1070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 2013 - 20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 2013 - 20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71</TotalTime>
  <Words>43</Words>
  <Application>Microsoft Macintosh PowerPoint</Application>
  <PresentationFormat>Widescreen</PresentationFormat>
  <Paragraphs>10</Paragraphs>
  <Slides>4</Slides>
  <Notes>0</Notes>
  <HiddenSlides>0</HiddenSlides>
  <MMClips>3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Arial</vt:lpstr>
      <vt:lpstr>Calibri</vt:lpstr>
      <vt:lpstr>Calibri Light</vt:lpstr>
      <vt:lpstr>Office Theme 2013 - 2022</vt:lpstr>
      <vt:lpstr>Document</vt:lpstr>
      <vt:lpstr>Microsoft Word Document</vt:lpstr>
      <vt:lpstr>PowerPoint Presentation</vt:lpstr>
      <vt:lpstr>Incorporating Sustainability</vt:lpstr>
      <vt:lpstr>Professional Life</vt:lpstr>
      <vt:lpstr>Personal Life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Incorporating Sustainability</dc:title>
  <dc:creator>Harvey Langston (1901416)</dc:creator>
  <cp:lastModifiedBy>Harvey Langston (1901416)</cp:lastModifiedBy>
  <cp:revision>3</cp:revision>
  <dcterms:created xsi:type="dcterms:W3CDTF">2023-01-06T18:32:40Z</dcterms:created>
  <dcterms:modified xsi:type="dcterms:W3CDTF">2023-01-06T22:24:30Z</dcterms:modified>
</cp:coreProperties>
</file>