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192E0"/>
    <a:srgbClr val="BEC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220"/>
    <p:restoredTop sz="91364"/>
  </p:normalViewPr>
  <p:slideViewPr>
    <p:cSldViewPr snapToGrid="0" snapToObjects="1">
      <p:cViewPr varScale="1">
        <p:scale>
          <a:sx n="66" d="100"/>
          <a:sy n="66" d="100"/>
        </p:scale>
        <p:origin x="105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77E349-7589-F84E-BDB0-F8CCF68C1D94}" type="datetimeFigureOut">
              <a:rPr lang="en-US" smtClean="0"/>
              <a:t>11/7/2021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6CFB7A-AB66-1F48-A3FA-C1D484D1B02A}" type="slidenum">
              <a:rPr lang="en-US" smtClean="0"/>
              <a:t>‹#›</a:t>
            </a:fld>
            <a:endParaRPr lang="en-US"/>
          </a:p>
        </p:txBody>
      </p:sp>
    </p:spTree>
    <p:extLst>
      <p:ext uri="{BB962C8B-B14F-4D97-AF65-F5344CB8AC3E}">
        <p14:creationId xmlns:p14="http://schemas.microsoft.com/office/powerpoint/2010/main" val="42533482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6CFB7A-AB66-1F48-A3FA-C1D484D1B02A}" type="slidenum">
              <a:rPr lang="en-US" smtClean="0"/>
              <a:t>1</a:t>
            </a:fld>
            <a:endParaRPr lang="en-US"/>
          </a:p>
        </p:txBody>
      </p:sp>
    </p:spTree>
    <p:extLst>
      <p:ext uri="{BB962C8B-B14F-4D97-AF65-F5344CB8AC3E}">
        <p14:creationId xmlns:p14="http://schemas.microsoft.com/office/powerpoint/2010/main" val="1595625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F970A-853C-4342-BFCB-466EE12015F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65A59A8-A594-554D-93A1-8BB448C197E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5F01FB2-58DC-9245-8882-891D333EA7EB}"/>
              </a:ext>
            </a:extLst>
          </p:cNvPr>
          <p:cNvSpPr>
            <a:spLocks noGrp="1"/>
          </p:cNvSpPr>
          <p:nvPr>
            <p:ph type="dt" sz="half" idx="10"/>
          </p:nvPr>
        </p:nvSpPr>
        <p:spPr/>
        <p:txBody>
          <a:bodyPr/>
          <a:lstStyle/>
          <a:p>
            <a:fld id="{339F0906-7702-6846-8A17-D82AC04B0B17}" type="datetimeFigureOut">
              <a:rPr lang="en-US" smtClean="0"/>
              <a:t>11/7/2021</a:t>
            </a:fld>
            <a:endParaRPr lang="en-US"/>
          </a:p>
        </p:txBody>
      </p:sp>
      <p:sp>
        <p:nvSpPr>
          <p:cNvPr id="5" name="Footer Placeholder 4">
            <a:extLst>
              <a:ext uri="{FF2B5EF4-FFF2-40B4-BE49-F238E27FC236}">
                <a16:creationId xmlns:a16="http://schemas.microsoft.com/office/drawing/2014/main" id="{6F25ACC7-D359-6D46-B068-93D54C86CA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C8E51A-B8B4-3945-B039-761F2F1CA8B7}"/>
              </a:ext>
            </a:extLst>
          </p:cNvPr>
          <p:cNvSpPr>
            <a:spLocks noGrp="1"/>
          </p:cNvSpPr>
          <p:nvPr>
            <p:ph type="sldNum" sz="quarter" idx="12"/>
          </p:nvPr>
        </p:nvSpPr>
        <p:spPr/>
        <p:txBody>
          <a:bodyPr/>
          <a:lstStyle/>
          <a:p>
            <a:fld id="{1EDEEC69-B97B-D546-90E8-F78478E3EB29}" type="slidenum">
              <a:rPr lang="en-US" smtClean="0"/>
              <a:t>‹#›</a:t>
            </a:fld>
            <a:endParaRPr lang="en-US"/>
          </a:p>
        </p:txBody>
      </p:sp>
    </p:spTree>
    <p:extLst>
      <p:ext uri="{BB962C8B-B14F-4D97-AF65-F5344CB8AC3E}">
        <p14:creationId xmlns:p14="http://schemas.microsoft.com/office/powerpoint/2010/main" val="37420502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D83B7-55F2-4F4A-818B-201E1775F35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C21AFC8-05C0-B449-8785-E6AEE722EF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96AD8C9-BC9C-E249-B953-F612492FD37C}"/>
              </a:ext>
            </a:extLst>
          </p:cNvPr>
          <p:cNvSpPr>
            <a:spLocks noGrp="1"/>
          </p:cNvSpPr>
          <p:nvPr>
            <p:ph type="dt" sz="half" idx="10"/>
          </p:nvPr>
        </p:nvSpPr>
        <p:spPr/>
        <p:txBody>
          <a:bodyPr/>
          <a:lstStyle/>
          <a:p>
            <a:fld id="{339F0906-7702-6846-8A17-D82AC04B0B17}" type="datetimeFigureOut">
              <a:rPr lang="en-US" smtClean="0"/>
              <a:t>11/7/2021</a:t>
            </a:fld>
            <a:endParaRPr lang="en-US"/>
          </a:p>
        </p:txBody>
      </p:sp>
      <p:sp>
        <p:nvSpPr>
          <p:cNvPr id="5" name="Footer Placeholder 4">
            <a:extLst>
              <a:ext uri="{FF2B5EF4-FFF2-40B4-BE49-F238E27FC236}">
                <a16:creationId xmlns:a16="http://schemas.microsoft.com/office/drawing/2014/main" id="{3DB8C4B2-EA76-1F4F-90E0-D06AEA6141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4C3FBD-3390-7449-A52E-CFA6365F59E9}"/>
              </a:ext>
            </a:extLst>
          </p:cNvPr>
          <p:cNvSpPr>
            <a:spLocks noGrp="1"/>
          </p:cNvSpPr>
          <p:nvPr>
            <p:ph type="sldNum" sz="quarter" idx="12"/>
          </p:nvPr>
        </p:nvSpPr>
        <p:spPr/>
        <p:txBody>
          <a:bodyPr/>
          <a:lstStyle/>
          <a:p>
            <a:fld id="{1EDEEC69-B97B-D546-90E8-F78478E3EB29}" type="slidenum">
              <a:rPr lang="en-US" smtClean="0"/>
              <a:t>‹#›</a:t>
            </a:fld>
            <a:endParaRPr lang="en-US"/>
          </a:p>
        </p:txBody>
      </p:sp>
    </p:spTree>
    <p:extLst>
      <p:ext uri="{BB962C8B-B14F-4D97-AF65-F5344CB8AC3E}">
        <p14:creationId xmlns:p14="http://schemas.microsoft.com/office/powerpoint/2010/main" val="1346549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5E416-73D4-0944-BFAC-A40B41654C5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0B8BACF-873E-3F49-872A-39AC49F5341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0ADF39A-67B8-664D-9E2C-9E4F23162352}"/>
              </a:ext>
            </a:extLst>
          </p:cNvPr>
          <p:cNvSpPr>
            <a:spLocks noGrp="1"/>
          </p:cNvSpPr>
          <p:nvPr>
            <p:ph type="dt" sz="half" idx="10"/>
          </p:nvPr>
        </p:nvSpPr>
        <p:spPr/>
        <p:txBody>
          <a:bodyPr/>
          <a:lstStyle/>
          <a:p>
            <a:fld id="{339F0906-7702-6846-8A17-D82AC04B0B17}" type="datetimeFigureOut">
              <a:rPr lang="en-US" smtClean="0"/>
              <a:t>11/7/2021</a:t>
            </a:fld>
            <a:endParaRPr lang="en-US"/>
          </a:p>
        </p:txBody>
      </p:sp>
      <p:sp>
        <p:nvSpPr>
          <p:cNvPr id="5" name="Footer Placeholder 4">
            <a:extLst>
              <a:ext uri="{FF2B5EF4-FFF2-40B4-BE49-F238E27FC236}">
                <a16:creationId xmlns:a16="http://schemas.microsoft.com/office/drawing/2014/main" id="{0C658213-C49F-624A-B4CF-2B6F30BCD8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100ECA-D4ED-D645-AB47-3124C270BFDE}"/>
              </a:ext>
            </a:extLst>
          </p:cNvPr>
          <p:cNvSpPr>
            <a:spLocks noGrp="1"/>
          </p:cNvSpPr>
          <p:nvPr>
            <p:ph type="sldNum" sz="quarter" idx="12"/>
          </p:nvPr>
        </p:nvSpPr>
        <p:spPr/>
        <p:txBody>
          <a:bodyPr/>
          <a:lstStyle/>
          <a:p>
            <a:fld id="{1EDEEC69-B97B-D546-90E8-F78478E3EB29}" type="slidenum">
              <a:rPr lang="en-US" smtClean="0"/>
              <a:t>‹#›</a:t>
            </a:fld>
            <a:endParaRPr lang="en-US"/>
          </a:p>
        </p:txBody>
      </p:sp>
    </p:spTree>
    <p:extLst>
      <p:ext uri="{BB962C8B-B14F-4D97-AF65-F5344CB8AC3E}">
        <p14:creationId xmlns:p14="http://schemas.microsoft.com/office/powerpoint/2010/main" val="32621876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D3310-12B9-264A-9954-EECCB99E97E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8078902-DE39-EC4D-867A-DFCB4070836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52321E6-5B6E-174D-A416-0F3301F1E14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14DF00-0EB1-5544-9A17-01B76AE6B59D}"/>
              </a:ext>
            </a:extLst>
          </p:cNvPr>
          <p:cNvSpPr>
            <a:spLocks noGrp="1"/>
          </p:cNvSpPr>
          <p:nvPr>
            <p:ph type="dt" sz="half" idx="10"/>
          </p:nvPr>
        </p:nvSpPr>
        <p:spPr/>
        <p:txBody>
          <a:bodyPr/>
          <a:lstStyle/>
          <a:p>
            <a:fld id="{339F0906-7702-6846-8A17-D82AC04B0B17}" type="datetimeFigureOut">
              <a:rPr lang="en-US" smtClean="0"/>
              <a:t>11/7/2021</a:t>
            </a:fld>
            <a:endParaRPr lang="en-US"/>
          </a:p>
        </p:txBody>
      </p:sp>
      <p:sp>
        <p:nvSpPr>
          <p:cNvPr id="6" name="Footer Placeholder 5">
            <a:extLst>
              <a:ext uri="{FF2B5EF4-FFF2-40B4-BE49-F238E27FC236}">
                <a16:creationId xmlns:a16="http://schemas.microsoft.com/office/drawing/2014/main" id="{9311BF28-4CC5-F843-8465-72CF67CEE00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68D98F-AC3A-D441-9357-83AD005345ED}"/>
              </a:ext>
            </a:extLst>
          </p:cNvPr>
          <p:cNvSpPr>
            <a:spLocks noGrp="1"/>
          </p:cNvSpPr>
          <p:nvPr>
            <p:ph type="sldNum" sz="quarter" idx="12"/>
          </p:nvPr>
        </p:nvSpPr>
        <p:spPr/>
        <p:txBody>
          <a:bodyPr/>
          <a:lstStyle/>
          <a:p>
            <a:fld id="{1EDEEC69-B97B-D546-90E8-F78478E3EB29}" type="slidenum">
              <a:rPr lang="en-US" smtClean="0"/>
              <a:t>‹#›</a:t>
            </a:fld>
            <a:endParaRPr lang="en-US"/>
          </a:p>
        </p:txBody>
      </p:sp>
    </p:spTree>
    <p:extLst>
      <p:ext uri="{BB962C8B-B14F-4D97-AF65-F5344CB8AC3E}">
        <p14:creationId xmlns:p14="http://schemas.microsoft.com/office/powerpoint/2010/main" val="422696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CDAC-9882-B745-8573-DF24E05C90F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E9A3A94-91EE-6740-A731-AE110A1095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A439BD0-40F6-6949-B0BC-5A514001CF8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C2BB319-0283-C94C-897B-DE1573B69D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694AA43-0696-8744-A516-9430A107CF6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24934D4-BC4B-F148-865F-76221688CFE6}"/>
              </a:ext>
            </a:extLst>
          </p:cNvPr>
          <p:cNvSpPr>
            <a:spLocks noGrp="1"/>
          </p:cNvSpPr>
          <p:nvPr>
            <p:ph type="dt" sz="half" idx="10"/>
          </p:nvPr>
        </p:nvSpPr>
        <p:spPr/>
        <p:txBody>
          <a:bodyPr/>
          <a:lstStyle/>
          <a:p>
            <a:fld id="{339F0906-7702-6846-8A17-D82AC04B0B17}" type="datetimeFigureOut">
              <a:rPr lang="en-US" smtClean="0"/>
              <a:t>11/7/2021</a:t>
            </a:fld>
            <a:endParaRPr lang="en-US"/>
          </a:p>
        </p:txBody>
      </p:sp>
      <p:sp>
        <p:nvSpPr>
          <p:cNvPr id="8" name="Footer Placeholder 7">
            <a:extLst>
              <a:ext uri="{FF2B5EF4-FFF2-40B4-BE49-F238E27FC236}">
                <a16:creationId xmlns:a16="http://schemas.microsoft.com/office/drawing/2014/main" id="{0A201E87-CE35-244B-A144-F5B26EE4593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DBB248-2222-5F46-BE37-7210D63B93EE}"/>
              </a:ext>
            </a:extLst>
          </p:cNvPr>
          <p:cNvSpPr>
            <a:spLocks noGrp="1"/>
          </p:cNvSpPr>
          <p:nvPr>
            <p:ph type="sldNum" sz="quarter" idx="12"/>
          </p:nvPr>
        </p:nvSpPr>
        <p:spPr/>
        <p:txBody>
          <a:bodyPr/>
          <a:lstStyle/>
          <a:p>
            <a:fld id="{1EDEEC69-B97B-D546-90E8-F78478E3EB29}" type="slidenum">
              <a:rPr lang="en-US" smtClean="0"/>
              <a:t>‹#›</a:t>
            </a:fld>
            <a:endParaRPr lang="en-US"/>
          </a:p>
        </p:txBody>
      </p:sp>
    </p:spTree>
    <p:extLst>
      <p:ext uri="{BB962C8B-B14F-4D97-AF65-F5344CB8AC3E}">
        <p14:creationId xmlns:p14="http://schemas.microsoft.com/office/powerpoint/2010/main" val="1445073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2A0D0-F2D9-3648-9EC3-39327B0F640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B5BBA38-0CF7-9447-ABEE-B77840535B69}"/>
              </a:ext>
            </a:extLst>
          </p:cNvPr>
          <p:cNvSpPr>
            <a:spLocks noGrp="1"/>
          </p:cNvSpPr>
          <p:nvPr>
            <p:ph type="dt" sz="half" idx="10"/>
          </p:nvPr>
        </p:nvSpPr>
        <p:spPr/>
        <p:txBody>
          <a:bodyPr/>
          <a:lstStyle/>
          <a:p>
            <a:fld id="{339F0906-7702-6846-8A17-D82AC04B0B17}" type="datetimeFigureOut">
              <a:rPr lang="en-US" smtClean="0"/>
              <a:t>11/7/2021</a:t>
            </a:fld>
            <a:endParaRPr lang="en-US"/>
          </a:p>
        </p:txBody>
      </p:sp>
      <p:sp>
        <p:nvSpPr>
          <p:cNvPr id="4" name="Footer Placeholder 3">
            <a:extLst>
              <a:ext uri="{FF2B5EF4-FFF2-40B4-BE49-F238E27FC236}">
                <a16:creationId xmlns:a16="http://schemas.microsoft.com/office/drawing/2014/main" id="{BE8069A4-4A75-714E-87D5-8D4EE877CCF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B3BFCB2-09EE-4144-9B00-D84ECD6189E2}"/>
              </a:ext>
            </a:extLst>
          </p:cNvPr>
          <p:cNvSpPr>
            <a:spLocks noGrp="1"/>
          </p:cNvSpPr>
          <p:nvPr>
            <p:ph type="sldNum" sz="quarter" idx="12"/>
          </p:nvPr>
        </p:nvSpPr>
        <p:spPr/>
        <p:txBody>
          <a:bodyPr/>
          <a:lstStyle/>
          <a:p>
            <a:fld id="{1EDEEC69-B97B-D546-90E8-F78478E3EB29}" type="slidenum">
              <a:rPr lang="en-US" smtClean="0"/>
              <a:t>‹#›</a:t>
            </a:fld>
            <a:endParaRPr lang="en-US"/>
          </a:p>
        </p:txBody>
      </p:sp>
    </p:spTree>
    <p:extLst>
      <p:ext uri="{BB962C8B-B14F-4D97-AF65-F5344CB8AC3E}">
        <p14:creationId xmlns:p14="http://schemas.microsoft.com/office/powerpoint/2010/main" val="3333776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CC4D44A-E71C-364C-BFF6-84B6AB5E9839}"/>
              </a:ext>
            </a:extLst>
          </p:cNvPr>
          <p:cNvSpPr>
            <a:spLocks noGrp="1"/>
          </p:cNvSpPr>
          <p:nvPr>
            <p:ph type="dt" sz="half" idx="10"/>
          </p:nvPr>
        </p:nvSpPr>
        <p:spPr/>
        <p:txBody>
          <a:bodyPr/>
          <a:lstStyle/>
          <a:p>
            <a:fld id="{339F0906-7702-6846-8A17-D82AC04B0B17}" type="datetimeFigureOut">
              <a:rPr lang="en-US" smtClean="0"/>
              <a:t>11/7/2021</a:t>
            </a:fld>
            <a:endParaRPr lang="en-US"/>
          </a:p>
        </p:txBody>
      </p:sp>
      <p:sp>
        <p:nvSpPr>
          <p:cNvPr id="3" name="Footer Placeholder 2">
            <a:extLst>
              <a:ext uri="{FF2B5EF4-FFF2-40B4-BE49-F238E27FC236}">
                <a16:creationId xmlns:a16="http://schemas.microsoft.com/office/drawing/2014/main" id="{FCB9CE6F-6E53-2F41-BFC7-BFA2AEA0706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9980242-6641-9942-A22B-3D680551101A}"/>
              </a:ext>
            </a:extLst>
          </p:cNvPr>
          <p:cNvSpPr>
            <a:spLocks noGrp="1"/>
          </p:cNvSpPr>
          <p:nvPr>
            <p:ph type="sldNum" sz="quarter" idx="12"/>
          </p:nvPr>
        </p:nvSpPr>
        <p:spPr/>
        <p:txBody>
          <a:bodyPr/>
          <a:lstStyle/>
          <a:p>
            <a:fld id="{1EDEEC69-B97B-D546-90E8-F78478E3EB29}" type="slidenum">
              <a:rPr lang="en-US" smtClean="0"/>
              <a:t>‹#›</a:t>
            </a:fld>
            <a:endParaRPr lang="en-US"/>
          </a:p>
        </p:txBody>
      </p:sp>
    </p:spTree>
    <p:extLst>
      <p:ext uri="{BB962C8B-B14F-4D97-AF65-F5344CB8AC3E}">
        <p14:creationId xmlns:p14="http://schemas.microsoft.com/office/powerpoint/2010/main" val="13201763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BB602-6CDF-DE4D-8202-BB9D941AE0E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E13D573-55E1-3147-8B04-5A366874563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6EBF130-7F46-4A48-A650-570F86D17B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589E8FE-A7E9-7048-B8C4-2FE6357F6F36}"/>
              </a:ext>
            </a:extLst>
          </p:cNvPr>
          <p:cNvSpPr>
            <a:spLocks noGrp="1"/>
          </p:cNvSpPr>
          <p:nvPr>
            <p:ph type="dt" sz="half" idx="10"/>
          </p:nvPr>
        </p:nvSpPr>
        <p:spPr/>
        <p:txBody>
          <a:bodyPr/>
          <a:lstStyle/>
          <a:p>
            <a:fld id="{339F0906-7702-6846-8A17-D82AC04B0B17}" type="datetimeFigureOut">
              <a:rPr lang="en-US" smtClean="0"/>
              <a:t>11/7/2021</a:t>
            </a:fld>
            <a:endParaRPr lang="en-US"/>
          </a:p>
        </p:txBody>
      </p:sp>
      <p:sp>
        <p:nvSpPr>
          <p:cNvPr id="6" name="Footer Placeholder 5">
            <a:extLst>
              <a:ext uri="{FF2B5EF4-FFF2-40B4-BE49-F238E27FC236}">
                <a16:creationId xmlns:a16="http://schemas.microsoft.com/office/drawing/2014/main" id="{C2B51636-963A-5D4C-B7D4-D4AABB89C5D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323030-2EA7-294C-B1B9-056846B0EBAB}"/>
              </a:ext>
            </a:extLst>
          </p:cNvPr>
          <p:cNvSpPr>
            <a:spLocks noGrp="1"/>
          </p:cNvSpPr>
          <p:nvPr>
            <p:ph type="sldNum" sz="quarter" idx="12"/>
          </p:nvPr>
        </p:nvSpPr>
        <p:spPr/>
        <p:txBody>
          <a:bodyPr/>
          <a:lstStyle/>
          <a:p>
            <a:fld id="{1EDEEC69-B97B-D546-90E8-F78478E3EB29}" type="slidenum">
              <a:rPr lang="en-US" smtClean="0"/>
              <a:t>‹#›</a:t>
            </a:fld>
            <a:endParaRPr lang="en-US"/>
          </a:p>
        </p:txBody>
      </p:sp>
    </p:spTree>
    <p:extLst>
      <p:ext uri="{BB962C8B-B14F-4D97-AF65-F5344CB8AC3E}">
        <p14:creationId xmlns:p14="http://schemas.microsoft.com/office/powerpoint/2010/main" val="3157202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CF98F-1DB7-2040-AAFD-869ADF52787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669A7B3-53AF-9D49-AC4F-53D44A414A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0A99946-7428-724E-9EEF-85C3F642AF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29F3208-F374-F943-97EA-14E531380E33}"/>
              </a:ext>
            </a:extLst>
          </p:cNvPr>
          <p:cNvSpPr>
            <a:spLocks noGrp="1"/>
          </p:cNvSpPr>
          <p:nvPr>
            <p:ph type="dt" sz="half" idx="10"/>
          </p:nvPr>
        </p:nvSpPr>
        <p:spPr/>
        <p:txBody>
          <a:bodyPr/>
          <a:lstStyle/>
          <a:p>
            <a:fld id="{339F0906-7702-6846-8A17-D82AC04B0B17}" type="datetimeFigureOut">
              <a:rPr lang="en-US" smtClean="0"/>
              <a:t>11/7/2021</a:t>
            </a:fld>
            <a:endParaRPr lang="en-US"/>
          </a:p>
        </p:txBody>
      </p:sp>
      <p:sp>
        <p:nvSpPr>
          <p:cNvPr id="6" name="Footer Placeholder 5">
            <a:extLst>
              <a:ext uri="{FF2B5EF4-FFF2-40B4-BE49-F238E27FC236}">
                <a16:creationId xmlns:a16="http://schemas.microsoft.com/office/drawing/2014/main" id="{340B6B92-A517-2F4A-A069-182049B0D10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739A51B-0A6D-F44D-93C0-7E8B0322712B}"/>
              </a:ext>
            </a:extLst>
          </p:cNvPr>
          <p:cNvSpPr>
            <a:spLocks noGrp="1"/>
          </p:cNvSpPr>
          <p:nvPr>
            <p:ph type="sldNum" sz="quarter" idx="12"/>
          </p:nvPr>
        </p:nvSpPr>
        <p:spPr/>
        <p:txBody>
          <a:bodyPr/>
          <a:lstStyle/>
          <a:p>
            <a:fld id="{1EDEEC69-B97B-D546-90E8-F78478E3EB29}" type="slidenum">
              <a:rPr lang="en-US" smtClean="0"/>
              <a:t>‹#›</a:t>
            </a:fld>
            <a:endParaRPr lang="en-US"/>
          </a:p>
        </p:txBody>
      </p:sp>
    </p:spTree>
    <p:extLst>
      <p:ext uri="{BB962C8B-B14F-4D97-AF65-F5344CB8AC3E}">
        <p14:creationId xmlns:p14="http://schemas.microsoft.com/office/powerpoint/2010/main" val="1239192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052C7-387A-644A-B34D-0D81E267070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85E92E9-85BE-DE48-91B5-73E0182B51D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CD588A9-27F4-E548-ABFE-57C2864E13B1}"/>
              </a:ext>
            </a:extLst>
          </p:cNvPr>
          <p:cNvSpPr>
            <a:spLocks noGrp="1"/>
          </p:cNvSpPr>
          <p:nvPr>
            <p:ph type="dt" sz="half" idx="10"/>
          </p:nvPr>
        </p:nvSpPr>
        <p:spPr/>
        <p:txBody>
          <a:bodyPr/>
          <a:lstStyle/>
          <a:p>
            <a:fld id="{339F0906-7702-6846-8A17-D82AC04B0B17}" type="datetimeFigureOut">
              <a:rPr lang="en-US" smtClean="0"/>
              <a:t>11/7/2021</a:t>
            </a:fld>
            <a:endParaRPr lang="en-US"/>
          </a:p>
        </p:txBody>
      </p:sp>
      <p:sp>
        <p:nvSpPr>
          <p:cNvPr id="5" name="Footer Placeholder 4">
            <a:extLst>
              <a:ext uri="{FF2B5EF4-FFF2-40B4-BE49-F238E27FC236}">
                <a16:creationId xmlns:a16="http://schemas.microsoft.com/office/drawing/2014/main" id="{CB93FB74-D562-2B40-889C-9D1258E208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AFCDE7-6E53-4A40-B61D-EB7C8A309727}"/>
              </a:ext>
            </a:extLst>
          </p:cNvPr>
          <p:cNvSpPr>
            <a:spLocks noGrp="1"/>
          </p:cNvSpPr>
          <p:nvPr>
            <p:ph type="sldNum" sz="quarter" idx="12"/>
          </p:nvPr>
        </p:nvSpPr>
        <p:spPr/>
        <p:txBody>
          <a:bodyPr/>
          <a:lstStyle/>
          <a:p>
            <a:fld id="{1EDEEC69-B97B-D546-90E8-F78478E3EB29}" type="slidenum">
              <a:rPr lang="en-US" smtClean="0"/>
              <a:t>‹#›</a:t>
            </a:fld>
            <a:endParaRPr lang="en-US"/>
          </a:p>
        </p:txBody>
      </p:sp>
    </p:spTree>
    <p:extLst>
      <p:ext uri="{BB962C8B-B14F-4D97-AF65-F5344CB8AC3E}">
        <p14:creationId xmlns:p14="http://schemas.microsoft.com/office/powerpoint/2010/main" val="1603033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3C154D-2733-FF4B-8D4D-CC18D804AD6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5414EAB-26A4-664C-BF17-81BBC76913B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C111C8B-63B9-2246-8A01-326EF2BC6CDC}"/>
              </a:ext>
            </a:extLst>
          </p:cNvPr>
          <p:cNvSpPr>
            <a:spLocks noGrp="1"/>
          </p:cNvSpPr>
          <p:nvPr>
            <p:ph type="dt" sz="half" idx="10"/>
          </p:nvPr>
        </p:nvSpPr>
        <p:spPr/>
        <p:txBody>
          <a:bodyPr/>
          <a:lstStyle/>
          <a:p>
            <a:fld id="{339F0906-7702-6846-8A17-D82AC04B0B17}" type="datetimeFigureOut">
              <a:rPr lang="en-US" smtClean="0"/>
              <a:t>11/7/2021</a:t>
            </a:fld>
            <a:endParaRPr lang="en-US"/>
          </a:p>
        </p:txBody>
      </p:sp>
      <p:sp>
        <p:nvSpPr>
          <p:cNvPr id="5" name="Footer Placeholder 4">
            <a:extLst>
              <a:ext uri="{FF2B5EF4-FFF2-40B4-BE49-F238E27FC236}">
                <a16:creationId xmlns:a16="http://schemas.microsoft.com/office/drawing/2014/main" id="{0C20A440-F8B0-4E43-BA2A-53383DDD28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990504-9A73-5C47-A6B1-C65551202671}"/>
              </a:ext>
            </a:extLst>
          </p:cNvPr>
          <p:cNvSpPr>
            <a:spLocks noGrp="1"/>
          </p:cNvSpPr>
          <p:nvPr>
            <p:ph type="sldNum" sz="quarter" idx="12"/>
          </p:nvPr>
        </p:nvSpPr>
        <p:spPr/>
        <p:txBody>
          <a:bodyPr/>
          <a:lstStyle/>
          <a:p>
            <a:fld id="{1EDEEC69-B97B-D546-90E8-F78478E3EB29}" type="slidenum">
              <a:rPr lang="en-US" smtClean="0"/>
              <a:t>‹#›</a:t>
            </a:fld>
            <a:endParaRPr lang="en-US"/>
          </a:p>
        </p:txBody>
      </p:sp>
    </p:spTree>
    <p:extLst>
      <p:ext uri="{BB962C8B-B14F-4D97-AF65-F5344CB8AC3E}">
        <p14:creationId xmlns:p14="http://schemas.microsoft.com/office/powerpoint/2010/main" val="320170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6C6E9B4-0DBF-1A43-B363-77DB912E19D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B23AA45-D4CE-184A-A5EE-BE759EF0C00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8DFDD2C-E1A4-884B-8697-5F2E23D208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9F0906-7702-6846-8A17-D82AC04B0B17}" type="datetimeFigureOut">
              <a:rPr lang="en-US" smtClean="0"/>
              <a:t>11/7/2021</a:t>
            </a:fld>
            <a:endParaRPr lang="en-US"/>
          </a:p>
        </p:txBody>
      </p:sp>
      <p:sp>
        <p:nvSpPr>
          <p:cNvPr id="5" name="Footer Placeholder 4">
            <a:extLst>
              <a:ext uri="{FF2B5EF4-FFF2-40B4-BE49-F238E27FC236}">
                <a16:creationId xmlns:a16="http://schemas.microsoft.com/office/drawing/2014/main" id="{EE79F6F8-652A-9E4F-B805-E32D11555C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8FA4627-2350-894C-9EF1-90FBE5842D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DEEC69-B97B-D546-90E8-F78478E3EB29}" type="slidenum">
              <a:rPr lang="en-US" smtClean="0"/>
              <a:t>‹#›</a:t>
            </a:fld>
            <a:endParaRPr lang="en-US"/>
          </a:p>
        </p:txBody>
      </p:sp>
    </p:spTree>
    <p:extLst>
      <p:ext uri="{BB962C8B-B14F-4D97-AF65-F5344CB8AC3E}">
        <p14:creationId xmlns:p14="http://schemas.microsoft.com/office/powerpoint/2010/main" val="8490717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ncbi.nlm.nih.gov/pmc/articles/PMC5953266/" TargetMode="External"/><Relationship Id="rId2" Type="http://schemas.openxmlformats.org/officeDocument/2006/relationships/hyperlink" Target="https://www.oxfordlearnersdictionaries/definition/english/critical-thinking" TargetMode="External"/><Relationship Id="rId1" Type="http://schemas.openxmlformats.org/officeDocument/2006/relationships/slideLayout" Target="../slideLayouts/slideLayout2.xml"/><Relationship Id="rId6" Type="http://schemas.openxmlformats.org/officeDocument/2006/relationships/hyperlink" Target="https://www.student.unsw.edu.au/why-referencing-important" TargetMode="External"/><Relationship Id="rId5" Type="http://schemas.openxmlformats.org/officeDocument/2006/relationships/hyperlink" Target="https://libary.leeds.ac.uk/info/1401/academic_skills/85/note_making" TargetMode="External"/><Relationship Id="rId4" Type="http://schemas.openxmlformats.org/officeDocument/2006/relationships/hyperlink" Target="https://www.stress.org.uk/why-is-time-management-ke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BEC6FF"/>
        </a:solidFill>
        <a:effectLst/>
      </p:bgPr>
    </p:bg>
    <p:spTree>
      <p:nvGrpSpPr>
        <p:cNvPr id="1" name=""/>
        <p:cNvGrpSpPr/>
        <p:nvPr/>
      </p:nvGrpSpPr>
      <p:grpSpPr>
        <a:xfrm>
          <a:off x="0" y="0"/>
          <a:ext cx="0" cy="0"/>
          <a:chOff x="0" y="0"/>
          <a:chExt cx="0" cy="0"/>
        </a:xfrm>
      </p:grpSpPr>
      <p:sp>
        <p:nvSpPr>
          <p:cNvPr id="4" name="Triangle 3">
            <a:extLst>
              <a:ext uri="{FF2B5EF4-FFF2-40B4-BE49-F238E27FC236}">
                <a16:creationId xmlns:a16="http://schemas.microsoft.com/office/drawing/2014/main" id="{39658AEF-E7DB-7D49-8D72-DBA89CC380C7}"/>
              </a:ext>
            </a:extLst>
          </p:cNvPr>
          <p:cNvSpPr/>
          <p:nvPr/>
        </p:nvSpPr>
        <p:spPr>
          <a:xfrm>
            <a:off x="4654829" y="1410153"/>
            <a:ext cx="2044796" cy="1363558"/>
          </a:xfrm>
          <a:prstGeom prst="triangle">
            <a:avLst/>
          </a:prstGeom>
          <a:solidFill>
            <a:srgbClr val="9192E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 Essential Study Skills  </a:t>
            </a:r>
          </a:p>
          <a:p>
            <a:pPr algn="ctr"/>
            <a:endParaRPr lang="en-US" dirty="0">
              <a:solidFill>
                <a:schemeClr val="tx1"/>
              </a:solidFill>
            </a:endParaRPr>
          </a:p>
          <a:p>
            <a:pPr algn="ctr"/>
            <a:r>
              <a:rPr lang="en-US" dirty="0">
                <a:solidFill>
                  <a:schemeClr val="tx1"/>
                </a:solidFill>
              </a:rPr>
              <a:t> </a:t>
            </a:r>
          </a:p>
        </p:txBody>
      </p:sp>
      <p:sp>
        <p:nvSpPr>
          <p:cNvPr id="6" name="Rectangle 5">
            <a:extLst>
              <a:ext uri="{FF2B5EF4-FFF2-40B4-BE49-F238E27FC236}">
                <a16:creationId xmlns:a16="http://schemas.microsoft.com/office/drawing/2014/main" id="{94092BE0-7E20-D449-82CB-F69F4DE58729}"/>
              </a:ext>
            </a:extLst>
          </p:cNvPr>
          <p:cNvSpPr/>
          <p:nvPr/>
        </p:nvSpPr>
        <p:spPr>
          <a:xfrm>
            <a:off x="312814" y="199106"/>
            <a:ext cx="4274545" cy="336140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200" dirty="0">
                <a:solidFill>
                  <a:schemeClr val="tx1"/>
                </a:solidFill>
                <a:latin typeface="Arial" panose="020B0604020202020204" pitchFamily="34" charset="0"/>
                <a:cs typeface="Arial" panose="020B0604020202020204" pitchFamily="34" charset="0"/>
              </a:rPr>
              <a:t>What is critical thinking? Critical thinking involves the skill of analysis on provided information for the learner and then as a result the learner may form an unbiased judgment (Oxford,2021). Critical thinking skills allow learners to form their own opinions regarding a topic, this allows the learner to view form different viewing points and understand other opinions and reasoning behind them. Having the skills allows the learner to assess information and sources that may have a biased opinions, when using information from a source that may provide a bias opinion it is important that learners understand no to be miss lead to believe that it is the only viewpoint and approach with an open mind. Critical thinking is not only considered a study skill, but this skill is also used in everyday job roles and job practices and is also considered thoroughly when employing. Critical thinking skills can aid learners in their studies and their judgment of reliable sources that they may use for research in their assignments.</a:t>
            </a:r>
          </a:p>
        </p:txBody>
      </p:sp>
      <p:sp>
        <p:nvSpPr>
          <p:cNvPr id="5" name="TextBox 4">
            <a:extLst>
              <a:ext uri="{FF2B5EF4-FFF2-40B4-BE49-F238E27FC236}">
                <a16:creationId xmlns:a16="http://schemas.microsoft.com/office/drawing/2014/main" id="{2205E046-C422-6247-AC77-D40C99AF7334}"/>
              </a:ext>
            </a:extLst>
          </p:cNvPr>
          <p:cNvSpPr txBox="1"/>
          <p:nvPr/>
        </p:nvSpPr>
        <p:spPr>
          <a:xfrm>
            <a:off x="6699625" y="199106"/>
            <a:ext cx="4634621" cy="3785652"/>
          </a:xfrm>
          <a:prstGeom prst="rect">
            <a:avLst/>
          </a:prstGeom>
          <a:noFill/>
          <a:ln>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Additionally, another essential study skill is time management. Before carrying out a task it is important that the learner has understood the amount of time that it will take to finish a task on the deadline time.  Submission of tasks and assignments on the correct time will greatly benefit the learner's health. Cottrell (2019) emphasizes the importance of focusing on own personal needs and putting the learner's welfare first. The importance of the learner's ability to time mange will greatly influence their submission time of assignments as time has been used appropriately and made time for other personal interest or prior engagements that take essential time an example of this would be work or university studies. Shah (2016) shared information to help identify the symptoms of stress that is a result of poor time management, some of these symptoms can progress further and mutate into mental health issues for example anxiety or depression. Both these mental health issues can make everyday life difficult and can spiral if support systems are not  reached out too. To assist myself with my time management I have conducted a weekly planner to equally divide my time to allow time for both leisure and structured tasks and activities. </a:t>
            </a:r>
          </a:p>
        </p:txBody>
      </p:sp>
      <p:sp>
        <p:nvSpPr>
          <p:cNvPr id="7" name="TextBox 6">
            <a:extLst>
              <a:ext uri="{FF2B5EF4-FFF2-40B4-BE49-F238E27FC236}">
                <a16:creationId xmlns:a16="http://schemas.microsoft.com/office/drawing/2014/main" id="{A9A3DD03-98C0-804E-A141-7ED5065A0737}"/>
              </a:ext>
            </a:extLst>
          </p:cNvPr>
          <p:cNvSpPr txBox="1"/>
          <p:nvPr/>
        </p:nvSpPr>
        <p:spPr>
          <a:xfrm>
            <a:off x="6269210" y="4222931"/>
            <a:ext cx="5495449" cy="2308324"/>
          </a:xfrm>
          <a:prstGeom prst="rect">
            <a:avLst/>
          </a:prstGeom>
          <a:noFill/>
          <a:ln>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Similarly note taking is a key aspect of how people learn. Note taking has no correct layout or structure it can be unique to the person.  When not taking it I essential that the key parts of the lecture are noted effectively, key parts or key words from a specific topic may be hard to identify if the topic is new however lecturers will always put am emphasis or will repeat words frequently, this is a good indicator that the information or word they are talking about is a key part and needs to be noted. It is also important that the notes that are made are clear and easy to understand and can be referred to easily (Leeds, 2021).When reflecting on my own notes I have identified a correlation of a technique I use throughout, Personally I use bullets points to point key information and make it easier to read  alternatively I use highlighters to highlight key words or important parts to remember.  </a:t>
            </a:r>
            <a:endParaRPr lang="en-US"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373BFD1B-5B0C-2646-89C2-3ABBCE9B0B74}"/>
              </a:ext>
            </a:extLst>
          </p:cNvPr>
          <p:cNvSpPr txBox="1"/>
          <p:nvPr/>
        </p:nvSpPr>
        <p:spPr>
          <a:xfrm>
            <a:off x="174901" y="3615427"/>
            <a:ext cx="5317475" cy="3046988"/>
          </a:xfrm>
          <a:prstGeom prst="rect">
            <a:avLst/>
          </a:prstGeom>
          <a:noFill/>
          <a:ln>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Furthermore, the skill of referencing is complex and can take time and precision to ensure that it is done correctly. Why reference? Referencing allows the learner to provide acknowledgments to writers whose work might have been included or used as a research source to aid with the completion of assignments (Sydney, 2019). In addition, references also provide evidence to make sure your work is reliable and has research input to support points and opinions. Referencing also prevents work from being pulled up as plagiarism and avoid a failure mark as work has been copied and not referenced. According to Santini (2018) ‘Plagiarism is a prominent problem’. As a result of this it is essential that learners are taught to reference correctly to avoid the stress of plagiarism occurring to them. </a:t>
            </a:r>
          </a:p>
          <a:p>
            <a:r>
              <a:rPr lang="en-US" sz="1200" dirty="0">
                <a:latin typeface="Arial" panose="020B0604020202020204" pitchFamily="34" charset="0"/>
                <a:cs typeface="Arial" panose="020B0604020202020204" pitchFamily="34" charset="0"/>
              </a:rPr>
              <a:t>Why don’t people reference? Referencing is a difficult skill to learn so some learners may not reference as they simply haven been taught how to use this new tool, secondly learners may not reference work as they have poor time management and procrastinated work to the last moment and copied large amounts of previous peoples work to try to achieve a pass.</a:t>
            </a:r>
          </a:p>
        </p:txBody>
      </p:sp>
    </p:spTree>
    <p:extLst>
      <p:ext uri="{BB962C8B-B14F-4D97-AF65-F5344CB8AC3E}">
        <p14:creationId xmlns:p14="http://schemas.microsoft.com/office/powerpoint/2010/main" val="1542673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910F56-F81F-0F44-B09E-41DE39104FD3}"/>
              </a:ext>
            </a:extLst>
          </p:cNvPr>
          <p:cNvSpPr>
            <a:spLocks noGrp="1"/>
          </p:cNvSpPr>
          <p:nvPr>
            <p:ph idx="1"/>
          </p:nvPr>
        </p:nvSpPr>
        <p:spPr>
          <a:xfrm>
            <a:off x="509666" y="112426"/>
            <a:ext cx="10844134" cy="6064537"/>
          </a:xfrm>
        </p:spPr>
        <p:txBody>
          <a:bodyPr>
            <a:normAutofit lnSpcReduction="10000"/>
          </a:bodyPr>
          <a:lstStyle/>
          <a:p>
            <a:pPr marL="0" indent="0">
              <a:buNone/>
            </a:pPr>
            <a:r>
              <a:rPr lang="en-US" sz="1200" dirty="0">
                <a:latin typeface="Arial" panose="020B0604020202020204" pitchFamily="34" charset="0"/>
                <a:cs typeface="Arial" panose="020B0604020202020204" pitchFamily="34" charset="0"/>
              </a:rPr>
              <a:t>Cottrell, S (2019)</a:t>
            </a:r>
          </a:p>
          <a:p>
            <a:pPr marL="0" indent="0">
              <a:buNone/>
            </a:pPr>
            <a:r>
              <a:rPr lang="en-US" sz="1200" i="1" dirty="0">
                <a:latin typeface="Arial" panose="020B0604020202020204" pitchFamily="34" charset="0"/>
                <a:cs typeface="Arial" panose="020B0604020202020204" pitchFamily="34" charset="0"/>
              </a:rPr>
              <a:t>The Study Skills Handbook, 5</a:t>
            </a:r>
            <a:r>
              <a:rPr lang="en-US" sz="1200" i="1" baseline="30000" dirty="0">
                <a:latin typeface="Arial" panose="020B0604020202020204" pitchFamily="34" charset="0"/>
                <a:cs typeface="Arial" panose="020B0604020202020204" pitchFamily="34" charset="0"/>
              </a:rPr>
              <a:t>th</a:t>
            </a:r>
            <a:r>
              <a:rPr lang="en-US" sz="1200" i="1" dirty="0">
                <a:latin typeface="Arial" panose="020B0604020202020204" pitchFamily="34" charset="0"/>
                <a:cs typeface="Arial" panose="020B0604020202020204" pitchFamily="34" charset="0"/>
              </a:rPr>
              <a:t> </a:t>
            </a:r>
            <a:r>
              <a:rPr lang="en-US" sz="1200" i="1" dirty="0" err="1">
                <a:latin typeface="Arial" panose="020B0604020202020204" pitchFamily="34" charset="0"/>
                <a:cs typeface="Arial" panose="020B0604020202020204" pitchFamily="34" charset="0"/>
              </a:rPr>
              <a:t>edn</a:t>
            </a:r>
            <a:endParaRPr lang="en-US" sz="1200" i="1"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London: RED GLOBE PRESS</a:t>
            </a:r>
          </a:p>
          <a:p>
            <a:pPr marL="0" indent="0">
              <a:buNone/>
            </a:pPr>
            <a:endParaRPr lang="en-US"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Oxford University (2021) </a:t>
            </a:r>
            <a:r>
              <a:rPr lang="en-US" sz="1200" i="1" dirty="0">
                <a:latin typeface="Arial" panose="020B0604020202020204" pitchFamily="34" charset="0"/>
                <a:cs typeface="Arial" panose="020B0604020202020204" pitchFamily="34" charset="0"/>
              </a:rPr>
              <a:t>Definition of critical thinking noun from the Oxford Advanced Learners Dictionary.</a:t>
            </a:r>
          </a:p>
          <a:p>
            <a:pPr marL="0" indent="0">
              <a:buNone/>
            </a:pPr>
            <a:r>
              <a:rPr lang="en-US" sz="1200" i="1" dirty="0">
                <a:latin typeface="Arial" panose="020B0604020202020204" pitchFamily="34" charset="0"/>
                <a:cs typeface="Arial" panose="020B0604020202020204" pitchFamily="34" charset="0"/>
              </a:rPr>
              <a:t>Available at – </a:t>
            </a:r>
            <a:r>
              <a:rPr lang="en-US" sz="1200" i="1" dirty="0">
                <a:latin typeface="Arial" panose="020B0604020202020204" pitchFamily="34" charset="0"/>
                <a:cs typeface="Arial" panose="020B0604020202020204" pitchFamily="34" charset="0"/>
                <a:hlinkClick r:id="rId2"/>
              </a:rPr>
              <a:t>https://www.oxfordlearnersdictionaries/definition/english/critical-thinking</a:t>
            </a:r>
            <a:r>
              <a:rPr lang="en-US" sz="1200" i="1"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(Accessed 19/10/21)</a:t>
            </a:r>
          </a:p>
          <a:p>
            <a:pPr marL="0" indent="0">
              <a:buNone/>
            </a:pPr>
            <a:endParaRPr lang="en-US"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Santini, A (2018) </a:t>
            </a:r>
            <a:r>
              <a:rPr lang="en-US" sz="1200" i="1" dirty="0">
                <a:latin typeface="Arial" panose="020B0604020202020204" pitchFamily="34" charset="0"/>
                <a:cs typeface="Arial" panose="020B0604020202020204" pitchFamily="34" charset="0"/>
              </a:rPr>
              <a:t>The Importance of Referencing.</a:t>
            </a:r>
          </a:p>
          <a:p>
            <a:pPr marL="0" indent="0">
              <a:buNone/>
            </a:pPr>
            <a:r>
              <a:rPr lang="en-US" sz="1200" dirty="0">
                <a:latin typeface="Arial" panose="020B0604020202020204" pitchFamily="34" charset="0"/>
                <a:cs typeface="Arial" panose="020B0604020202020204" pitchFamily="34" charset="0"/>
              </a:rPr>
              <a:t>Available at: </a:t>
            </a:r>
            <a:r>
              <a:rPr lang="en-US" sz="1200" dirty="0">
                <a:latin typeface="Arial" panose="020B0604020202020204" pitchFamily="34" charset="0"/>
                <a:cs typeface="Arial" panose="020B0604020202020204" pitchFamily="34" charset="0"/>
                <a:hlinkClick r:id="rId3"/>
              </a:rPr>
              <a:t>https://www.ncbi.nlm.nih.gov/pmc/articles/PMC5953266/</a:t>
            </a:r>
            <a:r>
              <a:rPr lang="en-US" sz="1200" dirty="0">
                <a:latin typeface="Arial" panose="020B0604020202020204" pitchFamily="34" charset="0"/>
                <a:cs typeface="Arial" panose="020B0604020202020204" pitchFamily="34" charset="0"/>
              </a:rPr>
              <a:t> ( Accessed 17/10/21)</a:t>
            </a:r>
          </a:p>
          <a:p>
            <a:pPr marL="0" indent="0">
              <a:buNone/>
            </a:pPr>
            <a:endParaRPr lang="en-US" sz="1200" i="1"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Shah, N (2016) </a:t>
            </a:r>
            <a:r>
              <a:rPr lang="en-US" sz="1200" i="1" dirty="0">
                <a:latin typeface="Arial" panose="020B0604020202020204" pitchFamily="34" charset="0"/>
                <a:cs typeface="Arial" panose="020B0604020202020204" pitchFamily="34" charset="0"/>
              </a:rPr>
              <a:t> Why is time management key?</a:t>
            </a:r>
          </a:p>
          <a:p>
            <a:pPr marL="0" indent="0">
              <a:buNone/>
            </a:pPr>
            <a:r>
              <a:rPr lang="en-US" sz="1200" dirty="0">
                <a:latin typeface="Arial" panose="020B0604020202020204" pitchFamily="34" charset="0"/>
                <a:cs typeface="Arial" panose="020B0604020202020204" pitchFamily="34" charset="0"/>
              </a:rPr>
              <a:t>Available at: </a:t>
            </a:r>
            <a:r>
              <a:rPr lang="en-US" sz="1200" dirty="0">
                <a:latin typeface="Arial" panose="020B0604020202020204" pitchFamily="34" charset="0"/>
                <a:cs typeface="Arial" panose="020B0604020202020204" pitchFamily="34" charset="0"/>
                <a:hlinkClick r:id="rId4"/>
              </a:rPr>
              <a:t>https://www.stress.org.uk/why-is-time-management-key/</a:t>
            </a:r>
            <a:r>
              <a:rPr lang="en-US" sz="1200" dirty="0">
                <a:latin typeface="Arial" panose="020B0604020202020204" pitchFamily="34" charset="0"/>
                <a:cs typeface="Arial" panose="020B0604020202020204" pitchFamily="34" charset="0"/>
              </a:rPr>
              <a:t>     (Accessed 18/10/21)</a:t>
            </a:r>
          </a:p>
          <a:p>
            <a:pPr marL="0" indent="0">
              <a:buNone/>
            </a:pPr>
            <a:endParaRPr lang="en-US"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University of Leeds (2021) </a:t>
            </a:r>
            <a:r>
              <a:rPr lang="en-US" sz="1200" i="1" dirty="0">
                <a:latin typeface="Arial" panose="020B0604020202020204" pitchFamily="34" charset="0"/>
                <a:cs typeface="Arial" panose="020B0604020202020204" pitchFamily="34" charset="0"/>
              </a:rPr>
              <a:t>Note taking explained.</a:t>
            </a:r>
          </a:p>
          <a:p>
            <a:pPr marL="0" indent="0">
              <a:buNone/>
            </a:pPr>
            <a:r>
              <a:rPr lang="en-US" sz="1200" dirty="0">
                <a:latin typeface="Arial" panose="020B0604020202020204" pitchFamily="34" charset="0"/>
                <a:cs typeface="Arial" panose="020B0604020202020204" pitchFamily="34" charset="0"/>
              </a:rPr>
              <a:t>Available at: </a:t>
            </a:r>
            <a:r>
              <a:rPr lang="en-US" sz="1200" dirty="0">
                <a:latin typeface="Arial" panose="020B0604020202020204" pitchFamily="34" charset="0"/>
                <a:cs typeface="Arial" panose="020B0604020202020204" pitchFamily="34" charset="0"/>
                <a:hlinkClick r:id="rId5"/>
              </a:rPr>
              <a:t>https://libary.leeds.ac.uk/info/1401/academic_skills/85/note_making</a:t>
            </a:r>
            <a:r>
              <a:rPr lang="en-US" sz="1200" dirty="0">
                <a:latin typeface="Arial" panose="020B0604020202020204" pitchFamily="34" charset="0"/>
                <a:cs typeface="Arial" panose="020B0604020202020204" pitchFamily="34" charset="0"/>
              </a:rPr>
              <a:t> (Accessed 18/10/21)</a:t>
            </a:r>
          </a:p>
          <a:p>
            <a:pPr marL="0" indent="0">
              <a:buNone/>
            </a:pPr>
            <a:endParaRPr lang="en-US"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UNSW Sydney (2019) </a:t>
            </a:r>
            <a:r>
              <a:rPr lang="en-US" sz="1200" i="1" dirty="0">
                <a:latin typeface="Arial" panose="020B0604020202020204" pitchFamily="34" charset="0"/>
                <a:cs typeface="Arial" panose="020B0604020202020204" pitchFamily="34" charset="0"/>
              </a:rPr>
              <a:t>Why is referencing important?</a:t>
            </a:r>
          </a:p>
          <a:p>
            <a:pPr marL="0" indent="0">
              <a:buNone/>
            </a:pPr>
            <a:r>
              <a:rPr lang="en-US" sz="1200" dirty="0">
                <a:latin typeface="Arial" panose="020B0604020202020204" pitchFamily="34" charset="0"/>
                <a:cs typeface="Arial" panose="020B0604020202020204" pitchFamily="34" charset="0"/>
              </a:rPr>
              <a:t>Available at: </a:t>
            </a:r>
            <a:r>
              <a:rPr lang="en-US" sz="1200" dirty="0">
                <a:latin typeface="Arial" panose="020B0604020202020204" pitchFamily="34" charset="0"/>
                <a:cs typeface="Arial" panose="020B0604020202020204" pitchFamily="34" charset="0"/>
                <a:hlinkClick r:id="rId6"/>
              </a:rPr>
              <a:t>https://www.student.unsw.edu.au/why-referencing-important</a:t>
            </a:r>
            <a:r>
              <a:rPr lang="en-US" sz="1200" dirty="0">
                <a:latin typeface="Arial" panose="020B0604020202020204" pitchFamily="34" charset="0"/>
                <a:cs typeface="Arial" panose="020B0604020202020204" pitchFamily="34" charset="0"/>
              </a:rPr>
              <a:t> (Accessed 17/10/21)</a:t>
            </a:r>
          </a:p>
          <a:p>
            <a:pPr marL="0" indent="0">
              <a:buNone/>
            </a:pPr>
            <a:endParaRPr lang="en-US" sz="1200" i="1" dirty="0">
              <a:latin typeface="Arial" panose="020B0604020202020204" pitchFamily="34" charset="0"/>
              <a:cs typeface="Arial" panose="020B0604020202020204" pitchFamily="34" charset="0"/>
            </a:endParaRPr>
          </a:p>
          <a:p>
            <a:pPr marL="0" indent="0">
              <a:buNone/>
            </a:pPr>
            <a:r>
              <a:rPr lang="en-US" sz="1200" i="1" dirty="0">
                <a:latin typeface="Arial" panose="020B0604020202020204" pitchFamily="34" charset="0"/>
                <a:cs typeface="Arial" panose="020B0604020202020204" pitchFamily="34" charset="0"/>
              </a:rPr>
              <a:t>Santini, A (2018) The importance of Referencing.</a:t>
            </a:r>
          </a:p>
          <a:p>
            <a:pPr marL="0" indent="0">
              <a:buNone/>
            </a:pPr>
            <a:r>
              <a:rPr lang="en-US" sz="1200" i="1" dirty="0">
                <a:latin typeface="Arial" panose="020B0604020202020204" pitchFamily="34" charset="0"/>
                <a:cs typeface="Arial" panose="020B0604020202020204" pitchFamily="34" charset="0"/>
              </a:rPr>
              <a:t>Available at: </a:t>
            </a:r>
            <a:r>
              <a:rPr lang="en-US" sz="1200" i="1" dirty="0">
                <a:latin typeface="Arial" panose="020B0604020202020204" pitchFamily="34" charset="0"/>
                <a:cs typeface="Arial" panose="020B0604020202020204" pitchFamily="34" charset="0"/>
                <a:hlinkClick r:id="rId3"/>
              </a:rPr>
              <a:t>https://www.ncbi.nlm.nih.gov/pmc/articles/PMC5953266/</a:t>
            </a:r>
            <a:r>
              <a:rPr lang="en-US" sz="1200" i="1" dirty="0">
                <a:latin typeface="Arial" panose="020B0604020202020204" pitchFamily="34" charset="0"/>
                <a:cs typeface="Arial" panose="020B0604020202020204" pitchFamily="34" charset="0"/>
              </a:rPr>
              <a:t>  (Accessed 17/10/21)</a:t>
            </a:r>
          </a:p>
          <a:p>
            <a:pPr marL="0" indent="0">
              <a:buNone/>
            </a:pPr>
            <a:endParaRPr lang="en-US" sz="1200" i="1" dirty="0"/>
          </a:p>
          <a:p>
            <a:pPr marL="0" indent="0">
              <a:buNone/>
            </a:pPr>
            <a:endParaRPr lang="en-US" sz="1200" i="1" dirty="0"/>
          </a:p>
          <a:p>
            <a:pPr marL="0" indent="0">
              <a:buNone/>
            </a:pPr>
            <a:endParaRPr lang="en-US" i="1" dirty="0"/>
          </a:p>
          <a:p>
            <a:pPr marL="0" indent="0">
              <a:buNone/>
            </a:pPr>
            <a:endParaRPr lang="en-US" i="1" dirty="0"/>
          </a:p>
        </p:txBody>
      </p:sp>
    </p:spTree>
    <p:extLst>
      <p:ext uri="{BB962C8B-B14F-4D97-AF65-F5344CB8AC3E}">
        <p14:creationId xmlns:p14="http://schemas.microsoft.com/office/powerpoint/2010/main" val="7154720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1282</TotalTime>
  <Words>1013</Words>
  <Application>Microsoft Office PowerPoint</Application>
  <PresentationFormat>Widescreen</PresentationFormat>
  <Paragraphs>32</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Jayne Thomas</dc:creator>
  <cp:lastModifiedBy>Glenda Tinney</cp:lastModifiedBy>
  <cp:revision>37</cp:revision>
  <dcterms:created xsi:type="dcterms:W3CDTF">2021-10-18T22:18:29Z</dcterms:created>
  <dcterms:modified xsi:type="dcterms:W3CDTF">2021-11-07T13:38:10Z</dcterms:modified>
</cp:coreProperties>
</file>