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23"/>
  </p:notesMasterIdLst>
  <p:sldIdLst>
    <p:sldId id="256" r:id="rId2"/>
    <p:sldId id="276" r:id="rId3"/>
    <p:sldId id="258" r:id="rId4"/>
    <p:sldId id="262" r:id="rId5"/>
    <p:sldId id="269" r:id="rId6"/>
    <p:sldId id="270" r:id="rId7"/>
    <p:sldId id="271" r:id="rId8"/>
    <p:sldId id="257" r:id="rId9"/>
    <p:sldId id="272" r:id="rId10"/>
    <p:sldId id="259" r:id="rId11"/>
    <p:sldId id="264" r:id="rId12"/>
    <p:sldId id="260" r:id="rId13"/>
    <p:sldId id="263" r:id="rId14"/>
    <p:sldId id="261" r:id="rId15"/>
    <p:sldId id="273" r:id="rId16"/>
    <p:sldId id="265" r:id="rId17"/>
    <p:sldId id="275" r:id="rId18"/>
    <p:sldId id="266" r:id="rId19"/>
    <p:sldId id="274" r:id="rId20"/>
    <p:sldId id="267" r:id="rId21"/>
    <p:sldId id="26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67D0A9-2EB8-48D4-A535-0EDF2EACAB68}" v="39" dt="2025-07-01T20:40:44.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9" d="100"/>
          <a:sy n="59" d="100"/>
        </p:scale>
        <p:origin x="56"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anne kerr" userId="6559054148b317e2" providerId="LiveId" clId="{A967D0A9-2EB8-48D4-A535-0EDF2EACAB68}"/>
    <pc:docChg chg="undo redo custSel addSld delSld modSld">
      <pc:chgData name="carolanne kerr" userId="6559054148b317e2" providerId="LiveId" clId="{A967D0A9-2EB8-48D4-A535-0EDF2EACAB68}" dt="2025-07-01T20:51:06.789" v="9193" actId="12"/>
      <pc:docMkLst>
        <pc:docMk/>
      </pc:docMkLst>
      <pc:sldChg chg="addSp delSp modSp mod modAnim delDesignElem">
        <pc:chgData name="carolanne kerr" userId="6559054148b317e2" providerId="LiveId" clId="{A967D0A9-2EB8-48D4-A535-0EDF2EACAB68}" dt="2025-07-01T20:40:44.639" v="9138"/>
        <pc:sldMkLst>
          <pc:docMk/>
          <pc:sldMk cId="276191147" sldId="256"/>
        </pc:sldMkLst>
        <pc:spChg chg="mod">
          <ac:chgData name="carolanne kerr" userId="6559054148b317e2" providerId="LiveId" clId="{A967D0A9-2EB8-48D4-A535-0EDF2EACAB68}" dt="2025-06-19T10:58:35.411" v="2201" actId="26606"/>
          <ac:spMkLst>
            <pc:docMk/>
            <pc:sldMk cId="276191147" sldId="256"/>
            <ac:spMk id="2" creationId="{AC91EE18-0F56-1D83-0203-E84678166166}"/>
          </ac:spMkLst>
        </pc:spChg>
        <pc:picChg chg="add mod">
          <ac:chgData name="carolanne kerr" userId="6559054148b317e2" providerId="LiveId" clId="{A967D0A9-2EB8-48D4-A535-0EDF2EACAB68}" dt="2025-06-19T10:58:35.411" v="2201" actId="26606"/>
          <ac:picMkLst>
            <pc:docMk/>
            <pc:sldMk cId="276191147" sldId="256"/>
            <ac:picMk id="4" creationId="{918AD1F9-B6CD-AA92-8F68-F7F3B7B43468}"/>
          </ac:picMkLst>
        </pc:picChg>
        <pc:cxnChg chg="add del">
          <ac:chgData name="carolanne kerr" userId="6559054148b317e2" providerId="LiveId" clId="{A967D0A9-2EB8-48D4-A535-0EDF2EACAB68}" dt="2025-07-01T20:40:44.639" v="9138"/>
          <ac:cxnSpMkLst>
            <pc:docMk/>
            <pc:sldMk cId="276191147" sldId="256"/>
            <ac:cxnSpMk id="69" creationId="{63FED537-3AF1-4C36-9904-77B6A54D27B5}"/>
          </ac:cxnSpMkLst>
        </pc:cxnChg>
      </pc:sldChg>
      <pc:sldChg chg="addSp delSp modSp mod setBg delDesignElem">
        <pc:chgData name="carolanne kerr" userId="6559054148b317e2" providerId="LiveId" clId="{A967D0A9-2EB8-48D4-A535-0EDF2EACAB68}" dt="2025-07-01T20:44:59.633" v="9176" actId="26606"/>
        <pc:sldMkLst>
          <pc:docMk/>
          <pc:sldMk cId="2563424511" sldId="257"/>
        </pc:sldMkLst>
        <pc:spChg chg="add mod ord">
          <ac:chgData name="carolanne kerr" userId="6559054148b317e2" providerId="LiveId" clId="{A967D0A9-2EB8-48D4-A535-0EDF2EACAB68}" dt="2025-07-01T20:44:59.633" v="9176" actId="26606"/>
          <ac:spMkLst>
            <pc:docMk/>
            <pc:sldMk cId="2563424511" sldId="257"/>
            <ac:spMk id="2" creationId="{9AEBB752-2871-97BD-9E16-5545E34030D8}"/>
          </ac:spMkLst>
        </pc:spChg>
        <pc:spChg chg="mod ord">
          <ac:chgData name="carolanne kerr" userId="6559054148b317e2" providerId="LiveId" clId="{A967D0A9-2EB8-48D4-A535-0EDF2EACAB68}" dt="2025-07-01T20:44:59.633" v="9176" actId="26606"/>
          <ac:spMkLst>
            <pc:docMk/>
            <pc:sldMk cId="2563424511" sldId="257"/>
            <ac:spMk id="22" creationId="{000126A0-6FB4-0E31-315A-D84E1995D84E}"/>
          </ac:spMkLst>
        </pc:spChg>
        <pc:spChg chg="add">
          <ac:chgData name="carolanne kerr" userId="6559054148b317e2" providerId="LiveId" clId="{A967D0A9-2EB8-48D4-A535-0EDF2EACAB68}" dt="2025-07-01T20:44:59.633" v="9176" actId="26606"/>
          <ac:spMkLst>
            <pc:docMk/>
            <pc:sldMk cId="2563424511" sldId="257"/>
            <ac:spMk id="27" creationId="{77F7D86A-709E-4A26-9BC7-C9D9922F4066}"/>
          </ac:spMkLst>
        </pc:spChg>
        <pc:spChg chg="add">
          <ac:chgData name="carolanne kerr" userId="6559054148b317e2" providerId="LiveId" clId="{A967D0A9-2EB8-48D4-A535-0EDF2EACAB68}" dt="2025-07-01T20:44:59.633" v="9176" actId="26606"/>
          <ac:spMkLst>
            <pc:docMk/>
            <pc:sldMk cId="2563424511" sldId="257"/>
            <ac:spMk id="29" creationId="{9757A7C8-376D-4264-9D52-18B12987ABE6}"/>
          </ac:spMkLst>
        </pc:spChg>
        <pc:spChg chg="add">
          <ac:chgData name="carolanne kerr" userId="6559054148b317e2" providerId="LiveId" clId="{A967D0A9-2EB8-48D4-A535-0EDF2EACAB68}" dt="2025-07-01T20:44:59.633" v="9176" actId="26606"/>
          <ac:spMkLst>
            <pc:docMk/>
            <pc:sldMk cId="2563424511" sldId="257"/>
            <ac:spMk id="31" creationId="{A3C44DCA-B617-49DE-9FD1-73244176E830}"/>
          </ac:spMkLst>
        </pc:spChg>
        <pc:spChg chg="add">
          <ac:chgData name="carolanne kerr" userId="6559054148b317e2" providerId="LiveId" clId="{A967D0A9-2EB8-48D4-A535-0EDF2EACAB68}" dt="2025-07-01T20:44:59.633" v="9176" actId="26606"/>
          <ac:spMkLst>
            <pc:docMk/>
            <pc:sldMk cId="2563424511" sldId="257"/>
            <ac:spMk id="33" creationId="{0D3581E7-3D6D-4F7C-A817-288D237FE8AC}"/>
          </ac:spMkLst>
        </pc:spChg>
        <pc:spChg chg="add">
          <ac:chgData name="carolanne kerr" userId="6559054148b317e2" providerId="LiveId" clId="{A967D0A9-2EB8-48D4-A535-0EDF2EACAB68}" dt="2025-07-01T20:44:59.633" v="9176" actId="26606"/>
          <ac:spMkLst>
            <pc:docMk/>
            <pc:sldMk cId="2563424511" sldId="257"/>
            <ac:spMk id="35" creationId="{DB447980-1E47-4B4E-9088-7DD9EF1A0D6B}"/>
          </ac:spMkLst>
        </pc:spChg>
        <pc:spChg chg="add">
          <ac:chgData name="carolanne kerr" userId="6559054148b317e2" providerId="LiveId" clId="{A967D0A9-2EB8-48D4-A535-0EDF2EACAB68}" dt="2025-07-01T20:44:59.633" v="9176" actId="26606"/>
          <ac:spMkLst>
            <pc:docMk/>
            <pc:sldMk cId="2563424511" sldId="257"/>
            <ac:spMk id="37" creationId="{40B8914D-E66B-40A1-ADC4-8E865B5F9C48}"/>
          </ac:spMkLst>
        </pc:spChg>
        <pc:spChg chg="add del">
          <ac:chgData name="carolanne kerr" userId="6559054148b317e2" providerId="LiveId" clId="{A967D0A9-2EB8-48D4-A535-0EDF2EACAB68}" dt="2025-07-01T20:40:44.639" v="9138"/>
          <ac:spMkLst>
            <pc:docMk/>
            <pc:sldMk cId="2563424511" sldId="257"/>
            <ac:spMk id="143" creationId="{77F7D86A-709E-4A26-9BC7-C9D9922F4066}"/>
          </ac:spMkLst>
        </pc:spChg>
        <pc:spChg chg="add del">
          <ac:chgData name="carolanne kerr" userId="6559054148b317e2" providerId="LiveId" clId="{A967D0A9-2EB8-48D4-A535-0EDF2EACAB68}" dt="2025-07-01T20:40:44.639" v="9138"/>
          <ac:spMkLst>
            <pc:docMk/>
            <pc:sldMk cId="2563424511" sldId="257"/>
            <ac:spMk id="144" creationId="{AFCB696D-A513-4B13-BB13-8EAF7D7F82CB}"/>
          </ac:spMkLst>
        </pc:spChg>
        <pc:spChg chg="add del">
          <ac:chgData name="carolanne kerr" userId="6559054148b317e2" providerId="LiveId" clId="{A967D0A9-2EB8-48D4-A535-0EDF2EACAB68}" dt="2025-07-01T20:40:44.639" v="9138"/>
          <ac:spMkLst>
            <pc:docMk/>
            <pc:sldMk cId="2563424511" sldId="257"/>
            <ac:spMk id="145" creationId="{E2397F12-3A55-4CDD-8D09-1C6EE03A8EE2}"/>
          </ac:spMkLst>
        </pc:spChg>
        <pc:spChg chg="add del">
          <ac:chgData name="carolanne kerr" userId="6559054148b317e2" providerId="LiveId" clId="{A967D0A9-2EB8-48D4-A535-0EDF2EACAB68}" dt="2025-07-01T20:40:44.639" v="9138"/>
          <ac:spMkLst>
            <pc:docMk/>
            <pc:sldMk cId="2563424511" sldId="257"/>
            <ac:spMk id="146" creationId="{72D288FE-B3C3-47B4-85C5-C24DF3DA3702}"/>
          </ac:spMkLst>
        </pc:spChg>
        <pc:spChg chg="del">
          <ac:chgData name="carolanne kerr" userId="6559054148b317e2" providerId="LiveId" clId="{A967D0A9-2EB8-48D4-A535-0EDF2EACAB68}" dt="2025-07-01T20:40:44.639" v="9138"/>
          <ac:spMkLst>
            <pc:docMk/>
            <pc:sldMk cId="2563424511" sldId="257"/>
            <ac:spMk id="147" creationId="{FFF50293-5BD5-4701-B9F8-42311604199B}"/>
          </ac:spMkLst>
        </pc:spChg>
        <pc:spChg chg="add del">
          <ac:chgData name="carolanne kerr" userId="6559054148b317e2" providerId="LiveId" clId="{A967D0A9-2EB8-48D4-A535-0EDF2EACAB68}" dt="2025-07-01T20:40:44.639" v="9138"/>
          <ac:spMkLst>
            <pc:docMk/>
            <pc:sldMk cId="2563424511" sldId="257"/>
            <ac:spMk id="148" creationId="{BFFE0839-469E-4C3A-B55D-DABAE151ED18}"/>
          </ac:spMkLst>
        </pc:spChg>
        <pc:picChg chg="mod">
          <ac:chgData name="carolanne kerr" userId="6559054148b317e2" providerId="LiveId" clId="{A967D0A9-2EB8-48D4-A535-0EDF2EACAB68}" dt="2025-06-18T14:35:07.014" v="1280" actId="1076"/>
          <ac:picMkLst>
            <pc:docMk/>
            <pc:sldMk cId="2563424511" sldId="257"/>
            <ac:picMk id="7" creationId="{6355632D-FA4E-EEAA-F87E-F55C737CC313}"/>
          </ac:picMkLst>
        </pc:picChg>
        <pc:picChg chg="mod">
          <ac:chgData name="carolanne kerr" userId="6559054148b317e2" providerId="LiveId" clId="{A967D0A9-2EB8-48D4-A535-0EDF2EACAB68}" dt="2025-06-18T14:35:18.432" v="1285" actId="14100"/>
          <ac:picMkLst>
            <pc:docMk/>
            <pc:sldMk cId="2563424511" sldId="257"/>
            <ac:picMk id="11" creationId="{3C5FB5F3-33A0-5B3A-93EB-AA538E63D6D4}"/>
          </ac:picMkLst>
        </pc:picChg>
        <pc:picChg chg="mod ord">
          <ac:chgData name="carolanne kerr" userId="6559054148b317e2" providerId="LiveId" clId="{A967D0A9-2EB8-48D4-A535-0EDF2EACAB68}" dt="2025-07-01T20:44:59.633" v="9176" actId="26606"/>
          <ac:picMkLst>
            <pc:docMk/>
            <pc:sldMk cId="2563424511" sldId="257"/>
            <ac:picMk id="13" creationId="{C708C968-A761-62B0-73B9-AF1E48887630}"/>
          </ac:picMkLst>
        </pc:picChg>
        <pc:picChg chg="mod">
          <ac:chgData name="carolanne kerr" userId="6559054148b317e2" providerId="LiveId" clId="{A967D0A9-2EB8-48D4-A535-0EDF2EACAB68}" dt="2025-07-01T20:44:59.633" v="9176" actId="26606"/>
          <ac:picMkLst>
            <pc:docMk/>
            <pc:sldMk cId="2563424511" sldId="257"/>
            <ac:picMk id="20" creationId="{DA040F12-E22F-3BF4-E1CE-D55727F8CAAF}"/>
          </ac:picMkLst>
        </pc:picChg>
      </pc:sldChg>
      <pc:sldChg chg="addSp delSp modSp mod setBg delDesignElem">
        <pc:chgData name="carolanne kerr" userId="6559054148b317e2" providerId="LiveId" clId="{A967D0A9-2EB8-48D4-A535-0EDF2EACAB68}" dt="2025-07-01T20:41:50.532" v="9142" actId="5793"/>
        <pc:sldMkLst>
          <pc:docMk/>
          <pc:sldMk cId="722960713" sldId="258"/>
        </pc:sldMkLst>
        <pc:spChg chg="add mod">
          <ac:chgData name="carolanne kerr" userId="6559054148b317e2" providerId="LiveId" clId="{A967D0A9-2EB8-48D4-A535-0EDF2EACAB68}" dt="2025-06-18T11:04:23.209" v="666" actId="2711"/>
          <ac:spMkLst>
            <pc:docMk/>
            <pc:sldMk cId="722960713" sldId="258"/>
            <ac:spMk id="2" creationId="{9039DA84-A6FF-94A6-7142-41BF1DC9F236}"/>
          </ac:spMkLst>
        </pc:spChg>
        <pc:spChg chg="add del mod">
          <ac:chgData name="carolanne kerr" userId="6559054148b317e2" providerId="LiveId" clId="{A967D0A9-2EB8-48D4-A535-0EDF2EACAB68}" dt="2025-07-01T20:41:50.532" v="9142" actId="5793"/>
          <ac:spMkLst>
            <pc:docMk/>
            <pc:sldMk cId="722960713" sldId="258"/>
            <ac:spMk id="6" creationId="{73674571-4B00-5F59-11C1-B971552F8FAE}"/>
          </ac:spMkLst>
        </pc:spChg>
        <pc:spChg chg="add">
          <ac:chgData name="carolanne kerr" userId="6559054148b317e2" providerId="LiveId" clId="{A967D0A9-2EB8-48D4-A535-0EDF2EACAB68}" dt="2025-07-01T20:41:42.142" v="9139" actId="26606"/>
          <ac:spMkLst>
            <pc:docMk/>
            <pc:sldMk cId="722960713" sldId="258"/>
            <ac:spMk id="11" creationId="{FB71362F-6305-42A2-8633-285CE3813B1A}"/>
          </ac:spMkLst>
        </pc:spChg>
        <pc:spChg chg="add">
          <ac:chgData name="carolanne kerr" userId="6559054148b317e2" providerId="LiveId" clId="{A967D0A9-2EB8-48D4-A535-0EDF2EACAB68}" dt="2025-07-01T20:41:42.142" v="9139" actId="26606"/>
          <ac:spMkLst>
            <pc:docMk/>
            <pc:sldMk cId="722960713" sldId="258"/>
            <ac:spMk id="13" creationId="{96033C54-130E-47B2-AED6-625156FBA730}"/>
          </ac:spMkLst>
        </pc:spChg>
        <pc:spChg chg="add">
          <ac:chgData name="carolanne kerr" userId="6559054148b317e2" providerId="LiveId" clId="{A967D0A9-2EB8-48D4-A535-0EDF2EACAB68}" dt="2025-07-01T20:41:42.142" v="9139" actId="26606"/>
          <ac:spMkLst>
            <pc:docMk/>
            <pc:sldMk cId="722960713" sldId="258"/>
            <ac:spMk id="15" creationId="{A4242FE5-C72F-4A84-8716-823E31865754}"/>
          </ac:spMkLst>
        </pc:spChg>
        <pc:spChg chg="add">
          <ac:chgData name="carolanne kerr" userId="6559054148b317e2" providerId="LiveId" clId="{A967D0A9-2EB8-48D4-A535-0EDF2EACAB68}" dt="2025-07-01T20:41:42.142" v="9139" actId="26606"/>
          <ac:spMkLst>
            <pc:docMk/>
            <pc:sldMk cId="722960713" sldId="258"/>
            <ac:spMk id="17" creationId="{18CB9ED3-F084-4F4D-A18E-3FEB1520129E}"/>
          </ac:spMkLst>
        </pc:spChg>
        <pc:spChg chg="add">
          <ac:chgData name="carolanne kerr" userId="6559054148b317e2" providerId="LiveId" clId="{A967D0A9-2EB8-48D4-A535-0EDF2EACAB68}" dt="2025-07-01T20:41:42.142" v="9139" actId="26606"/>
          <ac:spMkLst>
            <pc:docMk/>
            <pc:sldMk cId="722960713" sldId="258"/>
            <ac:spMk id="19" creationId="{39222938-EAF8-4DE0-8FA0-31B5109FCE54}"/>
          </ac:spMkLst>
        </pc:spChg>
        <pc:spChg chg="add">
          <ac:chgData name="carolanne kerr" userId="6559054148b317e2" providerId="LiveId" clId="{A967D0A9-2EB8-48D4-A535-0EDF2EACAB68}" dt="2025-07-01T20:41:42.142" v="9139" actId="26606"/>
          <ac:spMkLst>
            <pc:docMk/>
            <pc:sldMk cId="722960713" sldId="258"/>
            <ac:spMk id="21" creationId="{B33B1F50-587A-4270-941C-3D03C3891513}"/>
          </ac:spMkLst>
        </pc:spChg>
        <pc:spChg chg="add">
          <ac:chgData name="carolanne kerr" userId="6559054148b317e2" providerId="LiveId" clId="{A967D0A9-2EB8-48D4-A535-0EDF2EACAB68}" dt="2025-07-01T20:41:42.142" v="9139" actId="26606"/>
          <ac:spMkLst>
            <pc:docMk/>
            <pc:sldMk cId="722960713" sldId="258"/>
            <ac:spMk id="23" creationId="{62310D42-418C-4ACE-BF95-D8FA7E02C434}"/>
          </ac:spMkLst>
        </pc:spChg>
        <pc:spChg chg="add">
          <ac:chgData name="carolanne kerr" userId="6559054148b317e2" providerId="LiveId" clId="{A967D0A9-2EB8-48D4-A535-0EDF2EACAB68}" dt="2025-07-01T20:41:42.142" v="9139" actId="26606"/>
          <ac:spMkLst>
            <pc:docMk/>
            <pc:sldMk cId="722960713" sldId="258"/>
            <ac:spMk id="25" creationId="{75ABCF05-8734-4C35-8112-28A5AC3F96FA}"/>
          </ac:spMkLst>
        </pc:spChg>
        <pc:spChg chg="add del">
          <ac:chgData name="carolanne kerr" userId="6559054148b317e2" providerId="LiveId" clId="{A967D0A9-2EB8-48D4-A535-0EDF2EACAB68}" dt="2025-06-30T16:38:49.819" v="7973" actId="26606"/>
          <ac:spMkLst>
            <pc:docMk/>
            <pc:sldMk cId="722960713" sldId="258"/>
            <ac:spMk id="27" creationId="{FB71362F-6305-42A2-8633-285CE3813B1A}"/>
          </ac:spMkLst>
        </pc:spChg>
        <pc:spChg chg="add del">
          <ac:chgData name="carolanne kerr" userId="6559054148b317e2" providerId="LiveId" clId="{A967D0A9-2EB8-48D4-A535-0EDF2EACAB68}" dt="2025-06-30T16:38:49.819" v="7973" actId="26606"/>
          <ac:spMkLst>
            <pc:docMk/>
            <pc:sldMk cId="722960713" sldId="258"/>
            <ac:spMk id="28" creationId="{041AB071-DCA2-42CD-9124-1185AB226EEA}"/>
          </ac:spMkLst>
        </pc:spChg>
        <pc:spChg chg="add del">
          <ac:chgData name="carolanne kerr" userId="6559054148b317e2" providerId="LiveId" clId="{A967D0A9-2EB8-48D4-A535-0EDF2EACAB68}" dt="2025-06-30T16:38:49.819" v="7973" actId="26606"/>
          <ac:spMkLst>
            <pc:docMk/>
            <pc:sldMk cId="722960713" sldId="258"/>
            <ac:spMk id="29" creationId="{0392547C-FF3C-4937-BC39-BDA087FC5ADC}"/>
          </ac:spMkLst>
        </pc:spChg>
        <pc:spChg chg="add del">
          <ac:chgData name="carolanne kerr" userId="6559054148b317e2" providerId="LiveId" clId="{A967D0A9-2EB8-48D4-A535-0EDF2EACAB68}" dt="2025-06-30T16:38:49.819" v="7973" actId="26606"/>
          <ac:spMkLst>
            <pc:docMk/>
            <pc:sldMk cId="722960713" sldId="258"/>
            <ac:spMk id="30" creationId="{EF78E39C-4C90-437A-AC49-F4C5DD14809C}"/>
          </ac:spMkLst>
        </pc:spChg>
        <pc:spChg chg="del">
          <ac:chgData name="carolanne kerr" userId="6559054148b317e2" providerId="LiveId" clId="{A967D0A9-2EB8-48D4-A535-0EDF2EACAB68}" dt="2025-07-01T20:40:44.639" v="9138"/>
          <ac:spMkLst>
            <pc:docMk/>
            <pc:sldMk cId="722960713" sldId="258"/>
            <ac:spMk id="35" creationId="{FB71362F-6305-42A2-8633-285CE3813B1A}"/>
          </ac:spMkLst>
        </pc:spChg>
        <pc:spChg chg="del">
          <ac:chgData name="carolanne kerr" userId="6559054148b317e2" providerId="LiveId" clId="{A967D0A9-2EB8-48D4-A535-0EDF2EACAB68}" dt="2025-07-01T20:40:44.639" v="9138"/>
          <ac:spMkLst>
            <pc:docMk/>
            <pc:sldMk cId="722960713" sldId="258"/>
            <ac:spMk id="37" creationId="{96033C54-130E-47B2-AED6-625156FBA730}"/>
          </ac:spMkLst>
        </pc:spChg>
        <pc:spChg chg="add del">
          <ac:chgData name="carolanne kerr" userId="6559054148b317e2" providerId="LiveId" clId="{A967D0A9-2EB8-48D4-A535-0EDF2EACAB68}" dt="2025-07-01T20:40:44.639" v="9138"/>
          <ac:spMkLst>
            <pc:docMk/>
            <pc:sldMk cId="722960713" sldId="258"/>
            <ac:spMk id="39" creationId="{A4242FE5-C72F-4A84-8716-823E31865754}"/>
          </ac:spMkLst>
        </pc:spChg>
        <pc:spChg chg="add del">
          <ac:chgData name="carolanne kerr" userId="6559054148b317e2" providerId="LiveId" clId="{A967D0A9-2EB8-48D4-A535-0EDF2EACAB68}" dt="2025-07-01T20:40:44.639" v="9138"/>
          <ac:spMkLst>
            <pc:docMk/>
            <pc:sldMk cId="722960713" sldId="258"/>
            <ac:spMk id="41" creationId="{18CB9ED3-F084-4F4D-A18E-3FEB1520129E}"/>
          </ac:spMkLst>
        </pc:spChg>
        <pc:spChg chg="add del">
          <ac:chgData name="carolanne kerr" userId="6559054148b317e2" providerId="LiveId" clId="{A967D0A9-2EB8-48D4-A535-0EDF2EACAB68}" dt="2025-07-01T20:40:44.639" v="9138"/>
          <ac:spMkLst>
            <pc:docMk/>
            <pc:sldMk cId="722960713" sldId="258"/>
            <ac:spMk id="43" creationId="{39222938-EAF8-4DE0-8FA0-31B5109FCE54}"/>
          </ac:spMkLst>
        </pc:spChg>
        <pc:spChg chg="add del">
          <ac:chgData name="carolanne kerr" userId="6559054148b317e2" providerId="LiveId" clId="{A967D0A9-2EB8-48D4-A535-0EDF2EACAB68}" dt="2025-07-01T20:40:44.639" v="9138"/>
          <ac:spMkLst>
            <pc:docMk/>
            <pc:sldMk cId="722960713" sldId="258"/>
            <ac:spMk id="45" creationId="{B33B1F50-587A-4270-941C-3D03C3891513}"/>
          </ac:spMkLst>
        </pc:spChg>
        <pc:spChg chg="add del">
          <ac:chgData name="carolanne kerr" userId="6559054148b317e2" providerId="LiveId" clId="{A967D0A9-2EB8-48D4-A535-0EDF2EACAB68}" dt="2025-07-01T20:40:44.639" v="9138"/>
          <ac:spMkLst>
            <pc:docMk/>
            <pc:sldMk cId="722960713" sldId="258"/>
            <ac:spMk id="47" creationId="{62310D42-418C-4ACE-BF95-D8FA7E02C434}"/>
          </ac:spMkLst>
        </pc:spChg>
        <pc:spChg chg="add del">
          <ac:chgData name="carolanne kerr" userId="6559054148b317e2" providerId="LiveId" clId="{A967D0A9-2EB8-48D4-A535-0EDF2EACAB68}" dt="2025-07-01T20:40:44.639" v="9138"/>
          <ac:spMkLst>
            <pc:docMk/>
            <pc:sldMk cId="722960713" sldId="258"/>
            <ac:spMk id="49" creationId="{75ABCF05-8734-4C35-8112-28A5AC3F96FA}"/>
          </ac:spMkLst>
        </pc:spChg>
        <pc:picChg chg="mod ord">
          <ac:chgData name="carolanne kerr" userId="6559054148b317e2" providerId="LiveId" clId="{A967D0A9-2EB8-48D4-A535-0EDF2EACAB68}" dt="2025-06-18T11:02:32.457" v="640" actId="26606"/>
          <ac:picMkLst>
            <pc:docMk/>
            <pc:sldMk cId="722960713" sldId="258"/>
            <ac:picMk id="3" creationId="{1CE43B90-1CF6-3B3F-6828-83DACE126923}"/>
          </ac:picMkLst>
        </pc:picChg>
        <pc:picChg chg="mod ord">
          <ac:chgData name="carolanne kerr" userId="6559054148b317e2" providerId="LiveId" clId="{A967D0A9-2EB8-48D4-A535-0EDF2EACAB68}" dt="2025-06-18T11:02:32.457" v="640" actId="26606"/>
          <ac:picMkLst>
            <pc:docMk/>
            <pc:sldMk cId="722960713" sldId="258"/>
            <ac:picMk id="5" creationId="{B2EE7AAC-2271-FC35-E3C5-0AAD880B983D}"/>
          </ac:picMkLst>
        </pc:picChg>
      </pc:sldChg>
      <pc:sldChg chg="addSp delSp modSp mod setBg delDesignElem">
        <pc:chgData name="carolanne kerr" userId="6559054148b317e2" providerId="LiveId" clId="{A967D0A9-2EB8-48D4-A535-0EDF2EACAB68}" dt="2025-07-01T20:45:50.581" v="9178" actId="5793"/>
        <pc:sldMkLst>
          <pc:docMk/>
          <pc:sldMk cId="3809031705" sldId="259"/>
        </pc:sldMkLst>
        <pc:spChg chg="add mod ord">
          <ac:chgData name="carolanne kerr" userId="6559054148b317e2" providerId="LiveId" clId="{A967D0A9-2EB8-48D4-A535-0EDF2EACAB68}" dt="2025-07-01T20:45:47.051" v="9177" actId="26606"/>
          <ac:spMkLst>
            <pc:docMk/>
            <pc:sldMk cId="3809031705" sldId="259"/>
            <ac:spMk id="2" creationId="{57F8B384-7F96-E7BD-0E44-6F5A43987DFC}"/>
          </ac:spMkLst>
        </pc:spChg>
        <pc:spChg chg="add del mod ord">
          <ac:chgData name="carolanne kerr" userId="6559054148b317e2" providerId="LiveId" clId="{A967D0A9-2EB8-48D4-A535-0EDF2EACAB68}" dt="2025-07-01T20:45:50.581" v="9178" actId="5793"/>
          <ac:spMkLst>
            <pc:docMk/>
            <pc:sldMk cId="3809031705" sldId="259"/>
            <ac:spMk id="4" creationId="{4DCD800D-A363-854F-BCF2-BC37F247D3B8}"/>
          </ac:spMkLst>
        </pc:spChg>
        <pc:spChg chg="add">
          <ac:chgData name="carolanne kerr" userId="6559054148b317e2" providerId="LiveId" clId="{A967D0A9-2EB8-48D4-A535-0EDF2EACAB68}" dt="2025-07-01T20:45:47.051" v="9177" actId="26606"/>
          <ac:spMkLst>
            <pc:docMk/>
            <pc:sldMk cId="3809031705" sldId="259"/>
            <ac:spMk id="16" creationId="{77F7D86A-709E-4A26-9BC7-C9D9922F4066}"/>
          </ac:spMkLst>
        </pc:spChg>
        <pc:spChg chg="add">
          <ac:chgData name="carolanne kerr" userId="6559054148b317e2" providerId="LiveId" clId="{A967D0A9-2EB8-48D4-A535-0EDF2EACAB68}" dt="2025-07-01T20:45:47.051" v="9177" actId="26606"/>
          <ac:spMkLst>
            <pc:docMk/>
            <pc:sldMk cId="3809031705" sldId="259"/>
            <ac:spMk id="18" creationId="{FFCD9B9F-B3FA-405A-9934-F9E85C1DE7C4}"/>
          </ac:spMkLst>
        </pc:spChg>
        <pc:spChg chg="add">
          <ac:chgData name="carolanne kerr" userId="6559054148b317e2" providerId="LiveId" clId="{A967D0A9-2EB8-48D4-A535-0EDF2EACAB68}" dt="2025-07-01T20:45:47.051" v="9177" actId="26606"/>
          <ac:spMkLst>
            <pc:docMk/>
            <pc:sldMk cId="3809031705" sldId="259"/>
            <ac:spMk id="20" creationId="{DCBF32FF-171B-40C2-93FE-AA3BAE43DB1E}"/>
          </ac:spMkLst>
        </pc:spChg>
        <pc:spChg chg="add">
          <ac:chgData name="carolanne kerr" userId="6559054148b317e2" providerId="LiveId" clId="{A967D0A9-2EB8-48D4-A535-0EDF2EACAB68}" dt="2025-07-01T20:45:47.051" v="9177" actId="26606"/>
          <ac:spMkLst>
            <pc:docMk/>
            <pc:sldMk cId="3809031705" sldId="259"/>
            <ac:spMk id="22" creationId="{391A6607-E864-41D6-8749-98EE1987A495}"/>
          </ac:spMkLst>
        </pc:spChg>
        <pc:spChg chg="add">
          <ac:chgData name="carolanne kerr" userId="6559054148b317e2" providerId="LiveId" clId="{A967D0A9-2EB8-48D4-A535-0EDF2EACAB68}" dt="2025-07-01T20:45:47.051" v="9177" actId="26606"/>
          <ac:spMkLst>
            <pc:docMk/>
            <pc:sldMk cId="3809031705" sldId="259"/>
            <ac:spMk id="24" creationId="{121A056A-3429-470D-AFC8-97C1F8D83EF5}"/>
          </ac:spMkLst>
        </pc:spChg>
        <pc:spChg chg="add">
          <ac:chgData name="carolanne kerr" userId="6559054148b317e2" providerId="LiveId" clId="{A967D0A9-2EB8-48D4-A535-0EDF2EACAB68}" dt="2025-07-01T20:45:47.051" v="9177" actId="26606"/>
          <ac:spMkLst>
            <pc:docMk/>
            <pc:sldMk cId="3809031705" sldId="259"/>
            <ac:spMk id="26" creationId="{90BEFB55-7176-4081-B76A-D32AFECCE2C4}"/>
          </ac:spMkLst>
        </pc:spChg>
        <pc:spChg chg="add">
          <ac:chgData name="carolanne kerr" userId="6559054148b317e2" providerId="LiveId" clId="{A967D0A9-2EB8-48D4-A535-0EDF2EACAB68}" dt="2025-07-01T20:45:47.051" v="9177" actId="26606"/>
          <ac:spMkLst>
            <pc:docMk/>
            <pc:sldMk cId="3809031705" sldId="259"/>
            <ac:spMk id="28" creationId="{3DCAB5CB-1540-4DEE-976C-1BD5F6E3B418}"/>
          </ac:spMkLst>
        </pc:spChg>
        <pc:spChg chg="add">
          <ac:chgData name="carolanne kerr" userId="6559054148b317e2" providerId="LiveId" clId="{A967D0A9-2EB8-48D4-A535-0EDF2EACAB68}" dt="2025-07-01T20:45:47.051" v="9177" actId="26606"/>
          <ac:spMkLst>
            <pc:docMk/>
            <pc:sldMk cId="3809031705" sldId="259"/>
            <ac:spMk id="30" creationId="{44356B39-91B7-4E26-8359-29C41DD9BA5C}"/>
          </ac:spMkLst>
        </pc:spChg>
        <pc:spChg chg="add del">
          <ac:chgData name="carolanne kerr" userId="6559054148b317e2" providerId="LiveId" clId="{A967D0A9-2EB8-48D4-A535-0EDF2EACAB68}" dt="2025-07-01T20:40:44.639" v="9138"/>
          <ac:spMkLst>
            <pc:docMk/>
            <pc:sldMk cId="3809031705" sldId="259"/>
            <ac:spMk id="82" creationId="{77F7D86A-709E-4A26-9BC7-C9D9922F4066}"/>
          </ac:spMkLst>
        </pc:spChg>
        <pc:spChg chg="add del">
          <ac:chgData name="carolanne kerr" userId="6559054148b317e2" providerId="LiveId" clId="{A967D0A9-2EB8-48D4-A535-0EDF2EACAB68}" dt="2025-07-01T20:40:44.639" v="9138"/>
          <ac:spMkLst>
            <pc:docMk/>
            <pc:sldMk cId="3809031705" sldId="259"/>
            <ac:spMk id="84" creationId="{5CD20F8C-7900-4CD3-8B5C-972A01C325BB}"/>
          </ac:spMkLst>
        </pc:spChg>
        <pc:spChg chg="add del">
          <ac:chgData name="carolanne kerr" userId="6559054148b317e2" providerId="LiveId" clId="{A967D0A9-2EB8-48D4-A535-0EDF2EACAB68}" dt="2025-07-01T20:40:44.639" v="9138"/>
          <ac:spMkLst>
            <pc:docMk/>
            <pc:sldMk cId="3809031705" sldId="259"/>
            <ac:spMk id="86" creationId="{D7731F70-1128-4928-B0E2-DB519C6178D3}"/>
          </ac:spMkLst>
        </pc:spChg>
        <pc:spChg chg="add del">
          <ac:chgData name="carolanne kerr" userId="6559054148b317e2" providerId="LiveId" clId="{A967D0A9-2EB8-48D4-A535-0EDF2EACAB68}" dt="2025-07-01T20:40:44.639" v="9138"/>
          <ac:spMkLst>
            <pc:docMk/>
            <pc:sldMk cId="3809031705" sldId="259"/>
            <ac:spMk id="88" creationId="{7BF7D6DA-A56C-4446-B20E-E892BDA42B8C}"/>
          </ac:spMkLst>
        </pc:spChg>
        <pc:spChg chg="del">
          <ac:chgData name="carolanne kerr" userId="6559054148b317e2" providerId="LiveId" clId="{A967D0A9-2EB8-48D4-A535-0EDF2EACAB68}" dt="2025-07-01T20:40:44.639" v="9138"/>
          <ac:spMkLst>
            <pc:docMk/>
            <pc:sldMk cId="3809031705" sldId="259"/>
            <ac:spMk id="90" creationId="{754FB359-3B47-4C8B-BD2F-3B4460A6E2B6}"/>
          </ac:spMkLst>
        </pc:spChg>
        <pc:spChg chg="add del">
          <ac:chgData name="carolanne kerr" userId="6559054148b317e2" providerId="LiveId" clId="{A967D0A9-2EB8-48D4-A535-0EDF2EACAB68}" dt="2025-07-01T20:40:44.639" v="9138"/>
          <ac:spMkLst>
            <pc:docMk/>
            <pc:sldMk cId="3809031705" sldId="259"/>
            <ac:spMk id="92" creationId="{4FFF83E3-EBCF-482B-B77F-6AFBEAED759D}"/>
          </ac:spMkLst>
        </pc:spChg>
        <pc:picChg chg="mod ord">
          <ac:chgData name="carolanne kerr" userId="6559054148b317e2" providerId="LiveId" clId="{A967D0A9-2EB8-48D4-A535-0EDF2EACAB68}" dt="2025-06-18T16:15:41.179" v="1500" actId="26606"/>
          <ac:picMkLst>
            <pc:docMk/>
            <pc:sldMk cId="3809031705" sldId="259"/>
            <ac:picMk id="3" creationId="{B3D25886-B682-BEC5-CD12-197BD333DD59}"/>
          </ac:picMkLst>
        </pc:picChg>
        <pc:picChg chg="mod">
          <ac:chgData name="carolanne kerr" userId="6559054148b317e2" providerId="LiveId" clId="{A967D0A9-2EB8-48D4-A535-0EDF2EACAB68}" dt="2025-06-18T16:14:06.773" v="1490" actId="14100"/>
          <ac:picMkLst>
            <pc:docMk/>
            <pc:sldMk cId="3809031705" sldId="259"/>
            <ac:picMk id="7" creationId="{C53681AD-29FE-E5D5-2D4A-6ADB1A6833D2}"/>
          </ac:picMkLst>
        </pc:picChg>
        <pc:picChg chg="mod">
          <ac:chgData name="carolanne kerr" userId="6559054148b317e2" providerId="LiveId" clId="{A967D0A9-2EB8-48D4-A535-0EDF2EACAB68}" dt="2025-06-18T16:15:36.098" v="1498" actId="26606"/>
          <ac:picMkLst>
            <pc:docMk/>
            <pc:sldMk cId="3809031705" sldId="259"/>
            <ac:picMk id="9" creationId="{3AC9E3A3-4BC6-38CF-6B88-3388E5623B68}"/>
          </ac:picMkLst>
        </pc:picChg>
        <pc:picChg chg="mod">
          <ac:chgData name="carolanne kerr" userId="6559054148b317e2" providerId="LiveId" clId="{A967D0A9-2EB8-48D4-A535-0EDF2EACAB68}" dt="2025-06-18T16:14:12.950" v="1492" actId="1076"/>
          <ac:picMkLst>
            <pc:docMk/>
            <pc:sldMk cId="3809031705" sldId="259"/>
            <ac:picMk id="11" creationId="{602E2F9C-E07C-17EA-4330-1E076AE67316}"/>
          </ac:picMkLst>
        </pc:picChg>
      </pc:sldChg>
      <pc:sldChg chg="addSp delSp modSp mod setBg delDesignElem">
        <pc:chgData name="carolanne kerr" userId="6559054148b317e2" providerId="LiveId" clId="{A967D0A9-2EB8-48D4-A535-0EDF2EACAB68}" dt="2025-07-01T20:46:22.071" v="9182" actId="26606"/>
        <pc:sldMkLst>
          <pc:docMk/>
          <pc:sldMk cId="590151606" sldId="260"/>
        </pc:sldMkLst>
        <pc:spChg chg="add mod ord">
          <ac:chgData name="carolanne kerr" userId="6559054148b317e2" providerId="LiveId" clId="{A967D0A9-2EB8-48D4-A535-0EDF2EACAB68}" dt="2025-06-29T16:01:07.834" v="6867" actId="115"/>
          <ac:spMkLst>
            <pc:docMk/>
            <pc:sldMk cId="590151606" sldId="260"/>
            <ac:spMk id="2" creationId="{4661F9A8-05BA-623F-6BF9-EF5DCE76CE49}"/>
          </ac:spMkLst>
        </pc:spChg>
        <pc:spChg chg="add">
          <ac:chgData name="carolanne kerr" userId="6559054148b317e2" providerId="LiveId" clId="{A967D0A9-2EB8-48D4-A535-0EDF2EACAB68}" dt="2025-07-01T20:46:22.071" v="9182" actId="26606"/>
          <ac:spMkLst>
            <pc:docMk/>
            <pc:sldMk cId="590151606" sldId="260"/>
            <ac:spMk id="14" creationId="{77F7D86A-709E-4A26-9BC7-C9D9922F4066}"/>
          </ac:spMkLst>
        </pc:spChg>
        <pc:spChg chg="add">
          <ac:chgData name="carolanne kerr" userId="6559054148b317e2" providerId="LiveId" clId="{A967D0A9-2EB8-48D4-A535-0EDF2EACAB68}" dt="2025-07-01T20:46:22.071" v="9182" actId="26606"/>
          <ac:spMkLst>
            <pc:docMk/>
            <pc:sldMk cId="590151606" sldId="260"/>
            <ac:spMk id="16" creationId="{E2521B9D-892F-43BE-890E-E7B53E614A97}"/>
          </ac:spMkLst>
        </pc:spChg>
        <pc:spChg chg="add">
          <ac:chgData name="carolanne kerr" userId="6559054148b317e2" providerId="LiveId" clId="{A967D0A9-2EB8-48D4-A535-0EDF2EACAB68}" dt="2025-07-01T20:46:22.071" v="9182" actId="26606"/>
          <ac:spMkLst>
            <pc:docMk/>
            <pc:sldMk cId="590151606" sldId="260"/>
            <ac:spMk id="22" creationId="{04E8DF02-3CCA-4B45-8EED-EA67DF9DCB65}"/>
          </ac:spMkLst>
        </pc:spChg>
        <pc:spChg chg="add del">
          <ac:chgData name="carolanne kerr" userId="6559054148b317e2" providerId="LiveId" clId="{A967D0A9-2EB8-48D4-A535-0EDF2EACAB68}" dt="2025-07-01T20:40:44.639" v="9138"/>
          <ac:spMkLst>
            <pc:docMk/>
            <pc:sldMk cId="590151606" sldId="260"/>
            <ac:spMk id="91" creationId="{77F7D86A-709E-4A26-9BC7-C9D9922F4066}"/>
          </ac:spMkLst>
        </pc:spChg>
        <pc:spChg chg="add del">
          <ac:chgData name="carolanne kerr" userId="6559054148b317e2" providerId="LiveId" clId="{A967D0A9-2EB8-48D4-A535-0EDF2EACAB68}" dt="2025-07-01T20:40:44.639" v="9138"/>
          <ac:spMkLst>
            <pc:docMk/>
            <pc:sldMk cId="590151606" sldId="260"/>
            <ac:spMk id="92" creationId="{E2521B9D-892F-43BE-890E-E7B53E614A97}"/>
          </ac:spMkLst>
        </pc:spChg>
        <pc:spChg chg="add del">
          <ac:chgData name="carolanne kerr" userId="6559054148b317e2" providerId="LiveId" clId="{A967D0A9-2EB8-48D4-A535-0EDF2EACAB68}" dt="2025-07-01T20:40:44.639" v="9138"/>
          <ac:spMkLst>
            <pc:docMk/>
            <pc:sldMk cId="590151606" sldId="260"/>
            <ac:spMk id="95" creationId="{04E8DF02-3CCA-4B45-8EED-EA67DF9DCB65}"/>
          </ac:spMkLst>
        </pc:spChg>
        <pc:picChg chg="mod ord">
          <ac:chgData name="carolanne kerr" userId="6559054148b317e2" providerId="LiveId" clId="{A967D0A9-2EB8-48D4-A535-0EDF2EACAB68}" dt="2025-06-18T17:42:24.462" v="1607" actId="26606"/>
          <ac:picMkLst>
            <pc:docMk/>
            <pc:sldMk cId="590151606" sldId="260"/>
            <ac:picMk id="3" creationId="{5872DA8E-11C2-DF34-F976-AA78F7C791D5}"/>
          </ac:picMkLst>
        </pc:picChg>
        <pc:picChg chg="mod">
          <ac:chgData name="carolanne kerr" userId="6559054148b317e2" providerId="LiveId" clId="{A967D0A9-2EB8-48D4-A535-0EDF2EACAB68}" dt="2025-06-18T17:42:24.462" v="1607" actId="26606"/>
          <ac:picMkLst>
            <pc:docMk/>
            <pc:sldMk cId="590151606" sldId="260"/>
            <ac:picMk id="5" creationId="{88670F19-651D-85A1-77F0-5233E6B96997}"/>
          </ac:picMkLst>
        </pc:picChg>
        <pc:picChg chg="mod ord">
          <ac:chgData name="carolanne kerr" userId="6559054148b317e2" providerId="LiveId" clId="{A967D0A9-2EB8-48D4-A535-0EDF2EACAB68}" dt="2025-06-18T17:42:24.462" v="1607" actId="26606"/>
          <ac:picMkLst>
            <pc:docMk/>
            <pc:sldMk cId="590151606" sldId="260"/>
            <ac:picMk id="7" creationId="{223D88C3-8483-7240-0DA9-B0F83108FDAF}"/>
          </ac:picMkLst>
        </pc:picChg>
        <pc:picChg chg="mod ord">
          <ac:chgData name="carolanne kerr" userId="6559054148b317e2" providerId="LiveId" clId="{A967D0A9-2EB8-48D4-A535-0EDF2EACAB68}" dt="2025-06-18T17:42:24.462" v="1607" actId="26606"/>
          <ac:picMkLst>
            <pc:docMk/>
            <pc:sldMk cId="590151606" sldId="260"/>
            <ac:picMk id="9" creationId="{96E290AE-A036-3BF0-4CDC-D976DDA75AEF}"/>
          </ac:picMkLst>
        </pc:picChg>
        <pc:cxnChg chg="add">
          <ac:chgData name="carolanne kerr" userId="6559054148b317e2" providerId="LiveId" clId="{A967D0A9-2EB8-48D4-A535-0EDF2EACAB68}" dt="2025-07-01T20:46:22.071" v="9182" actId="26606"/>
          <ac:cxnSpMkLst>
            <pc:docMk/>
            <pc:sldMk cId="590151606" sldId="260"/>
            <ac:cxnSpMk id="18" creationId="{84D1E40A-ADD8-4074-BCF5-5ED160BB3E7E}"/>
          </ac:cxnSpMkLst>
        </pc:cxnChg>
        <pc:cxnChg chg="add">
          <ac:chgData name="carolanne kerr" userId="6559054148b317e2" providerId="LiveId" clId="{A967D0A9-2EB8-48D4-A535-0EDF2EACAB68}" dt="2025-07-01T20:46:22.071" v="9182" actId="26606"/>
          <ac:cxnSpMkLst>
            <pc:docMk/>
            <pc:sldMk cId="590151606" sldId="260"/>
            <ac:cxnSpMk id="20" creationId="{59074003-9298-4E7A-A670-65F191D876C2}"/>
          </ac:cxnSpMkLst>
        </pc:cxnChg>
        <pc:cxnChg chg="del">
          <ac:chgData name="carolanne kerr" userId="6559054148b317e2" providerId="LiveId" clId="{A967D0A9-2EB8-48D4-A535-0EDF2EACAB68}" dt="2025-07-01T20:40:44.639" v="9138"/>
          <ac:cxnSpMkLst>
            <pc:docMk/>
            <pc:sldMk cId="590151606" sldId="260"/>
            <ac:cxnSpMk id="93" creationId="{84D1E40A-ADD8-4074-BCF5-5ED160BB3E7E}"/>
          </ac:cxnSpMkLst>
        </pc:cxnChg>
        <pc:cxnChg chg="del">
          <ac:chgData name="carolanne kerr" userId="6559054148b317e2" providerId="LiveId" clId="{A967D0A9-2EB8-48D4-A535-0EDF2EACAB68}" dt="2025-07-01T20:40:44.639" v="9138"/>
          <ac:cxnSpMkLst>
            <pc:docMk/>
            <pc:sldMk cId="590151606" sldId="260"/>
            <ac:cxnSpMk id="94" creationId="{59074003-9298-4E7A-A670-65F191D876C2}"/>
          </ac:cxnSpMkLst>
        </pc:cxnChg>
      </pc:sldChg>
      <pc:sldChg chg="addSp delSp modSp mod setBg delDesignElem">
        <pc:chgData name="carolanne kerr" userId="6559054148b317e2" providerId="LiveId" clId="{A967D0A9-2EB8-48D4-A535-0EDF2EACAB68}" dt="2025-07-01T20:46:48.555" v="9185" actId="26606"/>
        <pc:sldMkLst>
          <pc:docMk/>
          <pc:sldMk cId="2782303442" sldId="261"/>
        </pc:sldMkLst>
        <pc:spChg chg="add mod">
          <ac:chgData name="carolanne kerr" userId="6559054148b317e2" providerId="LiveId" clId="{A967D0A9-2EB8-48D4-A535-0EDF2EACAB68}" dt="2025-07-01T20:46:48.555" v="9185" actId="26606"/>
          <ac:spMkLst>
            <pc:docMk/>
            <pc:sldMk cId="2782303442" sldId="261"/>
            <ac:spMk id="6" creationId="{600FE762-3297-E4FF-0FB7-B3FD38776EB9}"/>
          </ac:spMkLst>
        </pc:spChg>
        <pc:spChg chg="add mod ord">
          <ac:chgData name="carolanne kerr" userId="6559054148b317e2" providerId="LiveId" clId="{A967D0A9-2EB8-48D4-A535-0EDF2EACAB68}" dt="2025-07-01T20:46:48.555" v="9185" actId="26606"/>
          <ac:spMkLst>
            <pc:docMk/>
            <pc:sldMk cId="2782303442" sldId="261"/>
            <ac:spMk id="11" creationId="{34D902A6-5554-1D7A-5820-F60783CD2F5E}"/>
          </ac:spMkLst>
        </pc:spChg>
        <pc:spChg chg="add">
          <ac:chgData name="carolanne kerr" userId="6559054148b317e2" providerId="LiveId" clId="{A967D0A9-2EB8-48D4-A535-0EDF2EACAB68}" dt="2025-07-01T20:46:48.555" v="9185" actId="26606"/>
          <ac:spMkLst>
            <pc:docMk/>
            <pc:sldMk cId="2782303442" sldId="261"/>
            <ac:spMk id="16" creationId="{77F7D86A-709E-4A26-9BC7-C9D9922F4066}"/>
          </ac:spMkLst>
        </pc:spChg>
        <pc:spChg chg="add">
          <ac:chgData name="carolanne kerr" userId="6559054148b317e2" providerId="LiveId" clId="{A967D0A9-2EB8-48D4-A535-0EDF2EACAB68}" dt="2025-07-01T20:46:48.555" v="9185" actId="26606"/>
          <ac:spMkLst>
            <pc:docMk/>
            <pc:sldMk cId="2782303442" sldId="261"/>
            <ac:spMk id="18" creationId="{E2521B9D-892F-43BE-890E-E7B53E614A97}"/>
          </ac:spMkLst>
        </pc:spChg>
        <pc:spChg chg="add">
          <ac:chgData name="carolanne kerr" userId="6559054148b317e2" providerId="LiveId" clId="{A967D0A9-2EB8-48D4-A535-0EDF2EACAB68}" dt="2025-07-01T20:46:48.555" v="9185" actId="26606"/>
          <ac:spMkLst>
            <pc:docMk/>
            <pc:sldMk cId="2782303442" sldId="261"/>
            <ac:spMk id="24" creationId="{04E8DF02-3CCA-4B45-8EED-EA67DF9DCB65}"/>
          </ac:spMkLst>
        </pc:spChg>
        <pc:spChg chg="add del">
          <ac:chgData name="carolanne kerr" userId="6559054148b317e2" providerId="LiveId" clId="{A967D0A9-2EB8-48D4-A535-0EDF2EACAB68}" dt="2025-07-01T20:40:44.639" v="9138"/>
          <ac:spMkLst>
            <pc:docMk/>
            <pc:sldMk cId="2782303442" sldId="261"/>
            <ac:spMk id="35" creationId="{D5DEC9E8-5269-452D-8317-15A4A6767400}"/>
          </ac:spMkLst>
        </pc:spChg>
        <pc:spChg chg="del">
          <ac:chgData name="carolanne kerr" userId="6559054148b317e2" providerId="LiveId" clId="{A967D0A9-2EB8-48D4-A535-0EDF2EACAB68}" dt="2025-07-01T20:40:44.639" v="9138"/>
          <ac:spMkLst>
            <pc:docMk/>
            <pc:sldMk cId="2782303442" sldId="261"/>
            <ac:spMk id="36" creationId="{77F7D86A-709E-4A26-9BC7-C9D9922F4066}"/>
          </ac:spMkLst>
        </pc:spChg>
        <pc:spChg chg="add del">
          <ac:chgData name="carolanne kerr" userId="6559054148b317e2" providerId="LiveId" clId="{A967D0A9-2EB8-48D4-A535-0EDF2EACAB68}" dt="2025-07-01T20:40:44.639" v="9138"/>
          <ac:spMkLst>
            <pc:docMk/>
            <pc:sldMk cId="2782303442" sldId="261"/>
            <ac:spMk id="37" creationId="{DF7FBA26-72F8-4904-8FE1-B79B31D14C7C}"/>
          </ac:spMkLst>
        </pc:spChg>
        <pc:spChg chg="add del">
          <ac:chgData name="carolanne kerr" userId="6559054148b317e2" providerId="LiveId" clId="{A967D0A9-2EB8-48D4-A535-0EDF2EACAB68}" dt="2025-07-01T20:40:44.639" v="9138"/>
          <ac:spMkLst>
            <pc:docMk/>
            <pc:sldMk cId="2782303442" sldId="261"/>
            <ac:spMk id="38" creationId="{E2521B9D-892F-43BE-890E-E7B53E614A97}"/>
          </ac:spMkLst>
        </pc:spChg>
        <pc:spChg chg="add del">
          <ac:chgData name="carolanne kerr" userId="6559054148b317e2" providerId="LiveId" clId="{A967D0A9-2EB8-48D4-A535-0EDF2EACAB68}" dt="2025-07-01T20:40:44.639" v="9138"/>
          <ac:spMkLst>
            <pc:docMk/>
            <pc:sldMk cId="2782303442" sldId="261"/>
            <ac:spMk id="39" creationId="{D7E2D9D7-47FF-4A91-B0F8-33A6C7A83D5E}"/>
          </ac:spMkLst>
        </pc:spChg>
        <pc:spChg chg="add del">
          <ac:chgData name="carolanne kerr" userId="6559054148b317e2" providerId="LiveId" clId="{A967D0A9-2EB8-48D4-A535-0EDF2EACAB68}" dt="2025-07-01T20:40:44.639" v="9138"/>
          <ac:spMkLst>
            <pc:docMk/>
            <pc:sldMk cId="2782303442" sldId="261"/>
            <ac:spMk id="41" creationId="{F08CA653-3A7A-4933-A9AF-B36FCA48E833}"/>
          </ac:spMkLst>
        </pc:spChg>
        <pc:spChg chg="add del">
          <ac:chgData name="carolanne kerr" userId="6559054148b317e2" providerId="LiveId" clId="{A967D0A9-2EB8-48D4-A535-0EDF2EACAB68}" dt="2025-07-01T20:40:44.639" v="9138"/>
          <ac:spMkLst>
            <pc:docMk/>
            <pc:sldMk cId="2782303442" sldId="261"/>
            <ac:spMk id="42" creationId="{6DB9D783-1075-4CBD-AC33-58B4A8C76EBD}"/>
          </ac:spMkLst>
        </pc:spChg>
        <pc:spChg chg="del">
          <ac:chgData name="carolanne kerr" userId="6559054148b317e2" providerId="LiveId" clId="{A967D0A9-2EB8-48D4-A535-0EDF2EACAB68}" dt="2025-07-01T20:40:44.639" v="9138"/>
          <ac:spMkLst>
            <pc:docMk/>
            <pc:sldMk cId="2782303442" sldId="261"/>
            <ac:spMk id="43" creationId="{F0EC00CC-0608-43D7-8926-9078174A1433}"/>
          </ac:spMkLst>
        </pc:spChg>
        <pc:spChg chg="add del">
          <ac:chgData name="carolanne kerr" userId="6559054148b317e2" providerId="LiveId" clId="{A967D0A9-2EB8-48D4-A535-0EDF2EACAB68}" dt="2025-07-01T20:40:44.639" v="9138"/>
          <ac:spMkLst>
            <pc:docMk/>
            <pc:sldMk cId="2782303442" sldId="261"/>
            <ac:spMk id="45" creationId="{CD60E61A-F29A-4784-932F-4D3B69B2F94D}"/>
          </ac:spMkLst>
        </pc:spChg>
        <pc:spChg chg="add del">
          <ac:chgData name="carolanne kerr" userId="6559054148b317e2" providerId="LiveId" clId="{A967D0A9-2EB8-48D4-A535-0EDF2EACAB68}" dt="2025-07-01T20:40:44.639" v="9138"/>
          <ac:spMkLst>
            <pc:docMk/>
            <pc:sldMk cId="2782303442" sldId="261"/>
            <ac:spMk id="46" creationId="{57BCE512-DBB5-4A7B-BF6A-C8FD15A97C61}"/>
          </ac:spMkLst>
        </pc:spChg>
        <pc:picChg chg="add mod">
          <ac:chgData name="carolanne kerr" userId="6559054148b317e2" providerId="LiveId" clId="{A967D0A9-2EB8-48D4-A535-0EDF2EACAB68}" dt="2025-07-01T20:46:48.555" v="9185" actId="26606"/>
          <ac:picMkLst>
            <pc:docMk/>
            <pc:sldMk cId="2782303442" sldId="261"/>
            <ac:picMk id="4" creationId="{9D9E62AB-4979-10E0-D5E7-2CE78063B009}"/>
          </ac:picMkLst>
        </pc:picChg>
        <pc:picChg chg="mod">
          <ac:chgData name="carolanne kerr" userId="6559054148b317e2" providerId="LiveId" clId="{A967D0A9-2EB8-48D4-A535-0EDF2EACAB68}" dt="2025-07-01T20:46:48.555" v="9185" actId="26606"/>
          <ac:picMkLst>
            <pc:docMk/>
            <pc:sldMk cId="2782303442" sldId="261"/>
            <ac:picMk id="5" creationId="{D0F6A870-08E0-03DF-95C0-0712D850A238}"/>
          </ac:picMkLst>
        </pc:picChg>
        <pc:picChg chg="mod ord">
          <ac:chgData name="carolanne kerr" userId="6559054148b317e2" providerId="LiveId" clId="{A967D0A9-2EB8-48D4-A535-0EDF2EACAB68}" dt="2025-07-01T20:46:48.555" v="9185" actId="26606"/>
          <ac:picMkLst>
            <pc:docMk/>
            <pc:sldMk cId="2782303442" sldId="261"/>
            <ac:picMk id="7" creationId="{4A1FB243-0557-9757-4D87-8C9C26E0B3EF}"/>
          </ac:picMkLst>
        </pc:picChg>
        <pc:picChg chg="add mod ord">
          <ac:chgData name="carolanne kerr" userId="6559054148b317e2" providerId="LiveId" clId="{A967D0A9-2EB8-48D4-A535-0EDF2EACAB68}" dt="2025-07-01T20:46:48.555" v="9185" actId="26606"/>
          <ac:picMkLst>
            <pc:docMk/>
            <pc:sldMk cId="2782303442" sldId="261"/>
            <ac:picMk id="9" creationId="{BB31777B-1387-1C34-C185-DF5FB0B54638}"/>
          </ac:picMkLst>
        </pc:picChg>
        <pc:cxnChg chg="add">
          <ac:chgData name="carolanne kerr" userId="6559054148b317e2" providerId="LiveId" clId="{A967D0A9-2EB8-48D4-A535-0EDF2EACAB68}" dt="2025-07-01T20:46:48.555" v="9185" actId="26606"/>
          <ac:cxnSpMkLst>
            <pc:docMk/>
            <pc:sldMk cId="2782303442" sldId="261"/>
            <ac:cxnSpMk id="22" creationId="{59074003-9298-4E7A-A670-65F191D876C2}"/>
          </ac:cxnSpMkLst>
        </pc:cxnChg>
      </pc:sldChg>
      <pc:sldChg chg="addSp delSp modSp new mod setBg delDesignElem">
        <pc:chgData name="carolanne kerr" userId="6559054148b317e2" providerId="LiveId" clId="{A967D0A9-2EB8-48D4-A535-0EDF2EACAB68}" dt="2025-07-01T20:41:59.755" v="9144" actId="5793"/>
        <pc:sldMkLst>
          <pc:docMk/>
          <pc:sldMk cId="1197474872" sldId="262"/>
        </pc:sldMkLst>
        <pc:spChg chg="add mod">
          <ac:chgData name="carolanne kerr" userId="6559054148b317e2" providerId="LiveId" clId="{A967D0A9-2EB8-48D4-A535-0EDF2EACAB68}" dt="2025-06-30T16:39:08.934" v="7977" actId="26606"/>
          <ac:spMkLst>
            <pc:docMk/>
            <pc:sldMk cId="1197474872" sldId="262"/>
            <ac:spMk id="2" creationId="{D18F1B60-897F-1B31-9E77-E38B6DE61F9B}"/>
          </ac:spMkLst>
        </pc:spChg>
        <pc:spChg chg="add mod ord">
          <ac:chgData name="carolanne kerr" userId="6559054148b317e2" providerId="LiveId" clId="{A967D0A9-2EB8-48D4-A535-0EDF2EACAB68}" dt="2025-07-01T20:41:59.755" v="9144" actId="5793"/>
          <ac:spMkLst>
            <pc:docMk/>
            <pc:sldMk cId="1197474872" sldId="262"/>
            <ac:spMk id="4" creationId="{BB5BCE50-527A-02FD-78B9-7ED8C9C4C496}"/>
          </ac:spMkLst>
        </pc:spChg>
        <pc:spChg chg="add">
          <ac:chgData name="carolanne kerr" userId="6559054148b317e2" providerId="LiveId" clId="{A967D0A9-2EB8-48D4-A535-0EDF2EACAB68}" dt="2025-07-01T20:41:56.175" v="9143" actId="26606"/>
          <ac:spMkLst>
            <pc:docMk/>
            <pc:sldMk cId="1197474872" sldId="262"/>
            <ac:spMk id="17" creationId="{6A875D0D-3C9D-4DCD-B596-0CA5384D7D16}"/>
          </ac:spMkLst>
        </pc:spChg>
        <pc:spChg chg="add">
          <ac:chgData name="carolanne kerr" userId="6559054148b317e2" providerId="LiveId" clId="{A967D0A9-2EB8-48D4-A535-0EDF2EACAB68}" dt="2025-07-01T20:41:56.175" v="9143" actId="26606"/>
          <ac:spMkLst>
            <pc:docMk/>
            <pc:sldMk cId="1197474872" sldId="262"/>
            <ac:spMk id="19" creationId="{CFBA0F70-CA6A-4DE1-8930-3FA0033C212E}"/>
          </ac:spMkLst>
        </pc:spChg>
        <pc:spChg chg="add">
          <ac:chgData name="carolanne kerr" userId="6559054148b317e2" providerId="LiveId" clId="{A967D0A9-2EB8-48D4-A535-0EDF2EACAB68}" dt="2025-07-01T20:41:56.175" v="9143" actId="26606"/>
          <ac:spMkLst>
            <pc:docMk/>
            <pc:sldMk cId="1197474872" sldId="262"/>
            <ac:spMk id="21" creationId="{531B5C47-1CA0-4762-BBEF-AC6A4DB781F8}"/>
          </ac:spMkLst>
        </pc:spChg>
        <pc:spChg chg="add">
          <ac:chgData name="carolanne kerr" userId="6559054148b317e2" providerId="LiveId" clId="{A967D0A9-2EB8-48D4-A535-0EDF2EACAB68}" dt="2025-07-01T20:41:56.175" v="9143" actId="26606"/>
          <ac:spMkLst>
            <pc:docMk/>
            <pc:sldMk cId="1197474872" sldId="262"/>
            <ac:spMk id="23" creationId="{A81EFB5C-E32B-40C4-AD06-8C34EB093DE0}"/>
          </ac:spMkLst>
        </pc:spChg>
        <pc:spChg chg="add">
          <ac:chgData name="carolanne kerr" userId="6559054148b317e2" providerId="LiveId" clId="{A967D0A9-2EB8-48D4-A535-0EDF2EACAB68}" dt="2025-07-01T20:41:56.175" v="9143" actId="26606"/>
          <ac:spMkLst>
            <pc:docMk/>
            <pc:sldMk cId="1197474872" sldId="262"/>
            <ac:spMk id="25" creationId="{82D12DA2-A8FA-48DC-9A62-7942F2FB0D59}"/>
          </ac:spMkLst>
        </pc:spChg>
        <pc:spChg chg="add del">
          <ac:chgData name="carolanne kerr" userId="6559054148b317e2" providerId="LiveId" clId="{A967D0A9-2EB8-48D4-A535-0EDF2EACAB68}" dt="2025-06-30T16:39:08.934" v="7977" actId="26606"/>
          <ac:spMkLst>
            <pc:docMk/>
            <pc:sldMk cId="1197474872" sldId="262"/>
            <ac:spMk id="54" creationId="{0C1C66B7-9644-4D9B-9A19-5FD3E30EF15F}"/>
          </ac:spMkLst>
        </pc:spChg>
        <pc:spChg chg="add del">
          <ac:chgData name="carolanne kerr" userId="6559054148b317e2" providerId="LiveId" clId="{A967D0A9-2EB8-48D4-A535-0EDF2EACAB68}" dt="2025-06-30T16:39:08.934" v="7977" actId="26606"/>
          <ac:spMkLst>
            <pc:docMk/>
            <pc:sldMk cId="1197474872" sldId="262"/>
            <ac:spMk id="55" creationId="{DA93081D-985B-459F-932C-0B0C8B95DFB3}"/>
          </ac:spMkLst>
        </pc:spChg>
        <pc:spChg chg="add del">
          <ac:chgData name="carolanne kerr" userId="6559054148b317e2" providerId="LiveId" clId="{A967D0A9-2EB8-48D4-A535-0EDF2EACAB68}" dt="2025-07-01T20:40:44.639" v="9138"/>
          <ac:spMkLst>
            <pc:docMk/>
            <pc:sldMk cId="1197474872" sldId="262"/>
            <ac:spMk id="60" creationId="{6A875D0D-3C9D-4DCD-B596-0CA5384D7D16}"/>
          </ac:spMkLst>
        </pc:spChg>
        <pc:spChg chg="add del">
          <ac:chgData name="carolanne kerr" userId="6559054148b317e2" providerId="LiveId" clId="{A967D0A9-2EB8-48D4-A535-0EDF2EACAB68}" dt="2025-07-01T20:40:44.639" v="9138"/>
          <ac:spMkLst>
            <pc:docMk/>
            <pc:sldMk cId="1197474872" sldId="262"/>
            <ac:spMk id="62" creationId="{CFBA0F70-CA6A-4DE1-8930-3FA0033C212E}"/>
          </ac:spMkLst>
        </pc:spChg>
        <pc:spChg chg="add del">
          <ac:chgData name="carolanne kerr" userId="6559054148b317e2" providerId="LiveId" clId="{A967D0A9-2EB8-48D4-A535-0EDF2EACAB68}" dt="2025-07-01T20:40:44.639" v="9138"/>
          <ac:spMkLst>
            <pc:docMk/>
            <pc:sldMk cId="1197474872" sldId="262"/>
            <ac:spMk id="64" creationId="{531B5C47-1CA0-4762-BBEF-AC6A4DB781F8}"/>
          </ac:spMkLst>
        </pc:spChg>
        <pc:spChg chg="add del">
          <ac:chgData name="carolanne kerr" userId="6559054148b317e2" providerId="LiveId" clId="{A967D0A9-2EB8-48D4-A535-0EDF2EACAB68}" dt="2025-07-01T20:40:44.639" v="9138"/>
          <ac:spMkLst>
            <pc:docMk/>
            <pc:sldMk cId="1197474872" sldId="262"/>
            <ac:spMk id="66" creationId="{A81EFB5C-E32B-40C4-AD06-8C34EB093DE0}"/>
          </ac:spMkLst>
        </pc:spChg>
        <pc:spChg chg="add del">
          <ac:chgData name="carolanne kerr" userId="6559054148b317e2" providerId="LiveId" clId="{A967D0A9-2EB8-48D4-A535-0EDF2EACAB68}" dt="2025-07-01T20:40:44.639" v="9138"/>
          <ac:spMkLst>
            <pc:docMk/>
            <pc:sldMk cId="1197474872" sldId="262"/>
            <ac:spMk id="68" creationId="{82D12DA2-A8FA-48DC-9A62-7942F2FB0D59}"/>
          </ac:spMkLst>
        </pc:spChg>
        <pc:picChg chg="add mod ord">
          <ac:chgData name="carolanne kerr" userId="6559054148b317e2" providerId="LiveId" clId="{A967D0A9-2EB8-48D4-A535-0EDF2EACAB68}" dt="2025-06-18T11:16:42.492" v="1099" actId="26606"/>
          <ac:picMkLst>
            <pc:docMk/>
            <pc:sldMk cId="1197474872" sldId="262"/>
            <ac:picMk id="6" creationId="{6AEB5B95-4965-A3CC-6953-383E36D3B203}"/>
          </ac:picMkLst>
        </pc:picChg>
        <pc:picChg chg="add mod">
          <ac:chgData name="carolanne kerr" userId="6559054148b317e2" providerId="LiveId" clId="{A967D0A9-2EB8-48D4-A535-0EDF2EACAB68}" dt="2025-06-30T16:39:08.934" v="7977" actId="26606"/>
          <ac:picMkLst>
            <pc:docMk/>
            <pc:sldMk cId="1197474872" sldId="262"/>
            <ac:picMk id="9" creationId="{630E3152-FBF9-BED0-4661-6C0D27A2CE2F}"/>
          </ac:picMkLst>
        </pc:picChg>
        <pc:picChg chg="add mod ord">
          <ac:chgData name="carolanne kerr" userId="6559054148b317e2" providerId="LiveId" clId="{A967D0A9-2EB8-48D4-A535-0EDF2EACAB68}" dt="2025-06-18T11:16:42.492" v="1099" actId="26606"/>
          <ac:picMkLst>
            <pc:docMk/>
            <pc:sldMk cId="1197474872" sldId="262"/>
            <ac:picMk id="12" creationId="{6F71EA5F-B7D9-E71C-2782-A6C40267E997}"/>
          </ac:picMkLst>
        </pc:picChg>
      </pc:sldChg>
      <pc:sldChg chg="addSp delSp modSp new mod setBg delDesignElem">
        <pc:chgData name="carolanne kerr" userId="6559054148b317e2" providerId="LiveId" clId="{A967D0A9-2EB8-48D4-A535-0EDF2EACAB68}" dt="2025-07-01T20:46:36.335" v="9184" actId="5793"/>
        <pc:sldMkLst>
          <pc:docMk/>
          <pc:sldMk cId="837965510" sldId="263"/>
        </pc:sldMkLst>
        <pc:spChg chg="add mod">
          <ac:chgData name="carolanne kerr" userId="6559054148b317e2" providerId="LiveId" clId="{A967D0A9-2EB8-48D4-A535-0EDF2EACAB68}" dt="2025-07-01T20:46:36.335" v="9184" actId="5793"/>
          <ac:spMkLst>
            <pc:docMk/>
            <pc:sldMk cId="837965510" sldId="263"/>
            <ac:spMk id="2" creationId="{18D18733-8C2A-7FAD-2DE1-F17132CEB82A}"/>
          </ac:spMkLst>
        </pc:spChg>
        <pc:spChg chg="add">
          <ac:chgData name="carolanne kerr" userId="6559054148b317e2" providerId="LiveId" clId="{A967D0A9-2EB8-48D4-A535-0EDF2EACAB68}" dt="2025-07-01T20:46:33.510" v="9183" actId="26606"/>
          <ac:spMkLst>
            <pc:docMk/>
            <pc:sldMk cId="837965510" sldId="263"/>
            <ac:spMk id="23" creationId="{77F7D86A-709E-4A26-9BC7-C9D9922F4066}"/>
          </ac:spMkLst>
        </pc:spChg>
        <pc:spChg chg="add">
          <ac:chgData name="carolanne kerr" userId="6559054148b317e2" providerId="LiveId" clId="{A967D0A9-2EB8-48D4-A535-0EDF2EACAB68}" dt="2025-07-01T20:46:33.510" v="9183" actId="26606"/>
          <ac:spMkLst>
            <pc:docMk/>
            <pc:sldMk cId="837965510" sldId="263"/>
            <ac:spMk id="24" creationId="{9757A7C8-376D-4264-9D52-18B12987ABE6}"/>
          </ac:spMkLst>
        </pc:spChg>
        <pc:spChg chg="add">
          <ac:chgData name="carolanne kerr" userId="6559054148b317e2" providerId="LiveId" clId="{A967D0A9-2EB8-48D4-A535-0EDF2EACAB68}" dt="2025-07-01T20:46:33.510" v="9183" actId="26606"/>
          <ac:spMkLst>
            <pc:docMk/>
            <pc:sldMk cId="837965510" sldId="263"/>
            <ac:spMk id="25" creationId="{A3C44DCA-B617-49DE-9FD1-73244176E830}"/>
          </ac:spMkLst>
        </pc:spChg>
        <pc:spChg chg="add del">
          <ac:chgData name="carolanne kerr" userId="6559054148b317e2" providerId="LiveId" clId="{A967D0A9-2EB8-48D4-A535-0EDF2EACAB68}" dt="2025-07-01T20:40:44.639" v="9138"/>
          <ac:spMkLst>
            <pc:docMk/>
            <pc:sldMk cId="837965510" sldId="263"/>
            <ac:spMk id="26" creationId="{9A7DBAD6-80F9-497B-A278-8816A8E956D2}"/>
          </ac:spMkLst>
        </pc:spChg>
        <pc:spChg chg="add">
          <ac:chgData name="carolanne kerr" userId="6559054148b317e2" providerId="LiveId" clId="{A967D0A9-2EB8-48D4-A535-0EDF2EACAB68}" dt="2025-07-01T20:46:33.510" v="9183" actId="26606"/>
          <ac:spMkLst>
            <pc:docMk/>
            <pc:sldMk cId="837965510" sldId="263"/>
            <ac:spMk id="27" creationId="{0D3581E7-3D6D-4F7C-A817-288D237FE8AC}"/>
          </ac:spMkLst>
        </pc:spChg>
        <pc:spChg chg="add del">
          <ac:chgData name="carolanne kerr" userId="6559054148b317e2" providerId="LiveId" clId="{A967D0A9-2EB8-48D4-A535-0EDF2EACAB68}" dt="2025-07-01T20:40:44.639" v="9138"/>
          <ac:spMkLst>
            <pc:docMk/>
            <pc:sldMk cId="837965510" sldId="263"/>
            <ac:spMk id="28" creationId="{D199BD0D-57F7-49B3-B38C-0949622D41B7}"/>
          </ac:spMkLst>
        </pc:spChg>
        <pc:spChg chg="add">
          <ac:chgData name="carolanne kerr" userId="6559054148b317e2" providerId="LiveId" clId="{A967D0A9-2EB8-48D4-A535-0EDF2EACAB68}" dt="2025-07-01T20:46:33.510" v="9183" actId="26606"/>
          <ac:spMkLst>
            <pc:docMk/>
            <pc:sldMk cId="837965510" sldId="263"/>
            <ac:spMk id="29" creationId="{DB447980-1E47-4B4E-9088-7DD9EF1A0D6B}"/>
          </ac:spMkLst>
        </pc:spChg>
        <pc:spChg chg="add">
          <ac:chgData name="carolanne kerr" userId="6559054148b317e2" providerId="LiveId" clId="{A967D0A9-2EB8-48D4-A535-0EDF2EACAB68}" dt="2025-07-01T20:46:33.510" v="9183" actId="26606"/>
          <ac:spMkLst>
            <pc:docMk/>
            <pc:sldMk cId="837965510" sldId="263"/>
            <ac:spMk id="31" creationId="{40B8914D-E66B-40A1-ADC4-8E865B5F9C48}"/>
          </ac:spMkLst>
        </pc:spChg>
        <pc:spChg chg="add del">
          <ac:chgData name="carolanne kerr" userId="6559054148b317e2" providerId="LiveId" clId="{A967D0A9-2EB8-48D4-A535-0EDF2EACAB68}" dt="2025-07-01T20:40:44.639" v="9138"/>
          <ac:spMkLst>
            <pc:docMk/>
            <pc:sldMk cId="837965510" sldId="263"/>
            <ac:spMk id="32" creationId="{8FEF4519-6B38-4425-B957-5B15DAFB74A1}"/>
          </ac:spMkLst>
        </pc:spChg>
        <pc:spChg chg="add del">
          <ac:chgData name="carolanne kerr" userId="6559054148b317e2" providerId="LiveId" clId="{A967D0A9-2EB8-48D4-A535-0EDF2EACAB68}" dt="2025-07-01T20:40:44.639" v="9138"/>
          <ac:spMkLst>
            <pc:docMk/>
            <pc:sldMk cId="837965510" sldId="263"/>
            <ac:spMk id="34" creationId="{8BE32017-221C-43E2-9214-83757BB9700D}"/>
          </ac:spMkLst>
        </pc:spChg>
        <pc:spChg chg="add del">
          <ac:chgData name="carolanne kerr" userId="6559054148b317e2" providerId="LiveId" clId="{A967D0A9-2EB8-48D4-A535-0EDF2EACAB68}" dt="2025-07-01T20:40:44.639" v="9138"/>
          <ac:spMkLst>
            <pc:docMk/>
            <pc:sldMk cId="837965510" sldId="263"/>
            <ac:spMk id="38" creationId="{2CEB8EB7-2E52-477C-BF90-22E9F3F4F165}"/>
          </ac:spMkLst>
        </pc:spChg>
        <pc:picChg chg="add mod">
          <ac:chgData name="carolanne kerr" userId="6559054148b317e2" providerId="LiveId" clId="{A967D0A9-2EB8-48D4-A535-0EDF2EACAB68}" dt="2025-06-18T17:56:11.115" v="1737" actId="26606"/>
          <ac:picMkLst>
            <pc:docMk/>
            <pc:sldMk cId="837965510" sldId="263"/>
            <ac:picMk id="4" creationId="{E52E7F80-1C3A-B878-9B5B-111583157F8B}"/>
          </ac:picMkLst>
        </pc:picChg>
        <pc:picChg chg="add mod ord">
          <ac:chgData name="carolanne kerr" userId="6559054148b317e2" providerId="LiveId" clId="{A967D0A9-2EB8-48D4-A535-0EDF2EACAB68}" dt="2025-07-01T20:46:33.510" v="9183" actId="26606"/>
          <ac:picMkLst>
            <pc:docMk/>
            <pc:sldMk cId="837965510" sldId="263"/>
            <ac:picMk id="7" creationId="{DD20E5D9-371E-D4BC-9C48-14BE60479891}"/>
          </ac:picMkLst>
        </pc:picChg>
        <pc:picChg chg="add mod ord">
          <ac:chgData name="carolanne kerr" userId="6559054148b317e2" providerId="LiveId" clId="{A967D0A9-2EB8-48D4-A535-0EDF2EACAB68}" dt="2025-07-01T20:46:33.510" v="9183" actId="26606"/>
          <ac:picMkLst>
            <pc:docMk/>
            <pc:sldMk cId="837965510" sldId="263"/>
            <ac:picMk id="19" creationId="{92B95B54-F393-4E97-2390-D2986F2A9D7C}"/>
          </ac:picMkLst>
        </pc:picChg>
        <pc:picChg chg="add mod">
          <ac:chgData name="carolanne kerr" userId="6559054148b317e2" providerId="LiveId" clId="{A967D0A9-2EB8-48D4-A535-0EDF2EACAB68}" dt="2025-07-01T20:46:33.510" v="9183" actId="26606"/>
          <ac:picMkLst>
            <pc:docMk/>
            <pc:sldMk cId="837965510" sldId="263"/>
            <ac:picMk id="21" creationId="{CE0B3CB5-86B2-4083-CC46-9DF81E781E89}"/>
          </ac:picMkLst>
        </pc:picChg>
        <pc:cxnChg chg="del">
          <ac:chgData name="carolanne kerr" userId="6559054148b317e2" providerId="LiveId" clId="{A967D0A9-2EB8-48D4-A535-0EDF2EACAB68}" dt="2025-07-01T20:40:44.639" v="9138"/>
          <ac:cxnSpMkLst>
            <pc:docMk/>
            <pc:sldMk cId="837965510" sldId="263"/>
            <ac:cxnSpMk id="30" creationId="{C889B96F-2879-43CA-958A-277BCBB00D74}"/>
          </ac:cxnSpMkLst>
        </pc:cxnChg>
        <pc:cxnChg chg="del">
          <ac:chgData name="carolanne kerr" userId="6559054148b317e2" providerId="LiveId" clId="{A967D0A9-2EB8-48D4-A535-0EDF2EACAB68}" dt="2025-07-01T20:40:44.639" v="9138"/>
          <ac:cxnSpMkLst>
            <pc:docMk/>
            <pc:sldMk cId="837965510" sldId="263"/>
            <ac:cxnSpMk id="36" creationId="{20C8274E-1FA2-4EC5-94AF-C8632946FDAD}"/>
          </ac:cxnSpMkLst>
        </pc:cxnChg>
      </pc:sldChg>
      <pc:sldChg chg="addSp delSp modSp new mod setBg delDesignElem">
        <pc:chgData name="carolanne kerr" userId="6559054148b317e2" providerId="LiveId" clId="{A967D0A9-2EB8-48D4-A535-0EDF2EACAB68}" dt="2025-07-01T20:46:12.056" v="9181" actId="26606"/>
        <pc:sldMkLst>
          <pc:docMk/>
          <pc:sldMk cId="830539852" sldId="264"/>
        </pc:sldMkLst>
        <pc:spChg chg="add mod ord">
          <ac:chgData name="carolanne kerr" userId="6559054148b317e2" providerId="LiveId" clId="{A967D0A9-2EB8-48D4-A535-0EDF2EACAB68}" dt="2025-07-01T20:46:12.056" v="9181" actId="26606"/>
          <ac:spMkLst>
            <pc:docMk/>
            <pc:sldMk cId="830539852" sldId="264"/>
            <ac:spMk id="4" creationId="{C4095E9C-ED55-57E1-7D4C-F04C175C15F2}"/>
          </ac:spMkLst>
        </pc:spChg>
        <pc:spChg chg="add del">
          <ac:chgData name="carolanne kerr" userId="6559054148b317e2" providerId="LiveId" clId="{A967D0A9-2EB8-48D4-A535-0EDF2EACAB68}" dt="2025-07-01T20:46:12.049" v="9180" actId="26606"/>
          <ac:spMkLst>
            <pc:docMk/>
            <pc:sldMk cId="830539852" sldId="264"/>
            <ac:spMk id="6" creationId="{809C0BCD-BEE9-423F-A51C-BCCD8E5EAADA}"/>
          </ac:spMkLst>
        </pc:spChg>
        <pc:spChg chg="add del">
          <ac:chgData name="carolanne kerr" userId="6559054148b317e2" providerId="LiveId" clId="{A967D0A9-2EB8-48D4-A535-0EDF2EACAB68}" dt="2025-07-01T20:46:12.049" v="9180" actId="26606"/>
          <ac:spMkLst>
            <pc:docMk/>
            <pc:sldMk cId="830539852" sldId="264"/>
            <ac:spMk id="7" creationId="{E3DC42C2-6B58-404C-B339-2C72808A5BE1}"/>
          </ac:spMkLst>
        </pc:spChg>
        <pc:spChg chg="add del">
          <ac:chgData name="carolanne kerr" userId="6559054148b317e2" providerId="LiveId" clId="{A967D0A9-2EB8-48D4-A535-0EDF2EACAB68}" dt="2025-07-01T20:46:12.049" v="9180" actId="26606"/>
          <ac:spMkLst>
            <pc:docMk/>
            <pc:sldMk cId="830539852" sldId="264"/>
            <ac:spMk id="8" creationId="{FCF82941-5589-49BF-B6B1-76122B2D0EA6}"/>
          </ac:spMkLst>
        </pc:spChg>
        <pc:spChg chg="add del">
          <ac:chgData name="carolanne kerr" userId="6559054148b317e2" providerId="LiveId" clId="{A967D0A9-2EB8-48D4-A535-0EDF2EACAB68}" dt="2025-07-01T20:40:44.639" v="9138"/>
          <ac:spMkLst>
            <pc:docMk/>
            <pc:sldMk cId="830539852" sldId="264"/>
            <ac:spMk id="9" creationId="{809C0BCD-BEE9-423F-A51C-BCCD8E5EAADA}"/>
          </ac:spMkLst>
        </pc:spChg>
        <pc:spChg chg="add">
          <ac:chgData name="carolanne kerr" userId="6559054148b317e2" providerId="LiveId" clId="{A967D0A9-2EB8-48D4-A535-0EDF2EACAB68}" dt="2025-07-01T20:46:12.056" v="9181" actId="26606"/>
          <ac:spMkLst>
            <pc:docMk/>
            <pc:sldMk cId="830539852" sldId="264"/>
            <ac:spMk id="10" creationId="{809C0BCD-BEE9-423F-A51C-BCCD8E5EAADA}"/>
          </ac:spMkLst>
        </pc:spChg>
        <pc:spChg chg="add del">
          <ac:chgData name="carolanne kerr" userId="6559054148b317e2" providerId="LiveId" clId="{A967D0A9-2EB8-48D4-A535-0EDF2EACAB68}" dt="2025-07-01T20:40:44.639" v="9138"/>
          <ac:spMkLst>
            <pc:docMk/>
            <pc:sldMk cId="830539852" sldId="264"/>
            <ac:spMk id="11" creationId="{293067CD-13A7-4384-B15E-5D49AF03BBA4}"/>
          </ac:spMkLst>
        </pc:spChg>
        <pc:spChg chg="add">
          <ac:chgData name="carolanne kerr" userId="6559054148b317e2" providerId="LiveId" clId="{A967D0A9-2EB8-48D4-A535-0EDF2EACAB68}" dt="2025-07-01T20:46:12.056" v="9181" actId="26606"/>
          <ac:spMkLst>
            <pc:docMk/>
            <pc:sldMk cId="830539852" sldId="264"/>
            <ac:spMk id="12" creationId="{293067CD-13A7-4384-B15E-5D49AF03BBA4}"/>
          </ac:spMkLst>
        </pc:spChg>
        <pc:spChg chg="add del">
          <ac:chgData name="carolanne kerr" userId="6559054148b317e2" providerId="LiveId" clId="{A967D0A9-2EB8-48D4-A535-0EDF2EACAB68}" dt="2025-07-01T20:40:44.639" v="9138"/>
          <ac:spMkLst>
            <pc:docMk/>
            <pc:sldMk cId="830539852" sldId="264"/>
            <ac:spMk id="13" creationId="{42E9009C-D0E3-46ED-935B-6C1C29650EDC}"/>
          </ac:spMkLst>
        </pc:spChg>
        <pc:spChg chg="add">
          <ac:chgData name="carolanne kerr" userId="6559054148b317e2" providerId="LiveId" clId="{A967D0A9-2EB8-48D4-A535-0EDF2EACAB68}" dt="2025-07-01T20:46:12.056" v="9181" actId="26606"/>
          <ac:spMkLst>
            <pc:docMk/>
            <pc:sldMk cId="830539852" sldId="264"/>
            <ac:spMk id="14" creationId="{42E9009C-D0E3-46ED-935B-6C1C29650EDC}"/>
          </ac:spMkLst>
        </pc:spChg>
        <pc:picChg chg="add mod ord">
          <ac:chgData name="carolanne kerr" userId="6559054148b317e2" providerId="LiveId" clId="{A967D0A9-2EB8-48D4-A535-0EDF2EACAB68}" dt="2025-07-01T20:46:12.049" v="9180" actId="26606"/>
          <ac:picMkLst>
            <pc:docMk/>
            <pc:sldMk cId="830539852" sldId="264"/>
            <ac:picMk id="3" creationId="{DBA88C76-D3AF-99FC-7817-C82911980FA2}"/>
          </ac:picMkLst>
        </pc:picChg>
      </pc:sldChg>
      <pc:sldChg chg="addSp delSp modSp new mod setBg delDesignElem">
        <pc:chgData name="carolanne kerr" userId="6559054148b317e2" providerId="LiveId" clId="{A967D0A9-2EB8-48D4-A535-0EDF2EACAB68}" dt="2025-07-01T20:48:12.614" v="9189" actId="26606"/>
        <pc:sldMkLst>
          <pc:docMk/>
          <pc:sldMk cId="3966524816" sldId="265"/>
        </pc:sldMkLst>
        <pc:spChg chg="add mod">
          <ac:chgData name="carolanne kerr" userId="6559054148b317e2" providerId="LiveId" clId="{A967D0A9-2EB8-48D4-A535-0EDF2EACAB68}" dt="2025-07-01T20:48:12.614" v="9189" actId="26606"/>
          <ac:spMkLst>
            <pc:docMk/>
            <pc:sldMk cId="3966524816" sldId="265"/>
            <ac:spMk id="2" creationId="{8A3DA124-41C3-FA19-EF83-7ECD7E6AAC3E}"/>
          </ac:spMkLst>
        </pc:spChg>
        <pc:spChg chg="add">
          <ac:chgData name="carolanne kerr" userId="6559054148b317e2" providerId="LiveId" clId="{A967D0A9-2EB8-48D4-A535-0EDF2EACAB68}" dt="2025-07-01T20:48:12.614" v="9189" actId="26606"/>
          <ac:spMkLst>
            <pc:docMk/>
            <pc:sldMk cId="3966524816" sldId="265"/>
            <ac:spMk id="15" creationId="{77F7D86A-709E-4A26-9BC7-C9D9922F4066}"/>
          </ac:spMkLst>
        </pc:spChg>
        <pc:spChg chg="add">
          <ac:chgData name="carolanne kerr" userId="6559054148b317e2" providerId="LiveId" clId="{A967D0A9-2EB8-48D4-A535-0EDF2EACAB68}" dt="2025-07-01T20:48:12.614" v="9189" actId="26606"/>
          <ac:spMkLst>
            <pc:docMk/>
            <pc:sldMk cId="3966524816" sldId="265"/>
            <ac:spMk id="17" creationId="{E2521B9D-892F-43BE-890E-E7B53E614A97}"/>
          </ac:spMkLst>
        </pc:spChg>
        <pc:spChg chg="add">
          <ac:chgData name="carolanne kerr" userId="6559054148b317e2" providerId="LiveId" clId="{A967D0A9-2EB8-48D4-A535-0EDF2EACAB68}" dt="2025-07-01T20:48:12.614" v="9189" actId="26606"/>
          <ac:spMkLst>
            <pc:docMk/>
            <pc:sldMk cId="3966524816" sldId="265"/>
            <ac:spMk id="23" creationId="{04E8DF02-3CCA-4B45-8EED-EA67DF9DCB65}"/>
          </ac:spMkLst>
        </pc:spChg>
        <pc:spChg chg="add del">
          <ac:chgData name="carolanne kerr" userId="6559054148b317e2" providerId="LiveId" clId="{A967D0A9-2EB8-48D4-A535-0EDF2EACAB68}" dt="2025-06-30T17:02:34.029" v="9096" actId="26606"/>
          <ac:spMkLst>
            <pc:docMk/>
            <pc:sldMk cId="3966524816" sldId="265"/>
            <ac:spMk id="28" creationId="{77F7D86A-709E-4A26-9BC7-C9D9922F4066}"/>
          </ac:spMkLst>
        </pc:spChg>
        <pc:spChg chg="add del">
          <ac:chgData name="carolanne kerr" userId="6559054148b317e2" providerId="LiveId" clId="{A967D0A9-2EB8-48D4-A535-0EDF2EACAB68}" dt="2025-06-30T17:02:34.029" v="9096" actId="26606"/>
          <ac:spMkLst>
            <pc:docMk/>
            <pc:sldMk cId="3966524816" sldId="265"/>
            <ac:spMk id="30" creationId="{E2521B9D-892F-43BE-890E-E7B53E614A97}"/>
          </ac:spMkLst>
        </pc:spChg>
        <pc:spChg chg="add del">
          <ac:chgData name="carolanne kerr" userId="6559054148b317e2" providerId="LiveId" clId="{A967D0A9-2EB8-48D4-A535-0EDF2EACAB68}" dt="2025-06-30T17:02:34.029" v="9096" actId="26606"/>
          <ac:spMkLst>
            <pc:docMk/>
            <pc:sldMk cId="3966524816" sldId="265"/>
            <ac:spMk id="34" creationId="{E1CF686D-7264-49FD-BF85-C5A26A47AC0C}"/>
          </ac:spMkLst>
        </pc:spChg>
        <pc:spChg chg="add del">
          <ac:chgData name="carolanne kerr" userId="6559054148b317e2" providerId="LiveId" clId="{A967D0A9-2EB8-48D4-A535-0EDF2EACAB68}" dt="2025-07-01T20:40:44.639" v="9138"/>
          <ac:spMkLst>
            <pc:docMk/>
            <pc:sldMk cId="3966524816" sldId="265"/>
            <ac:spMk id="41" creationId="{9A7DBAD6-80F9-497B-A278-8816A8E956D2}"/>
          </ac:spMkLst>
        </pc:spChg>
        <pc:spChg chg="add del">
          <ac:chgData name="carolanne kerr" userId="6559054148b317e2" providerId="LiveId" clId="{A967D0A9-2EB8-48D4-A535-0EDF2EACAB68}" dt="2025-07-01T20:40:44.639" v="9138"/>
          <ac:spMkLst>
            <pc:docMk/>
            <pc:sldMk cId="3966524816" sldId="265"/>
            <ac:spMk id="43" creationId="{D199BD0D-57F7-49B3-B38C-0949622D41B7}"/>
          </ac:spMkLst>
        </pc:spChg>
        <pc:spChg chg="add del">
          <ac:chgData name="carolanne kerr" userId="6559054148b317e2" providerId="LiveId" clId="{A967D0A9-2EB8-48D4-A535-0EDF2EACAB68}" dt="2025-07-01T20:40:44.639" v="9138"/>
          <ac:spMkLst>
            <pc:docMk/>
            <pc:sldMk cId="3966524816" sldId="265"/>
            <ac:spMk id="47" creationId="{F4F5F557-6686-4FE8-BF22-D1422C0AAA09}"/>
          </ac:spMkLst>
        </pc:spChg>
        <pc:spChg chg="add del">
          <ac:chgData name="carolanne kerr" userId="6559054148b317e2" providerId="LiveId" clId="{A967D0A9-2EB8-48D4-A535-0EDF2EACAB68}" dt="2025-07-01T20:40:44.639" v="9138"/>
          <ac:spMkLst>
            <pc:docMk/>
            <pc:sldMk cId="3966524816" sldId="265"/>
            <ac:spMk id="49" creationId="{42870B31-14B1-484D-A1FA-69742D71FAE5}"/>
          </ac:spMkLst>
        </pc:spChg>
        <pc:spChg chg="add del">
          <ac:chgData name="carolanne kerr" userId="6559054148b317e2" providerId="LiveId" clId="{A967D0A9-2EB8-48D4-A535-0EDF2EACAB68}" dt="2025-07-01T20:40:44.639" v="9138"/>
          <ac:spMkLst>
            <pc:docMk/>
            <pc:sldMk cId="3966524816" sldId="265"/>
            <ac:spMk id="53" creationId="{03C290EC-4903-4732-B3E0-4F5409F0B37F}"/>
          </ac:spMkLst>
        </pc:spChg>
        <pc:picChg chg="add mod">
          <ac:chgData name="carolanne kerr" userId="6559054148b317e2" providerId="LiveId" clId="{A967D0A9-2EB8-48D4-A535-0EDF2EACAB68}" dt="2025-07-01T20:48:12.614" v="9189" actId="26606"/>
          <ac:picMkLst>
            <pc:docMk/>
            <pc:sldMk cId="3966524816" sldId="265"/>
            <ac:picMk id="4" creationId="{B1B70F3F-CC08-21BF-BE75-99394036CDCE}"/>
          </ac:picMkLst>
        </pc:picChg>
        <pc:picChg chg="add mod">
          <ac:chgData name="carolanne kerr" userId="6559054148b317e2" providerId="LiveId" clId="{A967D0A9-2EB8-48D4-A535-0EDF2EACAB68}" dt="2025-07-01T20:48:12.614" v="9189" actId="26606"/>
          <ac:picMkLst>
            <pc:docMk/>
            <pc:sldMk cId="3966524816" sldId="265"/>
            <ac:picMk id="6" creationId="{EEA936E9-4C2B-23E0-027B-4C9C476FA39F}"/>
          </ac:picMkLst>
        </pc:picChg>
        <pc:picChg chg="add mod">
          <ac:chgData name="carolanne kerr" userId="6559054148b317e2" providerId="LiveId" clId="{A967D0A9-2EB8-48D4-A535-0EDF2EACAB68}" dt="2025-07-01T20:48:12.614" v="9189" actId="26606"/>
          <ac:picMkLst>
            <pc:docMk/>
            <pc:sldMk cId="3966524816" sldId="265"/>
            <ac:picMk id="8" creationId="{0BAEABA0-2DCD-33F9-82A0-34A30F08257E}"/>
          </ac:picMkLst>
        </pc:picChg>
        <pc:picChg chg="add mod ord">
          <ac:chgData name="carolanne kerr" userId="6559054148b317e2" providerId="LiveId" clId="{A967D0A9-2EB8-48D4-A535-0EDF2EACAB68}" dt="2025-07-01T20:48:12.614" v="9189" actId="26606"/>
          <ac:picMkLst>
            <pc:docMk/>
            <pc:sldMk cId="3966524816" sldId="265"/>
            <ac:picMk id="10" creationId="{0AA22402-8A71-7006-ACD2-C7FAD3BA1C32}"/>
          </ac:picMkLst>
        </pc:picChg>
        <pc:cxnChg chg="add">
          <ac:chgData name="carolanne kerr" userId="6559054148b317e2" providerId="LiveId" clId="{A967D0A9-2EB8-48D4-A535-0EDF2EACAB68}" dt="2025-07-01T20:48:12.614" v="9189" actId="26606"/>
          <ac:cxnSpMkLst>
            <pc:docMk/>
            <pc:sldMk cId="3966524816" sldId="265"/>
            <ac:cxnSpMk id="19" creationId="{84D1E40A-ADD8-4074-BCF5-5ED160BB3E7E}"/>
          </ac:cxnSpMkLst>
        </pc:cxnChg>
        <pc:cxnChg chg="add">
          <ac:chgData name="carolanne kerr" userId="6559054148b317e2" providerId="LiveId" clId="{A967D0A9-2EB8-48D4-A535-0EDF2EACAB68}" dt="2025-07-01T20:48:12.614" v="9189" actId="26606"/>
          <ac:cxnSpMkLst>
            <pc:docMk/>
            <pc:sldMk cId="3966524816" sldId="265"/>
            <ac:cxnSpMk id="21" creationId="{59074003-9298-4E7A-A670-65F191D876C2}"/>
          </ac:cxnSpMkLst>
        </pc:cxnChg>
        <pc:cxnChg chg="del">
          <ac:chgData name="carolanne kerr" userId="6559054148b317e2" providerId="LiveId" clId="{A967D0A9-2EB8-48D4-A535-0EDF2EACAB68}" dt="2025-07-01T20:40:44.639" v="9138"/>
          <ac:cxnSpMkLst>
            <pc:docMk/>
            <pc:sldMk cId="3966524816" sldId="265"/>
            <ac:cxnSpMk id="45" creationId="{C889B96F-2879-43CA-958A-277BCBB00D74}"/>
          </ac:cxnSpMkLst>
        </pc:cxnChg>
        <pc:cxnChg chg="del">
          <ac:chgData name="carolanne kerr" userId="6559054148b317e2" providerId="LiveId" clId="{A967D0A9-2EB8-48D4-A535-0EDF2EACAB68}" dt="2025-07-01T20:40:44.639" v="9138"/>
          <ac:cxnSpMkLst>
            <pc:docMk/>
            <pc:sldMk cId="3966524816" sldId="265"/>
            <ac:cxnSpMk id="51" creationId="{3596869C-972E-4B63-B199-D44F47653AB9}"/>
          </ac:cxnSpMkLst>
        </pc:cxnChg>
      </pc:sldChg>
      <pc:sldChg chg="addSp delSp modSp new mod setBg delDesignElem">
        <pc:chgData name="carolanne kerr" userId="6559054148b317e2" providerId="LiveId" clId="{A967D0A9-2EB8-48D4-A535-0EDF2EACAB68}" dt="2025-07-01T20:40:44.639" v="9138"/>
        <pc:sldMkLst>
          <pc:docMk/>
          <pc:sldMk cId="2545211312" sldId="266"/>
        </pc:sldMkLst>
        <pc:spChg chg="add mod">
          <ac:chgData name="carolanne kerr" userId="6559054148b317e2" providerId="LiveId" clId="{A967D0A9-2EB8-48D4-A535-0EDF2EACAB68}" dt="2025-06-24T15:44:07.028" v="5597" actId="26606"/>
          <ac:spMkLst>
            <pc:docMk/>
            <pc:sldMk cId="2545211312" sldId="266"/>
            <ac:spMk id="6" creationId="{F4FEC11C-5AE8-2326-1876-270CD5FC10FE}"/>
          </ac:spMkLst>
        </pc:spChg>
        <pc:spChg chg="add mod">
          <ac:chgData name="carolanne kerr" userId="6559054148b317e2" providerId="LiveId" clId="{A967D0A9-2EB8-48D4-A535-0EDF2EACAB68}" dt="2025-06-29T16:22:55.019" v="7705" actId="20577"/>
          <ac:spMkLst>
            <pc:docMk/>
            <pc:sldMk cId="2545211312" sldId="266"/>
            <ac:spMk id="11" creationId="{394B4EC9-F95C-06D3-B03B-A580C6E875C0}"/>
          </ac:spMkLst>
        </pc:spChg>
        <pc:spChg chg="add del">
          <ac:chgData name="carolanne kerr" userId="6559054148b317e2" providerId="LiveId" clId="{A967D0A9-2EB8-48D4-A535-0EDF2EACAB68}" dt="2025-07-01T20:40:44.639" v="9138"/>
          <ac:spMkLst>
            <pc:docMk/>
            <pc:sldMk cId="2545211312" sldId="266"/>
            <ac:spMk id="26" creationId="{FB71362F-6305-42A2-8633-285CE3813B1A}"/>
          </ac:spMkLst>
        </pc:spChg>
        <pc:picChg chg="add mod ord">
          <ac:chgData name="carolanne kerr" userId="6559054148b317e2" providerId="LiveId" clId="{A967D0A9-2EB8-48D4-A535-0EDF2EACAB68}" dt="2025-06-24T15:44:07.028" v="5597" actId="26606"/>
          <ac:picMkLst>
            <pc:docMk/>
            <pc:sldMk cId="2545211312" sldId="266"/>
            <ac:picMk id="5" creationId="{2BDB72AC-2C83-4390-6242-4CB422AC9DAB}"/>
          </ac:picMkLst>
        </pc:picChg>
        <pc:picChg chg="add mod">
          <ac:chgData name="carolanne kerr" userId="6559054148b317e2" providerId="LiveId" clId="{A967D0A9-2EB8-48D4-A535-0EDF2EACAB68}" dt="2025-06-24T15:44:07.028" v="5597" actId="26606"/>
          <ac:picMkLst>
            <pc:docMk/>
            <pc:sldMk cId="2545211312" sldId="266"/>
            <ac:picMk id="7" creationId="{CB38A98B-B62F-9F78-5EA5-AEA7D33DB9A1}"/>
          </ac:picMkLst>
        </pc:picChg>
      </pc:sldChg>
      <pc:sldChg chg="addSp delSp modSp new mod setBg delDesignElem">
        <pc:chgData name="carolanne kerr" userId="6559054148b317e2" providerId="LiveId" clId="{A967D0A9-2EB8-48D4-A535-0EDF2EACAB68}" dt="2025-07-01T20:50:39.295" v="9191" actId="26606"/>
        <pc:sldMkLst>
          <pc:docMk/>
          <pc:sldMk cId="2476861041" sldId="267"/>
        </pc:sldMkLst>
        <pc:spChg chg="add mod">
          <ac:chgData name="carolanne kerr" userId="6559054148b317e2" providerId="LiveId" clId="{A967D0A9-2EB8-48D4-A535-0EDF2EACAB68}" dt="2025-06-30T17:04:00.114" v="9098" actId="26606"/>
          <ac:spMkLst>
            <pc:docMk/>
            <pc:sldMk cId="2476861041" sldId="267"/>
            <ac:spMk id="2" creationId="{5AD5FD4F-20F7-8DAB-723F-B7CCD7F56034}"/>
          </ac:spMkLst>
        </pc:spChg>
        <pc:spChg chg="add mod ord">
          <ac:chgData name="carolanne kerr" userId="6559054148b317e2" providerId="LiveId" clId="{A967D0A9-2EB8-48D4-A535-0EDF2EACAB68}" dt="2025-07-01T20:50:39.295" v="9191" actId="26606"/>
          <ac:spMkLst>
            <pc:docMk/>
            <pc:sldMk cId="2476861041" sldId="267"/>
            <ac:spMk id="11" creationId="{2E197128-DDC1-016A-EFEF-D5D811863D39}"/>
          </ac:spMkLst>
        </pc:spChg>
        <pc:spChg chg="add">
          <ac:chgData name="carolanne kerr" userId="6559054148b317e2" providerId="LiveId" clId="{A967D0A9-2EB8-48D4-A535-0EDF2EACAB68}" dt="2025-07-01T20:50:39.295" v="9191" actId="26606"/>
          <ac:spMkLst>
            <pc:docMk/>
            <pc:sldMk cId="2476861041" sldId="267"/>
            <ac:spMk id="16" creationId="{6A875D0D-3C9D-4DCD-B596-0CA5384D7D16}"/>
          </ac:spMkLst>
        </pc:spChg>
        <pc:spChg chg="add">
          <ac:chgData name="carolanne kerr" userId="6559054148b317e2" providerId="LiveId" clId="{A967D0A9-2EB8-48D4-A535-0EDF2EACAB68}" dt="2025-07-01T20:50:39.295" v="9191" actId="26606"/>
          <ac:spMkLst>
            <pc:docMk/>
            <pc:sldMk cId="2476861041" sldId="267"/>
            <ac:spMk id="18" creationId="{CFBA0F70-CA6A-4DE1-8930-3FA0033C212E}"/>
          </ac:spMkLst>
        </pc:spChg>
        <pc:spChg chg="add">
          <ac:chgData name="carolanne kerr" userId="6559054148b317e2" providerId="LiveId" clId="{A967D0A9-2EB8-48D4-A535-0EDF2EACAB68}" dt="2025-07-01T20:50:39.295" v="9191" actId="26606"/>
          <ac:spMkLst>
            <pc:docMk/>
            <pc:sldMk cId="2476861041" sldId="267"/>
            <ac:spMk id="20" creationId="{531B5C47-1CA0-4762-BBEF-AC6A4DB781F8}"/>
          </ac:spMkLst>
        </pc:spChg>
        <pc:spChg chg="add">
          <ac:chgData name="carolanne kerr" userId="6559054148b317e2" providerId="LiveId" clId="{A967D0A9-2EB8-48D4-A535-0EDF2EACAB68}" dt="2025-07-01T20:50:39.295" v="9191" actId="26606"/>
          <ac:spMkLst>
            <pc:docMk/>
            <pc:sldMk cId="2476861041" sldId="267"/>
            <ac:spMk id="22" creationId="{A81EFB5C-E32B-40C4-AD06-8C34EB093DE0}"/>
          </ac:spMkLst>
        </pc:spChg>
        <pc:spChg chg="add">
          <ac:chgData name="carolanne kerr" userId="6559054148b317e2" providerId="LiveId" clId="{A967D0A9-2EB8-48D4-A535-0EDF2EACAB68}" dt="2025-07-01T20:50:39.295" v="9191" actId="26606"/>
          <ac:spMkLst>
            <pc:docMk/>
            <pc:sldMk cId="2476861041" sldId="267"/>
            <ac:spMk id="24" creationId="{82D12DA2-A8FA-48DC-9A62-7942F2FB0D59}"/>
          </ac:spMkLst>
        </pc:spChg>
        <pc:spChg chg="add del">
          <ac:chgData name="carolanne kerr" userId="6559054148b317e2" providerId="LiveId" clId="{A967D0A9-2EB8-48D4-A535-0EDF2EACAB68}" dt="2025-06-30T17:04:00.114" v="9098" actId="26606"/>
          <ac:spMkLst>
            <pc:docMk/>
            <pc:sldMk cId="2476861041" sldId="267"/>
            <ac:spMk id="47" creationId="{2DC8685D-7D62-4DE8-851E-C2132DBA3A1B}"/>
          </ac:spMkLst>
        </pc:spChg>
        <pc:spChg chg="add del">
          <ac:chgData name="carolanne kerr" userId="6559054148b317e2" providerId="LiveId" clId="{A967D0A9-2EB8-48D4-A535-0EDF2EACAB68}" dt="2025-06-30T17:04:00.114" v="9098" actId="26606"/>
          <ac:spMkLst>
            <pc:docMk/>
            <pc:sldMk cId="2476861041" sldId="267"/>
            <ac:spMk id="49" creationId="{AB5724B1-F100-4946-8693-E947536A32F6}"/>
          </ac:spMkLst>
        </pc:spChg>
        <pc:spChg chg="del">
          <ac:chgData name="carolanne kerr" userId="6559054148b317e2" providerId="LiveId" clId="{A967D0A9-2EB8-48D4-A535-0EDF2EACAB68}" dt="2025-06-30T17:04:00.114" v="9098" actId="26606"/>
          <ac:spMkLst>
            <pc:docMk/>
            <pc:sldMk cId="2476861041" sldId="267"/>
            <ac:spMk id="51" creationId="{21F44F1F-5FB3-4385-B839-2E7419F39053}"/>
          </ac:spMkLst>
        </pc:spChg>
        <pc:spChg chg="add del">
          <ac:chgData name="carolanne kerr" userId="6559054148b317e2" providerId="LiveId" clId="{A967D0A9-2EB8-48D4-A535-0EDF2EACAB68}" dt="2025-06-30T17:04:00.114" v="9098" actId="26606"/>
          <ac:spMkLst>
            <pc:docMk/>
            <pc:sldMk cId="2476861041" sldId="267"/>
            <ac:spMk id="53" creationId="{51CA4FC7-5A20-499F-8409-07681C6AD4BA}"/>
          </ac:spMkLst>
        </pc:spChg>
        <pc:spChg chg="del">
          <ac:chgData name="carolanne kerr" userId="6559054148b317e2" providerId="LiveId" clId="{A967D0A9-2EB8-48D4-A535-0EDF2EACAB68}" dt="2025-06-30T17:04:00.114" v="9098" actId="26606"/>
          <ac:spMkLst>
            <pc:docMk/>
            <pc:sldMk cId="2476861041" sldId="267"/>
            <ac:spMk id="55" creationId="{F645F929-0A38-4725-8619-A9D63F4C4DFC}"/>
          </ac:spMkLst>
        </pc:spChg>
        <pc:spChg chg="add del">
          <ac:chgData name="carolanne kerr" userId="6559054148b317e2" providerId="LiveId" clId="{A967D0A9-2EB8-48D4-A535-0EDF2EACAB68}" dt="2025-06-30T17:04:00.114" v="9098" actId="26606"/>
          <ac:spMkLst>
            <pc:docMk/>
            <pc:sldMk cId="2476861041" sldId="267"/>
            <ac:spMk id="57" creationId="{4970EF90-AD25-463C-92D3-B55A6B893D1D}"/>
          </ac:spMkLst>
        </pc:spChg>
        <pc:spChg chg="del">
          <ac:chgData name="carolanne kerr" userId="6559054148b317e2" providerId="LiveId" clId="{A967D0A9-2EB8-48D4-A535-0EDF2EACAB68}" dt="2025-07-01T20:40:44.639" v="9138"/>
          <ac:spMkLst>
            <pc:docMk/>
            <pc:sldMk cId="2476861041" sldId="267"/>
            <ac:spMk id="62" creationId="{6A875D0D-3C9D-4DCD-B596-0CA5384D7D16}"/>
          </ac:spMkLst>
        </pc:spChg>
        <pc:spChg chg="add del">
          <ac:chgData name="carolanne kerr" userId="6559054148b317e2" providerId="LiveId" clId="{A967D0A9-2EB8-48D4-A535-0EDF2EACAB68}" dt="2025-07-01T20:40:44.639" v="9138"/>
          <ac:spMkLst>
            <pc:docMk/>
            <pc:sldMk cId="2476861041" sldId="267"/>
            <ac:spMk id="64" creationId="{CFBA0F70-CA6A-4DE1-8930-3FA0033C212E}"/>
          </ac:spMkLst>
        </pc:spChg>
        <pc:spChg chg="add del">
          <ac:chgData name="carolanne kerr" userId="6559054148b317e2" providerId="LiveId" clId="{A967D0A9-2EB8-48D4-A535-0EDF2EACAB68}" dt="2025-07-01T20:40:44.639" v="9138"/>
          <ac:spMkLst>
            <pc:docMk/>
            <pc:sldMk cId="2476861041" sldId="267"/>
            <ac:spMk id="66" creationId="{531B5C47-1CA0-4762-BBEF-AC6A4DB781F8}"/>
          </ac:spMkLst>
        </pc:spChg>
        <pc:spChg chg="del">
          <ac:chgData name="carolanne kerr" userId="6559054148b317e2" providerId="LiveId" clId="{A967D0A9-2EB8-48D4-A535-0EDF2EACAB68}" dt="2025-07-01T20:40:44.639" v="9138"/>
          <ac:spMkLst>
            <pc:docMk/>
            <pc:sldMk cId="2476861041" sldId="267"/>
            <ac:spMk id="68" creationId="{A81EFB5C-E32B-40C4-AD06-8C34EB093DE0}"/>
          </ac:spMkLst>
        </pc:spChg>
        <pc:spChg chg="add del">
          <ac:chgData name="carolanne kerr" userId="6559054148b317e2" providerId="LiveId" clId="{A967D0A9-2EB8-48D4-A535-0EDF2EACAB68}" dt="2025-07-01T20:40:44.639" v="9138"/>
          <ac:spMkLst>
            <pc:docMk/>
            <pc:sldMk cId="2476861041" sldId="267"/>
            <ac:spMk id="70" creationId="{82D12DA2-A8FA-48DC-9A62-7942F2FB0D59}"/>
          </ac:spMkLst>
        </pc:spChg>
        <pc:picChg chg="add mod ord">
          <ac:chgData name="carolanne kerr" userId="6559054148b317e2" providerId="LiveId" clId="{A967D0A9-2EB8-48D4-A535-0EDF2EACAB68}" dt="2025-06-20T18:53:11.404" v="3827" actId="26606"/>
          <ac:picMkLst>
            <pc:docMk/>
            <pc:sldMk cId="2476861041" sldId="267"/>
            <ac:picMk id="4" creationId="{EE0EF243-F52A-BA5F-3F12-06846490745B}"/>
          </ac:picMkLst>
        </pc:picChg>
        <pc:picChg chg="add mod modCrop">
          <ac:chgData name="carolanne kerr" userId="6559054148b317e2" providerId="LiveId" clId="{A967D0A9-2EB8-48D4-A535-0EDF2EACAB68}" dt="2025-06-20T18:48:11.293" v="3181" actId="1076"/>
          <ac:picMkLst>
            <pc:docMk/>
            <pc:sldMk cId="2476861041" sldId="267"/>
            <ac:picMk id="6" creationId="{EB883DE1-4D0A-8D30-536D-991EDC716A8D}"/>
          </ac:picMkLst>
        </pc:picChg>
        <pc:picChg chg="add mod">
          <ac:chgData name="carolanne kerr" userId="6559054148b317e2" providerId="LiveId" clId="{A967D0A9-2EB8-48D4-A535-0EDF2EACAB68}" dt="2025-06-20T18:48:12.987" v="3182" actId="1076"/>
          <ac:picMkLst>
            <pc:docMk/>
            <pc:sldMk cId="2476861041" sldId="267"/>
            <ac:picMk id="8" creationId="{31AA5AEC-2D2B-4A9C-41A3-46CD533BF789}"/>
          </ac:picMkLst>
        </pc:picChg>
      </pc:sldChg>
      <pc:sldChg chg="addSp delSp modSp new mod setBg delDesignElem">
        <pc:chgData name="carolanne kerr" userId="6559054148b317e2" providerId="LiveId" clId="{A967D0A9-2EB8-48D4-A535-0EDF2EACAB68}" dt="2025-07-01T20:40:44.639" v="9138"/>
        <pc:sldMkLst>
          <pc:docMk/>
          <pc:sldMk cId="1646160335" sldId="268"/>
        </pc:sldMkLst>
        <pc:spChg chg="add mod ord">
          <ac:chgData name="carolanne kerr" userId="6559054148b317e2" providerId="LiveId" clId="{A967D0A9-2EB8-48D4-A535-0EDF2EACAB68}" dt="2025-06-30T17:04:38.327" v="9100" actId="26606"/>
          <ac:spMkLst>
            <pc:docMk/>
            <pc:sldMk cId="1646160335" sldId="268"/>
            <ac:spMk id="2" creationId="{76D097DB-E938-CE51-40C7-5A973003306F}"/>
          </ac:spMkLst>
        </pc:spChg>
        <pc:spChg chg="add mod">
          <ac:chgData name="carolanne kerr" userId="6559054148b317e2" providerId="LiveId" clId="{A967D0A9-2EB8-48D4-A535-0EDF2EACAB68}" dt="2025-06-30T17:05:39.510" v="9118" actId="1076"/>
          <ac:spMkLst>
            <pc:docMk/>
            <pc:sldMk cId="1646160335" sldId="268"/>
            <ac:spMk id="18" creationId="{C5042A13-5A96-1C3D-3795-1D3F9935772A}"/>
          </ac:spMkLst>
        </pc:spChg>
        <pc:spChg chg="add del">
          <ac:chgData name="carolanne kerr" userId="6559054148b317e2" providerId="LiveId" clId="{A967D0A9-2EB8-48D4-A535-0EDF2EACAB68}" dt="2025-06-30T17:04:38.327" v="9100" actId="26606"/>
          <ac:spMkLst>
            <pc:docMk/>
            <pc:sldMk cId="1646160335" sldId="268"/>
            <ac:spMk id="20" creationId="{6A875D0D-3C9D-4DCD-B596-0CA5384D7D16}"/>
          </ac:spMkLst>
        </pc:spChg>
        <pc:spChg chg="add del">
          <ac:chgData name="carolanne kerr" userId="6559054148b317e2" providerId="LiveId" clId="{A967D0A9-2EB8-48D4-A535-0EDF2EACAB68}" dt="2025-06-30T17:04:38.327" v="9100" actId="26606"/>
          <ac:spMkLst>
            <pc:docMk/>
            <pc:sldMk cId="1646160335" sldId="268"/>
            <ac:spMk id="22" creationId="{CFBA0F70-CA6A-4DE1-8930-3FA0033C212E}"/>
          </ac:spMkLst>
        </pc:spChg>
        <pc:spChg chg="add del">
          <ac:chgData name="carolanne kerr" userId="6559054148b317e2" providerId="LiveId" clId="{A967D0A9-2EB8-48D4-A535-0EDF2EACAB68}" dt="2025-06-30T17:04:38.327" v="9100" actId="26606"/>
          <ac:spMkLst>
            <pc:docMk/>
            <pc:sldMk cId="1646160335" sldId="268"/>
            <ac:spMk id="24" creationId="{531B5C47-1CA0-4762-BBEF-AC6A4DB781F8}"/>
          </ac:spMkLst>
        </pc:spChg>
        <pc:spChg chg="add del">
          <ac:chgData name="carolanne kerr" userId="6559054148b317e2" providerId="LiveId" clId="{A967D0A9-2EB8-48D4-A535-0EDF2EACAB68}" dt="2025-06-30T17:04:38.327" v="9100" actId="26606"/>
          <ac:spMkLst>
            <pc:docMk/>
            <pc:sldMk cId="1646160335" sldId="268"/>
            <ac:spMk id="26" creationId="{A81EFB5C-E32B-40C4-AD06-8C34EB093DE0}"/>
          </ac:spMkLst>
        </pc:spChg>
        <pc:spChg chg="add del">
          <ac:chgData name="carolanne kerr" userId="6559054148b317e2" providerId="LiveId" clId="{A967D0A9-2EB8-48D4-A535-0EDF2EACAB68}" dt="2025-06-30T17:04:38.327" v="9100" actId="26606"/>
          <ac:spMkLst>
            <pc:docMk/>
            <pc:sldMk cId="1646160335" sldId="268"/>
            <ac:spMk id="28" creationId="{82D12DA2-A8FA-48DC-9A62-7942F2FB0D59}"/>
          </ac:spMkLst>
        </pc:spChg>
        <pc:spChg chg="add del">
          <ac:chgData name="carolanne kerr" userId="6559054148b317e2" providerId="LiveId" clId="{A967D0A9-2EB8-48D4-A535-0EDF2EACAB68}" dt="2025-07-01T20:40:44.639" v="9138"/>
          <ac:spMkLst>
            <pc:docMk/>
            <pc:sldMk cId="1646160335" sldId="268"/>
            <ac:spMk id="33" creationId="{0C1C66B7-9644-4D9B-9A19-5FD3E30EF15F}"/>
          </ac:spMkLst>
        </pc:spChg>
        <pc:spChg chg="add del">
          <ac:chgData name="carolanne kerr" userId="6559054148b317e2" providerId="LiveId" clId="{A967D0A9-2EB8-48D4-A535-0EDF2EACAB68}" dt="2025-07-01T20:40:44.639" v="9138"/>
          <ac:spMkLst>
            <pc:docMk/>
            <pc:sldMk cId="1646160335" sldId="268"/>
            <ac:spMk id="35" creationId="{4CB78A93-D417-4DCA-94C6-29DD457E5936}"/>
          </ac:spMkLst>
        </pc:spChg>
        <pc:spChg chg="add del">
          <ac:chgData name="carolanne kerr" userId="6559054148b317e2" providerId="LiveId" clId="{A967D0A9-2EB8-48D4-A535-0EDF2EACAB68}" dt="2025-07-01T20:40:44.639" v="9138"/>
          <ac:spMkLst>
            <pc:docMk/>
            <pc:sldMk cId="1646160335" sldId="268"/>
            <ac:spMk id="37" creationId="{3CD859B5-6B91-4E36-B9D2-83739A58154D}"/>
          </ac:spMkLst>
        </pc:spChg>
        <pc:picChg chg="add mod ord">
          <ac:chgData name="carolanne kerr" userId="6559054148b317e2" providerId="LiveId" clId="{A967D0A9-2EB8-48D4-A535-0EDF2EACAB68}" dt="2025-06-20T19:06:39.398" v="4086" actId="26606"/>
          <ac:picMkLst>
            <pc:docMk/>
            <pc:sldMk cId="1646160335" sldId="268"/>
            <ac:picMk id="4" creationId="{CF8CF262-0E80-AAB6-FCD6-D26D43DE8D8C}"/>
          </ac:picMkLst>
        </pc:picChg>
        <pc:picChg chg="add mod">
          <ac:chgData name="carolanne kerr" userId="6559054148b317e2" providerId="LiveId" clId="{A967D0A9-2EB8-48D4-A535-0EDF2EACAB68}" dt="2025-06-20T19:06:39.398" v="4086" actId="26606"/>
          <ac:picMkLst>
            <pc:docMk/>
            <pc:sldMk cId="1646160335" sldId="268"/>
            <ac:picMk id="10" creationId="{89E9563A-891E-3974-7DDE-761CD98278F3}"/>
          </ac:picMkLst>
        </pc:picChg>
        <pc:picChg chg="add mod">
          <ac:chgData name="carolanne kerr" userId="6559054148b317e2" providerId="LiveId" clId="{A967D0A9-2EB8-48D4-A535-0EDF2EACAB68}" dt="2025-06-20T19:06:39.398" v="4086" actId="26606"/>
          <ac:picMkLst>
            <pc:docMk/>
            <pc:sldMk cId="1646160335" sldId="268"/>
            <ac:picMk id="15" creationId="{4DE7DF9C-AD05-1EDB-5C77-1EA7326C4763}"/>
          </ac:picMkLst>
        </pc:picChg>
      </pc:sldChg>
      <pc:sldChg chg="new del">
        <pc:chgData name="carolanne kerr" userId="6559054148b317e2" providerId="LiveId" clId="{A967D0A9-2EB8-48D4-A535-0EDF2EACAB68}" dt="2025-06-20T10:58:06.465" v="2751" actId="2696"/>
        <pc:sldMkLst>
          <pc:docMk/>
          <pc:sldMk cId="4031600256" sldId="268"/>
        </pc:sldMkLst>
      </pc:sldChg>
      <pc:sldChg chg="addSp delSp modSp new mod setBg delDesignElem">
        <pc:chgData name="carolanne kerr" userId="6559054148b317e2" providerId="LiveId" clId="{A967D0A9-2EB8-48D4-A535-0EDF2EACAB68}" dt="2025-07-01T20:42:27.802" v="9145" actId="26606"/>
        <pc:sldMkLst>
          <pc:docMk/>
          <pc:sldMk cId="4191214111" sldId="269"/>
        </pc:sldMkLst>
        <pc:spChg chg="add mod">
          <ac:chgData name="carolanne kerr" userId="6559054148b317e2" providerId="LiveId" clId="{A967D0A9-2EB8-48D4-A535-0EDF2EACAB68}" dt="2025-06-29T15:58:23.229" v="6855" actId="114"/>
          <ac:spMkLst>
            <pc:docMk/>
            <pc:sldMk cId="4191214111" sldId="269"/>
            <ac:spMk id="10" creationId="{C3FE2F59-8716-253F-4530-DB585A00E5D4}"/>
          </ac:spMkLst>
        </pc:spChg>
        <pc:spChg chg="add mod">
          <ac:chgData name="carolanne kerr" userId="6559054148b317e2" providerId="LiveId" clId="{A967D0A9-2EB8-48D4-A535-0EDF2EACAB68}" dt="2025-07-01T20:42:27.802" v="9145" actId="26606"/>
          <ac:spMkLst>
            <pc:docMk/>
            <pc:sldMk cId="4191214111" sldId="269"/>
            <ac:spMk id="14" creationId="{281C30FF-DB9F-D4CD-1C64-37FB2C0311D5}"/>
          </ac:spMkLst>
        </pc:spChg>
        <pc:spChg chg="add">
          <ac:chgData name="carolanne kerr" userId="6559054148b317e2" providerId="LiveId" clId="{A967D0A9-2EB8-48D4-A535-0EDF2EACAB68}" dt="2025-07-01T20:42:27.802" v="9145" actId="26606"/>
          <ac:spMkLst>
            <pc:docMk/>
            <pc:sldMk cId="4191214111" sldId="269"/>
            <ac:spMk id="16" creationId="{6A875D0D-3C9D-4DCD-B596-0CA5384D7D16}"/>
          </ac:spMkLst>
        </pc:spChg>
        <pc:spChg chg="add">
          <ac:chgData name="carolanne kerr" userId="6559054148b317e2" providerId="LiveId" clId="{A967D0A9-2EB8-48D4-A535-0EDF2EACAB68}" dt="2025-07-01T20:42:27.802" v="9145" actId="26606"/>
          <ac:spMkLst>
            <pc:docMk/>
            <pc:sldMk cId="4191214111" sldId="269"/>
            <ac:spMk id="17" creationId="{2DC8685D-7D62-4DE8-851E-C2132DBA3A1B}"/>
          </ac:spMkLst>
        </pc:spChg>
        <pc:spChg chg="add">
          <ac:chgData name="carolanne kerr" userId="6559054148b317e2" providerId="LiveId" clId="{A967D0A9-2EB8-48D4-A535-0EDF2EACAB68}" dt="2025-07-01T20:42:27.802" v="9145" actId="26606"/>
          <ac:spMkLst>
            <pc:docMk/>
            <pc:sldMk cId="4191214111" sldId="269"/>
            <ac:spMk id="18" creationId="{AB5724B1-F100-4946-8693-E947536A32F6}"/>
          </ac:spMkLst>
        </pc:spChg>
        <pc:spChg chg="add del">
          <ac:chgData name="carolanne kerr" userId="6559054148b317e2" providerId="LiveId" clId="{A967D0A9-2EB8-48D4-A535-0EDF2EACAB68}" dt="2025-07-01T20:40:44.639" v="9138"/>
          <ac:spMkLst>
            <pc:docMk/>
            <pc:sldMk cId="4191214111" sldId="269"/>
            <ac:spMk id="19" creationId="{6A875D0D-3C9D-4DCD-B596-0CA5384D7D16}"/>
          </ac:spMkLst>
        </pc:spChg>
        <pc:spChg chg="add">
          <ac:chgData name="carolanne kerr" userId="6559054148b317e2" providerId="LiveId" clId="{A967D0A9-2EB8-48D4-A535-0EDF2EACAB68}" dt="2025-07-01T20:42:27.802" v="9145" actId="26606"/>
          <ac:spMkLst>
            <pc:docMk/>
            <pc:sldMk cId="4191214111" sldId="269"/>
            <ac:spMk id="20" creationId="{21F44F1F-5FB3-4385-B839-2E7419F39053}"/>
          </ac:spMkLst>
        </pc:spChg>
        <pc:spChg chg="add del">
          <ac:chgData name="carolanne kerr" userId="6559054148b317e2" providerId="LiveId" clId="{A967D0A9-2EB8-48D4-A535-0EDF2EACAB68}" dt="2025-07-01T20:40:44.639" v="9138"/>
          <ac:spMkLst>
            <pc:docMk/>
            <pc:sldMk cId="4191214111" sldId="269"/>
            <ac:spMk id="21" creationId="{2DC8685D-7D62-4DE8-851E-C2132DBA3A1B}"/>
          </ac:spMkLst>
        </pc:spChg>
        <pc:spChg chg="add">
          <ac:chgData name="carolanne kerr" userId="6559054148b317e2" providerId="LiveId" clId="{A967D0A9-2EB8-48D4-A535-0EDF2EACAB68}" dt="2025-07-01T20:42:27.802" v="9145" actId="26606"/>
          <ac:spMkLst>
            <pc:docMk/>
            <pc:sldMk cId="4191214111" sldId="269"/>
            <ac:spMk id="22" creationId="{51CA4FC7-5A20-499F-8409-07681C6AD4BA}"/>
          </ac:spMkLst>
        </pc:spChg>
        <pc:spChg chg="add del">
          <ac:chgData name="carolanne kerr" userId="6559054148b317e2" providerId="LiveId" clId="{A967D0A9-2EB8-48D4-A535-0EDF2EACAB68}" dt="2025-07-01T20:40:44.639" v="9138"/>
          <ac:spMkLst>
            <pc:docMk/>
            <pc:sldMk cId="4191214111" sldId="269"/>
            <ac:spMk id="23" creationId="{AB5724B1-F100-4946-8693-E947536A32F6}"/>
          </ac:spMkLst>
        </pc:spChg>
        <pc:spChg chg="add">
          <ac:chgData name="carolanne kerr" userId="6559054148b317e2" providerId="LiveId" clId="{A967D0A9-2EB8-48D4-A535-0EDF2EACAB68}" dt="2025-07-01T20:42:27.802" v="9145" actId="26606"/>
          <ac:spMkLst>
            <pc:docMk/>
            <pc:sldMk cId="4191214111" sldId="269"/>
            <ac:spMk id="24" creationId="{F645F929-0A38-4725-8619-A9D63F4C4DFC}"/>
          </ac:spMkLst>
        </pc:spChg>
        <pc:spChg chg="add del">
          <ac:chgData name="carolanne kerr" userId="6559054148b317e2" providerId="LiveId" clId="{A967D0A9-2EB8-48D4-A535-0EDF2EACAB68}" dt="2025-07-01T20:40:44.639" v="9138"/>
          <ac:spMkLst>
            <pc:docMk/>
            <pc:sldMk cId="4191214111" sldId="269"/>
            <ac:spMk id="25" creationId="{21F44F1F-5FB3-4385-B839-2E7419F39053}"/>
          </ac:spMkLst>
        </pc:spChg>
        <pc:spChg chg="add">
          <ac:chgData name="carolanne kerr" userId="6559054148b317e2" providerId="LiveId" clId="{A967D0A9-2EB8-48D4-A535-0EDF2EACAB68}" dt="2025-07-01T20:42:27.802" v="9145" actId="26606"/>
          <ac:spMkLst>
            <pc:docMk/>
            <pc:sldMk cId="4191214111" sldId="269"/>
            <ac:spMk id="26" creationId="{4970EF90-AD25-463C-92D3-B55A6B893D1D}"/>
          </ac:spMkLst>
        </pc:spChg>
        <pc:spChg chg="add del">
          <ac:chgData name="carolanne kerr" userId="6559054148b317e2" providerId="LiveId" clId="{A967D0A9-2EB8-48D4-A535-0EDF2EACAB68}" dt="2025-07-01T20:40:44.639" v="9138"/>
          <ac:spMkLst>
            <pc:docMk/>
            <pc:sldMk cId="4191214111" sldId="269"/>
            <ac:spMk id="27" creationId="{51CA4FC7-5A20-499F-8409-07681C6AD4BA}"/>
          </ac:spMkLst>
        </pc:spChg>
        <pc:spChg chg="add del">
          <ac:chgData name="carolanne kerr" userId="6559054148b317e2" providerId="LiveId" clId="{A967D0A9-2EB8-48D4-A535-0EDF2EACAB68}" dt="2025-07-01T20:40:44.639" v="9138"/>
          <ac:spMkLst>
            <pc:docMk/>
            <pc:sldMk cId="4191214111" sldId="269"/>
            <ac:spMk id="29" creationId="{F645F929-0A38-4725-8619-A9D63F4C4DFC}"/>
          </ac:spMkLst>
        </pc:spChg>
        <pc:spChg chg="add del">
          <ac:chgData name="carolanne kerr" userId="6559054148b317e2" providerId="LiveId" clId="{A967D0A9-2EB8-48D4-A535-0EDF2EACAB68}" dt="2025-07-01T20:40:44.639" v="9138"/>
          <ac:spMkLst>
            <pc:docMk/>
            <pc:sldMk cId="4191214111" sldId="269"/>
            <ac:spMk id="31" creationId="{4970EF90-AD25-463C-92D3-B55A6B893D1D}"/>
          </ac:spMkLst>
        </pc:spChg>
        <pc:picChg chg="add mod">
          <ac:chgData name="carolanne kerr" userId="6559054148b317e2" providerId="LiveId" clId="{A967D0A9-2EB8-48D4-A535-0EDF2EACAB68}" dt="2025-06-29T14:50:34.248" v="5663" actId="1076"/>
          <ac:picMkLst>
            <pc:docMk/>
            <pc:sldMk cId="4191214111" sldId="269"/>
            <ac:picMk id="7" creationId="{D9A3A23A-26B2-F7D5-643E-6BC8708B137F}"/>
          </ac:picMkLst>
        </pc:picChg>
        <pc:picChg chg="add mod">
          <ac:chgData name="carolanne kerr" userId="6559054148b317e2" providerId="LiveId" clId="{A967D0A9-2EB8-48D4-A535-0EDF2EACAB68}" dt="2025-06-29T14:56:31.028" v="5699" actId="1076"/>
          <ac:picMkLst>
            <pc:docMk/>
            <pc:sldMk cId="4191214111" sldId="269"/>
            <ac:picMk id="9" creationId="{BF60553D-6087-CF40-64D2-BA130539C95E}"/>
          </ac:picMkLst>
        </pc:picChg>
        <pc:picChg chg="add mod ord">
          <ac:chgData name="carolanne kerr" userId="6559054148b317e2" providerId="LiveId" clId="{A967D0A9-2EB8-48D4-A535-0EDF2EACAB68}" dt="2025-06-29T14:58:44.560" v="5831" actId="26606"/>
          <ac:picMkLst>
            <pc:docMk/>
            <pc:sldMk cId="4191214111" sldId="269"/>
            <ac:picMk id="12" creationId="{CD3EA452-525A-8591-41E7-469E636B7AAD}"/>
          </ac:picMkLst>
        </pc:picChg>
      </pc:sldChg>
      <pc:sldChg chg="addSp delSp modSp new mod setBg delDesignElem">
        <pc:chgData name="carolanne kerr" userId="6559054148b317e2" providerId="LiveId" clId="{A967D0A9-2EB8-48D4-A535-0EDF2EACAB68}" dt="2025-07-01T20:43:55.424" v="9166" actId="27636"/>
        <pc:sldMkLst>
          <pc:docMk/>
          <pc:sldMk cId="1674041203" sldId="270"/>
        </pc:sldMkLst>
        <pc:spChg chg="add mod ord">
          <ac:chgData name="carolanne kerr" userId="6559054148b317e2" providerId="LiveId" clId="{A967D0A9-2EB8-48D4-A535-0EDF2EACAB68}" dt="2025-07-01T20:43:55.424" v="9166" actId="27636"/>
          <ac:spMkLst>
            <pc:docMk/>
            <pc:sldMk cId="1674041203" sldId="270"/>
            <ac:spMk id="11" creationId="{A0C6D790-4BE1-D51F-4A0B-C701F78B2EED}"/>
          </ac:spMkLst>
        </pc:spChg>
        <pc:spChg chg="add mod ord">
          <ac:chgData name="carolanne kerr" userId="6559054148b317e2" providerId="LiveId" clId="{A967D0A9-2EB8-48D4-A535-0EDF2EACAB68}" dt="2025-07-01T20:43:49.428" v="9163" actId="1076"/>
          <ac:spMkLst>
            <pc:docMk/>
            <pc:sldMk cId="1674041203" sldId="270"/>
            <ac:spMk id="12" creationId="{827CF6D7-34BE-2D12-D570-B2827C44702F}"/>
          </ac:spMkLst>
        </pc:spChg>
        <pc:spChg chg="add del">
          <ac:chgData name="carolanne kerr" userId="6559054148b317e2" providerId="LiveId" clId="{A967D0A9-2EB8-48D4-A535-0EDF2EACAB68}" dt="2025-07-01T20:40:44.639" v="9138"/>
          <ac:spMkLst>
            <pc:docMk/>
            <pc:sldMk cId="1674041203" sldId="270"/>
            <ac:spMk id="59" creationId="{9A7DBAD6-80F9-497B-A278-8816A8E956D2}"/>
          </ac:spMkLst>
        </pc:spChg>
        <pc:spChg chg="add del">
          <ac:chgData name="carolanne kerr" userId="6559054148b317e2" providerId="LiveId" clId="{A967D0A9-2EB8-48D4-A535-0EDF2EACAB68}" dt="2025-07-01T20:40:44.639" v="9138"/>
          <ac:spMkLst>
            <pc:docMk/>
            <pc:sldMk cId="1674041203" sldId="270"/>
            <ac:spMk id="61" creationId="{D199BD0D-57F7-49B3-B38C-0949622D41B7}"/>
          </ac:spMkLst>
        </pc:spChg>
        <pc:spChg chg="add del">
          <ac:chgData name="carolanne kerr" userId="6559054148b317e2" providerId="LiveId" clId="{A967D0A9-2EB8-48D4-A535-0EDF2EACAB68}" dt="2025-07-01T20:40:44.639" v="9138"/>
          <ac:spMkLst>
            <pc:docMk/>
            <pc:sldMk cId="1674041203" sldId="270"/>
            <ac:spMk id="65" creationId="{D7B70E00-B64B-4A4C-A154-6B41E7E556E9}"/>
          </ac:spMkLst>
        </pc:spChg>
        <pc:spChg chg="add del">
          <ac:chgData name="carolanne kerr" userId="6559054148b317e2" providerId="LiveId" clId="{A967D0A9-2EB8-48D4-A535-0EDF2EACAB68}" dt="2025-07-01T20:40:44.639" v="9138"/>
          <ac:spMkLst>
            <pc:docMk/>
            <pc:sldMk cId="1674041203" sldId="270"/>
            <ac:spMk id="67" creationId="{BC60B46E-DCFC-490B-948C-B2DB76BE1D8A}"/>
          </ac:spMkLst>
        </pc:spChg>
        <pc:spChg chg="add del">
          <ac:chgData name="carolanne kerr" userId="6559054148b317e2" providerId="LiveId" clId="{A967D0A9-2EB8-48D4-A535-0EDF2EACAB68}" dt="2025-07-01T20:40:44.639" v="9138"/>
          <ac:spMkLst>
            <pc:docMk/>
            <pc:sldMk cId="1674041203" sldId="270"/>
            <ac:spMk id="75" creationId="{453519AE-98DE-481D-83D1-FEEC112D5FB8}"/>
          </ac:spMkLst>
        </pc:spChg>
        <pc:picChg chg="add mod">
          <ac:chgData name="carolanne kerr" userId="6559054148b317e2" providerId="LiveId" clId="{A967D0A9-2EB8-48D4-A535-0EDF2EACAB68}" dt="2025-06-30T16:54:41.595" v="9082" actId="14100"/>
          <ac:picMkLst>
            <pc:docMk/>
            <pc:sldMk cId="1674041203" sldId="270"/>
            <ac:picMk id="3" creationId="{D30060E6-7282-55D4-70EF-7E0225BEE481}"/>
          </ac:picMkLst>
        </pc:picChg>
        <pc:picChg chg="add del mod ord">
          <ac:chgData name="carolanne kerr" userId="6559054148b317e2" providerId="LiveId" clId="{A967D0A9-2EB8-48D4-A535-0EDF2EACAB68}" dt="2025-06-30T16:52:59.479" v="9070" actId="21"/>
          <ac:picMkLst>
            <pc:docMk/>
            <pc:sldMk cId="1674041203" sldId="270"/>
            <ac:picMk id="4" creationId="{59F6D0B0-38BC-F37F-F959-14B98B493E53}"/>
          </ac:picMkLst>
        </pc:picChg>
        <pc:picChg chg="add mod">
          <ac:chgData name="carolanne kerr" userId="6559054148b317e2" providerId="LiveId" clId="{A967D0A9-2EB8-48D4-A535-0EDF2EACAB68}" dt="2025-06-29T15:58:59.380" v="6860" actId="1076"/>
          <ac:picMkLst>
            <pc:docMk/>
            <pc:sldMk cId="1674041203" sldId="270"/>
            <ac:picMk id="6" creationId="{BB33B5DD-7662-03FE-B124-29464BFFB57A}"/>
          </ac:picMkLst>
        </pc:picChg>
        <pc:picChg chg="add mod">
          <ac:chgData name="carolanne kerr" userId="6559054148b317e2" providerId="LiveId" clId="{A967D0A9-2EB8-48D4-A535-0EDF2EACAB68}" dt="2025-06-30T16:54:31.535" v="9080" actId="14100"/>
          <ac:picMkLst>
            <pc:docMk/>
            <pc:sldMk cId="1674041203" sldId="270"/>
            <ac:picMk id="8" creationId="{685C41F4-30DF-4C6D-AC0A-7BF69B77B1B2}"/>
          </ac:picMkLst>
        </pc:picChg>
        <pc:picChg chg="add mod">
          <ac:chgData name="carolanne kerr" userId="6559054148b317e2" providerId="LiveId" clId="{A967D0A9-2EB8-48D4-A535-0EDF2EACAB68}" dt="2025-06-29T15:03:14.896" v="5977" actId="26606"/>
          <ac:picMkLst>
            <pc:docMk/>
            <pc:sldMk cId="1674041203" sldId="270"/>
            <ac:picMk id="10" creationId="{943C3B6F-61A9-10CC-90BF-573496732C17}"/>
          </ac:picMkLst>
        </pc:picChg>
        <pc:cxnChg chg="del">
          <ac:chgData name="carolanne kerr" userId="6559054148b317e2" providerId="LiveId" clId="{A967D0A9-2EB8-48D4-A535-0EDF2EACAB68}" dt="2025-07-01T20:40:44.639" v="9138"/>
          <ac:cxnSpMkLst>
            <pc:docMk/>
            <pc:sldMk cId="1674041203" sldId="270"/>
            <ac:cxnSpMk id="63" creationId="{C889B96F-2879-43CA-958A-277BCBB00D74}"/>
          </ac:cxnSpMkLst>
        </pc:cxnChg>
        <pc:cxnChg chg="del">
          <ac:chgData name="carolanne kerr" userId="6559054148b317e2" providerId="LiveId" clId="{A967D0A9-2EB8-48D4-A535-0EDF2EACAB68}" dt="2025-07-01T20:40:44.639" v="9138"/>
          <ac:cxnSpMkLst>
            <pc:docMk/>
            <pc:sldMk cId="1674041203" sldId="270"/>
            <ac:cxnSpMk id="69" creationId="{48F70C63-E50E-4A55-99D2-895D5629BAEA}"/>
          </ac:cxnSpMkLst>
        </pc:cxnChg>
        <pc:cxnChg chg="del">
          <ac:chgData name="carolanne kerr" userId="6559054148b317e2" providerId="LiveId" clId="{A967D0A9-2EB8-48D4-A535-0EDF2EACAB68}" dt="2025-07-01T20:40:44.639" v="9138"/>
          <ac:cxnSpMkLst>
            <pc:docMk/>
            <pc:sldMk cId="1674041203" sldId="270"/>
            <ac:cxnSpMk id="71" creationId="{7BC5B82E-AE82-4162-BC0C-814E2E384D76}"/>
          </ac:cxnSpMkLst>
        </pc:cxnChg>
        <pc:cxnChg chg="del">
          <ac:chgData name="carolanne kerr" userId="6559054148b317e2" providerId="LiveId" clId="{A967D0A9-2EB8-48D4-A535-0EDF2EACAB68}" dt="2025-07-01T20:40:44.639" v="9138"/>
          <ac:cxnSpMkLst>
            <pc:docMk/>
            <pc:sldMk cId="1674041203" sldId="270"/>
            <ac:cxnSpMk id="73" creationId="{93789DCF-60F6-4801-B2C6-9B7A43283B98}"/>
          </ac:cxnSpMkLst>
        </pc:cxnChg>
        <pc:cxnChg chg="del">
          <ac:chgData name="carolanne kerr" userId="6559054148b317e2" providerId="LiveId" clId="{A967D0A9-2EB8-48D4-A535-0EDF2EACAB68}" dt="2025-07-01T20:40:44.639" v="9138"/>
          <ac:cxnSpMkLst>
            <pc:docMk/>
            <pc:sldMk cId="1674041203" sldId="270"/>
            <ac:cxnSpMk id="77" creationId="{2645B01E-F50E-442D-A4B9-301B55F1B23C}"/>
          </ac:cxnSpMkLst>
        </pc:cxnChg>
      </pc:sldChg>
      <pc:sldChg chg="addSp delSp modSp new mod setBg delDesignElem">
        <pc:chgData name="carolanne kerr" userId="6559054148b317e2" providerId="LiveId" clId="{A967D0A9-2EB8-48D4-A535-0EDF2EACAB68}" dt="2025-07-01T20:44:45.172" v="9175" actId="26606"/>
        <pc:sldMkLst>
          <pc:docMk/>
          <pc:sldMk cId="2909866161" sldId="271"/>
        </pc:sldMkLst>
        <pc:spChg chg="add mod ord">
          <ac:chgData name="carolanne kerr" userId="6559054148b317e2" providerId="LiveId" clId="{A967D0A9-2EB8-48D4-A535-0EDF2EACAB68}" dt="2025-07-01T20:44:45.172" v="9175" actId="26606"/>
          <ac:spMkLst>
            <pc:docMk/>
            <pc:sldMk cId="2909866161" sldId="271"/>
            <ac:spMk id="2" creationId="{F689D5D1-2F0B-E7CD-CEF5-7810BB15D037}"/>
          </ac:spMkLst>
        </pc:spChg>
        <pc:spChg chg="add mod ord">
          <ac:chgData name="carolanne kerr" userId="6559054148b317e2" providerId="LiveId" clId="{A967D0A9-2EB8-48D4-A535-0EDF2EACAB68}" dt="2025-07-01T20:44:45.172" v="9175" actId="26606"/>
          <ac:spMkLst>
            <pc:docMk/>
            <pc:sldMk cId="2909866161" sldId="271"/>
            <ac:spMk id="13" creationId="{34531D7E-C8F2-32BA-3253-5EFE0B311620}"/>
          </ac:spMkLst>
        </pc:spChg>
        <pc:spChg chg="add del">
          <ac:chgData name="carolanne kerr" userId="6559054148b317e2" providerId="LiveId" clId="{A967D0A9-2EB8-48D4-A535-0EDF2EACAB68}" dt="2025-07-01T20:44:16.443" v="9168" actId="26606"/>
          <ac:spMkLst>
            <pc:docMk/>
            <pc:sldMk cId="2909866161" sldId="271"/>
            <ac:spMk id="18" creationId="{9A7DBAD6-80F9-497B-A278-8816A8E956D2}"/>
          </ac:spMkLst>
        </pc:spChg>
        <pc:spChg chg="add del">
          <ac:chgData name="carolanne kerr" userId="6559054148b317e2" providerId="LiveId" clId="{A967D0A9-2EB8-48D4-A535-0EDF2EACAB68}" dt="2025-07-01T20:44:16.443" v="9168" actId="26606"/>
          <ac:spMkLst>
            <pc:docMk/>
            <pc:sldMk cId="2909866161" sldId="271"/>
            <ac:spMk id="20" creationId="{D199BD0D-57F7-49B3-B38C-0949622D41B7}"/>
          </ac:spMkLst>
        </pc:spChg>
        <pc:spChg chg="add del">
          <ac:chgData name="carolanne kerr" userId="6559054148b317e2" providerId="LiveId" clId="{A967D0A9-2EB8-48D4-A535-0EDF2EACAB68}" dt="2025-07-01T20:44:25.255" v="9170" actId="26606"/>
          <ac:spMkLst>
            <pc:docMk/>
            <pc:sldMk cId="2909866161" sldId="271"/>
            <ac:spMk id="26" creationId="{6DB9D783-1075-4CBD-AC33-58B4A8C76EBD}"/>
          </ac:spMkLst>
        </pc:spChg>
        <pc:spChg chg="add del">
          <ac:chgData name="carolanne kerr" userId="6559054148b317e2" providerId="LiveId" clId="{A967D0A9-2EB8-48D4-A535-0EDF2EACAB68}" dt="2025-07-01T20:44:25.255" v="9170" actId="26606"/>
          <ac:spMkLst>
            <pc:docMk/>
            <pc:sldMk cId="2909866161" sldId="271"/>
            <ac:spMk id="27" creationId="{77F7D86A-709E-4A26-9BC7-C9D9922F4066}"/>
          </ac:spMkLst>
        </pc:spChg>
        <pc:spChg chg="add del">
          <ac:chgData name="carolanne kerr" userId="6559054148b317e2" providerId="LiveId" clId="{A967D0A9-2EB8-48D4-A535-0EDF2EACAB68}" dt="2025-07-01T20:44:25.255" v="9170" actId="26606"/>
          <ac:spMkLst>
            <pc:docMk/>
            <pc:sldMk cId="2909866161" sldId="271"/>
            <ac:spMk id="28" creationId="{F0EC00CC-0608-43D7-8926-9078174A1433}"/>
          </ac:spMkLst>
        </pc:spChg>
        <pc:spChg chg="add del">
          <ac:chgData name="carolanne kerr" userId="6559054148b317e2" providerId="LiveId" clId="{A967D0A9-2EB8-48D4-A535-0EDF2EACAB68}" dt="2025-07-01T20:44:25.255" v="9170" actId="26606"/>
          <ac:spMkLst>
            <pc:docMk/>
            <pc:sldMk cId="2909866161" sldId="271"/>
            <ac:spMk id="32" creationId="{CD60E61A-F29A-4784-932F-4D3B69B2F94D}"/>
          </ac:spMkLst>
        </pc:spChg>
        <pc:spChg chg="add del">
          <ac:chgData name="carolanne kerr" userId="6559054148b317e2" providerId="LiveId" clId="{A967D0A9-2EB8-48D4-A535-0EDF2EACAB68}" dt="2025-07-01T20:44:25.255" v="9170" actId="26606"/>
          <ac:spMkLst>
            <pc:docMk/>
            <pc:sldMk cId="2909866161" sldId="271"/>
            <ac:spMk id="33" creationId="{F08CA653-3A7A-4933-A9AF-B36FCA48E833}"/>
          </ac:spMkLst>
        </pc:spChg>
        <pc:spChg chg="add del">
          <ac:chgData name="carolanne kerr" userId="6559054148b317e2" providerId="LiveId" clId="{A967D0A9-2EB8-48D4-A535-0EDF2EACAB68}" dt="2025-07-01T20:44:25.255" v="9170" actId="26606"/>
          <ac:spMkLst>
            <pc:docMk/>
            <pc:sldMk cId="2909866161" sldId="271"/>
            <ac:spMk id="34" creationId="{57BCE512-DBB5-4A7B-BF6A-C8FD15A97C61}"/>
          </ac:spMkLst>
        </pc:spChg>
        <pc:spChg chg="add del">
          <ac:chgData name="carolanne kerr" userId="6559054148b317e2" providerId="LiveId" clId="{A967D0A9-2EB8-48D4-A535-0EDF2EACAB68}" dt="2025-07-01T20:44:25.255" v="9170" actId="26606"/>
          <ac:spMkLst>
            <pc:docMk/>
            <pc:sldMk cId="2909866161" sldId="271"/>
            <ac:spMk id="38" creationId="{DF7FBA26-72F8-4904-8FE1-B79B31D14C7C}"/>
          </ac:spMkLst>
        </pc:spChg>
        <pc:spChg chg="add del">
          <ac:chgData name="carolanne kerr" userId="6559054148b317e2" providerId="LiveId" clId="{A967D0A9-2EB8-48D4-A535-0EDF2EACAB68}" dt="2025-07-01T20:44:25.255" v="9170" actId="26606"/>
          <ac:spMkLst>
            <pc:docMk/>
            <pc:sldMk cId="2909866161" sldId="271"/>
            <ac:spMk id="40" creationId="{D7E2D9D7-47FF-4A91-B0F8-33A6C7A83D5E}"/>
          </ac:spMkLst>
        </pc:spChg>
        <pc:spChg chg="add del">
          <ac:chgData name="carolanne kerr" userId="6559054148b317e2" providerId="LiveId" clId="{A967D0A9-2EB8-48D4-A535-0EDF2EACAB68}" dt="2025-07-01T20:44:45.172" v="9175" actId="26606"/>
          <ac:spMkLst>
            <pc:docMk/>
            <pc:sldMk cId="2909866161" sldId="271"/>
            <ac:spMk id="42" creationId="{9A7DBAD6-80F9-497B-A278-8816A8E956D2}"/>
          </ac:spMkLst>
        </pc:spChg>
        <pc:spChg chg="add del">
          <ac:chgData name="carolanne kerr" userId="6559054148b317e2" providerId="LiveId" clId="{A967D0A9-2EB8-48D4-A535-0EDF2EACAB68}" dt="2025-07-01T20:44:45.172" v="9175" actId="26606"/>
          <ac:spMkLst>
            <pc:docMk/>
            <pc:sldMk cId="2909866161" sldId="271"/>
            <ac:spMk id="43" creationId="{D199BD0D-57F7-49B3-B38C-0949622D41B7}"/>
          </ac:spMkLst>
        </pc:spChg>
        <pc:spChg chg="add del">
          <ac:chgData name="carolanne kerr" userId="6559054148b317e2" providerId="LiveId" clId="{A967D0A9-2EB8-48D4-A535-0EDF2EACAB68}" dt="2025-07-01T20:44:45.172" v="9175" actId="26606"/>
          <ac:spMkLst>
            <pc:docMk/>
            <pc:sldMk cId="2909866161" sldId="271"/>
            <ac:spMk id="45" creationId="{5A73C2C8-884F-499F-8303-6E5367B0566A}"/>
          </ac:spMkLst>
        </pc:spChg>
        <pc:spChg chg="add del">
          <ac:chgData name="carolanne kerr" userId="6559054148b317e2" providerId="LiveId" clId="{A967D0A9-2EB8-48D4-A535-0EDF2EACAB68}" dt="2025-07-01T20:44:45.172" v="9175" actId="26606"/>
          <ac:spMkLst>
            <pc:docMk/>
            <pc:sldMk cId="2909866161" sldId="271"/>
            <ac:spMk id="46" creationId="{F8433F32-8525-4FDA-8754-A6D6D243D8A9}"/>
          </ac:spMkLst>
        </pc:spChg>
        <pc:spChg chg="add del">
          <ac:chgData name="carolanne kerr" userId="6559054148b317e2" providerId="LiveId" clId="{A967D0A9-2EB8-48D4-A535-0EDF2EACAB68}" dt="2025-07-01T20:40:44.639" v="9138"/>
          <ac:spMkLst>
            <pc:docMk/>
            <pc:sldMk cId="2909866161" sldId="271"/>
            <ac:spMk id="47" creationId="{77F7D86A-709E-4A26-9BC7-C9D9922F4066}"/>
          </ac:spMkLst>
        </pc:spChg>
        <pc:spChg chg="add del">
          <ac:chgData name="carolanne kerr" userId="6559054148b317e2" providerId="LiveId" clId="{A967D0A9-2EB8-48D4-A535-0EDF2EACAB68}" dt="2025-07-01T20:40:44.639" v="9138"/>
          <ac:spMkLst>
            <pc:docMk/>
            <pc:sldMk cId="2909866161" sldId="271"/>
            <ac:spMk id="48" creationId="{E2521B9D-892F-43BE-890E-E7B53E614A97}"/>
          </ac:spMkLst>
        </pc:spChg>
        <pc:spChg chg="add del">
          <ac:chgData name="carolanne kerr" userId="6559054148b317e2" providerId="LiveId" clId="{A967D0A9-2EB8-48D4-A535-0EDF2EACAB68}" dt="2025-07-01T20:40:44.639" v="9138"/>
          <ac:spMkLst>
            <pc:docMk/>
            <pc:sldMk cId="2909866161" sldId="271"/>
            <ac:spMk id="51" creationId="{04E8DF02-3CCA-4B45-8EED-EA67DF9DCB65}"/>
          </ac:spMkLst>
        </pc:spChg>
        <pc:spChg chg="add del">
          <ac:chgData name="carolanne kerr" userId="6559054148b317e2" providerId="LiveId" clId="{A967D0A9-2EB8-48D4-A535-0EDF2EACAB68}" dt="2025-07-01T20:44:45.148" v="9174" actId="26606"/>
          <ac:spMkLst>
            <pc:docMk/>
            <pc:sldMk cId="2909866161" sldId="271"/>
            <ac:spMk id="57" creationId="{9A7DBAD6-80F9-497B-A278-8816A8E956D2}"/>
          </ac:spMkLst>
        </pc:spChg>
        <pc:spChg chg="add del">
          <ac:chgData name="carolanne kerr" userId="6559054148b317e2" providerId="LiveId" clId="{A967D0A9-2EB8-48D4-A535-0EDF2EACAB68}" dt="2025-07-01T20:44:45.148" v="9174" actId="26606"/>
          <ac:spMkLst>
            <pc:docMk/>
            <pc:sldMk cId="2909866161" sldId="271"/>
            <ac:spMk id="59" creationId="{D199BD0D-57F7-49B3-B38C-0949622D41B7}"/>
          </ac:spMkLst>
        </pc:spChg>
        <pc:spChg chg="add del">
          <ac:chgData name="carolanne kerr" userId="6559054148b317e2" providerId="LiveId" clId="{A967D0A9-2EB8-48D4-A535-0EDF2EACAB68}" dt="2025-07-01T20:44:45.148" v="9174" actId="26606"/>
          <ac:spMkLst>
            <pc:docMk/>
            <pc:sldMk cId="2909866161" sldId="271"/>
            <ac:spMk id="63" creationId="{96421D11-469A-44F4-A041-45EF340D6B89}"/>
          </ac:spMkLst>
        </pc:spChg>
        <pc:spChg chg="add del">
          <ac:chgData name="carolanne kerr" userId="6559054148b317e2" providerId="LiveId" clId="{A967D0A9-2EB8-48D4-A535-0EDF2EACAB68}" dt="2025-07-01T20:44:45.148" v="9174" actId="26606"/>
          <ac:spMkLst>
            <pc:docMk/>
            <pc:sldMk cId="2909866161" sldId="271"/>
            <ac:spMk id="65" creationId="{8C06AA6B-C1D9-4729-A10F-9F56A8348550}"/>
          </ac:spMkLst>
        </pc:spChg>
        <pc:spChg chg="add del">
          <ac:chgData name="carolanne kerr" userId="6559054148b317e2" providerId="LiveId" clId="{A967D0A9-2EB8-48D4-A535-0EDF2EACAB68}" dt="2025-07-01T20:44:45.148" v="9174" actId="26606"/>
          <ac:spMkLst>
            <pc:docMk/>
            <pc:sldMk cId="2909866161" sldId="271"/>
            <ac:spMk id="69" creationId="{3F52A01A-CC8B-4ECF-80AD-1B422B05939A}"/>
          </ac:spMkLst>
        </pc:spChg>
        <pc:spChg chg="add">
          <ac:chgData name="carolanne kerr" userId="6559054148b317e2" providerId="LiveId" clId="{A967D0A9-2EB8-48D4-A535-0EDF2EACAB68}" dt="2025-07-01T20:44:45.172" v="9175" actId="26606"/>
          <ac:spMkLst>
            <pc:docMk/>
            <pc:sldMk cId="2909866161" sldId="271"/>
            <ac:spMk id="71" creationId="{9A7DBAD6-80F9-497B-A278-8816A8E956D2}"/>
          </ac:spMkLst>
        </pc:spChg>
        <pc:spChg chg="add">
          <ac:chgData name="carolanne kerr" userId="6559054148b317e2" providerId="LiveId" clId="{A967D0A9-2EB8-48D4-A535-0EDF2EACAB68}" dt="2025-07-01T20:44:45.172" v="9175" actId="26606"/>
          <ac:spMkLst>
            <pc:docMk/>
            <pc:sldMk cId="2909866161" sldId="271"/>
            <ac:spMk id="72" creationId="{D199BD0D-57F7-49B3-B38C-0949622D41B7}"/>
          </ac:spMkLst>
        </pc:spChg>
        <pc:spChg chg="add">
          <ac:chgData name="carolanne kerr" userId="6559054148b317e2" providerId="LiveId" clId="{A967D0A9-2EB8-48D4-A535-0EDF2EACAB68}" dt="2025-07-01T20:44:45.172" v="9175" actId="26606"/>
          <ac:spMkLst>
            <pc:docMk/>
            <pc:sldMk cId="2909866161" sldId="271"/>
            <ac:spMk id="74" creationId="{01436457-E55F-41D1-B361-4D482D75B107}"/>
          </ac:spMkLst>
        </pc:spChg>
        <pc:spChg chg="add">
          <ac:chgData name="carolanne kerr" userId="6559054148b317e2" providerId="LiveId" clId="{A967D0A9-2EB8-48D4-A535-0EDF2EACAB68}" dt="2025-07-01T20:44:45.172" v="9175" actId="26606"/>
          <ac:spMkLst>
            <pc:docMk/>
            <pc:sldMk cId="2909866161" sldId="271"/>
            <ac:spMk id="77" creationId="{CFBC62A3-17BD-49A7-8AFC-9C4C0216C318}"/>
          </ac:spMkLst>
        </pc:spChg>
        <pc:picChg chg="add mod">
          <ac:chgData name="carolanne kerr" userId="6559054148b317e2" providerId="LiveId" clId="{A967D0A9-2EB8-48D4-A535-0EDF2EACAB68}" dt="2025-07-01T20:44:25.271" v="9171" actId="26606"/>
          <ac:picMkLst>
            <pc:docMk/>
            <pc:sldMk cId="2909866161" sldId="271"/>
            <ac:picMk id="4" creationId="{85DD2267-731B-0432-40ED-42C3A6E401DB}"/>
          </ac:picMkLst>
        </pc:picChg>
        <pc:picChg chg="add mod">
          <ac:chgData name="carolanne kerr" userId="6559054148b317e2" providerId="LiveId" clId="{A967D0A9-2EB8-48D4-A535-0EDF2EACAB68}" dt="2025-07-01T20:44:25.271" v="9171" actId="26606"/>
          <ac:picMkLst>
            <pc:docMk/>
            <pc:sldMk cId="2909866161" sldId="271"/>
            <ac:picMk id="8" creationId="{525FBD76-191B-0A57-0023-D1CDEB9361D0}"/>
          </ac:picMkLst>
        </pc:picChg>
        <pc:picChg chg="add mod ord">
          <ac:chgData name="carolanne kerr" userId="6559054148b317e2" providerId="LiveId" clId="{A967D0A9-2EB8-48D4-A535-0EDF2EACAB68}" dt="2025-07-01T20:44:30.934" v="9172" actId="1076"/>
          <ac:picMkLst>
            <pc:docMk/>
            <pc:sldMk cId="2909866161" sldId="271"/>
            <ac:picMk id="10" creationId="{1A10A1F2-3888-B252-1276-C371173023A3}"/>
          </ac:picMkLst>
        </pc:picChg>
        <pc:picChg chg="add mod ord">
          <ac:chgData name="carolanne kerr" userId="6559054148b317e2" providerId="LiveId" clId="{A967D0A9-2EB8-48D4-A535-0EDF2EACAB68}" dt="2025-07-01T20:44:25.271" v="9171" actId="26606"/>
          <ac:picMkLst>
            <pc:docMk/>
            <pc:sldMk cId="2909866161" sldId="271"/>
            <ac:picMk id="12" creationId="{52931E44-605E-1CD8-2645-B7879DC0D35D}"/>
          </ac:picMkLst>
        </pc:picChg>
        <pc:cxnChg chg="add del">
          <ac:chgData name="carolanne kerr" userId="6559054148b317e2" providerId="LiveId" clId="{A967D0A9-2EB8-48D4-A535-0EDF2EACAB68}" dt="2025-07-01T20:44:16.443" v="9168" actId="26606"/>
          <ac:cxnSpMkLst>
            <pc:docMk/>
            <pc:sldMk cId="2909866161" sldId="271"/>
            <ac:cxnSpMk id="22" creationId="{C889B96F-2879-43CA-958A-277BCBB00D74}"/>
          </ac:cxnSpMkLst>
        </pc:cxnChg>
        <pc:cxnChg chg="add del">
          <ac:chgData name="carolanne kerr" userId="6559054148b317e2" providerId="LiveId" clId="{A967D0A9-2EB8-48D4-A535-0EDF2EACAB68}" dt="2025-07-01T20:44:16.443" v="9168" actId="26606"/>
          <ac:cxnSpMkLst>
            <pc:docMk/>
            <pc:sldMk cId="2909866161" sldId="271"/>
            <ac:cxnSpMk id="24" creationId="{963C1CC4-218B-402E-80D0-EC1071966AFB}"/>
          </ac:cxnSpMkLst>
        </pc:cxnChg>
        <pc:cxnChg chg="del">
          <ac:chgData name="carolanne kerr" userId="6559054148b317e2" providerId="LiveId" clId="{A967D0A9-2EB8-48D4-A535-0EDF2EACAB68}" dt="2025-07-01T20:40:44.639" v="9138"/>
          <ac:cxnSpMkLst>
            <pc:docMk/>
            <pc:sldMk cId="2909866161" sldId="271"/>
            <ac:cxnSpMk id="49" creationId="{84D1E40A-ADD8-4074-BCF5-5ED160BB3E7E}"/>
          </ac:cxnSpMkLst>
        </pc:cxnChg>
        <pc:cxnChg chg="del">
          <ac:chgData name="carolanne kerr" userId="6559054148b317e2" providerId="LiveId" clId="{A967D0A9-2EB8-48D4-A535-0EDF2EACAB68}" dt="2025-07-01T20:40:44.639" v="9138"/>
          <ac:cxnSpMkLst>
            <pc:docMk/>
            <pc:sldMk cId="2909866161" sldId="271"/>
            <ac:cxnSpMk id="50" creationId="{59074003-9298-4E7A-A670-65F191D876C2}"/>
          </ac:cxnSpMkLst>
        </pc:cxnChg>
      </pc:sldChg>
      <pc:sldChg chg="addSp modSp new mod">
        <pc:chgData name="carolanne kerr" userId="6559054148b317e2" providerId="LiveId" clId="{A967D0A9-2EB8-48D4-A535-0EDF2EACAB68}" dt="2025-06-29T16:00:31.041" v="6865" actId="114"/>
        <pc:sldMkLst>
          <pc:docMk/>
          <pc:sldMk cId="1209789345" sldId="272"/>
        </pc:sldMkLst>
        <pc:spChg chg="add mod">
          <ac:chgData name="carolanne kerr" userId="6559054148b317e2" providerId="LiveId" clId="{A967D0A9-2EB8-48D4-A535-0EDF2EACAB68}" dt="2025-06-29T16:00:31.041" v="6865" actId="114"/>
          <ac:spMkLst>
            <pc:docMk/>
            <pc:sldMk cId="1209789345" sldId="272"/>
            <ac:spMk id="2" creationId="{72271837-2619-A34F-A5C3-92D244356766}"/>
          </ac:spMkLst>
        </pc:spChg>
        <pc:spChg chg="add mod">
          <ac:chgData name="carolanne kerr" userId="6559054148b317e2" providerId="LiveId" clId="{A967D0A9-2EB8-48D4-A535-0EDF2EACAB68}" dt="2025-06-29T15:56:29.859" v="6841" actId="207"/>
          <ac:spMkLst>
            <pc:docMk/>
            <pc:sldMk cId="1209789345" sldId="272"/>
            <ac:spMk id="3" creationId="{5C1F1B09-AC2A-1ECE-D30D-765C72E56302}"/>
          </ac:spMkLst>
        </pc:spChg>
        <pc:picChg chg="add mod">
          <ac:chgData name="carolanne kerr" userId="6559054148b317e2" providerId="LiveId" clId="{A967D0A9-2EB8-48D4-A535-0EDF2EACAB68}" dt="2025-06-29T15:53:50.225" v="6817" actId="1076"/>
          <ac:picMkLst>
            <pc:docMk/>
            <pc:sldMk cId="1209789345" sldId="272"/>
            <ac:picMk id="5" creationId="{D9DF682B-93E3-2E60-D5E8-959EB36B3D55}"/>
          </ac:picMkLst>
        </pc:picChg>
        <pc:picChg chg="add mod">
          <ac:chgData name="carolanne kerr" userId="6559054148b317e2" providerId="LiveId" clId="{A967D0A9-2EB8-48D4-A535-0EDF2EACAB68}" dt="2025-06-29T15:54:59.984" v="6832" actId="14100"/>
          <ac:picMkLst>
            <pc:docMk/>
            <pc:sldMk cId="1209789345" sldId="272"/>
            <ac:picMk id="7" creationId="{EFC3F950-6EE1-39E5-BAD7-11C7060D60CF}"/>
          </ac:picMkLst>
        </pc:picChg>
        <pc:picChg chg="add mod">
          <ac:chgData name="carolanne kerr" userId="6559054148b317e2" providerId="LiveId" clId="{A967D0A9-2EB8-48D4-A535-0EDF2EACAB68}" dt="2025-06-29T15:55:04.405" v="6833" actId="14100"/>
          <ac:picMkLst>
            <pc:docMk/>
            <pc:sldMk cId="1209789345" sldId="272"/>
            <ac:picMk id="9" creationId="{C887F4D0-1029-34CA-34DC-C5D4912567F1}"/>
          </ac:picMkLst>
        </pc:picChg>
      </pc:sldChg>
      <pc:sldChg chg="addSp delSp modSp new mod setBg delDesignElem">
        <pc:chgData name="carolanne kerr" userId="6559054148b317e2" providerId="LiveId" clId="{A967D0A9-2EB8-48D4-A535-0EDF2EACAB68}" dt="2025-07-01T20:48:00.862" v="9188" actId="12"/>
        <pc:sldMkLst>
          <pc:docMk/>
          <pc:sldMk cId="1405348544" sldId="273"/>
        </pc:sldMkLst>
        <pc:spChg chg="add mod">
          <ac:chgData name="carolanne kerr" userId="6559054148b317e2" providerId="LiveId" clId="{A967D0A9-2EB8-48D4-A535-0EDF2EACAB68}" dt="2025-07-01T20:48:00.862" v="9188" actId="12"/>
          <ac:spMkLst>
            <pc:docMk/>
            <pc:sldMk cId="1405348544" sldId="273"/>
            <ac:spMk id="2" creationId="{243CE920-615C-F649-76DB-23E6995C3744}"/>
          </ac:spMkLst>
        </pc:spChg>
        <pc:spChg chg="add mod">
          <ac:chgData name="carolanne kerr" userId="6559054148b317e2" providerId="LiveId" clId="{A967D0A9-2EB8-48D4-A535-0EDF2EACAB68}" dt="2025-06-29T16:15:17.053" v="7450" actId="26606"/>
          <ac:spMkLst>
            <pc:docMk/>
            <pc:sldMk cId="1405348544" sldId="273"/>
            <ac:spMk id="9" creationId="{AF126D04-2742-1F26-CF4E-9E22C882C599}"/>
          </ac:spMkLst>
        </pc:spChg>
        <pc:spChg chg="add">
          <ac:chgData name="carolanne kerr" userId="6559054148b317e2" providerId="LiveId" clId="{A967D0A9-2EB8-48D4-A535-0EDF2EACAB68}" dt="2025-07-01T20:47:29.188" v="9186" actId="26606"/>
          <ac:spMkLst>
            <pc:docMk/>
            <pc:sldMk cId="1405348544" sldId="273"/>
            <ac:spMk id="14" creationId="{6A875D0D-3C9D-4DCD-B596-0CA5384D7D16}"/>
          </ac:spMkLst>
        </pc:spChg>
        <pc:spChg chg="add">
          <ac:chgData name="carolanne kerr" userId="6559054148b317e2" providerId="LiveId" clId="{A967D0A9-2EB8-48D4-A535-0EDF2EACAB68}" dt="2025-07-01T20:47:29.188" v="9186" actId="26606"/>
          <ac:spMkLst>
            <pc:docMk/>
            <pc:sldMk cId="1405348544" sldId="273"/>
            <ac:spMk id="16" creationId="{CFBA0F70-CA6A-4DE1-8930-3FA0033C212E}"/>
          </ac:spMkLst>
        </pc:spChg>
        <pc:spChg chg="add">
          <ac:chgData name="carolanne kerr" userId="6559054148b317e2" providerId="LiveId" clId="{A967D0A9-2EB8-48D4-A535-0EDF2EACAB68}" dt="2025-07-01T20:47:29.188" v="9186" actId="26606"/>
          <ac:spMkLst>
            <pc:docMk/>
            <pc:sldMk cId="1405348544" sldId="273"/>
            <ac:spMk id="18" creationId="{531B5C47-1CA0-4762-BBEF-AC6A4DB781F8}"/>
          </ac:spMkLst>
        </pc:spChg>
        <pc:spChg chg="add">
          <ac:chgData name="carolanne kerr" userId="6559054148b317e2" providerId="LiveId" clId="{A967D0A9-2EB8-48D4-A535-0EDF2EACAB68}" dt="2025-07-01T20:47:29.188" v="9186" actId="26606"/>
          <ac:spMkLst>
            <pc:docMk/>
            <pc:sldMk cId="1405348544" sldId="273"/>
            <ac:spMk id="20" creationId="{A81EFB5C-E32B-40C4-AD06-8C34EB093DE0}"/>
          </ac:spMkLst>
        </pc:spChg>
        <pc:spChg chg="add">
          <ac:chgData name="carolanne kerr" userId="6559054148b317e2" providerId="LiveId" clId="{A967D0A9-2EB8-48D4-A535-0EDF2EACAB68}" dt="2025-07-01T20:47:29.188" v="9186" actId="26606"/>
          <ac:spMkLst>
            <pc:docMk/>
            <pc:sldMk cId="1405348544" sldId="273"/>
            <ac:spMk id="22" creationId="{82D12DA2-A8FA-48DC-9A62-7942F2FB0D59}"/>
          </ac:spMkLst>
        </pc:spChg>
        <pc:spChg chg="add del">
          <ac:chgData name="carolanne kerr" userId="6559054148b317e2" providerId="LiveId" clId="{A967D0A9-2EB8-48D4-A535-0EDF2EACAB68}" dt="2025-07-01T20:40:44.639" v="9138"/>
          <ac:spMkLst>
            <pc:docMk/>
            <pc:sldMk cId="1405348544" sldId="273"/>
            <ac:spMk id="44" creationId="{6A875D0D-3C9D-4DCD-B596-0CA5384D7D16}"/>
          </ac:spMkLst>
        </pc:spChg>
        <pc:spChg chg="add del">
          <ac:chgData name="carolanne kerr" userId="6559054148b317e2" providerId="LiveId" clId="{A967D0A9-2EB8-48D4-A535-0EDF2EACAB68}" dt="2025-07-01T20:40:44.639" v="9138"/>
          <ac:spMkLst>
            <pc:docMk/>
            <pc:sldMk cId="1405348544" sldId="273"/>
            <ac:spMk id="45" creationId="{3650C547-1797-4850-A26C-19E5A8CB1D19}"/>
          </ac:spMkLst>
        </pc:spChg>
        <pc:spChg chg="add del">
          <ac:chgData name="carolanne kerr" userId="6559054148b317e2" providerId="LiveId" clId="{A967D0A9-2EB8-48D4-A535-0EDF2EACAB68}" dt="2025-07-01T20:40:44.639" v="9138"/>
          <ac:spMkLst>
            <pc:docMk/>
            <pc:sldMk cId="1405348544" sldId="273"/>
            <ac:spMk id="46" creationId="{D474C4E3-E5D4-4F71-8CE0-E4B8E4B8C187}"/>
          </ac:spMkLst>
        </pc:spChg>
        <pc:spChg chg="add del">
          <ac:chgData name="carolanne kerr" userId="6559054148b317e2" providerId="LiveId" clId="{A967D0A9-2EB8-48D4-A535-0EDF2EACAB68}" dt="2025-07-01T20:40:44.639" v="9138"/>
          <ac:spMkLst>
            <pc:docMk/>
            <pc:sldMk cId="1405348544" sldId="273"/>
            <ac:spMk id="47" creationId="{8B94B855-C531-4C4F-9A2F-2EDB3967A334}"/>
          </ac:spMkLst>
        </pc:spChg>
        <pc:spChg chg="add del">
          <ac:chgData name="carolanne kerr" userId="6559054148b317e2" providerId="LiveId" clId="{A967D0A9-2EB8-48D4-A535-0EDF2EACAB68}" dt="2025-07-01T20:40:44.639" v="9138"/>
          <ac:spMkLst>
            <pc:docMk/>
            <pc:sldMk cId="1405348544" sldId="273"/>
            <ac:spMk id="48" creationId="{E2B37342-E609-4945-94F2-A6792B309E07}"/>
          </ac:spMkLst>
        </pc:spChg>
        <pc:spChg chg="add del">
          <ac:chgData name="carolanne kerr" userId="6559054148b317e2" providerId="LiveId" clId="{A967D0A9-2EB8-48D4-A535-0EDF2EACAB68}" dt="2025-07-01T20:40:44.639" v="9138"/>
          <ac:spMkLst>
            <pc:docMk/>
            <pc:sldMk cId="1405348544" sldId="273"/>
            <ac:spMk id="49" creationId="{0D765A57-7127-466F-835C-3D84423DE0C4}"/>
          </ac:spMkLst>
        </pc:spChg>
        <pc:picChg chg="add mod ord">
          <ac:chgData name="carolanne kerr" userId="6559054148b317e2" providerId="LiveId" clId="{A967D0A9-2EB8-48D4-A535-0EDF2EACAB68}" dt="2025-07-01T20:47:29.188" v="9186" actId="26606"/>
          <ac:picMkLst>
            <pc:docMk/>
            <pc:sldMk cId="1405348544" sldId="273"/>
            <ac:picMk id="4" creationId="{A52D9B2F-2EEC-F3F1-9080-20D21B0D6419}"/>
          </ac:picMkLst>
        </pc:picChg>
        <pc:picChg chg="add mod ord">
          <ac:chgData name="carolanne kerr" userId="6559054148b317e2" providerId="LiveId" clId="{A967D0A9-2EB8-48D4-A535-0EDF2EACAB68}" dt="2025-07-01T20:47:29.188" v="9186" actId="26606"/>
          <ac:picMkLst>
            <pc:docMk/>
            <pc:sldMk cId="1405348544" sldId="273"/>
            <ac:picMk id="6" creationId="{A891C3CD-15E3-44E8-BD65-E5DF8C6E94D8}"/>
          </ac:picMkLst>
        </pc:picChg>
        <pc:picChg chg="add mod ord">
          <ac:chgData name="carolanne kerr" userId="6559054148b317e2" providerId="LiveId" clId="{A967D0A9-2EB8-48D4-A535-0EDF2EACAB68}" dt="2025-07-01T20:47:29.188" v="9186" actId="26606"/>
          <ac:picMkLst>
            <pc:docMk/>
            <pc:sldMk cId="1405348544" sldId="273"/>
            <ac:picMk id="8" creationId="{096D2FE4-82E9-7C16-1FDC-B6D45648A8BE}"/>
          </ac:picMkLst>
        </pc:picChg>
      </pc:sldChg>
      <pc:sldChg chg="addSp delSp modSp new mod setBg delDesignElem">
        <pc:chgData name="carolanne kerr" userId="6559054148b317e2" providerId="LiveId" clId="{A967D0A9-2EB8-48D4-A535-0EDF2EACAB68}" dt="2025-07-01T20:51:06.789" v="9193" actId="12"/>
        <pc:sldMkLst>
          <pc:docMk/>
          <pc:sldMk cId="2745075252" sldId="274"/>
        </pc:sldMkLst>
        <pc:spChg chg="add mod">
          <ac:chgData name="carolanne kerr" userId="6559054148b317e2" providerId="LiveId" clId="{A967D0A9-2EB8-48D4-A535-0EDF2EACAB68}" dt="2025-06-30T16:38:29.326" v="7972" actId="26606"/>
          <ac:spMkLst>
            <pc:docMk/>
            <pc:sldMk cId="2745075252" sldId="274"/>
            <ac:spMk id="2" creationId="{7AC8D369-1EA9-87ED-DCE7-B2EB31E30D06}"/>
          </ac:spMkLst>
        </pc:spChg>
        <pc:spChg chg="add mod">
          <ac:chgData name="carolanne kerr" userId="6559054148b317e2" providerId="LiveId" clId="{A967D0A9-2EB8-48D4-A535-0EDF2EACAB68}" dt="2025-07-01T20:51:06.789" v="9193" actId="12"/>
          <ac:spMkLst>
            <pc:docMk/>
            <pc:sldMk cId="2745075252" sldId="274"/>
            <ac:spMk id="3" creationId="{0C3CC23F-79E9-69EE-C905-BDEDE3BD0221}"/>
          </ac:spMkLst>
        </pc:spChg>
        <pc:spChg chg="add">
          <ac:chgData name="carolanne kerr" userId="6559054148b317e2" providerId="LiveId" clId="{A967D0A9-2EB8-48D4-A535-0EDF2EACAB68}" dt="2025-07-01T20:50:47.544" v="9192" actId="26606"/>
          <ac:spMkLst>
            <pc:docMk/>
            <pc:sldMk cId="2745075252" sldId="274"/>
            <ac:spMk id="13" creationId="{6A875D0D-3C9D-4DCD-B596-0CA5384D7D16}"/>
          </ac:spMkLst>
        </pc:spChg>
        <pc:spChg chg="add">
          <ac:chgData name="carolanne kerr" userId="6559054148b317e2" providerId="LiveId" clId="{A967D0A9-2EB8-48D4-A535-0EDF2EACAB68}" dt="2025-07-01T20:50:47.544" v="9192" actId="26606"/>
          <ac:spMkLst>
            <pc:docMk/>
            <pc:sldMk cId="2745075252" sldId="274"/>
            <ac:spMk id="14" creationId="{2DC8685D-7D62-4DE8-851E-C2132DBA3A1B}"/>
          </ac:spMkLst>
        </pc:spChg>
        <pc:spChg chg="add">
          <ac:chgData name="carolanne kerr" userId="6559054148b317e2" providerId="LiveId" clId="{A967D0A9-2EB8-48D4-A535-0EDF2EACAB68}" dt="2025-07-01T20:50:47.544" v="9192" actId="26606"/>
          <ac:spMkLst>
            <pc:docMk/>
            <pc:sldMk cId="2745075252" sldId="274"/>
            <ac:spMk id="15" creationId="{AB5724B1-F100-4946-8693-E947536A32F6}"/>
          </ac:spMkLst>
        </pc:spChg>
        <pc:spChg chg="add del">
          <ac:chgData name="carolanne kerr" userId="6559054148b317e2" providerId="LiveId" clId="{A967D0A9-2EB8-48D4-A535-0EDF2EACAB68}" dt="2025-07-01T20:40:44.639" v="9138"/>
          <ac:spMkLst>
            <pc:docMk/>
            <pc:sldMk cId="2745075252" sldId="274"/>
            <ac:spMk id="16" creationId="{6A875D0D-3C9D-4DCD-B596-0CA5384D7D16}"/>
          </ac:spMkLst>
        </pc:spChg>
        <pc:spChg chg="add">
          <ac:chgData name="carolanne kerr" userId="6559054148b317e2" providerId="LiveId" clId="{A967D0A9-2EB8-48D4-A535-0EDF2EACAB68}" dt="2025-07-01T20:50:47.544" v="9192" actId="26606"/>
          <ac:spMkLst>
            <pc:docMk/>
            <pc:sldMk cId="2745075252" sldId="274"/>
            <ac:spMk id="17" creationId="{21F44F1F-5FB3-4385-B839-2E7419F39053}"/>
          </ac:spMkLst>
        </pc:spChg>
        <pc:spChg chg="add del">
          <ac:chgData name="carolanne kerr" userId="6559054148b317e2" providerId="LiveId" clId="{A967D0A9-2EB8-48D4-A535-0EDF2EACAB68}" dt="2025-07-01T20:40:44.639" v="9138"/>
          <ac:spMkLst>
            <pc:docMk/>
            <pc:sldMk cId="2745075252" sldId="274"/>
            <ac:spMk id="18" creationId="{2DC8685D-7D62-4DE8-851E-C2132DBA3A1B}"/>
          </ac:spMkLst>
        </pc:spChg>
        <pc:spChg chg="add">
          <ac:chgData name="carolanne kerr" userId="6559054148b317e2" providerId="LiveId" clId="{A967D0A9-2EB8-48D4-A535-0EDF2EACAB68}" dt="2025-07-01T20:50:47.544" v="9192" actId="26606"/>
          <ac:spMkLst>
            <pc:docMk/>
            <pc:sldMk cId="2745075252" sldId="274"/>
            <ac:spMk id="19" creationId="{51CA4FC7-5A20-499F-8409-07681C6AD4BA}"/>
          </ac:spMkLst>
        </pc:spChg>
        <pc:spChg chg="add del">
          <ac:chgData name="carolanne kerr" userId="6559054148b317e2" providerId="LiveId" clId="{A967D0A9-2EB8-48D4-A535-0EDF2EACAB68}" dt="2025-07-01T20:40:44.639" v="9138"/>
          <ac:spMkLst>
            <pc:docMk/>
            <pc:sldMk cId="2745075252" sldId="274"/>
            <ac:spMk id="20" creationId="{AB5724B1-F100-4946-8693-E947536A32F6}"/>
          </ac:spMkLst>
        </pc:spChg>
        <pc:spChg chg="add">
          <ac:chgData name="carolanne kerr" userId="6559054148b317e2" providerId="LiveId" clId="{A967D0A9-2EB8-48D4-A535-0EDF2EACAB68}" dt="2025-07-01T20:50:47.544" v="9192" actId="26606"/>
          <ac:spMkLst>
            <pc:docMk/>
            <pc:sldMk cId="2745075252" sldId="274"/>
            <ac:spMk id="21" creationId="{F645F929-0A38-4725-8619-A9D63F4C4DFC}"/>
          </ac:spMkLst>
        </pc:spChg>
        <pc:spChg chg="add del">
          <ac:chgData name="carolanne kerr" userId="6559054148b317e2" providerId="LiveId" clId="{A967D0A9-2EB8-48D4-A535-0EDF2EACAB68}" dt="2025-07-01T20:40:44.639" v="9138"/>
          <ac:spMkLst>
            <pc:docMk/>
            <pc:sldMk cId="2745075252" sldId="274"/>
            <ac:spMk id="22" creationId="{21F44F1F-5FB3-4385-B839-2E7419F39053}"/>
          </ac:spMkLst>
        </pc:spChg>
        <pc:spChg chg="add">
          <ac:chgData name="carolanne kerr" userId="6559054148b317e2" providerId="LiveId" clId="{A967D0A9-2EB8-48D4-A535-0EDF2EACAB68}" dt="2025-07-01T20:50:47.544" v="9192" actId="26606"/>
          <ac:spMkLst>
            <pc:docMk/>
            <pc:sldMk cId="2745075252" sldId="274"/>
            <ac:spMk id="23" creationId="{4970EF90-AD25-463C-92D3-B55A6B893D1D}"/>
          </ac:spMkLst>
        </pc:spChg>
        <pc:spChg chg="add del">
          <ac:chgData name="carolanne kerr" userId="6559054148b317e2" providerId="LiveId" clId="{A967D0A9-2EB8-48D4-A535-0EDF2EACAB68}" dt="2025-07-01T20:40:44.639" v="9138"/>
          <ac:spMkLst>
            <pc:docMk/>
            <pc:sldMk cId="2745075252" sldId="274"/>
            <ac:spMk id="24" creationId="{51CA4FC7-5A20-499F-8409-07681C6AD4BA}"/>
          </ac:spMkLst>
        </pc:spChg>
        <pc:spChg chg="add del">
          <ac:chgData name="carolanne kerr" userId="6559054148b317e2" providerId="LiveId" clId="{A967D0A9-2EB8-48D4-A535-0EDF2EACAB68}" dt="2025-07-01T20:40:44.639" v="9138"/>
          <ac:spMkLst>
            <pc:docMk/>
            <pc:sldMk cId="2745075252" sldId="274"/>
            <ac:spMk id="26" creationId="{F645F929-0A38-4725-8619-A9D63F4C4DFC}"/>
          </ac:spMkLst>
        </pc:spChg>
        <pc:spChg chg="add del">
          <ac:chgData name="carolanne kerr" userId="6559054148b317e2" providerId="LiveId" clId="{A967D0A9-2EB8-48D4-A535-0EDF2EACAB68}" dt="2025-07-01T20:40:44.639" v="9138"/>
          <ac:spMkLst>
            <pc:docMk/>
            <pc:sldMk cId="2745075252" sldId="274"/>
            <ac:spMk id="28" creationId="{4970EF90-AD25-463C-92D3-B55A6B893D1D}"/>
          </ac:spMkLst>
        </pc:spChg>
        <pc:picChg chg="add mod">
          <ac:chgData name="carolanne kerr" userId="6559054148b317e2" providerId="LiveId" clId="{A967D0A9-2EB8-48D4-A535-0EDF2EACAB68}" dt="2025-06-30T16:23:34.411" v="7943" actId="14100"/>
          <ac:picMkLst>
            <pc:docMk/>
            <pc:sldMk cId="2745075252" sldId="274"/>
            <ac:picMk id="5" creationId="{36619401-25D8-FF0B-44CC-93EFE42B7D27}"/>
          </ac:picMkLst>
        </pc:picChg>
        <pc:picChg chg="add mod">
          <ac:chgData name="carolanne kerr" userId="6559054148b317e2" providerId="LiveId" clId="{A967D0A9-2EB8-48D4-A535-0EDF2EACAB68}" dt="2025-06-30T16:38:05.972" v="7971" actId="1076"/>
          <ac:picMkLst>
            <pc:docMk/>
            <pc:sldMk cId="2745075252" sldId="274"/>
            <ac:picMk id="7" creationId="{BBC68561-F716-30EA-0588-D6C7A355A7D3}"/>
          </ac:picMkLst>
        </pc:picChg>
        <pc:picChg chg="add del mod">
          <ac:chgData name="carolanne kerr" userId="6559054148b317e2" providerId="LiveId" clId="{A967D0A9-2EB8-48D4-A535-0EDF2EACAB68}" dt="2025-06-30T16:25:03.308" v="7961" actId="21"/>
          <ac:picMkLst>
            <pc:docMk/>
            <pc:sldMk cId="2745075252" sldId="274"/>
            <ac:picMk id="9" creationId="{590E2632-4002-737C-828C-3BACD61D4497}"/>
          </ac:picMkLst>
        </pc:picChg>
        <pc:picChg chg="add mod ord">
          <ac:chgData name="carolanne kerr" userId="6559054148b317e2" providerId="LiveId" clId="{A967D0A9-2EB8-48D4-A535-0EDF2EACAB68}" dt="2025-06-30T16:38:29.326" v="7972" actId="26606"/>
          <ac:picMkLst>
            <pc:docMk/>
            <pc:sldMk cId="2745075252" sldId="274"/>
            <ac:picMk id="11" creationId="{A76CF7CB-4107-423C-D2F8-02B38028B023}"/>
          </ac:picMkLst>
        </pc:picChg>
      </pc:sldChg>
      <pc:sldChg chg="addSp delSp modSp new mod setBg delDesignElem">
        <pc:chgData name="carolanne kerr" userId="6559054148b317e2" providerId="LiveId" clId="{A967D0A9-2EB8-48D4-A535-0EDF2EACAB68}" dt="2025-07-01T20:40:44.639" v="9138"/>
        <pc:sldMkLst>
          <pc:docMk/>
          <pc:sldMk cId="3316844605" sldId="275"/>
        </pc:sldMkLst>
        <pc:spChg chg="add del">
          <ac:chgData name="carolanne kerr" userId="6559054148b317e2" providerId="LiveId" clId="{A967D0A9-2EB8-48D4-A535-0EDF2EACAB68}" dt="2025-06-30T17:00:57.133" v="9094" actId="26606"/>
          <ac:spMkLst>
            <pc:docMk/>
            <pc:sldMk cId="3316844605" sldId="275"/>
            <ac:spMk id="12" creationId="{56827C3C-D52F-46CE-A441-3CD6A1A6A0A2}"/>
          </ac:spMkLst>
        </pc:spChg>
        <pc:spChg chg="add del">
          <ac:chgData name="carolanne kerr" userId="6559054148b317e2" providerId="LiveId" clId="{A967D0A9-2EB8-48D4-A535-0EDF2EACAB68}" dt="2025-06-30T17:00:57.133" v="9094" actId="26606"/>
          <ac:spMkLst>
            <pc:docMk/>
            <pc:sldMk cId="3316844605" sldId="275"/>
            <ac:spMk id="14" creationId="{F52A8B51-0A89-497B-B882-6658E029A3F9}"/>
          </ac:spMkLst>
        </pc:spChg>
        <pc:spChg chg="add del">
          <ac:chgData name="carolanne kerr" userId="6559054148b317e2" providerId="LiveId" clId="{A967D0A9-2EB8-48D4-A535-0EDF2EACAB68}" dt="2025-06-30T17:00:57.133" v="9094" actId="26606"/>
          <ac:spMkLst>
            <pc:docMk/>
            <pc:sldMk cId="3316844605" sldId="275"/>
            <ac:spMk id="16" creationId="{EB1CEFBF-6F09-4052-862B-E219DA15757E}"/>
          </ac:spMkLst>
        </pc:spChg>
        <pc:spChg chg="add del">
          <ac:chgData name="carolanne kerr" userId="6559054148b317e2" providerId="LiveId" clId="{A967D0A9-2EB8-48D4-A535-0EDF2EACAB68}" dt="2025-06-30T17:00:57.133" v="9094" actId="26606"/>
          <ac:spMkLst>
            <pc:docMk/>
            <pc:sldMk cId="3316844605" sldId="275"/>
            <ac:spMk id="18" creationId="{BCB5D417-2A71-445D-B4C7-9E814D633D33}"/>
          </ac:spMkLst>
        </pc:spChg>
        <pc:spChg chg="add del">
          <ac:chgData name="carolanne kerr" userId="6559054148b317e2" providerId="LiveId" clId="{A967D0A9-2EB8-48D4-A535-0EDF2EACAB68}" dt="2025-07-01T20:40:44.639" v="9138"/>
          <ac:spMkLst>
            <pc:docMk/>
            <pc:sldMk cId="3316844605" sldId="275"/>
            <ac:spMk id="20" creationId="{6C2997EE-0889-44C3-AC0D-18F26AC9AAAB}"/>
          </ac:spMkLst>
        </pc:spChg>
        <pc:picChg chg="add mod ord">
          <ac:chgData name="carolanne kerr" userId="6559054148b317e2" providerId="LiveId" clId="{A967D0A9-2EB8-48D4-A535-0EDF2EACAB68}" dt="2025-06-30T17:00:57.149" v="9095" actId="26606"/>
          <ac:picMkLst>
            <pc:docMk/>
            <pc:sldMk cId="3316844605" sldId="275"/>
            <ac:picMk id="3" creationId="{5E716DE6-0472-3616-1F5D-2F49109D0171}"/>
          </ac:picMkLst>
        </pc:picChg>
        <pc:picChg chg="add mod ord">
          <ac:chgData name="carolanne kerr" userId="6559054148b317e2" providerId="LiveId" clId="{A967D0A9-2EB8-48D4-A535-0EDF2EACAB68}" dt="2025-06-30T17:00:57.149" v="9095" actId="26606"/>
          <ac:picMkLst>
            <pc:docMk/>
            <pc:sldMk cId="3316844605" sldId="275"/>
            <ac:picMk id="5" creationId="{BB3C3F38-1F57-D528-146E-A676ABAFA4A6}"/>
          </ac:picMkLst>
        </pc:picChg>
        <pc:picChg chg="add mod">
          <ac:chgData name="carolanne kerr" userId="6559054148b317e2" providerId="LiveId" clId="{A967D0A9-2EB8-48D4-A535-0EDF2EACAB68}" dt="2025-06-30T17:00:57.149" v="9095" actId="26606"/>
          <ac:picMkLst>
            <pc:docMk/>
            <pc:sldMk cId="3316844605" sldId="275"/>
            <ac:picMk id="7" creationId="{808AA0CB-140F-5A51-EE25-8C2A75255CF7}"/>
          </ac:picMkLst>
        </pc:picChg>
      </pc:sldChg>
      <pc:sldChg chg="addSp delSp modSp new mod setBg">
        <pc:chgData name="carolanne kerr" userId="6559054148b317e2" providerId="LiveId" clId="{A967D0A9-2EB8-48D4-A535-0EDF2EACAB68}" dt="2025-06-30T17:03:11.088" v="9097" actId="26606"/>
        <pc:sldMkLst>
          <pc:docMk/>
          <pc:sldMk cId="3194640340" sldId="276"/>
        </pc:sldMkLst>
        <pc:spChg chg="mod">
          <ac:chgData name="carolanne kerr" userId="6559054148b317e2" providerId="LiveId" clId="{A967D0A9-2EB8-48D4-A535-0EDF2EACAB68}" dt="2025-06-30T17:03:11.088" v="9097" actId="26606"/>
          <ac:spMkLst>
            <pc:docMk/>
            <pc:sldMk cId="3194640340" sldId="276"/>
            <ac:spMk id="2" creationId="{65F2BCBC-4FDE-2FB2-FAE6-DC4B95ABF296}"/>
          </ac:spMkLst>
        </pc:spChg>
        <pc:spChg chg="add del mod">
          <ac:chgData name="carolanne kerr" userId="6559054148b317e2" providerId="LiveId" clId="{A967D0A9-2EB8-48D4-A535-0EDF2EACAB68}" dt="2025-06-30T17:03:11.088" v="9097" actId="26606"/>
          <ac:spMkLst>
            <pc:docMk/>
            <pc:sldMk cId="3194640340" sldId="276"/>
            <ac:spMk id="3" creationId="{EBDBFEE7-AB49-5F32-7C8F-7357479102FF}"/>
          </ac:spMkLst>
        </pc:spChg>
        <pc:graphicFrameChg chg="add">
          <ac:chgData name="carolanne kerr" userId="6559054148b317e2" providerId="LiveId" clId="{A967D0A9-2EB8-48D4-A535-0EDF2EACAB68}" dt="2025-06-30T17:03:11.088" v="9097" actId="26606"/>
          <ac:graphicFrameMkLst>
            <pc:docMk/>
            <pc:sldMk cId="3194640340" sldId="276"/>
            <ac:graphicFrameMk id="5" creationId="{8DCBAFE2-0F99-3556-CDB2-A8EE8DBA4CF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1C6EEC-5B5F-48D7-8480-C7F7801AAD0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D8F92C7-3E66-424A-8BA8-7FDB4FF99E5F}">
      <dgm:prSet/>
      <dgm:spPr/>
      <dgm:t>
        <a:bodyPr/>
        <a:lstStyle/>
        <a:p>
          <a:r>
            <a:rPr lang="en-GB"/>
            <a:t>How can we use our eco lodge to incorporate outdoor learning more?</a:t>
          </a:r>
          <a:endParaRPr lang="en-US"/>
        </a:p>
      </dgm:t>
    </dgm:pt>
    <dgm:pt modelId="{67268C4F-EB1A-4224-9969-E558F5DC9EAF}" type="parTrans" cxnId="{509655A6-A102-4AF1-ACE8-7BCB77E42A74}">
      <dgm:prSet/>
      <dgm:spPr/>
      <dgm:t>
        <a:bodyPr/>
        <a:lstStyle/>
        <a:p>
          <a:endParaRPr lang="en-US"/>
        </a:p>
      </dgm:t>
    </dgm:pt>
    <dgm:pt modelId="{8FA2A994-6BE7-4B73-A1B2-4CEC1D857512}" type="sibTrans" cxnId="{509655A6-A102-4AF1-ACE8-7BCB77E42A74}">
      <dgm:prSet/>
      <dgm:spPr/>
      <dgm:t>
        <a:bodyPr/>
        <a:lstStyle/>
        <a:p>
          <a:endParaRPr lang="en-US"/>
        </a:p>
      </dgm:t>
    </dgm:pt>
    <dgm:pt modelId="{41B92DB0-4367-40B0-A8F8-B6F380427796}">
      <dgm:prSet/>
      <dgm:spPr/>
      <dgm:t>
        <a:bodyPr/>
        <a:lstStyle/>
        <a:p>
          <a:r>
            <a:rPr lang="en-GB"/>
            <a:t>What area can we use to make our own vegetables and fruit?</a:t>
          </a:r>
          <a:endParaRPr lang="en-US"/>
        </a:p>
      </dgm:t>
    </dgm:pt>
    <dgm:pt modelId="{2FFA4D66-F21A-4F61-9C61-36C79EDFB281}" type="parTrans" cxnId="{F2FC5539-E8A6-4C3F-AF66-A904C2FABCB7}">
      <dgm:prSet/>
      <dgm:spPr/>
      <dgm:t>
        <a:bodyPr/>
        <a:lstStyle/>
        <a:p>
          <a:endParaRPr lang="en-US"/>
        </a:p>
      </dgm:t>
    </dgm:pt>
    <dgm:pt modelId="{32C8F1CD-7F73-41B9-AC9F-7B12F9B3D946}" type="sibTrans" cxnId="{F2FC5539-E8A6-4C3F-AF66-A904C2FABCB7}">
      <dgm:prSet/>
      <dgm:spPr/>
      <dgm:t>
        <a:bodyPr/>
        <a:lstStyle/>
        <a:p>
          <a:endParaRPr lang="en-US"/>
        </a:p>
      </dgm:t>
    </dgm:pt>
    <dgm:pt modelId="{35871ED5-8966-4664-9EE4-75639C4F86DD}">
      <dgm:prSet/>
      <dgm:spPr/>
      <dgm:t>
        <a:bodyPr/>
        <a:lstStyle/>
        <a:p>
          <a:r>
            <a:rPr lang="en-GB"/>
            <a:t>What can we do to help our wildlife?</a:t>
          </a:r>
          <a:endParaRPr lang="en-US"/>
        </a:p>
      </dgm:t>
    </dgm:pt>
    <dgm:pt modelId="{4D7CA31E-CFDB-45EA-BE93-8A60FEF9819D}" type="parTrans" cxnId="{96C2521A-3008-4693-B51A-48844439FBFC}">
      <dgm:prSet/>
      <dgm:spPr/>
      <dgm:t>
        <a:bodyPr/>
        <a:lstStyle/>
        <a:p>
          <a:endParaRPr lang="en-US"/>
        </a:p>
      </dgm:t>
    </dgm:pt>
    <dgm:pt modelId="{6D7935DC-3440-483D-8E58-6EB3D649465A}" type="sibTrans" cxnId="{96C2521A-3008-4693-B51A-48844439FBFC}">
      <dgm:prSet/>
      <dgm:spPr/>
      <dgm:t>
        <a:bodyPr/>
        <a:lstStyle/>
        <a:p>
          <a:endParaRPr lang="en-US"/>
        </a:p>
      </dgm:t>
    </dgm:pt>
    <dgm:pt modelId="{49FF2A53-A44A-4438-87E5-B48D1D3DCEBD}">
      <dgm:prSet/>
      <dgm:spPr/>
      <dgm:t>
        <a:bodyPr/>
        <a:lstStyle/>
        <a:p>
          <a:r>
            <a:rPr lang="en-GB"/>
            <a:t>What wildlife is in our area?</a:t>
          </a:r>
          <a:endParaRPr lang="en-US"/>
        </a:p>
      </dgm:t>
    </dgm:pt>
    <dgm:pt modelId="{33AA94F7-E4B0-4260-AC98-84B228951BA5}" type="parTrans" cxnId="{0A49A99C-EB57-47E8-A323-B332A66F0E7C}">
      <dgm:prSet/>
      <dgm:spPr/>
      <dgm:t>
        <a:bodyPr/>
        <a:lstStyle/>
        <a:p>
          <a:endParaRPr lang="en-US"/>
        </a:p>
      </dgm:t>
    </dgm:pt>
    <dgm:pt modelId="{1EC167B1-D9FD-48BB-B5B1-D8D511908978}" type="sibTrans" cxnId="{0A49A99C-EB57-47E8-A323-B332A66F0E7C}">
      <dgm:prSet/>
      <dgm:spPr/>
      <dgm:t>
        <a:bodyPr/>
        <a:lstStyle/>
        <a:p>
          <a:endParaRPr lang="en-US"/>
        </a:p>
      </dgm:t>
    </dgm:pt>
    <dgm:pt modelId="{AE7440D8-41E3-4173-B841-BF90BA34BA06}">
      <dgm:prSet/>
      <dgm:spPr/>
      <dgm:t>
        <a:bodyPr/>
        <a:lstStyle/>
        <a:p>
          <a:r>
            <a:rPr lang="en-GB"/>
            <a:t>Could we take a walk around our area to get ideas what others are doing?</a:t>
          </a:r>
          <a:endParaRPr lang="en-US"/>
        </a:p>
      </dgm:t>
    </dgm:pt>
    <dgm:pt modelId="{9C23036B-1605-4EA7-8F96-63A9BBB4C6D5}" type="parTrans" cxnId="{8661AC71-D199-4C3A-A853-A4D430A476F5}">
      <dgm:prSet/>
      <dgm:spPr/>
      <dgm:t>
        <a:bodyPr/>
        <a:lstStyle/>
        <a:p>
          <a:endParaRPr lang="en-US"/>
        </a:p>
      </dgm:t>
    </dgm:pt>
    <dgm:pt modelId="{533FC305-4988-4A83-A81E-5CE077A8CFF1}" type="sibTrans" cxnId="{8661AC71-D199-4C3A-A853-A4D430A476F5}">
      <dgm:prSet/>
      <dgm:spPr/>
      <dgm:t>
        <a:bodyPr/>
        <a:lstStyle/>
        <a:p>
          <a:endParaRPr lang="en-US"/>
        </a:p>
      </dgm:t>
    </dgm:pt>
    <dgm:pt modelId="{4C72212D-0F53-47B5-9D09-41502DEB43F9}" type="pres">
      <dgm:prSet presAssocID="{431C6EEC-5B5F-48D7-8480-C7F7801AAD0B}" presName="linear" presStyleCnt="0">
        <dgm:presLayoutVars>
          <dgm:animLvl val="lvl"/>
          <dgm:resizeHandles val="exact"/>
        </dgm:presLayoutVars>
      </dgm:prSet>
      <dgm:spPr/>
    </dgm:pt>
    <dgm:pt modelId="{EBE769D3-F74E-4EDE-9ACA-A0528A4AAB67}" type="pres">
      <dgm:prSet presAssocID="{CD8F92C7-3E66-424A-8BA8-7FDB4FF99E5F}" presName="parentText" presStyleLbl="node1" presStyleIdx="0" presStyleCnt="5">
        <dgm:presLayoutVars>
          <dgm:chMax val="0"/>
          <dgm:bulletEnabled val="1"/>
        </dgm:presLayoutVars>
      </dgm:prSet>
      <dgm:spPr/>
    </dgm:pt>
    <dgm:pt modelId="{759C7314-0D64-409F-9439-75FA171936F8}" type="pres">
      <dgm:prSet presAssocID="{8FA2A994-6BE7-4B73-A1B2-4CEC1D857512}" presName="spacer" presStyleCnt="0"/>
      <dgm:spPr/>
    </dgm:pt>
    <dgm:pt modelId="{B5A34F7B-92EC-49DE-9091-998642A56E51}" type="pres">
      <dgm:prSet presAssocID="{41B92DB0-4367-40B0-A8F8-B6F380427796}" presName="parentText" presStyleLbl="node1" presStyleIdx="1" presStyleCnt="5">
        <dgm:presLayoutVars>
          <dgm:chMax val="0"/>
          <dgm:bulletEnabled val="1"/>
        </dgm:presLayoutVars>
      </dgm:prSet>
      <dgm:spPr/>
    </dgm:pt>
    <dgm:pt modelId="{C8FC2552-5805-4977-BFBC-91BAAF16BD3E}" type="pres">
      <dgm:prSet presAssocID="{32C8F1CD-7F73-41B9-AC9F-7B12F9B3D946}" presName="spacer" presStyleCnt="0"/>
      <dgm:spPr/>
    </dgm:pt>
    <dgm:pt modelId="{E876C180-8039-4526-B97B-7516308D99CC}" type="pres">
      <dgm:prSet presAssocID="{35871ED5-8966-4664-9EE4-75639C4F86DD}" presName="parentText" presStyleLbl="node1" presStyleIdx="2" presStyleCnt="5">
        <dgm:presLayoutVars>
          <dgm:chMax val="0"/>
          <dgm:bulletEnabled val="1"/>
        </dgm:presLayoutVars>
      </dgm:prSet>
      <dgm:spPr/>
    </dgm:pt>
    <dgm:pt modelId="{F8ED3AA6-25D1-4BC3-B9BB-E7003AAF088B}" type="pres">
      <dgm:prSet presAssocID="{6D7935DC-3440-483D-8E58-6EB3D649465A}" presName="spacer" presStyleCnt="0"/>
      <dgm:spPr/>
    </dgm:pt>
    <dgm:pt modelId="{DC7B84AF-33D3-4E1D-888C-48EAA92FD6D3}" type="pres">
      <dgm:prSet presAssocID="{49FF2A53-A44A-4438-87E5-B48D1D3DCEBD}" presName="parentText" presStyleLbl="node1" presStyleIdx="3" presStyleCnt="5">
        <dgm:presLayoutVars>
          <dgm:chMax val="0"/>
          <dgm:bulletEnabled val="1"/>
        </dgm:presLayoutVars>
      </dgm:prSet>
      <dgm:spPr/>
    </dgm:pt>
    <dgm:pt modelId="{36629BCC-FE2C-4363-9C99-4B76A0E9A93F}" type="pres">
      <dgm:prSet presAssocID="{1EC167B1-D9FD-48BB-B5B1-D8D511908978}" presName="spacer" presStyleCnt="0"/>
      <dgm:spPr/>
    </dgm:pt>
    <dgm:pt modelId="{010A27FB-5682-462A-A529-BA0087D83B4E}" type="pres">
      <dgm:prSet presAssocID="{AE7440D8-41E3-4173-B841-BF90BA34BA06}" presName="parentText" presStyleLbl="node1" presStyleIdx="4" presStyleCnt="5">
        <dgm:presLayoutVars>
          <dgm:chMax val="0"/>
          <dgm:bulletEnabled val="1"/>
        </dgm:presLayoutVars>
      </dgm:prSet>
      <dgm:spPr/>
    </dgm:pt>
  </dgm:ptLst>
  <dgm:cxnLst>
    <dgm:cxn modelId="{E5E37817-3E30-49C7-A467-F4E1DEC987BB}" type="presOf" srcId="{41B92DB0-4367-40B0-A8F8-B6F380427796}" destId="{B5A34F7B-92EC-49DE-9091-998642A56E51}" srcOrd="0" destOrd="0" presId="urn:microsoft.com/office/officeart/2005/8/layout/vList2"/>
    <dgm:cxn modelId="{96C2521A-3008-4693-B51A-48844439FBFC}" srcId="{431C6EEC-5B5F-48D7-8480-C7F7801AAD0B}" destId="{35871ED5-8966-4664-9EE4-75639C4F86DD}" srcOrd="2" destOrd="0" parTransId="{4D7CA31E-CFDB-45EA-BE93-8A60FEF9819D}" sibTransId="{6D7935DC-3440-483D-8E58-6EB3D649465A}"/>
    <dgm:cxn modelId="{EA81C132-521F-4DD3-B83C-C820803B5BCC}" type="presOf" srcId="{35871ED5-8966-4664-9EE4-75639C4F86DD}" destId="{E876C180-8039-4526-B97B-7516308D99CC}" srcOrd="0" destOrd="0" presId="urn:microsoft.com/office/officeart/2005/8/layout/vList2"/>
    <dgm:cxn modelId="{F2FC5539-E8A6-4C3F-AF66-A904C2FABCB7}" srcId="{431C6EEC-5B5F-48D7-8480-C7F7801AAD0B}" destId="{41B92DB0-4367-40B0-A8F8-B6F380427796}" srcOrd="1" destOrd="0" parTransId="{2FFA4D66-F21A-4F61-9C61-36C79EDFB281}" sibTransId="{32C8F1CD-7F73-41B9-AC9F-7B12F9B3D946}"/>
    <dgm:cxn modelId="{4D5EE939-275F-4105-A625-3C157C56EBDF}" type="presOf" srcId="{CD8F92C7-3E66-424A-8BA8-7FDB4FF99E5F}" destId="{EBE769D3-F74E-4EDE-9ACA-A0528A4AAB67}" srcOrd="0" destOrd="0" presId="urn:microsoft.com/office/officeart/2005/8/layout/vList2"/>
    <dgm:cxn modelId="{8661AC71-D199-4C3A-A853-A4D430A476F5}" srcId="{431C6EEC-5B5F-48D7-8480-C7F7801AAD0B}" destId="{AE7440D8-41E3-4173-B841-BF90BA34BA06}" srcOrd="4" destOrd="0" parTransId="{9C23036B-1605-4EA7-8F96-63A9BBB4C6D5}" sibTransId="{533FC305-4988-4A83-A81E-5CE077A8CFF1}"/>
    <dgm:cxn modelId="{54DBF877-B434-4E10-9646-EEED5BFC32B3}" type="presOf" srcId="{431C6EEC-5B5F-48D7-8480-C7F7801AAD0B}" destId="{4C72212D-0F53-47B5-9D09-41502DEB43F9}" srcOrd="0" destOrd="0" presId="urn:microsoft.com/office/officeart/2005/8/layout/vList2"/>
    <dgm:cxn modelId="{0A49A99C-EB57-47E8-A323-B332A66F0E7C}" srcId="{431C6EEC-5B5F-48D7-8480-C7F7801AAD0B}" destId="{49FF2A53-A44A-4438-87E5-B48D1D3DCEBD}" srcOrd="3" destOrd="0" parTransId="{33AA94F7-E4B0-4260-AC98-84B228951BA5}" sibTransId="{1EC167B1-D9FD-48BB-B5B1-D8D511908978}"/>
    <dgm:cxn modelId="{509655A6-A102-4AF1-ACE8-7BCB77E42A74}" srcId="{431C6EEC-5B5F-48D7-8480-C7F7801AAD0B}" destId="{CD8F92C7-3E66-424A-8BA8-7FDB4FF99E5F}" srcOrd="0" destOrd="0" parTransId="{67268C4F-EB1A-4224-9969-E558F5DC9EAF}" sibTransId="{8FA2A994-6BE7-4B73-A1B2-4CEC1D857512}"/>
    <dgm:cxn modelId="{61B2E6B7-01E6-4456-A4C3-94FAE54EBD23}" type="presOf" srcId="{49FF2A53-A44A-4438-87E5-B48D1D3DCEBD}" destId="{DC7B84AF-33D3-4E1D-888C-48EAA92FD6D3}" srcOrd="0" destOrd="0" presId="urn:microsoft.com/office/officeart/2005/8/layout/vList2"/>
    <dgm:cxn modelId="{6AFA41D4-CC74-449E-9686-B4D93FE5CC9A}" type="presOf" srcId="{AE7440D8-41E3-4173-B841-BF90BA34BA06}" destId="{010A27FB-5682-462A-A529-BA0087D83B4E}" srcOrd="0" destOrd="0" presId="urn:microsoft.com/office/officeart/2005/8/layout/vList2"/>
    <dgm:cxn modelId="{77F072CE-5B90-4489-B1E6-BE710F59E270}" type="presParOf" srcId="{4C72212D-0F53-47B5-9D09-41502DEB43F9}" destId="{EBE769D3-F74E-4EDE-9ACA-A0528A4AAB67}" srcOrd="0" destOrd="0" presId="urn:microsoft.com/office/officeart/2005/8/layout/vList2"/>
    <dgm:cxn modelId="{281E41DD-2CB8-4BED-82A3-1ED75FF0ABBD}" type="presParOf" srcId="{4C72212D-0F53-47B5-9D09-41502DEB43F9}" destId="{759C7314-0D64-409F-9439-75FA171936F8}" srcOrd="1" destOrd="0" presId="urn:microsoft.com/office/officeart/2005/8/layout/vList2"/>
    <dgm:cxn modelId="{05DD252E-DC47-4171-8BD7-3C806F88B72C}" type="presParOf" srcId="{4C72212D-0F53-47B5-9D09-41502DEB43F9}" destId="{B5A34F7B-92EC-49DE-9091-998642A56E51}" srcOrd="2" destOrd="0" presId="urn:microsoft.com/office/officeart/2005/8/layout/vList2"/>
    <dgm:cxn modelId="{972400ED-BA52-441D-A916-E9D2FEA7AF70}" type="presParOf" srcId="{4C72212D-0F53-47B5-9D09-41502DEB43F9}" destId="{C8FC2552-5805-4977-BFBC-91BAAF16BD3E}" srcOrd="3" destOrd="0" presId="urn:microsoft.com/office/officeart/2005/8/layout/vList2"/>
    <dgm:cxn modelId="{012246F9-8BB8-4483-94D3-D9EDAB420203}" type="presParOf" srcId="{4C72212D-0F53-47B5-9D09-41502DEB43F9}" destId="{E876C180-8039-4526-B97B-7516308D99CC}" srcOrd="4" destOrd="0" presId="urn:microsoft.com/office/officeart/2005/8/layout/vList2"/>
    <dgm:cxn modelId="{73E7C49E-A5D1-4137-8C1E-A0BC91EBF372}" type="presParOf" srcId="{4C72212D-0F53-47B5-9D09-41502DEB43F9}" destId="{F8ED3AA6-25D1-4BC3-B9BB-E7003AAF088B}" srcOrd="5" destOrd="0" presId="urn:microsoft.com/office/officeart/2005/8/layout/vList2"/>
    <dgm:cxn modelId="{1A4C37AF-14C2-4E76-9947-B391C373A58F}" type="presParOf" srcId="{4C72212D-0F53-47B5-9D09-41502DEB43F9}" destId="{DC7B84AF-33D3-4E1D-888C-48EAA92FD6D3}" srcOrd="6" destOrd="0" presId="urn:microsoft.com/office/officeart/2005/8/layout/vList2"/>
    <dgm:cxn modelId="{9103F33D-4AEA-4C71-86B5-0BDAFDF1CDA2}" type="presParOf" srcId="{4C72212D-0F53-47B5-9D09-41502DEB43F9}" destId="{36629BCC-FE2C-4363-9C99-4B76A0E9A93F}" srcOrd="7" destOrd="0" presId="urn:microsoft.com/office/officeart/2005/8/layout/vList2"/>
    <dgm:cxn modelId="{5CFFE643-2F00-42DF-B253-17A9490A0EC1}" type="presParOf" srcId="{4C72212D-0F53-47B5-9D09-41502DEB43F9}" destId="{010A27FB-5682-462A-A529-BA0087D83B4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769D3-F74E-4EDE-9ACA-A0528A4AAB67}">
      <dsp:nvSpPr>
        <dsp:cNvPr id="0" name=""/>
        <dsp:cNvSpPr/>
      </dsp:nvSpPr>
      <dsp:spPr>
        <a:xfrm>
          <a:off x="0" y="24533"/>
          <a:ext cx="6451943" cy="8353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How can we use our eco lodge to incorporate outdoor learning more?</a:t>
          </a:r>
          <a:endParaRPr lang="en-US" sz="2100" kern="1200"/>
        </a:p>
      </dsp:txBody>
      <dsp:txXfrm>
        <a:off x="40780" y="65313"/>
        <a:ext cx="6370383" cy="753819"/>
      </dsp:txXfrm>
    </dsp:sp>
    <dsp:sp modelId="{B5A34F7B-92EC-49DE-9091-998642A56E51}">
      <dsp:nvSpPr>
        <dsp:cNvPr id="0" name=""/>
        <dsp:cNvSpPr/>
      </dsp:nvSpPr>
      <dsp:spPr>
        <a:xfrm>
          <a:off x="0" y="920393"/>
          <a:ext cx="6451943" cy="835379"/>
        </a:xfrm>
        <a:prstGeom prst="roundRect">
          <a:avLst/>
        </a:prstGeom>
        <a:solidFill>
          <a:schemeClr val="accent5">
            <a:hueOff val="2718752"/>
            <a:satOff val="-15871"/>
            <a:lumOff val="-127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area can we use to make our own vegetables and fruit?</a:t>
          </a:r>
          <a:endParaRPr lang="en-US" sz="2100" kern="1200"/>
        </a:p>
      </dsp:txBody>
      <dsp:txXfrm>
        <a:off x="40780" y="961173"/>
        <a:ext cx="6370383" cy="753819"/>
      </dsp:txXfrm>
    </dsp:sp>
    <dsp:sp modelId="{E876C180-8039-4526-B97B-7516308D99CC}">
      <dsp:nvSpPr>
        <dsp:cNvPr id="0" name=""/>
        <dsp:cNvSpPr/>
      </dsp:nvSpPr>
      <dsp:spPr>
        <a:xfrm>
          <a:off x="0" y="1816253"/>
          <a:ext cx="6451943" cy="835379"/>
        </a:xfrm>
        <a:prstGeom prst="roundRect">
          <a:avLst/>
        </a:prstGeom>
        <a:solidFill>
          <a:schemeClr val="accent5">
            <a:hueOff val="5437504"/>
            <a:satOff val="-31742"/>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can we do to help our wildlife?</a:t>
          </a:r>
          <a:endParaRPr lang="en-US" sz="2100" kern="1200"/>
        </a:p>
      </dsp:txBody>
      <dsp:txXfrm>
        <a:off x="40780" y="1857033"/>
        <a:ext cx="6370383" cy="753819"/>
      </dsp:txXfrm>
    </dsp:sp>
    <dsp:sp modelId="{DC7B84AF-33D3-4E1D-888C-48EAA92FD6D3}">
      <dsp:nvSpPr>
        <dsp:cNvPr id="0" name=""/>
        <dsp:cNvSpPr/>
      </dsp:nvSpPr>
      <dsp:spPr>
        <a:xfrm>
          <a:off x="0" y="2712113"/>
          <a:ext cx="6451943" cy="835379"/>
        </a:xfrm>
        <a:prstGeom prst="roundRect">
          <a:avLst/>
        </a:prstGeom>
        <a:solidFill>
          <a:schemeClr val="accent5">
            <a:hueOff val="8156256"/>
            <a:satOff val="-47614"/>
            <a:lumOff val="-38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wildlife is in our area?</a:t>
          </a:r>
          <a:endParaRPr lang="en-US" sz="2100" kern="1200"/>
        </a:p>
      </dsp:txBody>
      <dsp:txXfrm>
        <a:off x="40780" y="2752893"/>
        <a:ext cx="6370383" cy="753819"/>
      </dsp:txXfrm>
    </dsp:sp>
    <dsp:sp modelId="{010A27FB-5682-462A-A529-BA0087D83B4E}">
      <dsp:nvSpPr>
        <dsp:cNvPr id="0" name=""/>
        <dsp:cNvSpPr/>
      </dsp:nvSpPr>
      <dsp:spPr>
        <a:xfrm>
          <a:off x="0" y="3607973"/>
          <a:ext cx="6451943" cy="835379"/>
        </a:xfrm>
        <a:prstGeom prst="roundRect">
          <a:avLst/>
        </a:prstGeom>
        <a:solidFill>
          <a:schemeClr val="accent5">
            <a:hueOff val="10875008"/>
            <a:satOff val="-63485"/>
            <a:lumOff val="-50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Could we take a walk around our area to get ideas what others are doing?</a:t>
          </a:r>
          <a:endParaRPr lang="en-US" sz="2100" kern="1200"/>
        </a:p>
      </dsp:txBody>
      <dsp:txXfrm>
        <a:off x="40780" y="3648753"/>
        <a:ext cx="6370383" cy="75381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CD6D6C-2802-4023-9495-170BDCE9829C}" type="datetimeFigureOut">
              <a:rPr lang="en-GB" smtClean="0"/>
              <a:t>01/07/2025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3B4321-E423-42C9-81CD-1E4055F214C0}" type="slidenum">
              <a:rPr lang="en-GB" smtClean="0"/>
              <a:t>‹#›</a:t>
            </a:fld>
            <a:endParaRPr lang="en-GB"/>
          </a:p>
        </p:txBody>
      </p:sp>
    </p:spTree>
    <p:extLst>
      <p:ext uri="{BB962C8B-B14F-4D97-AF65-F5344CB8AC3E}">
        <p14:creationId xmlns:p14="http://schemas.microsoft.com/office/powerpoint/2010/main" val="2015869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3B4321-E423-42C9-81CD-1E4055F214C0}" type="slidenum">
              <a:rPr lang="en-GB" smtClean="0"/>
              <a:t>17</a:t>
            </a:fld>
            <a:endParaRPr lang="en-GB"/>
          </a:p>
        </p:txBody>
      </p:sp>
    </p:spTree>
    <p:extLst>
      <p:ext uri="{BB962C8B-B14F-4D97-AF65-F5344CB8AC3E}">
        <p14:creationId xmlns:p14="http://schemas.microsoft.com/office/powerpoint/2010/main" val="1570488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3C2B07E4-CDF9-4C88-A2F3-04620E58224D}" type="datetimeFigureOut">
              <a:rPr lang="en-US" smtClean="0"/>
              <a:t>7/1/2025</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EFE71E98-A417-4ECC-ACEB-C0490C20DB04}"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922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38539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2781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2B07E4-CDF9-4C88-A2F3-04620E58224D}" type="datetimeFigureOut">
              <a:rPr lang="en-US" smtClean="0"/>
              <a:t>7/1/2025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8181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2B07E4-CDF9-4C88-A2F3-04620E58224D}" type="datetimeFigureOut">
              <a:rPr lang="en-US" smtClean="0"/>
              <a:t>7/1/2025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4669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2B07E4-CDF9-4C88-A2F3-04620E58224D}" type="datetimeFigureOut">
              <a:rPr lang="en-US" smtClean="0"/>
              <a:t>7/1/2025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67670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2B07E4-CDF9-4C88-A2F3-04620E58224D}" type="datetimeFigureOut">
              <a:rPr lang="en-US" smtClean="0"/>
              <a:t>7/1/2025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18534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7/1/2025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16122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7/1/2025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14917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080415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7/1/2025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34064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2B07E4-CDF9-4C88-A2F3-04620E58224D}" type="datetimeFigureOut">
              <a:rPr lang="en-US" smtClean="0"/>
              <a:pPr/>
              <a:t>7/1/2025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20702134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Category:Porthkerry_Viaduct" TargetMode="External"/><Relationship Id="rId2" Type="http://schemas.openxmlformats.org/officeDocument/2006/relationships/image" Target="../media/image4.jpg"/><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hyperlink" Target="https://www.geograph.org.uk/photo/5143413"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7.xml"/><Relationship Id="rId5" Type="http://schemas.openxmlformats.org/officeDocument/2006/relationships/image" Target="../media/image13.jpg"/><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jp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image" Target="../media/image21.jpg"/><Relationship Id="rId5" Type="http://schemas.openxmlformats.org/officeDocument/2006/relationships/image" Target="../media/image20.jpeg"/><Relationship Id="rId4" Type="http://schemas.openxmlformats.org/officeDocument/2006/relationships/hyperlink" Target="https://ninadavis.me/2010/11/25/"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7.xml"/><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image" Target="../media/image27.jpeg"/></Relationships>
</file>

<file path=ppt/slides/_rels/slide11.xml.rels><?xml version="1.0" encoding="UTF-8" standalone="yes"?>
<Relationships xmlns="http://schemas.openxmlformats.org/package/2006/relationships"><Relationship Id="rId3" Type="http://schemas.openxmlformats.org/officeDocument/2006/relationships/hyperlink" Target="https://www.pexels.com/photo/bee-bumblebee-insect-macro-3780/" TargetMode="External"/><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hyperlink" Target="https://pxhere.com/da/photo/1385745" TargetMode="External"/><Relationship Id="rId7" Type="http://schemas.openxmlformats.org/officeDocument/2006/relationships/hyperlink" Target="https://pxhere.com/en/photo/682451" TargetMode="External"/><Relationship Id="rId2" Type="http://schemas.openxmlformats.org/officeDocument/2006/relationships/image" Target="../media/image34.jpg"/><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hyperlink" Target="https://www.gardenbirdwatching.com/blackbird.html" TargetMode="External"/><Relationship Id="rId4" Type="http://schemas.openxmlformats.org/officeDocument/2006/relationships/image" Target="../media/image35.jpg"/><Relationship Id="rId9" Type="http://schemas.openxmlformats.org/officeDocument/2006/relationships/hyperlink" Target="https://pixabay.com/en/sparrow-bird-sparrows-nature-2760021/"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s://www.uniprot.org/taxonomy/42270" TargetMode="External"/><Relationship Id="rId7" Type="http://schemas.openxmlformats.org/officeDocument/2006/relationships/hyperlink" Target="https://www.flickr.com/photos/pcoin/3898071875" TargetMode="External"/><Relationship Id="rId2" Type="http://schemas.openxmlformats.org/officeDocument/2006/relationships/image" Target="../media/image38.jpg"/><Relationship Id="rId1" Type="http://schemas.openxmlformats.org/officeDocument/2006/relationships/slideLayout" Target="../slideLayouts/slideLayout7.xml"/><Relationship Id="rId6" Type="http://schemas.openxmlformats.org/officeDocument/2006/relationships/image" Target="../media/image41.jpg"/><Relationship Id="rId5" Type="http://schemas.openxmlformats.org/officeDocument/2006/relationships/image" Target="../media/image40.jpeg"/><Relationship Id="rId4" Type="http://schemas.openxmlformats.org/officeDocument/2006/relationships/image" Target="../media/image39.jpeg"/></Relationships>
</file>

<file path=ppt/slides/_rels/slide15.xml.rels><?xml version="1.0" encoding="UTF-8" standalone="yes"?>
<Relationships xmlns="http://schemas.openxmlformats.org/package/2006/relationships"><Relationship Id="rId3" Type="http://schemas.openxmlformats.org/officeDocument/2006/relationships/hyperlink" Target="https://www.flickr.com/photos/usfwshq/8424258509/" TargetMode="External"/><Relationship Id="rId7" Type="http://schemas.openxmlformats.org/officeDocument/2006/relationships/hyperlink" Target="https://creativecommons.org/licenses/by/3.0/" TargetMode="External"/><Relationship Id="rId2" Type="http://schemas.openxmlformats.org/officeDocument/2006/relationships/image" Target="../media/image42.jpg"/><Relationship Id="rId1" Type="http://schemas.openxmlformats.org/officeDocument/2006/relationships/slideLayout" Target="../slideLayouts/slideLayout7.xml"/><Relationship Id="rId6" Type="http://schemas.openxmlformats.org/officeDocument/2006/relationships/image" Target="../media/image44.jpeg"/><Relationship Id="rId5" Type="http://schemas.openxmlformats.org/officeDocument/2006/relationships/hyperlink" Target="https://pixnio.com/fauna-animals/insects-and-bugs/butterflies-and-moths-pictures/monarch-butterfly/insect-invertebrates-monarch-butterfly-larvae" TargetMode="External"/><Relationship Id="rId4" Type="http://schemas.openxmlformats.org/officeDocument/2006/relationships/image" Target="../media/image43.jpg"/></Relationships>
</file>

<file path=ppt/slides/_rels/slide1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 Id="rId5" Type="http://schemas.openxmlformats.org/officeDocument/2006/relationships/image" Target="../media/image48.jpeg"/><Relationship Id="rId4" Type="http://schemas.openxmlformats.org/officeDocument/2006/relationships/image" Target="../media/image47.jpg"/></Relationships>
</file>

<file path=ppt/slides/_rels/slide17.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1.jpg"/><Relationship Id="rId4" Type="http://schemas.openxmlformats.org/officeDocument/2006/relationships/image" Target="../media/image50.jpg"/></Relationships>
</file>

<file path=ppt/slides/_rels/slide18.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4.jpg"/><Relationship Id="rId1" Type="http://schemas.openxmlformats.org/officeDocument/2006/relationships/slideLayout" Target="../slideLayouts/slideLayout7.xml"/><Relationship Id="rId4" Type="http://schemas.openxmlformats.org/officeDocument/2006/relationships/image" Target="../media/image56.jpg"/></Relationships>
</file>

<file path=ppt/slides/_rels/slide20.xml.rels><?xml version="1.0" encoding="UTF-8" standalone="yes"?>
<Relationships xmlns="http://schemas.openxmlformats.org/package/2006/relationships"><Relationship Id="rId3" Type="http://schemas.openxmlformats.org/officeDocument/2006/relationships/hyperlink" Target="https://www.joyfullygreen.com/welcome.html" TargetMode="External"/><Relationship Id="rId2" Type="http://schemas.openxmlformats.org/officeDocument/2006/relationships/image" Target="../media/image57.jpeg"/><Relationship Id="rId1" Type="http://schemas.openxmlformats.org/officeDocument/2006/relationships/slideLayout" Target="../slideLayouts/slideLayout7.xml"/><Relationship Id="rId5" Type="http://schemas.openxmlformats.org/officeDocument/2006/relationships/image" Target="../media/image59.jpeg"/><Relationship Id="rId4" Type="http://schemas.openxmlformats.org/officeDocument/2006/relationships/image" Target="../media/image58.jpg"/></Relationships>
</file>

<file path=ppt/slides/_rels/slide21.xml.rels><?xml version="1.0" encoding="UTF-8" standalone="yes"?>
<Relationships xmlns="http://schemas.openxmlformats.org/package/2006/relationships"><Relationship Id="rId3" Type="http://schemas.openxmlformats.org/officeDocument/2006/relationships/hyperlink" Target="https://pxhere.com/en/photo/626552" TargetMode="External"/><Relationship Id="rId7" Type="http://schemas.openxmlformats.org/officeDocument/2006/relationships/hyperlink" Target="https://southafricatoday.net/environment/the-time-is-right-for-u-s-and-brazil-to-work-together-for-amazonia-commentary/" TargetMode="External"/><Relationship Id="rId2" Type="http://schemas.openxmlformats.org/officeDocument/2006/relationships/image" Target="../media/image60.jpg"/><Relationship Id="rId1" Type="http://schemas.openxmlformats.org/officeDocument/2006/relationships/slideLayout" Target="../slideLayouts/slideLayout7.xml"/><Relationship Id="rId6" Type="http://schemas.openxmlformats.org/officeDocument/2006/relationships/image" Target="../media/image62.jpg"/><Relationship Id="rId5" Type="http://schemas.openxmlformats.org/officeDocument/2006/relationships/hyperlink" Target="https://thegrandmalogbook.blogspot.com/2019/05/david-frederick-attenborough-voice-of.html" TargetMode="External"/><Relationship Id="rId4" Type="http://schemas.openxmlformats.org/officeDocument/2006/relationships/image" Target="../media/image61.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EE18-0F56-1D83-0203-E84678166166}"/>
              </a:ext>
            </a:extLst>
          </p:cNvPr>
          <p:cNvSpPr>
            <a:spLocks noGrp="1"/>
          </p:cNvSpPr>
          <p:nvPr>
            <p:ph type="ctrTitle"/>
          </p:nvPr>
        </p:nvSpPr>
        <p:spPr>
          <a:xfrm>
            <a:off x="1109980" y="4208424"/>
            <a:ext cx="9966960" cy="1325880"/>
          </a:xfrm>
        </p:spPr>
        <p:txBody>
          <a:bodyPr>
            <a:normAutofit/>
          </a:bodyPr>
          <a:lstStyle/>
          <a:p>
            <a:r>
              <a:rPr lang="en-GB" sz="3100" dirty="0">
                <a:latin typeface="Arial" panose="020B0604020202020204" pitchFamily="34" charset="0"/>
                <a:cs typeface="Arial" panose="020B0604020202020204" pitchFamily="34" charset="0"/>
              </a:rPr>
              <a:t>ECEY6005 Sustainability In the early years.  </a:t>
            </a:r>
            <a:br>
              <a:rPr lang="en-GB" sz="3100" dirty="0">
                <a:latin typeface="Arial" panose="020B0604020202020204" pitchFamily="34" charset="0"/>
                <a:cs typeface="Arial" panose="020B0604020202020204" pitchFamily="34" charset="0"/>
              </a:rPr>
            </a:br>
            <a:r>
              <a:rPr lang="en-GB" sz="3100" dirty="0">
                <a:latin typeface="Arial" panose="020B0604020202020204" pitchFamily="34" charset="0"/>
                <a:cs typeface="Arial" panose="020B0604020202020204" pitchFamily="34" charset="0"/>
              </a:rPr>
              <a:t>Part 1   2307327</a:t>
            </a:r>
            <a:br>
              <a:rPr lang="en-GB" sz="3100" dirty="0"/>
            </a:br>
            <a:endParaRPr lang="en-GB" sz="3100" dirty="0"/>
          </a:p>
        </p:txBody>
      </p:sp>
      <p:pic>
        <p:nvPicPr>
          <p:cNvPr id="4" name="Picture 3" descr="A stone in a grassy area&#10;&#10;AI-generated content may be incorrect.">
            <a:extLst>
              <a:ext uri="{FF2B5EF4-FFF2-40B4-BE49-F238E27FC236}">
                <a16:creationId xmlns:a16="http://schemas.microsoft.com/office/drawing/2014/main" id="{918AD1F9-B6CD-AA92-8F68-F7F3B7B43468}"/>
              </a:ext>
            </a:extLst>
          </p:cNvPr>
          <p:cNvPicPr>
            <a:picLocks noChangeAspect="1"/>
          </p:cNvPicPr>
          <p:nvPr/>
        </p:nvPicPr>
        <p:blipFill>
          <a:blip r:embed="rId2">
            <a:extLst>
              <a:ext uri="{28A0092B-C50C-407E-A947-70E740481C1C}">
                <a14:useLocalDpi xmlns:a14="http://schemas.microsoft.com/office/drawing/2010/main" val="0"/>
              </a:ext>
            </a:extLst>
          </a:blip>
          <a:srcRect t="29007" r="-1" b="46871"/>
          <a:stretch>
            <a:fillRect/>
          </a:stretch>
        </p:blipFill>
        <p:spPr>
          <a:xfrm>
            <a:off x="243840" y="256540"/>
            <a:ext cx="11704320" cy="3764276"/>
          </a:xfrm>
          <a:prstGeom prst="rect">
            <a:avLst/>
          </a:prstGeom>
        </p:spPr>
      </p:pic>
    </p:spTree>
    <p:extLst>
      <p:ext uri="{BB962C8B-B14F-4D97-AF65-F5344CB8AC3E}">
        <p14:creationId xmlns:p14="http://schemas.microsoft.com/office/powerpoint/2010/main" val="276191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BCBC-4FDE-2FB2-FAE6-DC4B95ABF296}"/>
              </a:ext>
            </a:extLst>
          </p:cNvPr>
          <p:cNvSpPr>
            <a:spLocks noGrp="1"/>
          </p:cNvSpPr>
          <p:nvPr>
            <p:ph type="title"/>
          </p:nvPr>
        </p:nvSpPr>
        <p:spPr>
          <a:xfrm>
            <a:off x="653145" y="609599"/>
            <a:ext cx="3364378" cy="5606143"/>
          </a:xfrm>
        </p:spPr>
        <p:txBody>
          <a:bodyPr>
            <a:normAutofit/>
          </a:bodyPr>
          <a:lstStyle/>
          <a:p>
            <a:r>
              <a:rPr lang="en-GB" sz="4800"/>
              <a:t>Exploring our school garden and looking at how we can be more sustainable?</a:t>
            </a:r>
          </a:p>
        </p:txBody>
      </p:sp>
      <p:graphicFrame>
        <p:nvGraphicFramePr>
          <p:cNvPr id="5" name="Content Placeholder 2">
            <a:extLst>
              <a:ext uri="{FF2B5EF4-FFF2-40B4-BE49-F238E27FC236}">
                <a16:creationId xmlns:a16="http://schemas.microsoft.com/office/drawing/2014/main" id="{8DCBAFE2-0F99-3556-CDB2-A8EE8DBA4CF0}"/>
              </a:ext>
            </a:extLst>
          </p:cNvPr>
          <p:cNvGraphicFramePr>
            <a:graphicFrameLocks noGrp="1"/>
          </p:cNvGraphicFramePr>
          <p:nvPr>
            <p:ph idx="1"/>
            <p:extLst>
              <p:ext uri="{D42A27DB-BD31-4B8C-83A1-F6EECF244321}">
                <p14:modId xmlns:p14="http://schemas.microsoft.com/office/powerpoint/2010/main" val="818498066"/>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4640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B71362F-6305-42A2-8633-285CE3813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6033C54-130E-47B2-AED6-625156FB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9039DA84-A6FF-94A6-7142-41BF1DC9F236}"/>
              </a:ext>
            </a:extLst>
          </p:cNvPr>
          <p:cNvSpPr txBox="1"/>
          <p:nvPr/>
        </p:nvSpPr>
        <p:spPr>
          <a:xfrm>
            <a:off x="7888731" y="609600"/>
            <a:ext cx="3582416"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1" i="1" u="sng">
                <a:solidFill>
                  <a:schemeClr val="accent1"/>
                </a:solidFill>
                <a:latin typeface="+mj-lt"/>
                <a:ea typeface="+mj-ea"/>
                <a:cs typeface="+mj-cs"/>
              </a:rPr>
              <a:t>Discover…….</a:t>
            </a:r>
          </a:p>
        </p:txBody>
      </p:sp>
      <p:sp>
        <p:nvSpPr>
          <p:cNvPr id="15" name="Rectangle 14">
            <a:extLst>
              <a:ext uri="{FF2B5EF4-FFF2-40B4-BE49-F238E27FC236}">
                <a16:creationId xmlns:a16="http://schemas.microsoft.com/office/drawing/2014/main" id="{A4242FE5-C72F-4A84-8716-823E3186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39" y="243840"/>
            <a:ext cx="7327423" cy="637793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73674571-4B00-5F59-11C1-B971552F8FAE}"/>
              </a:ext>
            </a:extLst>
          </p:cNvPr>
          <p:cNvSpPr txBox="1"/>
          <p:nvPr/>
        </p:nvSpPr>
        <p:spPr>
          <a:xfrm>
            <a:off x="7888731" y="2057400"/>
            <a:ext cx="3582416" cy="4038600"/>
          </a:xfrm>
          <a:prstGeom prst="rect">
            <a:avLst/>
          </a:prstGeom>
        </p:spPr>
        <p:txBody>
          <a:bodyPr vert="horz" lIns="91440" tIns="45720" rIns="91440" bIns="45720" rtlCol="0">
            <a:normAutofit/>
          </a:bodyPr>
          <a:lstStyle/>
          <a:p>
            <a:pPr defTabSz="914400">
              <a:lnSpc>
                <a:spcPct val="90000"/>
              </a:lnSpc>
              <a:spcAft>
                <a:spcPts val="600"/>
              </a:spcAft>
              <a:buClr>
                <a:schemeClr val="accent1"/>
              </a:buClr>
              <a:buSzPct val="80000"/>
            </a:pPr>
            <a:r>
              <a:rPr lang="en-US" sz="1200" dirty="0">
                <a:solidFill>
                  <a:schemeClr val="accent1"/>
                </a:solidFill>
              </a:rPr>
              <a:t>I chose to focus on our school garden because it plays an important role in both our learning and our leisure time. We often use the garden as a place to explore nature or to take part in creative activities like drawing or storytelling. It’s also a space where we can relax, play, or simply enjoy some fresh air during breaks.</a:t>
            </a:r>
          </a:p>
          <a:p>
            <a:pPr defTabSz="914400">
              <a:lnSpc>
                <a:spcPct val="90000"/>
              </a:lnSpc>
              <a:spcAft>
                <a:spcPts val="600"/>
              </a:spcAft>
              <a:buClr>
                <a:schemeClr val="accent1"/>
              </a:buClr>
              <a:buSzPct val="80000"/>
            </a:pPr>
            <a:r>
              <a:rPr lang="en-US" sz="1200" dirty="0">
                <a:solidFill>
                  <a:schemeClr val="accent1"/>
                </a:solidFill>
              </a:rPr>
              <a:t>School life can be very busy and in the middle of all the classes, homework, and routines, we often forget to notice the beauty around us. We walk past the garden every day, but we rarely take the time to truly observe it or appreciate what it offers. The flowers, the trees, the insects, and even the sounds of nature provide a peaceful and calming atmosphere that we might not realize we need.</a:t>
            </a:r>
          </a:p>
          <a:p>
            <a:pPr defTabSz="914400">
              <a:lnSpc>
                <a:spcPct val="90000"/>
              </a:lnSpc>
              <a:spcAft>
                <a:spcPts val="600"/>
              </a:spcAft>
              <a:buClr>
                <a:schemeClr val="accent1"/>
              </a:buClr>
              <a:buSzPct val="80000"/>
            </a:pPr>
            <a:r>
              <a:rPr lang="en-US" sz="1200" dirty="0">
                <a:solidFill>
                  <a:schemeClr val="accent1"/>
                </a:solidFill>
              </a:rPr>
              <a:t>By taking a closer look at our garden, I’ve started to see it not just as a background to our school life, but as a valuable and meaningful part of it. It reminds me to slow down, to be curious, and to be thankful for the natural spaces we have access to.</a:t>
            </a:r>
          </a:p>
        </p:txBody>
      </p:sp>
      <p:sp>
        <p:nvSpPr>
          <p:cNvPr id="17" name="Rectangle 16">
            <a:extLst>
              <a:ext uri="{FF2B5EF4-FFF2-40B4-BE49-F238E27FC236}">
                <a16:creationId xmlns:a16="http://schemas.microsoft.com/office/drawing/2014/main" id="{18CB9ED3-F084-4F4D-A18E-3FEB15201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222938-EAF8-4DE0-8FA0-31B5109FC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692" y="744223"/>
            <a:ext cx="3422042" cy="316865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ouse with a gravel path and a fence&#10;&#10;AI-generated content may be incorrect.">
            <a:extLst>
              <a:ext uri="{FF2B5EF4-FFF2-40B4-BE49-F238E27FC236}">
                <a16:creationId xmlns:a16="http://schemas.microsoft.com/office/drawing/2014/main" id="{B2EE7AAC-2271-FC35-E3C5-0AAD880B983D}"/>
              </a:ext>
            </a:extLst>
          </p:cNvPr>
          <p:cNvPicPr>
            <a:picLocks noChangeAspect="1"/>
          </p:cNvPicPr>
          <p:nvPr/>
        </p:nvPicPr>
        <p:blipFill>
          <a:blip r:embed="rId2">
            <a:extLst>
              <a:ext uri="{28A0092B-C50C-407E-A947-70E740481C1C}">
                <a14:useLocalDpi xmlns:a14="http://schemas.microsoft.com/office/drawing/2010/main" val="0"/>
              </a:ext>
            </a:extLst>
          </a:blip>
          <a:srcRect r="20436" b="1"/>
          <a:stretch>
            <a:fillRect/>
          </a:stretch>
        </p:blipFill>
        <p:spPr>
          <a:xfrm rot="5400000">
            <a:off x="999820" y="988233"/>
            <a:ext cx="2843786" cy="2680632"/>
          </a:xfrm>
          <a:prstGeom prst="rect">
            <a:avLst/>
          </a:prstGeom>
        </p:spPr>
      </p:pic>
      <p:sp>
        <p:nvSpPr>
          <p:cNvPr id="21" name="Rectangle 20">
            <a:extLst>
              <a:ext uri="{FF2B5EF4-FFF2-40B4-BE49-F238E27FC236}">
                <a16:creationId xmlns:a16="http://schemas.microsoft.com/office/drawing/2014/main" id="{B33B1F50-587A-4270-941C-3D03C3891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3075" y="744223"/>
            <a:ext cx="2790856" cy="206331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2310D42-418C-4ACE-BF95-D8FA7E02C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692" y="4087904"/>
            <a:ext cx="3422042" cy="205228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5ABCF05-8734-4C35-8112-28A5AC3F9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3075" y="2971541"/>
            <a:ext cx="2790855" cy="316865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map of a city&#10;&#10;AI-generated content may be incorrect.">
            <a:extLst>
              <a:ext uri="{FF2B5EF4-FFF2-40B4-BE49-F238E27FC236}">
                <a16:creationId xmlns:a16="http://schemas.microsoft.com/office/drawing/2014/main" id="{1CE43B90-1CF6-3B3F-6828-83DACE126923}"/>
              </a:ext>
            </a:extLst>
          </p:cNvPr>
          <p:cNvPicPr>
            <a:picLocks noChangeAspect="1"/>
          </p:cNvPicPr>
          <p:nvPr/>
        </p:nvPicPr>
        <p:blipFill>
          <a:blip r:embed="rId3">
            <a:extLst>
              <a:ext uri="{28A0092B-C50C-407E-A947-70E740481C1C}">
                <a14:useLocalDpi xmlns:a14="http://schemas.microsoft.com/office/drawing/2010/main" val="0"/>
              </a:ext>
            </a:extLst>
          </a:blip>
          <a:srcRect t="34060" r="-1" b="16875"/>
          <a:stretch>
            <a:fillRect/>
          </a:stretch>
        </p:blipFill>
        <p:spPr>
          <a:xfrm>
            <a:off x="4443116" y="3240214"/>
            <a:ext cx="2480365" cy="2631305"/>
          </a:xfrm>
          <a:prstGeom prst="rect">
            <a:avLst/>
          </a:prstGeom>
        </p:spPr>
      </p:pic>
    </p:spTree>
    <p:extLst>
      <p:ext uri="{BB962C8B-B14F-4D97-AF65-F5344CB8AC3E}">
        <p14:creationId xmlns:p14="http://schemas.microsoft.com/office/powerpoint/2010/main" val="722960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A875D0D-3C9D-4DCD-B596-0CA5384D7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D18F1B60-897F-1B31-9E77-E38B6DE61F9B}"/>
              </a:ext>
            </a:extLst>
          </p:cNvPr>
          <p:cNvSpPr txBox="1"/>
          <p:nvPr/>
        </p:nvSpPr>
        <p:spPr>
          <a:xfrm>
            <a:off x="1143001" y="893287"/>
            <a:ext cx="4466566" cy="162031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i="1" u="sng">
                <a:solidFill>
                  <a:schemeClr val="accent1"/>
                </a:solidFill>
                <a:latin typeface="+mj-lt"/>
                <a:ea typeface="+mj-ea"/>
                <a:cs typeface="+mj-cs"/>
              </a:rPr>
              <a:t>Discover the area…..</a:t>
            </a:r>
          </a:p>
        </p:txBody>
      </p:sp>
      <p:sp>
        <p:nvSpPr>
          <p:cNvPr id="4" name="TextBox 3">
            <a:extLst>
              <a:ext uri="{FF2B5EF4-FFF2-40B4-BE49-F238E27FC236}">
                <a16:creationId xmlns:a16="http://schemas.microsoft.com/office/drawing/2014/main" id="{BB5BCE50-527A-02FD-78B9-7ED8C9C4C496}"/>
              </a:ext>
            </a:extLst>
          </p:cNvPr>
          <p:cNvSpPr txBox="1"/>
          <p:nvPr/>
        </p:nvSpPr>
        <p:spPr>
          <a:xfrm>
            <a:off x="1143002" y="2546430"/>
            <a:ext cx="4466565" cy="3549570"/>
          </a:xfrm>
          <a:prstGeom prst="rect">
            <a:avLst/>
          </a:prstGeom>
        </p:spPr>
        <p:txBody>
          <a:bodyPr vert="horz" lIns="91440" tIns="45720" rIns="91440" bIns="45720" rtlCol="0">
            <a:normAutofit/>
          </a:bodyPr>
          <a:lstStyle/>
          <a:p>
            <a:pPr defTabSz="914400">
              <a:lnSpc>
                <a:spcPct val="90000"/>
              </a:lnSpc>
              <a:spcAft>
                <a:spcPts val="600"/>
              </a:spcAft>
              <a:buClr>
                <a:schemeClr val="accent1"/>
              </a:buClr>
              <a:buSzPct val="80000"/>
            </a:pPr>
            <a:r>
              <a:rPr lang="en-US" sz="1700" dirty="0">
                <a:solidFill>
                  <a:schemeClr val="accent1"/>
                </a:solidFill>
              </a:rPr>
              <a:t>At Barry Island, we are very lucky as a school to have our own garden as well as easy access to a range of beautiful local parks and outdoor spaces, such as Porthkerry Park, The Knap, and Friars Point. Our school garden is a special place where we can learn, play, and relax in a natural setting right on our school grounds. It gives us the chance to explore nature, take part in hands-on activities, and enjoy a peaceful break from the busy school day. Not every school is lucky enough to have both a garden and such wonderful places nearby, and we are grateful to be able to enjoy them as part of our school life.</a:t>
            </a:r>
          </a:p>
        </p:txBody>
      </p:sp>
      <p:sp>
        <p:nvSpPr>
          <p:cNvPr id="19" name="Rectangle 18">
            <a:extLst>
              <a:ext uri="{FF2B5EF4-FFF2-40B4-BE49-F238E27FC236}">
                <a16:creationId xmlns:a16="http://schemas.microsoft.com/office/drawing/2014/main" id="{CFBA0F70-CA6A-4DE1-8930-3FA0033C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65370"/>
            <a:ext cx="5870713" cy="64640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1B5C47-1CA0-4762-BBEF-AC6A4DB78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733110"/>
            <a:ext cx="2452823"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playing frisbee in a park&#10;&#10;AI-generated content may be incorrect.">
            <a:extLst>
              <a:ext uri="{FF2B5EF4-FFF2-40B4-BE49-F238E27FC236}">
                <a16:creationId xmlns:a16="http://schemas.microsoft.com/office/drawing/2014/main" id="{6AEB5B95-4965-A3CC-6953-383E36D3B2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387" r="21914"/>
          <a:stretch>
            <a:fillRect/>
          </a:stretch>
        </p:blipFill>
        <p:spPr>
          <a:xfrm>
            <a:off x="6675773" y="893286"/>
            <a:ext cx="1931142" cy="2238608"/>
          </a:xfrm>
          <a:prstGeom prst="rect">
            <a:avLst/>
          </a:prstGeom>
        </p:spPr>
      </p:pic>
      <p:sp>
        <p:nvSpPr>
          <p:cNvPr id="23" name="Rectangle 22">
            <a:extLst>
              <a:ext uri="{FF2B5EF4-FFF2-40B4-BE49-F238E27FC236}">
                <a16:creationId xmlns:a16="http://schemas.microsoft.com/office/drawing/2014/main" id="{A81EFB5C-E32B-40C4-AD06-8C34EB093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4536" y="733110"/>
            <a:ext cx="2457545"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iff overlooking a beach&#10;&#10;AI-generated content may be incorrect.">
            <a:extLst>
              <a:ext uri="{FF2B5EF4-FFF2-40B4-BE49-F238E27FC236}">
                <a16:creationId xmlns:a16="http://schemas.microsoft.com/office/drawing/2014/main" id="{630E3152-FBF9-BED0-4661-6C0D27A2CE2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857" r="32636" b="2"/>
          <a:stretch>
            <a:fillRect/>
          </a:stretch>
        </p:blipFill>
        <p:spPr>
          <a:xfrm>
            <a:off x="9291092" y="898101"/>
            <a:ext cx="1921310" cy="2233794"/>
          </a:xfrm>
          <a:prstGeom prst="rect">
            <a:avLst/>
          </a:prstGeom>
        </p:spPr>
      </p:pic>
      <p:sp>
        <p:nvSpPr>
          <p:cNvPr id="25" name="Rectangle 24">
            <a:extLst>
              <a:ext uri="{FF2B5EF4-FFF2-40B4-BE49-F238E27FC236}">
                <a16:creationId xmlns:a16="http://schemas.microsoft.com/office/drawing/2014/main" id="{82D12DA2-A8FA-48DC-9A62-7942F2FB0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3477127"/>
            <a:ext cx="5066512" cy="26676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lake with benches and grass&#10;&#10;AI-generated content may be incorrect.">
            <a:extLst>
              <a:ext uri="{FF2B5EF4-FFF2-40B4-BE49-F238E27FC236}">
                <a16:creationId xmlns:a16="http://schemas.microsoft.com/office/drawing/2014/main" id="{6F71EA5F-B7D9-E71C-2782-A6C40267E997}"/>
              </a:ext>
            </a:extLst>
          </p:cNvPr>
          <p:cNvPicPr>
            <a:picLocks noChangeAspect="1"/>
          </p:cNvPicPr>
          <p:nvPr/>
        </p:nvPicPr>
        <p:blipFill>
          <a:blip r:embed="rId6">
            <a:extLst>
              <a:ext uri="{28A0092B-C50C-407E-A947-70E740481C1C}">
                <a14:useLocalDpi xmlns:a14="http://schemas.microsoft.com/office/drawing/2010/main" val="0"/>
              </a:ext>
            </a:extLst>
          </a:blip>
          <a:srcRect r="2" b="17887"/>
          <a:stretch>
            <a:fillRect/>
          </a:stretch>
        </p:blipFill>
        <p:spPr>
          <a:xfrm>
            <a:off x="6674934" y="3637995"/>
            <a:ext cx="4542099" cy="2345906"/>
          </a:xfrm>
          <a:prstGeom prst="rect">
            <a:avLst/>
          </a:prstGeom>
        </p:spPr>
      </p:pic>
    </p:spTree>
    <p:extLst>
      <p:ext uri="{BB962C8B-B14F-4D97-AF65-F5344CB8AC3E}">
        <p14:creationId xmlns:p14="http://schemas.microsoft.com/office/powerpoint/2010/main" val="1197474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A875D0D-3C9D-4DCD-B596-0CA5384D7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2DC8685D-7D62-4DE8-851E-C2132DBA3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C3FE2F59-8716-253F-4530-DB585A00E5D4}"/>
              </a:ext>
            </a:extLst>
          </p:cNvPr>
          <p:cNvSpPr txBox="1"/>
          <p:nvPr/>
        </p:nvSpPr>
        <p:spPr>
          <a:xfrm>
            <a:off x="7888731" y="609600"/>
            <a:ext cx="3582416"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1" i="1" dirty="0">
                <a:solidFill>
                  <a:schemeClr val="accent1"/>
                </a:solidFill>
                <a:latin typeface="+mj-lt"/>
                <a:ea typeface="+mj-ea"/>
                <a:cs typeface="+mj-cs"/>
              </a:rPr>
              <a:t>Friars Point…</a:t>
            </a:r>
          </a:p>
        </p:txBody>
      </p:sp>
      <p:sp>
        <p:nvSpPr>
          <p:cNvPr id="18" name="Rectangle 17">
            <a:extLst>
              <a:ext uri="{FF2B5EF4-FFF2-40B4-BE49-F238E27FC236}">
                <a16:creationId xmlns:a16="http://schemas.microsoft.com/office/drawing/2014/main" id="{AB5724B1-F100-4946-8693-E947536A3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39" y="243840"/>
            <a:ext cx="7327423" cy="637793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TextBox 13">
            <a:extLst>
              <a:ext uri="{FF2B5EF4-FFF2-40B4-BE49-F238E27FC236}">
                <a16:creationId xmlns:a16="http://schemas.microsoft.com/office/drawing/2014/main" id="{281C30FF-DB9F-D4CD-1C64-37FB2C0311D5}"/>
              </a:ext>
            </a:extLst>
          </p:cNvPr>
          <p:cNvSpPr txBox="1"/>
          <p:nvPr/>
        </p:nvSpPr>
        <p:spPr>
          <a:xfrm>
            <a:off x="7888731" y="2057400"/>
            <a:ext cx="3582416" cy="4038600"/>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SzPct val="80000"/>
              <a:buFont typeface="Corbel" pitchFamily="34" charset="0"/>
              <a:buChar char="•"/>
            </a:pPr>
            <a:r>
              <a:rPr lang="en-US" sz="1600" dirty="0">
                <a:solidFill>
                  <a:schemeClr val="accent1"/>
                </a:solidFill>
              </a:rPr>
              <a:t>A popular area for dog walkers, and just to take in the spectacular views  around the area. This is an area I like to walk my dog, especially in the summer when the sky is clear you can see across the sea to Western Super Mare . </a:t>
            </a:r>
            <a:endParaRPr lang="en-US" sz="1600">
              <a:solidFill>
                <a:schemeClr val="accent1"/>
              </a:solidFill>
            </a:endParaRPr>
          </a:p>
        </p:txBody>
      </p:sp>
      <p:sp>
        <p:nvSpPr>
          <p:cNvPr id="20" name="Rectangle 19">
            <a:extLst>
              <a:ext uri="{FF2B5EF4-FFF2-40B4-BE49-F238E27FC236}">
                <a16:creationId xmlns:a16="http://schemas.microsoft.com/office/drawing/2014/main" id="{21F44F1F-5FB3-4385-B839-2E7419F39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51CA4FC7-5A20-499F-8409-07681C6AD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692" y="744223"/>
            <a:ext cx="3422042" cy="539597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map of a park">
            <a:extLst>
              <a:ext uri="{FF2B5EF4-FFF2-40B4-BE49-F238E27FC236}">
                <a16:creationId xmlns:a16="http://schemas.microsoft.com/office/drawing/2014/main" id="{CD3EA452-525A-8591-41E7-469E636B7A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034" y="1998578"/>
            <a:ext cx="3121358" cy="2887256"/>
          </a:xfrm>
          <a:prstGeom prst="rect">
            <a:avLst/>
          </a:prstGeom>
        </p:spPr>
      </p:pic>
      <p:sp>
        <p:nvSpPr>
          <p:cNvPr id="24" name="Rectangle 23">
            <a:extLst>
              <a:ext uri="{FF2B5EF4-FFF2-40B4-BE49-F238E27FC236}">
                <a16:creationId xmlns:a16="http://schemas.microsoft.com/office/drawing/2014/main" id="{F645F929-0A38-4725-8619-A9D63F4C4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3075" y="744223"/>
            <a:ext cx="2790855" cy="2600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green grass and sand next to a body of water&#10;&#10;AI-generated content may be incorrect.">
            <a:extLst>
              <a:ext uri="{FF2B5EF4-FFF2-40B4-BE49-F238E27FC236}">
                <a16:creationId xmlns:a16="http://schemas.microsoft.com/office/drawing/2014/main" id="{BF60553D-6087-CF40-64D2-BA130539C9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3116" y="1236617"/>
            <a:ext cx="2480365" cy="1650570"/>
          </a:xfrm>
          <a:prstGeom prst="rect">
            <a:avLst/>
          </a:prstGeom>
        </p:spPr>
      </p:pic>
      <p:sp>
        <p:nvSpPr>
          <p:cNvPr id="26" name="Rectangle 25">
            <a:extLst>
              <a:ext uri="{FF2B5EF4-FFF2-40B4-BE49-F238E27FC236}">
                <a16:creationId xmlns:a16="http://schemas.microsoft.com/office/drawing/2014/main" id="{4970EF90-AD25-463C-92D3-B55A6B893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3075" y="3507057"/>
            <a:ext cx="2790855" cy="26331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ath leading to a body of water&#10;&#10;AI-generated content may be incorrect.">
            <a:extLst>
              <a:ext uri="{FF2B5EF4-FFF2-40B4-BE49-F238E27FC236}">
                <a16:creationId xmlns:a16="http://schemas.microsoft.com/office/drawing/2014/main" id="{D9A3A23A-26B2-F7D5-643E-6BC8708B13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3116" y="3908195"/>
            <a:ext cx="2480365" cy="1857879"/>
          </a:xfrm>
          <a:prstGeom prst="rect">
            <a:avLst/>
          </a:prstGeom>
        </p:spPr>
      </p:pic>
    </p:spTree>
    <p:extLst>
      <p:ext uri="{BB962C8B-B14F-4D97-AF65-F5344CB8AC3E}">
        <p14:creationId xmlns:p14="http://schemas.microsoft.com/office/powerpoint/2010/main" val="4191214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6" name="Picture 5" descr="A stone bridge with arches and red flowers&#10;&#10;AI-generated content may be incorrect.">
            <a:extLst>
              <a:ext uri="{FF2B5EF4-FFF2-40B4-BE49-F238E27FC236}">
                <a16:creationId xmlns:a16="http://schemas.microsoft.com/office/drawing/2014/main" id="{BB33B5DD-7662-03FE-B124-29464BFFB57A}"/>
              </a:ext>
            </a:extLst>
          </p:cNvPr>
          <p:cNvPicPr>
            <a:picLocks noChangeAspect="1"/>
          </p:cNvPicPr>
          <p:nvPr/>
        </p:nvPicPr>
        <p:blipFill>
          <a:blip r:embed="rId2">
            <a:extLst>
              <a:ext uri="{28A0092B-C50C-407E-A947-70E740481C1C}">
                <a14:useLocalDpi xmlns:a14="http://schemas.microsoft.com/office/drawing/2010/main" val="0"/>
              </a:ext>
            </a:extLst>
          </a:blip>
          <a:srcRect l="12208" r="11115" b="-2"/>
          <a:stretch>
            <a:fillRect/>
          </a:stretch>
        </p:blipFill>
        <p:spPr>
          <a:xfrm>
            <a:off x="231140" y="209769"/>
            <a:ext cx="7314737" cy="6367779"/>
          </a:xfrm>
          <a:prstGeom prst="rect">
            <a:avLst/>
          </a:prstGeom>
        </p:spPr>
      </p:pic>
      <p:sp>
        <p:nvSpPr>
          <p:cNvPr id="12" name="TextBox 11">
            <a:extLst>
              <a:ext uri="{FF2B5EF4-FFF2-40B4-BE49-F238E27FC236}">
                <a16:creationId xmlns:a16="http://schemas.microsoft.com/office/drawing/2014/main" id="{827CF6D7-34BE-2D12-D570-B2827C44702F}"/>
              </a:ext>
            </a:extLst>
          </p:cNvPr>
          <p:cNvSpPr txBox="1"/>
          <p:nvPr/>
        </p:nvSpPr>
        <p:spPr>
          <a:xfrm>
            <a:off x="1474121" y="645946"/>
            <a:ext cx="4439412" cy="1624095"/>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700" b="1" i="1" cap="all" dirty="0">
                <a:solidFill>
                  <a:srgbClr val="FFFFFF"/>
                </a:solidFill>
                <a:latin typeface="+mj-lt"/>
                <a:ea typeface="+mj-ea"/>
                <a:cs typeface="+mj-cs"/>
              </a:rPr>
              <a:t>Porthkerry Country</a:t>
            </a:r>
          </a:p>
          <a:p>
            <a:pPr algn="ctr" defTabSz="914400">
              <a:lnSpc>
                <a:spcPct val="85000"/>
              </a:lnSpc>
              <a:spcBef>
                <a:spcPct val="0"/>
              </a:spcBef>
              <a:spcAft>
                <a:spcPts val="600"/>
              </a:spcAft>
            </a:pPr>
            <a:r>
              <a:rPr lang="en-US" sz="3700" b="1" i="1" cap="all" dirty="0">
                <a:solidFill>
                  <a:srgbClr val="FFFFFF"/>
                </a:solidFill>
                <a:latin typeface="+mj-lt"/>
                <a:ea typeface="+mj-ea"/>
                <a:cs typeface="+mj-cs"/>
              </a:rPr>
              <a:t>Park…</a:t>
            </a:r>
          </a:p>
        </p:txBody>
      </p:sp>
      <p:sp>
        <p:nvSpPr>
          <p:cNvPr id="11" name="TextBox 10">
            <a:extLst>
              <a:ext uri="{FF2B5EF4-FFF2-40B4-BE49-F238E27FC236}">
                <a16:creationId xmlns:a16="http://schemas.microsoft.com/office/drawing/2014/main" id="{A0C6D790-4BE1-D51F-4A0B-C701F78B2EED}"/>
              </a:ext>
            </a:extLst>
          </p:cNvPr>
          <p:cNvSpPr txBox="1"/>
          <p:nvPr/>
        </p:nvSpPr>
        <p:spPr>
          <a:xfrm>
            <a:off x="1302144" y="2702043"/>
            <a:ext cx="4456796" cy="1401871"/>
          </a:xfrm>
          <a:prstGeom prst="rect">
            <a:avLst/>
          </a:prstGeom>
        </p:spPr>
        <p:txBody>
          <a:bodyPr vert="horz" lIns="91440" tIns="45720" rIns="91440" bIns="45720" rtlCol="0">
            <a:normAutofit fontScale="92500"/>
          </a:bodyPr>
          <a:lstStyle/>
          <a:p>
            <a:pPr algn="ctr" defTabSz="914400">
              <a:lnSpc>
                <a:spcPct val="90000"/>
              </a:lnSpc>
              <a:spcBef>
                <a:spcPts val="1400"/>
              </a:spcBef>
              <a:buClr>
                <a:schemeClr val="accent1"/>
              </a:buClr>
              <a:buSzPct val="80000"/>
            </a:pPr>
            <a:r>
              <a:rPr lang="en-US" dirty="0">
                <a:solidFill>
                  <a:srgbClr val="FFFFFF"/>
                </a:solidFill>
              </a:rPr>
              <a:t> The park plays a vital role in environmental conservation. It is home to a diverse woodland, coastal area. It has a mixture of woodland and grassland. It is home to many wildlife and  rare species like truce service tree</a:t>
            </a:r>
          </a:p>
        </p:txBody>
      </p:sp>
      <p:pic>
        <p:nvPicPr>
          <p:cNvPr id="8" name="Picture 7" descr="A close-up of yellow flowers&#10;&#10;AI-generated content may be incorrect.">
            <a:extLst>
              <a:ext uri="{FF2B5EF4-FFF2-40B4-BE49-F238E27FC236}">
                <a16:creationId xmlns:a16="http://schemas.microsoft.com/office/drawing/2014/main" id="{685C41F4-30DF-4C6D-AC0A-7BF69B77B1B2}"/>
              </a:ext>
            </a:extLst>
          </p:cNvPr>
          <p:cNvPicPr>
            <a:picLocks noChangeAspect="1"/>
          </p:cNvPicPr>
          <p:nvPr/>
        </p:nvPicPr>
        <p:blipFill>
          <a:blip r:embed="rId3">
            <a:extLst>
              <a:ext uri="{28A0092B-C50C-407E-A947-70E740481C1C}">
                <a14:useLocalDpi xmlns:a14="http://schemas.microsoft.com/office/drawing/2010/main" val="0"/>
              </a:ext>
            </a:extLst>
          </a:blip>
          <a:srcRect l="7263" r="20783"/>
          <a:stretch>
            <a:fillRect/>
          </a:stretch>
        </p:blipFill>
        <p:spPr>
          <a:xfrm>
            <a:off x="7692233" y="4319948"/>
            <a:ext cx="1925903" cy="2250877"/>
          </a:xfrm>
          <a:prstGeom prst="rect">
            <a:avLst/>
          </a:prstGeom>
        </p:spPr>
      </p:pic>
      <p:pic>
        <p:nvPicPr>
          <p:cNvPr id="10" name="Picture 9" descr="A butterfly on a flower&#10;&#10;AI-generated content may be incorrect.">
            <a:extLst>
              <a:ext uri="{FF2B5EF4-FFF2-40B4-BE49-F238E27FC236}">
                <a16:creationId xmlns:a16="http://schemas.microsoft.com/office/drawing/2014/main" id="{943C3B6F-61A9-10CC-90BF-573496732C17}"/>
              </a:ext>
            </a:extLst>
          </p:cNvPr>
          <p:cNvPicPr>
            <a:picLocks noChangeAspect="1"/>
          </p:cNvPicPr>
          <p:nvPr/>
        </p:nvPicPr>
        <p:blipFill>
          <a:blip r:embed="rId4">
            <a:extLst>
              <a:ext uri="{28A0092B-C50C-407E-A947-70E740481C1C}">
                <a14:useLocalDpi xmlns:a14="http://schemas.microsoft.com/office/drawing/2010/main" val="0"/>
              </a:ext>
            </a:extLst>
          </a:blip>
          <a:srcRect l="12154" r="29879" b="-2"/>
          <a:stretch>
            <a:fillRect/>
          </a:stretch>
        </p:blipFill>
        <p:spPr>
          <a:xfrm>
            <a:off x="9754536" y="4303862"/>
            <a:ext cx="2211200" cy="2317918"/>
          </a:xfrm>
          <a:prstGeom prst="rect">
            <a:avLst/>
          </a:prstGeom>
        </p:spPr>
      </p:pic>
      <p:pic>
        <p:nvPicPr>
          <p:cNvPr id="3" name="Picture 2" descr="A group of people working in a field&#10;&#10;AI-generated content may be incorrect.">
            <a:extLst>
              <a:ext uri="{FF2B5EF4-FFF2-40B4-BE49-F238E27FC236}">
                <a16:creationId xmlns:a16="http://schemas.microsoft.com/office/drawing/2014/main" id="{D30060E6-7282-55D4-70EF-7E0225BEE4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39987" y="287175"/>
            <a:ext cx="4229099" cy="3965732"/>
          </a:xfrm>
          <a:prstGeom prst="rect">
            <a:avLst/>
          </a:prstGeom>
        </p:spPr>
      </p:pic>
    </p:spTree>
    <p:extLst>
      <p:ext uri="{BB962C8B-B14F-4D97-AF65-F5344CB8AC3E}">
        <p14:creationId xmlns:p14="http://schemas.microsoft.com/office/powerpoint/2010/main" val="1674041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A7DBAD6-80F9-497B-A278-8816A8E95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2" name="Rectangle 71">
            <a:extLst>
              <a:ext uri="{FF2B5EF4-FFF2-40B4-BE49-F238E27FC236}">
                <a16:creationId xmlns:a16="http://schemas.microsoft.com/office/drawing/2014/main" id="{D199BD0D-57F7-49B3-B38C-0949622D4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73" name="Straight Connector 72">
            <a:extLst>
              <a:ext uri="{FF2B5EF4-FFF2-40B4-BE49-F238E27FC236}">
                <a16:creationId xmlns:a16="http://schemas.microsoft.com/office/drawing/2014/main" id="{C889B96F-2879-43CA-958A-277BCBB00D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74" name="Rectangle 73">
            <a:extLst>
              <a:ext uri="{FF2B5EF4-FFF2-40B4-BE49-F238E27FC236}">
                <a16:creationId xmlns:a16="http://schemas.microsoft.com/office/drawing/2014/main" id="{01436457-E55F-41D1-B361-4D482D75B1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75" y="243460"/>
            <a:ext cx="1172210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descr="A swan swimming in the water&#10;&#10;AI-generated content may be incorrect.">
            <a:extLst>
              <a:ext uri="{FF2B5EF4-FFF2-40B4-BE49-F238E27FC236}">
                <a16:creationId xmlns:a16="http://schemas.microsoft.com/office/drawing/2014/main" id="{52931E44-605E-1CD8-2645-B7879DC0D35D}"/>
              </a:ext>
            </a:extLst>
          </p:cNvPr>
          <p:cNvPicPr>
            <a:picLocks noChangeAspect="1"/>
          </p:cNvPicPr>
          <p:nvPr/>
        </p:nvPicPr>
        <p:blipFill>
          <a:blip r:embed="rId2">
            <a:extLst>
              <a:ext uri="{28A0092B-C50C-407E-A947-70E740481C1C}">
                <a14:useLocalDpi xmlns:a14="http://schemas.microsoft.com/office/drawing/2010/main" val="0"/>
              </a:ext>
            </a:extLst>
          </a:blip>
          <a:srcRect l="13958" r="11866" b="2"/>
          <a:stretch>
            <a:fillRect/>
          </a:stretch>
        </p:blipFill>
        <p:spPr>
          <a:xfrm>
            <a:off x="226061" y="246887"/>
            <a:ext cx="3424571" cy="3739530"/>
          </a:xfrm>
          <a:prstGeom prst="rect">
            <a:avLst/>
          </a:prstGeom>
        </p:spPr>
      </p:pic>
      <p:pic>
        <p:nvPicPr>
          <p:cNvPr id="4" name="Picture 3" descr="A group of ducks in a pond&#10;&#10;AI-generated content may be incorrect.">
            <a:extLst>
              <a:ext uri="{FF2B5EF4-FFF2-40B4-BE49-F238E27FC236}">
                <a16:creationId xmlns:a16="http://schemas.microsoft.com/office/drawing/2014/main" id="{85DD2267-731B-0432-40ED-42C3A6E401DB}"/>
              </a:ext>
            </a:extLst>
          </p:cNvPr>
          <p:cNvPicPr>
            <a:picLocks noChangeAspect="1"/>
          </p:cNvPicPr>
          <p:nvPr/>
        </p:nvPicPr>
        <p:blipFill>
          <a:blip r:embed="rId3">
            <a:extLst>
              <a:ext uri="{28A0092B-C50C-407E-A947-70E740481C1C}">
                <a14:useLocalDpi xmlns:a14="http://schemas.microsoft.com/office/drawing/2010/main" val="0"/>
              </a:ext>
            </a:extLst>
          </a:blip>
          <a:srcRect t="9223" r="-5" b="22781"/>
          <a:stretch>
            <a:fillRect/>
          </a:stretch>
        </p:blipFill>
        <p:spPr>
          <a:xfrm>
            <a:off x="3786199" y="246888"/>
            <a:ext cx="2190058" cy="2392087"/>
          </a:xfrm>
          <a:prstGeom prst="rect">
            <a:avLst/>
          </a:prstGeom>
        </p:spPr>
      </p:pic>
      <p:pic>
        <p:nvPicPr>
          <p:cNvPr id="10" name="Picture 9" descr="A Juvenile grey Phalarope">
            <a:extLst>
              <a:ext uri="{FF2B5EF4-FFF2-40B4-BE49-F238E27FC236}">
                <a16:creationId xmlns:a16="http://schemas.microsoft.com/office/drawing/2014/main" id="{1A10A1F2-3888-B252-1276-C371173023A3}"/>
              </a:ext>
            </a:extLst>
          </p:cNvPr>
          <p:cNvPicPr>
            <a:picLocks noChangeAspect="1"/>
          </p:cNvPicPr>
          <p:nvPr/>
        </p:nvPicPr>
        <p:blipFill>
          <a:blip r:embed="rId4">
            <a:extLst>
              <a:ext uri="{28A0092B-C50C-407E-A947-70E740481C1C}">
                <a14:useLocalDpi xmlns:a14="http://schemas.microsoft.com/office/drawing/2010/main" val="0"/>
              </a:ext>
            </a:extLst>
          </a:blip>
          <a:srcRect r="-3" b="13037"/>
          <a:stretch>
            <a:fillRect/>
          </a:stretch>
        </p:blipFill>
        <p:spPr>
          <a:xfrm>
            <a:off x="3786199" y="2719939"/>
            <a:ext cx="2190058" cy="1266479"/>
          </a:xfrm>
          <a:prstGeom prst="rect">
            <a:avLst/>
          </a:prstGeom>
        </p:spPr>
      </p:pic>
      <p:pic>
        <p:nvPicPr>
          <p:cNvPr id="8" name="Picture 7" descr="A body of water with buildings and trees&#10;&#10;AI-generated content may be incorrect.">
            <a:extLst>
              <a:ext uri="{FF2B5EF4-FFF2-40B4-BE49-F238E27FC236}">
                <a16:creationId xmlns:a16="http://schemas.microsoft.com/office/drawing/2014/main" id="{525FBD76-191B-0A57-0023-D1CDEB9361D0}"/>
              </a:ext>
            </a:extLst>
          </p:cNvPr>
          <p:cNvPicPr>
            <a:picLocks noChangeAspect="1"/>
          </p:cNvPicPr>
          <p:nvPr/>
        </p:nvPicPr>
        <p:blipFill>
          <a:blip r:embed="rId5">
            <a:extLst>
              <a:ext uri="{28A0092B-C50C-407E-A947-70E740481C1C}">
                <a14:useLocalDpi xmlns:a14="http://schemas.microsoft.com/office/drawing/2010/main" val="0"/>
              </a:ext>
            </a:extLst>
          </a:blip>
          <a:srcRect t="18851" r="-3" b="16259"/>
          <a:stretch>
            <a:fillRect/>
          </a:stretch>
        </p:blipFill>
        <p:spPr>
          <a:xfrm>
            <a:off x="226059" y="4084546"/>
            <a:ext cx="5750198" cy="2537232"/>
          </a:xfrm>
          <a:prstGeom prst="rect">
            <a:avLst/>
          </a:prstGeom>
        </p:spPr>
      </p:pic>
      <p:sp useBgFill="1">
        <p:nvSpPr>
          <p:cNvPr id="75" name="Rectangle 74">
            <a:extLst>
              <a:ext uri="{FF2B5EF4-FFF2-40B4-BE49-F238E27FC236}">
                <a16:creationId xmlns:a16="http://schemas.microsoft.com/office/drawing/2014/main" id="{FF2B47F8-A92E-4CD9-8D18-D72701F46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39487"/>
            <a:ext cx="5861321" cy="6385340"/>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76" name="Straight Connector 75">
            <a:extLst>
              <a:ext uri="{FF2B5EF4-FFF2-40B4-BE49-F238E27FC236}">
                <a16:creationId xmlns:a16="http://schemas.microsoft.com/office/drawing/2014/main" id="{6DD1275E-16D1-4628-8674-D41DADD5AE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12070" y="4220801"/>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689D5D1-2F0B-E7CD-CEF5-7810BB15D037}"/>
              </a:ext>
            </a:extLst>
          </p:cNvPr>
          <p:cNvSpPr txBox="1"/>
          <p:nvPr/>
        </p:nvSpPr>
        <p:spPr>
          <a:xfrm>
            <a:off x="6736924" y="857675"/>
            <a:ext cx="4566230" cy="3437782"/>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6600" b="1" i="1" cap="all">
                <a:solidFill>
                  <a:srgbClr val="FFFFFF"/>
                </a:solidFill>
                <a:latin typeface="+mj-lt"/>
                <a:ea typeface="+mj-ea"/>
                <a:cs typeface="+mj-cs"/>
              </a:rPr>
              <a:t>The Knap…</a:t>
            </a:r>
          </a:p>
        </p:txBody>
      </p:sp>
      <p:sp>
        <p:nvSpPr>
          <p:cNvPr id="13" name="TextBox 12">
            <a:extLst>
              <a:ext uri="{FF2B5EF4-FFF2-40B4-BE49-F238E27FC236}">
                <a16:creationId xmlns:a16="http://schemas.microsoft.com/office/drawing/2014/main" id="{34531D7E-C8F2-32BA-3253-5EFE0B311620}"/>
              </a:ext>
            </a:extLst>
          </p:cNvPr>
          <p:cNvSpPr txBox="1"/>
          <p:nvPr/>
        </p:nvSpPr>
        <p:spPr>
          <a:xfrm>
            <a:off x="6752114" y="4356635"/>
            <a:ext cx="4535850" cy="1543422"/>
          </a:xfrm>
          <a:prstGeom prst="rect">
            <a:avLst/>
          </a:prstGeom>
        </p:spPr>
        <p:txBody>
          <a:bodyPr vert="horz" lIns="91440" tIns="45720" rIns="91440" bIns="45720" rtlCol="0">
            <a:normAutofit/>
          </a:bodyPr>
          <a:lstStyle/>
          <a:p>
            <a:pPr algn="ctr" defTabSz="914400">
              <a:lnSpc>
                <a:spcPct val="90000"/>
              </a:lnSpc>
              <a:spcBef>
                <a:spcPts val="1400"/>
              </a:spcBef>
              <a:buClr>
                <a:schemeClr val="accent1"/>
              </a:buClr>
              <a:buSzPct val="80000"/>
            </a:pPr>
            <a:r>
              <a:rPr lang="en-US" sz="2200">
                <a:solidFill>
                  <a:srgbClr val="FFFFFF"/>
                </a:solidFill>
              </a:rPr>
              <a:t>Home to the Swans and visitor birds like this grey Juvenile Phalarope</a:t>
            </a:r>
          </a:p>
        </p:txBody>
      </p:sp>
      <p:sp>
        <p:nvSpPr>
          <p:cNvPr id="77" name="Rectangle 76">
            <a:extLst>
              <a:ext uri="{FF2B5EF4-FFF2-40B4-BE49-F238E27FC236}">
                <a16:creationId xmlns:a16="http://schemas.microsoft.com/office/drawing/2014/main" id="{CFBC62A3-17BD-49A7-8AFC-9C4C0216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505" y="243460"/>
            <a:ext cx="11724640" cy="6377939"/>
          </a:xfrm>
          <a:prstGeom prst="rect">
            <a:avLst/>
          </a:prstGeom>
          <a:noFill/>
          <a:ln w="15875">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09866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7F7D86A-709E-4A26-9BC7-C9D9922F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9AEBB752-2871-97BD-9E16-5545E34030D8}"/>
              </a:ext>
            </a:extLst>
          </p:cNvPr>
          <p:cNvSpPr txBox="1"/>
          <p:nvPr/>
        </p:nvSpPr>
        <p:spPr>
          <a:xfrm>
            <a:off x="1143001" y="893287"/>
            <a:ext cx="4466566" cy="162031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i="1">
                <a:solidFill>
                  <a:schemeClr val="accent1"/>
                </a:solidFill>
                <a:latin typeface="+mj-lt"/>
                <a:ea typeface="+mj-ea"/>
                <a:cs typeface="+mj-cs"/>
              </a:rPr>
              <a:t>Explore…</a:t>
            </a:r>
          </a:p>
        </p:txBody>
      </p:sp>
      <p:sp>
        <p:nvSpPr>
          <p:cNvPr id="22" name="TextBox 21">
            <a:extLst>
              <a:ext uri="{FF2B5EF4-FFF2-40B4-BE49-F238E27FC236}">
                <a16:creationId xmlns:a16="http://schemas.microsoft.com/office/drawing/2014/main" id="{000126A0-6FB4-0E31-315A-D84E1995D84E}"/>
              </a:ext>
            </a:extLst>
          </p:cNvPr>
          <p:cNvSpPr txBox="1"/>
          <p:nvPr/>
        </p:nvSpPr>
        <p:spPr>
          <a:xfrm>
            <a:off x="1143002" y="2546430"/>
            <a:ext cx="4466565" cy="3549570"/>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SzPct val="80000"/>
              <a:buFont typeface="Corbel" pitchFamily="34" charset="0"/>
              <a:buChar char="•"/>
            </a:pPr>
            <a:r>
              <a:rPr lang="en-US" sz="1500">
                <a:solidFill>
                  <a:schemeClr val="accent1"/>
                </a:solidFill>
              </a:rPr>
              <a:t>We explored the pond area in our school garden and made an exciting discovery of frog eggs! This led us to learn about the lifecycle of a frog. There are five main stages: egg, tadpole, tadpole with legs, froglet, and adult frog.</a:t>
            </a:r>
          </a:p>
          <a:p>
            <a:pPr indent="-182880" defTabSz="914400">
              <a:lnSpc>
                <a:spcPct val="90000"/>
              </a:lnSpc>
              <a:spcAft>
                <a:spcPts val="600"/>
              </a:spcAft>
              <a:buClr>
                <a:schemeClr val="accent1"/>
              </a:buClr>
              <a:buSzPct val="80000"/>
              <a:buFont typeface="Corbel" pitchFamily="34" charset="0"/>
              <a:buChar char="•"/>
            </a:pPr>
            <a:r>
              <a:rPr lang="en-US" sz="1500">
                <a:solidFill>
                  <a:schemeClr val="accent1"/>
                </a:solidFill>
              </a:rPr>
              <a:t>We learned that the entire process takes about 12 to 16 weeks, although this can vary depending on the species. For example, American bullfrogs can take much longer to fully develop. Factors like water temperature and food availability also affect how quickly the transformation happens.</a:t>
            </a:r>
          </a:p>
          <a:p>
            <a:pPr indent="-182880" defTabSz="914400">
              <a:lnSpc>
                <a:spcPct val="90000"/>
              </a:lnSpc>
              <a:spcAft>
                <a:spcPts val="600"/>
              </a:spcAft>
              <a:buClr>
                <a:schemeClr val="accent1"/>
              </a:buClr>
              <a:buSzPct val="80000"/>
              <a:buFont typeface="Corbel" pitchFamily="34" charset="0"/>
              <a:buChar char="•"/>
            </a:pPr>
            <a:r>
              <a:rPr lang="en-US" sz="1500">
                <a:solidFill>
                  <a:schemeClr val="accent1"/>
                </a:solidFill>
              </a:rPr>
              <a:t>While exploring, we also found an insect in the pond that we haven’t been able to identify yet. We're still trying to discover what type it is, which has sparked even more curiosity and interest in our local pond wildlife.</a:t>
            </a:r>
          </a:p>
        </p:txBody>
      </p:sp>
      <p:sp>
        <p:nvSpPr>
          <p:cNvPr id="29" name="Rectangle 28">
            <a:extLst>
              <a:ext uri="{FF2B5EF4-FFF2-40B4-BE49-F238E27FC236}">
                <a16:creationId xmlns:a16="http://schemas.microsoft.com/office/drawing/2014/main" id="{9757A7C8-376D-4264-9D52-18B12987A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65370"/>
            <a:ext cx="5870713" cy="64640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3C44DCA-B617-49DE-9FD1-73244176E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733110"/>
            <a:ext cx="2674619" cy="317786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water with grass and rocks&#10;&#10;AI-generated content may be incorrect.">
            <a:extLst>
              <a:ext uri="{FF2B5EF4-FFF2-40B4-BE49-F238E27FC236}">
                <a16:creationId xmlns:a16="http://schemas.microsoft.com/office/drawing/2014/main" id="{C708C968-A761-62B0-73B9-AF1E48887630}"/>
              </a:ext>
            </a:extLst>
          </p:cNvPr>
          <p:cNvPicPr>
            <a:picLocks noChangeAspect="1"/>
          </p:cNvPicPr>
          <p:nvPr/>
        </p:nvPicPr>
        <p:blipFill>
          <a:blip r:embed="rId2">
            <a:extLst>
              <a:ext uri="{28A0092B-C50C-407E-A947-70E740481C1C}">
                <a14:useLocalDpi xmlns:a14="http://schemas.microsoft.com/office/drawing/2010/main" val="0"/>
              </a:ext>
            </a:extLst>
          </a:blip>
          <a:srcRect r="26352" b="1"/>
          <a:stretch>
            <a:fillRect/>
          </a:stretch>
        </p:blipFill>
        <p:spPr>
          <a:xfrm rot="5400000">
            <a:off x="6597625" y="1140237"/>
            <a:ext cx="2310013" cy="2352397"/>
          </a:xfrm>
          <a:prstGeom prst="rect">
            <a:avLst/>
          </a:prstGeom>
        </p:spPr>
      </p:pic>
      <p:sp>
        <p:nvSpPr>
          <p:cNvPr id="33" name="Rectangle 32">
            <a:extLst>
              <a:ext uri="{FF2B5EF4-FFF2-40B4-BE49-F238E27FC236}">
                <a16:creationId xmlns:a16="http://schemas.microsoft.com/office/drawing/2014/main" id="{0D3581E7-3D6D-4F7C-A817-288D237F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4284" y="733110"/>
            <a:ext cx="2227797" cy="207292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drawing of a frog&#10;&#10;AI-generated content may be incorrect.">
            <a:extLst>
              <a:ext uri="{FF2B5EF4-FFF2-40B4-BE49-F238E27FC236}">
                <a16:creationId xmlns:a16="http://schemas.microsoft.com/office/drawing/2014/main" id="{DA040F12-E22F-3BF4-E1CE-D55727F8CAA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9514" y="985656"/>
            <a:ext cx="1906020" cy="1558171"/>
          </a:xfrm>
          <a:prstGeom prst="rect">
            <a:avLst/>
          </a:prstGeom>
        </p:spPr>
      </p:pic>
      <p:sp>
        <p:nvSpPr>
          <p:cNvPr id="35" name="Rectangle 34">
            <a:extLst>
              <a:ext uri="{FF2B5EF4-FFF2-40B4-BE49-F238E27FC236}">
                <a16:creationId xmlns:a16="http://schemas.microsoft.com/office/drawing/2014/main" id="{DB447980-1E47-4B4E-9088-7DD9EF1A0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4071150"/>
            <a:ext cx="2674619" cy="207361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mall pond with a stone wall and a fence&#10;&#10;AI-generated content may be incorrect.">
            <a:extLst>
              <a:ext uri="{FF2B5EF4-FFF2-40B4-BE49-F238E27FC236}">
                <a16:creationId xmlns:a16="http://schemas.microsoft.com/office/drawing/2014/main" id="{3C5FB5F3-33A0-5B3A-93EB-AA538E63D6D4}"/>
              </a:ext>
            </a:extLst>
          </p:cNvPr>
          <p:cNvPicPr>
            <a:picLocks noChangeAspect="1"/>
          </p:cNvPicPr>
          <p:nvPr/>
        </p:nvPicPr>
        <p:blipFill>
          <a:blip r:embed="rId5">
            <a:extLst>
              <a:ext uri="{28A0092B-C50C-407E-A947-70E740481C1C}">
                <a14:useLocalDpi xmlns:a14="http://schemas.microsoft.com/office/drawing/2010/main" val="0"/>
              </a:ext>
            </a:extLst>
          </a:blip>
          <a:srcRect t="11790" r="-2" b="16999"/>
          <a:stretch>
            <a:fillRect/>
          </a:stretch>
        </p:blipFill>
        <p:spPr>
          <a:xfrm>
            <a:off x="6576434" y="4482722"/>
            <a:ext cx="2352397" cy="1256347"/>
          </a:xfrm>
          <a:prstGeom prst="rect">
            <a:avLst/>
          </a:prstGeom>
        </p:spPr>
      </p:pic>
      <p:sp>
        <p:nvSpPr>
          <p:cNvPr id="37" name="Rectangle 36">
            <a:extLst>
              <a:ext uri="{FF2B5EF4-FFF2-40B4-BE49-F238E27FC236}">
                <a16:creationId xmlns:a16="http://schemas.microsoft.com/office/drawing/2014/main" id="{40B8914D-E66B-40A1-ADC4-8E865B5F9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4284" y="2966904"/>
            <a:ext cx="2227797" cy="317786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a plant&#10;&#10;AI-generated content may be incorrect.">
            <a:extLst>
              <a:ext uri="{FF2B5EF4-FFF2-40B4-BE49-F238E27FC236}">
                <a16:creationId xmlns:a16="http://schemas.microsoft.com/office/drawing/2014/main" id="{6355632D-FA4E-EEAA-F87E-F55C737CC313}"/>
              </a:ext>
            </a:extLst>
          </p:cNvPr>
          <p:cNvPicPr>
            <a:picLocks noChangeAspect="1"/>
          </p:cNvPicPr>
          <p:nvPr/>
        </p:nvPicPr>
        <p:blipFill>
          <a:blip r:embed="rId6">
            <a:extLst>
              <a:ext uri="{28A0092B-C50C-407E-A947-70E740481C1C}">
                <a14:useLocalDpi xmlns:a14="http://schemas.microsoft.com/office/drawing/2010/main" val="0"/>
              </a:ext>
            </a:extLst>
          </a:blip>
          <a:srcRect t="13842" b="38181"/>
          <a:stretch>
            <a:fillRect/>
          </a:stretch>
        </p:blipFill>
        <p:spPr>
          <a:xfrm>
            <a:off x="9409514" y="3569302"/>
            <a:ext cx="1906020" cy="1977191"/>
          </a:xfrm>
          <a:prstGeom prst="rect">
            <a:avLst/>
          </a:prstGeom>
        </p:spPr>
      </p:pic>
    </p:spTree>
    <p:extLst>
      <p:ext uri="{BB962C8B-B14F-4D97-AF65-F5344CB8AC3E}">
        <p14:creationId xmlns:p14="http://schemas.microsoft.com/office/powerpoint/2010/main" val="2563424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271837-2619-A34F-A5C3-92D244356766}"/>
              </a:ext>
            </a:extLst>
          </p:cNvPr>
          <p:cNvSpPr txBox="1"/>
          <p:nvPr/>
        </p:nvSpPr>
        <p:spPr>
          <a:xfrm>
            <a:off x="383177" y="400594"/>
            <a:ext cx="7120860" cy="769441"/>
          </a:xfrm>
          <a:prstGeom prst="rect">
            <a:avLst/>
          </a:prstGeom>
          <a:noFill/>
        </p:spPr>
        <p:txBody>
          <a:bodyPr wrap="none" rtlCol="0">
            <a:spAutoFit/>
          </a:bodyPr>
          <a:lstStyle/>
          <a:p>
            <a:r>
              <a:rPr lang="en-GB" sz="4400" b="1" i="1" dirty="0">
                <a:solidFill>
                  <a:schemeClr val="accent1">
                    <a:lumMod val="75000"/>
                  </a:schemeClr>
                </a:solidFill>
                <a:latin typeface="+mj-lt"/>
              </a:rPr>
              <a:t>Ways we can help our pond..</a:t>
            </a:r>
          </a:p>
        </p:txBody>
      </p:sp>
      <p:sp>
        <p:nvSpPr>
          <p:cNvPr id="3" name="TextBox 2">
            <a:extLst>
              <a:ext uri="{FF2B5EF4-FFF2-40B4-BE49-F238E27FC236}">
                <a16:creationId xmlns:a16="http://schemas.microsoft.com/office/drawing/2014/main" id="{5C1F1B09-AC2A-1ECE-D30D-765C72E56302}"/>
              </a:ext>
            </a:extLst>
          </p:cNvPr>
          <p:cNvSpPr txBox="1"/>
          <p:nvPr/>
        </p:nvSpPr>
        <p:spPr>
          <a:xfrm>
            <a:off x="383177" y="1375954"/>
            <a:ext cx="11530592" cy="923330"/>
          </a:xfrm>
          <a:prstGeom prst="rect">
            <a:avLst/>
          </a:prstGeom>
          <a:noFill/>
        </p:spPr>
        <p:txBody>
          <a:bodyPr wrap="none" rtlCol="0">
            <a:spAutoFit/>
          </a:bodyPr>
          <a:lstStyle/>
          <a:p>
            <a:r>
              <a:rPr lang="en-GB" dirty="0">
                <a:solidFill>
                  <a:schemeClr val="accent1">
                    <a:lumMod val="75000"/>
                  </a:schemeClr>
                </a:solidFill>
              </a:rPr>
              <a:t>If we added plants like Marsh Marigold, Yellow Iris Flag and Water mint,</a:t>
            </a:r>
          </a:p>
          <a:p>
            <a:r>
              <a:rPr lang="en-GB" dirty="0">
                <a:solidFill>
                  <a:schemeClr val="accent1">
                    <a:lumMod val="75000"/>
                  </a:schemeClr>
                </a:solidFill>
              </a:rPr>
              <a:t>they will help absorb excess nutrients like nitrogen and phosphorus from the water. This helps prevent algae and keeps</a:t>
            </a:r>
          </a:p>
          <a:p>
            <a:r>
              <a:rPr lang="en-GB" dirty="0">
                <a:solidFill>
                  <a:schemeClr val="accent1">
                    <a:lumMod val="75000"/>
                  </a:schemeClr>
                </a:solidFill>
              </a:rPr>
              <a:t>the water healthier. This reduces the need for us to intervention and supports a balanced eco-system</a:t>
            </a:r>
          </a:p>
        </p:txBody>
      </p:sp>
      <p:pic>
        <p:nvPicPr>
          <p:cNvPr id="5" name="Picture 4" descr="A close-up of a plant&#10;&#10;AI-generated content may be incorrect.">
            <a:extLst>
              <a:ext uri="{FF2B5EF4-FFF2-40B4-BE49-F238E27FC236}">
                <a16:creationId xmlns:a16="http://schemas.microsoft.com/office/drawing/2014/main" id="{D9DF682B-93E3-2E60-D5E8-959EB36B3D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736" y="3149599"/>
            <a:ext cx="2397579" cy="3196772"/>
          </a:xfrm>
          <a:prstGeom prst="rect">
            <a:avLst/>
          </a:prstGeom>
        </p:spPr>
      </p:pic>
      <p:pic>
        <p:nvPicPr>
          <p:cNvPr id="7" name="Picture 6" descr="A close-up of a flower&#10;&#10;AI-generated content may be incorrect.">
            <a:extLst>
              <a:ext uri="{FF2B5EF4-FFF2-40B4-BE49-F238E27FC236}">
                <a16:creationId xmlns:a16="http://schemas.microsoft.com/office/drawing/2014/main" id="{EFC3F950-6EE1-39E5-BAD7-11C7060D60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6343" y="3149599"/>
            <a:ext cx="4154281" cy="3196771"/>
          </a:xfrm>
          <a:prstGeom prst="rect">
            <a:avLst/>
          </a:prstGeom>
        </p:spPr>
      </p:pic>
      <p:pic>
        <p:nvPicPr>
          <p:cNvPr id="9" name="Picture 8" descr="A yellow flowers next to a pond&#10;&#10;AI-generated content may be incorrect.">
            <a:extLst>
              <a:ext uri="{FF2B5EF4-FFF2-40B4-BE49-F238E27FC236}">
                <a16:creationId xmlns:a16="http://schemas.microsoft.com/office/drawing/2014/main" id="{C887F4D0-1029-34CA-34DC-C5D4912567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14568" y="3149598"/>
            <a:ext cx="4064393" cy="3196771"/>
          </a:xfrm>
          <a:prstGeom prst="rect">
            <a:avLst/>
          </a:prstGeom>
        </p:spPr>
      </p:pic>
    </p:spTree>
    <p:extLst>
      <p:ext uri="{BB962C8B-B14F-4D97-AF65-F5344CB8AC3E}">
        <p14:creationId xmlns:p14="http://schemas.microsoft.com/office/powerpoint/2010/main" val="1209789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7D86A-709E-4A26-9BC7-C9D9922F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FCD9B9F-B3FA-405A-9934-F9E85C1DE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57F8B384-7F96-E7BD-0E44-6F5A43987DFC}"/>
              </a:ext>
            </a:extLst>
          </p:cNvPr>
          <p:cNvSpPr txBox="1"/>
          <p:nvPr/>
        </p:nvSpPr>
        <p:spPr>
          <a:xfrm>
            <a:off x="7888731" y="609600"/>
            <a:ext cx="3582416"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000" b="1" i="1">
                <a:solidFill>
                  <a:schemeClr val="accent1"/>
                </a:solidFill>
                <a:latin typeface="+mj-lt"/>
                <a:ea typeface="+mj-ea"/>
                <a:cs typeface="+mj-cs"/>
              </a:rPr>
              <a:t>The Beautiful flowers in our garden…. </a:t>
            </a:r>
          </a:p>
        </p:txBody>
      </p:sp>
      <p:sp>
        <p:nvSpPr>
          <p:cNvPr id="20" name="Rectangle 19">
            <a:extLst>
              <a:ext uri="{FF2B5EF4-FFF2-40B4-BE49-F238E27FC236}">
                <a16:creationId xmlns:a16="http://schemas.microsoft.com/office/drawing/2014/main" id="{DCBF32FF-171B-40C2-93FE-AA3BAE43D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39" y="243840"/>
            <a:ext cx="7327423" cy="637793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4DCD800D-A363-854F-BCF2-BC37F247D3B8}"/>
              </a:ext>
            </a:extLst>
          </p:cNvPr>
          <p:cNvSpPr txBox="1"/>
          <p:nvPr/>
        </p:nvSpPr>
        <p:spPr>
          <a:xfrm>
            <a:off x="7888731" y="2057400"/>
            <a:ext cx="3582416" cy="4038600"/>
          </a:xfrm>
          <a:prstGeom prst="rect">
            <a:avLst/>
          </a:prstGeom>
        </p:spPr>
        <p:txBody>
          <a:bodyPr vert="horz" lIns="91440" tIns="45720" rIns="91440" bIns="45720" rtlCol="0">
            <a:normAutofit/>
          </a:bodyPr>
          <a:lstStyle/>
          <a:p>
            <a:pPr defTabSz="914400">
              <a:lnSpc>
                <a:spcPct val="90000"/>
              </a:lnSpc>
              <a:spcAft>
                <a:spcPts val="600"/>
              </a:spcAft>
              <a:buClr>
                <a:schemeClr val="accent1"/>
              </a:buClr>
              <a:buSzPct val="80000"/>
            </a:pPr>
            <a:r>
              <a:rPr lang="en-US" sz="1600" dirty="0">
                <a:solidFill>
                  <a:schemeClr val="accent1"/>
                </a:solidFill>
              </a:rPr>
              <a:t>Flowers are not just pretty, they are  important for plant life and for growing the fruits and vegetables we eat!</a:t>
            </a:r>
          </a:p>
        </p:txBody>
      </p:sp>
      <p:sp>
        <p:nvSpPr>
          <p:cNvPr id="22" name="Rectangle 21">
            <a:extLst>
              <a:ext uri="{FF2B5EF4-FFF2-40B4-BE49-F238E27FC236}">
                <a16:creationId xmlns:a16="http://schemas.microsoft.com/office/drawing/2014/main" id="{391A6607-E864-41D6-8749-98EE1987A4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21A056A-3429-470D-AFC8-97C1F8D83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692" y="744223"/>
            <a:ext cx="3422042" cy="2600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3D25886-B682-BEC5-CD12-197BD333DD59}"/>
              </a:ext>
            </a:extLst>
          </p:cNvPr>
          <p:cNvPicPr>
            <a:picLocks noChangeAspect="1"/>
          </p:cNvPicPr>
          <p:nvPr/>
        </p:nvPicPr>
        <p:blipFill>
          <a:blip r:embed="rId2">
            <a:extLst>
              <a:ext uri="{28A0092B-C50C-407E-A947-70E740481C1C}">
                <a14:useLocalDpi xmlns:a14="http://schemas.microsoft.com/office/drawing/2010/main" val="0"/>
              </a:ext>
            </a:extLst>
          </a:blip>
          <a:srcRect r="32343" b="-6"/>
          <a:stretch>
            <a:fillRect/>
          </a:stretch>
        </p:blipFill>
        <p:spPr>
          <a:xfrm rot="5400000">
            <a:off x="1289432" y="783691"/>
            <a:ext cx="2264562" cy="2510491"/>
          </a:xfrm>
          <a:prstGeom prst="rect">
            <a:avLst/>
          </a:prstGeom>
        </p:spPr>
      </p:pic>
      <p:sp>
        <p:nvSpPr>
          <p:cNvPr id="26" name="Rectangle 25">
            <a:extLst>
              <a:ext uri="{FF2B5EF4-FFF2-40B4-BE49-F238E27FC236}">
                <a16:creationId xmlns:a16="http://schemas.microsoft.com/office/drawing/2014/main" id="{90BEFB55-7176-4081-B76A-D32AFECCE2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2561" y="744223"/>
            <a:ext cx="2761369" cy="2600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3AC9E3A3-4BC6-38CF-6B88-3388E5623B68}"/>
              </a:ext>
            </a:extLst>
          </p:cNvPr>
          <p:cNvPicPr>
            <a:picLocks noChangeAspect="1"/>
          </p:cNvPicPr>
          <p:nvPr/>
        </p:nvPicPr>
        <p:blipFill>
          <a:blip r:embed="rId3">
            <a:extLst>
              <a:ext uri="{28A0092B-C50C-407E-A947-70E740481C1C}">
                <a14:useLocalDpi xmlns:a14="http://schemas.microsoft.com/office/drawing/2010/main" val="0"/>
              </a:ext>
            </a:extLst>
          </a:blip>
          <a:srcRect l="3858" r="28180" b="-3"/>
          <a:stretch>
            <a:fillRect/>
          </a:stretch>
        </p:blipFill>
        <p:spPr>
          <a:xfrm rot="5400000">
            <a:off x="4608193" y="847251"/>
            <a:ext cx="2201274" cy="2429302"/>
          </a:xfrm>
          <a:prstGeom prst="rect">
            <a:avLst/>
          </a:prstGeom>
        </p:spPr>
      </p:pic>
      <p:sp>
        <p:nvSpPr>
          <p:cNvPr id="28" name="Rectangle 27">
            <a:extLst>
              <a:ext uri="{FF2B5EF4-FFF2-40B4-BE49-F238E27FC236}">
                <a16:creationId xmlns:a16="http://schemas.microsoft.com/office/drawing/2014/main" id="{3DCAB5CB-1540-4DEE-976C-1BD5F6E3B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692" y="3507057"/>
            <a:ext cx="2790855" cy="26331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53681AD-29FE-E5D5-2D4A-6ADB1A6833D2}"/>
              </a:ext>
            </a:extLst>
          </p:cNvPr>
          <p:cNvPicPr>
            <a:picLocks noChangeAspect="1"/>
          </p:cNvPicPr>
          <p:nvPr/>
        </p:nvPicPr>
        <p:blipFill>
          <a:blip r:embed="rId4">
            <a:extLst>
              <a:ext uri="{28A0092B-C50C-407E-A947-70E740481C1C}">
                <a14:useLocalDpi xmlns:a14="http://schemas.microsoft.com/office/drawing/2010/main" val="0"/>
              </a:ext>
            </a:extLst>
          </a:blip>
          <a:srcRect r="2214" b="3"/>
          <a:stretch>
            <a:fillRect/>
          </a:stretch>
        </p:blipFill>
        <p:spPr>
          <a:xfrm rot="5400000">
            <a:off x="970292" y="3962324"/>
            <a:ext cx="2281247" cy="1749621"/>
          </a:xfrm>
          <a:prstGeom prst="rect">
            <a:avLst/>
          </a:prstGeom>
        </p:spPr>
      </p:pic>
      <p:sp>
        <p:nvSpPr>
          <p:cNvPr id="30" name="Rectangle 29">
            <a:extLst>
              <a:ext uri="{FF2B5EF4-FFF2-40B4-BE49-F238E27FC236}">
                <a16:creationId xmlns:a16="http://schemas.microsoft.com/office/drawing/2014/main" id="{44356B39-91B7-4E26-8359-29C41DD9B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1267" y="3507057"/>
            <a:ext cx="3392663" cy="26331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02E2F9C-E07C-17EA-4330-1E076AE67316}"/>
              </a:ext>
            </a:extLst>
          </p:cNvPr>
          <p:cNvPicPr>
            <a:picLocks noChangeAspect="1"/>
          </p:cNvPicPr>
          <p:nvPr/>
        </p:nvPicPr>
        <p:blipFill>
          <a:blip r:embed="rId5">
            <a:extLst>
              <a:ext uri="{28A0092B-C50C-407E-A947-70E740481C1C}">
                <a14:useLocalDpi xmlns:a14="http://schemas.microsoft.com/office/drawing/2010/main" val="0"/>
              </a:ext>
            </a:extLst>
          </a:blip>
          <a:srcRect l="5526" r="26486" b="6"/>
          <a:stretch>
            <a:fillRect/>
          </a:stretch>
        </p:blipFill>
        <p:spPr>
          <a:xfrm rot="5400000">
            <a:off x="4236975" y="3578946"/>
            <a:ext cx="2281247" cy="2516375"/>
          </a:xfrm>
          <a:prstGeom prst="rect">
            <a:avLst/>
          </a:prstGeom>
        </p:spPr>
      </p:pic>
    </p:spTree>
    <p:extLst>
      <p:ext uri="{BB962C8B-B14F-4D97-AF65-F5344CB8AC3E}">
        <p14:creationId xmlns:p14="http://schemas.microsoft.com/office/powerpoint/2010/main" val="3809031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293067CD-13A7-4384-B15E-5D49AF03B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C4095E9C-ED55-57E1-7D4C-F04C175C15F2}"/>
              </a:ext>
            </a:extLst>
          </p:cNvPr>
          <p:cNvSpPr txBox="1"/>
          <p:nvPr/>
        </p:nvSpPr>
        <p:spPr>
          <a:xfrm>
            <a:off x="1143000" y="2057400"/>
            <a:ext cx="6693061" cy="4038600"/>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SzPct val="80000"/>
              <a:buFont typeface="Corbel" pitchFamily="34" charset="0"/>
              <a:buChar char="•"/>
            </a:pPr>
            <a:r>
              <a:rPr lang="en-US">
                <a:solidFill>
                  <a:schemeClr val="bg1"/>
                </a:solidFill>
              </a:rPr>
              <a:t>Bumble bee Bumble bee</a:t>
            </a:r>
          </a:p>
          <a:p>
            <a:pPr indent="-182880" defTabSz="914400">
              <a:lnSpc>
                <a:spcPct val="90000"/>
              </a:lnSpc>
              <a:spcAft>
                <a:spcPts val="600"/>
              </a:spcAft>
              <a:buClr>
                <a:schemeClr val="accent1"/>
              </a:buClr>
              <a:buSzPct val="80000"/>
              <a:buFont typeface="Corbel" pitchFamily="34" charset="0"/>
              <a:buChar char="•"/>
            </a:pPr>
            <a:r>
              <a:rPr lang="en-US">
                <a:solidFill>
                  <a:schemeClr val="bg1"/>
                </a:solidFill>
              </a:rPr>
              <a:t>Can you not see, </a:t>
            </a:r>
          </a:p>
          <a:p>
            <a:pPr indent="-182880" defTabSz="914400">
              <a:lnSpc>
                <a:spcPct val="90000"/>
              </a:lnSpc>
              <a:spcAft>
                <a:spcPts val="600"/>
              </a:spcAft>
              <a:buClr>
                <a:schemeClr val="accent1"/>
              </a:buClr>
              <a:buSzPct val="80000"/>
              <a:buFont typeface="Corbel" pitchFamily="34" charset="0"/>
              <a:buChar char="•"/>
            </a:pPr>
            <a:r>
              <a:rPr lang="en-US">
                <a:solidFill>
                  <a:schemeClr val="bg1"/>
                </a:solidFill>
              </a:rPr>
              <a:t>The beautiful flowers for you, </a:t>
            </a:r>
          </a:p>
          <a:p>
            <a:pPr indent="-182880" defTabSz="914400">
              <a:lnSpc>
                <a:spcPct val="90000"/>
              </a:lnSpc>
              <a:spcAft>
                <a:spcPts val="600"/>
              </a:spcAft>
              <a:buClr>
                <a:schemeClr val="accent1"/>
              </a:buClr>
              <a:buSzPct val="80000"/>
              <a:buFont typeface="Corbel" pitchFamily="34" charset="0"/>
              <a:buChar char="•"/>
            </a:pPr>
            <a:r>
              <a:rPr lang="en-US">
                <a:solidFill>
                  <a:schemeClr val="bg1"/>
                </a:solidFill>
              </a:rPr>
              <a:t>To help them grow,</a:t>
            </a:r>
          </a:p>
          <a:p>
            <a:pPr indent="-182880" defTabSz="914400">
              <a:lnSpc>
                <a:spcPct val="90000"/>
              </a:lnSpc>
              <a:spcAft>
                <a:spcPts val="600"/>
              </a:spcAft>
              <a:buClr>
                <a:schemeClr val="accent1"/>
              </a:buClr>
              <a:buSzPct val="80000"/>
              <a:buFont typeface="Corbel" pitchFamily="34" charset="0"/>
              <a:buChar char="•"/>
            </a:pPr>
            <a:r>
              <a:rPr lang="en-US">
                <a:solidFill>
                  <a:schemeClr val="bg1"/>
                </a:solidFill>
              </a:rPr>
              <a:t>Helping to spread life wherever you go. </a:t>
            </a:r>
          </a:p>
          <a:p>
            <a:pPr indent="-182880" defTabSz="914400">
              <a:lnSpc>
                <a:spcPct val="90000"/>
              </a:lnSpc>
              <a:spcAft>
                <a:spcPts val="600"/>
              </a:spcAft>
              <a:buClr>
                <a:schemeClr val="accent1"/>
              </a:buClr>
              <a:buSzPct val="80000"/>
              <a:buFont typeface="Corbel" pitchFamily="34" charset="0"/>
              <a:buChar char="•"/>
            </a:pPr>
            <a:r>
              <a:rPr lang="en-US">
                <a:solidFill>
                  <a:schemeClr val="bg1"/>
                </a:solidFill>
              </a:rPr>
              <a:t>Bumble bee Bumble bee, </a:t>
            </a:r>
          </a:p>
          <a:p>
            <a:pPr indent="-182880" defTabSz="914400">
              <a:lnSpc>
                <a:spcPct val="90000"/>
              </a:lnSpc>
              <a:spcAft>
                <a:spcPts val="600"/>
              </a:spcAft>
              <a:buClr>
                <a:schemeClr val="accent1"/>
              </a:buClr>
              <a:buSzPct val="80000"/>
              <a:buFont typeface="Corbel" pitchFamily="34" charset="0"/>
              <a:buChar char="•"/>
            </a:pPr>
            <a:r>
              <a:rPr lang="en-US">
                <a:solidFill>
                  <a:schemeClr val="bg1"/>
                </a:solidFill>
              </a:rPr>
              <a:t>Dancing so free,</a:t>
            </a:r>
          </a:p>
          <a:p>
            <a:pPr indent="-182880" defTabSz="914400">
              <a:lnSpc>
                <a:spcPct val="90000"/>
              </a:lnSpc>
              <a:spcAft>
                <a:spcPts val="600"/>
              </a:spcAft>
              <a:buClr>
                <a:schemeClr val="accent1"/>
              </a:buClr>
              <a:buSzPct val="80000"/>
              <a:buFont typeface="Corbel" pitchFamily="34" charset="0"/>
              <a:buChar char="•"/>
            </a:pPr>
            <a:r>
              <a:rPr lang="en-US">
                <a:solidFill>
                  <a:schemeClr val="bg1"/>
                </a:solidFill>
              </a:rPr>
              <a:t>Thank you, for all you do!</a:t>
            </a:r>
          </a:p>
        </p:txBody>
      </p:sp>
      <p:pic>
        <p:nvPicPr>
          <p:cNvPr id="3" name="Picture 2" descr="A bee on a purple flower&#10;&#10;AI-generated content may be incorrect.">
            <a:extLst>
              <a:ext uri="{FF2B5EF4-FFF2-40B4-BE49-F238E27FC236}">
                <a16:creationId xmlns:a16="http://schemas.microsoft.com/office/drawing/2014/main" id="{DBA88C76-D3AF-99FC-7817-C82911980F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867" r="47533" b="2"/>
          <a:stretch>
            <a:fillRect/>
          </a:stretch>
        </p:blipFill>
        <p:spPr>
          <a:xfrm>
            <a:off x="8301386" y="243840"/>
            <a:ext cx="3646837" cy="6377939"/>
          </a:xfrm>
          <a:prstGeom prst="rect">
            <a:avLst/>
          </a:prstGeom>
        </p:spPr>
      </p:pic>
      <p:sp>
        <p:nvSpPr>
          <p:cNvPr id="14" name="Rectangle 13">
            <a:extLst>
              <a:ext uri="{FF2B5EF4-FFF2-40B4-BE49-F238E27FC236}">
                <a16:creationId xmlns:a16="http://schemas.microsoft.com/office/drawing/2014/main" id="{42E9009C-D0E3-46ED-935B-6C1C29650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30539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7F7D86A-709E-4A26-9BC7-C9D9922F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2521B9D-892F-43BE-890E-E7B53E614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84D1E40A-ADD8-4074-BCF5-5ED160BB3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9074003-9298-4E7A-A670-65F191D876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661F9A8-05BA-623F-6BF9-EF5DCE76CE49}"/>
              </a:ext>
            </a:extLst>
          </p:cNvPr>
          <p:cNvSpPr txBox="1"/>
          <p:nvPr/>
        </p:nvSpPr>
        <p:spPr>
          <a:xfrm>
            <a:off x="1109980" y="4208424"/>
            <a:ext cx="9966960" cy="1325880"/>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5600" b="1" i="1" cap="all" dirty="0">
                <a:solidFill>
                  <a:srgbClr val="FFFFFF"/>
                </a:solidFill>
                <a:latin typeface="+mj-lt"/>
                <a:ea typeface="+mj-ea"/>
                <a:cs typeface="+mj-cs"/>
              </a:rPr>
              <a:t>Trees that bird’s nest in… </a:t>
            </a:r>
          </a:p>
        </p:txBody>
      </p:sp>
      <p:sp>
        <p:nvSpPr>
          <p:cNvPr id="22" name="Rectangle 21">
            <a:extLst>
              <a:ext uri="{FF2B5EF4-FFF2-40B4-BE49-F238E27FC236}">
                <a16:creationId xmlns:a16="http://schemas.microsoft.com/office/drawing/2014/main" id="{04E8DF02-3CCA-4B45-8EED-EA67DF9DC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1"/>
            <a:ext cx="11722100" cy="3964584"/>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descr="A tree in a grassy area&#10;&#10;AI-generated content may be incorrect.">
            <a:extLst>
              <a:ext uri="{FF2B5EF4-FFF2-40B4-BE49-F238E27FC236}">
                <a16:creationId xmlns:a16="http://schemas.microsoft.com/office/drawing/2014/main" id="{223D88C3-8483-7240-0DA9-B0F83108FDAF}"/>
              </a:ext>
            </a:extLst>
          </p:cNvPr>
          <p:cNvPicPr>
            <a:picLocks noChangeAspect="1"/>
          </p:cNvPicPr>
          <p:nvPr/>
        </p:nvPicPr>
        <p:blipFill>
          <a:blip r:embed="rId2">
            <a:extLst>
              <a:ext uri="{28A0092B-C50C-407E-A947-70E740481C1C}">
                <a14:useLocalDpi xmlns:a14="http://schemas.microsoft.com/office/drawing/2010/main" val="0"/>
              </a:ext>
            </a:extLst>
          </a:blip>
          <a:srcRect t="15616" r="-2" b="6780"/>
          <a:stretch>
            <a:fillRect/>
          </a:stretch>
        </p:blipFill>
        <p:spPr>
          <a:xfrm rot="5400000">
            <a:off x="467416" y="1361153"/>
            <a:ext cx="3027316" cy="1761953"/>
          </a:xfrm>
          <a:prstGeom prst="rect">
            <a:avLst/>
          </a:prstGeom>
        </p:spPr>
      </p:pic>
      <p:pic>
        <p:nvPicPr>
          <p:cNvPr id="3" name="Picture 2" descr="A gravel road with trees and bushes&#10;&#10;AI-generated content may be incorrect.">
            <a:extLst>
              <a:ext uri="{FF2B5EF4-FFF2-40B4-BE49-F238E27FC236}">
                <a16:creationId xmlns:a16="http://schemas.microsoft.com/office/drawing/2014/main" id="{5872DA8E-11C2-DF34-F976-AA78F7C791D5}"/>
              </a:ext>
            </a:extLst>
          </p:cNvPr>
          <p:cNvPicPr>
            <a:picLocks noChangeAspect="1"/>
          </p:cNvPicPr>
          <p:nvPr/>
        </p:nvPicPr>
        <p:blipFill>
          <a:blip r:embed="rId3">
            <a:extLst>
              <a:ext uri="{28A0092B-C50C-407E-A947-70E740481C1C}">
                <a14:useLocalDpi xmlns:a14="http://schemas.microsoft.com/office/drawing/2010/main" val="0"/>
              </a:ext>
            </a:extLst>
          </a:blip>
          <a:srcRect r="37520" b="2"/>
          <a:stretch>
            <a:fillRect/>
          </a:stretch>
        </p:blipFill>
        <p:spPr>
          <a:xfrm rot="5400000">
            <a:off x="3618439" y="966746"/>
            <a:ext cx="2108199" cy="2530601"/>
          </a:xfrm>
          <a:prstGeom prst="rect">
            <a:avLst/>
          </a:prstGeom>
        </p:spPr>
      </p:pic>
      <p:pic>
        <p:nvPicPr>
          <p:cNvPr id="9" name="Picture 8" descr="A group of trees with green leaves&#10;&#10;AI-generated content may be incorrect.">
            <a:extLst>
              <a:ext uri="{FF2B5EF4-FFF2-40B4-BE49-F238E27FC236}">
                <a16:creationId xmlns:a16="http://schemas.microsoft.com/office/drawing/2014/main" id="{96E290AE-A036-3BF0-4CDC-D976DDA75AEF}"/>
              </a:ext>
            </a:extLst>
          </p:cNvPr>
          <p:cNvPicPr>
            <a:picLocks noChangeAspect="1"/>
          </p:cNvPicPr>
          <p:nvPr/>
        </p:nvPicPr>
        <p:blipFill>
          <a:blip r:embed="rId4">
            <a:extLst>
              <a:ext uri="{28A0092B-C50C-407E-A947-70E740481C1C}">
                <a14:useLocalDpi xmlns:a14="http://schemas.microsoft.com/office/drawing/2010/main" val="0"/>
              </a:ext>
            </a:extLst>
          </a:blip>
          <a:srcRect t="22153" r="-2" b="-2"/>
          <a:stretch>
            <a:fillRect/>
          </a:stretch>
        </p:blipFill>
        <p:spPr>
          <a:xfrm rot="5400000">
            <a:off x="5840268" y="1342401"/>
            <a:ext cx="3047482" cy="1779291"/>
          </a:xfrm>
          <a:prstGeom prst="rect">
            <a:avLst/>
          </a:prstGeom>
        </p:spPr>
      </p:pic>
      <p:pic>
        <p:nvPicPr>
          <p:cNvPr id="5" name="Picture 4" descr="A tree with a fence and a car&#10;&#10;AI-generated content may be incorrect.">
            <a:extLst>
              <a:ext uri="{FF2B5EF4-FFF2-40B4-BE49-F238E27FC236}">
                <a16:creationId xmlns:a16="http://schemas.microsoft.com/office/drawing/2014/main" id="{88670F19-651D-85A1-77F0-5233E6B96997}"/>
              </a:ext>
            </a:extLst>
          </p:cNvPr>
          <p:cNvPicPr>
            <a:picLocks noChangeAspect="1"/>
          </p:cNvPicPr>
          <p:nvPr/>
        </p:nvPicPr>
        <p:blipFill>
          <a:blip r:embed="rId5">
            <a:extLst>
              <a:ext uri="{28A0092B-C50C-407E-A947-70E740481C1C}">
                <a14:useLocalDpi xmlns:a14="http://schemas.microsoft.com/office/drawing/2010/main" val="0"/>
              </a:ext>
            </a:extLst>
          </a:blip>
          <a:srcRect l="1962" r="36030" b="2"/>
          <a:stretch>
            <a:fillRect/>
          </a:stretch>
        </p:blipFill>
        <p:spPr>
          <a:xfrm rot="5400000">
            <a:off x="9009342" y="966746"/>
            <a:ext cx="2092275" cy="2530602"/>
          </a:xfrm>
          <a:prstGeom prst="rect">
            <a:avLst/>
          </a:prstGeom>
        </p:spPr>
      </p:pic>
    </p:spTree>
    <p:extLst>
      <p:ext uri="{BB962C8B-B14F-4D97-AF65-F5344CB8AC3E}">
        <p14:creationId xmlns:p14="http://schemas.microsoft.com/office/powerpoint/2010/main" val="590151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7F7D86A-709E-4A26-9BC7-C9D9922F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18D18733-8C2A-7FAD-2DE1-F17132CEB82A}"/>
              </a:ext>
            </a:extLst>
          </p:cNvPr>
          <p:cNvSpPr txBox="1"/>
          <p:nvPr/>
        </p:nvSpPr>
        <p:spPr>
          <a:xfrm>
            <a:off x="1143002" y="2546430"/>
            <a:ext cx="4466565" cy="3549570"/>
          </a:xfrm>
          <a:prstGeom prst="rect">
            <a:avLst/>
          </a:prstGeom>
        </p:spPr>
        <p:txBody>
          <a:bodyPr vert="horz" lIns="91440" tIns="45720" rIns="91440" bIns="45720" rtlCol="0">
            <a:normAutofit/>
          </a:bodyPr>
          <a:lstStyle/>
          <a:p>
            <a:pPr defTabSz="914400">
              <a:lnSpc>
                <a:spcPct val="90000"/>
              </a:lnSpc>
              <a:spcBef>
                <a:spcPct val="0"/>
              </a:spcBef>
              <a:spcAft>
                <a:spcPts val="600"/>
              </a:spcAft>
              <a:buClr>
                <a:schemeClr val="accent1"/>
              </a:buClr>
              <a:buSzPct val="80000"/>
            </a:pPr>
            <a:r>
              <a:rPr lang="en-US" b="1" i="1" cap="all" dirty="0">
                <a:solidFill>
                  <a:schemeClr val="accent1"/>
                </a:solidFill>
              </a:rPr>
              <a:t>Birds that we could hear and see…..</a:t>
            </a:r>
          </a:p>
        </p:txBody>
      </p:sp>
      <p:sp>
        <p:nvSpPr>
          <p:cNvPr id="24" name="Rectangle 23">
            <a:extLst>
              <a:ext uri="{FF2B5EF4-FFF2-40B4-BE49-F238E27FC236}">
                <a16:creationId xmlns:a16="http://schemas.microsoft.com/office/drawing/2014/main" id="{9757A7C8-376D-4264-9D52-18B12987A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65370"/>
            <a:ext cx="5870713" cy="64640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3C44DCA-B617-49DE-9FD1-73244176E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733110"/>
            <a:ext cx="2674619" cy="317786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ird standing on a stone fence&#10;&#10;AI-generated content may be incorrect.">
            <a:extLst>
              <a:ext uri="{FF2B5EF4-FFF2-40B4-BE49-F238E27FC236}">
                <a16:creationId xmlns:a16="http://schemas.microsoft.com/office/drawing/2014/main" id="{DD20E5D9-371E-D4BC-9C48-14BE6047989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0348" b="6"/>
          <a:stretch>
            <a:fillRect/>
          </a:stretch>
        </p:blipFill>
        <p:spPr>
          <a:xfrm>
            <a:off x="6576434" y="1189311"/>
            <a:ext cx="2352397" cy="2254250"/>
          </a:xfrm>
          <a:prstGeom prst="rect">
            <a:avLst/>
          </a:prstGeom>
        </p:spPr>
      </p:pic>
      <p:sp>
        <p:nvSpPr>
          <p:cNvPr id="27" name="Rectangle 26">
            <a:extLst>
              <a:ext uri="{FF2B5EF4-FFF2-40B4-BE49-F238E27FC236}">
                <a16:creationId xmlns:a16="http://schemas.microsoft.com/office/drawing/2014/main" id="{0D3581E7-3D6D-4F7C-A817-288D237F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4284" y="733110"/>
            <a:ext cx="2227797" cy="207292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ird standing on the ground&#10;&#10;AI-generated content may be incorrect.">
            <a:extLst>
              <a:ext uri="{FF2B5EF4-FFF2-40B4-BE49-F238E27FC236}">
                <a16:creationId xmlns:a16="http://schemas.microsoft.com/office/drawing/2014/main" id="{E52E7F80-1C3A-B878-9B5B-111583157F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599" r="2" b="2"/>
          <a:stretch>
            <a:fillRect/>
          </a:stretch>
        </p:blipFill>
        <p:spPr>
          <a:xfrm>
            <a:off x="9409514" y="1083662"/>
            <a:ext cx="1906020" cy="1362159"/>
          </a:xfrm>
          <a:prstGeom prst="rect">
            <a:avLst/>
          </a:prstGeom>
        </p:spPr>
      </p:pic>
      <p:sp>
        <p:nvSpPr>
          <p:cNvPr id="29" name="Rectangle 28">
            <a:extLst>
              <a:ext uri="{FF2B5EF4-FFF2-40B4-BE49-F238E27FC236}">
                <a16:creationId xmlns:a16="http://schemas.microsoft.com/office/drawing/2014/main" id="{DB447980-1E47-4B4E-9088-7DD9EF1A0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4071150"/>
            <a:ext cx="2674619" cy="207361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close-up of a pigeon&#10;&#10;AI-generated content may be incorrect.">
            <a:extLst>
              <a:ext uri="{FF2B5EF4-FFF2-40B4-BE49-F238E27FC236}">
                <a16:creationId xmlns:a16="http://schemas.microsoft.com/office/drawing/2014/main" id="{CE0B3CB5-86B2-4083-CC46-9DF81E781E8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6632" r="24401" b="-1"/>
          <a:stretch>
            <a:fillRect/>
          </a:stretch>
        </p:blipFill>
        <p:spPr>
          <a:xfrm>
            <a:off x="6981427" y="4237891"/>
            <a:ext cx="1542411" cy="1746009"/>
          </a:xfrm>
          <a:prstGeom prst="rect">
            <a:avLst/>
          </a:prstGeom>
        </p:spPr>
      </p:pic>
      <p:sp>
        <p:nvSpPr>
          <p:cNvPr id="31" name="Rectangle 30">
            <a:extLst>
              <a:ext uri="{FF2B5EF4-FFF2-40B4-BE49-F238E27FC236}">
                <a16:creationId xmlns:a16="http://schemas.microsoft.com/office/drawing/2014/main" id="{40B8914D-E66B-40A1-ADC4-8E865B5F9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4284" y="2966904"/>
            <a:ext cx="2227797" cy="317786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bird standing on a wood surface&#10;&#10;AI-generated content may be incorrect.">
            <a:extLst>
              <a:ext uri="{FF2B5EF4-FFF2-40B4-BE49-F238E27FC236}">
                <a16:creationId xmlns:a16="http://schemas.microsoft.com/office/drawing/2014/main" id="{92B95B54-F393-4E97-2390-D2986F2A9D7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2405"/>
          <a:stretch>
            <a:fillRect/>
          </a:stretch>
        </p:blipFill>
        <p:spPr>
          <a:xfrm>
            <a:off x="9409514" y="3825526"/>
            <a:ext cx="1906020" cy="1464742"/>
          </a:xfrm>
          <a:prstGeom prst="rect">
            <a:avLst/>
          </a:prstGeom>
        </p:spPr>
      </p:pic>
    </p:spTree>
    <p:extLst>
      <p:ext uri="{BB962C8B-B14F-4D97-AF65-F5344CB8AC3E}">
        <p14:creationId xmlns:p14="http://schemas.microsoft.com/office/powerpoint/2010/main" val="837965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7D86A-709E-4A26-9BC7-C9D9922F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2521B9D-892F-43BE-890E-E7B53E614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84D1E40A-ADD8-4074-BCF5-5ED160BB3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9074003-9298-4E7A-A670-65F191D876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4D902A6-5554-1D7A-5820-F60783CD2F5E}"/>
              </a:ext>
            </a:extLst>
          </p:cNvPr>
          <p:cNvSpPr txBox="1"/>
          <p:nvPr/>
        </p:nvSpPr>
        <p:spPr>
          <a:xfrm>
            <a:off x="1109980" y="4208424"/>
            <a:ext cx="9966960" cy="1325880"/>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4600" b="1" i="1" cap="all">
                <a:solidFill>
                  <a:srgbClr val="FFFFFF"/>
                </a:solidFill>
                <a:latin typeface="+mj-lt"/>
                <a:ea typeface="+mj-ea"/>
                <a:cs typeface="+mj-cs"/>
              </a:rPr>
              <a:t>The amazing insects spotted in the garden…</a:t>
            </a:r>
          </a:p>
        </p:txBody>
      </p:sp>
      <p:sp>
        <p:nvSpPr>
          <p:cNvPr id="24" name="Rectangle 23">
            <a:extLst>
              <a:ext uri="{FF2B5EF4-FFF2-40B4-BE49-F238E27FC236}">
                <a16:creationId xmlns:a16="http://schemas.microsoft.com/office/drawing/2014/main" id="{04E8DF02-3CCA-4B45-8EED-EA67DF9DC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1"/>
            <a:ext cx="11722100" cy="3964584"/>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descr="A close-up of a butterfly&#10;&#10;AI-generated content may be incorrect.">
            <a:extLst>
              <a:ext uri="{FF2B5EF4-FFF2-40B4-BE49-F238E27FC236}">
                <a16:creationId xmlns:a16="http://schemas.microsoft.com/office/drawing/2014/main" id="{9D9E62AB-4979-10E0-D5E7-2CE78063B0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5774" y="1463970"/>
            <a:ext cx="2530601" cy="1556319"/>
          </a:xfrm>
          <a:prstGeom prst="rect">
            <a:avLst/>
          </a:prstGeom>
        </p:spPr>
      </p:pic>
      <p:pic>
        <p:nvPicPr>
          <p:cNvPr id="5" name="Picture 4" descr="A ladybug on a white shirt&#10;&#10;AI-generated content may be incorrect.">
            <a:extLst>
              <a:ext uri="{FF2B5EF4-FFF2-40B4-BE49-F238E27FC236}">
                <a16:creationId xmlns:a16="http://schemas.microsoft.com/office/drawing/2014/main" id="{D0F6A870-08E0-03DF-95C0-0712D850A238}"/>
              </a:ext>
            </a:extLst>
          </p:cNvPr>
          <p:cNvPicPr>
            <a:picLocks noChangeAspect="1"/>
          </p:cNvPicPr>
          <p:nvPr/>
        </p:nvPicPr>
        <p:blipFill>
          <a:blip r:embed="rId4">
            <a:extLst>
              <a:ext uri="{28A0092B-C50C-407E-A947-70E740481C1C}">
                <a14:useLocalDpi xmlns:a14="http://schemas.microsoft.com/office/drawing/2010/main" val="0"/>
              </a:ext>
            </a:extLst>
          </a:blip>
          <a:srcRect r="46104" b="-3"/>
          <a:stretch>
            <a:fillRect/>
          </a:stretch>
        </p:blipFill>
        <p:spPr>
          <a:xfrm rot="5400000">
            <a:off x="3763305" y="966746"/>
            <a:ext cx="1818468" cy="2530601"/>
          </a:xfrm>
          <a:prstGeom prst="rect">
            <a:avLst/>
          </a:prstGeom>
        </p:spPr>
      </p:pic>
      <p:pic>
        <p:nvPicPr>
          <p:cNvPr id="7" name="Picture 6" descr="A close-up of a hole in the ground&#10;&#10;AI-generated content may be incorrect.">
            <a:extLst>
              <a:ext uri="{FF2B5EF4-FFF2-40B4-BE49-F238E27FC236}">
                <a16:creationId xmlns:a16="http://schemas.microsoft.com/office/drawing/2014/main" id="{4A1FB243-0557-9757-4D87-8C9C26E0B3EF}"/>
              </a:ext>
            </a:extLst>
          </p:cNvPr>
          <p:cNvPicPr>
            <a:picLocks noChangeAspect="1"/>
          </p:cNvPicPr>
          <p:nvPr/>
        </p:nvPicPr>
        <p:blipFill>
          <a:blip r:embed="rId5">
            <a:extLst>
              <a:ext uri="{28A0092B-C50C-407E-A947-70E740481C1C}">
                <a14:useLocalDpi xmlns:a14="http://schemas.microsoft.com/office/drawing/2010/main" val="0"/>
              </a:ext>
            </a:extLst>
          </a:blip>
          <a:srcRect l="5372" r="24839" b="1"/>
          <a:stretch>
            <a:fillRect/>
          </a:stretch>
        </p:blipFill>
        <p:spPr>
          <a:xfrm rot="5400000">
            <a:off x="6186609" y="966746"/>
            <a:ext cx="2354799" cy="2530601"/>
          </a:xfrm>
          <a:prstGeom prst="rect">
            <a:avLst/>
          </a:prstGeom>
        </p:spPr>
      </p:pic>
      <p:pic>
        <p:nvPicPr>
          <p:cNvPr id="9" name="Picture 8" descr="A group of ants on a leaf&#10;&#10;AI-generated content may be incorrect.">
            <a:extLst>
              <a:ext uri="{FF2B5EF4-FFF2-40B4-BE49-F238E27FC236}">
                <a16:creationId xmlns:a16="http://schemas.microsoft.com/office/drawing/2014/main" id="{BB31777B-1387-1C34-C185-DF5FB0B5463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790179" y="1175521"/>
            <a:ext cx="2530602" cy="2113052"/>
          </a:xfrm>
          <a:prstGeom prst="rect">
            <a:avLst/>
          </a:prstGeom>
        </p:spPr>
      </p:pic>
      <p:sp>
        <p:nvSpPr>
          <p:cNvPr id="6" name="TextBox 5">
            <a:extLst>
              <a:ext uri="{FF2B5EF4-FFF2-40B4-BE49-F238E27FC236}">
                <a16:creationId xmlns:a16="http://schemas.microsoft.com/office/drawing/2014/main" id="{600FE762-3297-E4FF-0FB7-B3FD38776EB9}"/>
              </a:ext>
            </a:extLst>
          </p:cNvPr>
          <p:cNvSpPr txBox="1"/>
          <p:nvPr/>
        </p:nvSpPr>
        <p:spPr>
          <a:xfrm>
            <a:off x="1016277" y="2820234"/>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uniprot.org/taxonomy/4227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782303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A875D0D-3C9D-4DCD-B596-0CA5384D7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243CE920-615C-F649-76DB-23E6995C3744}"/>
              </a:ext>
            </a:extLst>
          </p:cNvPr>
          <p:cNvSpPr txBox="1"/>
          <p:nvPr/>
        </p:nvSpPr>
        <p:spPr>
          <a:xfrm>
            <a:off x="709919" y="1414316"/>
            <a:ext cx="4466565" cy="3549570"/>
          </a:xfrm>
          <a:prstGeom prst="rect">
            <a:avLst/>
          </a:prstGeom>
        </p:spPr>
        <p:txBody>
          <a:bodyPr vert="horz" lIns="91440" tIns="45720" rIns="91440" bIns="45720" rtlCol="0">
            <a:normAutofit/>
          </a:bodyPr>
          <a:lstStyle/>
          <a:p>
            <a:pPr defTabSz="914400">
              <a:lnSpc>
                <a:spcPct val="90000"/>
              </a:lnSpc>
              <a:spcAft>
                <a:spcPts val="600"/>
              </a:spcAft>
              <a:buClr>
                <a:schemeClr val="accent1"/>
              </a:buClr>
              <a:buSzPct val="80000"/>
            </a:pPr>
            <a:r>
              <a:rPr lang="en-US" sz="1700" dirty="0">
                <a:solidFill>
                  <a:schemeClr val="accent1"/>
                </a:solidFill>
              </a:rPr>
              <a:t>Butterfly, Butterfly</a:t>
            </a:r>
          </a:p>
          <a:p>
            <a:pPr defTabSz="914400">
              <a:lnSpc>
                <a:spcPct val="90000"/>
              </a:lnSpc>
              <a:spcAft>
                <a:spcPts val="600"/>
              </a:spcAft>
              <a:buClr>
                <a:schemeClr val="accent1"/>
              </a:buClr>
              <a:buSzPct val="80000"/>
            </a:pPr>
            <a:r>
              <a:rPr lang="en-US" sz="1700" dirty="0">
                <a:solidFill>
                  <a:schemeClr val="accent1"/>
                </a:solidFill>
              </a:rPr>
              <a:t>Don’t flutter by.</a:t>
            </a:r>
          </a:p>
          <a:p>
            <a:pPr defTabSz="914400">
              <a:lnSpc>
                <a:spcPct val="90000"/>
              </a:lnSpc>
              <a:spcAft>
                <a:spcPts val="600"/>
              </a:spcAft>
              <a:buClr>
                <a:schemeClr val="accent1"/>
              </a:buClr>
              <a:buSzPct val="80000"/>
            </a:pPr>
            <a:r>
              <a:rPr lang="en-US" sz="1700" dirty="0">
                <a:solidFill>
                  <a:schemeClr val="accent1"/>
                </a:solidFill>
              </a:rPr>
              <a:t>Dance gently through the garden,</a:t>
            </a:r>
          </a:p>
          <a:p>
            <a:pPr defTabSz="914400">
              <a:lnSpc>
                <a:spcPct val="90000"/>
              </a:lnSpc>
              <a:spcAft>
                <a:spcPts val="600"/>
              </a:spcAft>
              <a:buClr>
                <a:schemeClr val="accent1"/>
              </a:buClr>
              <a:buSzPct val="80000"/>
            </a:pPr>
            <a:r>
              <a:rPr lang="en-US" sz="1700" dirty="0">
                <a:solidFill>
                  <a:schemeClr val="accent1"/>
                </a:solidFill>
              </a:rPr>
              <a:t>gliding, over flowers side by side.</a:t>
            </a:r>
          </a:p>
          <a:p>
            <a:pPr defTabSz="914400">
              <a:lnSpc>
                <a:spcPct val="90000"/>
              </a:lnSpc>
              <a:spcAft>
                <a:spcPts val="600"/>
              </a:spcAft>
              <a:buClr>
                <a:schemeClr val="accent1"/>
              </a:buClr>
              <a:buSzPct val="80000"/>
            </a:pPr>
            <a:r>
              <a:rPr lang="en-US" sz="1700" dirty="0">
                <a:solidFill>
                  <a:schemeClr val="accent1"/>
                </a:solidFill>
              </a:rPr>
              <a:t>You spread cheer, </a:t>
            </a:r>
          </a:p>
          <a:p>
            <a:pPr defTabSz="914400">
              <a:lnSpc>
                <a:spcPct val="90000"/>
              </a:lnSpc>
              <a:spcAft>
                <a:spcPts val="600"/>
              </a:spcAft>
              <a:buClr>
                <a:schemeClr val="accent1"/>
              </a:buClr>
              <a:buSzPct val="80000"/>
            </a:pPr>
            <a:r>
              <a:rPr lang="en-US" sz="1700" dirty="0">
                <a:solidFill>
                  <a:schemeClr val="accent1"/>
                </a:solidFill>
              </a:rPr>
              <a:t>when you fly near.</a:t>
            </a:r>
          </a:p>
          <a:p>
            <a:pPr defTabSz="914400">
              <a:lnSpc>
                <a:spcPct val="90000"/>
              </a:lnSpc>
              <a:spcAft>
                <a:spcPts val="600"/>
              </a:spcAft>
              <a:buClr>
                <a:schemeClr val="accent1"/>
              </a:buClr>
              <a:buSzPct val="80000"/>
            </a:pPr>
            <a:r>
              <a:rPr lang="en-US" sz="1700" dirty="0">
                <a:solidFill>
                  <a:schemeClr val="accent1"/>
                </a:solidFill>
              </a:rPr>
              <a:t>Butterfly, Butterfly,</a:t>
            </a:r>
          </a:p>
          <a:p>
            <a:pPr defTabSz="914400">
              <a:lnSpc>
                <a:spcPct val="90000"/>
              </a:lnSpc>
              <a:spcAft>
                <a:spcPts val="600"/>
              </a:spcAft>
              <a:buClr>
                <a:schemeClr val="accent1"/>
              </a:buClr>
              <a:buSzPct val="80000"/>
            </a:pPr>
            <a:r>
              <a:rPr lang="en-US" sz="1700" dirty="0">
                <a:solidFill>
                  <a:schemeClr val="accent1"/>
                </a:solidFill>
              </a:rPr>
              <a:t>Don’t go, the garden is your home.</a:t>
            </a:r>
          </a:p>
          <a:p>
            <a:pPr defTabSz="914400">
              <a:lnSpc>
                <a:spcPct val="90000"/>
              </a:lnSpc>
              <a:spcAft>
                <a:spcPts val="600"/>
              </a:spcAft>
              <a:buClr>
                <a:schemeClr val="accent1"/>
              </a:buClr>
              <a:buSzPct val="80000"/>
            </a:pPr>
            <a:r>
              <a:rPr lang="en-US" sz="1700" dirty="0">
                <a:solidFill>
                  <a:schemeClr val="accent1"/>
                </a:solidFill>
              </a:rPr>
              <a:t>Lay your eggs,</a:t>
            </a:r>
          </a:p>
          <a:p>
            <a:pPr defTabSz="914400">
              <a:lnSpc>
                <a:spcPct val="90000"/>
              </a:lnSpc>
              <a:spcAft>
                <a:spcPts val="600"/>
              </a:spcAft>
              <a:buClr>
                <a:schemeClr val="accent1"/>
              </a:buClr>
              <a:buSzPct val="80000"/>
            </a:pPr>
            <a:r>
              <a:rPr lang="en-US" sz="1700" dirty="0">
                <a:solidFill>
                  <a:schemeClr val="accent1"/>
                </a:solidFill>
              </a:rPr>
              <a:t>Where they are not seen.</a:t>
            </a:r>
          </a:p>
          <a:p>
            <a:pPr defTabSz="914400">
              <a:lnSpc>
                <a:spcPct val="90000"/>
              </a:lnSpc>
              <a:spcAft>
                <a:spcPts val="600"/>
              </a:spcAft>
              <a:buClr>
                <a:schemeClr val="accent1"/>
              </a:buClr>
              <a:buSzPct val="80000"/>
            </a:pPr>
            <a:r>
              <a:rPr lang="en-US" sz="1700" dirty="0">
                <a:solidFill>
                  <a:schemeClr val="accent1"/>
                </a:solidFill>
              </a:rPr>
              <a:t>Magic happens here!</a:t>
            </a:r>
          </a:p>
        </p:txBody>
      </p:sp>
      <p:sp>
        <p:nvSpPr>
          <p:cNvPr id="16" name="Rectangle 15">
            <a:extLst>
              <a:ext uri="{FF2B5EF4-FFF2-40B4-BE49-F238E27FC236}">
                <a16:creationId xmlns:a16="http://schemas.microsoft.com/office/drawing/2014/main" id="{CFBA0F70-CA6A-4DE1-8930-3FA0033C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65370"/>
            <a:ext cx="5870713" cy="64640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1B5C47-1CA0-4762-BBEF-AC6A4DB78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733110"/>
            <a:ext cx="2452823"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up of a caterpillar&#10;&#10;AI-generated content may be incorrect.">
            <a:extLst>
              <a:ext uri="{FF2B5EF4-FFF2-40B4-BE49-F238E27FC236}">
                <a16:creationId xmlns:a16="http://schemas.microsoft.com/office/drawing/2014/main" id="{096D2FE4-82E9-7C16-1FDC-B6D45648A8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76434" y="1298199"/>
            <a:ext cx="2129821" cy="1428782"/>
          </a:xfrm>
          <a:prstGeom prst="rect">
            <a:avLst/>
          </a:prstGeom>
        </p:spPr>
      </p:pic>
      <p:sp>
        <p:nvSpPr>
          <p:cNvPr id="20" name="Rectangle 19">
            <a:extLst>
              <a:ext uri="{FF2B5EF4-FFF2-40B4-BE49-F238E27FC236}">
                <a16:creationId xmlns:a16="http://schemas.microsoft.com/office/drawing/2014/main" id="{A81EFB5C-E32B-40C4-AD06-8C34EB093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4536" y="733110"/>
            <a:ext cx="2457545"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yellow egg on a leaf&#10;&#10;AI-generated content may be incorrect.">
            <a:extLst>
              <a:ext uri="{FF2B5EF4-FFF2-40B4-BE49-F238E27FC236}">
                <a16:creationId xmlns:a16="http://schemas.microsoft.com/office/drawing/2014/main" id="{A891C3CD-15E3-44E8-BD65-E5DF8C6E94D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187961" y="1304921"/>
            <a:ext cx="2127573" cy="1420154"/>
          </a:xfrm>
          <a:prstGeom prst="rect">
            <a:avLst/>
          </a:prstGeom>
        </p:spPr>
      </p:pic>
      <p:sp>
        <p:nvSpPr>
          <p:cNvPr id="22" name="Rectangle 21">
            <a:extLst>
              <a:ext uri="{FF2B5EF4-FFF2-40B4-BE49-F238E27FC236}">
                <a16:creationId xmlns:a16="http://schemas.microsoft.com/office/drawing/2014/main" id="{82D12DA2-A8FA-48DC-9A62-7942F2FB0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3477127"/>
            <a:ext cx="5066512" cy="26676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urple butterfly">
            <a:extLst>
              <a:ext uri="{FF2B5EF4-FFF2-40B4-BE49-F238E27FC236}">
                <a16:creationId xmlns:a16="http://schemas.microsoft.com/office/drawing/2014/main" id="{A52D9B2F-2EEC-F3F1-9080-20D21B0D641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88751" y="3637995"/>
            <a:ext cx="3514465" cy="2345906"/>
          </a:xfrm>
          <a:prstGeom prst="rect">
            <a:avLst/>
          </a:prstGeom>
        </p:spPr>
      </p:pic>
      <p:sp>
        <p:nvSpPr>
          <p:cNvPr id="9" name="TextBox 8">
            <a:extLst>
              <a:ext uri="{FF2B5EF4-FFF2-40B4-BE49-F238E27FC236}">
                <a16:creationId xmlns:a16="http://schemas.microsoft.com/office/drawing/2014/main" id="{AF126D04-2742-1F26-CF4E-9E22C882C599}"/>
              </a:ext>
            </a:extLst>
          </p:cNvPr>
          <p:cNvSpPr txBox="1"/>
          <p:nvPr/>
        </p:nvSpPr>
        <p:spPr>
          <a:xfrm>
            <a:off x="9961902" y="6657945"/>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sfwshq/842425850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053485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7F7D86A-709E-4A26-9BC7-C9D9922F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521B9D-892F-43BE-890E-E7B53E614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9" name="Straight Connector 18">
            <a:extLst>
              <a:ext uri="{FF2B5EF4-FFF2-40B4-BE49-F238E27FC236}">
                <a16:creationId xmlns:a16="http://schemas.microsoft.com/office/drawing/2014/main" id="{84D1E40A-ADD8-4074-BCF5-5ED160BB3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9074003-9298-4E7A-A670-65F191D876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A3DA124-41C3-FA19-EF83-7ECD7E6AAC3E}"/>
              </a:ext>
            </a:extLst>
          </p:cNvPr>
          <p:cNvSpPr txBox="1"/>
          <p:nvPr/>
        </p:nvSpPr>
        <p:spPr>
          <a:xfrm>
            <a:off x="1109980" y="4208424"/>
            <a:ext cx="9966960" cy="1325880"/>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4600" b="1" i="1" cap="all">
                <a:solidFill>
                  <a:srgbClr val="FFFFFF"/>
                </a:solidFill>
                <a:latin typeface="+mj-lt"/>
                <a:ea typeface="+mj-ea"/>
                <a:cs typeface="+mj-cs"/>
              </a:rPr>
              <a:t> Our Untouched and neglected area….</a:t>
            </a:r>
          </a:p>
        </p:txBody>
      </p:sp>
      <p:sp>
        <p:nvSpPr>
          <p:cNvPr id="23" name="Rectangle 22">
            <a:extLst>
              <a:ext uri="{FF2B5EF4-FFF2-40B4-BE49-F238E27FC236}">
                <a16:creationId xmlns:a16="http://schemas.microsoft.com/office/drawing/2014/main" id="{04E8DF02-3CCA-4B45-8EED-EA67DF9DC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1"/>
            <a:ext cx="11722100" cy="3964584"/>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Picture 5" descr="A blue fence with plants in it&#10;&#10;AI-generated content may be incorrect.">
            <a:extLst>
              <a:ext uri="{FF2B5EF4-FFF2-40B4-BE49-F238E27FC236}">
                <a16:creationId xmlns:a16="http://schemas.microsoft.com/office/drawing/2014/main" id="{EEA936E9-4C2B-23E0-027B-4C9C476FA39F}"/>
              </a:ext>
            </a:extLst>
          </p:cNvPr>
          <p:cNvPicPr>
            <a:picLocks noChangeAspect="1"/>
          </p:cNvPicPr>
          <p:nvPr/>
        </p:nvPicPr>
        <p:blipFill>
          <a:blip r:embed="rId2">
            <a:extLst>
              <a:ext uri="{28A0092B-C50C-407E-A947-70E740481C1C}">
                <a14:useLocalDpi xmlns:a14="http://schemas.microsoft.com/office/drawing/2010/main" val="0"/>
              </a:ext>
            </a:extLst>
          </a:blip>
          <a:srcRect r="13063" b="4"/>
          <a:stretch>
            <a:fillRect/>
          </a:stretch>
        </p:blipFill>
        <p:spPr>
          <a:xfrm rot="5400000">
            <a:off x="514329" y="976829"/>
            <a:ext cx="2933490" cy="2530601"/>
          </a:xfrm>
          <a:prstGeom prst="rect">
            <a:avLst/>
          </a:prstGeom>
        </p:spPr>
      </p:pic>
      <p:pic>
        <p:nvPicPr>
          <p:cNvPr id="8" name="Picture 7" descr="A grass field with trees and rocks&#10;&#10;AI-generated content may be incorrect.">
            <a:extLst>
              <a:ext uri="{FF2B5EF4-FFF2-40B4-BE49-F238E27FC236}">
                <a16:creationId xmlns:a16="http://schemas.microsoft.com/office/drawing/2014/main" id="{0BAEABA0-2DCD-33F9-82A0-34A30F08257E}"/>
              </a:ext>
            </a:extLst>
          </p:cNvPr>
          <p:cNvPicPr>
            <a:picLocks noChangeAspect="1"/>
          </p:cNvPicPr>
          <p:nvPr/>
        </p:nvPicPr>
        <p:blipFill>
          <a:blip r:embed="rId3">
            <a:extLst>
              <a:ext uri="{28A0092B-C50C-407E-A947-70E740481C1C}">
                <a14:useLocalDpi xmlns:a14="http://schemas.microsoft.com/office/drawing/2010/main" val="0"/>
              </a:ext>
            </a:extLst>
          </a:blip>
          <a:srcRect r="-1" b="26936"/>
          <a:stretch>
            <a:fillRect/>
          </a:stretch>
        </p:blipFill>
        <p:spPr>
          <a:xfrm>
            <a:off x="3407239" y="887362"/>
            <a:ext cx="2530601" cy="2689369"/>
          </a:xfrm>
          <a:prstGeom prst="rect">
            <a:avLst/>
          </a:prstGeom>
        </p:spPr>
      </p:pic>
      <p:pic>
        <p:nvPicPr>
          <p:cNvPr id="4" name="Picture 3" descr="A group of pots in a garden&#10;&#10;AI-generated content may be incorrect.">
            <a:extLst>
              <a:ext uri="{FF2B5EF4-FFF2-40B4-BE49-F238E27FC236}">
                <a16:creationId xmlns:a16="http://schemas.microsoft.com/office/drawing/2014/main" id="{B1B70F3F-CC08-21BF-BE75-99394036CDCE}"/>
              </a:ext>
            </a:extLst>
          </p:cNvPr>
          <p:cNvPicPr>
            <a:picLocks noChangeAspect="1"/>
          </p:cNvPicPr>
          <p:nvPr/>
        </p:nvPicPr>
        <p:blipFill>
          <a:blip r:embed="rId4">
            <a:extLst>
              <a:ext uri="{28A0092B-C50C-407E-A947-70E740481C1C}">
                <a14:useLocalDpi xmlns:a14="http://schemas.microsoft.com/office/drawing/2010/main" val="0"/>
              </a:ext>
            </a:extLst>
          </a:blip>
          <a:srcRect t="20294" r="4" b="4"/>
          <a:stretch>
            <a:fillRect/>
          </a:stretch>
        </p:blipFill>
        <p:spPr>
          <a:xfrm>
            <a:off x="6098709" y="887367"/>
            <a:ext cx="2530601" cy="2689360"/>
          </a:xfrm>
          <a:prstGeom prst="rect">
            <a:avLst/>
          </a:prstGeom>
        </p:spPr>
      </p:pic>
      <p:pic>
        <p:nvPicPr>
          <p:cNvPr id="10" name="Picture 9" descr="A black barrel in a bush&#10;&#10;AI-generated content may be incorrect.">
            <a:extLst>
              <a:ext uri="{FF2B5EF4-FFF2-40B4-BE49-F238E27FC236}">
                <a16:creationId xmlns:a16="http://schemas.microsoft.com/office/drawing/2014/main" id="{0AA22402-8A71-7006-ACD2-C7FAD3BA1C32}"/>
              </a:ext>
            </a:extLst>
          </p:cNvPr>
          <p:cNvPicPr>
            <a:picLocks noChangeAspect="1"/>
          </p:cNvPicPr>
          <p:nvPr/>
        </p:nvPicPr>
        <p:blipFill>
          <a:blip r:embed="rId5">
            <a:extLst>
              <a:ext uri="{28A0092B-C50C-407E-A947-70E740481C1C}">
                <a14:useLocalDpi xmlns:a14="http://schemas.microsoft.com/office/drawing/2010/main" val="0"/>
              </a:ext>
            </a:extLst>
          </a:blip>
          <a:srcRect r="12798" b="-5"/>
          <a:stretch>
            <a:fillRect/>
          </a:stretch>
        </p:blipFill>
        <p:spPr>
          <a:xfrm rot="5400000">
            <a:off x="8584396" y="966746"/>
            <a:ext cx="2942167" cy="2530602"/>
          </a:xfrm>
          <a:prstGeom prst="rect">
            <a:avLst/>
          </a:prstGeom>
        </p:spPr>
      </p:pic>
    </p:spTree>
    <p:extLst>
      <p:ext uri="{BB962C8B-B14F-4D97-AF65-F5344CB8AC3E}">
        <p14:creationId xmlns:p14="http://schemas.microsoft.com/office/powerpoint/2010/main" val="3966524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fence with yellow flowers&#10;&#10;AI-generated content may be incorrect.">
            <a:extLst>
              <a:ext uri="{FF2B5EF4-FFF2-40B4-BE49-F238E27FC236}">
                <a16:creationId xmlns:a16="http://schemas.microsoft.com/office/drawing/2014/main" id="{BB3C3F38-1F57-D528-146E-A676ABAFA4A6}"/>
              </a:ext>
            </a:extLst>
          </p:cNvPr>
          <p:cNvPicPr>
            <a:picLocks noChangeAspect="1"/>
          </p:cNvPicPr>
          <p:nvPr/>
        </p:nvPicPr>
        <p:blipFill>
          <a:blip r:embed="rId3">
            <a:extLst>
              <a:ext uri="{28A0092B-C50C-407E-A947-70E740481C1C}">
                <a14:useLocalDpi xmlns:a14="http://schemas.microsoft.com/office/drawing/2010/main" val="0"/>
              </a:ext>
            </a:extLst>
          </a:blip>
          <a:srcRect t="14192" r="-1" b="42990"/>
          <a:stretch>
            <a:fillRect/>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7" name="Picture 6" descr="A blue fence with pink flowers&#10;&#10;AI-generated content may be incorrect.">
            <a:extLst>
              <a:ext uri="{FF2B5EF4-FFF2-40B4-BE49-F238E27FC236}">
                <a16:creationId xmlns:a16="http://schemas.microsoft.com/office/drawing/2014/main" id="{808AA0CB-140F-5A51-EE25-8C2A75255CF7}"/>
              </a:ext>
            </a:extLst>
          </p:cNvPr>
          <p:cNvPicPr>
            <a:picLocks noChangeAspect="1"/>
          </p:cNvPicPr>
          <p:nvPr/>
        </p:nvPicPr>
        <p:blipFill>
          <a:blip r:embed="rId4">
            <a:extLst>
              <a:ext uri="{28A0092B-C50C-407E-A947-70E740481C1C}">
                <a14:useLocalDpi xmlns:a14="http://schemas.microsoft.com/office/drawing/2010/main" val="0"/>
              </a:ext>
            </a:extLst>
          </a:blip>
          <a:srcRect t="28603" b="43587"/>
          <a:stretch>
            <a:fillRect/>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3" name="Picture 2" descr="A green grass and trees&#10;&#10;AI-generated content may be incorrect.">
            <a:extLst>
              <a:ext uri="{FF2B5EF4-FFF2-40B4-BE49-F238E27FC236}">
                <a16:creationId xmlns:a16="http://schemas.microsoft.com/office/drawing/2014/main" id="{5E716DE6-0472-3616-1F5D-2F49109D0171}"/>
              </a:ext>
            </a:extLst>
          </p:cNvPr>
          <p:cNvPicPr>
            <a:picLocks noChangeAspect="1"/>
          </p:cNvPicPr>
          <p:nvPr/>
        </p:nvPicPr>
        <p:blipFill>
          <a:blip r:embed="rId5">
            <a:extLst>
              <a:ext uri="{28A0092B-C50C-407E-A947-70E740481C1C}">
                <a14:useLocalDpi xmlns:a14="http://schemas.microsoft.com/office/drawing/2010/main" val="0"/>
              </a:ext>
            </a:extLst>
          </a:blip>
          <a:srcRect t="8687" r="-1" b="22761"/>
          <a:stretch>
            <a:fillRect/>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Tree>
    <p:extLst>
      <p:ext uri="{BB962C8B-B14F-4D97-AF65-F5344CB8AC3E}">
        <p14:creationId xmlns:p14="http://schemas.microsoft.com/office/powerpoint/2010/main" val="3316844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4FEC11C-5AE8-2326-1876-270CD5FC10FE}"/>
              </a:ext>
            </a:extLst>
          </p:cNvPr>
          <p:cNvSpPr txBox="1"/>
          <p:nvPr/>
        </p:nvSpPr>
        <p:spPr>
          <a:xfrm>
            <a:off x="1143000" y="609600"/>
            <a:ext cx="6693061"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i="1">
                <a:solidFill>
                  <a:schemeClr val="accent1"/>
                </a:solidFill>
                <a:latin typeface="+mj-lt"/>
                <a:ea typeface="+mj-ea"/>
                <a:cs typeface="+mj-cs"/>
              </a:rPr>
              <a:t>Conserve….</a:t>
            </a:r>
          </a:p>
        </p:txBody>
      </p:sp>
      <p:sp>
        <p:nvSpPr>
          <p:cNvPr id="11" name="TextBox 10">
            <a:extLst>
              <a:ext uri="{FF2B5EF4-FFF2-40B4-BE49-F238E27FC236}">
                <a16:creationId xmlns:a16="http://schemas.microsoft.com/office/drawing/2014/main" id="{394B4EC9-F95C-06D3-B03B-A580C6E875C0}"/>
              </a:ext>
            </a:extLst>
          </p:cNvPr>
          <p:cNvSpPr txBox="1"/>
          <p:nvPr/>
        </p:nvSpPr>
        <p:spPr>
          <a:xfrm>
            <a:off x="1143000" y="2057400"/>
            <a:ext cx="6693061" cy="4038600"/>
          </a:xfrm>
          <a:prstGeom prst="rect">
            <a:avLst/>
          </a:prstGeom>
        </p:spPr>
        <p:txBody>
          <a:bodyPr vert="horz" lIns="91440" tIns="45720" rIns="91440" bIns="45720" rtlCol="0">
            <a:normAutofit/>
          </a:bodyPr>
          <a:lstStyle/>
          <a:p>
            <a:pPr defTabSz="914400">
              <a:lnSpc>
                <a:spcPct val="90000"/>
              </a:lnSpc>
              <a:spcAft>
                <a:spcPts val="600"/>
              </a:spcAft>
              <a:buClr>
                <a:schemeClr val="accent1"/>
              </a:buClr>
              <a:buSzPct val="80000"/>
            </a:pPr>
            <a:r>
              <a:rPr lang="en-US" dirty="0">
                <a:solidFill>
                  <a:schemeClr val="accent1"/>
                </a:solidFill>
              </a:rPr>
              <a:t>As part of our John Muir Award, as a class we explored and cared for our school garden, learning how to protect and conserve nature. One of the ways we did this was by planting wildflowers, which help attract bees, butterflies, and other important pollinators.</a:t>
            </a:r>
          </a:p>
          <a:p>
            <a:pPr defTabSz="914400">
              <a:lnSpc>
                <a:spcPct val="90000"/>
              </a:lnSpc>
              <a:spcAft>
                <a:spcPts val="600"/>
              </a:spcAft>
              <a:buClr>
                <a:schemeClr val="accent1"/>
              </a:buClr>
              <a:buSzPct val="80000"/>
            </a:pPr>
            <a:r>
              <a:rPr lang="en-US" dirty="0">
                <a:solidFill>
                  <a:schemeClr val="accent1"/>
                </a:solidFill>
              </a:rPr>
              <a:t>We also worked together to make a bug hotel using recycled materials. This will provide a safe home for insects like ladybirds, beetles, and woodlice, especially in colder months. </a:t>
            </a:r>
          </a:p>
          <a:p>
            <a:pPr defTabSz="914400">
              <a:lnSpc>
                <a:spcPct val="90000"/>
              </a:lnSpc>
              <a:spcAft>
                <a:spcPts val="600"/>
              </a:spcAft>
              <a:buClr>
                <a:schemeClr val="accent1"/>
              </a:buClr>
              <a:buSzPct val="80000"/>
            </a:pPr>
            <a:r>
              <a:rPr lang="en-US" dirty="0">
                <a:solidFill>
                  <a:schemeClr val="accent1"/>
                </a:solidFill>
              </a:rPr>
              <a:t>We made a special bee sugar feeder to give tired bees an energy boost. This has taught us how small actions can make a big difference to wildlife. </a:t>
            </a:r>
          </a:p>
          <a:p>
            <a:pPr defTabSz="914400">
              <a:lnSpc>
                <a:spcPct val="90000"/>
              </a:lnSpc>
              <a:spcAft>
                <a:spcPts val="600"/>
              </a:spcAft>
              <a:buClr>
                <a:schemeClr val="accent1"/>
              </a:buClr>
              <a:buSzPct val="80000"/>
            </a:pPr>
            <a:r>
              <a:rPr lang="en-US" dirty="0">
                <a:solidFill>
                  <a:schemeClr val="accent1"/>
                </a:solidFill>
              </a:rPr>
              <a:t>By doing these things, we have learned what it means to conserve nature, how to protect it, care for it, and help it grow. By taking- part it has helped us understand</a:t>
            </a:r>
            <a:r>
              <a:rPr lang="en-US" b="1" dirty="0">
                <a:solidFill>
                  <a:schemeClr val="accent1"/>
                </a:solidFill>
              </a:rPr>
              <a:t> </a:t>
            </a:r>
            <a:r>
              <a:rPr lang="en-US" dirty="0">
                <a:solidFill>
                  <a:schemeClr val="accent1"/>
                </a:solidFill>
              </a:rPr>
              <a:t>sustainability, showing how we can give back to the environment and create a space that supports wildlife for the future. </a:t>
            </a:r>
          </a:p>
        </p:txBody>
      </p:sp>
      <p:pic>
        <p:nvPicPr>
          <p:cNvPr id="5" name="Picture 4" descr="A wooden box with objects in it&#10;&#10;AI-generated content may be incorrect.">
            <a:extLst>
              <a:ext uri="{FF2B5EF4-FFF2-40B4-BE49-F238E27FC236}">
                <a16:creationId xmlns:a16="http://schemas.microsoft.com/office/drawing/2014/main" id="{2BDB72AC-2C83-4390-6242-4CB422AC9DAB}"/>
              </a:ext>
            </a:extLst>
          </p:cNvPr>
          <p:cNvPicPr>
            <a:picLocks noChangeAspect="1"/>
          </p:cNvPicPr>
          <p:nvPr/>
        </p:nvPicPr>
        <p:blipFill>
          <a:blip r:embed="rId2">
            <a:extLst>
              <a:ext uri="{28A0092B-C50C-407E-A947-70E740481C1C}">
                <a14:useLocalDpi xmlns:a14="http://schemas.microsoft.com/office/drawing/2010/main" val="0"/>
              </a:ext>
            </a:extLst>
          </a:blip>
          <a:srcRect l="14835" r="6025" b="1"/>
          <a:stretch>
            <a:fillRect/>
          </a:stretch>
        </p:blipFill>
        <p:spPr>
          <a:xfrm>
            <a:off x="8559887" y="735496"/>
            <a:ext cx="2673363" cy="2533484"/>
          </a:xfrm>
          <a:prstGeom prst="rect">
            <a:avLst/>
          </a:prstGeom>
        </p:spPr>
      </p:pic>
      <p:pic>
        <p:nvPicPr>
          <p:cNvPr id="7" name="Picture 6" descr="A child's hands molding clay&#10;&#10;AI-generated content may be incorrect.">
            <a:extLst>
              <a:ext uri="{FF2B5EF4-FFF2-40B4-BE49-F238E27FC236}">
                <a16:creationId xmlns:a16="http://schemas.microsoft.com/office/drawing/2014/main" id="{CB38A98B-B62F-9F78-5EA5-AEA7D33DB9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8707108" y="3192533"/>
            <a:ext cx="2378919" cy="3171893"/>
          </a:xfrm>
          <a:prstGeom prst="rect">
            <a:avLst/>
          </a:prstGeom>
        </p:spPr>
      </p:pic>
    </p:spTree>
    <p:extLst>
      <p:ext uri="{BB962C8B-B14F-4D97-AF65-F5344CB8AC3E}">
        <p14:creationId xmlns:p14="http://schemas.microsoft.com/office/powerpoint/2010/main" val="25452113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A875D0D-3C9D-4DCD-B596-0CA5384D7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2DC8685D-7D62-4DE8-851E-C2132DBA3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7AC8D369-1EA9-87ED-DCE7-B2EB31E30D06}"/>
              </a:ext>
            </a:extLst>
          </p:cNvPr>
          <p:cNvSpPr txBox="1"/>
          <p:nvPr/>
        </p:nvSpPr>
        <p:spPr>
          <a:xfrm>
            <a:off x="7888731" y="609600"/>
            <a:ext cx="3582416"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1" i="1">
                <a:solidFill>
                  <a:schemeClr val="accent1"/>
                </a:solidFill>
                <a:latin typeface="+mj-lt"/>
                <a:ea typeface="+mj-ea"/>
                <a:cs typeface="+mj-cs"/>
              </a:rPr>
              <a:t>Bee Sugar Pot….</a:t>
            </a:r>
          </a:p>
        </p:txBody>
      </p:sp>
      <p:sp>
        <p:nvSpPr>
          <p:cNvPr id="15" name="Rectangle 14">
            <a:extLst>
              <a:ext uri="{FF2B5EF4-FFF2-40B4-BE49-F238E27FC236}">
                <a16:creationId xmlns:a16="http://schemas.microsoft.com/office/drawing/2014/main" id="{AB5724B1-F100-4946-8693-E947536A3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39" y="243840"/>
            <a:ext cx="7327423" cy="637793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0C3CC23F-79E9-69EE-C905-BDEDE3BD0221}"/>
              </a:ext>
            </a:extLst>
          </p:cNvPr>
          <p:cNvSpPr txBox="1"/>
          <p:nvPr/>
        </p:nvSpPr>
        <p:spPr>
          <a:xfrm>
            <a:off x="7888731" y="2057400"/>
            <a:ext cx="3582416" cy="4038600"/>
          </a:xfrm>
          <a:prstGeom prst="rect">
            <a:avLst/>
          </a:prstGeom>
        </p:spPr>
        <p:txBody>
          <a:bodyPr vert="horz" lIns="91440" tIns="45720" rIns="91440" bIns="45720" rtlCol="0">
            <a:normAutofit/>
          </a:bodyPr>
          <a:lstStyle/>
          <a:p>
            <a:pPr defTabSz="914400">
              <a:lnSpc>
                <a:spcPct val="90000"/>
              </a:lnSpc>
              <a:spcAft>
                <a:spcPts val="600"/>
              </a:spcAft>
              <a:buClr>
                <a:schemeClr val="accent1"/>
              </a:buClr>
              <a:buSzPct val="80000"/>
            </a:pPr>
            <a:r>
              <a:rPr lang="en-US" sz="1600" dirty="0">
                <a:solidFill>
                  <a:schemeClr val="accent1"/>
                </a:solidFill>
              </a:rPr>
              <a:t>We made sugar feeders from air dry clay, added some stones, 1 spoon of sugar and 3 spoons water. We then</a:t>
            </a:r>
          </a:p>
          <a:p>
            <a:pPr defTabSz="914400">
              <a:lnSpc>
                <a:spcPct val="90000"/>
              </a:lnSpc>
              <a:spcAft>
                <a:spcPts val="600"/>
              </a:spcAft>
              <a:buClr>
                <a:schemeClr val="accent1"/>
              </a:buClr>
              <a:buSzPct val="80000"/>
            </a:pPr>
            <a:r>
              <a:rPr lang="en-US" sz="1600" dirty="0">
                <a:solidFill>
                  <a:schemeClr val="accent1"/>
                </a:solidFill>
              </a:rPr>
              <a:t>placed sugar pots around the garden for the bees to help give a quick boost when tired, cold or lost. </a:t>
            </a:r>
          </a:p>
        </p:txBody>
      </p:sp>
      <p:sp>
        <p:nvSpPr>
          <p:cNvPr id="17" name="Rectangle 16">
            <a:extLst>
              <a:ext uri="{FF2B5EF4-FFF2-40B4-BE49-F238E27FC236}">
                <a16:creationId xmlns:a16="http://schemas.microsoft.com/office/drawing/2014/main" id="{21F44F1F-5FB3-4385-B839-2E7419F39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51CA4FC7-5A20-499F-8409-07681C6AD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692" y="744223"/>
            <a:ext cx="3422042" cy="539597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owl of water in the ground&#10;&#10;AI-generated content may be incorrect.">
            <a:extLst>
              <a:ext uri="{FF2B5EF4-FFF2-40B4-BE49-F238E27FC236}">
                <a16:creationId xmlns:a16="http://schemas.microsoft.com/office/drawing/2014/main" id="{A76CF7CB-4107-423C-D2F8-02B38028B0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034" y="1361301"/>
            <a:ext cx="3121358" cy="4161810"/>
          </a:xfrm>
          <a:prstGeom prst="rect">
            <a:avLst/>
          </a:prstGeom>
        </p:spPr>
      </p:pic>
      <p:sp>
        <p:nvSpPr>
          <p:cNvPr id="21" name="Rectangle 20">
            <a:extLst>
              <a:ext uri="{FF2B5EF4-FFF2-40B4-BE49-F238E27FC236}">
                <a16:creationId xmlns:a16="http://schemas.microsoft.com/office/drawing/2014/main" id="{F645F929-0A38-4725-8619-A9D63F4C4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3075" y="744223"/>
            <a:ext cx="2790855" cy="2600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working on clay">
            <a:extLst>
              <a:ext uri="{FF2B5EF4-FFF2-40B4-BE49-F238E27FC236}">
                <a16:creationId xmlns:a16="http://schemas.microsoft.com/office/drawing/2014/main" id="{36619401-25D8-FF0B-44CC-93EFE42B7D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3116" y="1131765"/>
            <a:ext cx="2480365" cy="1860273"/>
          </a:xfrm>
          <a:prstGeom prst="rect">
            <a:avLst/>
          </a:prstGeom>
        </p:spPr>
      </p:pic>
      <p:sp>
        <p:nvSpPr>
          <p:cNvPr id="23" name="Rectangle 22">
            <a:extLst>
              <a:ext uri="{FF2B5EF4-FFF2-40B4-BE49-F238E27FC236}">
                <a16:creationId xmlns:a16="http://schemas.microsoft.com/office/drawing/2014/main" id="{4970EF90-AD25-463C-92D3-B55A6B893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3075" y="3507057"/>
            <a:ext cx="2790855" cy="26331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pouring food into small plates">
            <a:extLst>
              <a:ext uri="{FF2B5EF4-FFF2-40B4-BE49-F238E27FC236}">
                <a16:creationId xmlns:a16="http://schemas.microsoft.com/office/drawing/2014/main" id="{BBC68561-F716-30EA-0588-D6C7A355A7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3116" y="3906998"/>
            <a:ext cx="2480365" cy="1860273"/>
          </a:xfrm>
          <a:prstGeom prst="rect">
            <a:avLst/>
          </a:prstGeom>
        </p:spPr>
      </p:pic>
    </p:spTree>
    <p:extLst>
      <p:ext uri="{BB962C8B-B14F-4D97-AF65-F5344CB8AC3E}">
        <p14:creationId xmlns:p14="http://schemas.microsoft.com/office/powerpoint/2010/main" val="2745075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A875D0D-3C9D-4DCD-B596-0CA5384D7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5AD5FD4F-20F7-8DAB-723F-B7CCD7F56034}"/>
              </a:ext>
            </a:extLst>
          </p:cNvPr>
          <p:cNvSpPr txBox="1"/>
          <p:nvPr/>
        </p:nvSpPr>
        <p:spPr>
          <a:xfrm>
            <a:off x="1143001" y="893287"/>
            <a:ext cx="4466566" cy="162031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i="1">
                <a:solidFill>
                  <a:schemeClr val="accent1"/>
                </a:solidFill>
                <a:latin typeface="+mj-lt"/>
                <a:ea typeface="+mj-ea"/>
                <a:cs typeface="+mj-cs"/>
              </a:rPr>
              <a:t>Reflection….</a:t>
            </a:r>
          </a:p>
        </p:txBody>
      </p:sp>
      <p:sp>
        <p:nvSpPr>
          <p:cNvPr id="11" name="TextBox 10">
            <a:extLst>
              <a:ext uri="{FF2B5EF4-FFF2-40B4-BE49-F238E27FC236}">
                <a16:creationId xmlns:a16="http://schemas.microsoft.com/office/drawing/2014/main" id="{2E197128-DDC1-016A-EFEF-D5D811863D39}"/>
              </a:ext>
            </a:extLst>
          </p:cNvPr>
          <p:cNvSpPr txBox="1"/>
          <p:nvPr/>
        </p:nvSpPr>
        <p:spPr>
          <a:xfrm>
            <a:off x="1143002" y="2546430"/>
            <a:ext cx="4466565" cy="3549570"/>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SzPct val="80000"/>
              <a:buFont typeface="Corbel" pitchFamily="34" charset="0"/>
              <a:buChar char="•"/>
            </a:pPr>
            <a:r>
              <a:rPr lang="en-US" dirty="0">
                <a:solidFill>
                  <a:schemeClr val="accent1"/>
                </a:solidFill>
              </a:rPr>
              <a:t>On reflection, I </a:t>
            </a:r>
            <a:r>
              <a:rPr lang="en-US">
                <a:solidFill>
                  <a:schemeClr val="accent1"/>
                </a:solidFill>
              </a:rPr>
              <a:t>realised</a:t>
            </a:r>
            <a:r>
              <a:rPr lang="en-US" dirty="0">
                <a:solidFill>
                  <a:schemeClr val="accent1"/>
                </a:solidFill>
              </a:rPr>
              <a:t> that I did not truly appreciate the garden or the nature around me.</a:t>
            </a:r>
            <a:br>
              <a:rPr lang="en-US" dirty="0">
                <a:solidFill>
                  <a:schemeClr val="accent1"/>
                </a:solidFill>
              </a:rPr>
            </a:br>
            <a:r>
              <a:rPr lang="en-US" dirty="0">
                <a:solidFill>
                  <a:schemeClr val="accent1"/>
                </a:solidFill>
              </a:rPr>
              <a:t>By taking part, I have been encouraged to slow down and take notice of the wildlife and flowers.</a:t>
            </a:r>
            <a:br>
              <a:rPr lang="en-US" dirty="0">
                <a:solidFill>
                  <a:schemeClr val="accent1"/>
                </a:solidFill>
              </a:rPr>
            </a:br>
            <a:r>
              <a:rPr lang="en-US" dirty="0">
                <a:solidFill>
                  <a:schemeClr val="accent1"/>
                </a:solidFill>
              </a:rPr>
              <a:t>I now find that I appreciate the smaller things and have really enjoyed supporting and helping to conserve our school garden. I hope to continue to explore, learn and take care of the wildlife.</a:t>
            </a:r>
            <a:endParaRPr lang="en-US">
              <a:solidFill>
                <a:schemeClr val="accent1"/>
              </a:solidFill>
            </a:endParaRPr>
          </a:p>
          <a:p>
            <a:pPr indent="-182880" defTabSz="914400">
              <a:lnSpc>
                <a:spcPct val="90000"/>
              </a:lnSpc>
              <a:spcAft>
                <a:spcPts val="600"/>
              </a:spcAft>
              <a:buClr>
                <a:schemeClr val="accent1"/>
              </a:buClr>
              <a:buSzPct val="80000"/>
              <a:buFont typeface="Corbel" pitchFamily="34" charset="0"/>
              <a:buChar char="•"/>
            </a:pPr>
            <a:endParaRPr lang="en-US" dirty="0">
              <a:solidFill>
                <a:schemeClr val="accent1"/>
              </a:solidFill>
            </a:endParaRPr>
          </a:p>
        </p:txBody>
      </p:sp>
      <p:sp>
        <p:nvSpPr>
          <p:cNvPr id="18" name="Rectangle 17">
            <a:extLst>
              <a:ext uri="{FF2B5EF4-FFF2-40B4-BE49-F238E27FC236}">
                <a16:creationId xmlns:a16="http://schemas.microsoft.com/office/drawing/2014/main" id="{CFBA0F70-CA6A-4DE1-8930-3FA0033C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65370"/>
            <a:ext cx="5870713" cy="64640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1B5C47-1CA0-4762-BBEF-AC6A4DB78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733110"/>
            <a:ext cx="2452823"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up of a plant&#10;&#10;AI-generated content may be incorrect.">
            <a:extLst>
              <a:ext uri="{FF2B5EF4-FFF2-40B4-BE49-F238E27FC236}">
                <a16:creationId xmlns:a16="http://schemas.microsoft.com/office/drawing/2014/main" id="{31AA5AEC-2D2B-4A9C-41A3-46CD533BF7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94209" y="893286"/>
            <a:ext cx="1494270" cy="2238608"/>
          </a:xfrm>
          <a:prstGeom prst="rect">
            <a:avLst/>
          </a:prstGeom>
        </p:spPr>
      </p:pic>
      <p:sp>
        <p:nvSpPr>
          <p:cNvPr id="22" name="Rectangle 21">
            <a:extLst>
              <a:ext uri="{FF2B5EF4-FFF2-40B4-BE49-F238E27FC236}">
                <a16:creationId xmlns:a16="http://schemas.microsoft.com/office/drawing/2014/main" id="{A81EFB5C-E32B-40C4-AD06-8C34EB093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4536" y="733110"/>
            <a:ext cx="2457545" cy="25838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holding a white flower&#10;&#10;AI-generated content may be incorrect.">
            <a:extLst>
              <a:ext uri="{FF2B5EF4-FFF2-40B4-BE49-F238E27FC236}">
                <a16:creationId xmlns:a16="http://schemas.microsoft.com/office/drawing/2014/main" id="{EE0EF243-F52A-BA5F-3F12-0684649074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4075" y="898101"/>
            <a:ext cx="1675345" cy="2233794"/>
          </a:xfrm>
          <a:prstGeom prst="rect">
            <a:avLst/>
          </a:prstGeom>
        </p:spPr>
      </p:pic>
      <p:sp>
        <p:nvSpPr>
          <p:cNvPr id="24" name="Rectangle 23">
            <a:extLst>
              <a:ext uri="{FF2B5EF4-FFF2-40B4-BE49-F238E27FC236}">
                <a16:creationId xmlns:a16="http://schemas.microsoft.com/office/drawing/2014/main" id="{82D12DA2-A8FA-48DC-9A62-7942F2FB0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5569" y="3477127"/>
            <a:ext cx="5066512" cy="26676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holding a bunch of grass&#10;&#10;AI-generated content may be incorrect.">
            <a:extLst>
              <a:ext uri="{FF2B5EF4-FFF2-40B4-BE49-F238E27FC236}">
                <a16:creationId xmlns:a16="http://schemas.microsoft.com/office/drawing/2014/main" id="{EB883DE1-4D0A-8D30-536D-991EDC716A8D}"/>
              </a:ext>
            </a:extLst>
          </p:cNvPr>
          <p:cNvPicPr>
            <a:picLocks noChangeAspect="1"/>
          </p:cNvPicPr>
          <p:nvPr/>
        </p:nvPicPr>
        <p:blipFill>
          <a:blip r:embed="rId5">
            <a:extLst>
              <a:ext uri="{28A0092B-C50C-407E-A947-70E740481C1C}">
                <a14:useLocalDpi xmlns:a14="http://schemas.microsoft.com/office/drawing/2010/main" val="0"/>
              </a:ext>
            </a:extLst>
          </a:blip>
          <a:srcRect l="21812" t="27819"/>
          <a:stretch>
            <a:fillRect/>
          </a:stretch>
        </p:blipFill>
        <p:spPr>
          <a:xfrm rot="5400000">
            <a:off x="7773031" y="3998819"/>
            <a:ext cx="2345906" cy="1624258"/>
          </a:xfrm>
          <a:prstGeom prst="rect">
            <a:avLst/>
          </a:prstGeom>
        </p:spPr>
      </p:pic>
    </p:spTree>
    <p:extLst>
      <p:ext uri="{BB962C8B-B14F-4D97-AF65-F5344CB8AC3E}">
        <p14:creationId xmlns:p14="http://schemas.microsoft.com/office/powerpoint/2010/main" val="2476861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0" name="Picture 9" descr="Aerial view of a tropical island&#10;&#10;AI-generated content may be incorrect.">
            <a:extLst>
              <a:ext uri="{FF2B5EF4-FFF2-40B4-BE49-F238E27FC236}">
                <a16:creationId xmlns:a16="http://schemas.microsoft.com/office/drawing/2014/main" id="{89E9563A-891E-3974-7DDE-761CD98278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 b="13640"/>
          <a:stretch>
            <a:fillRect/>
          </a:stretch>
        </p:blipFill>
        <p:spPr>
          <a:xfrm>
            <a:off x="3044815" y="3249974"/>
            <a:ext cx="4027002" cy="2877940"/>
          </a:xfrm>
          <a:prstGeom prst="rect">
            <a:avLst/>
          </a:prstGeom>
        </p:spPr>
      </p:pic>
      <p:pic>
        <p:nvPicPr>
          <p:cNvPr id="4" name="Picture 3" descr="A person looking at a lizard&#10;&#10;AI-generated content may be incorrect.">
            <a:extLst>
              <a:ext uri="{FF2B5EF4-FFF2-40B4-BE49-F238E27FC236}">
                <a16:creationId xmlns:a16="http://schemas.microsoft.com/office/drawing/2014/main" id="{CF8CF262-0E80-AAB6-FCD6-D26D43DE8D8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6802" b="-2"/>
          <a:stretch>
            <a:fillRect/>
          </a:stretch>
        </p:blipFill>
        <p:spPr>
          <a:xfrm flipH="1">
            <a:off x="721369" y="744836"/>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pic>
        <p:nvPicPr>
          <p:cNvPr id="15" name="Picture 14" descr="A tree with pink flowers">
            <a:extLst>
              <a:ext uri="{FF2B5EF4-FFF2-40B4-BE49-F238E27FC236}">
                <a16:creationId xmlns:a16="http://schemas.microsoft.com/office/drawing/2014/main" id="{4DE7DF9C-AD05-1EDB-5C77-1EA7326C476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9291" r="21510" b="-1"/>
          <a:stretch>
            <a:fillRect/>
          </a:stretch>
        </p:blipFill>
        <p:spPr>
          <a:xfrm>
            <a:off x="4992749" y="744837"/>
            <a:ext cx="2079068" cy="2344272"/>
          </a:xfrm>
          <a:prstGeom prst="rect">
            <a:avLst/>
          </a:prstGeom>
        </p:spPr>
      </p:pic>
      <p:sp>
        <p:nvSpPr>
          <p:cNvPr id="18" name="TextBox 17">
            <a:extLst>
              <a:ext uri="{FF2B5EF4-FFF2-40B4-BE49-F238E27FC236}">
                <a16:creationId xmlns:a16="http://schemas.microsoft.com/office/drawing/2014/main" id="{C5042A13-5A96-1C3D-3795-1D3F9935772A}"/>
              </a:ext>
            </a:extLst>
          </p:cNvPr>
          <p:cNvSpPr txBox="1"/>
          <p:nvPr/>
        </p:nvSpPr>
        <p:spPr>
          <a:xfrm>
            <a:off x="7511380" y="1409700"/>
            <a:ext cx="3912583" cy="4038600"/>
          </a:xfrm>
          <a:prstGeom prst="rect">
            <a:avLst/>
          </a:prstGeom>
        </p:spPr>
        <p:txBody>
          <a:bodyPr vert="horz" lIns="91440" tIns="45720" rIns="91440" bIns="45720" rtlCol="0">
            <a:normAutofit/>
          </a:bodyPr>
          <a:lstStyle/>
          <a:p>
            <a:pPr defTabSz="914400">
              <a:lnSpc>
                <a:spcPct val="90000"/>
              </a:lnSpc>
              <a:spcAft>
                <a:spcPts val="600"/>
              </a:spcAft>
              <a:buClr>
                <a:schemeClr val="accent1"/>
              </a:buClr>
              <a:buSzPct val="80000"/>
            </a:pPr>
            <a:r>
              <a:rPr lang="en-US" sz="2000" b="1" dirty="0">
                <a:solidFill>
                  <a:schemeClr val="accent1"/>
                </a:solidFill>
              </a:rPr>
              <a:t>David Attenborough..</a:t>
            </a:r>
          </a:p>
          <a:p>
            <a:pPr defTabSz="914400">
              <a:lnSpc>
                <a:spcPct val="90000"/>
              </a:lnSpc>
              <a:spcAft>
                <a:spcPts val="600"/>
              </a:spcAft>
              <a:buClr>
                <a:schemeClr val="accent1"/>
              </a:buClr>
              <a:buSzPct val="80000"/>
            </a:pPr>
            <a:r>
              <a:rPr lang="en-US" sz="1100" dirty="0">
                <a:solidFill>
                  <a:schemeClr val="accent1"/>
                </a:solidFill>
              </a:rPr>
              <a:t>He is one of the most respected conservationists. Through his powerful documentaries and passionate voice, he has spent his life teaching people about the beauty of the natural world and that we need to protect it.</a:t>
            </a:r>
          </a:p>
          <a:p>
            <a:pPr defTabSz="914400">
              <a:lnSpc>
                <a:spcPct val="90000"/>
              </a:lnSpc>
              <a:spcAft>
                <a:spcPts val="600"/>
              </a:spcAft>
              <a:buClr>
                <a:schemeClr val="accent1"/>
              </a:buClr>
              <a:buSzPct val="80000"/>
            </a:pPr>
            <a:r>
              <a:rPr lang="en-US" sz="1100" dirty="0">
                <a:solidFill>
                  <a:schemeClr val="accent1"/>
                </a:solidFill>
              </a:rPr>
              <a:t>He believes that every living thing on Earth has value, and that humans have a responsibility to care for nature, not destroy it.</a:t>
            </a:r>
          </a:p>
          <a:p>
            <a:pPr defTabSz="914400">
              <a:lnSpc>
                <a:spcPct val="90000"/>
              </a:lnSpc>
              <a:spcAft>
                <a:spcPts val="600"/>
              </a:spcAft>
              <a:buClr>
                <a:schemeClr val="accent1"/>
              </a:buClr>
              <a:buSzPct val="80000"/>
            </a:pPr>
            <a:r>
              <a:rPr lang="en-US" sz="1100" dirty="0">
                <a:solidFill>
                  <a:schemeClr val="accent1"/>
                </a:solidFill>
              </a:rPr>
              <a:t>Over the years, he has spoken out about:</a:t>
            </a:r>
          </a:p>
          <a:p>
            <a:pPr defTabSz="914400">
              <a:lnSpc>
                <a:spcPct val="90000"/>
              </a:lnSpc>
              <a:spcAft>
                <a:spcPts val="600"/>
              </a:spcAft>
              <a:buClr>
                <a:schemeClr val="accent1"/>
              </a:buClr>
              <a:buSzPct val="80000"/>
            </a:pPr>
            <a:r>
              <a:rPr lang="en-US" sz="1100" dirty="0">
                <a:solidFill>
                  <a:schemeClr val="accent1"/>
                </a:solidFill>
              </a:rPr>
              <a:t>The dangers of climate change, plastic pollution, the loss of rainforest and endangered species.</a:t>
            </a:r>
          </a:p>
          <a:p>
            <a:pPr defTabSz="914400">
              <a:lnSpc>
                <a:spcPct val="90000"/>
              </a:lnSpc>
              <a:spcAft>
                <a:spcPts val="600"/>
              </a:spcAft>
              <a:buClr>
                <a:schemeClr val="accent1"/>
              </a:buClr>
              <a:buSzPct val="80000"/>
            </a:pPr>
            <a:r>
              <a:rPr lang="en-US" sz="1100" dirty="0">
                <a:solidFill>
                  <a:schemeClr val="accent1"/>
                </a:solidFill>
              </a:rPr>
              <a:t>In his documentary A Life on Our Planet, David Attenborough shares how the Earth has changed in his lifetime, and how we can still make a difference. He gives clear messages about how we can live more sustainably.</a:t>
            </a:r>
          </a:p>
          <a:p>
            <a:pPr defTabSz="914400">
              <a:lnSpc>
                <a:spcPct val="90000"/>
              </a:lnSpc>
              <a:spcAft>
                <a:spcPts val="600"/>
              </a:spcAft>
              <a:buClr>
                <a:schemeClr val="accent1"/>
              </a:buClr>
              <a:buSzPct val="80000"/>
            </a:pPr>
            <a:r>
              <a:rPr lang="en-US" sz="1100" dirty="0">
                <a:solidFill>
                  <a:schemeClr val="accent1"/>
                </a:solidFill>
              </a:rPr>
              <a:t>David Attenborough has inspired millions of people around the world. He reminds us that every small action matters, and that we all have a role to play in protecting the Earth for future generations.</a:t>
            </a:r>
          </a:p>
          <a:p>
            <a:pPr defTabSz="914400">
              <a:lnSpc>
                <a:spcPct val="90000"/>
              </a:lnSpc>
              <a:spcAft>
                <a:spcPts val="600"/>
              </a:spcAft>
              <a:buClr>
                <a:schemeClr val="accent1"/>
              </a:buClr>
              <a:buSzPct val="80000"/>
            </a:pPr>
            <a:endParaRPr lang="en-US" sz="1100" dirty="0">
              <a:solidFill>
                <a:schemeClr val="accent1"/>
              </a:solidFill>
            </a:endParaRPr>
          </a:p>
        </p:txBody>
      </p:sp>
      <p:sp>
        <p:nvSpPr>
          <p:cNvPr id="2" name="TextBox 1">
            <a:extLst>
              <a:ext uri="{FF2B5EF4-FFF2-40B4-BE49-F238E27FC236}">
                <a16:creationId xmlns:a16="http://schemas.microsoft.com/office/drawing/2014/main" id="{76D097DB-E938-CE51-40C7-5A973003306F}"/>
              </a:ext>
            </a:extLst>
          </p:cNvPr>
          <p:cNvSpPr txBox="1"/>
          <p:nvPr/>
        </p:nvSpPr>
        <p:spPr>
          <a:xfrm>
            <a:off x="485176" y="613367"/>
            <a:ext cx="4466565" cy="5363415"/>
          </a:xfrm>
          <a:prstGeom prst="rect">
            <a:avLst/>
          </a:prstGeom>
        </p:spPr>
        <p:txBody>
          <a:bodyPr vert="horz" lIns="91440" tIns="45720" rIns="91440" bIns="45720" rtlCol="0">
            <a:normAutofit/>
          </a:bodyPr>
          <a:lstStyle/>
          <a:p>
            <a:pPr defTabSz="914400">
              <a:lnSpc>
                <a:spcPct val="90000"/>
              </a:lnSpc>
              <a:spcAft>
                <a:spcPts val="600"/>
              </a:spcAft>
              <a:buClr>
                <a:schemeClr val="accent1"/>
              </a:buClr>
              <a:buSzPct val="80000"/>
            </a:pPr>
            <a:endParaRPr lang="en-US" sz="2300" dirty="0">
              <a:solidFill>
                <a:schemeClr val="accent1"/>
              </a:solidFill>
            </a:endParaRPr>
          </a:p>
        </p:txBody>
      </p:sp>
    </p:spTree>
    <p:extLst>
      <p:ext uri="{BB962C8B-B14F-4D97-AF65-F5344CB8AC3E}">
        <p14:creationId xmlns:p14="http://schemas.microsoft.com/office/powerpoint/2010/main" val="164616033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Basis</Template>
  <TotalTime>0</TotalTime>
  <Words>1410</Words>
  <Application>Microsoft Office PowerPoint</Application>
  <PresentationFormat>Widescreen</PresentationFormat>
  <Paragraphs>73</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Corbel</vt:lpstr>
      <vt:lpstr>Basis</vt:lpstr>
      <vt:lpstr>ECEY6005 Sustainability In the early years.   Part 1   2307327 </vt:lpstr>
      <vt:lpstr>Exploring our school garden and looking at how we can be more sustainable?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carolanne kerr</dc:creator>
  <cp:lastModifiedBy>carolanne kerr</cp:lastModifiedBy>
  <cp:revision>1</cp:revision>
  <dcterms:created xsi:type="dcterms:W3CDTF">2025-06-18T04:57:49Z</dcterms:created>
  <dcterms:modified xsi:type="dcterms:W3CDTF">2025-07-01T20:51:15Z</dcterms:modified>
</cp:coreProperties>
</file>