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71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A889AC7-F57E-4851-ACE1-64FFB4121B0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97EFEF-167C-42BB-BB00-49DFC79EE844}">
      <dgm:prSet/>
      <dgm:spPr/>
      <dgm:t>
        <a:bodyPr/>
        <a:lstStyle/>
        <a:p>
          <a:r>
            <a:rPr lang="en-IN"/>
            <a:t>Effective team can provide success to organisation.</a:t>
          </a:r>
          <a:endParaRPr lang="en-US"/>
        </a:p>
      </dgm:t>
    </dgm:pt>
    <dgm:pt modelId="{8577C09E-B7B4-4B41-8143-79C1D2A0984B}" type="parTrans" cxnId="{A3579A4E-FF94-443D-8805-66FBEAA844E8}">
      <dgm:prSet/>
      <dgm:spPr/>
      <dgm:t>
        <a:bodyPr/>
        <a:lstStyle/>
        <a:p>
          <a:endParaRPr lang="en-US"/>
        </a:p>
      </dgm:t>
    </dgm:pt>
    <dgm:pt modelId="{3693868A-B1E2-49B8-A428-4C415A5FF296}" type="sibTrans" cxnId="{A3579A4E-FF94-443D-8805-66FBEAA844E8}">
      <dgm:prSet/>
      <dgm:spPr/>
      <dgm:t>
        <a:bodyPr/>
        <a:lstStyle/>
        <a:p>
          <a:endParaRPr lang="en-US"/>
        </a:p>
      </dgm:t>
    </dgm:pt>
    <dgm:pt modelId="{EC51A7C7-CEF7-4133-B21A-2AA297148509}">
      <dgm:prSet/>
      <dgm:spPr/>
      <dgm:t>
        <a:bodyPr/>
        <a:lstStyle/>
        <a:p>
          <a:r>
            <a:rPr lang="en-IN"/>
            <a:t>Team management is main source of productive teams.</a:t>
          </a:r>
          <a:endParaRPr lang="en-US"/>
        </a:p>
      </dgm:t>
    </dgm:pt>
    <dgm:pt modelId="{ABD3774E-770D-4900-AAB3-6242D55B6BC9}" type="parTrans" cxnId="{9BD8745E-52B3-4420-B9DC-CA085B30191F}">
      <dgm:prSet/>
      <dgm:spPr/>
      <dgm:t>
        <a:bodyPr/>
        <a:lstStyle/>
        <a:p>
          <a:endParaRPr lang="en-US"/>
        </a:p>
      </dgm:t>
    </dgm:pt>
    <dgm:pt modelId="{CB8ECC51-4228-4C1C-8ECA-4DD93BB83E0C}" type="sibTrans" cxnId="{9BD8745E-52B3-4420-B9DC-CA085B30191F}">
      <dgm:prSet/>
      <dgm:spPr/>
      <dgm:t>
        <a:bodyPr/>
        <a:lstStyle/>
        <a:p>
          <a:endParaRPr lang="en-US"/>
        </a:p>
      </dgm:t>
    </dgm:pt>
    <dgm:pt modelId="{15C5A06F-4547-4F2E-9FEA-6788A42983E9}">
      <dgm:prSet/>
      <dgm:spPr/>
      <dgm:t>
        <a:bodyPr/>
        <a:lstStyle/>
        <a:p>
          <a:r>
            <a:rPr lang="en-IN"/>
            <a:t>ASDA is taken for discussion on selected topic.</a:t>
          </a:r>
          <a:endParaRPr lang="en-US"/>
        </a:p>
      </dgm:t>
    </dgm:pt>
    <dgm:pt modelId="{AB24AFAC-74AD-409F-8FB1-165125620DA0}" type="parTrans" cxnId="{766FC7E4-B1C4-4EF5-838D-B28B31001C4E}">
      <dgm:prSet/>
      <dgm:spPr/>
      <dgm:t>
        <a:bodyPr/>
        <a:lstStyle/>
        <a:p>
          <a:endParaRPr lang="en-US"/>
        </a:p>
      </dgm:t>
    </dgm:pt>
    <dgm:pt modelId="{FA80E902-EE94-4332-8FE0-A224CE37419E}" type="sibTrans" cxnId="{766FC7E4-B1C4-4EF5-838D-B28B31001C4E}">
      <dgm:prSet/>
      <dgm:spPr/>
      <dgm:t>
        <a:bodyPr/>
        <a:lstStyle/>
        <a:p>
          <a:endParaRPr lang="en-US"/>
        </a:p>
      </dgm:t>
    </dgm:pt>
    <dgm:pt modelId="{5C4A5B1F-D895-4BAA-8311-1309A071B118}" type="pres">
      <dgm:prSet presAssocID="{3A889AC7-F57E-4851-ACE1-64FFB4121B04}" presName="root" presStyleCnt="0">
        <dgm:presLayoutVars>
          <dgm:dir/>
          <dgm:resizeHandles val="exact"/>
        </dgm:presLayoutVars>
      </dgm:prSet>
      <dgm:spPr/>
    </dgm:pt>
    <dgm:pt modelId="{42CC2579-9D28-4A00-8056-BD5C5DD7F96E}" type="pres">
      <dgm:prSet presAssocID="{D597EFEF-167C-42BB-BB00-49DFC79EE844}" presName="compNode" presStyleCnt="0"/>
      <dgm:spPr/>
    </dgm:pt>
    <dgm:pt modelId="{736A26A7-F1F4-41D9-B0BA-541FB66DA98F}" type="pres">
      <dgm:prSet presAssocID="{D597EFEF-167C-42BB-BB00-49DFC79EE844}" presName="bgRect" presStyleLbl="bgShp" presStyleIdx="0" presStyleCnt="3"/>
      <dgm:spPr/>
    </dgm:pt>
    <dgm:pt modelId="{B87C425E-12BC-4E47-A7A2-08EAEB355ED4}" type="pres">
      <dgm:prSet presAssocID="{D597EFEF-167C-42BB-BB00-49DFC79EE8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7062D152-F5C5-4110-B9C8-3CF30CF75686}" type="pres">
      <dgm:prSet presAssocID="{D597EFEF-167C-42BB-BB00-49DFC79EE844}" presName="spaceRect" presStyleCnt="0"/>
      <dgm:spPr/>
    </dgm:pt>
    <dgm:pt modelId="{07A6A5FA-4FA3-42D0-8E3A-5644C46EA05C}" type="pres">
      <dgm:prSet presAssocID="{D597EFEF-167C-42BB-BB00-49DFC79EE844}" presName="parTx" presStyleLbl="revTx" presStyleIdx="0" presStyleCnt="3">
        <dgm:presLayoutVars>
          <dgm:chMax val="0"/>
          <dgm:chPref val="0"/>
        </dgm:presLayoutVars>
      </dgm:prSet>
      <dgm:spPr/>
    </dgm:pt>
    <dgm:pt modelId="{DDCB4321-3F6A-4272-80D2-D447EB86F64E}" type="pres">
      <dgm:prSet presAssocID="{3693868A-B1E2-49B8-A428-4C415A5FF296}" presName="sibTrans" presStyleCnt="0"/>
      <dgm:spPr/>
    </dgm:pt>
    <dgm:pt modelId="{70D8215E-DFEC-4A05-AD46-5A47E572DBD4}" type="pres">
      <dgm:prSet presAssocID="{EC51A7C7-CEF7-4133-B21A-2AA297148509}" presName="compNode" presStyleCnt="0"/>
      <dgm:spPr/>
    </dgm:pt>
    <dgm:pt modelId="{FA7A32D2-F44D-4C95-9348-2DB78B6E4D69}" type="pres">
      <dgm:prSet presAssocID="{EC51A7C7-CEF7-4133-B21A-2AA297148509}" presName="bgRect" presStyleLbl="bgShp" presStyleIdx="1" presStyleCnt="3"/>
      <dgm:spPr/>
    </dgm:pt>
    <dgm:pt modelId="{C150A006-885E-4DB0-A499-C8A362608A5C}" type="pres">
      <dgm:prSet presAssocID="{EC51A7C7-CEF7-4133-B21A-2AA29714850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0A549291-4085-4F24-BB8D-2E290ED85A88}" type="pres">
      <dgm:prSet presAssocID="{EC51A7C7-CEF7-4133-B21A-2AA297148509}" presName="spaceRect" presStyleCnt="0"/>
      <dgm:spPr/>
    </dgm:pt>
    <dgm:pt modelId="{94B21213-5971-46BE-B935-7E6676851C1F}" type="pres">
      <dgm:prSet presAssocID="{EC51A7C7-CEF7-4133-B21A-2AA297148509}" presName="parTx" presStyleLbl="revTx" presStyleIdx="1" presStyleCnt="3">
        <dgm:presLayoutVars>
          <dgm:chMax val="0"/>
          <dgm:chPref val="0"/>
        </dgm:presLayoutVars>
      </dgm:prSet>
      <dgm:spPr/>
    </dgm:pt>
    <dgm:pt modelId="{705D39CA-3645-4399-BB7F-430D00BD1F2B}" type="pres">
      <dgm:prSet presAssocID="{CB8ECC51-4228-4C1C-8ECA-4DD93BB83E0C}" presName="sibTrans" presStyleCnt="0"/>
      <dgm:spPr/>
    </dgm:pt>
    <dgm:pt modelId="{B594F294-F1B8-4052-89A7-485D0D012F63}" type="pres">
      <dgm:prSet presAssocID="{15C5A06F-4547-4F2E-9FEA-6788A42983E9}" presName="compNode" presStyleCnt="0"/>
      <dgm:spPr/>
    </dgm:pt>
    <dgm:pt modelId="{3E9EB001-3EB5-4EFE-A7DC-FB6B1F93411E}" type="pres">
      <dgm:prSet presAssocID="{15C5A06F-4547-4F2E-9FEA-6788A42983E9}" presName="bgRect" presStyleLbl="bgShp" presStyleIdx="2" presStyleCnt="3"/>
      <dgm:spPr/>
    </dgm:pt>
    <dgm:pt modelId="{42CA02F0-4E94-4D2E-BF39-49854691294D}" type="pres">
      <dgm:prSet presAssocID="{15C5A06F-4547-4F2E-9FEA-6788A42983E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8F4F5726-A799-470D-9F68-7BFA6DA106C9}" type="pres">
      <dgm:prSet presAssocID="{15C5A06F-4547-4F2E-9FEA-6788A42983E9}" presName="spaceRect" presStyleCnt="0"/>
      <dgm:spPr/>
    </dgm:pt>
    <dgm:pt modelId="{F4F7A52D-4B98-4FDC-AD25-4A72B95A4BFB}" type="pres">
      <dgm:prSet presAssocID="{15C5A06F-4547-4F2E-9FEA-6788A42983E9}" presName="parTx" presStyleLbl="revTx" presStyleIdx="2" presStyleCnt="3">
        <dgm:presLayoutVars>
          <dgm:chMax val="0"/>
          <dgm:chPref val="0"/>
        </dgm:presLayoutVars>
      </dgm:prSet>
      <dgm:spPr/>
    </dgm:pt>
  </dgm:ptLst>
  <dgm:cxnLst>
    <dgm:cxn modelId="{9BD8745E-52B3-4420-B9DC-CA085B30191F}" srcId="{3A889AC7-F57E-4851-ACE1-64FFB4121B04}" destId="{EC51A7C7-CEF7-4133-B21A-2AA297148509}" srcOrd="1" destOrd="0" parTransId="{ABD3774E-770D-4900-AAB3-6242D55B6BC9}" sibTransId="{CB8ECC51-4228-4C1C-8ECA-4DD93BB83E0C}"/>
    <dgm:cxn modelId="{4200BA60-51A1-4397-AA64-DABEE89A85DE}" type="presOf" srcId="{3A889AC7-F57E-4851-ACE1-64FFB4121B04}" destId="{5C4A5B1F-D895-4BAA-8311-1309A071B118}" srcOrd="0" destOrd="0" presId="urn:microsoft.com/office/officeart/2018/2/layout/IconVerticalSolidList"/>
    <dgm:cxn modelId="{A3579A4E-FF94-443D-8805-66FBEAA844E8}" srcId="{3A889AC7-F57E-4851-ACE1-64FFB4121B04}" destId="{D597EFEF-167C-42BB-BB00-49DFC79EE844}" srcOrd="0" destOrd="0" parTransId="{8577C09E-B7B4-4B41-8143-79C1D2A0984B}" sibTransId="{3693868A-B1E2-49B8-A428-4C415A5FF296}"/>
    <dgm:cxn modelId="{314C4070-CADB-4169-9EDF-8745810F34DB}" type="presOf" srcId="{15C5A06F-4547-4F2E-9FEA-6788A42983E9}" destId="{F4F7A52D-4B98-4FDC-AD25-4A72B95A4BFB}" srcOrd="0" destOrd="0" presId="urn:microsoft.com/office/officeart/2018/2/layout/IconVerticalSolidList"/>
    <dgm:cxn modelId="{C0D5E67F-2351-4FEA-9E52-49961B068456}" type="presOf" srcId="{EC51A7C7-CEF7-4133-B21A-2AA297148509}" destId="{94B21213-5971-46BE-B935-7E6676851C1F}" srcOrd="0" destOrd="0" presId="urn:microsoft.com/office/officeart/2018/2/layout/IconVerticalSolidList"/>
    <dgm:cxn modelId="{2CF55FB5-9BF4-4D1C-A4E1-3D53601D1D6E}" type="presOf" srcId="{D597EFEF-167C-42BB-BB00-49DFC79EE844}" destId="{07A6A5FA-4FA3-42D0-8E3A-5644C46EA05C}" srcOrd="0" destOrd="0" presId="urn:microsoft.com/office/officeart/2018/2/layout/IconVerticalSolidList"/>
    <dgm:cxn modelId="{766FC7E4-B1C4-4EF5-838D-B28B31001C4E}" srcId="{3A889AC7-F57E-4851-ACE1-64FFB4121B04}" destId="{15C5A06F-4547-4F2E-9FEA-6788A42983E9}" srcOrd="2" destOrd="0" parTransId="{AB24AFAC-74AD-409F-8FB1-165125620DA0}" sibTransId="{FA80E902-EE94-4332-8FE0-A224CE37419E}"/>
    <dgm:cxn modelId="{B029C578-92F0-40FE-9FDB-AF0045B33714}" type="presParOf" srcId="{5C4A5B1F-D895-4BAA-8311-1309A071B118}" destId="{42CC2579-9D28-4A00-8056-BD5C5DD7F96E}" srcOrd="0" destOrd="0" presId="urn:microsoft.com/office/officeart/2018/2/layout/IconVerticalSolidList"/>
    <dgm:cxn modelId="{54A96B89-F64C-4EF6-B8D8-7458907FFB45}" type="presParOf" srcId="{42CC2579-9D28-4A00-8056-BD5C5DD7F96E}" destId="{736A26A7-F1F4-41D9-B0BA-541FB66DA98F}" srcOrd="0" destOrd="0" presId="urn:microsoft.com/office/officeart/2018/2/layout/IconVerticalSolidList"/>
    <dgm:cxn modelId="{56F8AB0C-343D-4F1E-A5B7-A86672666143}" type="presParOf" srcId="{42CC2579-9D28-4A00-8056-BD5C5DD7F96E}" destId="{B87C425E-12BC-4E47-A7A2-08EAEB355ED4}" srcOrd="1" destOrd="0" presId="urn:microsoft.com/office/officeart/2018/2/layout/IconVerticalSolidList"/>
    <dgm:cxn modelId="{6A0B2699-41DD-4D98-B3CE-13D049CD5552}" type="presParOf" srcId="{42CC2579-9D28-4A00-8056-BD5C5DD7F96E}" destId="{7062D152-F5C5-4110-B9C8-3CF30CF75686}" srcOrd="2" destOrd="0" presId="urn:microsoft.com/office/officeart/2018/2/layout/IconVerticalSolidList"/>
    <dgm:cxn modelId="{70BF781E-2DCE-4ED4-9B0D-1A062CA48EEF}" type="presParOf" srcId="{42CC2579-9D28-4A00-8056-BD5C5DD7F96E}" destId="{07A6A5FA-4FA3-42D0-8E3A-5644C46EA05C}" srcOrd="3" destOrd="0" presId="urn:microsoft.com/office/officeart/2018/2/layout/IconVerticalSolidList"/>
    <dgm:cxn modelId="{9E77ABDF-A5D8-48DE-957B-AA2CCA245F28}" type="presParOf" srcId="{5C4A5B1F-D895-4BAA-8311-1309A071B118}" destId="{DDCB4321-3F6A-4272-80D2-D447EB86F64E}" srcOrd="1" destOrd="0" presId="urn:microsoft.com/office/officeart/2018/2/layout/IconVerticalSolidList"/>
    <dgm:cxn modelId="{1CDEA835-0AF4-454B-AC22-BC8AE534C183}" type="presParOf" srcId="{5C4A5B1F-D895-4BAA-8311-1309A071B118}" destId="{70D8215E-DFEC-4A05-AD46-5A47E572DBD4}" srcOrd="2" destOrd="0" presId="urn:microsoft.com/office/officeart/2018/2/layout/IconVerticalSolidList"/>
    <dgm:cxn modelId="{B3B14438-9046-42C2-A0F6-1CC3F080C9E7}" type="presParOf" srcId="{70D8215E-DFEC-4A05-AD46-5A47E572DBD4}" destId="{FA7A32D2-F44D-4C95-9348-2DB78B6E4D69}" srcOrd="0" destOrd="0" presId="urn:microsoft.com/office/officeart/2018/2/layout/IconVerticalSolidList"/>
    <dgm:cxn modelId="{379F370A-3AAF-4377-9C8E-0B88A117760A}" type="presParOf" srcId="{70D8215E-DFEC-4A05-AD46-5A47E572DBD4}" destId="{C150A006-885E-4DB0-A499-C8A362608A5C}" srcOrd="1" destOrd="0" presId="urn:microsoft.com/office/officeart/2018/2/layout/IconVerticalSolidList"/>
    <dgm:cxn modelId="{49E1FB4F-BDF1-46ED-8AEF-74719F1565E4}" type="presParOf" srcId="{70D8215E-DFEC-4A05-AD46-5A47E572DBD4}" destId="{0A549291-4085-4F24-BB8D-2E290ED85A88}" srcOrd="2" destOrd="0" presId="urn:microsoft.com/office/officeart/2018/2/layout/IconVerticalSolidList"/>
    <dgm:cxn modelId="{DB29CA9D-2131-4A00-B5DA-0DBE440D02C1}" type="presParOf" srcId="{70D8215E-DFEC-4A05-AD46-5A47E572DBD4}" destId="{94B21213-5971-46BE-B935-7E6676851C1F}" srcOrd="3" destOrd="0" presId="urn:microsoft.com/office/officeart/2018/2/layout/IconVerticalSolidList"/>
    <dgm:cxn modelId="{977EC585-BB37-4AFD-A95D-36FF56CBC6E2}" type="presParOf" srcId="{5C4A5B1F-D895-4BAA-8311-1309A071B118}" destId="{705D39CA-3645-4399-BB7F-430D00BD1F2B}" srcOrd="3" destOrd="0" presId="urn:microsoft.com/office/officeart/2018/2/layout/IconVerticalSolidList"/>
    <dgm:cxn modelId="{4C7FAEDD-6648-49EB-90A5-4B9F31872F28}" type="presParOf" srcId="{5C4A5B1F-D895-4BAA-8311-1309A071B118}" destId="{B594F294-F1B8-4052-89A7-485D0D012F63}" srcOrd="4" destOrd="0" presId="urn:microsoft.com/office/officeart/2018/2/layout/IconVerticalSolidList"/>
    <dgm:cxn modelId="{52E0AA01-9553-48B5-93EC-1B316EE07530}" type="presParOf" srcId="{B594F294-F1B8-4052-89A7-485D0D012F63}" destId="{3E9EB001-3EB5-4EFE-A7DC-FB6B1F93411E}" srcOrd="0" destOrd="0" presId="urn:microsoft.com/office/officeart/2018/2/layout/IconVerticalSolidList"/>
    <dgm:cxn modelId="{FC93B97B-17C7-46D2-BCFB-9F876D7BC82C}" type="presParOf" srcId="{B594F294-F1B8-4052-89A7-485D0D012F63}" destId="{42CA02F0-4E94-4D2E-BF39-49854691294D}" srcOrd="1" destOrd="0" presId="urn:microsoft.com/office/officeart/2018/2/layout/IconVerticalSolidList"/>
    <dgm:cxn modelId="{4FFAF282-1D19-4272-9D63-624591FAA144}" type="presParOf" srcId="{B594F294-F1B8-4052-89A7-485D0D012F63}" destId="{8F4F5726-A799-470D-9F68-7BFA6DA106C9}" srcOrd="2" destOrd="0" presId="urn:microsoft.com/office/officeart/2018/2/layout/IconVerticalSolidList"/>
    <dgm:cxn modelId="{80DD8F05-610F-40C1-BF7B-664AAFB9EB2C}" type="presParOf" srcId="{B594F294-F1B8-4052-89A7-485D0D012F63}" destId="{F4F7A52D-4B98-4FDC-AD25-4A72B95A4B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396445-52C7-4D11-9C97-FE591CFD869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E35D75-FE4C-427D-8914-A6C269FE1B31}">
      <dgm:prSet/>
      <dgm:spPr/>
      <dgm:t>
        <a:bodyPr/>
        <a:lstStyle/>
        <a:p>
          <a:r>
            <a:rPr lang="en-IN"/>
            <a:t>Team works can achieve more than an individual has isolated.</a:t>
          </a:r>
          <a:endParaRPr lang="en-US"/>
        </a:p>
      </dgm:t>
    </dgm:pt>
    <dgm:pt modelId="{7ABD11F6-5D94-4985-83AE-AC140707321D}" type="parTrans" cxnId="{12F8D154-47EC-44D1-AF98-B5ACBFEFF283}">
      <dgm:prSet/>
      <dgm:spPr/>
      <dgm:t>
        <a:bodyPr/>
        <a:lstStyle/>
        <a:p>
          <a:endParaRPr lang="en-US"/>
        </a:p>
      </dgm:t>
    </dgm:pt>
    <dgm:pt modelId="{68C292AE-4D73-4DB3-A3E6-91571157C10E}" type="sibTrans" cxnId="{12F8D154-47EC-44D1-AF98-B5ACBFEFF283}">
      <dgm:prSet/>
      <dgm:spPr/>
      <dgm:t>
        <a:bodyPr/>
        <a:lstStyle/>
        <a:p>
          <a:endParaRPr lang="en-US"/>
        </a:p>
      </dgm:t>
    </dgm:pt>
    <dgm:pt modelId="{39A77C7F-B991-4D6F-805B-CDE9B2F41677}">
      <dgm:prSet/>
      <dgm:spPr/>
      <dgm:t>
        <a:bodyPr/>
        <a:lstStyle/>
        <a:p>
          <a:r>
            <a:rPr lang="en-IN"/>
            <a:t>Capability for combining skills and knowledge.</a:t>
          </a:r>
          <a:endParaRPr lang="en-US"/>
        </a:p>
      </dgm:t>
    </dgm:pt>
    <dgm:pt modelId="{8AC4E60E-F804-4B51-AC13-63D8252BE615}" type="parTrans" cxnId="{28F07638-73C0-440C-9F49-2582FD5272F5}">
      <dgm:prSet/>
      <dgm:spPr/>
      <dgm:t>
        <a:bodyPr/>
        <a:lstStyle/>
        <a:p>
          <a:endParaRPr lang="en-US"/>
        </a:p>
      </dgm:t>
    </dgm:pt>
    <dgm:pt modelId="{0103C257-39FD-4C90-8BDD-DF80B3771CA9}" type="sibTrans" cxnId="{28F07638-73C0-440C-9F49-2582FD5272F5}">
      <dgm:prSet/>
      <dgm:spPr/>
      <dgm:t>
        <a:bodyPr/>
        <a:lstStyle/>
        <a:p>
          <a:endParaRPr lang="en-US"/>
        </a:p>
      </dgm:t>
    </dgm:pt>
    <dgm:pt modelId="{021C5CBF-A81B-4763-9174-21E4CDEEB4EA}">
      <dgm:prSet/>
      <dgm:spPr/>
      <dgm:t>
        <a:bodyPr/>
        <a:lstStyle/>
        <a:p>
          <a:r>
            <a:rPr lang="en-IN"/>
            <a:t>Creating actions co-operated.</a:t>
          </a:r>
          <a:endParaRPr lang="en-US"/>
        </a:p>
      </dgm:t>
    </dgm:pt>
    <dgm:pt modelId="{070847F7-461F-4B7A-838D-8674E35D7C20}" type="parTrans" cxnId="{B3D742B2-6745-486D-98CA-F10CF3A4138D}">
      <dgm:prSet/>
      <dgm:spPr/>
      <dgm:t>
        <a:bodyPr/>
        <a:lstStyle/>
        <a:p>
          <a:endParaRPr lang="en-US"/>
        </a:p>
      </dgm:t>
    </dgm:pt>
    <dgm:pt modelId="{A0E31DDA-7414-4CA5-9DC7-7206E4A326A6}" type="sibTrans" cxnId="{B3D742B2-6745-486D-98CA-F10CF3A4138D}">
      <dgm:prSet/>
      <dgm:spPr/>
      <dgm:t>
        <a:bodyPr/>
        <a:lstStyle/>
        <a:p>
          <a:endParaRPr lang="en-US"/>
        </a:p>
      </dgm:t>
    </dgm:pt>
    <dgm:pt modelId="{A1F1873E-7FB2-4CAA-8447-51F07137DC66}">
      <dgm:prSet/>
      <dgm:spPr/>
      <dgm:t>
        <a:bodyPr/>
        <a:lstStyle/>
        <a:p>
          <a:r>
            <a:rPr lang="en-IN"/>
            <a:t>Making the opportunities for enhancing the strength of individuals.</a:t>
          </a:r>
          <a:endParaRPr lang="en-US"/>
        </a:p>
      </dgm:t>
    </dgm:pt>
    <dgm:pt modelId="{D58611F7-0FC2-4A78-8FEF-92ECF98A6552}" type="parTrans" cxnId="{7EC52274-369B-4F2A-93BD-D72ABD3A9B36}">
      <dgm:prSet/>
      <dgm:spPr/>
      <dgm:t>
        <a:bodyPr/>
        <a:lstStyle/>
        <a:p>
          <a:endParaRPr lang="en-US"/>
        </a:p>
      </dgm:t>
    </dgm:pt>
    <dgm:pt modelId="{41CA5884-62F4-4B48-924D-F844BDB36733}" type="sibTrans" cxnId="{7EC52274-369B-4F2A-93BD-D72ABD3A9B36}">
      <dgm:prSet/>
      <dgm:spPr/>
      <dgm:t>
        <a:bodyPr/>
        <a:lstStyle/>
        <a:p>
          <a:endParaRPr lang="en-US"/>
        </a:p>
      </dgm:t>
    </dgm:pt>
    <dgm:pt modelId="{9946E8F0-B518-442E-BFEF-27640ABFC564}">
      <dgm:prSet/>
      <dgm:spPr/>
      <dgm:t>
        <a:bodyPr/>
        <a:lstStyle/>
        <a:p>
          <a:r>
            <a:rPr lang="en-IN"/>
            <a:t>Fights against conflicts.</a:t>
          </a:r>
          <a:endParaRPr lang="en-US"/>
        </a:p>
      </dgm:t>
    </dgm:pt>
    <dgm:pt modelId="{5DA98413-E25C-4B77-BAA2-92DA4E22B2DB}" type="parTrans" cxnId="{901D9E9C-E4B7-4360-A6C3-3D7EC3A95733}">
      <dgm:prSet/>
      <dgm:spPr/>
      <dgm:t>
        <a:bodyPr/>
        <a:lstStyle/>
        <a:p>
          <a:endParaRPr lang="en-US"/>
        </a:p>
      </dgm:t>
    </dgm:pt>
    <dgm:pt modelId="{DAAE42C8-EA46-4311-AC93-EACE3A01984E}" type="sibTrans" cxnId="{901D9E9C-E4B7-4360-A6C3-3D7EC3A95733}">
      <dgm:prSet/>
      <dgm:spPr/>
      <dgm:t>
        <a:bodyPr/>
        <a:lstStyle/>
        <a:p>
          <a:endParaRPr lang="en-US"/>
        </a:p>
      </dgm:t>
    </dgm:pt>
    <dgm:pt modelId="{B4762AAB-0C35-4896-88D3-7DDD13ABBC5E}" type="pres">
      <dgm:prSet presAssocID="{ED396445-52C7-4D11-9C97-FE591CFD8695}" presName="linear" presStyleCnt="0">
        <dgm:presLayoutVars>
          <dgm:animLvl val="lvl"/>
          <dgm:resizeHandles val="exact"/>
        </dgm:presLayoutVars>
      </dgm:prSet>
      <dgm:spPr/>
    </dgm:pt>
    <dgm:pt modelId="{DB40A33E-2741-4E34-91A8-E47868863EF2}" type="pres">
      <dgm:prSet presAssocID="{20E35D75-FE4C-427D-8914-A6C269FE1B31}" presName="parentText" presStyleLbl="node1" presStyleIdx="0" presStyleCnt="5">
        <dgm:presLayoutVars>
          <dgm:chMax val="0"/>
          <dgm:bulletEnabled val="1"/>
        </dgm:presLayoutVars>
      </dgm:prSet>
      <dgm:spPr/>
    </dgm:pt>
    <dgm:pt modelId="{4AE8155A-46B1-470B-A38E-15BE13B8AC9A}" type="pres">
      <dgm:prSet presAssocID="{68C292AE-4D73-4DB3-A3E6-91571157C10E}" presName="spacer" presStyleCnt="0"/>
      <dgm:spPr/>
    </dgm:pt>
    <dgm:pt modelId="{B5E0E3AE-158A-4C7F-97A3-6A8C7FC27A5D}" type="pres">
      <dgm:prSet presAssocID="{39A77C7F-B991-4D6F-805B-CDE9B2F41677}" presName="parentText" presStyleLbl="node1" presStyleIdx="1" presStyleCnt="5">
        <dgm:presLayoutVars>
          <dgm:chMax val="0"/>
          <dgm:bulletEnabled val="1"/>
        </dgm:presLayoutVars>
      </dgm:prSet>
      <dgm:spPr/>
    </dgm:pt>
    <dgm:pt modelId="{11B24A3F-733B-4820-A659-FB3858C07C0D}" type="pres">
      <dgm:prSet presAssocID="{0103C257-39FD-4C90-8BDD-DF80B3771CA9}" presName="spacer" presStyleCnt="0"/>
      <dgm:spPr/>
    </dgm:pt>
    <dgm:pt modelId="{4AD8AB6C-F449-46DC-8733-0ACA0C62266C}" type="pres">
      <dgm:prSet presAssocID="{021C5CBF-A81B-4763-9174-21E4CDEEB4EA}" presName="parentText" presStyleLbl="node1" presStyleIdx="2" presStyleCnt="5">
        <dgm:presLayoutVars>
          <dgm:chMax val="0"/>
          <dgm:bulletEnabled val="1"/>
        </dgm:presLayoutVars>
      </dgm:prSet>
      <dgm:spPr/>
    </dgm:pt>
    <dgm:pt modelId="{FA2E0D74-EA90-434F-86FD-7A82A6F61424}" type="pres">
      <dgm:prSet presAssocID="{A0E31DDA-7414-4CA5-9DC7-7206E4A326A6}" presName="spacer" presStyleCnt="0"/>
      <dgm:spPr/>
    </dgm:pt>
    <dgm:pt modelId="{49C4B2FB-2907-4D47-B038-BE72F3DE5719}" type="pres">
      <dgm:prSet presAssocID="{A1F1873E-7FB2-4CAA-8447-51F07137DC66}" presName="parentText" presStyleLbl="node1" presStyleIdx="3" presStyleCnt="5">
        <dgm:presLayoutVars>
          <dgm:chMax val="0"/>
          <dgm:bulletEnabled val="1"/>
        </dgm:presLayoutVars>
      </dgm:prSet>
      <dgm:spPr/>
    </dgm:pt>
    <dgm:pt modelId="{1DFD5653-B583-46D0-AF8E-F010910BEE23}" type="pres">
      <dgm:prSet presAssocID="{41CA5884-62F4-4B48-924D-F844BDB36733}" presName="spacer" presStyleCnt="0"/>
      <dgm:spPr/>
    </dgm:pt>
    <dgm:pt modelId="{A092CAF0-21DA-4385-BC97-D83BAD5CBB9F}" type="pres">
      <dgm:prSet presAssocID="{9946E8F0-B518-442E-BFEF-27640ABFC564}" presName="parentText" presStyleLbl="node1" presStyleIdx="4" presStyleCnt="5">
        <dgm:presLayoutVars>
          <dgm:chMax val="0"/>
          <dgm:bulletEnabled val="1"/>
        </dgm:presLayoutVars>
      </dgm:prSet>
      <dgm:spPr/>
    </dgm:pt>
  </dgm:ptLst>
  <dgm:cxnLst>
    <dgm:cxn modelId="{28F07638-73C0-440C-9F49-2582FD5272F5}" srcId="{ED396445-52C7-4D11-9C97-FE591CFD8695}" destId="{39A77C7F-B991-4D6F-805B-CDE9B2F41677}" srcOrd="1" destOrd="0" parTransId="{8AC4E60E-F804-4B51-AC13-63D8252BE615}" sibTransId="{0103C257-39FD-4C90-8BDD-DF80B3771CA9}"/>
    <dgm:cxn modelId="{D8F6F86D-9FC6-49D3-99B7-2B4668599938}" type="presOf" srcId="{A1F1873E-7FB2-4CAA-8447-51F07137DC66}" destId="{49C4B2FB-2907-4D47-B038-BE72F3DE5719}" srcOrd="0" destOrd="0" presId="urn:microsoft.com/office/officeart/2005/8/layout/vList2"/>
    <dgm:cxn modelId="{A79F714E-E4BC-4577-AA6D-6D3605AB99BF}" type="presOf" srcId="{20E35D75-FE4C-427D-8914-A6C269FE1B31}" destId="{DB40A33E-2741-4E34-91A8-E47868863EF2}" srcOrd="0" destOrd="0" presId="urn:microsoft.com/office/officeart/2005/8/layout/vList2"/>
    <dgm:cxn modelId="{7EC52274-369B-4F2A-93BD-D72ABD3A9B36}" srcId="{ED396445-52C7-4D11-9C97-FE591CFD8695}" destId="{A1F1873E-7FB2-4CAA-8447-51F07137DC66}" srcOrd="3" destOrd="0" parTransId="{D58611F7-0FC2-4A78-8FEF-92ECF98A6552}" sibTransId="{41CA5884-62F4-4B48-924D-F844BDB36733}"/>
    <dgm:cxn modelId="{12F8D154-47EC-44D1-AF98-B5ACBFEFF283}" srcId="{ED396445-52C7-4D11-9C97-FE591CFD8695}" destId="{20E35D75-FE4C-427D-8914-A6C269FE1B31}" srcOrd="0" destOrd="0" parTransId="{7ABD11F6-5D94-4985-83AE-AC140707321D}" sibTransId="{68C292AE-4D73-4DB3-A3E6-91571157C10E}"/>
    <dgm:cxn modelId="{E5D8F095-3E53-4830-BF7C-59C2F064DA28}" type="presOf" srcId="{9946E8F0-B518-442E-BFEF-27640ABFC564}" destId="{A092CAF0-21DA-4385-BC97-D83BAD5CBB9F}" srcOrd="0" destOrd="0" presId="urn:microsoft.com/office/officeart/2005/8/layout/vList2"/>
    <dgm:cxn modelId="{901D9E9C-E4B7-4360-A6C3-3D7EC3A95733}" srcId="{ED396445-52C7-4D11-9C97-FE591CFD8695}" destId="{9946E8F0-B518-442E-BFEF-27640ABFC564}" srcOrd="4" destOrd="0" parTransId="{5DA98413-E25C-4B77-BAA2-92DA4E22B2DB}" sibTransId="{DAAE42C8-EA46-4311-AC93-EACE3A01984E}"/>
    <dgm:cxn modelId="{B3D742B2-6745-486D-98CA-F10CF3A4138D}" srcId="{ED396445-52C7-4D11-9C97-FE591CFD8695}" destId="{021C5CBF-A81B-4763-9174-21E4CDEEB4EA}" srcOrd="2" destOrd="0" parTransId="{070847F7-461F-4B7A-838D-8674E35D7C20}" sibTransId="{A0E31DDA-7414-4CA5-9DC7-7206E4A326A6}"/>
    <dgm:cxn modelId="{4195BFDE-B7AE-46FF-8D80-4D8A4E3C7830}" type="presOf" srcId="{ED396445-52C7-4D11-9C97-FE591CFD8695}" destId="{B4762AAB-0C35-4896-88D3-7DDD13ABBC5E}" srcOrd="0" destOrd="0" presId="urn:microsoft.com/office/officeart/2005/8/layout/vList2"/>
    <dgm:cxn modelId="{EE2C76FB-32CD-466A-8DB6-6B18B49A0916}" type="presOf" srcId="{39A77C7F-B991-4D6F-805B-CDE9B2F41677}" destId="{B5E0E3AE-158A-4C7F-97A3-6A8C7FC27A5D}" srcOrd="0" destOrd="0" presId="urn:microsoft.com/office/officeart/2005/8/layout/vList2"/>
    <dgm:cxn modelId="{CBC2A0FC-D57D-4CAC-94A8-A34602D0D8F1}" type="presOf" srcId="{021C5CBF-A81B-4763-9174-21E4CDEEB4EA}" destId="{4AD8AB6C-F449-46DC-8733-0ACA0C62266C}" srcOrd="0" destOrd="0" presId="urn:microsoft.com/office/officeart/2005/8/layout/vList2"/>
    <dgm:cxn modelId="{AE5A1042-60A6-40C4-8365-37249E325BD3}" type="presParOf" srcId="{B4762AAB-0C35-4896-88D3-7DDD13ABBC5E}" destId="{DB40A33E-2741-4E34-91A8-E47868863EF2}" srcOrd="0" destOrd="0" presId="urn:microsoft.com/office/officeart/2005/8/layout/vList2"/>
    <dgm:cxn modelId="{4FD2D52A-32E0-4D26-B2CE-16176AF7275E}" type="presParOf" srcId="{B4762AAB-0C35-4896-88D3-7DDD13ABBC5E}" destId="{4AE8155A-46B1-470B-A38E-15BE13B8AC9A}" srcOrd="1" destOrd="0" presId="urn:microsoft.com/office/officeart/2005/8/layout/vList2"/>
    <dgm:cxn modelId="{0FFD2F63-5B7B-464A-A0A4-B62A95FA82B0}" type="presParOf" srcId="{B4762AAB-0C35-4896-88D3-7DDD13ABBC5E}" destId="{B5E0E3AE-158A-4C7F-97A3-6A8C7FC27A5D}" srcOrd="2" destOrd="0" presId="urn:microsoft.com/office/officeart/2005/8/layout/vList2"/>
    <dgm:cxn modelId="{F9E8EBF0-2C10-436A-9B9E-4EA3891731E7}" type="presParOf" srcId="{B4762AAB-0C35-4896-88D3-7DDD13ABBC5E}" destId="{11B24A3F-733B-4820-A659-FB3858C07C0D}" srcOrd="3" destOrd="0" presId="urn:microsoft.com/office/officeart/2005/8/layout/vList2"/>
    <dgm:cxn modelId="{9945F5C3-53F4-4487-A2E9-602B5CCA7DA5}" type="presParOf" srcId="{B4762AAB-0C35-4896-88D3-7DDD13ABBC5E}" destId="{4AD8AB6C-F449-46DC-8733-0ACA0C62266C}" srcOrd="4" destOrd="0" presId="urn:microsoft.com/office/officeart/2005/8/layout/vList2"/>
    <dgm:cxn modelId="{AAB013C7-0CCC-4DAA-AC23-C0AA18DFBD63}" type="presParOf" srcId="{B4762AAB-0C35-4896-88D3-7DDD13ABBC5E}" destId="{FA2E0D74-EA90-434F-86FD-7A82A6F61424}" srcOrd="5" destOrd="0" presId="urn:microsoft.com/office/officeart/2005/8/layout/vList2"/>
    <dgm:cxn modelId="{F35058BB-9523-4A7A-B872-46870E3E88CA}" type="presParOf" srcId="{B4762AAB-0C35-4896-88D3-7DDD13ABBC5E}" destId="{49C4B2FB-2907-4D47-B038-BE72F3DE5719}" srcOrd="6" destOrd="0" presId="urn:microsoft.com/office/officeart/2005/8/layout/vList2"/>
    <dgm:cxn modelId="{F248D044-6C85-4D42-B560-0D07C809D627}" type="presParOf" srcId="{B4762AAB-0C35-4896-88D3-7DDD13ABBC5E}" destId="{1DFD5653-B583-46D0-AF8E-F010910BEE23}" srcOrd="7" destOrd="0" presId="urn:microsoft.com/office/officeart/2005/8/layout/vList2"/>
    <dgm:cxn modelId="{64636D13-AE49-446D-9CE5-7198A2F46485}" type="presParOf" srcId="{B4762AAB-0C35-4896-88D3-7DDD13ABBC5E}" destId="{A092CAF0-21DA-4385-BC97-D83BAD5CBB9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F187C7-A9C6-4FD1-9023-1E0006182993}"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0DD1E3BF-FA64-4601-BC9A-69E5E4CB291D}">
      <dgm:prSet/>
      <dgm:spPr/>
      <dgm:t>
        <a:bodyPr/>
        <a:lstStyle/>
        <a:p>
          <a:r>
            <a:rPr lang="en-IN"/>
            <a:t>Froming</a:t>
          </a:r>
          <a:endParaRPr lang="en-US"/>
        </a:p>
      </dgm:t>
    </dgm:pt>
    <dgm:pt modelId="{400EDF18-F98E-4D6B-A8EA-90D7B97BFB74}" type="parTrans" cxnId="{AE045C7D-4685-4AA2-A66F-EC2EFC8178A2}">
      <dgm:prSet/>
      <dgm:spPr/>
      <dgm:t>
        <a:bodyPr/>
        <a:lstStyle/>
        <a:p>
          <a:endParaRPr lang="en-US"/>
        </a:p>
      </dgm:t>
    </dgm:pt>
    <dgm:pt modelId="{183FC37E-C5BD-4A34-8DB1-C3CC938D974F}" type="sibTrans" cxnId="{AE045C7D-4685-4AA2-A66F-EC2EFC8178A2}">
      <dgm:prSet/>
      <dgm:spPr/>
      <dgm:t>
        <a:bodyPr/>
        <a:lstStyle/>
        <a:p>
          <a:endParaRPr lang="en-US"/>
        </a:p>
      </dgm:t>
    </dgm:pt>
    <dgm:pt modelId="{82223633-DB22-4BD2-BF9A-A7A527D82F56}">
      <dgm:prSet/>
      <dgm:spPr/>
      <dgm:t>
        <a:bodyPr/>
        <a:lstStyle/>
        <a:p>
          <a:r>
            <a:rPr lang="en-IN"/>
            <a:t>Storming</a:t>
          </a:r>
          <a:endParaRPr lang="en-US"/>
        </a:p>
      </dgm:t>
    </dgm:pt>
    <dgm:pt modelId="{F4E9FC9F-5E14-4E74-A52A-D2A378C77E0A}" type="parTrans" cxnId="{D974B2E9-965C-462F-996D-B6C37B8DE361}">
      <dgm:prSet/>
      <dgm:spPr/>
      <dgm:t>
        <a:bodyPr/>
        <a:lstStyle/>
        <a:p>
          <a:endParaRPr lang="en-US"/>
        </a:p>
      </dgm:t>
    </dgm:pt>
    <dgm:pt modelId="{D391804F-9112-4D70-B0F9-719B8477E35D}" type="sibTrans" cxnId="{D974B2E9-965C-462F-996D-B6C37B8DE361}">
      <dgm:prSet/>
      <dgm:spPr/>
      <dgm:t>
        <a:bodyPr/>
        <a:lstStyle/>
        <a:p>
          <a:endParaRPr lang="en-US"/>
        </a:p>
      </dgm:t>
    </dgm:pt>
    <dgm:pt modelId="{81641B39-C356-450B-A324-19C8C89E1868}">
      <dgm:prSet/>
      <dgm:spPr/>
      <dgm:t>
        <a:bodyPr/>
        <a:lstStyle/>
        <a:p>
          <a:r>
            <a:rPr lang="en-IN"/>
            <a:t>Norming</a:t>
          </a:r>
          <a:endParaRPr lang="en-US"/>
        </a:p>
      </dgm:t>
    </dgm:pt>
    <dgm:pt modelId="{464CCE50-E9FA-4272-BB4A-F87AFFE78E27}" type="parTrans" cxnId="{E8DD4D33-EB50-40C3-9324-21562E1E11A2}">
      <dgm:prSet/>
      <dgm:spPr/>
      <dgm:t>
        <a:bodyPr/>
        <a:lstStyle/>
        <a:p>
          <a:endParaRPr lang="en-US"/>
        </a:p>
      </dgm:t>
    </dgm:pt>
    <dgm:pt modelId="{653BCED6-B124-4BF2-9684-C1025FED3E39}" type="sibTrans" cxnId="{E8DD4D33-EB50-40C3-9324-21562E1E11A2}">
      <dgm:prSet/>
      <dgm:spPr/>
      <dgm:t>
        <a:bodyPr/>
        <a:lstStyle/>
        <a:p>
          <a:endParaRPr lang="en-US"/>
        </a:p>
      </dgm:t>
    </dgm:pt>
    <dgm:pt modelId="{9F9726EA-CCBF-49BB-9F9D-88EEFD1FD04B}">
      <dgm:prSet/>
      <dgm:spPr/>
      <dgm:t>
        <a:bodyPr/>
        <a:lstStyle/>
        <a:p>
          <a:r>
            <a:rPr lang="en-IN"/>
            <a:t>Perfroming</a:t>
          </a:r>
          <a:endParaRPr lang="en-US"/>
        </a:p>
      </dgm:t>
    </dgm:pt>
    <dgm:pt modelId="{C6D6CD33-B0D4-478D-9DCC-8B2C08163333}" type="parTrans" cxnId="{4E5FB383-7767-4820-8873-0EB8649B1C32}">
      <dgm:prSet/>
      <dgm:spPr/>
      <dgm:t>
        <a:bodyPr/>
        <a:lstStyle/>
        <a:p>
          <a:endParaRPr lang="en-US"/>
        </a:p>
      </dgm:t>
    </dgm:pt>
    <dgm:pt modelId="{EAC318FF-12CD-446C-9E09-67490D759D6E}" type="sibTrans" cxnId="{4E5FB383-7767-4820-8873-0EB8649B1C32}">
      <dgm:prSet/>
      <dgm:spPr/>
      <dgm:t>
        <a:bodyPr/>
        <a:lstStyle/>
        <a:p>
          <a:endParaRPr lang="en-US"/>
        </a:p>
      </dgm:t>
    </dgm:pt>
    <dgm:pt modelId="{05301A30-8D4F-4465-98C1-B4C9005B96D0}">
      <dgm:prSet/>
      <dgm:spPr/>
      <dgm:t>
        <a:bodyPr/>
        <a:lstStyle/>
        <a:p>
          <a:r>
            <a:rPr lang="en-IN"/>
            <a:t>Adjourning</a:t>
          </a:r>
          <a:endParaRPr lang="en-US"/>
        </a:p>
      </dgm:t>
    </dgm:pt>
    <dgm:pt modelId="{03DE4BD2-9CC4-40E9-B838-5BD872FF4A3E}" type="parTrans" cxnId="{DED1BB6B-5485-4A20-9F2F-A3387EFD3D8F}">
      <dgm:prSet/>
      <dgm:spPr/>
      <dgm:t>
        <a:bodyPr/>
        <a:lstStyle/>
        <a:p>
          <a:endParaRPr lang="en-US"/>
        </a:p>
      </dgm:t>
    </dgm:pt>
    <dgm:pt modelId="{9BE74119-B714-47B1-B495-D8F3BE09808F}" type="sibTrans" cxnId="{DED1BB6B-5485-4A20-9F2F-A3387EFD3D8F}">
      <dgm:prSet/>
      <dgm:spPr/>
      <dgm:t>
        <a:bodyPr/>
        <a:lstStyle/>
        <a:p>
          <a:endParaRPr lang="en-US"/>
        </a:p>
      </dgm:t>
    </dgm:pt>
    <dgm:pt modelId="{15F54EEB-835F-43F4-84BF-76E2531ED2BA}" type="pres">
      <dgm:prSet presAssocID="{99F187C7-A9C6-4FD1-9023-1E0006182993}" presName="linear" presStyleCnt="0">
        <dgm:presLayoutVars>
          <dgm:dir/>
          <dgm:animLvl val="lvl"/>
          <dgm:resizeHandles val="exact"/>
        </dgm:presLayoutVars>
      </dgm:prSet>
      <dgm:spPr/>
    </dgm:pt>
    <dgm:pt modelId="{96F81EFB-CCA5-4AA2-8D32-D8C24F00E2C7}" type="pres">
      <dgm:prSet presAssocID="{0DD1E3BF-FA64-4601-BC9A-69E5E4CB291D}" presName="parentLin" presStyleCnt="0"/>
      <dgm:spPr/>
    </dgm:pt>
    <dgm:pt modelId="{8BCA8377-18F7-438A-8061-192838CE959C}" type="pres">
      <dgm:prSet presAssocID="{0DD1E3BF-FA64-4601-BC9A-69E5E4CB291D}" presName="parentLeftMargin" presStyleLbl="node1" presStyleIdx="0" presStyleCnt="5"/>
      <dgm:spPr/>
    </dgm:pt>
    <dgm:pt modelId="{2286E288-0794-4C94-A6B1-AEF147A20C29}" type="pres">
      <dgm:prSet presAssocID="{0DD1E3BF-FA64-4601-BC9A-69E5E4CB291D}" presName="parentText" presStyleLbl="node1" presStyleIdx="0" presStyleCnt="5">
        <dgm:presLayoutVars>
          <dgm:chMax val="0"/>
          <dgm:bulletEnabled val="1"/>
        </dgm:presLayoutVars>
      </dgm:prSet>
      <dgm:spPr/>
    </dgm:pt>
    <dgm:pt modelId="{9099962E-863A-4B14-AF5C-8AE6B811C40F}" type="pres">
      <dgm:prSet presAssocID="{0DD1E3BF-FA64-4601-BC9A-69E5E4CB291D}" presName="negativeSpace" presStyleCnt="0"/>
      <dgm:spPr/>
    </dgm:pt>
    <dgm:pt modelId="{CAEB1649-5326-459F-AE3E-6C16A5BF045E}" type="pres">
      <dgm:prSet presAssocID="{0DD1E3BF-FA64-4601-BC9A-69E5E4CB291D}" presName="childText" presStyleLbl="conFgAcc1" presStyleIdx="0" presStyleCnt="5">
        <dgm:presLayoutVars>
          <dgm:bulletEnabled val="1"/>
        </dgm:presLayoutVars>
      </dgm:prSet>
      <dgm:spPr/>
    </dgm:pt>
    <dgm:pt modelId="{8EAF27B8-73FF-4674-AADA-4FCE48250441}" type="pres">
      <dgm:prSet presAssocID="{183FC37E-C5BD-4A34-8DB1-C3CC938D974F}" presName="spaceBetweenRectangles" presStyleCnt="0"/>
      <dgm:spPr/>
    </dgm:pt>
    <dgm:pt modelId="{06281AEA-F4D6-45F5-B8F5-58BC995B377F}" type="pres">
      <dgm:prSet presAssocID="{82223633-DB22-4BD2-BF9A-A7A527D82F56}" presName="parentLin" presStyleCnt="0"/>
      <dgm:spPr/>
    </dgm:pt>
    <dgm:pt modelId="{8219D831-7B9B-46B6-9D83-4C8EB306F9E3}" type="pres">
      <dgm:prSet presAssocID="{82223633-DB22-4BD2-BF9A-A7A527D82F56}" presName="parentLeftMargin" presStyleLbl="node1" presStyleIdx="0" presStyleCnt="5"/>
      <dgm:spPr/>
    </dgm:pt>
    <dgm:pt modelId="{3FF78DB3-1ECE-415D-87E1-0192DB9D0F2D}" type="pres">
      <dgm:prSet presAssocID="{82223633-DB22-4BD2-BF9A-A7A527D82F56}" presName="parentText" presStyleLbl="node1" presStyleIdx="1" presStyleCnt="5">
        <dgm:presLayoutVars>
          <dgm:chMax val="0"/>
          <dgm:bulletEnabled val="1"/>
        </dgm:presLayoutVars>
      </dgm:prSet>
      <dgm:spPr/>
    </dgm:pt>
    <dgm:pt modelId="{B07D76C2-B056-42FD-AAE5-59770ECBD4C2}" type="pres">
      <dgm:prSet presAssocID="{82223633-DB22-4BD2-BF9A-A7A527D82F56}" presName="negativeSpace" presStyleCnt="0"/>
      <dgm:spPr/>
    </dgm:pt>
    <dgm:pt modelId="{7A44253D-5C62-4F67-A127-5A3CECF0F533}" type="pres">
      <dgm:prSet presAssocID="{82223633-DB22-4BD2-BF9A-A7A527D82F56}" presName="childText" presStyleLbl="conFgAcc1" presStyleIdx="1" presStyleCnt="5">
        <dgm:presLayoutVars>
          <dgm:bulletEnabled val="1"/>
        </dgm:presLayoutVars>
      </dgm:prSet>
      <dgm:spPr/>
    </dgm:pt>
    <dgm:pt modelId="{CE94072F-FCFB-42EF-A63C-11E3553E11B3}" type="pres">
      <dgm:prSet presAssocID="{D391804F-9112-4D70-B0F9-719B8477E35D}" presName="spaceBetweenRectangles" presStyleCnt="0"/>
      <dgm:spPr/>
    </dgm:pt>
    <dgm:pt modelId="{4E67F73D-059D-4887-AB49-4C2805DDEF40}" type="pres">
      <dgm:prSet presAssocID="{81641B39-C356-450B-A324-19C8C89E1868}" presName="parentLin" presStyleCnt="0"/>
      <dgm:spPr/>
    </dgm:pt>
    <dgm:pt modelId="{1E8ECE53-2E59-46B8-BDCE-64FA1AC64777}" type="pres">
      <dgm:prSet presAssocID="{81641B39-C356-450B-A324-19C8C89E1868}" presName="parentLeftMargin" presStyleLbl="node1" presStyleIdx="1" presStyleCnt="5"/>
      <dgm:spPr/>
    </dgm:pt>
    <dgm:pt modelId="{F88B6694-1E31-42C1-98D7-2AA5B16BD731}" type="pres">
      <dgm:prSet presAssocID="{81641B39-C356-450B-A324-19C8C89E1868}" presName="parentText" presStyleLbl="node1" presStyleIdx="2" presStyleCnt="5">
        <dgm:presLayoutVars>
          <dgm:chMax val="0"/>
          <dgm:bulletEnabled val="1"/>
        </dgm:presLayoutVars>
      </dgm:prSet>
      <dgm:spPr/>
    </dgm:pt>
    <dgm:pt modelId="{93FC229E-2846-4B88-9D38-8C337AE88EBE}" type="pres">
      <dgm:prSet presAssocID="{81641B39-C356-450B-A324-19C8C89E1868}" presName="negativeSpace" presStyleCnt="0"/>
      <dgm:spPr/>
    </dgm:pt>
    <dgm:pt modelId="{08FC3090-62D7-4C04-8F42-F0B53A96CAE2}" type="pres">
      <dgm:prSet presAssocID="{81641B39-C356-450B-A324-19C8C89E1868}" presName="childText" presStyleLbl="conFgAcc1" presStyleIdx="2" presStyleCnt="5">
        <dgm:presLayoutVars>
          <dgm:bulletEnabled val="1"/>
        </dgm:presLayoutVars>
      </dgm:prSet>
      <dgm:spPr/>
    </dgm:pt>
    <dgm:pt modelId="{44CA50A2-34D6-48FC-8A82-21BCFA2A7F22}" type="pres">
      <dgm:prSet presAssocID="{653BCED6-B124-4BF2-9684-C1025FED3E39}" presName="spaceBetweenRectangles" presStyleCnt="0"/>
      <dgm:spPr/>
    </dgm:pt>
    <dgm:pt modelId="{9CC59B13-FD55-4657-B6D8-1E903830DCC5}" type="pres">
      <dgm:prSet presAssocID="{9F9726EA-CCBF-49BB-9F9D-88EEFD1FD04B}" presName="parentLin" presStyleCnt="0"/>
      <dgm:spPr/>
    </dgm:pt>
    <dgm:pt modelId="{92575F22-1B0D-4C10-B8A0-635FF924EC46}" type="pres">
      <dgm:prSet presAssocID="{9F9726EA-CCBF-49BB-9F9D-88EEFD1FD04B}" presName="parentLeftMargin" presStyleLbl="node1" presStyleIdx="2" presStyleCnt="5"/>
      <dgm:spPr/>
    </dgm:pt>
    <dgm:pt modelId="{9B71EBBD-73A7-4CFA-86F3-37C87C1D46E8}" type="pres">
      <dgm:prSet presAssocID="{9F9726EA-CCBF-49BB-9F9D-88EEFD1FD04B}" presName="parentText" presStyleLbl="node1" presStyleIdx="3" presStyleCnt="5">
        <dgm:presLayoutVars>
          <dgm:chMax val="0"/>
          <dgm:bulletEnabled val="1"/>
        </dgm:presLayoutVars>
      </dgm:prSet>
      <dgm:spPr/>
    </dgm:pt>
    <dgm:pt modelId="{61A00DC2-7D38-4B3C-BA44-C96701B5BE05}" type="pres">
      <dgm:prSet presAssocID="{9F9726EA-CCBF-49BB-9F9D-88EEFD1FD04B}" presName="negativeSpace" presStyleCnt="0"/>
      <dgm:spPr/>
    </dgm:pt>
    <dgm:pt modelId="{37D39C0F-54C1-4673-AD2B-7B3E184BD56B}" type="pres">
      <dgm:prSet presAssocID="{9F9726EA-CCBF-49BB-9F9D-88EEFD1FD04B}" presName="childText" presStyleLbl="conFgAcc1" presStyleIdx="3" presStyleCnt="5">
        <dgm:presLayoutVars>
          <dgm:bulletEnabled val="1"/>
        </dgm:presLayoutVars>
      </dgm:prSet>
      <dgm:spPr/>
    </dgm:pt>
    <dgm:pt modelId="{0F7D2A91-0FD6-430E-98E9-F9231AEC9E5D}" type="pres">
      <dgm:prSet presAssocID="{EAC318FF-12CD-446C-9E09-67490D759D6E}" presName="spaceBetweenRectangles" presStyleCnt="0"/>
      <dgm:spPr/>
    </dgm:pt>
    <dgm:pt modelId="{AD090206-5AE5-45C7-B0E1-6846ACD6EE91}" type="pres">
      <dgm:prSet presAssocID="{05301A30-8D4F-4465-98C1-B4C9005B96D0}" presName="parentLin" presStyleCnt="0"/>
      <dgm:spPr/>
    </dgm:pt>
    <dgm:pt modelId="{1DCBE21E-4BDF-4598-9EDB-909FE177C201}" type="pres">
      <dgm:prSet presAssocID="{05301A30-8D4F-4465-98C1-B4C9005B96D0}" presName="parentLeftMargin" presStyleLbl="node1" presStyleIdx="3" presStyleCnt="5"/>
      <dgm:spPr/>
    </dgm:pt>
    <dgm:pt modelId="{337463B4-C96B-43F0-AB9F-DB77F4EF2880}" type="pres">
      <dgm:prSet presAssocID="{05301A30-8D4F-4465-98C1-B4C9005B96D0}" presName="parentText" presStyleLbl="node1" presStyleIdx="4" presStyleCnt="5">
        <dgm:presLayoutVars>
          <dgm:chMax val="0"/>
          <dgm:bulletEnabled val="1"/>
        </dgm:presLayoutVars>
      </dgm:prSet>
      <dgm:spPr/>
    </dgm:pt>
    <dgm:pt modelId="{8E8E96E4-B9A8-4663-8345-1B6E26CB1A79}" type="pres">
      <dgm:prSet presAssocID="{05301A30-8D4F-4465-98C1-B4C9005B96D0}" presName="negativeSpace" presStyleCnt="0"/>
      <dgm:spPr/>
    </dgm:pt>
    <dgm:pt modelId="{E1A228C4-8ADA-4F53-884B-F834CC3BBD1C}" type="pres">
      <dgm:prSet presAssocID="{05301A30-8D4F-4465-98C1-B4C9005B96D0}" presName="childText" presStyleLbl="conFgAcc1" presStyleIdx="4" presStyleCnt="5">
        <dgm:presLayoutVars>
          <dgm:bulletEnabled val="1"/>
        </dgm:presLayoutVars>
      </dgm:prSet>
      <dgm:spPr/>
    </dgm:pt>
  </dgm:ptLst>
  <dgm:cxnLst>
    <dgm:cxn modelId="{0385C61E-05B7-4154-8002-8BA318E07B3A}" type="presOf" srcId="{0DD1E3BF-FA64-4601-BC9A-69E5E4CB291D}" destId="{8BCA8377-18F7-438A-8061-192838CE959C}" srcOrd="0" destOrd="0" presId="urn:microsoft.com/office/officeart/2005/8/layout/list1"/>
    <dgm:cxn modelId="{E8DD4D33-EB50-40C3-9324-21562E1E11A2}" srcId="{99F187C7-A9C6-4FD1-9023-1E0006182993}" destId="{81641B39-C356-450B-A324-19C8C89E1868}" srcOrd="2" destOrd="0" parTransId="{464CCE50-E9FA-4272-BB4A-F87AFFE78E27}" sibTransId="{653BCED6-B124-4BF2-9684-C1025FED3E39}"/>
    <dgm:cxn modelId="{C039DF38-31B3-4A2E-BE00-4487DA3651CA}" type="presOf" srcId="{82223633-DB22-4BD2-BF9A-A7A527D82F56}" destId="{3FF78DB3-1ECE-415D-87E1-0192DB9D0F2D}" srcOrd="1" destOrd="0" presId="urn:microsoft.com/office/officeart/2005/8/layout/list1"/>
    <dgm:cxn modelId="{C36F1539-0542-4534-BEEC-E80CF65F0F3F}" type="presOf" srcId="{9F9726EA-CCBF-49BB-9F9D-88EEFD1FD04B}" destId="{9B71EBBD-73A7-4CFA-86F3-37C87C1D46E8}" srcOrd="1" destOrd="0" presId="urn:microsoft.com/office/officeart/2005/8/layout/list1"/>
    <dgm:cxn modelId="{2954D947-2C4B-432D-AE4E-083332B28094}" type="presOf" srcId="{05301A30-8D4F-4465-98C1-B4C9005B96D0}" destId="{337463B4-C96B-43F0-AB9F-DB77F4EF2880}" srcOrd="1" destOrd="0" presId="urn:microsoft.com/office/officeart/2005/8/layout/list1"/>
    <dgm:cxn modelId="{DED1BB6B-5485-4A20-9F2F-A3387EFD3D8F}" srcId="{99F187C7-A9C6-4FD1-9023-1E0006182993}" destId="{05301A30-8D4F-4465-98C1-B4C9005B96D0}" srcOrd="4" destOrd="0" parTransId="{03DE4BD2-9CC4-40E9-B838-5BD872FF4A3E}" sibTransId="{9BE74119-B714-47B1-B495-D8F3BE09808F}"/>
    <dgm:cxn modelId="{8F03FB4D-0126-424C-9B23-C524C6918DCB}" type="presOf" srcId="{81641B39-C356-450B-A324-19C8C89E1868}" destId="{F88B6694-1E31-42C1-98D7-2AA5B16BD731}" srcOrd="1" destOrd="0" presId="urn:microsoft.com/office/officeart/2005/8/layout/list1"/>
    <dgm:cxn modelId="{AE045C7D-4685-4AA2-A66F-EC2EFC8178A2}" srcId="{99F187C7-A9C6-4FD1-9023-1E0006182993}" destId="{0DD1E3BF-FA64-4601-BC9A-69E5E4CB291D}" srcOrd="0" destOrd="0" parTransId="{400EDF18-F98E-4D6B-A8EA-90D7B97BFB74}" sibTransId="{183FC37E-C5BD-4A34-8DB1-C3CC938D974F}"/>
    <dgm:cxn modelId="{4E5FB383-7767-4820-8873-0EB8649B1C32}" srcId="{99F187C7-A9C6-4FD1-9023-1E0006182993}" destId="{9F9726EA-CCBF-49BB-9F9D-88EEFD1FD04B}" srcOrd="3" destOrd="0" parTransId="{C6D6CD33-B0D4-478D-9DCC-8B2C08163333}" sibTransId="{EAC318FF-12CD-446C-9E09-67490D759D6E}"/>
    <dgm:cxn modelId="{7FEB7192-D01D-4C46-B3DD-C87EDA537147}" type="presOf" srcId="{9F9726EA-CCBF-49BB-9F9D-88EEFD1FD04B}" destId="{92575F22-1B0D-4C10-B8A0-635FF924EC46}" srcOrd="0" destOrd="0" presId="urn:microsoft.com/office/officeart/2005/8/layout/list1"/>
    <dgm:cxn modelId="{A4F72D97-0007-458F-B2DA-CB25EC5CB8B1}" type="presOf" srcId="{82223633-DB22-4BD2-BF9A-A7A527D82F56}" destId="{8219D831-7B9B-46B6-9D83-4C8EB306F9E3}" srcOrd="0" destOrd="0" presId="urn:microsoft.com/office/officeart/2005/8/layout/list1"/>
    <dgm:cxn modelId="{BF79C2B5-B191-4C55-8502-E73CBB26B28C}" type="presOf" srcId="{05301A30-8D4F-4465-98C1-B4C9005B96D0}" destId="{1DCBE21E-4BDF-4598-9EDB-909FE177C201}" srcOrd="0" destOrd="0" presId="urn:microsoft.com/office/officeart/2005/8/layout/list1"/>
    <dgm:cxn modelId="{E93DC8C4-D0C6-449E-9CA1-55FFEBD976F1}" type="presOf" srcId="{0DD1E3BF-FA64-4601-BC9A-69E5E4CB291D}" destId="{2286E288-0794-4C94-A6B1-AEF147A20C29}" srcOrd="1" destOrd="0" presId="urn:microsoft.com/office/officeart/2005/8/layout/list1"/>
    <dgm:cxn modelId="{5A931CCE-8A6C-456B-99FD-844F9400CDE4}" type="presOf" srcId="{99F187C7-A9C6-4FD1-9023-1E0006182993}" destId="{15F54EEB-835F-43F4-84BF-76E2531ED2BA}" srcOrd="0" destOrd="0" presId="urn:microsoft.com/office/officeart/2005/8/layout/list1"/>
    <dgm:cxn modelId="{A9F7F9DD-845C-4BB0-8465-334DEDEFD62E}" type="presOf" srcId="{81641B39-C356-450B-A324-19C8C89E1868}" destId="{1E8ECE53-2E59-46B8-BDCE-64FA1AC64777}" srcOrd="0" destOrd="0" presId="urn:microsoft.com/office/officeart/2005/8/layout/list1"/>
    <dgm:cxn modelId="{D974B2E9-965C-462F-996D-B6C37B8DE361}" srcId="{99F187C7-A9C6-4FD1-9023-1E0006182993}" destId="{82223633-DB22-4BD2-BF9A-A7A527D82F56}" srcOrd="1" destOrd="0" parTransId="{F4E9FC9F-5E14-4E74-A52A-D2A378C77E0A}" sibTransId="{D391804F-9112-4D70-B0F9-719B8477E35D}"/>
    <dgm:cxn modelId="{26A4D2A2-5E9E-4028-BBB9-4C8056715E1E}" type="presParOf" srcId="{15F54EEB-835F-43F4-84BF-76E2531ED2BA}" destId="{96F81EFB-CCA5-4AA2-8D32-D8C24F00E2C7}" srcOrd="0" destOrd="0" presId="urn:microsoft.com/office/officeart/2005/8/layout/list1"/>
    <dgm:cxn modelId="{BE0E8324-CFEF-4F63-93CA-AE9320E43937}" type="presParOf" srcId="{96F81EFB-CCA5-4AA2-8D32-D8C24F00E2C7}" destId="{8BCA8377-18F7-438A-8061-192838CE959C}" srcOrd="0" destOrd="0" presId="urn:microsoft.com/office/officeart/2005/8/layout/list1"/>
    <dgm:cxn modelId="{2EEC3F7A-0FF2-4D95-B1AD-9E546280B198}" type="presParOf" srcId="{96F81EFB-CCA5-4AA2-8D32-D8C24F00E2C7}" destId="{2286E288-0794-4C94-A6B1-AEF147A20C29}" srcOrd="1" destOrd="0" presId="urn:microsoft.com/office/officeart/2005/8/layout/list1"/>
    <dgm:cxn modelId="{6FBB7FCB-B61B-4449-8D38-677BF4AE0DE3}" type="presParOf" srcId="{15F54EEB-835F-43F4-84BF-76E2531ED2BA}" destId="{9099962E-863A-4B14-AF5C-8AE6B811C40F}" srcOrd="1" destOrd="0" presId="urn:microsoft.com/office/officeart/2005/8/layout/list1"/>
    <dgm:cxn modelId="{3C20DADB-E07E-4E75-B254-6EFEDE0A7568}" type="presParOf" srcId="{15F54EEB-835F-43F4-84BF-76E2531ED2BA}" destId="{CAEB1649-5326-459F-AE3E-6C16A5BF045E}" srcOrd="2" destOrd="0" presId="urn:microsoft.com/office/officeart/2005/8/layout/list1"/>
    <dgm:cxn modelId="{103684BE-D778-4F83-82C2-668460FE444F}" type="presParOf" srcId="{15F54EEB-835F-43F4-84BF-76E2531ED2BA}" destId="{8EAF27B8-73FF-4674-AADA-4FCE48250441}" srcOrd="3" destOrd="0" presId="urn:microsoft.com/office/officeart/2005/8/layout/list1"/>
    <dgm:cxn modelId="{E1E6ECD0-C417-4F3D-B2B9-19376A706886}" type="presParOf" srcId="{15F54EEB-835F-43F4-84BF-76E2531ED2BA}" destId="{06281AEA-F4D6-45F5-B8F5-58BC995B377F}" srcOrd="4" destOrd="0" presId="urn:microsoft.com/office/officeart/2005/8/layout/list1"/>
    <dgm:cxn modelId="{6F969805-1A66-4599-B9C3-5C98D233D192}" type="presParOf" srcId="{06281AEA-F4D6-45F5-B8F5-58BC995B377F}" destId="{8219D831-7B9B-46B6-9D83-4C8EB306F9E3}" srcOrd="0" destOrd="0" presId="urn:microsoft.com/office/officeart/2005/8/layout/list1"/>
    <dgm:cxn modelId="{FB98E63B-C3AC-4C1F-A3EC-0A94915EA11B}" type="presParOf" srcId="{06281AEA-F4D6-45F5-B8F5-58BC995B377F}" destId="{3FF78DB3-1ECE-415D-87E1-0192DB9D0F2D}" srcOrd="1" destOrd="0" presId="urn:microsoft.com/office/officeart/2005/8/layout/list1"/>
    <dgm:cxn modelId="{DBD937C7-A265-4245-A003-C91C8D8E51DA}" type="presParOf" srcId="{15F54EEB-835F-43F4-84BF-76E2531ED2BA}" destId="{B07D76C2-B056-42FD-AAE5-59770ECBD4C2}" srcOrd="5" destOrd="0" presId="urn:microsoft.com/office/officeart/2005/8/layout/list1"/>
    <dgm:cxn modelId="{B3F82E09-AE77-4861-ABB6-23CED40EF50D}" type="presParOf" srcId="{15F54EEB-835F-43F4-84BF-76E2531ED2BA}" destId="{7A44253D-5C62-4F67-A127-5A3CECF0F533}" srcOrd="6" destOrd="0" presId="urn:microsoft.com/office/officeart/2005/8/layout/list1"/>
    <dgm:cxn modelId="{8681FB4A-5422-4158-A919-7BD2B0AF3FB1}" type="presParOf" srcId="{15F54EEB-835F-43F4-84BF-76E2531ED2BA}" destId="{CE94072F-FCFB-42EF-A63C-11E3553E11B3}" srcOrd="7" destOrd="0" presId="urn:microsoft.com/office/officeart/2005/8/layout/list1"/>
    <dgm:cxn modelId="{9E17C6FE-00C9-496E-B15F-2861D368187E}" type="presParOf" srcId="{15F54EEB-835F-43F4-84BF-76E2531ED2BA}" destId="{4E67F73D-059D-4887-AB49-4C2805DDEF40}" srcOrd="8" destOrd="0" presId="urn:microsoft.com/office/officeart/2005/8/layout/list1"/>
    <dgm:cxn modelId="{0E89F9BF-C785-4BD1-A349-713D7057CD70}" type="presParOf" srcId="{4E67F73D-059D-4887-AB49-4C2805DDEF40}" destId="{1E8ECE53-2E59-46B8-BDCE-64FA1AC64777}" srcOrd="0" destOrd="0" presId="urn:microsoft.com/office/officeart/2005/8/layout/list1"/>
    <dgm:cxn modelId="{FDC26128-E12B-47FC-B0A2-5EE3D17E9138}" type="presParOf" srcId="{4E67F73D-059D-4887-AB49-4C2805DDEF40}" destId="{F88B6694-1E31-42C1-98D7-2AA5B16BD731}" srcOrd="1" destOrd="0" presId="urn:microsoft.com/office/officeart/2005/8/layout/list1"/>
    <dgm:cxn modelId="{E4BC9349-C32C-4A7B-A8B1-D5963DEBCBA8}" type="presParOf" srcId="{15F54EEB-835F-43F4-84BF-76E2531ED2BA}" destId="{93FC229E-2846-4B88-9D38-8C337AE88EBE}" srcOrd="9" destOrd="0" presId="urn:microsoft.com/office/officeart/2005/8/layout/list1"/>
    <dgm:cxn modelId="{CB2AD862-A7E5-4E69-BACA-99AA84721CF9}" type="presParOf" srcId="{15F54EEB-835F-43F4-84BF-76E2531ED2BA}" destId="{08FC3090-62D7-4C04-8F42-F0B53A96CAE2}" srcOrd="10" destOrd="0" presId="urn:microsoft.com/office/officeart/2005/8/layout/list1"/>
    <dgm:cxn modelId="{46ACC000-C453-4247-A82B-3EFF5C0869C3}" type="presParOf" srcId="{15F54EEB-835F-43F4-84BF-76E2531ED2BA}" destId="{44CA50A2-34D6-48FC-8A82-21BCFA2A7F22}" srcOrd="11" destOrd="0" presId="urn:microsoft.com/office/officeart/2005/8/layout/list1"/>
    <dgm:cxn modelId="{45E33104-0D44-422F-A30E-5FFD6535A505}" type="presParOf" srcId="{15F54EEB-835F-43F4-84BF-76E2531ED2BA}" destId="{9CC59B13-FD55-4657-B6D8-1E903830DCC5}" srcOrd="12" destOrd="0" presId="urn:microsoft.com/office/officeart/2005/8/layout/list1"/>
    <dgm:cxn modelId="{2D0ACFAA-99D9-47F7-A698-02722AB353AD}" type="presParOf" srcId="{9CC59B13-FD55-4657-B6D8-1E903830DCC5}" destId="{92575F22-1B0D-4C10-B8A0-635FF924EC46}" srcOrd="0" destOrd="0" presId="urn:microsoft.com/office/officeart/2005/8/layout/list1"/>
    <dgm:cxn modelId="{81A04FFF-C09E-4103-A314-428ED0059D60}" type="presParOf" srcId="{9CC59B13-FD55-4657-B6D8-1E903830DCC5}" destId="{9B71EBBD-73A7-4CFA-86F3-37C87C1D46E8}" srcOrd="1" destOrd="0" presId="urn:microsoft.com/office/officeart/2005/8/layout/list1"/>
    <dgm:cxn modelId="{C3E2C849-401D-469B-B3AC-A61C471C5672}" type="presParOf" srcId="{15F54EEB-835F-43F4-84BF-76E2531ED2BA}" destId="{61A00DC2-7D38-4B3C-BA44-C96701B5BE05}" srcOrd="13" destOrd="0" presId="urn:microsoft.com/office/officeart/2005/8/layout/list1"/>
    <dgm:cxn modelId="{4668D089-47F3-44AA-BAAE-B0D48F7B62DE}" type="presParOf" srcId="{15F54EEB-835F-43F4-84BF-76E2531ED2BA}" destId="{37D39C0F-54C1-4673-AD2B-7B3E184BD56B}" srcOrd="14" destOrd="0" presId="urn:microsoft.com/office/officeart/2005/8/layout/list1"/>
    <dgm:cxn modelId="{1FFF1884-A5E1-4259-8514-48BAD6045AD2}" type="presParOf" srcId="{15F54EEB-835F-43F4-84BF-76E2531ED2BA}" destId="{0F7D2A91-0FD6-430E-98E9-F9231AEC9E5D}" srcOrd="15" destOrd="0" presId="urn:microsoft.com/office/officeart/2005/8/layout/list1"/>
    <dgm:cxn modelId="{83DA4747-0D9D-4607-9FB0-F14255CD2194}" type="presParOf" srcId="{15F54EEB-835F-43F4-84BF-76E2531ED2BA}" destId="{AD090206-5AE5-45C7-B0E1-6846ACD6EE91}" srcOrd="16" destOrd="0" presId="urn:microsoft.com/office/officeart/2005/8/layout/list1"/>
    <dgm:cxn modelId="{910E90F5-29E0-4D04-96DC-D488B7A160D5}" type="presParOf" srcId="{AD090206-5AE5-45C7-B0E1-6846ACD6EE91}" destId="{1DCBE21E-4BDF-4598-9EDB-909FE177C201}" srcOrd="0" destOrd="0" presId="urn:microsoft.com/office/officeart/2005/8/layout/list1"/>
    <dgm:cxn modelId="{0885E66C-A913-48FF-A83D-CE0BA459C4EF}" type="presParOf" srcId="{AD090206-5AE5-45C7-B0E1-6846ACD6EE91}" destId="{337463B4-C96B-43F0-AB9F-DB77F4EF2880}" srcOrd="1" destOrd="0" presId="urn:microsoft.com/office/officeart/2005/8/layout/list1"/>
    <dgm:cxn modelId="{472DB028-3B3D-4029-897D-28DA27A34CFA}" type="presParOf" srcId="{15F54EEB-835F-43F4-84BF-76E2531ED2BA}" destId="{8E8E96E4-B9A8-4663-8345-1B6E26CB1A79}" srcOrd="17" destOrd="0" presId="urn:microsoft.com/office/officeart/2005/8/layout/list1"/>
    <dgm:cxn modelId="{D9A922A9-3B59-4654-AE74-E2E9B385E8F7}" type="presParOf" srcId="{15F54EEB-835F-43F4-84BF-76E2531ED2BA}" destId="{E1A228C4-8ADA-4F53-884B-F834CC3BBD1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975D22-2DFF-418B-B0FF-7624D53B54E7}"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2A61C0C6-B0AB-4A4A-B587-E2697B9B320C}">
      <dgm:prSet/>
      <dgm:spPr/>
      <dgm:t>
        <a:bodyPr/>
        <a:lstStyle/>
        <a:p>
          <a:r>
            <a:rPr lang="en-IN"/>
            <a:t>Resource investigators</a:t>
          </a:r>
          <a:endParaRPr lang="en-US"/>
        </a:p>
      </dgm:t>
    </dgm:pt>
    <dgm:pt modelId="{90594DFC-2EEF-4E3F-AE40-0B6614126FA3}" type="parTrans" cxnId="{B9C37F68-152E-47E8-863E-F5EF7B3BD557}">
      <dgm:prSet/>
      <dgm:spPr/>
      <dgm:t>
        <a:bodyPr/>
        <a:lstStyle/>
        <a:p>
          <a:endParaRPr lang="en-US"/>
        </a:p>
      </dgm:t>
    </dgm:pt>
    <dgm:pt modelId="{59536AC0-455A-49D4-B8C0-AAF1D7F201AB}" type="sibTrans" cxnId="{B9C37F68-152E-47E8-863E-F5EF7B3BD557}">
      <dgm:prSet/>
      <dgm:spPr/>
      <dgm:t>
        <a:bodyPr/>
        <a:lstStyle/>
        <a:p>
          <a:endParaRPr lang="en-US"/>
        </a:p>
      </dgm:t>
    </dgm:pt>
    <dgm:pt modelId="{3478FEB9-F4E1-4BFA-A05B-AA2A37323BDA}">
      <dgm:prSet/>
      <dgm:spPr/>
      <dgm:t>
        <a:bodyPr/>
        <a:lstStyle/>
        <a:p>
          <a:r>
            <a:rPr lang="en-IN"/>
            <a:t>Team work</a:t>
          </a:r>
          <a:endParaRPr lang="en-US"/>
        </a:p>
      </dgm:t>
    </dgm:pt>
    <dgm:pt modelId="{BACABDCE-ECC8-4622-8452-08C4FF0CF658}" type="parTrans" cxnId="{D43DE4CE-6C51-43EB-AB55-D76677284924}">
      <dgm:prSet/>
      <dgm:spPr/>
      <dgm:t>
        <a:bodyPr/>
        <a:lstStyle/>
        <a:p>
          <a:endParaRPr lang="en-US"/>
        </a:p>
      </dgm:t>
    </dgm:pt>
    <dgm:pt modelId="{607AEA64-BAF7-48B1-9090-594E8BDF0898}" type="sibTrans" cxnId="{D43DE4CE-6C51-43EB-AB55-D76677284924}">
      <dgm:prSet/>
      <dgm:spPr/>
      <dgm:t>
        <a:bodyPr/>
        <a:lstStyle/>
        <a:p>
          <a:endParaRPr lang="en-US"/>
        </a:p>
      </dgm:t>
    </dgm:pt>
    <dgm:pt modelId="{CB4B2057-4592-46CB-BF00-CA15687810CB}">
      <dgm:prSet/>
      <dgm:spPr/>
      <dgm:t>
        <a:bodyPr/>
        <a:lstStyle/>
        <a:p>
          <a:r>
            <a:rPr lang="en-IN"/>
            <a:t>Co-ordinator</a:t>
          </a:r>
          <a:endParaRPr lang="en-US"/>
        </a:p>
      </dgm:t>
    </dgm:pt>
    <dgm:pt modelId="{2A2A39B2-0E35-4900-AFB3-D61BC8A934D3}" type="parTrans" cxnId="{EA0760EF-A16E-49F1-A3A0-033A30A2BE07}">
      <dgm:prSet/>
      <dgm:spPr/>
      <dgm:t>
        <a:bodyPr/>
        <a:lstStyle/>
        <a:p>
          <a:endParaRPr lang="en-US"/>
        </a:p>
      </dgm:t>
    </dgm:pt>
    <dgm:pt modelId="{7B3090FD-7C3B-4920-8D0A-B72CE0EC7CB3}" type="sibTrans" cxnId="{EA0760EF-A16E-49F1-A3A0-033A30A2BE07}">
      <dgm:prSet/>
      <dgm:spPr/>
      <dgm:t>
        <a:bodyPr/>
        <a:lstStyle/>
        <a:p>
          <a:endParaRPr lang="en-US"/>
        </a:p>
      </dgm:t>
    </dgm:pt>
    <dgm:pt modelId="{00AA0967-377C-4FA0-AE86-7654059572F4}">
      <dgm:prSet/>
      <dgm:spPr/>
      <dgm:t>
        <a:bodyPr/>
        <a:lstStyle/>
        <a:p>
          <a:r>
            <a:rPr lang="en-IN"/>
            <a:t>Plant</a:t>
          </a:r>
          <a:endParaRPr lang="en-US"/>
        </a:p>
      </dgm:t>
    </dgm:pt>
    <dgm:pt modelId="{B5D4EB5F-4EDF-4901-A3B7-3240EAA08984}" type="parTrans" cxnId="{B4ECCF79-DFC0-4B5A-BF04-B459D703BF12}">
      <dgm:prSet/>
      <dgm:spPr/>
      <dgm:t>
        <a:bodyPr/>
        <a:lstStyle/>
        <a:p>
          <a:endParaRPr lang="en-US"/>
        </a:p>
      </dgm:t>
    </dgm:pt>
    <dgm:pt modelId="{1949B1FF-A730-4895-8B23-A6CED89FEA26}" type="sibTrans" cxnId="{B4ECCF79-DFC0-4B5A-BF04-B459D703BF12}">
      <dgm:prSet/>
      <dgm:spPr/>
      <dgm:t>
        <a:bodyPr/>
        <a:lstStyle/>
        <a:p>
          <a:endParaRPr lang="en-US"/>
        </a:p>
      </dgm:t>
    </dgm:pt>
    <dgm:pt modelId="{C99206A7-E251-4573-9998-1F76BF46C2AE}">
      <dgm:prSet/>
      <dgm:spPr/>
      <dgm:t>
        <a:bodyPr/>
        <a:lstStyle/>
        <a:p>
          <a:r>
            <a:rPr lang="en-IN"/>
            <a:t>Monitor evaluator</a:t>
          </a:r>
          <a:endParaRPr lang="en-US"/>
        </a:p>
      </dgm:t>
    </dgm:pt>
    <dgm:pt modelId="{CBB128DC-A38E-49CB-99E0-AB804F336EB5}" type="parTrans" cxnId="{B325E002-983B-4BCE-8D01-2F349303CF10}">
      <dgm:prSet/>
      <dgm:spPr/>
      <dgm:t>
        <a:bodyPr/>
        <a:lstStyle/>
        <a:p>
          <a:endParaRPr lang="en-US"/>
        </a:p>
      </dgm:t>
    </dgm:pt>
    <dgm:pt modelId="{3B9868DB-3F0B-40C8-92F7-D1C5AD321A31}" type="sibTrans" cxnId="{B325E002-983B-4BCE-8D01-2F349303CF10}">
      <dgm:prSet/>
      <dgm:spPr/>
      <dgm:t>
        <a:bodyPr/>
        <a:lstStyle/>
        <a:p>
          <a:endParaRPr lang="en-US"/>
        </a:p>
      </dgm:t>
    </dgm:pt>
    <dgm:pt modelId="{9A3A22A8-CF07-4A4F-8D00-833669CCFAE0}">
      <dgm:prSet/>
      <dgm:spPr/>
      <dgm:t>
        <a:bodyPr/>
        <a:lstStyle/>
        <a:p>
          <a:r>
            <a:rPr lang="en-IN"/>
            <a:t>Specialist</a:t>
          </a:r>
          <a:endParaRPr lang="en-US"/>
        </a:p>
      </dgm:t>
    </dgm:pt>
    <dgm:pt modelId="{4BA1BB4E-B3E2-48AD-8C1B-F727746C087E}" type="parTrans" cxnId="{9EC25847-65B2-405F-A957-E9B1CA6A90EC}">
      <dgm:prSet/>
      <dgm:spPr/>
      <dgm:t>
        <a:bodyPr/>
        <a:lstStyle/>
        <a:p>
          <a:endParaRPr lang="en-US"/>
        </a:p>
      </dgm:t>
    </dgm:pt>
    <dgm:pt modelId="{F10B22BD-9CD4-4149-AA89-AB6C9EB7CDA1}" type="sibTrans" cxnId="{9EC25847-65B2-405F-A957-E9B1CA6A90EC}">
      <dgm:prSet/>
      <dgm:spPr/>
      <dgm:t>
        <a:bodyPr/>
        <a:lstStyle/>
        <a:p>
          <a:endParaRPr lang="en-US"/>
        </a:p>
      </dgm:t>
    </dgm:pt>
    <dgm:pt modelId="{1A7D88A5-329A-488F-BB74-8E38F24544E5}">
      <dgm:prSet/>
      <dgm:spPr/>
      <dgm:t>
        <a:bodyPr/>
        <a:lstStyle/>
        <a:p>
          <a:r>
            <a:rPr lang="en-IN"/>
            <a:t>Shaper</a:t>
          </a:r>
          <a:endParaRPr lang="en-US"/>
        </a:p>
      </dgm:t>
    </dgm:pt>
    <dgm:pt modelId="{0AE61F32-5DE2-44DF-A1DE-92E512B0C344}" type="parTrans" cxnId="{72FD61B1-2BBF-44DD-AA6F-5D29CB844D4F}">
      <dgm:prSet/>
      <dgm:spPr/>
      <dgm:t>
        <a:bodyPr/>
        <a:lstStyle/>
        <a:p>
          <a:endParaRPr lang="en-US"/>
        </a:p>
      </dgm:t>
    </dgm:pt>
    <dgm:pt modelId="{0ED183DD-4E4C-4731-9B75-34AA4096C402}" type="sibTrans" cxnId="{72FD61B1-2BBF-44DD-AA6F-5D29CB844D4F}">
      <dgm:prSet/>
      <dgm:spPr/>
      <dgm:t>
        <a:bodyPr/>
        <a:lstStyle/>
        <a:p>
          <a:endParaRPr lang="en-US"/>
        </a:p>
      </dgm:t>
    </dgm:pt>
    <dgm:pt modelId="{1E831457-7E68-457F-8343-F5D04FB74191}">
      <dgm:prSet/>
      <dgm:spPr/>
      <dgm:t>
        <a:bodyPr/>
        <a:lstStyle/>
        <a:p>
          <a:r>
            <a:rPr lang="en-IN"/>
            <a:t>Implanter</a:t>
          </a:r>
          <a:endParaRPr lang="en-US"/>
        </a:p>
      </dgm:t>
    </dgm:pt>
    <dgm:pt modelId="{A5A7110F-42C9-4289-881F-3614544AE5C2}" type="parTrans" cxnId="{12AA458E-5E3C-4697-BCF6-9143A840C789}">
      <dgm:prSet/>
      <dgm:spPr/>
      <dgm:t>
        <a:bodyPr/>
        <a:lstStyle/>
        <a:p>
          <a:endParaRPr lang="en-US"/>
        </a:p>
      </dgm:t>
    </dgm:pt>
    <dgm:pt modelId="{459B31EB-8077-4D3D-B2C3-ABE2C1151F80}" type="sibTrans" cxnId="{12AA458E-5E3C-4697-BCF6-9143A840C789}">
      <dgm:prSet/>
      <dgm:spPr/>
      <dgm:t>
        <a:bodyPr/>
        <a:lstStyle/>
        <a:p>
          <a:endParaRPr lang="en-US"/>
        </a:p>
      </dgm:t>
    </dgm:pt>
    <dgm:pt modelId="{507984ED-D128-4D32-AC56-5FF4515EFEB1}">
      <dgm:prSet/>
      <dgm:spPr/>
      <dgm:t>
        <a:bodyPr/>
        <a:lstStyle/>
        <a:p>
          <a:r>
            <a:rPr lang="en-IN"/>
            <a:t>Complete finisher</a:t>
          </a:r>
          <a:endParaRPr lang="en-US"/>
        </a:p>
      </dgm:t>
    </dgm:pt>
    <dgm:pt modelId="{CFF61DF4-35BE-41DA-8E41-8D39E58534A1}" type="parTrans" cxnId="{037D8DB3-F14C-4BEB-B24B-BC5D28671CDC}">
      <dgm:prSet/>
      <dgm:spPr/>
      <dgm:t>
        <a:bodyPr/>
        <a:lstStyle/>
        <a:p>
          <a:endParaRPr lang="en-US"/>
        </a:p>
      </dgm:t>
    </dgm:pt>
    <dgm:pt modelId="{58832349-C5B2-4369-8CA3-43491974982D}" type="sibTrans" cxnId="{037D8DB3-F14C-4BEB-B24B-BC5D28671CDC}">
      <dgm:prSet/>
      <dgm:spPr/>
      <dgm:t>
        <a:bodyPr/>
        <a:lstStyle/>
        <a:p>
          <a:endParaRPr lang="en-US"/>
        </a:p>
      </dgm:t>
    </dgm:pt>
    <dgm:pt modelId="{6C3F1E60-BBE1-4016-8598-F66E1D3C6C81}" type="pres">
      <dgm:prSet presAssocID="{44975D22-2DFF-418B-B0FF-7624D53B54E7}" presName="Name0" presStyleCnt="0">
        <dgm:presLayoutVars>
          <dgm:dir/>
          <dgm:resizeHandles val="exact"/>
        </dgm:presLayoutVars>
      </dgm:prSet>
      <dgm:spPr/>
    </dgm:pt>
    <dgm:pt modelId="{5DD75748-85A7-481E-B5C5-DF7E58FFC11B}" type="pres">
      <dgm:prSet presAssocID="{44975D22-2DFF-418B-B0FF-7624D53B54E7}" presName="cycle" presStyleCnt="0"/>
      <dgm:spPr/>
    </dgm:pt>
    <dgm:pt modelId="{2F19BD49-91DB-4705-9636-68D06928CCD8}" type="pres">
      <dgm:prSet presAssocID="{2A61C0C6-B0AB-4A4A-B587-E2697B9B320C}" presName="nodeFirstNode" presStyleLbl="node1" presStyleIdx="0" presStyleCnt="9">
        <dgm:presLayoutVars>
          <dgm:bulletEnabled val="1"/>
        </dgm:presLayoutVars>
      </dgm:prSet>
      <dgm:spPr/>
    </dgm:pt>
    <dgm:pt modelId="{047B1397-23F8-4F92-B03C-5EE64BDB83DC}" type="pres">
      <dgm:prSet presAssocID="{59536AC0-455A-49D4-B8C0-AAF1D7F201AB}" presName="sibTransFirstNode" presStyleLbl="bgShp" presStyleIdx="0" presStyleCnt="1"/>
      <dgm:spPr/>
    </dgm:pt>
    <dgm:pt modelId="{919120F8-A3B3-4687-859A-EF59FF9B7BBE}" type="pres">
      <dgm:prSet presAssocID="{3478FEB9-F4E1-4BFA-A05B-AA2A37323BDA}" presName="nodeFollowingNodes" presStyleLbl="node1" presStyleIdx="1" presStyleCnt="9">
        <dgm:presLayoutVars>
          <dgm:bulletEnabled val="1"/>
        </dgm:presLayoutVars>
      </dgm:prSet>
      <dgm:spPr/>
    </dgm:pt>
    <dgm:pt modelId="{954FA506-41F3-47A9-A5DF-7ED7AB50589B}" type="pres">
      <dgm:prSet presAssocID="{CB4B2057-4592-46CB-BF00-CA15687810CB}" presName="nodeFollowingNodes" presStyleLbl="node1" presStyleIdx="2" presStyleCnt="9">
        <dgm:presLayoutVars>
          <dgm:bulletEnabled val="1"/>
        </dgm:presLayoutVars>
      </dgm:prSet>
      <dgm:spPr/>
    </dgm:pt>
    <dgm:pt modelId="{964DBE67-3522-455D-899A-20098878424C}" type="pres">
      <dgm:prSet presAssocID="{00AA0967-377C-4FA0-AE86-7654059572F4}" presName="nodeFollowingNodes" presStyleLbl="node1" presStyleIdx="3" presStyleCnt="9">
        <dgm:presLayoutVars>
          <dgm:bulletEnabled val="1"/>
        </dgm:presLayoutVars>
      </dgm:prSet>
      <dgm:spPr/>
    </dgm:pt>
    <dgm:pt modelId="{6A61550D-578C-402F-B207-8B7676D74764}" type="pres">
      <dgm:prSet presAssocID="{C99206A7-E251-4573-9998-1F76BF46C2AE}" presName="nodeFollowingNodes" presStyleLbl="node1" presStyleIdx="4" presStyleCnt="9">
        <dgm:presLayoutVars>
          <dgm:bulletEnabled val="1"/>
        </dgm:presLayoutVars>
      </dgm:prSet>
      <dgm:spPr/>
    </dgm:pt>
    <dgm:pt modelId="{3B00E62D-6567-4934-A49F-8AF8F8BCC271}" type="pres">
      <dgm:prSet presAssocID="{9A3A22A8-CF07-4A4F-8D00-833669CCFAE0}" presName="nodeFollowingNodes" presStyleLbl="node1" presStyleIdx="5" presStyleCnt="9">
        <dgm:presLayoutVars>
          <dgm:bulletEnabled val="1"/>
        </dgm:presLayoutVars>
      </dgm:prSet>
      <dgm:spPr/>
    </dgm:pt>
    <dgm:pt modelId="{677FDA87-53B4-4847-844E-4CC38E302849}" type="pres">
      <dgm:prSet presAssocID="{1A7D88A5-329A-488F-BB74-8E38F24544E5}" presName="nodeFollowingNodes" presStyleLbl="node1" presStyleIdx="6" presStyleCnt="9">
        <dgm:presLayoutVars>
          <dgm:bulletEnabled val="1"/>
        </dgm:presLayoutVars>
      </dgm:prSet>
      <dgm:spPr/>
    </dgm:pt>
    <dgm:pt modelId="{37515A99-7D6C-4413-B9CB-A92E19874F90}" type="pres">
      <dgm:prSet presAssocID="{1E831457-7E68-457F-8343-F5D04FB74191}" presName="nodeFollowingNodes" presStyleLbl="node1" presStyleIdx="7" presStyleCnt="9">
        <dgm:presLayoutVars>
          <dgm:bulletEnabled val="1"/>
        </dgm:presLayoutVars>
      </dgm:prSet>
      <dgm:spPr/>
    </dgm:pt>
    <dgm:pt modelId="{FB5C4258-0645-470B-B5AB-86BC8CE81961}" type="pres">
      <dgm:prSet presAssocID="{507984ED-D128-4D32-AC56-5FF4515EFEB1}" presName="nodeFollowingNodes" presStyleLbl="node1" presStyleIdx="8" presStyleCnt="9">
        <dgm:presLayoutVars>
          <dgm:bulletEnabled val="1"/>
        </dgm:presLayoutVars>
      </dgm:prSet>
      <dgm:spPr/>
    </dgm:pt>
  </dgm:ptLst>
  <dgm:cxnLst>
    <dgm:cxn modelId="{B325E002-983B-4BCE-8D01-2F349303CF10}" srcId="{44975D22-2DFF-418B-B0FF-7624D53B54E7}" destId="{C99206A7-E251-4573-9998-1F76BF46C2AE}" srcOrd="4" destOrd="0" parTransId="{CBB128DC-A38E-49CB-99E0-AB804F336EB5}" sibTransId="{3B9868DB-3F0B-40C8-92F7-D1C5AD321A31}"/>
    <dgm:cxn modelId="{3F89DF09-7A5F-4011-BC40-1EA0EEAA2EDA}" type="presOf" srcId="{2A61C0C6-B0AB-4A4A-B587-E2697B9B320C}" destId="{2F19BD49-91DB-4705-9636-68D06928CCD8}" srcOrd="0" destOrd="0" presId="urn:microsoft.com/office/officeart/2005/8/layout/cycle3"/>
    <dgm:cxn modelId="{4C41AA0B-7735-4AE6-ABB0-9B64EEFB4A19}" type="presOf" srcId="{3478FEB9-F4E1-4BFA-A05B-AA2A37323BDA}" destId="{919120F8-A3B3-4687-859A-EF59FF9B7BBE}" srcOrd="0" destOrd="0" presId="urn:microsoft.com/office/officeart/2005/8/layout/cycle3"/>
    <dgm:cxn modelId="{C18D3439-A2D1-451D-B000-EC5991CAF85B}" type="presOf" srcId="{59536AC0-455A-49D4-B8C0-AAF1D7F201AB}" destId="{047B1397-23F8-4F92-B03C-5EE64BDB83DC}" srcOrd="0" destOrd="0" presId="urn:microsoft.com/office/officeart/2005/8/layout/cycle3"/>
    <dgm:cxn modelId="{FD1A2B61-3633-4AA2-92A7-A19C484E7CF4}" type="presOf" srcId="{507984ED-D128-4D32-AC56-5FF4515EFEB1}" destId="{FB5C4258-0645-470B-B5AB-86BC8CE81961}" srcOrd="0" destOrd="0" presId="urn:microsoft.com/office/officeart/2005/8/layout/cycle3"/>
    <dgm:cxn modelId="{9EC25847-65B2-405F-A957-E9B1CA6A90EC}" srcId="{44975D22-2DFF-418B-B0FF-7624D53B54E7}" destId="{9A3A22A8-CF07-4A4F-8D00-833669CCFAE0}" srcOrd="5" destOrd="0" parTransId="{4BA1BB4E-B3E2-48AD-8C1B-F727746C087E}" sibTransId="{F10B22BD-9CD4-4149-AA89-AB6C9EB7CDA1}"/>
    <dgm:cxn modelId="{B9C37F68-152E-47E8-863E-F5EF7B3BD557}" srcId="{44975D22-2DFF-418B-B0FF-7624D53B54E7}" destId="{2A61C0C6-B0AB-4A4A-B587-E2697B9B320C}" srcOrd="0" destOrd="0" parTransId="{90594DFC-2EEF-4E3F-AE40-0B6614126FA3}" sibTransId="{59536AC0-455A-49D4-B8C0-AAF1D7F201AB}"/>
    <dgm:cxn modelId="{EB1FEA48-2959-40F8-B4D1-F6639F8121F0}" type="presOf" srcId="{9A3A22A8-CF07-4A4F-8D00-833669CCFAE0}" destId="{3B00E62D-6567-4934-A49F-8AF8F8BCC271}" srcOrd="0" destOrd="0" presId="urn:microsoft.com/office/officeart/2005/8/layout/cycle3"/>
    <dgm:cxn modelId="{AF88826C-BE02-4CF3-BA86-621D57D39B2F}" type="presOf" srcId="{1E831457-7E68-457F-8343-F5D04FB74191}" destId="{37515A99-7D6C-4413-B9CB-A92E19874F90}" srcOrd="0" destOrd="0" presId="urn:microsoft.com/office/officeart/2005/8/layout/cycle3"/>
    <dgm:cxn modelId="{B4ECCF79-DFC0-4B5A-BF04-B459D703BF12}" srcId="{44975D22-2DFF-418B-B0FF-7624D53B54E7}" destId="{00AA0967-377C-4FA0-AE86-7654059572F4}" srcOrd="3" destOrd="0" parTransId="{B5D4EB5F-4EDF-4901-A3B7-3240EAA08984}" sibTransId="{1949B1FF-A730-4895-8B23-A6CED89FEA26}"/>
    <dgm:cxn modelId="{EB8EFC8A-2657-4133-85BD-64864CA2D604}" type="presOf" srcId="{CB4B2057-4592-46CB-BF00-CA15687810CB}" destId="{954FA506-41F3-47A9-A5DF-7ED7AB50589B}" srcOrd="0" destOrd="0" presId="urn:microsoft.com/office/officeart/2005/8/layout/cycle3"/>
    <dgm:cxn modelId="{12AA458E-5E3C-4697-BCF6-9143A840C789}" srcId="{44975D22-2DFF-418B-B0FF-7624D53B54E7}" destId="{1E831457-7E68-457F-8343-F5D04FB74191}" srcOrd="7" destOrd="0" parTransId="{A5A7110F-42C9-4289-881F-3614544AE5C2}" sibTransId="{459B31EB-8077-4D3D-B2C3-ABE2C1151F80}"/>
    <dgm:cxn modelId="{8C5E34AB-14B4-4D80-A470-C613E8205931}" type="presOf" srcId="{1A7D88A5-329A-488F-BB74-8E38F24544E5}" destId="{677FDA87-53B4-4847-844E-4CC38E302849}" srcOrd="0" destOrd="0" presId="urn:microsoft.com/office/officeart/2005/8/layout/cycle3"/>
    <dgm:cxn modelId="{72FD61B1-2BBF-44DD-AA6F-5D29CB844D4F}" srcId="{44975D22-2DFF-418B-B0FF-7624D53B54E7}" destId="{1A7D88A5-329A-488F-BB74-8E38F24544E5}" srcOrd="6" destOrd="0" parTransId="{0AE61F32-5DE2-44DF-A1DE-92E512B0C344}" sibTransId="{0ED183DD-4E4C-4731-9B75-34AA4096C402}"/>
    <dgm:cxn modelId="{037D8DB3-F14C-4BEB-B24B-BC5D28671CDC}" srcId="{44975D22-2DFF-418B-B0FF-7624D53B54E7}" destId="{507984ED-D128-4D32-AC56-5FF4515EFEB1}" srcOrd="8" destOrd="0" parTransId="{CFF61DF4-35BE-41DA-8E41-8D39E58534A1}" sibTransId="{58832349-C5B2-4369-8CA3-43491974982D}"/>
    <dgm:cxn modelId="{EA3420B4-20C8-4B80-85D3-4FCB2D9760C5}" type="presOf" srcId="{44975D22-2DFF-418B-B0FF-7624D53B54E7}" destId="{6C3F1E60-BBE1-4016-8598-F66E1D3C6C81}" srcOrd="0" destOrd="0" presId="urn:microsoft.com/office/officeart/2005/8/layout/cycle3"/>
    <dgm:cxn modelId="{D43DE4CE-6C51-43EB-AB55-D76677284924}" srcId="{44975D22-2DFF-418B-B0FF-7624D53B54E7}" destId="{3478FEB9-F4E1-4BFA-A05B-AA2A37323BDA}" srcOrd="1" destOrd="0" parTransId="{BACABDCE-ECC8-4622-8452-08C4FF0CF658}" sibTransId="{607AEA64-BAF7-48B1-9090-594E8BDF0898}"/>
    <dgm:cxn modelId="{EB87ADEA-2F2E-4F9A-8443-5A6E9CEAADE1}" type="presOf" srcId="{C99206A7-E251-4573-9998-1F76BF46C2AE}" destId="{6A61550D-578C-402F-B207-8B7676D74764}" srcOrd="0" destOrd="0" presId="urn:microsoft.com/office/officeart/2005/8/layout/cycle3"/>
    <dgm:cxn modelId="{EA0760EF-A16E-49F1-A3A0-033A30A2BE07}" srcId="{44975D22-2DFF-418B-B0FF-7624D53B54E7}" destId="{CB4B2057-4592-46CB-BF00-CA15687810CB}" srcOrd="2" destOrd="0" parTransId="{2A2A39B2-0E35-4900-AFB3-D61BC8A934D3}" sibTransId="{7B3090FD-7C3B-4920-8D0A-B72CE0EC7CB3}"/>
    <dgm:cxn modelId="{81FE1CF6-58AD-4E5A-AE4D-15F566639FC0}" type="presOf" srcId="{00AA0967-377C-4FA0-AE86-7654059572F4}" destId="{964DBE67-3522-455D-899A-20098878424C}" srcOrd="0" destOrd="0" presId="urn:microsoft.com/office/officeart/2005/8/layout/cycle3"/>
    <dgm:cxn modelId="{631EEBBF-FFC0-4EFD-9894-434DC7F70A29}" type="presParOf" srcId="{6C3F1E60-BBE1-4016-8598-F66E1D3C6C81}" destId="{5DD75748-85A7-481E-B5C5-DF7E58FFC11B}" srcOrd="0" destOrd="0" presId="urn:microsoft.com/office/officeart/2005/8/layout/cycle3"/>
    <dgm:cxn modelId="{6B5F95BA-C168-46D5-A366-8F43C3F9D47A}" type="presParOf" srcId="{5DD75748-85A7-481E-B5C5-DF7E58FFC11B}" destId="{2F19BD49-91DB-4705-9636-68D06928CCD8}" srcOrd="0" destOrd="0" presId="urn:microsoft.com/office/officeart/2005/8/layout/cycle3"/>
    <dgm:cxn modelId="{F8CB1658-B6E4-4632-87CD-50A76C04BFBD}" type="presParOf" srcId="{5DD75748-85A7-481E-B5C5-DF7E58FFC11B}" destId="{047B1397-23F8-4F92-B03C-5EE64BDB83DC}" srcOrd="1" destOrd="0" presId="urn:microsoft.com/office/officeart/2005/8/layout/cycle3"/>
    <dgm:cxn modelId="{561D1267-4D80-4184-B68A-945DBF70504D}" type="presParOf" srcId="{5DD75748-85A7-481E-B5C5-DF7E58FFC11B}" destId="{919120F8-A3B3-4687-859A-EF59FF9B7BBE}" srcOrd="2" destOrd="0" presId="urn:microsoft.com/office/officeart/2005/8/layout/cycle3"/>
    <dgm:cxn modelId="{97857FE4-550C-497F-A043-41B66E092BD7}" type="presParOf" srcId="{5DD75748-85A7-481E-B5C5-DF7E58FFC11B}" destId="{954FA506-41F3-47A9-A5DF-7ED7AB50589B}" srcOrd="3" destOrd="0" presId="urn:microsoft.com/office/officeart/2005/8/layout/cycle3"/>
    <dgm:cxn modelId="{EC53A228-DD7A-454C-A0A2-6013B74F9DFF}" type="presParOf" srcId="{5DD75748-85A7-481E-B5C5-DF7E58FFC11B}" destId="{964DBE67-3522-455D-899A-20098878424C}" srcOrd="4" destOrd="0" presId="urn:microsoft.com/office/officeart/2005/8/layout/cycle3"/>
    <dgm:cxn modelId="{9F352496-C251-412B-94DA-1725280F7026}" type="presParOf" srcId="{5DD75748-85A7-481E-B5C5-DF7E58FFC11B}" destId="{6A61550D-578C-402F-B207-8B7676D74764}" srcOrd="5" destOrd="0" presId="urn:microsoft.com/office/officeart/2005/8/layout/cycle3"/>
    <dgm:cxn modelId="{53F2D09D-932E-46C5-ACFD-8F1A38741649}" type="presParOf" srcId="{5DD75748-85A7-481E-B5C5-DF7E58FFC11B}" destId="{3B00E62D-6567-4934-A49F-8AF8F8BCC271}" srcOrd="6" destOrd="0" presId="urn:microsoft.com/office/officeart/2005/8/layout/cycle3"/>
    <dgm:cxn modelId="{326035D9-D0A3-4153-B87A-0EDB46C88DB0}" type="presParOf" srcId="{5DD75748-85A7-481E-B5C5-DF7E58FFC11B}" destId="{677FDA87-53B4-4847-844E-4CC38E302849}" srcOrd="7" destOrd="0" presId="urn:microsoft.com/office/officeart/2005/8/layout/cycle3"/>
    <dgm:cxn modelId="{BCF98CCF-3263-459C-ADA8-5604FACE4A40}" type="presParOf" srcId="{5DD75748-85A7-481E-B5C5-DF7E58FFC11B}" destId="{37515A99-7D6C-4413-B9CB-A92E19874F90}" srcOrd="8" destOrd="0" presId="urn:microsoft.com/office/officeart/2005/8/layout/cycle3"/>
    <dgm:cxn modelId="{ECFC5481-444B-44BD-9045-1B75FB6861F6}" type="presParOf" srcId="{5DD75748-85A7-481E-B5C5-DF7E58FFC11B}" destId="{FB5C4258-0645-470B-B5AB-86BC8CE81961}" srcOrd="9"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90DF30-32F5-4D71-8E12-EB43B4304A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0EBCD52-5753-4128-A5FC-CC7DE3833243}">
      <dgm:prSet/>
      <dgm:spPr/>
      <dgm:t>
        <a:bodyPr/>
        <a:lstStyle/>
        <a:p>
          <a:r>
            <a:rPr lang="en-IN"/>
            <a:t>The management of ASDA is gain strength to build solid teams.</a:t>
          </a:r>
          <a:endParaRPr lang="en-US"/>
        </a:p>
      </dgm:t>
    </dgm:pt>
    <dgm:pt modelId="{023FD247-15B6-4A97-87AE-175EE9FCA34F}" type="parTrans" cxnId="{DBE1D482-0476-406D-B169-C7D77755D0F9}">
      <dgm:prSet/>
      <dgm:spPr/>
      <dgm:t>
        <a:bodyPr/>
        <a:lstStyle/>
        <a:p>
          <a:endParaRPr lang="en-US"/>
        </a:p>
      </dgm:t>
    </dgm:pt>
    <dgm:pt modelId="{F93D1330-2646-4884-8453-BAE14DDE32BB}" type="sibTrans" cxnId="{DBE1D482-0476-406D-B169-C7D77755D0F9}">
      <dgm:prSet/>
      <dgm:spPr/>
      <dgm:t>
        <a:bodyPr/>
        <a:lstStyle/>
        <a:p>
          <a:endParaRPr lang="en-US"/>
        </a:p>
      </dgm:t>
    </dgm:pt>
    <dgm:pt modelId="{0A1830CF-7B3F-498F-8476-7370686DCD5E}">
      <dgm:prSet/>
      <dgm:spPr/>
      <dgm:t>
        <a:bodyPr/>
        <a:lstStyle/>
        <a:p>
          <a:r>
            <a:rPr lang="en-IN"/>
            <a:t>Implementation of team development and team role model is another reason of success.</a:t>
          </a:r>
          <a:endParaRPr lang="en-US"/>
        </a:p>
      </dgm:t>
    </dgm:pt>
    <dgm:pt modelId="{A39EB177-D671-4FE6-AFB5-F0E4524C7016}" type="parTrans" cxnId="{01450152-6AB2-4497-873C-B8463F92C3E6}">
      <dgm:prSet/>
      <dgm:spPr/>
      <dgm:t>
        <a:bodyPr/>
        <a:lstStyle/>
        <a:p>
          <a:endParaRPr lang="en-US"/>
        </a:p>
      </dgm:t>
    </dgm:pt>
    <dgm:pt modelId="{E75AE014-F943-4E55-A91C-BB228DA519D7}" type="sibTrans" cxnId="{01450152-6AB2-4497-873C-B8463F92C3E6}">
      <dgm:prSet/>
      <dgm:spPr/>
      <dgm:t>
        <a:bodyPr/>
        <a:lstStyle/>
        <a:p>
          <a:endParaRPr lang="en-US"/>
        </a:p>
      </dgm:t>
    </dgm:pt>
    <dgm:pt modelId="{63AD17CD-8FCC-498F-8803-DEF230B6C5C0}" type="pres">
      <dgm:prSet presAssocID="{0B90DF30-32F5-4D71-8E12-EB43B4304AB6}" presName="root" presStyleCnt="0">
        <dgm:presLayoutVars>
          <dgm:dir/>
          <dgm:resizeHandles val="exact"/>
        </dgm:presLayoutVars>
      </dgm:prSet>
      <dgm:spPr/>
    </dgm:pt>
    <dgm:pt modelId="{B52608C7-E750-49DE-A59B-27B12C253017}" type="pres">
      <dgm:prSet presAssocID="{90EBCD52-5753-4128-A5FC-CC7DE3833243}" presName="compNode" presStyleCnt="0"/>
      <dgm:spPr/>
    </dgm:pt>
    <dgm:pt modelId="{E4C3F15F-0138-4F15-A554-334DFE3F4671}" type="pres">
      <dgm:prSet presAssocID="{90EBCD52-5753-4128-A5FC-CC7DE3833243}" presName="bgRect" presStyleLbl="bgShp" presStyleIdx="0" presStyleCnt="2"/>
      <dgm:spPr/>
    </dgm:pt>
    <dgm:pt modelId="{CBDBF447-8FCB-4E49-B071-821D55505C3E}" type="pres">
      <dgm:prSet presAssocID="{90EBCD52-5753-4128-A5FC-CC7DE38332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avator"/>
        </a:ext>
      </dgm:extLst>
    </dgm:pt>
    <dgm:pt modelId="{C1B2942D-3026-43F9-989F-8C523AA57691}" type="pres">
      <dgm:prSet presAssocID="{90EBCD52-5753-4128-A5FC-CC7DE3833243}" presName="spaceRect" presStyleCnt="0"/>
      <dgm:spPr/>
    </dgm:pt>
    <dgm:pt modelId="{F667BF70-51B4-4B6B-A11C-7A9DD7C57535}" type="pres">
      <dgm:prSet presAssocID="{90EBCD52-5753-4128-A5FC-CC7DE3833243}" presName="parTx" presStyleLbl="revTx" presStyleIdx="0" presStyleCnt="2">
        <dgm:presLayoutVars>
          <dgm:chMax val="0"/>
          <dgm:chPref val="0"/>
        </dgm:presLayoutVars>
      </dgm:prSet>
      <dgm:spPr/>
    </dgm:pt>
    <dgm:pt modelId="{14F1B6AE-3460-468E-AA14-3C283EDCCF2C}" type="pres">
      <dgm:prSet presAssocID="{F93D1330-2646-4884-8453-BAE14DDE32BB}" presName="sibTrans" presStyleCnt="0"/>
      <dgm:spPr/>
    </dgm:pt>
    <dgm:pt modelId="{9F703859-7D7B-4F75-8554-F944F2336B65}" type="pres">
      <dgm:prSet presAssocID="{0A1830CF-7B3F-498F-8476-7370686DCD5E}" presName="compNode" presStyleCnt="0"/>
      <dgm:spPr/>
    </dgm:pt>
    <dgm:pt modelId="{73C2B80C-24DB-46D1-81B5-1EC2A03D117B}" type="pres">
      <dgm:prSet presAssocID="{0A1830CF-7B3F-498F-8476-7370686DCD5E}" presName="bgRect" presStyleLbl="bgShp" presStyleIdx="1" presStyleCnt="2"/>
      <dgm:spPr/>
    </dgm:pt>
    <dgm:pt modelId="{37F8C756-D932-4A0B-B847-8E161A4E6F78}" type="pres">
      <dgm:prSet presAssocID="{0A1830CF-7B3F-498F-8476-7370686DCD5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8EF7F054-C494-4525-9E76-E38552483A43}" type="pres">
      <dgm:prSet presAssocID="{0A1830CF-7B3F-498F-8476-7370686DCD5E}" presName="spaceRect" presStyleCnt="0"/>
      <dgm:spPr/>
    </dgm:pt>
    <dgm:pt modelId="{4268C8F0-65F7-4509-A839-BB6E3CBDCB89}" type="pres">
      <dgm:prSet presAssocID="{0A1830CF-7B3F-498F-8476-7370686DCD5E}" presName="parTx" presStyleLbl="revTx" presStyleIdx="1" presStyleCnt="2">
        <dgm:presLayoutVars>
          <dgm:chMax val="0"/>
          <dgm:chPref val="0"/>
        </dgm:presLayoutVars>
      </dgm:prSet>
      <dgm:spPr/>
    </dgm:pt>
  </dgm:ptLst>
  <dgm:cxnLst>
    <dgm:cxn modelId="{C1D07905-E199-4463-828D-B4C6302F27D7}" type="presOf" srcId="{90EBCD52-5753-4128-A5FC-CC7DE3833243}" destId="{F667BF70-51B4-4B6B-A11C-7A9DD7C57535}" srcOrd="0" destOrd="0" presId="urn:microsoft.com/office/officeart/2018/2/layout/IconVerticalSolidList"/>
    <dgm:cxn modelId="{01450152-6AB2-4497-873C-B8463F92C3E6}" srcId="{0B90DF30-32F5-4D71-8E12-EB43B4304AB6}" destId="{0A1830CF-7B3F-498F-8476-7370686DCD5E}" srcOrd="1" destOrd="0" parTransId="{A39EB177-D671-4FE6-AFB5-F0E4524C7016}" sibTransId="{E75AE014-F943-4E55-A91C-BB228DA519D7}"/>
    <dgm:cxn modelId="{1BBCD07F-E719-418D-8F99-5A5CA77C52E1}" type="presOf" srcId="{0A1830CF-7B3F-498F-8476-7370686DCD5E}" destId="{4268C8F0-65F7-4509-A839-BB6E3CBDCB89}" srcOrd="0" destOrd="0" presId="urn:microsoft.com/office/officeart/2018/2/layout/IconVerticalSolidList"/>
    <dgm:cxn modelId="{DBE1D482-0476-406D-B169-C7D77755D0F9}" srcId="{0B90DF30-32F5-4D71-8E12-EB43B4304AB6}" destId="{90EBCD52-5753-4128-A5FC-CC7DE3833243}" srcOrd="0" destOrd="0" parTransId="{023FD247-15B6-4A97-87AE-175EE9FCA34F}" sibTransId="{F93D1330-2646-4884-8453-BAE14DDE32BB}"/>
    <dgm:cxn modelId="{05105EA3-4AA5-4556-8249-009009BC1DF0}" type="presOf" srcId="{0B90DF30-32F5-4D71-8E12-EB43B4304AB6}" destId="{63AD17CD-8FCC-498F-8803-DEF230B6C5C0}" srcOrd="0" destOrd="0" presId="urn:microsoft.com/office/officeart/2018/2/layout/IconVerticalSolidList"/>
    <dgm:cxn modelId="{11F4CAF8-2BDF-4CA3-AC61-CC920FD972FB}" type="presParOf" srcId="{63AD17CD-8FCC-498F-8803-DEF230B6C5C0}" destId="{B52608C7-E750-49DE-A59B-27B12C253017}" srcOrd="0" destOrd="0" presId="urn:microsoft.com/office/officeart/2018/2/layout/IconVerticalSolidList"/>
    <dgm:cxn modelId="{DF0A2AAB-8C6D-4DFD-930A-538A22F61210}" type="presParOf" srcId="{B52608C7-E750-49DE-A59B-27B12C253017}" destId="{E4C3F15F-0138-4F15-A554-334DFE3F4671}" srcOrd="0" destOrd="0" presId="urn:microsoft.com/office/officeart/2018/2/layout/IconVerticalSolidList"/>
    <dgm:cxn modelId="{4AA6B224-38A1-4832-AF78-2F28F292EBAC}" type="presParOf" srcId="{B52608C7-E750-49DE-A59B-27B12C253017}" destId="{CBDBF447-8FCB-4E49-B071-821D55505C3E}" srcOrd="1" destOrd="0" presId="urn:microsoft.com/office/officeart/2018/2/layout/IconVerticalSolidList"/>
    <dgm:cxn modelId="{F9210411-A247-4250-A2D8-854EFC4F0449}" type="presParOf" srcId="{B52608C7-E750-49DE-A59B-27B12C253017}" destId="{C1B2942D-3026-43F9-989F-8C523AA57691}" srcOrd="2" destOrd="0" presId="urn:microsoft.com/office/officeart/2018/2/layout/IconVerticalSolidList"/>
    <dgm:cxn modelId="{DEF44AD3-BEFA-4B46-8E5A-A482945258C1}" type="presParOf" srcId="{B52608C7-E750-49DE-A59B-27B12C253017}" destId="{F667BF70-51B4-4B6B-A11C-7A9DD7C57535}" srcOrd="3" destOrd="0" presId="urn:microsoft.com/office/officeart/2018/2/layout/IconVerticalSolidList"/>
    <dgm:cxn modelId="{23F6C4FD-E42E-4F3D-A373-25A1CCE14BED}" type="presParOf" srcId="{63AD17CD-8FCC-498F-8803-DEF230B6C5C0}" destId="{14F1B6AE-3460-468E-AA14-3C283EDCCF2C}" srcOrd="1" destOrd="0" presId="urn:microsoft.com/office/officeart/2018/2/layout/IconVerticalSolidList"/>
    <dgm:cxn modelId="{4D001FC3-C52C-4DD1-85F7-F46CE3F7F830}" type="presParOf" srcId="{63AD17CD-8FCC-498F-8803-DEF230B6C5C0}" destId="{9F703859-7D7B-4F75-8554-F944F2336B65}" srcOrd="2" destOrd="0" presId="urn:microsoft.com/office/officeart/2018/2/layout/IconVerticalSolidList"/>
    <dgm:cxn modelId="{F0050E7B-3014-48F6-A28B-0DF56994E296}" type="presParOf" srcId="{9F703859-7D7B-4F75-8554-F944F2336B65}" destId="{73C2B80C-24DB-46D1-81B5-1EC2A03D117B}" srcOrd="0" destOrd="0" presId="urn:microsoft.com/office/officeart/2018/2/layout/IconVerticalSolidList"/>
    <dgm:cxn modelId="{5B6C0E05-2EF1-4D03-8259-2EE3D518C7D0}" type="presParOf" srcId="{9F703859-7D7B-4F75-8554-F944F2336B65}" destId="{37F8C756-D932-4A0B-B847-8E161A4E6F78}" srcOrd="1" destOrd="0" presId="urn:microsoft.com/office/officeart/2018/2/layout/IconVerticalSolidList"/>
    <dgm:cxn modelId="{BB8001D0-7B79-4770-A3A8-28CA00B79830}" type="presParOf" srcId="{9F703859-7D7B-4F75-8554-F944F2336B65}" destId="{8EF7F054-C494-4525-9E76-E38552483A43}" srcOrd="2" destOrd="0" presId="urn:microsoft.com/office/officeart/2018/2/layout/IconVerticalSolidList"/>
    <dgm:cxn modelId="{5B2406E3-3204-49F0-AC77-012C198B8C3B}" type="presParOf" srcId="{9F703859-7D7B-4F75-8554-F944F2336B65}" destId="{4268C8F0-65F7-4509-A839-BB6E3CBDCB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A26A7-F1F4-41D9-B0BA-541FB66DA98F}">
      <dsp:nvSpPr>
        <dsp:cNvPr id="0" name=""/>
        <dsp:cNvSpPr/>
      </dsp:nvSpPr>
      <dsp:spPr>
        <a:xfrm>
          <a:off x="0" y="644"/>
          <a:ext cx="461367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7C425E-12BC-4E47-A7A2-08EAEB355ED4}">
      <dsp:nvSpPr>
        <dsp:cNvPr id="0" name=""/>
        <dsp:cNvSpPr/>
      </dsp:nvSpPr>
      <dsp:spPr>
        <a:xfrm>
          <a:off x="455959" y="339787"/>
          <a:ext cx="829016" cy="8290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A6A5FA-4FA3-42D0-8E3A-5644C46EA05C}">
      <dsp:nvSpPr>
        <dsp:cNvPr id="0" name=""/>
        <dsp:cNvSpPr/>
      </dsp:nvSpPr>
      <dsp:spPr>
        <a:xfrm>
          <a:off x="1740935" y="644"/>
          <a:ext cx="2872736"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IN" sz="2500" kern="1200"/>
            <a:t>Effective team can provide success to organisation.</a:t>
          </a:r>
          <a:endParaRPr lang="en-US" sz="2500" kern="1200"/>
        </a:p>
      </dsp:txBody>
      <dsp:txXfrm>
        <a:off x="1740935" y="644"/>
        <a:ext cx="2872736" cy="1507303"/>
      </dsp:txXfrm>
    </dsp:sp>
    <dsp:sp modelId="{FA7A32D2-F44D-4C95-9348-2DB78B6E4D69}">
      <dsp:nvSpPr>
        <dsp:cNvPr id="0" name=""/>
        <dsp:cNvSpPr/>
      </dsp:nvSpPr>
      <dsp:spPr>
        <a:xfrm>
          <a:off x="0" y="1884773"/>
          <a:ext cx="461367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0A006-885E-4DB0-A499-C8A362608A5C}">
      <dsp:nvSpPr>
        <dsp:cNvPr id="0" name=""/>
        <dsp:cNvSpPr/>
      </dsp:nvSpPr>
      <dsp:spPr>
        <a:xfrm>
          <a:off x="455959" y="2223916"/>
          <a:ext cx="829016" cy="8290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B21213-5971-46BE-B935-7E6676851C1F}">
      <dsp:nvSpPr>
        <dsp:cNvPr id="0" name=""/>
        <dsp:cNvSpPr/>
      </dsp:nvSpPr>
      <dsp:spPr>
        <a:xfrm>
          <a:off x="1740935" y="1884773"/>
          <a:ext cx="2872736"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IN" sz="2500" kern="1200"/>
            <a:t>Team management is main source of productive teams.</a:t>
          </a:r>
          <a:endParaRPr lang="en-US" sz="2500" kern="1200"/>
        </a:p>
      </dsp:txBody>
      <dsp:txXfrm>
        <a:off x="1740935" y="1884773"/>
        <a:ext cx="2872736" cy="1507303"/>
      </dsp:txXfrm>
    </dsp:sp>
    <dsp:sp modelId="{3E9EB001-3EB5-4EFE-A7DC-FB6B1F93411E}">
      <dsp:nvSpPr>
        <dsp:cNvPr id="0" name=""/>
        <dsp:cNvSpPr/>
      </dsp:nvSpPr>
      <dsp:spPr>
        <a:xfrm>
          <a:off x="0" y="3768902"/>
          <a:ext cx="461367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CA02F0-4E94-4D2E-BF39-49854691294D}">
      <dsp:nvSpPr>
        <dsp:cNvPr id="0" name=""/>
        <dsp:cNvSpPr/>
      </dsp:nvSpPr>
      <dsp:spPr>
        <a:xfrm>
          <a:off x="455959" y="4108045"/>
          <a:ext cx="829016" cy="8290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F7A52D-4B98-4FDC-AD25-4A72B95A4BFB}">
      <dsp:nvSpPr>
        <dsp:cNvPr id="0" name=""/>
        <dsp:cNvSpPr/>
      </dsp:nvSpPr>
      <dsp:spPr>
        <a:xfrm>
          <a:off x="1740935" y="3768902"/>
          <a:ext cx="2872736"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IN" sz="2500" kern="1200"/>
            <a:t>ASDA is taken for discussion on selected topic.</a:t>
          </a:r>
          <a:endParaRPr lang="en-US" sz="2500" kern="1200"/>
        </a:p>
      </dsp:txBody>
      <dsp:txXfrm>
        <a:off x="1740935" y="3768902"/>
        <a:ext cx="2872736" cy="15073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0A33E-2741-4E34-91A8-E47868863EF2}">
      <dsp:nvSpPr>
        <dsp:cNvPr id="0" name=""/>
        <dsp:cNvSpPr/>
      </dsp:nvSpPr>
      <dsp:spPr>
        <a:xfrm>
          <a:off x="0" y="388154"/>
          <a:ext cx="4613672" cy="8494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Team works can achieve more than an individual has isolated.</a:t>
          </a:r>
          <a:endParaRPr lang="en-US" sz="2200" kern="1200"/>
        </a:p>
      </dsp:txBody>
      <dsp:txXfrm>
        <a:off x="41465" y="429619"/>
        <a:ext cx="4530742" cy="766490"/>
      </dsp:txXfrm>
    </dsp:sp>
    <dsp:sp modelId="{B5E0E3AE-158A-4C7F-97A3-6A8C7FC27A5D}">
      <dsp:nvSpPr>
        <dsp:cNvPr id="0" name=""/>
        <dsp:cNvSpPr/>
      </dsp:nvSpPr>
      <dsp:spPr>
        <a:xfrm>
          <a:off x="0" y="1300934"/>
          <a:ext cx="4613672" cy="849420"/>
        </a:xfrm>
        <a:prstGeom prst="roundRect">
          <a:avLst/>
        </a:prstGeom>
        <a:solidFill>
          <a:schemeClr val="accent2">
            <a:hueOff val="-2587972"/>
            <a:satOff val="11465"/>
            <a:lumOff val="-4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Capability for combining skills and knowledge.</a:t>
          </a:r>
          <a:endParaRPr lang="en-US" sz="2200" kern="1200"/>
        </a:p>
      </dsp:txBody>
      <dsp:txXfrm>
        <a:off x="41465" y="1342399"/>
        <a:ext cx="4530742" cy="766490"/>
      </dsp:txXfrm>
    </dsp:sp>
    <dsp:sp modelId="{4AD8AB6C-F449-46DC-8733-0ACA0C62266C}">
      <dsp:nvSpPr>
        <dsp:cNvPr id="0" name=""/>
        <dsp:cNvSpPr/>
      </dsp:nvSpPr>
      <dsp:spPr>
        <a:xfrm>
          <a:off x="0" y="2213714"/>
          <a:ext cx="4613672" cy="849420"/>
        </a:xfrm>
        <a:prstGeom prst="roundRect">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Creating actions co-operated.</a:t>
          </a:r>
          <a:endParaRPr lang="en-US" sz="2200" kern="1200"/>
        </a:p>
      </dsp:txBody>
      <dsp:txXfrm>
        <a:off x="41465" y="2255179"/>
        <a:ext cx="4530742" cy="766490"/>
      </dsp:txXfrm>
    </dsp:sp>
    <dsp:sp modelId="{49C4B2FB-2907-4D47-B038-BE72F3DE5719}">
      <dsp:nvSpPr>
        <dsp:cNvPr id="0" name=""/>
        <dsp:cNvSpPr/>
      </dsp:nvSpPr>
      <dsp:spPr>
        <a:xfrm>
          <a:off x="0" y="3126495"/>
          <a:ext cx="4613672" cy="849420"/>
        </a:xfrm>
        <a:prstGeom prst="roundRect">
          <a:avLst/>
        </a:prstGeom>
        <a:solidFill>
          <a:schemeClr val="accent2">
            <a:hueOff val="-7763915"/>
            <a:satOff val="34394"/>
            <a:lumOff val="-1264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Making the opportunities for enhancing the strength of individuals.</a:t>
          </a:r>
          <a:endParaRPr lang="en-US" sz="2200" kern="1200"/>
        </a:p>
      </dsp:txBody>
      <dsp:txXfrm>
        <a:off x="41465" y="3167960"/>
        <a:ext cx="4530742" cy="766490"/>
      </dsp:txXfrm>
    </dsp:sp>
    <dsp:sp modelId="{A092CAF0-21DA-4385-BC97-D83BAD5CBB9F}">
      <dsp:nvSpPr>
        <dsp:cNvPr id="0" name=""/>
        <dsp:cNvSpPr/>
      </dsp:nvSpPr>
      <dsp:spPr>
        <a:xfrm>
          <a:off x="0" y="4039275"/>
          <a:ext cx="4613672" cy="849420"/>
        </a:xfrm>
        <a:prstGeom prst="round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Fights against conflicts.</a:t>
          </a:r>
          <a:endParaRPr lang="en-US" sz="2200" kern="1200"/>
        </a:p>
      </dsp:txBody>
      <dsp:txXfrm>
        <a:off x="41465" y="4080740"/>
        <a:ext cx="4530742" cy="7664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B1649-5326-459F-AE3E-6C16A5BF045E}">
      <dsp:nvSpPr>
        <dsp:cNvPr id="0" name=""/>
        <dsp:cNvSpPr/>
      </dsp:nvSpPr>
      <dsp:spPr>
        <a:xfrm>
          <a:off x="0" y="431805"/>
          <a:ext cx="461367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86E288-0794-4C94-A6B1-AEF147A20C29}">
      <dsp:nvSpPr>
        <dsp:cNvPr id="0" name=""/>
        <dsp:cNvSpPr/>
      </dsp:nvSpPr>
      <dsp:spPr>
        <a:xfrm>
          <a:off x="230683" y="92325"/>
          <a:ext cx="3229570"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Froming</a:t>
          </a:r>
          <a:endParaRPr lang="en-US" sz="2300" kern="1200"/>
        </a:p>
      </dsp:txBody>
      <dsp:txXfrm>
        <a:off x="263827" y="125469"/>
        <a:ext cx="3163282" cy="612672"/>
      </dsp:txXfrm>
    </dsp:sp>
    <dsp:sp modelId="{7A44253D-5C62-4F67-A127-5A3CECF0F533}">
      <dsp:nvSpPr>
        <dsp:cNvPr id="0" name=""/>
        <dsp:cNvSpPr/>
      </dsp:nvSpPr>
      <dsp:spPr>
        <a:xfrm>
          <a:off x="0" y="1475085"/>
          <a:ext cx="461367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F78DB3-1ECE-415D-87E1-0192DB9D0F2D}">
      <dsp:nvSpPr>
        <dsp:cNvPr id="0" name=""/>
        <dsp:cNvSpPr/>
      </dsp:nvSpPr>
      <dsp:spPr>
        <a:xfrm>
          <a:off x="230683" y="1135605"/>
          <a:ext cx="3229570"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Storming</a:t>
          </a:r>
          <a:endParaRPr lang="en-US" sz="2300" kern="1200"/>
        </a:p>
      </dsp:txBody>
      <dsp:txXfrm>
        <a:off x="263827" y="1168749"/>
        <a:ext cx="3163282" cy="612672"/>
      </dsp:txXfrm>
    </dsp:sp>
    <dsp:sp modelId="{08FC3090-62D7-4C04-8F42-F0B53A96CAE2}">
      <dsp:nvSpPr>
        <dsp:cNvPr id="0" name=""/>
        <dsp:cNvSpPr/>
      </dsp:nvSpPr>
      <dsp:spPr>
        <a:xfrm>
          <a:off x="0" y="2518365"/>
          <a:ext cx="461367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8B6694-1E31-42C1-98D7-2AA5B16BD731}">
      <dsp:nvSpPr>
        <dsp:cNvPr id="0" name=""/>
        <dsp:cNvSpPr/>
      </dsp:nvSpPr>
      <dsp:spPr>
        <a:xfrm>
          <a:off x="230683" y="2178885"/>
          <a:ext cx="3229570"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Norming</a:t>
          </a:r>
          <a:endParaRPr lang="en-US" sz="2300" kern="1200"/>
        </a:p>
      </dsp:txBody>
      <dsp:txXfrm>
        <a:off x="263827" y="2212029"/>
        <a:ext cx="3163282" cy="612672"/>
      </dsp:txXfrm>
    </dsp:sp>
    <dsp:sp modelId="{37D39C0F-54C1-4673-AD2B-7B3E184BD56B}">
      <dsp:nvSpPr>
        <dsp:cNvPr id="0" name=""/>
        <dsp:cNvSpPr/>
      </dsp:nvSpPr>
      <dsp:spPr>
        <a:xfrm>
          <a:off x="0" y="3561645"/>
          <a:ext cx="461367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71EBBD-73A7-4CFA-86F3-37C87C1D46E8}">
      <dsp:nvSpPr>
        <dsp:cNvPr id="0" name=""/>
        <dsp:cNvSpPr/>
      </dsp:nvSpPr>
      <dsp:spPr>
        <a:xfrm>
          <a:off x="230683" y="3222165"/>
          <a:ext cx="3229570"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Perfroming</a:t>
          </a:r>
          <a:endParaRPr lang="en-US" sz="2300" kern="1200"/>
        </a:p>
      </dsp:txBody>
      <dsp:txXfrm>
        <a:off x="263827" y="3255309"/>
        <a:ext cx="3163282" cy="612672"/>
      </dsp:txXfrm>
    </dsp:sp>
    <dsp:sp modelId="{E1A228C4-8ADA-4F53-884B-F834CC3BBD1C}">
      <dsp:nvSpPr>
        <dsp:cNvPr id="0" name=""/>
        <dsp:cNvSpPr/>
      </dsp:nvSpPr>
      <dsp:spPr>
        <a:xfrm>
          <a:off x="0" y="4604925"/>
          <a:ext cx="4613672" cy="579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7463B4-C96B-43F0-AB9F-DB77F4EF2880}">
      <dsp:nvSpPr>
        <dsp:cNvPr id="0" name=""/>
        <dsp:cNvSpPr/>
      </dsp:nvSpPr>
      <dsp:spPr>
        <a:xfrm>
          <a:off x="230683" y="4265445"/>
          <a:ext cx="3229570" cy="6789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Adjourning</a:t>
          </a:r>
          <a:endParaRPr lang="en-US" sz="2300" kern="1200"/>
        </a:p>
      </dsp:txBody>
      <dsp:txXfrm>
        <a:off x="263827" y="4298589"/>
        <a:ext cx="3163282" cy="6126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B1397-23F8-4F92-B03C-5EE64BDB83DC}">
      <dsp:nvSpPr>
        <dsp:cNvPr id="0" name=""/>
        <dsp:cNvSpPr/>
      </dsp:nvSpPr>
      <dsp:spPr>
        <a:xfrm>
          <a:off x="184940" y="569140"/>
          <a:ext cx="4243791" cy="4243791"/>
        </a:xfrm>
        <a:prstGeom prst="circularArrow">
          <a:avLst>
            <a:gd name="adj1" fmla="val 5544"/>
            <a:gd name="adj2" fmla="val 330680"/>
            <a:gd name="adj3" fmla="val 14804166"/>
            <a:gd name="adj4" fmla="val 16786811"/>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9BD49-91DB-4705-9636-68D06928CCD8}">
      <dsp:nvSpPr>
        <dsp:cNvPr id="0" name=""/>
        <dsp:cNvSpPr/>
      </dsp:nvSpPr>
      <dsp:spPr>
        <a:xfrm>
          <a:off x="1783067" y="621391"/>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Resource investigators</a:t>
          </a:r>
          <a:endParaRPr lang="en-US" sz="1300" kern="1200"/>
        </a:p>
      </dsp:txBody>
      <dsp:txXfrm>
        <a:off x="1808635" y="646959"/>
        <a:ext cx="996401" cy="472632"/>
      </dsp:txXfrm>
    </dsp:sp>
    <dsp:sp modelId="{919120F8-A3B3-4687-859A-EF59FF9B7BBE}">
      <dsp:nvSpPr>
        <dsp:cNvPr id="0" name=""/>
        <dsp:cNvSpPr/>
      </dsp:nvSpPr>
      <dsp:spPr>
        <a:xfrm>
          <a:off x="2946332" y="104478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Team work</a:t>
          </a:r>
          <a:endParaRPr lang="en-US" sz="1300" kern="1200"/>
        </a:p>
      </dsp:txBody>
      <dsp:txXfrm>
        <a:off x="2971900" y="1070353"/>
        <a:ext cx="996401" cy="472632"/>
      </dsp:txXfrm>
    </dsp:sp>
    <dsp:sp modelId="{954FA506-41F3-47A9-A5DF-7ED7AB50589B}">
      <dsp:nvSpPr>
        <dsp:cNvPr id="0" name=""/>
        <dsp:cNvSpPr/>
      </dsp:nvSpPr>
      <dsp:spPr>
        <a:xfrm>
          <a:off x="3565292" y="211685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Co-ordinator</a:t>
          </a:r>
          <a:endParaRPr lang="en-US" sz="1300" kern="1200"/>
        </a:p>
      </dsp:txBody>
      <dsp:txXfrm>
        <a:off x="3590860" y="2142423"/>
        <a:ext cx="996401" cy="472632"/>
      </dsp:txXfrm>
    </dsp:sp>
    <dsp:sp modelId="{964DBE67-3522-455D-899A-20098878424C}">
      <dsp:nvSpPr>
        <dsp:cNvPr id="0" name=""/>
        <dsp:cNvSpPr/>
      </dsp:nvSpPr>
      <dsp:spPr>
        <a:xfrm>
          <a:off x="3350329" y="333596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Plant</a:t>
          </a:r>
          <a:endParaRPr lang="en-US" sz="1300" kern="1200"/>
        </a:p>
      </dsp:txBody>
      <dsp:txXfrm>
        <a:off x="3375897" y="3361537"/>
        <a:ext cx="996401" cy="472632"/>
      </dsp:txXfrm>
    </dsp:sp>
    <dsp:sp modelId="{6A61550D-578C-402F-B207-8B7676D74764}">
      <dsp:nvSpPr>
        <dsp:cNvPr id="0" name=""/>
        <dsp:cNvSpPr/>
      </dsp:nvSpPr>
      <dsp:spPr>
        <a:xfrm>
          <a:off x="2402027" y="413168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Monitor evaluator</a:t>
          </a:r>
          <a:endParaRPr lang="en-US" sz="1300" kern="1200"/>
        </a:p>
      </dsp:txBody>
      <dsp:txXfrm>
        <a:off x="2427595" y="4157257"/>
        <a:ext cx="996401" cy="472632"/>
      </dsp:txXfrm>
    </dsp:sp>
    <dsp:sp modelId="{3B00E62D-6567-4934-A49F-8AF8F8BCC271}">
      <dsp:nvSpPr>
        <dsp:cNvPr id="0" name=""/>
        <dsp:cNvSpPr/>
      </dsp:nvSpPr>
      <dsp:spPr>
        <a:xfrm>
          <a:off x="1164106" y="413168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Specialist</a:t>
          </a:r>
          <a:endParaRPr lang="en-US" sz="1300" kern="1200"/>
        </a:p>
      </dsp:txBody>
      <dsp:txXfrm>
        <a:off x="1189674" y="4157257"/>
        <a:ext cx="996401" cy="472632"/>
      </dsp:txXfrm>
    </dsp:sp>
    <dsp:sp modelId="{677FDA87-53B4-4847-844E-4CC38E302849}">
      <dsp:nvSpPr>
        <dsp:cNvPr id="0" name=""/>
        <dsp:cNvSpPr/>
      </dsp:nvSpPr>
      <dsp:spPr>
        <a:xfrm>
          <a:off x="215804" y="333596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Shaper</a:t>
          </a:r>
          <a:endParaRPr lang="en-US" sz="1300" kern="1200"/>
        </a:p>
      </dsp:txBody>
      <dsp:txXfrm>
        <a:off x="241372" y="3361537"/>
        <a:ext cx="996401" cy="472632"/>
      </dsp:txXfrm>
    </dsp:sp>
    <dsp:sp modelId="{37515A99-7D6C-4413-B9CB-A92E19874F90}">
      <dsp:nvSpPr>
        <dsp:cNvPr id="0" name=""/>
        <dsp:cNvSpPr/>
      </dsp:nvSpPr>
      <dsp:spPr>
        <a:xfrm>
          <a:off x="841" y="211685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Implanter</a:t>
          </a:r>
          <a:endParaRPr lang="en-US" sz="1300" kern="1200"/>
        </a:p>
      </dsp:txBody>
      <dsp:txXfrm>
        <a:off x="26409" y="2142423"/>
        <a:ext cx="996401" cy="472632"/>
      </dsp:txXfrm>
    </dsp:sp>
    <dsp:sp modelId="{FB5C4258-0645-470B-B5AB-86BC8CE81961}">
      <dsp:nvSpPr>
        <dsp:cNvPr id="0" name=""/>
        <dsp:cNvSpPr/>
      </dsp:nvSpPr>
      <dsp:spPr>
        <a:xfrm>
          <a:off x="619802" y="104478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Complete finisher</a:t>
          </a:r>
          <a:endParaRPr lang="en-US" sz="1300" kern="1200"/>
        </a:p>
      </dsp:txBody>
      <dsp:txXfrm>
        <a:off x="645370" y="1070353"/>
        <a:ext cx="996401" cy="4726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3F15F-0138-4F15-A554-334DFE3F4671}">
      <dsp:nvSpPr>
        <dsp:cNvPr id="0" name=""/>
        <dsp:cNvSpPr/>
      </dsp:nvSpPr>
      <dsp:spPr>
        <a:xfrm>
          <a:off x="0" y="857488"/>
          <a:ext cx="4613672" cy="15830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DBF447-8FCB-4E49-B071-821D55505C3E}">
      <dsp:nvSpPr>
        <dsp:cNvPr id="0" name=""/>
        <dsp:cNvSpPr/>
      </dsp:nvSpPr>
      <dsp:spPr>
        <a:xfrm>
          <a:off x="478874" y="1213675"/>
          <a:ext cx="870680" cy="870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67BF70-51B4-4B6B-A11C-7A9DD7C57535}">
      <dsp:nvSpPr>
        <dsp:cNvPr id="0" name=""/>
        <dsp:cNvSpPr/>
      </dsp:nvSpPr>
      <dsp:spPr>
        <a:xfrm>
          <a:off x="1828428" y="857488"/>
          <a:ext cx="2785243"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844550">
            <a:lnSpc>
              <a:spcPct val="90000"/>
            </a:lnSpc>
            <a:spcBef>
              <a:spcPct val="0"/>
            </a:spcBef>
            <a:spcAft>
              <a:spcPct val="35000"/>
            </a:spcAft>
            <a:buNone/>
          </a:pPr>
          <a:r>
            <a:rPr lang="en-IN" sz="1900" kern="1200"/>
            <a:t>The management of ASDA is gain strength to build solid teams.</a:t>
          </a:r>
          <a:endParaRPr lang="en-US" sz="1900" kern="1200"/>
        </a:p>
      </dsp:txBody>
      <dsp:txXfrm>
        <a:off x="1828428" y="857488"/>
        <a:ext cx="2785243" cy="1583055"/>
      </dsp:txXfrm>
    </dsp:sp>
    <dsp:sp modelId="{73C2B80C-24DB-46D1-81B5-1EC2A03D117B}">
      <dsp:nvSpPr>
        <dsp:cNvPr id="0" name=""/>
        <dsp:cNvSpPr/>
      </dsp:nvSpPr>
      <dsp:spPr>
        <a:xfrm>
          <a:off x="0" y="2836306"/>
          <a:ext cx="4613672" cy="15830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8C756-D932-4A0B-B847-8E161A4E6F78}">
      <dsp:nvSpPr>
        <dsp:cNvPr id="0" name=""/>
        <dsp:cNvSpPr/>
      </dsp:nvSpPr>
      <dsp:spPr>
        <a:xfrm>
          <a:off x="478874" y="3192494"/>
          <a:ext cx="870680" cy="870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68C8F0-65F7-4509-A839-BB6E3CBDCB89}">
      <dsp:nvSpPr>
        <dsp:cNvPr id="0" name=""/>
        <dsp:cNvSpPr/>
      </dsp:nvSpPr>
      <dsp:spPr>
        <a:xfrm>
          <a:off x="1828428" y="2836306"/>
          <a:ext cx="2785243"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844550">
            <a:lnSpc>
              <a:spcPct val="90000"/>
            </a:lnSpc>
            <a:spcBef>
              <a:spcPct val="0"/>
            </a:spcBef>
            <a:spcAft>
              <a:spcPct val="35000"/>
            </a:spcAft>
            <a:buNone/>
          </a:pPr>
          <a:r>
            <a:rPr lang="en-IN" sz="1900" kern="1200"/>
            <a:t>Implementation of team development and team role model is another reason of success.</a:t>
          </a:r>
          <a:endParaRPr lang="en-US" sz="1900" kern="1200"/>
        </a:p>
      </dsp:txBody>
      <dsp:txXfrm>
        <a:off x="1828428" y="2836306"/>
        <a:ext cx="2785243" cy="15830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491470-104F-4957-9BDD-657934F051AC}" type="datetimeFigureOut">
              <a:rPr lang="en-US" smtClean="0"/>
              <a:t>8/25/2020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FA39562-FC6E-459C-A3B5-1581F434874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Organisation performances are depending on effectiveness and productivity of teams. Therefore, every organisation has needed a proper management for build strong team, by which it can gain enough strength for surviving in the world of competition. This report has emphasised on the concept of team building for enhancing the capability of team works. An UK based Supermarket Company ASDA has been taken for doing entire discussion in selected topic.</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ASDA is one of most top revenue supermarket Retail Company of UK, which is founded by Peter, Fred Asquith and J.W. </a:t>
            </a:r>
            <a:r>
              <a:rPr lang="en-IN" sz="1200" kern="1200" dirty="0" err="1">
                <a:solidFill>
                  <a:schemeClr val="tx1"/>
                </a:solidFill>
                <a:latin typeface="+mn-lt"/>
                <a:ea typeface="+mn-ea"/>
                <a:cs typeface="+mn-cs"/>
              </a:rPr>
              <a:t>Hindell</a:t>
            </a:r>
            <a:r>
              <a:rPr lang="en-IN" sz="1200" kern="1200" dirty="0">
                <a:solidFill>
                  <a:schemeClr val="tx1"/>
                </a:solidFill>
                <a:latin typeface="+mn-lt"/>
                <a:ea typeface="+mn-ea"/>
                <a:cs typeface="+mn-cs"/>
              </a:rPr>
              <a:t> on 19 February 1949. The headquarter of this company is situated in Leeds, United Kingdom. The subsidiaries of this reputed company is well known as ASDA Money and ASDA Mobile. The CEO of this company, Roger Burnley has maintained a good leadership and able to build strong and effective teams for the success of ASDA (</a:t>
            </a:r>
            <a:r>
              <a:rPr lang="en-US" sz="1200" kern="1200" dirty="0">
                <a:solidFill>
                  <a:schemeClr val="tx1"/>
                </a:solidFill>
                <a:latin typeface="+mn-lt"/>
                <a:ea typeface="+mn-ea"/>
                <a:cs typeface="+mn-cs"/>
              </a:rPr>
              <a:t>Hotchkiss,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Team works of an organisation contain many benefits: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can achieve more than an individual has isolated for their growth and future career.</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has the capability for combining skills and knowledge that are most needed for the development of team.</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is able to create actions co-operated. Through these, members are working as a group and able to build strong relationship between them.</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make the opportunities for enhancing the strength of individuals. Through this, individuals are able to enhance their capability and strength for fulfilling objectives.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help to fight against conflicts that can damage the working environment.</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help to make decision and enhance the capability of critical thinking (</a:t>
            </a:r>
            <a:r>
              <a:rPr lang="en-US" sz="1200" kern="1200" dirty="0" err="1">
                <a:solidFill>
                  <a:schemeClr val="tx1"/>
                </a:solidFill>
                <a:latin typeface="+mn-lt"/>
                <a:ea typeface="+mn-ea"/>
                <a:cs typeface="+mn-cs"/>
              </a:rPr>
              <a:t>Lacerenza</a:t>
            </a:r>
            <a:r>
              <a:rPr lang="en-US" sz="1200" kern="1200" dirty="0">
                <a:solidFill>
                  <a:schemeClr val="tx1"/>
                </a:solidFill>
                <a:latin typeface="+mn-lt"/>
                <a:ea typeface="+mn-ea"/>
                <a:cs typeface="+mn-cs"/>
              </a:rPr>
              <a:t> et al.,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It is observed that after building teams by the CEO of this company, ASDA is able to mitigate organisational demands and fulfilling the objectives easily. Besides this, employees of this company are able to mitigate their personal needs by the rewards that are provided by the management team of this company for motivating employees. Teams of this company are able to enhance the productivity and competitive advantages of ASDA and also fulfil the long term and short term objectives that are decided by the authority.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IN" sz="1200" kern="1200" dirty="0" err="1">
                <a:solidFill>
                  <a:schemeClr val="tx1"/>
                </a:solidFill>
                <a:latin typeface="+mn-lt"/>
                <a:ea typeface="+mn-ea"/>
                <a:cs typeface="+mn-cs"/>
              </a:rPr>
              <a:t>Tuckman’s</a:t>
            </a:r>
            <a:r>
              <a:rPr lang="en-IN" sz="1200" kern="1200" dirty="0">
                <a:solidFill>
                  <a:schemeClr val="tx1"/>
                </a:solidFill>
                <a:latin typeface="+mn-lt"/>
                <a:ea typeface="+mn-ea"/>
                <a:cs typeface="+mn-cs"/>
              </a:rPr>
              <a:t> team development theory is an effective model, by which organisation can develop the performances of  teams and groups. This theory has contained 5 stages and every stage has its own values.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Forming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first stage where little agreement is presented by the team leader. Members who are taken for fulfilment of task have contained unclear purpose. Leaders direct and guide those members for provide clear image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Storming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second stage where the side of members can raise some conflicts because their job roles are unclear. Tem leaders try to clear all purpose of select task and motivate them for struggling in the difficulties during task. The team leaders provide training and coaching.</a:t>
            </a:r>
            <a:endParaRPr lang="en-US" sz="1200" kern="1200" dirty="0">
              <a:solidFill>
                <a:schemeClr val="tx1"/>
              </a:solidFill>
              <a:latin typeface="+mn-lt"/>
              <a:ea typeface="+mn-ea"/>
              <a:cs typeface="+mn-cs"/>
            </a:endParaRPr>
          </a:p>
          <a:p>
            <a:r>
              <a:rPr lang="en-IN" sz="1200" b="1" i="1" kern="1200" dirty="0" err="1">
                <a:solidFill>
                  <a:schemeClr val="tx1"/>
                </a:solidFill>
                <a:latin typeface="+mn-lt"/>
                <a:ea typeface="+mn-ea"/>
                <a:cs typeface="+mn-cs"/>
              </a:rPr>
              <a:t>Norming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This is the third stage where every member gets clear ideas about their roles and maintains all responsibility. An agreement is signed and facilitates themselves by team leaders.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Performing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fourth stage, where every individual sets their focuses on goals. They work diligently for the completing and fulfilment of the purpose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Adjourning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final stage where the task is completed with the co-operations of team members and organisation gets the ultimate outcomes. Team leaders provide recognitions and rewards for the best performers and enhance their working culture for the next task (</a:t>
            </a:r>
            <a:r>
              <a:rPr lang="en-US" sz="1200" kern="1200" dirty="0" err="1">
                <a:solidFill>
                  <a:schemeClr val="tx1"/>
                </a:solidFill>
                <a:latin typeface="+mn-lt"/>
                <a:ea typeface="+mn-ea"/>
                <a:cs typeface="+mn-cs"/>
              </a:rPr>
              <a:t>Natvig</a:t>
            </a:r>
            <a:r>
              <a:rPr lang="en-US" sz="1200" kern="1200" dirty="0">
                <a:solidFill>
                  <a:schemeClr val="tx1"/>
                </a:solidFill>
                <a:latin typeface="+mn-lt"/>
                <a:ea typeface="+mn-ea"/>
                <a:cs typeface="+mn-cs"/>
              </a:rPr>
              <a:t> and Stark, 2016</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These are stages of team development that the CEO of this company has taken and succeed to make effective teams for the organisational operations.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IN" sz="1200" kern="1200" dirty="0" err="1">
                <a:solidFill>
                  <a:schemeClr val="tx1"/>
                </a:solidFill>
                <a:latin typeface="+mn-lt"/>
                <a:ea typeface="+mn-ea"/>
                <a:cs typeface="+mn-cs"/>
              </a:rPr>
              <a:t>Beblin’s</a:t>
            </a:r>
            <a:r>
              <a:rPr lang="en-IN" sz="1200" kern="1200" dirty="0">
                <a:solidFill>
                  <a:schemeClr val="tx1"/>
                </a:solidFill>
                <a:latin typeface="+mn-lt"/>
                <a:ea typeface="+mn-ea"/>
                <a:cs typeface="+mn-cs"/>
              </a:rPr>
              <a:t> team role model is another effective model that can enhance the capacity of teams. It is observed that many organisations are following this team role model for enhancing its productivity and performance of teams. This particular model has contained nine roles that are enough to elaborate steps for developing teams.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Resource investigators</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first role that have contained the system of find out task and bring them to employees and pass. This system provides the opportunities for perform better for all employees.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Teamwork</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team leaders try to identify the requirements and fulfil them for resulting best. Employees work cooperatively for the fulfilment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Co-ordinator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leaders try to put focus on the team objectives and fulfil the goals that are already selected. Leaders identify talents and make them efficient.</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Plant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After identifying issues, team leaders try to implant strategy for reduce risk factors.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Monitor evaluator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Leaders make judgement about the growth of each employees and the project also. </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Specialist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If needed team leaders try to deliver all knowledge and skills that can enhance the capacity of team work and working styles.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Shaper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leaders provide all needs by which team members can move towards the success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Implanter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Needed strategies are implanted by the team leaders for enhancing performance and make team effective and productive.</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Complete finisher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leaders move effectively for completing task and guide all employees until the end of the task (</a:t>
            </a:r>
            <a:r>
              <a:rPr lang="en-US" sz="1200" kern="1200" dirty="0" err="1">
                <a:solidFill>
                  <a:schemeClr val="tx1"/>
                </a:solidFill>
                <a:latin typeface="+mn-lt"/>
                <a:ea typeface="+mn-ea"/>
                <a:cs typeface="+mn-cs"/>
              </a:rPr>
              <a:t>Ruch</a:t>
            </a:r>
            <a:r>
              <a:rPr lang="en-US" sz="1200" kern="1200" dirty="0">
                <a:solidFill>
                  <a:schemeClr val="tx1"/>
                </a:solidFill>
                <a:latin typeface="+mn-lt"/>
                <a:ea typeface="+mn-ea"/>
                <a:cs typeface="+mn-cs"/>
              </a:rPr>
              <a:t> et al.,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It is reported that ASDA has faced work filed management issue. A journal has presented this case with the heading of </a:t>
            </a:r>
            <a:r>
              <a:rPr lang="en-IN" sz="1200" kern="1200" dirty="0" err="1">
                <a:solidFill>
                  <a:schemeClr val="tx1"/>
                </a:solidFill>
                <a:latin typeface="+mn-lt"/>
                <a:ea typeface="+mn-ea"/>
                <a:cs typeface="+mn-cs"/>
              </a:rPr>
              <a:t>Asda</a:t>
            </a:r>
            <a:r>
              <a:rPr lang="en-IN" sz="1200" kern="1200" dirty="0">
                <a:solidFill>
                  <a:schemeClr val="tx1"/>
                </a:solidFill>
                <a:latin typeface="+mn-lt"/>
                <a:ea typeface="+mn-ea"/>
                <a:cs typeface="+mn-cs"/>
              </a:rPr>
              <a:t> Attacked over employees’ rights. It is reported that employees are protested at the outside of headquarters, when this company has declared for the new contract. In the report it is noticed that employees are not satisfied with the service that are provided by the management team of this company. It is reflected that the management team cuts leaves that are provided by this company. Besides this, employees were unable to get their awes as per their job roles. No wages and pays were added for their extra shift. This is the main reason of </a:t>
            </a:r>
            <a:r>
              <a:rPr lang="en-IN" sz="1200" kern="1200" dirty="0" err="1">
                <a:solidFill>
                  <a:schemeClr val="tx1"/>
                </a:solidFill>
                <a:latin typeface="+mn-lt"/>
                <a:ea typeface="+mn-ea"/>
                <a:cs typeface="+mn-cs"/>
              </a:rPr>
              <a:t>demotivate</a:t>
            </a:r>
            <a:r>
              <a:rPr lang="en-IN" sz="1200" kern="1200" dirty="0">
                <a:solidFill>
                  <a:schemeClr val="tx1"/>
                </a:solidFill>
                <a:latin typeface="+mn-lt"/>
                <a:ea typeface="+mn-ea"/>
                <a:cs typeface="+mn-cs"/>
              </a:rPr>
              <a:t> employees and bad performance in the work field. Besides this, employees of this company were facing issues with the lack of confidence and knowledge. Therefore, the performance of employees were becoming done.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For managing conflicts in the working place, the management team are providing all types of hierarchical needs by which people are able to address their primary needs. Besides this, enhancing the performances of employees the management team has provided all types of training and coaching classes, by which employees who are newly joined are enhancing their skills and capabilities. Not only this but also for mitigate conflicts the management team of this company has decided to maintain good relationship with employees and motivate them for enhancing their inner capabilities (</a:t>
            </a:r>
            <a:r>
              <a:rPr lang="en-US" sz="1200" kern="1200" dirty="0" err="1">
                <a:solidFill>
                  <a:schemeClr val="tx1"/>
                </a:solidFill>
                <a:latin typeface="+mn-lt"/>
                <a:ea typeface="+mn-ea"/>
                <a:cs typeface="+mn-cs"/>
              </a:rPr>
              <a:t>Dineva</a:t>
            </a:r>
            <a:r>
              <a:rPr lang="en-US" sz="1200" kern="1200" dirty="0">
                <a:solidFill>
                  <a:schemeClr val="tx1"/>
                </a:solidFill>
                <a:latin typeface="+mn-lt"/>
                <a:ea typeface="+mn-ea"/>
                <a:cs typeface="+mn-cs"/>
              </a:rPr>
              <a:t> et al., 2017</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i="1" kern="1200" dirty="0">
                <a:solidFill>
                  <a:schemeClr val="tx1"/>
                </a:solidFill>
                <a:latin typeface="+mn-lt"/>
                <a:ea typeface="+mn-ea"/>
                <a:cs typeface="+mn-cs"/>
              </a:rPr>
              <a:t>Appreciation</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It is important to appreciate the workforce and the power that contains a team of an organisation. The management team of ASDA has followed up this system for make team performance effective.</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Employing correct people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The Human Resource Department of this organisation has strong management and able to employ correct and skilled people, who have contained enough strength for providing best outcomes for the development of organisation. Through this, ASDA is able to make effective teams for doing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Learn for being delegate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employees of ASDA have gained the lesson on how to be delegate in the work field. Through this, employees are able to do task diligently and provide best outcomes against the delivered task. These are the main reason that is why the management team of ASDA is able to mitigate conflicts in the work field.</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Tracking progress</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employees of this company is able to track their progress. After doing any project of the organisation, employees are get feedbacks, by which they can measure about their development and needs for the future development.</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Celebrating little victory</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managers of this company has provided rewards and recognition to those employees who are  presented as a best performer during task (</a:t>
            </a:r>
            <a:r>
              <a:rPr lang="en-US" sz="1200" kern="1200" dirty="0" err="1">
                <a:solidFill>
                  <a:schemeClr val="tx1"/>
                </a:solidFill>
                <a:latin typeface="+mn-lt"/>
                <a:ea typeface="+mn-ea"/>
                <a:cs typeface="+mn-cs"/>
              </a:rPr>
              <a:t>Lacerenza</a:t>
            </a:r>
            <a:r>
              <a:rPr lang="en-US" sz="1200" kern="1200" dirty="0">
                <a:solidFill>
                  <a:schemeClr val="tx1"/>
                </a:solidFill>
                <a:latin typeface="+mn-lt"/>
                <a:ea typeface="+mn-ea"/>
                <a:cs typeface="+mn-cs"/>
              </a:rPr>
              <a:t> et al.,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entire discussion of this report has focused to deliver the correct methods of team development. ASDA is an organisation how has faced management conflict issue for some times. After facing issues, this company is able to make proper strategies for mitigating these risk factors. The management team of this company is able to build solid plan for the development of effective teams and fulfilling organisational objectives.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08962E7C-04EF-42E5-8F48-719D4F2C99FB}" type="datetimeFigureOut">
              <a:rPr lang="en-US" smtClean="0"/>
              <a:t>8/25/2020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286049280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962E7C-04EF-42E5-8F48-719D4F2C99FB}" type="datetimeFigureOut">
              <a:rPr lang="en-US" smtClean="0"/>
              <a:t>8/25/2020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84171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08962E7C-04EF-42E5-8F48-719D4F2C99FB}" type="datetimeFigureOut">
              <a:rPr lang="en-US" smtClean="0"/>
              <a:t>8/25/2020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0614123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8962E7C-04EF-42E5-8F48-719D4F2C99FB}" type="datetimeFigureOut">
              <a:rPr lang="en-US" smtClean="0"/>
              <a:t>8/25/2020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084615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08962E7C-04EF-42E5-8F48-719D4F2C99FB}" type="datetimeFigureOut">
              <a:rPr lang="en-US" smtClean="0"/>
              <a:t>8/25/2020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912096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962E7C-04EF-42E5-8F48-719D4F2C99FB}" type="datetimeFigureOut">
              <a:rPr lang="en-US" smtClean="0"/>
              <a:t>8/25/2020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205794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962E7C-04EF-42E5-8F48-719D4F2C99FB}" type="datetimeFigureOut">
              <a:rPr lang="en-US" smtClean="0"/>
              <a:t>8/25/2020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059096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08962E7C-04EF-42E5-8F48-719D4F2C99FB}" type="datetimeFigureOut">
              <a:rPr lang="en-US" smtClean="0"/>
              <a:t>8/25/2020</a:t>
            </a:fld>
            <a:endParaRPr lang="en-US"/>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2585808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8962E7C-04EF-42E5-8F48-719D4F2C99FB}" type="datetimeFigureOut">
              <a:rPr lang="en-US" smtClean="0"/>
              <a:t>8/25/2020</a:t>
            </a:fld>
            <a:endParaRPr lang="en-US"/>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4191506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962E7C-04EF-42E5-8F48-719D4F2C99FB}" type="datetimeFigureOut">
              <a:rPr lang="en-US" smtClean="0"/>
              <a:t>8/25/2020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792720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962E7C-04EF-42E5-8F48-719D4F2C99FB}" type="datetimeFigureOut">
              <a:rPr lang="en-US" smtClean="0"/>
              <a:t>8/25/2020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237220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08962E7C-04EF-42E5-8F48-719D4F2C99FB}" type="datetimeFigureOut">
              <a:rPr lang="en-US" smtClean="0"/>
              <a:t>8/25/2020</a:t>
            </a:fld>
            <a:endParaRPr lang="en-US"/>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986D9ABC-ED86-4879-9775-92EB65874316}" type="slidenum">
              <a:rPr lang="en-US" smtClean="0"/>
              <a:t>‹#›</a:t>
            </a:fld>
            <a:endParaRPr lang="en-US"/>
          </a:p>
        </p:txBody>
      </p:sp>
    </p:spTree>
    <p:extLst>
      <p:ext uri="{BB962C8B-B14F-4D97-AF65-F5344CB8AC3E}">
        <p14:creationId xmlns:p14="http://schemas.microsoft.com/office/powerpoint/2010/main" val="216152075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IN" dirty="0"/>
              <a:t>Team development analysis (ASDA)</a:t>
            </a:r>
            <a:endParaRPr lang="en-US" dirty="0"/>
          </a:p>
        </p:txBody>
      </p:sp>
      <p:sp>
        <p:nvSpPr>
          <p:cNvPr id="3" name="Subtitle 2"/>
          <p:cNvSpPr>
            <a:spLocks noGrp="1"/>
          </p:cNvSpPr>
          <p:nvPr>
            <p:ph type="subTitle" idx="1"/>
          </p:nvPr>
        </p:nvSpPr>
        <p:spPr/>
        <p:txBody>
          <a:bodyPr/>
          <a:lstStyle/>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sz="2200">
                <a:latin typeface="Algerian" pitchFamily="82" charset="0"/>
              </a:rPr>
              <a:t>introduction</a:t>
            </a:r>
            <a:endParaRPr lang="en-US" sz="2200">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2EE45A3-3621-4017-BE2F-00072A4E570A}"/>
              </a:ext>
            </a:extLst>
          </p:cNvPr>
          <p:cNvGraphicFramePr>
            <a:graphicFrameLocks noGrp="1"/>
          </p:cNvGraphicFramePr>
          <p:nvPr>
            <p:ph idx="1"/>
            <p:extLst>
              <p:ext uri="{D42A27DB-BD31-4B8C-83A1-F6EECF244321}">
                <p14:modId xmlns:p14="http://schemas.microsoft.com/office/powerpoint/2010/main" val="2204715508"/>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3" name="Picture 1"/>
          <p:cNvPicPr>
            <a:picLocks noChangeAspect="1" noChangeArrowheads="1"/>
          </p:cNvPicPr>
          <p:nvPr/>
        </p:nvPicPr>
        <p:blipFill rotWithShape="1">
          <a:blip r:embed="rId3">
            <a:alphaModFix amt="40000"/>
          </a:blip>
          <a:srcRect l="15249" r="3085" b="1"/>
          <a:stretch/>
        </p:blipFill>
        <p:spPr bwMode="auto">
          <a:xfrm>
            <a:off x="20" y="10"/>
            <a:ext cx="9143980" cy="6857990"/>
          </a:xfrm>
          <a:prstGeom prst="rect">
            <a:avLst/>
          </a:prstGeom>
          <a:noFill/>
        </p:spPr>
      </p:pic>
      <p:sp>
        <p:nvSpPr>
          <p:cNvPr id="2" name="Title 1"/>
          <p:cNvSpPr>
            <a:spLocks noGrp="1"/>
          </p:cNvSpPr>
          <p:nvPr>
            <p:ph type="title"/>
          </p:nvPr>
        </p:nvSpPr>
        <p:spPr>
          <a:xfrm>
            <a:off x="1673352" y="964692"/>
            <a:ext cx="5797296" cy="1188720"/>
          </a:xfrm>
          <a:noFill/>
          <a:ln>
            <a:solidFill>
              <a:srgbClr val="FFFFFF"/>
            </a:solidFill>
          </a:ln>
        </p:spPr>
        <p:txBody>
          <a:bodyPr>
            <a:normAutofit/>
          </a:bodyPr>
          <a:lstStyle/>
          <a:p>
            <a:r>
              <a:rPr lang="en-IN">
                <a:solidFill>
                  <a:schemeClr val="tx1"/>
                </a:solidFill>
                <a:latin typeface="Algerian" pitchFamily="82" charset="0"/>
                <a:cs typeface="Times New Roman" pitchFamily="18" charset="0"/>
              </a:rPr>
              <a:t>Overview of ASDA</a:t>
            </a:r>
            <a:endParaRPr lang="en-US">
              <a:solidFill>
                <a:schemeClr val="tx1"/>
              </a:solidFill>
              <a:latin typeface="Algerian" pitchFamily="82" charset="0"/>
              <a:cs typeface="Times New Roman" pitchFamily="18" charset="0"/>
            </a:endParaRPr>
          </a:p>
        </p:txBody>
      </p:sp>
      <p:sp>
        <p:nvSpPr>
          <p:cNvPr id="3" name="Content Placeholder 2"/>
          <p:cNvSpPr>
            <a:spLocks noGrp="1"/>
          </p:cNvSpPr>
          <p:nvPr>
            <p:ph idx="1"/>
          </p:nvPr>
        </p:nvSpPr>
        <p:spPr>
          <a:xfrm>
            <a:off x="1673352" y="2638044"/>
            <a:ext cx="5797296" cy="3101983"/>
          </a:xfrm>
        </p:spPr>
        <p:txBody>
          <a:bodyPr>
            <a:normAutofit/>
          </a:bodyPr>
          <a:lstStyle/>
          <a:p>
            <a:pPr lvl="0"/>
            <a:r>
              <a:rPr lang="en-IN" dirty="0">
                <a:latin typeface="Times New Roman" pitchFamily="18" charset="0"/>
                <a:cs typeface="Times New Roman" pitchFamily="18" charset="0"/>
              </a:rPr>
              <a:t>Established on 19</a:t>
            </a:r>
            <a:r>
              <a:rPr lang="en-IN" baseline="30000" dirty="0">
                <a:latin typeface="Times New Roman" pitchFamily="18" charset="0"/>
                <a:cs typeface="Times New Roman" pitchFamily="18" charset="0"/>
              </a:rPr>
              <a:t>th</a:t>
            </a:r>
            <a:r>
              <a:rPr lang="en-IN" dirty="0">
                <a:latin typeface="Times New Roman" pitchFamily="18" charset="0"/>
                <a:cs typeface="Times New Roman" pitchFamily="18" charset="0"/>
              </a:rPr>
              <a:t> February 1949.</a:t>
            </a:r>
          </a:p>
          <a:p>
            <a:pPr lvl="0"/>
            <a:endParaRPr lang="en-US" dirty="0">
              <a:latin typeface="Times New Roman" pitchFamily="18" charset="0"/>
              <a:cs typeface="Times New Roman" pitchFamily="18" charset="0"/>
            </a:endParaRPr>
          </a:p>
          <a:p>
            <a:pPr lvl="0"/>
            <a:r>
              <a:rPr lang="en-IN" dirty="0">
                <a:latin typeface="Times New Roman" pitchFamily="18" charset="0"/>
                <a:cs typeface="Times New Roman" pitchFamily="18" charset="0"/>
              </a:rPr>
              <a:t>Founders are Peter, Fred Asquith and J.W. </a:t>
            </a:r>
            <a:r>
              <a:rPr lang="en-IN" dirty="0" err="1">
                <a:latin typeface="Times New Roman" pitchFamily="18" charset="0"/>
                <a:cs typeface="Times New Roman" pitchFamily="18" charset="0"/>
              </a:rPr>
              <a:t>Hindell</a:t>
            </a:r>
            <a:r>
              <a:rPr lang="en-IN" dirty="0">
                <a:latin typeface="Times New Roman" pitchFamily="18" charset="0"/>
                <a:cs typeface="Times New Roman" pitchFamily="18" charset="0"/>
              </a:rPr>
              <a:t>.</a:t>
            </a:r>
          </a:p>
          <a:p>
            <a:pPr lvl="0"/>
            <a:endParaRPr lang="en-US" dirty="0">
              <a:latin typeface="Times New Roman" pitchFamily="18" charset="0"/>
              <a:cs typeface="Times New Roman" pitchFamily="18" charset="0"/>
            </a:endParaRPr>
          </a:p>
          <a:p>
            <a:pPr lvl="0"/>
            <a:r>
              <a:rPr lang="en-IN" dirty="0">
                <a:latin typeface="Times New Roman" pitchFamily="18" charset="0"/>
                <a:cs typeface="Times New Roman" pitchFamily="18" charset="0"/>
              </a:rPr>
              <a:t>Subsidiaries are ASDA Money and ASDA Mobile.</a:t>
            </a:r>
          </a:p>
          <a:p>
            <a:pPr lvl="0"/>
            <a:endParaRPr lang="en-US" dirty="0">
              <a:latin typeface="Times New Roman" pitchFamily="18" charset="0"/>
              <a:cs typeface="Times New Roman" pitchFamily="18" charset="0"/>
            </a:endParaRPr>
          </a:p>
          <a:p>
            <a:pPr lvl="0"/>
            <a:r>
              <a:rPr lang="en-IN" dirty="0">
                <a:latin typeface="Times New Roman" pitchFamily="18" charset="0"/>
                <a:cs typeface="Times New Roman" pitchFamily="18" charset="0"/>
              </a:rPr>
              <a:t>The CEO Roger Burnley is able to make effective teams.</a:t>
            </a:r>
            <a:endParaRPr lang="en-US" dirty="0">
              <a:latin typeface="Times New Roman" pitchFamily="18" charset="0"/>
              <a:cs typeface="Times New Roman" pitchFamily="18" charset="0"/>
            </a:endParaRPr>
          </a:p>
          <a:p>
            <a:endParaRPr lang="en-US" dirty="0"/>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sz="2000">
                <a:latin typeface="Algerian" pitchFamily="82" charset="0"/>
              </a:rPr>
              <a:t>Benefits of team working</a:t>
            </a:r>
            <a:br>
              <a:rPr lang="en-US" sz="2000"/>
            </a:br>
            <a:endParaRPr lang="en-US" sz="2000"/>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8CD68E5-C829-4068-999F-8075A6DAFD6A}"/>
              </a:ext>
            </a:extLst>
          </p:cNvPr>
          <p:cNvGraphicFramePr>
            <a:graphicFrameLocks noGrp="1"/>
          </p:cNvGraphicFramePr>
          <p:nvPr>
            <p:ph idx="1"/>
            <p:extLst>
              <p:ext uri="{D42A27DB-BD31-4B8C-83A1-F6EECF244321}">
                <p14:modId xmlns:p14="http://schemas.microsoft.com/office/powerpoint/2010/main" val="1172287540"/>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sz="1000">
                <a:latin typeface="Algerian" pitchFamily="82" charset="0"/>
              </a:rPr>
              <a:t>Stages of team development(</a:t>
            </a:r>
            <a:r>
              <a:rPr lang="en-IN" sz="1000" err="1">
                <a:latin typeface="Algerian" pitchFamily="82" charset="0"/>
              </a:rPr>
              <a:t>Tuckman’s</a:t>
            </a:r>
            <a:r>
              <a:rPr lang="en-IN" sz="1000">
                <a:latin typeface="Algerian" pitchFamily="82" charset="0"/>
              </a:rPr>
              <a:t> Team development theory)</a:t>
            </a:r>
            <a:endParaRPr lang="en-US" sz="1000">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FD14A1-A4FD-4265-A67A-311CA455770A}"/>
              </a:ext>
            </a:extLst>
          </p:cNvPr>
          <p:cNvGraphicFramePr>
            <a:graphicFrameLocks noGrp="1"/>
          </p:cNvGraphicFramePr>
          <p:nvPr>
            <p:ph idx="1"/>
            <p:extLst>
              <p:ext uri="{D42A27DB-BD31-4B8C-83A1-F6EECF244321}">
                <p14:modId xmlns:p14="http://schemas.microsoft.com/office/powerpoint/2010/main" val="630000767"/>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dirty="0" err="1">
                <a:latin typeface="Algerian" pitchFamily="82" charset="0"/>
              </a:rPr>
              <a:t>Beblin’s</a:t>
            </a:r>
            <a:r>
              <a:rPr lang="en-IN" dirty="0">
                <a:latin typeface="Algerian" pitchFamily="82" charset="0"/>
              </a:rPr>
              <a:t> team role model</a:t>
            </a:r>
            <a:endParaRPr lang="en-US">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220FCD8-E6BA-4548-A8A4-0900D28BADC6}"/>
              </a:ext>
            </a:extLst>
          </p:cNvPr>
          <p:cNvGraphicFramePr>
            <a:graphicFrameLocks noGrp="1"/>
          </p:cNvGraphicFramePr>
          <p:nvPr>
            <p:ph idx="1"/>
            <p:extLst>
              <p:ext uri="{D42A27DB-BD31-4B8C-83A1-F6EECF244321}">
                <p14:modId xmlns:p14="http://schemas.microsoft.com/office/powerpoint/2010/main" val="3552517650"/>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987738" y="1283546"/>
            <a:ext cx="4286937" cy="3914063"/>
          </a:xfrm>
        </p:spPr>
        <p:txBody>
          <a:bodyPr anchor="ctr">
            <a:normAutofit/>
          </a:bodyPr>
          <a:lstStyle/>
          <a:p>
            <a:pPr lvl="0"/>
            <a:r>
              <a:rPr lang="en-IN">
                <a:solidFill>
                  <a:srgbClr val="404040"/>
                </a:solidFill>
                <a:latin typeface="Times New Roman" pitchFamily="18" charset="0"/>
                <a:cs typeface="Times New Roman" pitchFamily="18" charset="0"/>
              </a:rPr>
              <a:t>Asda Attacked over employees’ rights.</a:t>
            </a:r>
          </a:p>
          <a:p>
            <a:pPr lvl="0"/>
            <a:endParaRPr lang="en-US">
              <a:solidFill>
                <a:srgbClr val="404040"/>
              </a:solidFill>
              <a:latin typeface="Times New Roman" pitchFamily="18" charset="0"/>
              <a:cs typeface="Times New Roman" pitchFamily="18" charset="0"/>
            </a:endParaRPr>
          </a:p>
          <a:p>
            <a:pPr lvl="0"/>
            <a:r>
              <a:rPr lang="en-IN">
                <a:solidFill>
                  <a:srgbClr val="404040"/>
                </a:solidFill>
                <a:latin typeface="Times New Roman" pitchFamily="18" charset="0"/>
                <a:cs typeface="Times New Roman" pitchFamily="18" charset="0"/>
              </a:rPr>
              <a:t>Employees had faced lack of motivations and skills.</a:t>
            </a:r>
          </a:p>
          <a:p>
            <a:pPr lvl="0"/>
            <a:endParaRPr lang="en-US">
              <a:solidFill>
                <a:srgbClr val="404040"/>
              </a:solidFill>
              <a:latin typeface="Times New Roman" pitchFamily="18" charset="0"/>
              <a:cs typeface="Times New Roman" pitchFamily="18" charset="0"/>
            </a:endParaRPr>
          </a:p>
          <a:p>
            <a:pPr lvl="0"/>
            <a:r>
              <a:rPr lang="en-IN">
                <a:solidFill>
                  <a:srgbClr val="404040"/>
                </a:solidFill>
                <a:latin typeface="Times New Roman" pitchFamily="18" charset="0"/>
                <a:cs typeface="Times New Roman" pitchFamily="18" charset="0"/>
              </a:rPr>
              <a:t>Management team provide primary needs for enhancing performances.</a:t>
            </a:r>
          </a:p>
          <a:p>
            <a:pPr lvl="0"/>
            <a:endParaRPr lang="en-US">
              <a:solidFill>
                <a:srgbClr val="404040"/>
              </a:solidFill>
              <a:latin typeface="Times New Roman" pitchFamily="18" charset="0"/>
              <a:cs typeface="Times New Roman" pitchFamily="18" charset="0"/>
            </a:endParaRPr>
          </a:p>
          <a:p>
            <a:pPr lvl="0"/>
            <a:r>
              <a:rPr lang="en-IN">
                <a:solidFill>
                  <a:srgbClr val="404040"/>
                </a:solidFill>
                <a:latin typeface="Times New Roman" pitchFamily="18" charset="0"/>
                <a:cs typeface="Times New Roman" pitchFamily="18" charset="0"/>
              </a:rPr>
              <a:t>Providing training for better development of employees.</a:t>
            </a:r>
            <a:endParaRPr lang="en-US">
              <a:solidFill>
                <a:srgbClr val="404040"/>
              </a:solidFill>
              <a:latin typeface="Times New Roman" pitchFamily="18" charset="0"/>
              <a:cs typeface="Times New Roman" pitchFamily="18" charset="0"/>
            </a:endParaRPr>
          </a:p>
          <a:p>
            <a:endParaRPr lang="en-US">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90126" y="1586484"/>
            <a:ext cx="2763774" cy="3685032"/>
          </a:xfrm>
          <a:prstGeom prst="ellipse">
            <a:avLst/>
          </a:prstGeom>
          <a:solidFill>
            <a:schemeClr val="accent2"/>
          </a:solidFill>
          <a:ln>
            <a:noFill/>
          </a:ln>
        </p:spPr>
        <p:txBody>
          <a:bodyPr>
            <a:normAutofit/>
          </a:bodyPr>
          <a:lstStyle/>
          <a:p>
            <a:r>
              <a:rPr lang="en-IN" sz="2000">
                <a:solidFill>
                  <a:srgbClr val="FFFFFF"/>
                </a:solidFill>
                <a:latin typeface="Algerian" pitchFamily="82" charset="0"/>
              </a:rPr>
              <a:t>Managing conflicts of ASDA</a:t>
            </a:r>
            <a:endParaRPr lang="en-US" sz="2000">
              <a:solidFill>
                <a:srgbClr val="FFFFFF"/>
              </a:solidFill>
              <a:latin typeface="Algerian" pitchFamily="82"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987738" y="1283546"/>
            <a:ext cx="4286937" cy="3914063"/>
          </a:xfrm>
        </p:spPr>
        <p:txBody>
          <a:bodyPr anchor="ctr">
            <a:normAutofit/>
          </a:bodyPr>
          <a:lstStyle/>
          <a:p>
            <a:r>
              <a:rPr lang="en-IN">
                <a:solidFill>
                  <a:srgbClr val="404040"/>
                </a:solidFill>
                <a:latin typeface="Times New Roman" pitchFamily="18" charset="0"/>
                <a:cs typeface="Times New Roman" pitchFamily="18" charset="0"/>
              </a:rPr>
              <a:t>Appreciation</a:t>
            </a:r>
          </a:p>
          <a:p>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Employing correct people</a:t>
            </a:r>
          </a:p>
          <a:p>
            <a:pPr>
              <a:buNone/>
            </a:pPr>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Learn for being delegate</a:t>
            </a:r>
          </a:p>
          <a:p>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Tracking progress</a:t>
            </a:r>
          </a:p>
          <a:p>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Celebrating little victory</a:t>
            </a:r>
          </a:p>
          <a:p>
            <a:endParaRPr lang="en-IN">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90126" y="1586484"/>
            <a:ext cx="2763774" cy="3685032"/>
          </a:xfrm>
          <a:prstGeom prst="ellipse">
            <a:avLst/>
          </a:prstGeom>
          <a:solidFill>
            <a:schemeClr val="accent2"/>
          </a:solidFill>
          <a:ln>
            <a:noFill/>
          </a:ln>
        </p:spPr>
        <p:txBody>
          <a:bodyPr>
            <a:normAutofit/>
          </a:bodyPr>
          <a:lstStyle/>
          <a:p>
            <a:r>
              <a:rPr lang="en-IN" sz="1400">
                <a:solidFill>
                  <a:srgbClr val="FFFFFF"/>
                </a:solidFill>
                <a:latin typeface="Algerian" pitchFamily="82" charset="0"/>
              </a:rPr>
              <a:t>Successful team development</a:t>
            </a:r>
            <a:br>
              <a:rPr lang="en-US" sz="1400">
                <a:solidFill>
                  <a:srgbClr val="FFFFFF"/>
                </a:solidFill>
              </a:rPr>
            </a:br>
            <a:endParaRPr lang="en-US" sz="14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dirty="0">
                <a:latin typeface="Algerian" pitchFamily="82" charset="0"/>
              </a:rPr>
              <a:t>conclusion</a:t>
            </a:r>
            <a:endParaRPr lang="en-US">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D0DD1B-617C-427E-B96C-963B7FB7A846}"/>
              </a:ext>
            </a:extLst>
          </p:cNvPr>
          <p:cNvGraphicFramePr>
            <a:graphicFrameLocks noGrp="1"/>
          </p:cNvGraphicFramePr>
          <p:nvPr>
            <p:ph idx="1"/>
            <p:extLst>
              <p:ext uri="{D42A27DB-BD31-4B8C-83A1-F6EECF244321}">
                <p14:modId xmlns:p14="http://schemas.microsoft.com/office/powerpoint/2010/main" val="1946678186"/>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latin typeface="Algerian" pitchFamily="82" charset="0"/>
              </a:rPr>
              <a:t>references</a:t>
            </a:r>
            <a:endParaRPr lang="en-US" dirty="0">
              <a:latin typeface="Algerian" pitchFamily="82" charset="0"/>
            </a:endParaRPr>
          </a:p>
        </p:txBody>
      </p:sp>
      <p:pic>
        <p:nvPicPr>
          <p:cNvPr id="20482" name="Picture 2"/>
          <p:cNvPicPr>
            <a:picLocks noGrp="1" noChangeAspect="1" noChangeArrowheads="1"/>
          </p:cNvPicPr>
          <p:nvPr>
            <p:ph idx="1"/>
          </p:nvPr>
        </p:nvPicPr>
        <p:blipFill>
          <a:blip r:embed="rId2"/>
          <a:stretch>
            <a:fillRect/>
          </a:stretch>
        </p:blipFill>
        <p:spPr bwMode="auto">
          <a:xfrm>
            <a:off x="2381162" y="2638425"/>
            <a:ext cx="4388025" cy="310197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1718</Words>
  <Application>Microsoft Office PowerPoint</Application>
  <PresentationFormat>On-screen Show (4:3)</PresentationFormat>
  <Paragraphs>119</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Algerian</vt:lpstr>
      <vt:lpstr>Arial</vt:lpstr>
      <vt:lpstr>Calibri</vt:lpstr>
      <vt:lpstr>Gill Sans MT</vt:lpstr>
      <vt:lpstr>Times New Roman</vt:lpstr>
      <vt:lpstr>Parcel</vt:lpstr>
      <vt:lpstr>Team development analysis (ASDA)</vt:lpstr>
      <vt:lpstr>introduction</vt:lpstr>
      <vt:lpstr>Overview of ASDA</vt:lpstr>
      <vt:lpstr>Benefits of team working </vt:lpstr>
      <vt:lpstr>Stages of team development(Tuckman’s Team development theory)</vt:lpstr>
      <vt:lpstr>Beblin’s team role model</vt:lpstr>
      <vt:lpstr>Managing conflicts of ASDA</vt:lpstr>
      <vt:lpstr>Successful team development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development analysis (ASDA)</dc:title>
  <dc:creator>Debarghya Basak</dc:creator>
  <cp:lastModifiedBy>Debarghya Basak</cp:lastModifiedBy>
  <cp:revision>1</cp:revision>
  <dcterms:created xsi:type="dcterms:W3CDTF">2020-08-25T17:06:19Z</dcterms:created>
  <dcterms:modified xsi:type="dcterms:W3CDTF">2020-08-25T17:06:40Z</dcterms:modified>
</cp:coreProperties>
</file>