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8" r:id="rId1"/>
  </p:sldMasterIdLst>
  <p:notesMasterIdLst>
    <p:notesMasterId r:id="rId22"/>
  </p:notesMasterIdLst>
  <p:sldIdLst>
    <p:sldId id="256" r:id="rId2"/>
    <p:sldId id="257" r:id="rId3"/>
    <p:sldId id="274" r:id="rId4"/>
    <p:sldId id="276" r:id="rId5"/>
    <p:sldId id="277" r:id="rId6"/>
    <p:sldId id="259" r:id="rId7"/>
    <p:sldId id="272" r:id="rId8"/>
    <p:sldId id="271" r:id="rId9"/>
    <p:sldId id="273" r:id="rId10"/>
    <p:sldId id="258" r:id="rId11"/>
    <p:sldId id="262" r:id="rId12"/>
    <p:sldId id="263" r:id="rId13"/>
    <p:sldId id="264" r:id="rId14"/>
    <p:sldId id="267" r:id="rId15"/>
    <p:sldId id="260" r:id="rId16"/>
    <p:sldId id="265" r:id="rId17"/>
    <p:sldId id="275" r:id="rId18"/>
    <p:sldId id="268" r:id="rId19"/>
    <p:sldId id="269" r:id="rId20"/>
    <p:sldId id="270"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E9B935-4FB8-8EB8-5DE9-64556C306E08}" v="116" dt="2023-04-24T07:28:16.306"/>
    <p1510:client id="{2EA35453-BD6D-4AA3-BF7F-CB14C6D818DA}" v="443" dt="2022-12-12T12:48:31.421"/>
    <p1510:client id="{9BE288CF-302C-3E8F-7573-A75FB6D028B8}" v="30" dt="2022-12-12T13:21:27.939"/>
    <p1510:client id="{BDCFD32D-9E6A-2E43-24DB-11286DFABE0A}" v="368" dt="2023-04-18T15:22:51.533"/>
    <p1510:client id="{ED1B5943-CF4B-CDF3-5A00-52DE0BA725C5}" v="402" dt="2023-04-24T08:19:11.270"/>
    <p1510:client id="{EE0E4027-0653-2325-B199-11A10EE31E50}" v="36" dt="2022-12-12T22:12:44.535"/>
    <p1510:client id="{FC85F352-C407-FF01-FFEE-2B9CD506B4D7}" v="641" dt="2023-04-24T10:30:43.0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4" autoAdjust="0"/>
    <p:restoredTop sz="94660"/>
  </p:normalViewPr>
  <p:slideViewPr>
    <p:cSldViewPr snapToGrid="0">
      <p:cViewPr varScale="1">
        <p:scale>
          <a:sx n="101" d="100"/>
          <a:sy n="101" d="100"/>
        </p:scale>
        <p:origin x="138" y="2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sey Smith (2218976)" userId="S::2218976@student.uwtsd.ac.uk::78e83d25-b626-48ad-b708-0fa98982e97f" providerId="AD" clId="Web-{9BE288CF-302C-3E8F-7573-A75FB6D028B8}"/>
    <pc:docChg chg="modSld">
      <pc:chgData name="Kelsey Smith (2218976)" userId="S::2218976@student.uwtsd.ac.uk::78e83d25-b626-48ad-b708-0fa98982e97f" providerId="AD" clId="Web-{9BE288CF-302C-3E8F-7573-A75FB6D028B8}" dt="2022-12-12T13:21:19.938" v="26" actId="20577"/>
      <pc:docMkLst>
        <pc:docMk/>
      </pc:docMkLst>
      <pc:sldChg chg="modSp">
        <pc:chgData name="Kelsey Smith (2218976)" userId="S::2218976@student.uwtsd.ac.uk::78e83d25-b626-48ad-b708-0fa98982e97f" providerId="AD" clId="Web-{9BE288CF-302C-3E8F-7573-A75FB6D028B8}" dt="2022-12-12T13:21:19.938" v="26" actId="20577"/>
        <pc:sldMkLst>
          <pc:docMk/>
          <pc:sldMk cId="128632686" sldId="256"/>
        </pc:sldMkLst>
        <pc:spChg chg="mod">
          <ac:chgData name="Kelsey Smith (2218976)" userId="S::2218976@student.uwtsd.ac.uk::78e83d25-b626-48ad-b708-0fa98982e97f" providerId="AD" clId="Web-{9BE288CF-302C-3E8F-7573-A75FB6D028B8}" dt="2022-12-12T13:21:19.938" v="26" actId="20577"/>
          <ac:spMkLst>
            <pc:docMk/>
            <pc:sldMk cId="128632686" sldId="256"/>
            <ac:spMk id="3" creationId="{00000000-0000-0000-0000-000000000000}"/>
          </ac:spMkLst>
        </pc:spChg>
      </pc:sldChg>
      <pc:sldChg chg="modSp">
        <pc:chgData name="Kelsey Smith (2218976)" userId="S::2218976@student.uwtsd.ac.uk::78e83d25-b626-48ad-b708-0fa98982e97f" providerId="AD" clId="Web-{9BE288CF-302C-3E8F-7573-A75FB6D028B8}" dt="2022-12-12T12:52:45.738" v="22" actId="20577"/>
        <pc:sldMkLst>
          <pc:docMk/>
          <pc:sldMk cId="2150715729" sldId="259"/>
        </pc:sldMkLst>
        <pc:spChg chg="mod">
          <ac:chgData name="Kelsey Smith (2218976)" userId="S::2218976@student.uwtsd.ac.uk::78e83d25-b626-48ad-b708-0fa98982e97f" providerId="AD" clId="Web-{9BE288CF-302C-3E8F-7573-A75FB6D028B8}" dt="2022-12-12T12:52:45.738" v="22" actId="20577"/>
          <ac:spMkLst>
            <pc:docMk/>
            <pc:sldMk cId="2150715729" sldId="259"/>
            <ac:spMk id="3" creationId="{868DE55B-D84C-1C3D-9513-25930FAB928A}"/>
          </ac:spMkLst>
        </pc:spChg>
      </pc:sldChg>
    </pc:docChg>
  </pc:docChgLst>
  <pc:docChgLst>
    <pc:chgData name="Kelsey Smith (2218976)" userId="S::2218976@student.uwtsd.ac.uk::78e83d25-b626-48ad-b708-0fa98982e97f" providerId="AD" clId="Web-{19E9B935-4FB8-8EB8-5DE9-64556C306E08}"/>
    <pc:docChg chg="addSld modSld">
      <pc:chgData name="Kelsey Smith (2218976)" userId="S::2218976@student.uwtsd.ac.uk::78e83d25-b626-48ad-b708-0fa98982e97f" providerId="AD" clId="Web-{19E9B935-4FB8-8EB8-5DE9-64556C306E08}" dt="2023-04-24T07:28:16.306" v="163" actId="1076"/>
      <pc:docMkLst>
        <pc:docMk/>
      </pc:docMkLst>
      <pc:sldChg chg="modSp">
        <pc:chgData name="Kelsey Smith (2218976)" userId="S::2218976@student.uwtsd.ac.uk::78e83d25-b626-48ad-b708-0fa98982e97f" providerId="AD" clId="Web-{19E9B935-4FB8-8EB8-5DE9-64556C306E08}" dt="2023-04-24T07:15:27.518" v="7" actId="14100"/>
        <pc:sldMkLst>
          <pc:docMk/>
          <pc:sldMk cId="2698451718" sldId="258"/>
        </pc:sldMkLst>
        <pc:spChg chg="mod">
          <ac:chgData name="Kelsey Smith (2218976)" userId="S::2218976@student.uwtsd.ac.uk::78e83d25-b626-48ad-b708-0fa98982e97f" providerId="AD" clId="Web-{19E9B935-4FB8-8EB8-5DE9-64556C306E08}" dt="2023-04-24T07:15:04.158" v="2" actId="1076"/>
          <ac:spMkLst>
            <pc:docMk/>
            <pc:sldMk cId="2698451718" sldId="258"/>
            <ac:spMk id="4" creationId="{C4C28289-1ACA-4235-C571-5DFE3A87BDCD}"/>
          </ac:spMkLst>
        </pc:spChg>
        <pc:spChg chg="mod">
          <ac:chgData name="Kelsey Smith (2218976)" userId="S::2218976@student.uwtsd.ac.uk::78e83d25-b626-48ad-b708-0fa98982e97f" providerId="AD" clId="Web-{19E9B935-4FB8-8EB8-5DE9-64556C306E08}" dt="2023-04-24T07:15:22.237" v="6" actId="1076"/>
          <ac:spMkLst>
            <pc:docMk/>
            <pc:sldMk cId="2698451718" sldId="258"/>
            <ac:spMk id="26" creationId="{1C059DC1-D779-A111-4EFE-A3BE202F5D44}"/>
          </ac:spMkLst>
        </pc:spChg>
        <pc:graphicFrameChg chg="mod">
          <ac:chgData name="Kelsey Smith (2218976)" userId="S::2218976@student.uwtsd.ac.uk::78e83d25-b626-48ad-b708-0fa98982e97f" providerId="AD" clId="Web-{19E9B935-4FB8-8EB8-5DE9-64556C306E08}" dt="2023-04-24T07:15:27.518" v="7" actId="14100"/>
          <ac:graphicFrameMkLst>
            <pc:docMk/>
            <pc:sldMk cId="2698451718" sldId="258"/>
            <ac:graphicFrameMk id="116" creationId="{D01EDEB3-879F-3727-896C-03DC47FD5010}"/>
          </ac:graphicFrameMkLst>
        </pc:graphicFrameChg>
        <pc:picChg chg="mod">
          <ac:chgData name="Kelsey Smith (2218976)" userId="S::2218976@student.uwtsd.ac.uk::78e83d25-b626-48ad-b708-0fa98982e97f" providerId="AD" clId="Web-{19E9B935-4FB8-8EB8-5DE9-64556C306E08}" dt="2023-04-24T07:15:07.752" v="4" actId="1076"/>
          <ac:picMkLst>
            <pc:docMk/>
            <pc:sldMk cId="2698451718" sldId="258"/>
            <ac:picMk id="1170" creationId="{B4C910BA-0CDF-B0A3-BA4F-066DA5963B07}"/>
          </ac:picMkLst>
        </pc:picChg>
      </pc:sldChg>
      <pc:sldChg chg="modSp">
        <pc:chgData name="Kelsey Smith (2218976)" userId="S::2218976@student.uwtsd.ac.uk::78e83d25-b626-48ad-b708-0fa98982e97f" providerId="AD" clId="Web-{19E9B935-4FB8-8EB8-5DE9-64556C306E08}" dt="2023-04-24T07:20:55.314" v="73" actId="20577"/>
        <pc:sldMkLst>
          <pc:docMk/>
          <pc:sldMk cId="2150715729" sldId="259"/>
        </pc:sldMkLst>
        <pc:spChg chg="mod">
          <ac:chgData name="Kelsey Smith (2218976)" userId="S::2218976@student.uwtsd.ac.uk::78e83d25-b626-48ad-b708-0fa98982e97f" providerId="AD" clId="Web-{19E9B935-4FB8-8EB8-5DE9-64556C306E08}" dt="2023-04-24T07:20:38.001" v="61" actId="20577"/>
          <ac:spMkLst>
            <pc:docMk/>
            <pc:sldMk cId="2150715729" sldId="259"/>
            <ac:spMk id="2" creationId="{74526EB7-A21A-3439-CD95-8E230DD4961A}"/>
          </ac:spMkLst>
        </pc:spChg>
        <pc:graphicFrameChg chg="mod modGraphic">
          <ac:chgData name="Kelsey Smith (2218976)" userId="S::2218976@student.uwtsd.ac.uk::78e83d25-b626-48ad-b708-0fa98982e97f" providerId="AD" clId="Web-{19E9B935-4FB8-8EB8-5DE9-64556C306E08}" dt="2023-04-24T07:20:55.314" v="73" actId="20577"/>
          <ac:graphicFrameMkLst>
            <pc:docMk/>
            <pc:sldMk cId="2150715729" sldId="259"/>
            <ac:graphicFrameMk id="16" creationId="{33EEB8CA-1322-3226-5B26-B9F57EE68E89}"/>
          </ac:graphicFrameMkLst>
        </pc:graphicFrameChg>
      </pc:sldChg>
      <pc:sldChg chg="modSp">
        <pc:chgData name="Kelsey Smith (2218976)" userId="S::2218976@student.uwtsd.ac.uk::78e83d25-b626-48ad-b708-0fa98982e97f" providerId="AD" clId="Web-{19E9B935-4FB8-8EB8-5DE9-64556C306E08}" dt="2023-04-24T07:16:48.631" v="27" actId="1076"/>
        <pc:sldMkLst>
          <pc:docMk/>
          <pc:sldMk cId="3285429718" sldId="261"/>
        </pc:sldMkLst>
        <pc:spChg chg="mod">
          <ac:chgData name="Kelsey Smith (2218976)" userId="S::2218976@student.uwtsd.ac.uk::78e83d25-b626-48ad-b708-0fa98982e97f" providerId="AD" clId="Web-{19E9B935-4FB8-8EB8-5DE9-64556C306E08}" dt="2023-04-24T07:16:46.694" v="26" actId="20577"/>
          <ac:spMkLst>
            <pc:docMk/>
            <pc:sldMk cId="3285429718" sldId="261"/>
            <ac:spMk id="3" creationId="{CF93F640-119C-7C01-0D43-D1217D957D4C}"/>
          </ac:spMkLst>
        </pc:spChg>
        <pc:spChg chg="mod">
          <ac:chgData name="Kelsey Smith (2218976)" userId="S::2218976@student.uwtsd.ac.uk::78e83d25-b626-48ad-b708-0fa98982e97f" providerId="AD" clId="Web-{19E9B935-4FB8-8EB8-5DE9-64556C306E08}" dt="2023-04-24T07:16:48.631" v="27" actId="1076"/>
          <ac:spMkLst>
            <pc:docMk/>
            <pc:sldMk cId="3285429718" sldId="261"/>
            <ac:spMk id="4" creationId="{5F1669F1-8B19-A3F9-4BAB-0829538734F3}"/>
          </ac:spMkLst>
        </pc:spChg>
      </pc:sldChg>
      <pc:sldChg chg="modSp">
        <pc:chgData name="Kelsey Smith (2218976)" userId="S::2218976@student.uwtsd.ac.uk::78e83d25-b626-48ad-b708-0fa98982e97f" providerId="AD" clId="Web-{19E9B935-4FB8-8EB8-5DE9-64556C306E08}" dt="2023-04-24T07:15:37.034" v="8" actId="1076"/>
        <pc:sldMkLst>
          <pc:docMk/>
          <pc:sldMk cId="1381406004" sldId="262"/>
        </pc:sldMkLst>
        <pc:spChg chg="mod">
          <ac:chgData name="Kelsey Smith (2218976)" userId="S::2218976@student.uwtsd.ac.uk::78e83d25-b626-48ad-b708-0fa98982e97f" providerId="AD" clId="Web-{19E9B935-4FB8-8EB8-5DE9-64556C306E08}" dt="2023-04-24T07:15:37.034" v="8" actId="1076"/>
          <ac:spMkLst>
            <pc:docMk/>
            <pc:sldMk cId="1381406004" sldId="262"/>
            <ac:spMk id="3" creationId="{3FBD6D3B-D316-411B-585C-FA9CD375D96F}"/>
          </ac:spMkLst>
        </pc:spChg>
      </pc:sldChg>
      <pc:sldChg chg="new">
        <pc:chgData name="Kelsey Smith (2218976)" userId="S::2218976@student.uwtsd.ac.uk::78e83d25-b626-48ad-b708-0fa98982e97f" providerId="AD" clId="Web-{19E9B935-4FB8-8EB8-5DE9-64556C306E08}" dt="2023-04-24T07:21:59.942" v="74"/>
        <pc:sldMkLst>
          <pc:docMk/>
          <pc:sldMk cId="2798028799" sldId="271"/>
        </pc:sldMkLst>
      </pc:sldChg>
      <pc:sldChg chg="addSp modSp new">
        <pc:chgData name="Kelsey Smith (2218976)" userId="S::2218976@student.uwtsd.ac.uk::78e83d25-b626-48ad-b708-0fa98982e97f" providerId="AD" clId="Web-{19E9B935-4FB8-8EB8-5DE9-64556C306E08}" dt="2023-04-24T07:28:16.306" v="163" actId="1076"/>
        <pc:sldMkLst>
          <pc:docMk/>
          <pc:sldMk cId="2826474422" sldId="272"/>
        </pc:sldMkLst>
        <pc:spChg chg="mod">
          <ac:chgData name="Kelsey Smith (2218976)" userId="S::2218976@student.uwtsd.ac.uk::78e83d25-b626-48ad-b708-0fa98982e97f" providerId="AD" clId="Web-{19E9B935-4FB8-8EB8-5DE9-64556C306E08}" dt="2023-04-24T07:22:36.303" v="97" actId="20577"/>
          <ac:spMkLst>
            <pc:docMk/>
            <pc:sldMk cId="2826474422" sldId="272"/>
            <ac:spMk id="2" creationId="{A75D8E6C-6ACE-CACE-D099-7D66C5B52291}"/>
          </ac:spMkLst>
        </pc:spChg>
        <pc:spChg chg="mod">
          <ac:chgData name="Kelsey Smith (2218976)" userId="S::2218976@student.uwtsd.ac.uk::78e83d25-b626-48ad-b708-0fa98982e97f" providerId="AD" clId="Web-{19E9B935-4FB8-8EB8-5DE9-64556C306E08}" dt="2023-04-24T07:27:49.863" v="156" actId="20577"/>
          <ac:spMkLst>
            <pc:docMk/>
            <pc:sldMk cId="2826474422" sldId="272"/>
            <ac:spMk id="3" creationId="{23FA1596-41CA-A677-9868-0C5BE950E1A1}"/>
          </ac:spMkLst>
        </pc:spChg>
        <pc:spChg chg="add mod">
          <ac:chgData name="Kelsey Smith (2218976)" userId="S::2218976@student.uwtsd.ac.uk::78e83d25-b626-48ad-b708-0fa98982e97f" providerId="AD" clId="Web-{19E9B935-4FB8-8EB8-5DE9-64556C306E08}" dt="2023-04-24T07:28:16.306" v="163" actId="1076"/>
          <ac:spMkLst>
            <pc:docMk/>
            <pc:sldMk cId="2826474422" sldId="272"/>
            <ac:spMk id="5" creationId="{9CCCC55C-034E-6650-C37C-14EDD7C3D1CC}"/>
          </ac:spMkLst>
        </pc:spChg>
        <pc:cxnChg chg="add mod">
          <ac:chgData name="Kelsey Smith (2218976)" userId="S::2218976@student.uwtsd.ac.uk::78e83d25-b626-48ad-b708-0fa98982e97f" providerId="AD" clId="Web-{19E9B935-4FB8-8EB8-5DE9-64556C306E08}" dt="2023-04-24T07:28:02.978" v="160" actId="1076"/>
          <ac:cxnSpMkLst>
            <pc:docMk/>
            <pc:sldMk cId="2826474422" sldId="272"/>
            <ac:cxnSpMk id="4" creationId="{901C4761-2240-AE19-D356-228DD15E3D47}"/>
          </ac:cxnSpMkLst>
        </pc:cxnChg>
      </pc:sldChg>
    </pc:docChg>
  </pc:docChgLst>
  <pc:docChgLst>
    <pc:chgData name="Kelsey Smith (2218976)" userId="S::2218976@student.uwtsd.ac.uk::78e83d25-b626-48ad-b708-0fa98982e97f" providerId="AD" clId="Web-{FC85F352-C407-FF01-FFEE-2B9CD506B4D7}"/>
    <pc:docChg chg="addSld delSld modSld">
      <pc:chgData name="Kelsey Smith (2218976)" userId="S::2218976@student.uwtsd.ac.uk::78e83d25-b626-48ad-b708-0fa98982e97f" providerId="AD" clId="Web-{FC85F352-C407-FF01-FFEE-2B9CD506B4D7}" dt="2023-04-24T10:30:43.085" v="570"/>
      <pc:docMkLst>
        <pc:docMk/>
      </pc:docMkLst>
      <pc:sldChg chg="modSp">
        <pc:chgData name="Kelsey Smith (2218976)" userId="S::2218976@student.uwtsd.ac.uk::78e83d25-b626-48ad-b708-0fa98982e97f" providerId="AD" clId="Web-{FC85F352-C407-FF01-FFEE-2B9CD506B4D7}" dt="2023-04-24T10:09:20.924" v="466" actId="20577"/>
        <pc:sldMkLst>
          <pc:docMk/>
          <pc:sldMk cId="2152123887" sldId="260"/>
        </pc:sldMkLst>
        <pc:spChg chg="mod">
          <ac:chgData name="Kelsey Smith (2218976)" userId="S::2218976@student.uwtsd.ac.uk::78e83d25-b626-48ad-b708-0fa98982e97f" providerId="AD" clId="Web-{FC85F352-C407-FF01-FFEE-2B9CD506B4D7}" dt="2023-04-24T10:09:20.924" v="466" actId="20577"/>
          <ac:spMkLst>
            <pc:docMk/>
            <pc:sldMk cId="2152123887" sldId="260"/>
            <ac:spMk id="5" creationId="{EB8B685C-D3B5-F172-3FD4-E545BAB20560}"/>
          </ac:spMkLst>
        </pc:spChg>
      </pc:sldChg>
      <pc:sldChg chg="addSp modSp">
        <pc:chgData name="Kelsey Smith (2218976)" userId="S::2218976@student.uwtsd.ac.uk::78e83d25-b626-48ad-b708-0fa98982e97f" providerId="AD" clId="Web-{FC85F352-C407-FF01-FFEE-2B9CD506B4D7}" dt="2023-04-24T10:04:06.775" v="419" actId="14100"/>
        <pc:sldMkLst>
          <pc:docMk/>
          <pc:sldMk cId="1381406004" sldId="262"/>
        </pc:sldMkLst>
        <pc:spChg chg="add mod">
          <ac:chgData name="Kelsey Smith (2218976)" userId="S::2218976@student.uwtsd.ac.uk::78e83d25-b626-48ad-b708-0fa98982e97f" providerId="AD" clId="Web-{FC85F352-C407-FF01-FFEE-2B9CD506B4D7}" dt="2023-04-24T10:04:06.775" v="419" actId="14100"/>
          <ac:spMkLst>
            <pc:docMk/>
            <pc:sldMk cId="1381406004" sldId="262"/>
            <ac:spMk id="5" creationId="{65410552-AD90-179E-442E-C3B251EA46F5}"/>
          </ac:spMkLst>
        </pc:spChg>
      </pc:sldChg>
      <pc:sldChg chg="modSp">
        <pc:chgData name="Kelsey Smith (2218976)" userId="S::2218976@student.uwtsd.ac.uk::78e83d25-b626-48ad-b708-0fa98982e97f" providerId="AD" clId="Web-{FC85F352-C407-FF01-FFEE-2B9CD506B4D7}" dt="2023-04-24T10:05:37.730" v="435" actId="1076"/>
        <pc:sldMkLst>
          <pc:docMk/>
          <pc:sldMk cId="249067974" sldId="263"/>
        </pc:sldMkLst>
        <pc:spChg chg="mod">
          <ac:chgData name="Kelsey Smith (2218976)" userId="S::2218976@student.uwtsd.ac.uk::78e83d25-b626-48ad-b708-0fa98982e97f" providerId="AD" clId="Web-{FC85F352-C407-FF01-FFEE-2B9CD506B4D7}" dt="2023-04-24T10:05:37.730" v="435" actId="1076"/>
          <ac:spMkLst>
            <pc:docMk/>
            <pc:sldMk cId="249067974" sldId="263"/>
            <ac:spMk id="4" creationId="{812E30B2-650E-0142-BF54-89414C2FF872}"/>
          </ac:spMkLst>
        </pc:spChg>
      </pc:sldChg>
      <pc:sldChg chg="addSp delSp modSp mod modClrScheme chgLayout">
        <pc:chgData name="Kelsey Smith (2218976)" userId="S::2218976@student.uwtsd.ac.uk::78e83d25-b626-48ad-b708-0fa98982e97f" providerId="AD" clId="Web-{FC85F352-C407-FF01-FFEE-2B9CD506B4D7}" dt="2023-04-24T10:07:16.561" v="446" actId="1076"/>
        <pc:sldMkLst>
          <pc:docMk/>
          <pc:sldMk cId="2910830804" sldId="264"/>
        </pc:sldMkLst>
        <pc:spChg chg="mod ord">
          <ac:chgData name="Kelsey Smith (2218976)" userId="S::2218976@student.uwtsd.ac.uk::78e83d25-b626-48ad-b708-0fa98982e97f" providerId="AD" clId="Web-{FC85F352-C407-FF01-FFEE-2B9CD506B4D7}" dt="2023-04-24T10:05:31.558" v="432"/>
          <ac:spMkLst>
            <pc:docMk/>
            <pc:sldMk cId="2910830804" sldId="264"/>
            <ac:spMk id="2" creationId="{DE490E45-20D1-5D30-E647-8608068E6767}"/>
          </ac:spMkLst>
        </pc:spChg>
        <pc:spChg chg="mod ord">
          <ac:chgData name="Kelsey Smith (2218976)" userId="S::2218976@student.uwtsd.ac.uk::78e83d25-b626-48ad-b708-0fa98982e97f" providerId="AD" clId="Web-{FC85F352-C407-FF01-FFEE-2B9CD506B4D7}" dt="2023-04-24T10:05:31.558" v="432"/>
          <ac:spMkLst>
            <pc:docMk/>
            <pc:sldMk cId="2910830804" sldId="264"/>
            <ac:spMk id="3" creationId="{B5F8EE21-0927-8A4F-62D7-BF1F02C605F3}"/>
          </ac:spMkLst>
        </pc:spChg>
        <pc:spChg chg="mod">
          <ac:chgData name="Kelsey Smith (2218976)" userId="S::2218976@student.uwtsd.ac.uk::78e83d25-b626-48ad-b708-0fa98982e97f" providerId="AD" clId="Web-{FC85F352-C407-FF01-FFEE-2B9CD506B4D7}" dt="2023-04-24T10:07:16.561" v="446" actId="1076"/>
          <ac:spMkLst>
            <pc:docMk/>
            <pc:sldMk cId="2910830804" sldId="264"/>
            <ac:spMk id="4" creationId="{81637925-61CA-5343-D1B4-59BC3BB7E1B2}"/>
          </ac:spMkLst>
        </pc:spChg>
        <pc:spChg chg="add del mod ord">
          <ac:chgData name="Kelsey Smith (2218976)" userId="S::2218976@student.uwtsd.ac.uk::78e83d25-b626-48ad-b708-0fa98982e97f" providerId="AD" clId="Web-{FC85F352-C407-FF01-FFEE-2B9CD506B4D7}" dt="2023-04-24T10:05:31.558" v="432"/>
          <ac:spMkLst>
            <pc:docMk/>
            <pc:sldMk cId="2910830804" sldId="264"/>
            <ac:spMk id="5" creationId="{F9B5C2A9-0DDA-3881-3689-A17D7D9E137D}"/>
          </ac:spMkLst>
        </pc:spChg>
      </pc:sldChg>
      <pc:sldChg chg="modSp">
        <pc:chgData name="Kelsey Smith (2218976)" userId="S::2218976@student.uwtsd.ac.uk::78e83d25-b626-48ad-b708-0fa98982e97f" providerId="AD" clId="Web-{FC85F352-C407-FF01-FFEE-2B9CD506B4D7}" dt="2023-04-24T10:10:17.223" v="475" actId="1076"/>
        <pc:sldMkLst>
          <pc:docMk/>
          <pc:sldMk cId="3986634431" sldId="265"/>
        </pc:sldMkLst>
        <pc:spChg chg="mod">
          <ac:chgData name="Kelsey Smith (2218976)" userId="S::2218976@student.uwtsd.ac.uk::78e83d25-b626-48ad-b708-0fa98982e97f" providerId="AD" clId="Web-{FC85F352-C407-FF01-FFEE-2B9CD506B4D7}" dt="2023-04-24T10:10:17.223" v="475" actId="1076"/>
          <ac:spMkLst>
            <pc:docMk/>
            <pc:sldMk cId="3986634431" sldId="265"/>
            <ac:spMk id="6" creationId="{2475B888-0A41-7697-919D-A1612D3795D5}"/>
          </ac:spMkLst>
        </pc:spChg>
      </pc:sldChg>
      <pc:sldChg chg="modSp">
        <pc:chgData name="Kelsey Smith (2218976)" userId="S::2218976@student.uwtsd.ac.uk::78e83d25-b626-48ad-b708-0fa98982e97f" providerId="AD" clId="Web-{FC85F352-C407-FF01-FFEE-2B9CD506B4D7}" dt="2023-04-24T10:08:23.766" v="454" actId="20577"/>
        <pc:sldMkLst>
          <pc:docMk/>
          <pc:sldMk cId="2385499341" sldId="267"/>
        </pc:sldMkLst>
        <pc:spChg chg="mod">
          <ac:chgData name="Kelsey Smith (2218976)" userId="S::2218976@student.uwtsd.ac.uk::78e83d25-b626-48ad-b708-0fa98982e97f" providerId="AD" clId="Web-{FC85F352-C407-FF01-FFEE-2B9CD506B4D7}" dt="2023-04-24T10:08:14.844" v="452" actId="20577"/>
          <ac:spMkLst>
            <pc:docMk/>
            <pc:sldMk cId="2385499341" sldId="267"/>
            <ac:spMk id="3" creationId="{DAB1F709-3C83-457D-3464-EC8692A3FB01}"/>
          </ac:spMkLst>
        </pc:spChg>
        <pc:spChg chg="mod">
          <ac:chgData name="Kelsey Smith (2218976)" userId="S::2218976@student.uwtsd.ac.uk::78e83d25-b626-48ad-b708-0fa98982e97f" providerId="AD" clId="Web-{FC85F352-C407-FF01-FFEE-2B9CD506B4D7}" dt="2023-04-24T10:08:23.766" v="454" actId="20577"/>
          <ac:spMkLst>
            <pc:docMk/>
            <pc:sldMk cId="2385499341" sldId="267"/>
            <ac:spMk id="6" creationId="{45CE0E07-E621-5DD3-915F-91792904961C}"/>
          </ac:spMkLst>
        </pc:spChg>
      </pc:sldChg>
      <pc:sldChg chg="addSp delSp modSp">
        <pc:chgData name="Kelsey Smith (2218976)" userId="S::2218976@student.uwtsd.ac.uk::78e83d25-b626-48ad-b708-0fa98982e97f" providerId="AD" clId="Web-{FC85F352-C407-FF01-FFEE-2B9CD506B4D7}" dt="2023-04-24T10:11:10.818" v="479" actId="1076"/>
        <pc:sldMkLst>
          <pc:docMk/>
          <pc:sldMk cId="334354696" sldId="268"/>
        </pc:sldMkLst>
        <pc:spChg chg="mod">
          <ac:chgData name="Kelsey Smith (2218976)" userId="S::2218976@student.uwtsd.ac.uk::78e83d25-b626-48ad-b708-0fa98982e97f" providerId="AD" clId="Web-{FC85F352-C407-FF01-FFEE-2B9CD506B4D7}" dt="2023-04-24T08:29:31.303" v="40" actId="20577"/>
          <ac:spMkLst>
            <pc:docMk/>
            <pc:sldMk cId="334354696" sldId="268"/>
            <ac:spMk id="25" creationId="{23C2DA32-8E83-8AC6-894A-E5BF1A13E570}"/>
          </ac:spMkLst>
        </pc:spChg>
        <pc:spChg chg="add mod">
          <ac:chgData name="Kelsey Smith (2218976)" userId="S::2218976@student.uwtsd.ac.uk::78e83d25-b626-48ad-b708-0fa98982e97f" providerId="AD" clId="Web-{FC85F352-C407-FF01-FFEE-2B9CD506B4D7}" dt="2023-04-24T10:11:10.818" v="479" actId="1076"/>
          <ac:spMkLst>
            <pc:docMk/>
            <pc:sldMk cId="334354696" sldId="268"/>
            <ac:spMk id="48" creationId="{16D7F082-A65D-3458-566E-D91F926ACD5D}"/>
          </ac:spMkLst>
        </pc:spChg>
        <pc:spChg chg="del">
          <ac:chgData name="Kelsey Smith (2218976)" userId="S::2218976@student.uwtsd.ac.uk::78e83d25-b626-48ad-b708-0fa98982e97f" providerId="AD" clId="Web-{FC85F352-C407-FF01-FFEE-2B9CD506B4D7}" dt="2023-04-24T10:10:49.770" v="476"/>
          <ac:spMkLst>
            <pc:docMk/>
            <pc:sldMk cId="334354696" sldId="268"/>
            <ac:spMk id="559" creationId="{2C780E38-94F1-17E4-D634-B1596FE1E657}"/>
          </ac:spMkLst>
        </pc:spChg>
      </pc:sldChg>
      <pc:sldChg chg="addSp modSp mod setBg">
        <pc:chgData name="Kelsey Smith (2218976)" userId="S::2218976@student.uwtsd.ac.uk::78e83d25-b626-48ad-b708-0fa98982e97f" providerId="AD" clId="Web-{FC85F352-C407-FF01-FFEE-2B9CD506B4D7}" dt="2023-04-24T10:19:29.582" v="557" actId="1076"/>
        <pc:sldMkLst>
          <pc:docMk/>
          <pc:sldMk cId="1041776541" sldId="269"/>
        </pc:sldMkLst>
        <pc:spChg chg="mod">
          <ac:chgData name="Kelsey Smith (2218976)" userId="S::2218976@student.uwtsd.ac.uk::78e83d25-b626-48ad-b708-0fa98982e97f" providerId="AD" clId="Web-{FC85F352-C407-FF01-FFEE-2B9CD506B4D7}" dt="2023-04-24T10:14:29.308" v="514"/>
          <ac:spMkLst>
            <pc:docMk/>
            <pc:sldMk cId="1041776541" sldId="269"/>
            <ac:spMk id="2" creationId="{9037AA1A-D797-8383-C4E2-EED28844E7DA}"/>
          </ac:spMkLst>
        </pc:spChg>
        <pc:spChg chg="mod">
          <ac:chgData name="Kelsey Smith (2218976)" userId="S::2218976@student.uwtsd.ac.uk::78e83d25-b626-48ad-b708-0fa98982e97f" providerId="AD" clId="Web-{FC85F352-C407-FF01-FFEE-2B9CD506B4D7}" dt="2023-04-24T10:19:29.582" v="557" actId="1076"/>
          <ac:spMkLst>
            <pc:docMk/>
            <pc:sldMk cId="1041776541" sldId="269"/>
            <ac:spMk id="3" creationId="{1C781645-496C-485E-B5E8-FF127801461E}"/>
          </ac:spMkLst>
        </pc:spChg>
        <pc:spChg chg="add">
          <ac:chgData name="Kelsey Smith (2218976)" userId="S::2218976@student.uwtsd.ac.uk::78e83d25-b626-48ad-b708-0fa98982e97f" providerId="AD" clId="Web-{FC85F352-C407-FF01-FFEE-2B9CD506B4D7}" dt="2023-04-24T10:14:29.308" v="514"/>
          <ac:spMkLst>
            <pc:docMk/>
            <pc:sldMk cId="1041776541" sldId="269"/>
            <ac:spMk id="8" creationId="{0B7C4858-FAA3-4226-A856-193A01910E69}"/>
          </ac:spMkLst>
        </pc:spChg>
        <pc:spChg chg="add">
          <ac:chgData name="Kelsey Smith (2218976)" userId="S::2218976@student.uwtsd.ac.uk::78e83d25-b626-48ad-b708-0fa98982e97f" providerId="AD" clId="Web-{FC85F352-C407-FF01-FFEE-2B9CD506B4D7}" dt="2023-04-24T10:14:29.308" v="514"/>
          <ac:spMkLst>
            <pc:docMk/>
            <pc:sldMk cId="1041776541" sldId="269"/>
            <ac:spMk id="10" creationId="{68C1B503-0291-4E82-A65E-72D604D9F6CF}"/>
          </ac:spMkLst>
        </pc:spChg>
        <pc:spChg chg="add">
          <ac:chgData name="Kelsey Smith (2218976)" userId="S::2218976@student.uwtsd.ac.uk::78e83d25-b626-48ad-b708-0fa98982e97f" providerId="AD" clId="Web-{FC85F352-C407-FF01-FFEE-2B9CD506B4D7}" dt="2023-04-24T10:14:29.308" v="514"/>
          <ac:spMkLst>
            <pc:docMk/>
            <pc:sldMk cId="1041776541" sldId="269"/>
            <ac:spMk id="12" creationId="{B3F836C5-9601-4982-A121-CCA49BF7BA6C}"/>
          </ac:spMkLst>
        </pc:spChg>
        <pc:spChg chg="add">
          <ac:chgData name="Kelsey Smith (2218976)" userId="S::2218976@student.uwtsd.ac.uk::78e83d25-b626-48ad-b708-0fa98982e97f" providerId="AD" clId="Web-{FC85F352-C407-FF01-FFEE-2B9CD506B4D7}" dt="2023-04-24T10:14:29.308" v="514"/>
          <ac:spMkLst>
            <pc:docMk/>
            <pc:sldMk cId="1041776541" sldId="269"/>
            <ac:spMk id="14" creationId="{46CD0D05-FF47-4ABB-841C-0600CADC354B}"/>
          </ac:spMkLst>
        </pc:spChg>
      </pc:sldChg>
      <pc:sldChg chg="addSp delSp modSp mod setBg">
        <pc:chgData name="Kelsey Smith (2218976)" userId="S::2218976@student.uwtsd.ac.uk::78e83d25-b626-48ad-b708-0fa98982e97f" providerId="AD" clId="Web-{FC85F352-C407-FF01-FFEE-2B9CD506B4D7}" dt="2023-04-24T10:30:43.085" v="570"/>
        <pc:sldMkLst>
          <pc:docMk/>
          <pc:sldMk cId="1649866143" sldId="270"/>
        </pc:sldMkLst>
        <pc:spChg chg="mod">
          <ac:chgData name="Kelsey Smith (2218976)" userId="S::2218976@student.uwtsd.ac.uk::78e83d25-b626-48ad-b708-0fa98982e97f" providerId="AD" clId="Web-{FC85F352-C407-FF01-FFEE-2B9CD506B4D7}" dt="2023-04-24T10:30:43.085" v="570"/>
          <ac:spMkLst>
            <pc:docMk/>
            <pc:sldMk cId="1649866143" sldId="270"/>
            <ac:spMk id="2" creationId="{46E19938-864E-7EE0-0601-F421F3F8FE3A}"/>
          </ac:spMkLst>
        </pc:spChg>
        <pc:spChg chg="del mod ord">
          <ac:chgData name="Kelsey Smith (2218976)" userId="S::2218976@student.uwtsd.ac.uk::78e83d25-b626-48ad-b708-0fa98982e97f" providerId="AD" clId="Web-{FC85F352-C407-FF01-FFEE-2B9CD506B4D7}" dt="2023-04-24T10:20:23.536" v="564"/>
          <ac:spMkLst>
            <pc:docMk/>
            <pc:sldMk cId="1649866143" sldId="270"/>
            <ac:spMk id="3" creationId="{704F9444-5D09-7FFB-096A-50103BF55564}"/>
          </ac:spMkLst>
        </pc:spChg>
        <pc:spChg chg="add mod">
          <ac:chgData name="Kelsey Smith (2218976)" userId="S::2218976@student.uwtsd.ac.uk::78e83d25-b626-48ad-b708-0fa98982e97f" providerId="AD" clId="Web-{FC85F352-C407-FF01-FFEE-2B9CD506B4D7}" dt="2023-04-24T10:30:43.085" v="570"/>
          <ac:spMkLst>
            <pc:docMk/>
            <pc:sldMk cId="1649866143" sldId="270"/>
            <ac:spMk id="6" creationId="{59165DE0-E689-D97F-85AA-D72721657053}"/>
          </ac:spMkLst>
        </pc:spChg>
        <pc:spChg chg="add del">
          <ac:chgData name="Kelsey Smith (2218976)" userId="S::2218976@student.uwtsd.ac.uk::78e83d25-b626-48ad-b708-0fa98982e97f" providerId="AD" clId="Web-{FC85F352-C407-FF01-FFEE-2B9CD506B4D7}" dt="2023-04-24T10:19:59.426" v="560"/>
          <ac:spMkLst>
            <pc:docMk/>
            <pc:sldMk cId="1649866143" sldId="270"/>
            <ac:spMk id="9" creationId="{11C7711F-3983-4AB1-AFDE-96F7C06514D3}"/>
          </ac:spMkLst>
        </pc:spChg>
        <pc:spChg chg="add del">
          <ac:chgData name="Kelsey Smith (2218976)" userId="S::2218976@student.uwtsd.ac.uk::78e83d25-b626-48ad-b708-0fa98982e97f" providerId="AD" clId="Web-{FC85F352-C407-FF01-FFEE-2B9CD506B4D7}" dt="2023-04-24T10:19:59.426" v="560"/>
          <ac:spMkLst>
            <pc:docMk/>
            <pc:sldMk cId="1649866143" sldId="270"/>
            <ac:spMk id="17" creationId="{B3085476-B49E-49ED-87D2-1165E69D2605}"/>
          </ac:spMkLst>
        </pc:spChg>
        <pc:spChg chg="add del">
          <ac:chgData name="Kelsey Smith (2218976)" userId="S::2218976@student.uwtsd.ac.uk::78e83d25-b626-48ad-b708-0fa98982e97f" providerId="AD" clId="Web-{FC85F352-C407-FF01-FFEE-2B9CD506B4D7}" dt="2023-04-24T10:20:12.583" v="563"/>
          <ac:spMkLst>
            <pc:docMk/>
            <pc:sldMk cId="1649866143" sldId="270"/>
            <ac:spMk id="21" creationId="{F5F01BD1-E3CB-4562-A77C-00A3ED24624B}"/>
          </ac:spMkLst>
        </pc:spChg>
        <pc:spChg chg="add del">
          <ac:chgData name="Kelsey Smith (2218976)" userId="S::2218976@student.uwtsd.ac.uk::78e83d25-b626-48ad-b708-0fa98982e97f" providerId="AD" clId="Web-{FC85F352-C407-FF01-FFEE-2B9CD506B4D7}" dt="2023-04-24T10:20:12.583" v="563"/>
          <ac:spMkLst>
            <pc:docMk/>
            <pc:sldMk cId="1649866143" sldId="270"/>
            <ac:spMk id="23" creationId="{75325209-1BB3-4A1C-97C2-17DCDC1659EE}"/>
          </ac:spMkLst>
        </pc:spChg>
        <pc:spChg chg="add del">
          <ac:chgData name="Kelsey Smith (2218976)" userId="S::2218976@student.uwtsd.ac.uk::78e83d25-b626-48ad-b708-0fa98982e97f" providerId="AD" clId="Web-{FC85F352-C407-FF01-FFEE-2B9CD506B4D7}" dt="2023-04-24T10:30:43.085" v="570"/>
          <ac:spMkLst>
            <pc:docMk/>
            <pc:sldMk cId="1649866143" sldId="270"/>
            <ac:spMk id="29" creationId="{F5F01BD1-E3CB-4562-A77C-00A3ED24624B}"/>
          </ac:spMkLst>
        </pc:spChg>
        <pc:spChg chg="add del">
          <ac:chgData name="Kelsey Smith (2218976)" userId="S::2218976@student.uwtsd.ac.uk::78e83d25-b626-48ad-b708-0fa98982e97f" providerId="AD" clId="Web-{FC85F352-C407-FF01-FFEE-2B9CD506B4D7}" dt="2023-04-24T10:30:43.085" v="570"/>
          <ac:spMkLst>
            <pc:docMk/>
            <pc:sldMk cId="1649866143" sldId="270"/>
            <ac:spMk id="37" creationId="{75325209-1BB3-4A1C-97C2-17DCDC1659EE}"/>
          </ac:spMkLst>
        </pc:spChg>
        <pc:spChg chg="add del">
          <ac:chgData name="Kelsey Smith (2218976)" userId="S::2218976@student.uwtsd.ac.uk::78e83d25-b626-48ad-b708-0fa98982e97f" providerId="AD" clId="Web-{FC85F352-C407-FF01-FFEE-2B9CD506B4D7}" dt="2023-04-24T10:20:41.177" v="568"/>
          <ac:spMkLst>
            <pc:docMk/>
            <pc:sldMk cId="1649866143" sldId="270"/>
            <ac:spMk id="44" creationId="{11C7711F-3983-4AB1-AFDE-96F7C06514D3}"/>
          </ac:spMkLst>
        </pc:spChg>
        <pc:spChg chg="add del">
          <ac:chgData name="Kelsey Smith (2218976)" userId="S::2218976@student.uwtsd.ac.uk::78e83d25-b626-48ad-b708-0fa98982e97f" providerId="AD" clId="Web-{FC85F352-C407-FF01-FFEE-2B9CD506B4D7}" dt="2023-04-24T10:20:41.177" v="568"/>
          <ac:spMkLst>
            <pc:docMk/>
            <pc:sldMk cId="1649866143" sldId="270"/>
            <ac:spMk id="52" creationId="{B3085476-B49E-49ED-87D2-1165E69D2605}"/>
          </ac:spMkLst>
        </pc:spChg>
        <pc:grpChg chg="add del">
          <ac:chgData name="Kelsey Smith (2218976)" userId="S::2218976@student.uwtsd.ac.uk::78e83d25-b626-48ad-b708-0fa98982e97f" providerId="AD" clId="Web-{FC85F352-C407-FF01-FFEE-2B9CD506B4D7}" dt="2023-04-24T10:19:59.426" v="560"/>
          <ac:grpSpMkLst>
            <pc:docMk/>
            <pc:sldMk cId="1649866143" sldId="270"/>
            <ac:grpSpMk id="11" creationId="{89BC9D38-9241-4F71-9B45-73827299E4C5}"/>
          </ac:grpSpMkLst>
        </pc:grpChg>
        <pc:grpChg chg="add del">
          <ac:chgData name="Kelsey Smith (2218976)" userId="S::2218976@student.uwtsd.ac.uk::78e83d25-b626-48ad-b708-0fa98982e97f" providerId="AD" clId="Web-{FC85F352-C407-FF01-FFEE-2B9CD506B4D7}" dt="2023-04-24T10:20:12.583" v="563"/>
          <ac:grpSpMkLst>
            <pc:docMk/>
            <pc:sldMk cId="1649866143" sldId="270"/>
            <ac:grpSpMk id="22" creationId="{492030E9-8BC2-4840-8C6B-991B68C51E4B}"/>
          </ac:grpSpMkLst>
        </pc:grpChg>
        <pc:grpChg chg="add del">
          <ac:chgData name="Kelsey Smith (2218976)" userId="S::2218976@student.uwtsd.ac.uk::78e83d25-b626-48ad-b708-0fa98982e97f" providerId="AD" clId="Web-{FC85F352-C407-FF01-FFEE-2B9CD506B4D7}" dt="2023-04-24T10:30:43.085" v="570"/>
          <ac:grpSpMkLst>
            <pc:docMk/>
            <pc:sldMk cId="1649866143" sldId="270"/>
            <ac:grpSpMk id="31" creationId="{492030E9-8BC2-4840-8C6B-991B68C51E4B}"/>
          </ac:grpSpMkLst>
        </pc:grpChg>
        <pc:grpChg chg="add del">
          <ac:chgData name="Kelsey Smith (2218976)" userId="S::2218976@student.uwtsd.ac.uk::78e83d25-b626-48ad-b708-0fa98982e97f" providerId="AD" clId="Web-{FC85F352-C407-FF01-FFEE-2B9CD506B4D7}" dt="2023-04-24T10:20:41.177" v="568"/>
          <ac:grpSpMkLst>
            <pc:docMk/>
            <pc:sldMk cId="1649866143" sldId="270"/>
            <ac:grpSpMk id="46" creationId="{89BC9D38-9241-4F71-9B45-73827299E4C5}"/>
          </ac:grpSpMkLst>
        </pc:grpChg>
        <pc:picChg chg="mod">
          <ac:chgData name="Kelsey Smith (2218976)" userId="S::2218976@student.uwtsd.ac.uk::78e83d25-b626-48ad-b708-0fa98982e97f" providerId="AD" clId="Web-{FC85F352-C407-FF01-FFEE-2B9CD506B4D7}" dt="2023-04-24T10:30:43.085" v="570"/>
          <ac:picMkLst>
            <pc:docMk/>
            <pc:sldMk cId="1649866143" sldId="270"/>
            <ac:picMk id="4" creationId="{11322EEF-F235-D645-2B0B-E2A4ECB43EDE}"/>
          </ac:picMkLst>
        </pc:picChg>
        <pc:cxnChg chg="add del">
          <ac:chgData name="Kelsey Smith (2218976)" userId="S::2218976@student.uwtsd.ac.uk::78e83d25-b626-48ad-b708-0fa98982e97f" providerId="AD" clId="Web-{FC85F352-C407-FF01-FFEE-2B9CD506B4D7}" dt="2023-04-24T10:19:59.426" v="560"/>
          <ac:cxnSpMkLst>
            <pc:docMk/>
            <pc:sldMk cId="1649866143" sldId="270"/>
            <ac:cxnSpMk id="19" creationId="{59BA5C68-DFCC-4101-8403-F96781CDDD7A}"/>
          </ac:cxnSpMkLst>
        </pc:cxnChg>
        <pc:cxnChg chg="add del">
          <ac:chgData name="Kelsey Smith (2218976)" userId="S::2218976@student.uwtsd.ac.uk::78e83d25-b626-48ad-b708-0fa98982e97f" providerId="AD" clId="Web-{FC85F352-C407-FF01-FFEE-2B9CD506B4D7}" dt="2023-04-24T10:20:12.583" v="563"/>
          <ac:cxnSpMkLst>
            <pc:docMk/>
            <pc:sldMk cId="1649866143" sldId="270"/>
            <ac:cxnSpMk id="24" creationId="{043EE5F5-AF73-46E3-90B6-27EEFDAC3591}"/>
          </ac:cxnSpMkLst>
        </pc:cxnChg>
        <pc:cxnChg chg="add del">
          <ac:chgData name="Kelsey Smith (2218976)" userId="S::2218976@student.uwtsd.ac.uk::78e83d25-b626-48ad-b708-0fa98982e97f" providerId="AD" clId="Web-{FC85F352-C407-FF01-FFEE-2B9CD506B4D7}" dt="2023-04-24T10:30:43.085" v="570"/>
          <ac:cxnSpMkLst>
            <pc:docMk/>
            <pc:sldMk cId="1649866143" sldId="270"/>
            <ac:cxnSpMk id="39" creationId="{043EE5F5-AF73-46E3-90B6-27EEFDAC3591}"/>
          </ac:cxnSpMkLst>
        </pc:cxnChg>
        <pc:cxnChg chg="add del">
          <ac:chgData name="Kelsey Smith (2218976)" userId="S::2218976@student.uwtsd.ac.uk::78e83d25-b626-48ad-b708-0fa98982e97f" providerId="AD" clId="Web-{FC85F352-C407-FF01-FFEE-2B9CD506B4D7}" dt="2023-04-24T10:20:41.177" v="568"/>
          <ac:cxnSpMkLst>
            <pc:docMk/>
            <pc:sldMk cId="1649866143" sldId="270"/>
            <ac:cxnSpMk id="54" creationId="{59BA5C68-DFCC-4101-8403-F96781CDDD7A}"/>
          </ac:cxnSpMkLst>
        </pc:cxnChg>
      </pc:sldChg>
      <pc:sldChg chg="addSp delSp modSp">
        <pc:chgData name="Kelsey Smith (2218976)" userId="S::2218976@student.uwtsd.ac.uk::78e83d25-b626-48ad-b708-0fa98982e97f" providerId="AD" clId="Web-{FC85F352-C407-FF01-FFEE-2B9CD506B4D7}" dt="2023-04-24T10:01:45.630" v="406" actId="1076"/>
        <pc:sldMkLst>
          <pc:docMk/>
          <pc:sldMk cId="2798028799" sldId="271"/>
        </pc:sldMkLst>
        <pc:spChg chg="mod">
          <ac:chgData name="Kelsey Smith (2218976)" userId="S::2218976@student.uwtsd.ac.uk::78e83d25-b626-48ad-b708-0fa98982e97f" providerId="AD" clId="Web-{FC85F352-C407-FF01-FFEE-2B9CD506B4D7}" dt="2023-04-24T10:01:10.707" v="403"/>
          <ac:spMkLst>
            <pc:docMk/>
            <pc:sldMk cId="2798028799" sldId="271"/>
            <ac:spMk id="2" creationId="{A863C0A9-0FEE-9C1B-6A36-0D37251E1B41}"/>
          </ac:spMkLst>
        </pc:spChg>
        <pc:spChg chg="mod ord">
          <ac:chgData name="Kelsey Smith (2218976)" userId="S::2218976@student.uwtsd.ac.uk::78e83d25-b626-48ad-b708-0fa98982e97f" providerId="AD" clId="Web-{FC85F352-C407-FF01-FFEE-2B9CD506B4D7}" dt="2023-04-24T10:01:10.707" v="403"/>
          <ac:spMkLst>
            <pc:docMk/>
            <pc:sldMk cId="2798028799" sldId="271"/>
            <ac:spMk id="3" creationId="{B8731B12-98A8-FD9C-E0C7-2C18E04E1638}"/>
          </ac:spMkLst>
        </pc:spChg>
        <pc:spChg chg="add mod">
          <ac:chgData name="Kelsey Smith (2218976)" userId="S::2218976@student.uwtsd.ac.uk::78e83d25-b626-48ad-b708-0fa98982e97f" providerId="AD" clId="Web-{FC85F352-C407-FF01-FFEE-2B9CD506B4D7}" dt="2023-04-24T10:01:45.630" v="406" actId="1076"/>
          <ac:spMkLst>
            <pc:docMk/>
            <pc:sldMk cId="2798028799" sldId="271"/>
            <ac:spMk id="5" creationId="{2EFDB36A-B2C5-0E9E-4E01-720E08DC8965}"/>
          </ac:spMkLst>
        </pc:spChg>
        <pc:spChg chg="del">
          <ac:chgData name="Kelsey Smith (2218976)" userId="S::2218976@student.uwtsd.ac.uk::78e83d25-b626-48ad-b708-0fa98982e97f" providerId="AD" clId="Web-{FC85F352-C407-FF01-FFEE-2B9CD506B4D7}" dt="2023-04-24T10:01:10.707" v="403"/>
          <ac:spMkLst>
            <pc:docMk/>
            <pc:sldMk cId="2798028799" sldId="271"/>
            <ac:spMk id="9" creationId="{A440FBE6-72B7-43D4-A8EB-FDBC35FE56C6}"/>
          </ac:spMkLst>
        </pc:spChg>
        <pc:spChg chg="add">
          <ac:chgData name="Kelsey Smith (2218976)" userId="S::2218976@student.uwtsd.ac.uk::78e83d25-b626-48ad-b708-0fa98982e97f" providerId="AD" clId="Web-{FC85F352-C407-FF01-FFEE-2B9CD506B4D7}" dt="2023-04-24T10:01:10.707" v="403"/>
          <ac:spMkLst>
            <pc:docMk/>
            <pc:sldMk cId="2798028799" sldId="271"/>
            <ac:spMk id="22" creationId="{22AC0F86-9A78-4E84-A4B4-ADB8B2629A0C}"/>
          </ac:spMkLst>
        </pc:spChg>
        <pc:spChg chg="add">
          <ac:chgData name="Kelsey Smith (2218976)" userId="S::2218976@student.uwtsd.ac.uk::78e83d25-b626-48ad-b708-0fa98982e97f" providerId="AD" clId="Web-{FC85F352-C407-FF01-FFEE-2B9CD506B4D7}" dt="2023-04-24T10:01:10.707" v="403"/>
          <ac:spMkLst>
            <pc:docMk/>
            <pc:sldMk cId="2798028799" sldId="271"/>
            <ac:spMk id="30" creationId="{69A54E25-1C05-48E5-A5CC-3778C1D3632D}"/>
          </ac:spMkLst>
        </pc:spChg>
        <pc:grpChg chg="del">
          <ac:chgData name="Kelsey Smith (2218976)" userId="S::2218976@student.uwtsd.ac.uk::78e83d25-b626-48ad-b708-0fa98982e97f" providerId="AD" clId="Web-{FC85F352-C407-FF01-FFEE-2B9CD506B4D7}" dt="2023-04-24T10:01:10.707" v="403"/>
          <ac:grpSpMkLst>
            <pc:docMk/>
            <pc:sldMk cId="2798028799" sldId="271"/>
            <ac:grpSpMk id="11" creationId="{647B8492-BC4D-4046-B35A-C38E03494068}"/>
          </ac:grpSpMkLst>
        </pc:grpChg>
        <pc:grpChg chg="add">
          <ac:chgData name="Kelsey Smith (2218976)" userId="S::2218976@student.uwtsd.ac.uk::78e83d25-b626-48ad-b708-0fa98982e97f" providerId="AD" clId="Web-{FC85F352-C407-FF01-FFEE-2B9CD506B4D7}" dt="2023-04-24T10:01:10.707" v="403"/>
          <ac:grpSpMkLst>
            <pc:docMk/>
            <pc:sldMk cId="2798028799" sldId="271"/>
            <ac:grpSpMk id="24" creationId="{4AF78B9E-8BE2-4706-9377-A05FA25ABABF}"/>
          </ac:grpSpMkLst>
        </pc:grpChg>
        <pc:picChg chg="mod">
          <ac:chgData name="Kelsey Smith (2218976)" userId="S::2218976@student.uwtsd.ac.uk::78e83d25-b626-48ad-b708-0fa98982e97f" providerId="AD" clId="Web-{FC85F352-C407-FF01-FFEE-2B9CD506B4D7}" dt="2023-04-24T10:01:10.707" v="403"/>
          <ac:picMkLst>
            <pc:docMk/>
            <pc:sldMk cId="2798028799" sldId="271"/>
            <ac:picMk id="4" creationId="{3A17C622-8488-6E19-0F74-D773041107F7}"/>
          </ac:picMkLst>
        </pc:picChg>
        <pc:cxnChg chg="del">
          <ac:chgData name="Kelsey Smith (2218976)" userId="S::2218976@student.uwtsd.ac.uk::78e83d25-b626-48ad-b708-0fa98982e97f" providerId="AD" clId="Web-{FC85F352-C407-FF01-FFEE-2B9CD506B4D7}" dt="2023-04-24T10:01:10.707" v="403"/>
          <ac:cxnSpMkLst>
            <pc:docMk/>
            <pc:sldMk cId="2798028799" sldId="271"/>
            <ac:cxnSpMk id="17" creationId="{16652DC1-CA18-4263-AC06-BAB0B05EC783}"/>
          </ac:cxnSpMkLst>
        </pc:cxnChg>
        <pc:cxnChg chg="add">
          <ac:chgData name="Kelsey Smith (2218976)" userId="S::2218976@student.uwtsd.ac.uk::78e83d25-b626-48ad-b708-0fa98982e97f" providerId="AD" clId="Web-{FC85F352-C407-FF01-FFEE-2B9CD506B4D7}" dt="2023-04-24T10:01:10.707" v="403"/>
          <ac:cxnSpMkLst>
            <pc:docMk/>
            <pc:sldMk cId="2798028799" sldId="271"/>
            <ac:cxnSpMk id="32" creationId="{0E5D0023-B23E-4823-8D72-B07FFF8CAE96}"/>
          </ac:cxnSpMkLst>
        </pc:cxnChg>
      </pc:sldChg>
      <pc:sldChg chg="addSp modSp">
        <pc:chgData name="Kelsey Smith (2218976)" userId="S::2218976@student.uwtsd.ac.uk::78e83d25-b626-48ad-b708-0fa98982e97f" providerId="AD" clId="Web-{FC85F352-C407-FF01-FFEE-2B9CD506B4D7}" dt="2023-04-24T10:01:05.488" v="402" actId="1076"/>
        <pc:sldMkLst>
          <pc:docMk/>
          <pc:sldMk cId="2826474422" sldId="272"/>
        </pc:sldMkLst>
        <pc:spChg chg="add mod">
          <ac:chgData name="Kelsey Smith (2218976)" userId="S::2218976@student.uwtsd.ac.uk::78e83d25-b626-48ad-b708-0fa98982e97f" providerId="AD" clId="Web-{FC85F352-C407-FF01-FFEE-2B9CD506B4D7}" dt="2023-04-24T10:01:05.488" v="402" actId="1076"/>
          <ac:spMkLst>
            <pc:docMk/>
            <pc:sldMk cId="2826474422" sldId="272"/>
            <ac:spMk id="4" creationId="{46E344A9-32CD-5BCF-92BB-74EF3681B547}"/>
          </ac:spMkLst>
        </pc:spChg>
      </pc:sldChg>
      <pc:sldChg chg="addSp modSp">
        <pc:chgData name="Kelsey Smith (2218976)" userId="S::2218976@student.uwtsd.ac.uk::78e83d25-b626-48ad-b708-0fa98982e97f" providerId="AD" clId="Web-{FC85F352-C407-FF01-FFEE-2B9CD506B4D7}" dt="2023-04-24T10:02:19.615" v="409" actId="1076"/>
        <pc:sldMkLst>
          <pc:docMk/>
          <pc:sldMk cId="940798026" sldId="273"/>
        </pc:sldMkLst>
        <pc:spChg chg="add mod">
          <ac:chgData name="Kelsey Smith (2218976)" userId="S::2218976@student.uwtsd.ac.uk::78e83d25-b626-48ad-b708-0fa98982e97f" providerId="AD" clId="Web-{FC85F352-C407-FF01-FFEE-2B9CD506B4D7}" dt="2023-04-24T10:02:19.615" v="409" actId="1076"/>
          <ac:spMkLst>
            <pc:docMk/>
            <pc:sldMk cId="940798026" sldId="273"/>
            <ac:spMk id="5" creationId="{F12DD292-160A-8765-16FF-A6AFE4755C20}"/>
          </ac:spMkLst>
        </pc:spChg>
      </pc:sldChg>
      <pc:sldChg chg="modSp new">
        <pc:chgData name="Kelsey Smith (2218976)" userId="S::2218976@student.uwtsd.ac.uk::78e83d25-b626-48ad-b708-0fa98982e97f" providerId="AD" clId="Web-{FC85F352-C407-FF01-FFEE-2B9CD506B4D7}" dt="2023-04-24T09:10:18.482" v="173" actId="20577"/>
        <pc:sldMkLst>
          <pc:docMk/>
          <pc:sldMk cId="596308498" sldId="274"/>
        </pc:sldMkLst>
        <pc:spChg chg="mod">
          <ac:chgData name="Kelsey Smith (2218976)" userId="S::2218976@student.uwtsd.ac.uk::78e83d25-b626-48ad-b708-0fa98982e97f" providerId="AD" clId="Web-{FC85F352-C407-FF01-FFEE-2B9CD506B4D7}" dt="2023-04-24T08:52:27.601" v="160" actId="20577"/>
          <ac:spMkLst>
            <pc:docMk/>
            <pc:sldMk cId="596308498" sldId="274"/>
            <ac:spMk id="2" creationId="{60CA8A21-E32D-EF8E-8C9D-D65A716CBDAC}"/>
          </ac:spMkLst>
        </pc:spChg>
        <pc:spChg chg="mod">
          <ac:chgData name="Kelsey Smith (2218976)" userId="S::2218976@student.uwtsd.ac.uk::78e83d25-b626-48ad-b708-0fa98982e97f" providerId="AD" clId="Web-{FC85F352-C407-FF01-FFEE-2B9CD506B4D7}" dt="2023-04-24T09:10:18.482" v="173" actId="20577"/>
          <ac:spMkLst>
            <pc:docMk/>
            <pc:sldMk cId="596308498" sldId="274"/>
            <ac:spMk id="3" creationId="{E3C6B967-D41A-D7E4-30E7-34F616066FF6}"/>
          </ac:spMkLst>
        </pc:spChg>
      </pc:sldChg>
      <pc:sldChg chg="modSp new">
        <pc:chgData name="Kelsey Smith (2218976)" userId="S::2218976@student.uwtsd.ac.uk::78e83d25-b626-48ad-b708-0fa98982e97f" providerId="AD" clId="Web-{FC85F352-C407-FF01-FFEE-2B9CD506B4D7}" dt="2023-04-24T08:35:06.674" v="140" actId="20577"/>
        <pc:sldMkLst>
          <pc:docMk/>
          <pc:sldMk cId="1548281041" sldId="275"/>
        </pc:sldMkLst>
        <pc:spChg chg="mod">
          <ac:chgData name="Kelsey Smith (2218976)" userId="S::2218976@student.uwtsd.ac.uk::78e83d25-b626-48ad-b708-0fa98982e97f" providerId="AD" clId="Web-{FC85F352-C407-FF01-FFEE-2B9CD506B4D7}" dt="2023-04-24T08:34:09.438" v="120" actId="20577"/>
          <ac:spMkLst>
            <pc:docMk/>
            <pc:sldMk cId="1548281041" sldId="275"/>
            <ac:spMk id="2" creationId="{2B5662C7-979B-D96A-7BA0-EC471DDF9CC4}"/>
          </ac:spMkLst>
        </pc:spChg>
        <pc:spChg chg="mod">
          <ac:chgData name="Kelsey Smith (2218976)" userId="S::2218976@student.uwtsd.ac.uk::78e83d25-b626-48ad-b708-0fa98982e97f" providerId="AD" clId="Web-{FC85F352-C407-FF01-FFEE-2B9CD506B4D7}" dt="2023-04-24T08:35:06.674" v="140" actId="20577"/>
          <ac:spMkLst>
            <pc:docMk/>
            <pc:sldMk cId="1548281041" sldId="275"/>
            <ac:spMk id="3" creationId="{E20FB3C2-843C-36CC-3ADD-838BC308CCFA}"/>
          </ac:spMkLst>
        </pc:spChg>
      </pc:sldChg>
      <pc:sldChg chg="addSp delSp modSp new mod setBg">
        <pc:chgData name="Kelsey Smith (2218976)" userId="S::2218976@student.uwtsd.ac.uk::78e83d25-b626-48ad-b708-0fa98982e97f" providerId="AD" clId="Web-{FC85F352-C407-FF01-FFEE-2B9CD506B4D7}" dt="2023-04-24T09:57:56.421" v="392" actId="20577"/>
        <pc:sldMkLst>
          <pc:docMk/>
          <pc:sldMk cId="2639667229" sldId="276"/>
        </pc:sldMkLst>
        <pc:spChg chg="mod">
          <ac:chgData name="Kelsey Smith (2218976)" userId="S::2218976@student.uwtsd.ac.uk::78e83d25-b626-48ad-b708-0fa98982e97f" providerId="AD" clId="Web-{FC85F352-C407-FF01-FFEE-2B9CD506B4D7}" dt="2023-04-24T09:24:35.912" v="210"/>
          <ac:spMkLst>
            <pc:docMk/>
            <pc:sldMk cId="2639667229" sldId="276"/>
            <ac:spMk id="2" creationId="{477E6C7F-C095-BC1C-49FE-45765A676A23}"/>
          </ac:spMkLst>
        </pc:spChg>
        <pc:spChg chg="add del mod">
          <ac:chgData name="Kelsey Smith (2218976)" userId="S::2218976@student.uwtsd.ac.uk::78e83d25-b626-48ad-b708-0fa98982e97f" providerId="AD" clId="Web-{FC85F352-C407-FF01-FFEE-2B9CD506B4D7}" dt="2023-04-24T09:24:35.912" v="210"/>
          <ac:spMkLst>
            <pc:docMk/>
            <pc:sldMk cId="2639667229" sldId="276"/>
            <ac:spMk id="3" creationId="{C8294933-A624-72FB-8523-978FF6D14C28}"/>
          </ac:spMkLst>
        </pc:spChg>
        <pc:spChg chg="add mod">
          <ac:chgData name="Kelsey Smith (2218976)" userId="S::2218976@student.uwtsd.ac.uk::78e83d25-b626-48ad-b708-0fa98982e97f" providerId="AD" clId="Web-{FC85F352-C407-FF01-FFEE-2B9CD506B4D7}" dt="2023-04-24T09:57:56.421" v="392" actId="20577"/>
          <ac:spMkLst>
            <pc:docMk/>
            <pc:sldMk cId="2639667229" sldId="276"/>
            <ac:spMk id="45" creationId="{667B9E30-3745-A7E4-993D-0F6D29BF4804}"/>
          </ac:spMkLst>
        </pc:spChg>
        <pc:graphicFrameChg chg="add del">
          <ac:chgData name="Kelsey Smith (2218976)" userId="S::2218976@student.uwtsd.ac.uk::78e83d25-b626-48ad-b708-0fa98982e97f" providerId="AD" clId="Web-{FC85F352-C407-FF01-FFEE-2B9CD506B4D7}" dt="2023-04-24T09:24:35.849" v="209"/>
          <ac:graphicFrameMkLst>
            <pc:docMk/>
            <pc:sldMk cId="2639667229" sldId="276"/>
            <ac:graphicFrameMk id="5" creationId="{2D6E6458-5695-B2A8-55C4-C2AEE89AB5E7}"/>
          </ac:graphicFrameMkLst>
        </pc:graphicFrameChg>
        <pc:graphicFrameChg chg="add mod">
          <ac:chgData name="Kelsey Smith (2218976)" userId="S::2218976@student.uwtsd.ac.uk::78e83d25-b626-48ad-b708-0fa98982e97f" providerId="AD" clId="Web-{FC85F352-C407-FF01-FFEE-2B9CD506B4D7}" dt="2023-04-24T09:24:50.772" v="212" actId="1076"/>
          <ac:graphicFrameMkLst>
            <pc:docMk/>
            <pc:sldMk cId="2639667229" sldId="276"/>
            <ac:graphicFrameMk id="7" creationId="{9839F555-63AE-C950-0606-9D11A7E4DCA9}"/>
          </ac:graphicFrameMkLst>
        </pc:graphicFrameChg>
      </pc:sldChg>
      <pc:sldChg chg="addSp modSp new">
        <pc:chgData name="Kelsey Smith (2218976)" userId="S::2218976@student.uwtsd.ac.uk::78e83d25-b626-48ad-b708-0fa98982e97f" providerId="AD" clId="Web-{FC85F352-C407-FF01-FFEE-2B9CD506B4D7}" dt="2023-04-24T09:59:46.424" v="399" actId="20577"/>
        <pc:sldMkLst>
          <pc:docMk/>
          <pc:sldMk cId="1323574630" sldId="277"/>
        </pc:sldMkLst>
        <pc:spChg chg="mod">
          <ac:chgData name="Kelsey Smith (2218976)" userId="S::2218976@student.uwtsd.ac.uk::78e83d25-b626-48ad-b708-0fa98982e97f" providerId="AD" clId="Web-{FC85F352-C407-FF01-FFEE-2B9CD506B4D7}" dt="2023-04-24T09:38:16.857" v="247" actId="20577"/>
          <ac:spMkLst>
            <pc:docMk/>
            <pc:sldMk cId="1323574630" sldId="277"/>
            <ac:spMk id="2" creationId="{78BEED33-91A5-6BE2-E869-A9F8CCC7CFD3}"/>
          </ac:spMkLst>
        </pc:spChg>
        <pc:spChg chg="mod">
          <ac:chgData name="Kelsey Smith (2218976)" userId="S::2218976@student.uwtsd.ac.uk::78e83d25-b626-48ad-b708-0fa98982e97f" providerId="AD" clId="Web-{FC85F352-C407-FF01-FFEE-2B9CD506B4D7}" dt="2023-04-24T09:38:29.654" v="250" actId="20577"/>
          <ac:spMkLst>
            <pc:docMk/>
            <pc:sldMk cId="1323574630" sldId="277"/>
            <ac:spMk id="3" creationId="{810B6000-CE23-110F-7E59-84496B844825}"/>
          </ac:spMkLst>
        </pc:spChg>
        <pc:spChg chg="add mod">
          <ac:chgData name="Kelsey Smith (2218976)" userId="S::2218976@student.uwtsd.ac.uk::78e83d25-b626-48ad-b708-0fa98982e97f" providerId="AD" clId="Web-{FC85F352-C407-FF01-FFEE-2B9CD506B4D7}" dt="2023-04-24T09:59:46.424" v="399" actId="20577"/>
          <ac:spMkLst>
            <pc:docMk/>
            <pc:sldMk cId="1323574630" sldId="277"/>
            <ac:spMk id="4" creationId="{02975A2F-7401-015E-AAF1-148DAAC71C1D}"/>
          </ac:spMkLst>
        </pc:spChg>
      </pc:sldChg>
      <pc:sldChg chg="addSp delSp modSp new del mod setBg">
        <pc:chgData name="Kelsey Smith (2218976)" userId="S::2218976@student.uwtsd.ac.uk::78e83d25-b626-48ad-b708-0fa98982e97f" providerId="AD" clId="Web-{FC85F352-C407-FF01-FFEE-2B9CD506B4D7}" dt="2023-04-24T09:54:17.696" v="373"/>
        <pc:sldMkLst>
          <pc:docMk/>
          <pc:sldMk cId="1251215077" sldId="278"/>
        </pc:sldMkLst>
        <pc:spChg chg="mod">
          <ac:chgData name="Kelsey Smith (2218976)" userId="S::2218976@student.uwtsd.ac.uk::78e83d25-b626-48ad-b708-0fa98982e97f" providerId="AD" clId="Web-{FC85F352-C407-FF01-FFEE-2B9CD506B4D7}" dt="2023-04-24T09:54:16.415" v="372" actId="20577"/>
          <ac:spMkLst>
            <pc:docMk/>
            <pc:sldMk cId="1251215077" sldId="278"/>
            <ac:spMk id="2" creationId="{933C738E-1950-972E-09DF-E64135D33C3A}"/>
          </ac:spMkLst>
        </pc:spChg>
        <pc:spChg chg="mod">
          <ac:chgData name="Kelsey Smith (2218976)" userId="S::2218976@student.uwtsd.ac.uk::78e83d25-b626-48ad-b708-0fa98982e97f" providerId="AD" clId="Web-{FC85F352-C407-FF01-FFEE-2B9CD506B4D7}" dt="2023-04-24T09:49:37.563" v="334"/>
          <ac:spMkLst>
            <pc:docMk/>
            <pc:sldMk cId="1251215077" sldId="278"/>
            <ac:spMk id="3" creationId="{0896DF2E-EBFA-E716-885A-38B5B0AC7DC0}"/>
          </ac:spMkLst>
        </pc:spChg>
        <pc:spChg chg="add mod">
          <ac:chgData name="Kelsey Smith (2218976)" userId="S::2218976@student.uwtsd.ac.uk::78e83d25-b626-48ad-b708-0fa98982e97f" providerId="AD" clId="Web-{FC85F352-C407-FF01-FFEE-2B9CD506B4D7}" dt="2023-04-24T09:50:16.986" v="352" actId="20577"/>
          <ac:spMkLst>
            <pc:docMk/>
            <pc:sldMk cId="1251215077" sldId="278"/>
            <ac:spMk id="4" creationId="{D3564E7E-F611-6A76-210F-96D78B8DBD98}"/>
          </ac:spMkLst>
        </pc:spChg>
        <pc:spChg chg="add del">
          <ac:chgData name="Kelsey Smith (2218976)" userId="S::2218976@student.uwtsd.ac.uk::78e83d25-b626-48ad-b708-0fa98982e97f" providerId="AD" clId="Web-{FC85F352-C407-FF01-FFEE-2B9CD506B4D7}" dt="2023-04-24T09:49:37.563" v="334"/>
          <ac:spMkLst>
            <pc:docMk/>
            <pc:sldMk cId="1251215077" sldId="278"/>
            <ac:spMk id="8" creationId="{DC878D9A-77BE-4701-AE3D-EEFC53CD50BC}"/>
          </ac:spMkLst>
        </pc:spChg>
        <pc:spChg chg="add del">
          <ac:chgData name="Kelsey Smith (2218976)" userId="S::2218976@student.uwtsd.ac.uk::78e83d25-b626-48ad-b708-0fa98982e97f" providerId="AD" clId="Web-{FC85F352-C407-FF01-FFEE-2B9CD506B4D7}" dt="2023-04-24T09:49:37.563" v="334"/>
          <ac:spMkLst>
            <pc:docMk/>
            <pc:sldMk cId="1251215077" sldId="278"/>
            <ac:spMk id="10" creationId="{F643BE08-0ED1-4B73-AC6D-B7E26A59CDAA}"/>
          </ac:spMkLst>
        </pc:spChg>
        <pc:spChg chg="add del">
          <ac:chgData name="Kelsey Smith (2218976)" userId="S::2218976@student.uwtsd.ac.uk::78e83d25-b626-48ad-b708-0fa98982e97f" providerId="AD" clId="Web-{FC85F352-C407-FF01-FFEE-2B9CD506B4D7}" dt="2023-04-24T09:49:37.563" v="334"/>
          <ac:spMkLst>
            <pc:docMk/>
            <pc:sldMk cId="1251215077" sldId="278"/>
            <ac:spMk id="12" creationId="{956B2094-7FC0-45FC-BFED-3CB88CEE63F5}"/>
          </ac:spMkLst>
        </pc:spChg>
        <pc:spChg chg="add del">
          <ac:chgData name="Kelsey Smith (2218976)" userId="S::2218976@student.uwtsd.ac.uk::78e83d25-b626-48ad-b708-0fa98982e97f" providerId="AD" clId="Web-{FC85F352-C407-FF01-FFEE-2B9CD506B4D7}" dt="2023-04-24T09:49:37.563" v="334"/>
          <ac:spMkLst>
            <pc:docMk/>
            <pc:sldMk cId="1251215077" sldId="278"/>
            <ac:spMk id="14" creationId="{07A4B640-BB7F-4272-A710-068DBA9F9A6E}"/>
          </ac:spMkLst>
        </pc:spChg>
        <pc:spChg chg="add">
          <ac:chgData name="Kelsey Smith (2218976)" userId="S::2218976@student.uwtsd.ac.uk::78e83d25-b626-48ad-b708-0fa98982e97f" providerId="AD" clId="Web-{FC85F352-C407-FF01-FFEE-2B9CD506B4D7}" dt="2023-04-24T09:49:37.563" v="334"/>
          <ac:spMkLst>
            <pc:docMk/>
            <pc:sldMk cId="1251215077" sldId="278"/>
            <ac:spMk id="19" creationId="{B7328C2D-38F0-4C80-9EA5-A1AD0D6B2022}"/>
          </ac:spMkLst>
        </pc:spChg>
        <pc:grpChg chg="add">
          <ac:chgData name="Kelsey Smith (2218976)" userId="S::2218976@student.uwtsd.ac.uk::78e83d25-b626-48ad-b708-0fa98982e97f" providerId="AD" clId="Web-{FC85F352-C407-FF01-FFEE-2B9CD506B4D7}" dt="2023-04-24T09:49:37.563" v="334"/>
          <ac:grpSpMkLst>
            <pc:docMk/>
            <pc:sldMk cId="1251215077" sldId="278"/>
            <ac:grpSpMk id="21" creationId="{BD17E249-48D0-476B-A642-A5D58DD39A22}"/>
          </ac:grpSpMkLst>
        </pc:grpChg>
        <pc:cxnChg chg="add">
          <ac:chgData name="Kelsey Smith (2218976)" userId="S::2218976@student.uwtsd.ac.uk::78e83d25-b626-48ad-b708-0fa98982e97f" providerId="AD" clId="Web-{FC85F352-C407-FF01-FFEE-2B9CD506B4D7}" dt="2023-04-24T09:49:37.563" v="334"/>
          <ac:cxnSpMkLst>
            <pc:docMk/>
            <pc:sldMk cId="1251215077" sldId="278"/>
            <ac:cxnSpMk id="27" creationId="{0B65B193-F600-4C1B-9DBF-09D94CDB08D8}"/>
          </ac:cxnSpMkLst>
        </pc:cxnChg>
      </pc:sldChg>
    </pc:docChg>
  </pc:docChgLst>
  <pc:docChgLst>
    <pc:chgData name="Kelsey Smith (2218976)" userId="S::2218976@student.uwtsd.ac.uk::78e83d25-b626-48ad-b708-0fa98982e97f" providerId="AD" clId="Web-{2EA35453-BD6D-4AA3-BF7F-CB14C6D818DA}"/>
    <pc:docChg chg="addSld delSld modSld sldOrd addMainMaster delMainMaster">
      <pc:chgData name="Kelsey Smith (2218976)" userId="S::2218976@student.uwtsd.ac.uk::78e83d25-b626-48ad-b708-0fa98982e97f" providerId="AD" clId="Web-{2EA35453-BD6D-4AA3-BF7F-CB14C6D818DA}" dt="2022-12-12T12:48:31.421" v="475" actId="20577"/>
      <pc:docMkLst>
        <pc:docMk/>
      </pc:docMkLst>
      <pc:sldChg chg="modSp mod modClrScheme chgLayout">
        <pc:chgData name="Kelsey Smith (2218976)" userId="S::2218976@student.uwtsd.ac.uk::78e83d25-b626-48ad-b708-0fa98982e97f" providerId="AD" clId="Web-{2EA35453-BD6D-4AA3-BF7F-CB14C6D818DA}" dt="2022-12-12T11:58:56.268" v="179"/>
        <pc:sldMkLst>
          <pc:docMk/>
          <pc:sldMk cId="128632686" sldId="256"/>
        </pc:sldMkLst>
        <pc:spChg chg="mod ord">
          <ac:chgData name="Kelsey Smith (2218976)" userId="S::2218976@student.uwtsd.ac.uk::78e83d25-b626-48ad-b708-0fa98982e97f" providerId="AD" clId="Web-{2EA35453-BD6D-4AA3-BF7F-CB14C6D818DA}" dt="2022-12-12T11:58:56.268" v="179"/>
          <ac:spMkLst>
            <pc:docMk/>
            <pc:sldMk cId="128632686" sldId="256"/>
            <ac:spMk id="2" creationId="{00000000-0000-0000-0000-000000000000}"/>
          </ac:spMkLst>
        </pc:spChg>
        <pc:spChg chg="mod ord">
          <ac:chgData name="Kelsey Smith (2218976)" userId="S::2218976@student.uwtsd.ac.uk::78e83d25-b626-48ad-b708-0fa98982e97f" providerId="AD" clId="Web-{2EA35453-BD6D-4AA3-BF7F-CB14C6D818DA}" dt="2022-12-12T11:58:56.268" v="179"/>
          <ac:spMkLst>
            <pc:docMk/>
            <pc:sldMk cId="128632686" sldId="256"/>
            <ac:spMk id="3" creationId="{00000000-0000-0000-0000-000000000000}"/>
          </ac:spMkLst>
        </pc:spChg>
      </pc:sldChg>
      <pc:sldChg chg="delSp modSp new mod modClrScheme chgLayout">
        <pc:chgData name="Kelsey Smith (2218976)" userId="S::2218976@student.uwtsd.ac.uk::78e83d25-b626-48ad-b708-0fa98982e97f" providerId="AD" clId="Web-{2EA35453-BD6D-4AA3-BF7F-CB14C6D818DA}" dt="2022-12-12T11:58:56.268" v="179"/>
        <pc:sldMkLst>
          <pc:docMk/>
          <pc:sldMk cId="2743114581" sldId="257"/>
        </pc:sldMkLst>
        <pc:spChg chg="del">
          <ac:chgData name="Kelsey Smith (2218976)" userId="S::2218976@student.uwtsd.ac.uk::78e83d25-b626-48ad-b708-0fa98982e97f" providerId="AD" clId="Web-{2EA35453-BD6D-4AA3-BF7F-CB14C6D818DA}" dt="2022-12-12T11:33:41.299" v="37"/>
          <ac:spMkLst>
            <pc:docMk/>
            <pc:sldMk cId="2743114581" sldId="257"/>
            <ac:spMk id="2" creationId="{25BE21BE-DD9D-7476-0971-5BA223EE8311}"/>
          </ac:spMkLst>
        </pc:spChg>
        <pc:spChg chg="mod ord">
          <ac:chgData name="Kelsey Smith (2218976)" userId="S::2218976@student.uwtsd.ac.uk::78e83d25-b626-48ad-b708-0fa98982e97f" providerId="AD" clId="Web-{2EA35453-BD6D-4AA3-BF7F-CB14C6D818DA}" dt="2022-12-12T11:58:56.268" v="179"/>
          <ac:spMkLst>
            <pc:docMk/>
            <pc:sldMk cId="2743114581" sldId="257"/>
            <ac:spMk id="3" creationId="{AD65CB4D-5CF1-C5DC-0A89-3C5A58B7AAEC}"/>
          </ac:spMkLst>
        </pc:spChg>
      </pc:sldChg>
      <pc:sldChg chg="addSp delSp modSp new mod modClrScheme chgLayout">
        <pc:chgData name="Kelsey Smith (2218976)" userId="S::2218976@student.uwtsd.ac.uk::78e83d25-b626-48ad-b708-0fa98982e97f" providerId="AD" clId="Web-{2EA35453-BD6D-4AA3-BF7F-CB14C6D818DA}" dt="2022-12-12T12:00:40.901" v="208" actId="20577"/>
        <pc:sldMkLst>
          <pc:docMk/>
          <pc:sldMk cId="2698451718" sldId="258"/>
        </pc:sldMkLst>
        <pc:spChg chg="del">
          <ac:chgData name="Kelsey Smith (2218976)" userId="S::2218976@student.uwtsd.ac.uk::78e83d25-b626-48ad-b708-0fa98982e97f" providerId="AD" clId="Web-{2EA35453-BD6D-4AA3-BF7F-CB14C6D818DA}" dt="2022-12-12T11:46:27.026" v="128"/>
          <ac:spMkLst>
            <pc:docMk/>
            <pc:sldMk cId="2698451718" sldId="258"/>
            <ac:spMk id="2" creationId="{5ECFF76E-CF9D-4C0B-7831-BA6987575234}"/>
          </ac:spMkLst>
        </pc:spChg>
        <pc:spChg chg="del mod ord">
          <ac:chgData name="Kelsey Smith (2218976)" userId="S::2218976@student.uwtsd.ac.uk::78e83d25-b626-48ad-b708-0fa98982e97f" providerId="AD" clId="Web-{2EA35453-BD6D-4AA3-BF7F-CB14C6D818DA}" dt="2022-12-12T11:59:28.333" v="180"/>
          <ac:spMkLst>
            <pc:docMk/>
            <pc:sldMk cId="2698451718" sldId="258"/>
            <ac:spMk id="3" creationId="{DE2F229A-4A2C-27BA-38C4-DCE9752AE42C}"/>
          </ac:spMkLst>
        </pc:spChg>
        <pc:spChg chg="add mod">
          <ac:chgData name="Kelsey Smith (2218976)" userId="S::2218976@student.uwtsd.ac.uk::78e83d25-b626-48ad-b708-0fa98982e97f" providerId="AD" clId="Web-{2EA35453-BD6D-4AA3-BF7F-CB14C6D818DA}" dt="2022-12-12T12:00:16.040" v="203" actId="1076"/>
          <ac:spMkLst>
            <pc:docMk/>
            <pc:sldMk cId="2698451718" sldId="258"/>
            <ac:spMk id="4" creationId="{C4C28289-1ACA-4235-C571-5DFE3A87BDCD}"/>
          </ac:spMkLst>
        </pc:spChg>
        <pc:spChg chg="add mod">
          <ac:chgData name="Kelsey Smith (2218976)" userId="S::2218976@student.uwtsd.ac.uk::78e83d25-b626-48ad-b708-0fa98982e97f" providerId="AD" clId="Web-{2EA35453-BD6D-4AA3-BF7F-CB14C6D818DA}" dt="2022-12-12T12:00:40.901" v="208" actId="20577"/>
          <ac:spMkLst>
            <pc:docMk/>
            <pc:sldMk cId="2698451718" sldId="258"/>
            <ac:spMk id="26" creationId="{1C059DC1-D779-A111-4EFE-A3BE202F5D44}"/>
          </ac:spMkLst>
        </pc:spChg>
        <pc:graphicFrameChg chg="add mod">
          <ac:chgData name="Kelsey Smith (2218976)" userId="S::2218976@student.uwtsd.ac.uk::78e83d25-b626-48ad-b708-0fa98982e97f" providerId="AD" clId="Web-{2EA35453-BD6D-4AA3-BF7F-CB14C6D818DA}" dt="2022-12-12T12:00:17.696" v="204" actId="1076"/>
          <ac:graphicFrameMkLst>
            <pc:docMk/>
            <pc:sldMk cId="2698451718" sldId="258"/>
            <ac:graphicFrameMk id="6" creationId="{74C9F763-3250-D5E7-4B55-7FAF46C36740}"/>
          </ac:graphicFrameMkLst>
        </pc:graphicFrameChg>
      </pc:sldChg>
      <pc:sldChg chg="modSp new mod modClrScheme chgLayout">
        <pc:chgData name="Kelsey Smith (2218976)" userId="S::2218976@student.uwtsd.ac.uk::78e83d25-b626-48ad-b708-0fa98982e97f" providerId="AD" clId="Web-{2EA35453-BD6D-4AA3-BF7F-CB14C6D818DA}" dt="2022-12-12T11:58:56.268" v="179"/>
        <pc:sldMkLst>
          <pc:docMk/>
          <pc:sldMk cId="2150715729" sldId="259"/>
        </pc:sldMkLst>
        <pc:spChg chg="mod ord">
          <ac:chgData name="Kelsey Smith (2218976)" userId="S::2218976@student.uwtsd.ac.uk::78e83d25-b626-48ad-b708-0fa98982e97f" providerId="AD" clId="Web-{2EA35453-BD6D-4AA3-BF7F-CB14C6D818DA}" dt="2022-12-12T11:58:56.268" v="179"/>
          <ac:spMkLst>
            <pc:docMk/>
            <pc:sldMk cId="2150715729" sldId="259"/>
            <ac:spMk id="2" creationId="{74526EB7-A21A-3439-CD95-8E230DD4961A}"/>
          </ac:spMkLst>
        </pc:spChg>
        <pc:spChg chg="mod ord">
          <ac:chgData name="Kelsey Smith (2218976)" userId="S::2218976@student.uwtsd.ac.uk::78e83d25-b626-48ad-b708-0fa98982e97f" providerId="AD" clId="Web-{2EA35453-BD6D-4AA3-BF7F-CB14C6D818DA}" dt="2022-12-12T11:58:56.268" v="179"/>
          <ac:spMkLst>
            <pc:docMk/>
            <pc:sldMk cId="2150715729" sldId="259"/>
            <ac:spMk id="3" creationId="{868DE55B-D84C-1C3D-9513-25930FAB928A}"/>
          </ac:spMkLst>
        </pc:spChg>
      </pc:sldChg>
      <pc:sldChg chg="addSp delSp modSp new mod ord modClrScheme chgLayout">
        <pc:chgData name="Kelsey Smith (2218976)" userId="S::2218976@student.uwtsd.ac.uk::78e83d25-b626-48ad-b708-0fa98982e97f" providerId="AD" clId="Web-{2EA35453-BD6D-4AA3-BF7F-CB14C6D818DA}" dt="2022-12-12T12:45:45.581" v="445" actId="1076"/>
        <pc:sldMkLst>
          <pc:docMk/>
          <pc:sldMk cId="2152123887" sldId="260"/>
        </pc:sldMkLst>
        <pc:spChg chg="del">
          <ac:chgData name="Kelsey Smith (2218976)" userId="S::2218976@student.uwtsd.ac.uk::78e83d25-b626-48ad-b708-0fa98982e97f" providerId="AD" clId="Web-{2EA35453-BD6D-4AA3-BF7F-CB14C6D818DA}" dt="2022-12-12T11:55:31.066" v="149"/>
          <ac:spMkLst>
            <pc:docMk/>
            <pc:sldMk cId="2152123887" sldId="260"/>
            <ac:spMk id="2" creationId="{3B31EA0D-C581-90F0-0A78-927A9C844436}"/>
          </ac:spMkLst>
        </pc:spChg>
        <pc:spChg chg="mod ord">
          <ac:chgData name="Kelsey Smith (2218976)" userId="S::2218976@student.uwtsd.ac.uk::78e83d25-b626-48ad-b708-0fa98982e97f" providerId="AD" clId="Web-{2EA35453-BD6D-4AA3-BF7F-CB14C6D818DA}" dt="2022-12-12T12:22:51.075" v="332" actId="1076"/>
          <ac:spMkLst>
            <pc:docMk/>
            <pc:sldMk cId="2152123887" sldId="260"/>
            <ac:spMk id="3" creationId="{1C6314D3-9197-20A4-1BC2-1C38910EF34A}"/>
          </ac:spMkLst>
        </pc:spChg>
        <pc:spChg chg="add">
          <ac:chgData name="Kelsey Smith (2218976)" userId="S::2218976@student.uwtsd.ac.uk::78e83d25-b626-48ad-b708-0fa98982e97f" providerId="AD" clId="Web-{2EA35453-BD6D-4AA3-BF7F-CB14C6D818DA}" dt="2022-12-12T12:10:23.052" v="260"/>
          <ac:spMkLst>
            <pc:docMk/>
            <pc:sldMk cId="2152123887" sldId="260"/>
            <ac:spMk id="4" creationId="{D449C2A6-B288-5CCB-08D0-63CFD0784EEA}"/>
          </ac:spMkLst>
        </pc:spChg>
        <pc:spChg chg="add mod">
          <ac:chgData name="Kelsey Smith (2218976)" userId="S::2218976@student.uwtsd.ac.uk::78e83d25-b626-48ad-b708-0fa98982e97f" providerId="AD" clId="Web-{2EA35453-BD6D-4AA3-BF7F-CB14C6D818DA}" dt="2022-12-12T12:45:45.581" v="445" actId="1076"/>
          <ac:spMkLst>
            <pc:docMk/>
            <pc:sldMk cId="2152123887" sldId="260"/>
            <ac:spMk id="5" creationId="{EB8B685C-D3B5-F172-3FD4-E545BAB20560}"/>
          </ac:spMkLst>
        </pc:spChg>
      </pc:sldChg>
      <pc:sldChg chg="addSp delSp modSp new mod modClrScheme chgLayout">
        <pc:chgData name="Kelsey Smith (2218976)" userId="S::2218976@student.uwtsd.ac.uk::78e83d25-b626-48ad-b708-0fa98982e97f" providerId="AD" clId="Web-{2EA35453-BD6D-4AA3-BF7F-CB14C6D818DA}" dt="2022-12-12T12:47:36.886" v="467" actId="1076"/>
        <pc:sldMkLst>
          <pc:docMk/>
          <pc:sldMk cId="3285429718" sldId="261"/>
        </pc:sldMkLst>
        <pc:spChg chg="del mod ord">
          <ac:chgData name="Kelsey Smith (2218976)" userId="S::2218976@student.uwtsd.ac.uk::78e83d25-b626-48ad-b708-0fa98982e97f" providerId="AD" clId="Web-{2EA35453-BD6D-4AA3-BF7F-CB14C6D818DA}" dt="2022-12-12T12:01:38.764" v="212"/>
          <ac:spMkLst>
            <pc:docMk/>
            <pc:sldMk cId="3285429718" sldId="261"/>
            <ac:spMk id="2" creationId="{F84AF545-7E02-1BC3-30C0-0CF12E40AE83}"/>
          </ac:spMkLst>
        </pc:spChg>
        <pc:spChg chg="mod ord">
          <ac:chgData name="Kelsey Smith (2218976)" userId="S::2218976@student.uwtsd.ac.uk::78e83d25-b626-48ad-b708-0fa98982e97f" providerId="AD" clId="Web-{2EA35453-BD6D-4AA3-BF7F-CB14C6D818DA}" dt="2022-12-12T12:09:25.611" v="256" actId="1076"/>
          <ac:spMkLst>
            <pc:docMk/>
            <pc:sldMk cId="3285429718" sldId="261"/>
            <ac:spMk id="3" creationId="{CF93F640-119C-7C01-0D43-D1217D957D4C}"/>
          </ac:spMkLst>
        </pc:spChg>
        <pc:spChg chg="add mod">
          <ac:chgData name="Kelsey Smith (2218976)" userId="S::2218976@student.uwtsd.ac.uk::78e83d25-b626-48ad-b708-0fa98982e97f" providerId="AD" clId="Web-{2EA35453-BD6D-4AA3-BF7F-CB14C6D818DA}" dt="2022-12-12T12:47:36.886" v="467" actId="1076"/>
          <ac:spMkLst>
            <pc:docMk/>
            <pc:sldMk cId="3285429718" sldId="261"/>
            <ac:spMk id="4" creationId="{5F1669F1-8B19-A3F9-4BAB-0829538734F3}"/>
          </ac:spMkLst>
        </pc:spChg>
      </pc:sldChg>
      <pc:sldChg chg="addSp delSp modSp new">
        <pc:chgData name="Kelsey Smith (2218976)" userId="S::2218976@student.uwtsd.ac.uk::78e83d25-b626-48ad-b708-0fa98982e97f" providerId="AD" clId="Web-{2EA35453-BD6D-4AA3-BF7F-CB14C6D818DA}" dt="2022-12-12T12:08:50.874" v="254" actId="20577"/>
        <pc:sldMkLst>
          <pc:docMk/>
          <pc:sldMk cId="1381406004" sldId="262"/>
        </pc:sldMkLst>
        <pc:spChg chg="del">
          <ac:chgData name="Kelsey Smith (2218976)" userId="S::2218976@student.uwtsd.ac.uk::78e83d25-b626-48ad-b708-0fa98982e97f" providerId="AD" clId="Web-{2EA35453-BD6D-4AA3-BF7F-CB14C6D818DA}" dt="2022-12-12T12:02:50.051" v="216"/>
          <ac:spMkLst>
            <pc:docMk/>
            <pc:sldMk cId="1381406004" sldId="262"/>
            <ac:spMk id="2" creationId="{75050640-6534-A7BA-3D9F-FC82DC1BDFEA}"/>
          </ac:spMkLst>
        </pc:spChg>
        <pc:spChg chg="mod">
          <ac:chgData name="Kelsey Smith (2218976)" userId="S::2218976@student.uwtsd.ac.uk::78e83d25-b626-48ad-b708-0fa98982e97f" providerId="AD" clId="Web-{2EA35453-BD6D-4AA3-BF7F-CB14C6D818DA}" dt="2022-12-12T12:08:33.279" v="250" actId="1076"/>
          <ac:spMkLst>
            <pc:docMk/>
            <pc:sldMk cId="1381406004" sldId="262"/>
            <ac:spMk id="3" creationId="{3FBD6D3B-D316-411B-585C-FA9CD375D96F}"/>
          </ac:spMkLst>
        </pc:spChg>
        <pc:spChg chg="add mod">
          <ac:chgData name="Kelsey Smith (2218976)" userId="S::2218976@student.uwtsd.ac.uk::78e83d25-b626-48ad-b708-0fa98982e97f" providerId="AD" clId="Web-{2EA35453-BD6D-4AA3-BF7F-CB14C6D818DA}" dt="2022-12-12T12:08:50.874" v="254" actId="20577"/>
          <ac:spMkLst>
            <pc:docMk/>
            <pc:sldMk cId="1381406004" sldId="262"/>
            <ac:spMk id="4" creationId="{EEC3CBF3-3044-FFAE-CA6F-8A9D005E253C}"/>
          </ac:spMkLst>
        </pc:spChg>
      </pc:sldChg>
      <pc:sldChg chg="addSp modSp new">
        <pc:chgData name="Kelsey Smith (2218976)" userId="S::2218976@student.uwtsd.ac.uk::78e83d25-b626-48ad-b708-0fa98982e97f" providerId="AD" clId="Web-{2EA35453-BD6D-4AA3-BF7F-CB14C6D818DA}" dt="2022-12-12T12:10:37.600" v="264" actId="20577"/>
        <pc:sldMkLst>
          <pc:docMk/>
          <pc:sldMk cId="249067974" sldId="263"/>
        </pc:sldMkLst>
        <pc:spChg chg="mod">
          <ac:chgData name="Kelsey Smith (2218976)" userId="S::2218976@student.uwtsd.ac.uk::78e83d25-b626-48ad-b708-0fa98982e97f" providerId="AD" clId="Web-{2EA35453-BD6D-4AA3-BF7F-CB14C6D818DA}" dt="2022-12-12T12:03:22.303" v="226" actId="20577"/>
          <ac:spMkLst>
            <pc:docMk/>
            <pc:sldMk cId="249067974" sldId="263"/>
            <ac:spMk id="2" creationId="{0F9BA5E8-DB8E-A335-842F-649CCD8AEBC1}"/>
          </ac:spMkLst>
        </pc:spChg>
        <pc:spChg chg="mod">
          <ac:chgData name="Kelsey Smith (2218976)" userId="S::2218976@student.uwtsd.ac.uk::78e83d25-b626-48ad-b708-0fa98982e97f" providerId="AD" clId="Web-{2EA35453-BD6D-4AA3-BF7F-CB14C6D818DA}" dt="2022-12-12T12:03:56.384" v="229" actId="20577"/>
          <ac:spMkLst>
            <pc:docMk/>
            <pc:sldMk cId="249067974" sldId="263"/>
            <ac:spMk id="3" creationId="{2703695F-A99E-E1C2-6A41-744DF97D3E5E}"/>
          </ac:spMkLst>
        </pc:spChg>
        <pc:spChg chg="add mod">
          <ac:chgData name="Kelsey Smith (2218976)" userId="S::2218976@student.uwtsd.ac.uk::78e83d25-b626-48ad-b708-0fa98982e97f" providerId="AD" clId="Web-{2EA35453-BD6D-4AA3-BF7F-CB14C6D818DA}" dt="2022-12-12T12:10:37.600" v="264" actId="20577"/>
          <ac:spMkLst>
            <pc:docMk/>
            <pc:sldMk cId="249067974" sldId="263"/>
            <ac:spMk id="4" creationId="{812E30B2-650E-0142-BF54-89414C2FF872}"/>
          </ac:spMkLst>
        </pc:spChg>
      </pc:sldChg>
      <pc:sldChg chg="addSp modSp new">
        <pc:chgData name="Kelsey Smith (2218976)" userId="S::2218976@student.uwtsd.ac.uk::78e83d25-b626-48ad-b708-0fa98982e97f" providerId="AD" clId="Web-{2EA35453-BD6D-4AA3-BF7F-CB14C6D818DA}" dt="2022-12-12T12:22:11.385" v="331" actId="20577"/>
        <pc:sldMkLst>
          <pc:docMk/>
          <pc:sldMk cId="2910830804" sldId="264"/>
        </pc:sldMkLst>
        <pc:spChg chg="mod">
          <ac:chgData name="Kelsey Smith (2218976)" userId="S::2218976@student.uwtsd.ac.uk::78e83d25-b626-48ad-b708-0fa98982e97f" providerId="AD" clId="Web-{2EA35453-BD6D-4AA3-BF7F-CB14C6D818DA}" dt="2022-12-12T12:04:56.623" v="238" actId="20577"/>
          <ac:spMkLst>
            <pc:docMk/>
            <pc:sldMk cId="2910830804" sldId="264"/>
            <ac:spMk id="2" creationId="{DE490E45-20D1-5D30-E647-8608068E6767}"/>
          </ac:spMkLst>
        </pc:spChg>
        <pc:spChg chg="mod">
          <ac:chgData name="Kelsey Smith (2218976)" userId="S::2218976@student.uwtsd.ac.uk::78e83d25-b626-48ad-b708-0fa98982e97f" providerId="AD" clId="Web-{2EA35453-BD6D-4AA3-BF7F-CB14C6D818DA}" dt="2022-12-12T12:21:45.727" v="328" actId="20577"/>
          <ac:spMkLst>
            <pc:docMk/>
            <pc:sldMk cId="2910830804" sldId="264"/>
            <ac:spMk id="3" creationId="{B5F8EE21-0927-8A4F-62D7-BF1F02C605F3}"/>
          </ac:spMkLst>
        </pc:spChg>
        <pc:spChg chg="add mod">
          <ac:chgData name="Kelsey Smith (2218976)" userId="S::2218976@student.uwtsd.ac.uk::78e83d25-b626-48ad-b708-0fa98982e97f" providerId="AD" clId="Web-{2EA35453-BD6D-4AA3-BF7F-CB14C6D818DA}" dt="2022-12-12T12:22:11.385" v="331" actId="20577"/>
          <ac:spMkLst>
            <pc:docMk/>
            <pc:sldMk cId="2910830804" sldId="264"/>
            <ac:spMk id="4" creationId="{81637925-61CA-5343-D1B4-59BC3BB7E1B2}"/>
          </ac:spMkLst>
        </pc:spChg>
      </pc:sldChg>
      <pc:sldChg chg="addSp delSp modSp new">
        <pc:chgData name="Kelsey Smith (2218976)" userId="S::2218976@student.uwtsd.ac.uk::78e83d25-b626-48ad-b708-0fa98982e97f" providerId="AD" clId="Web-{2EA35453-BD6D-4AA3-BF7F-CB14C6D818DA}" dt="2022-12-12T12:45:30.423" v="442" actId="1076"/>
        <pc:sldMkLst>
          <pc:docMk/>
          <pc:sldMk cId="3986634431" sldId="265"/>
        </pc:sldMkLst>
        <pc:spChg chg="del">
          <ac:chgData name="Kelsey Smith (2218976)" userId="S::2218976@student.uwtsd.ac.uk::78e83d25-b626-48ad-b708-0fa98982e97f" providerId="AD" clId="Web-{2EA35453-BD6D-4AA3-BF7F-CB14C6D818DA}" dt="2022-12-12T12:06:33.645" v="247"/>
          <ac:spMkLst>
            <pc:docMk/>
            <pc:sldMk cId="3986634431" sldId="265"/>
            <ac:spMk id="2" creationId="{FBD6692D-24AC-EFC7-3B3F-8039BE751AF9}"/>
          </ac:spMkLst>
        </pc:spChg>
        <pc:spChg chg="del mod">
          <ac:chgData name="Kelsey Smith (2218976)" userId="S::2218976@student.uwtsd.ac.uk::78e83d25-b626-48ad-b708-0fa98982e97f" providerId="AD" clId="Web-{2EA35453-BD6D-4AA3-BF7F-CB14C6D818DA}" dt="2022-12-12T12:06:26.395" v="246"/>
          <ac:spMkLst>
            <pc:docMk/>
            <pc:sldMk cId="3986634431" sldId="265"/>
            <ac:spMk id="3" creationId="{2AAD4168-7E3B-483F-7CF5-984B43811AE6}"/>
          </ac:spMkLst>
        </pc:spChg>
        <pc:spChg chg="add mod">
          <ac:chgData name="Kelsey Smith (2218976)" userId="S::2218976@student.uwtsd.ac.uk::78e83d25-b626-48ad-b708-0fa98982e97f" providerId="AD" clId="Web-{2EA35453-BD6D-4AA3-BF7F-CB14C6D818DA}" dt="2022-12-12T12:34:28.938" v="341" actId="1076"/>
          <ac:spMkLst>
            <pc:docMk/>
            <pc:sldMk cId="3986634431" sldId="265"/>
            <ac:spMk id="5" creationId="{4A92389D-84F5-68AF-5625-0AF8BF9B6352}"/>
          </ac:spMkLst>
        </pc:spChg>
        <pc:spChg chg="add mod">
          <ac:chgData name="Kelsey Smith (2218976)" userId="S::2218976@student.uwtsd.ac.uk::78e83d25-b626-48ad-b708-0fa98982e97f" providerId="AD" clId="Web-{2EA35453-BD6D-4AA3-BF7F-CB14C6D818DA}" dt="2022-12-12T12:45:30.423" v="442" actId="1076"/>
          <ac:spMkLst>
            <pc:docMk/>
            <pc:sldMk cId="3986634431" sldId="265"/>
            <ac:spMk id="6" creationId="{2475B888-0A41-7697-919D-A1612D3795D5}"/>
          </ac:spMkLst>
        </pc:spChg>
      </pc:sldChg>
      <pc:sldChg chg="delSp new del">
        <pc:chgData name="Kelsey Smith (2218976)" userId="S::2218976@student.uwtsd.ac.uk::78e83d25-b626-48ad-b708-0fa98982e97f" providerId="AD" clId="Web-{2EA35453-BD6D-4AA3-BF7F-CB14C6D818DA}" dt="2022-12-12T12:33:39.700" v="336"/>
        <pc:sldMkLst>
          <pc:docMk/>
          <pc:sldMk cId="485495380" sldId="266"/>
        </pc:sldMkLst>
        <pc:spChg chg="del">
          <ac:chgData name="Kelsey Smith (2218976)" userId="S::2218976@student.uwtsd.ac.uk::78e83d25-b626-48ad-b708-0fa98982e97f" providerId="AD" clId="Web-{2EA35453-BD6D-4AA3-BF7F-CB14C6D818DA}" dt="2022-12-12T12:08:55.640" v="255"/>
          <ac:spMkLst>
            <pc:docMk/>
            <pc:sldMk cId="485495380" sldId="266"/>
            <ac:spMk id="2" creationId="{0A8B1FEB-BAE2-5FF4-36CB-34B16FB70BAF}"/>
          </ac:spMkLst>
        </pc:spChg>
      </pc:sldChg>
      <pc:sldChg chg="addSp delSp modSp new">
        <pc:chgData name="Kelsey Smith (2218976)" userId="S::2218976@student.uwtsd.ac.uk::78e83d25-b626-48ad-b708-0fa98982e97f" providerId="AD" clId="Web-{2EA35453-BD6D-4AA3-BF7F-CB14C6D818DA}" dt="2022-12-12T12:21:35.585" v="323" actId="20577"/>
        <pc:sldMkLst>
          <pc:docMk/>
          <pc:sldMk cId="2385499341" sldId="267"/>
        </pc:sldMkLst>
        <pc:spChg chg="del mod">
          <ac:chgData name="Kelsey Smith (2218976)" userId="S::2218976@student.uwtsd.ac.uk::78e83d25-b626-48ad-b708-0fa98982e97f" providerId="AD" clId="Web-{2EA35453-BD6D-4AA3-BF7F-CB14C6D818DA}" dt="2022-12-12T12:15:24.465" v="278"/>
          <ac:spMkLst>
            <pc:docMk/>
            <pc:sldMk cId="2385499341" sldId="267"/>
            <ac:spMk id="2" creationId="{F61DAA1B-8121-23ED-9F56-21220765F8F7}"/>
          </ac:spMkLst>
        </pc:spChg>
        <pc:spChg chg="mod">
          <ac:chgData name="Kelsey Smith (2218976)" userId="S::2218976@student.uwtsd.ac.uk::78e83d25-b626-48ad-b708-0fa98982e97f" providerId="AD" clId="Web-{2EA35453-BD6D-4AA3-BF7F-CB14C6D818DA}" dt="2022-12-12T12:18:36.776" v="320" actId="20577"/>
          <ac:spMkLst>
            <pc:docMk/>
            <pc:sldMk cId="2385499341" sldId="267"/>
            <ac:spMk id="3" creationId="{DAB1F709-3C83-457D-3464-EC8692A3FB01}"/>
          </ac:spMkLst>
        </pc:spChg>
        <pc:spChg chg="add del mod">
          <ac:chgData name="Kelsey Smith (2218976)" userId="S::2218976@student.uwtsd.ac.uk::78e83d25-b626-48ad-b708-0fa98982e97f" providerId="AD" clId="Web-{2EA35453-BD6D-4AA3-BF7F-CB14C6D818DA}" dt="2022-12-12T12:15:27.746" v="279"/>
          <ac:spMkLst>
            <pc:docMk/>
            <pc:sldMk cId="2385499341" sldId="267"/>
            <ac:spMk id="5" creationId="{A069731D-E95D-1459-8395-1C75E85F8A0F}"/>
          </ac:spMkLst>
        </pc:spChg>
        <pc:spChg chg="add mod">
          <ac:chgData name="Kelsey Smith (2218976)" userId="S::2218976@student.uwtsd.ac.uk::78e83d25-b626-48ad-b708-0fa98982e97f" providerId="AD" clId="Web-{2EA35453-BD6D-4AA3-BF7F-CB14C6D818DA}" dt="2022-12-12T12:21:35.585" v="323" actId="20577"/>
          <ac:spMkLst>
            <pc:docMk/>
            <pc:sldMk cId="2385499341" sldId="267"/>
            <ac:spMk id="6" creationId="{45CE0E07-E621-5DD3-915F-91792904961C}"/>
          </ac:spMkLst>
        </pc:spChg>
      </pc:sldChg>
      <pc:sldChg chg="addSp delSp modSp new mod setBg">
        <pc:chgData name="Kelsey Smith (2218976)" userId="S::2218976@student.uwtsd.ac.uk::78e83d25-b626-48ad-b708-0fa98982e97f" providerId="AD" clId="Web-{2EA35453-BD6D-4AA3-BF7F-CB14C6D818DA}" dt="2022-12-12T12:44:53.499" v="433" actId="20577"/>
        <pc:sldMkLst>
          <pc:docMk/>
          <pc:sldMk cId="334354696" sldId="268"/>
        </pc:sldMkLst>
        <pc:spChg chg="del">
          <ac:chgData name="Kelsey Smith (2218976)" userId="S::2218976@student.uwtsd.ac.uk::78e83d25-b626-48ad-b708-0fa98982e97f" providerId="AD" clId="Web-{2EA35453-BD6D-4AA3-BF7F-CB14C6D818DA}" dt="2022-12-12T12:35:18.004" v="346"/>
          <ac:spMkLst>
            <pc:docMk/>
            <pc:sldMk cId="334354696" sldId="268"/>
            <ac:spMk id="2" creationId="{B9D86EAC-05FA-F537-C455-53CC46F34BA7}"/>
          </ac:spMkLst>
        </pc:spChg>
        <pc:spChg chg="del mod">
          <ac:chgData name="Kelsey Smith (2218976)" userId="S::2218976@student.uwtsd.ac.uk::78e83d25-b626-48ad-b708-0fa98982e97f" providerId="AD" clId="Web-{2EA35453-BD6D-4AA3-BF7F-CB14C6D818DA}" dt="2022-12-12T12:35:52.835" v="348"/>
          <ac:spMkLst>
            <pc:docMk/>
            <pc:sldMk cId="334354696" sldId="268"/>
            <ac:spMk id="3" creationId="{B83D292E-6DBB-5DE1-FEAD-A596D8E75869}"/>
          </ac:spMkLst>
        </pc:spChg>
        <pc:spChg chg="add del mod">
          <ac:chgData name="Kelsey Smith (2218976)" userId="S::2218976@student.uwtsd.ac.uk::78e83d25-b626-48ad-b708-0fa98982e97f" providerId="AD" clId="Web-{2EA35453-BD6D-4AA3-BF7F-CB14C6D818DA}" dt="2022-12-12T12:36:36.822" v="350"/>
          <ac:spMkLst>
            <pc:docMk/>
            <pc:sldMk cId="334354696" sldId="268"/>
            <ac:spMk id="24" creationId="{8F8022E2-6BB7-DCB0-28C7-650190769C2E}"/>
          </ac:spMkLst>
        </pc:spChg>
        <pc:spChg chg="add mod">
          <ac:chgData name="Kelsey Smith (2218976)" userId="S::2218976@student.uwtsd.ac.uk::78e83d25-b626-48ad-b708-0fa98982e97f" providerId="AD" clId="Web-{2EA35453-BD6D-4AA3-BF7F-CB14C6D818DA}" dt="2022-12-12T12:44:15.996" v="429"/>
          <ac:spMkLst>
            <pc:docMk/>
            <pc:sldMk cId="334354696" sldId="268"/>
            <ac:spMk id="25" creationId="{23C2DA32-8E83-8AC6-894A-E5BF1A13E570}"/>
          </ac:spMkLst>
        </pc:spChg>
        <pc:spChg chg="add mod">
          <ac:chgData name="Kelsey Smith (2218976)" userId="S::2218976@student.uwtsd.ac.uk::78e83d25-b626-48ad-b708-0fa98982e97f" providerId="AD" clId="Web-{2EA35453-BD6D-4AA3-BF7F-CB14C6D818DA}" dt="2022-12-12T12:44:53.499" v="433" actId="20577"/>
          <ac:spMkLst>
            <pc:docMk/>
            <pc:sldMk cId="334354696" sldId="268"/>
            <ac:spMk id="559" creationId="{2C780E38-94F1-17E4-D634-B1596FE1E657}"/>
          </ac:spMkLst>
        </pc:spChg>
        <pc:graphicFrameChg chg="add del mod ord modGraphic">
          <ac:chgData name="Kelsey Smith (2218976)" userId="S::2218976@student.uwtsd.ac.uk::78e83d25-b626-48ad-b708-0fa98982e97f" providerId="AD" clId="Web-{2EA35453-BD6D-4AA3-BF7F-CB14C6D818DA}" dt="2022-12-12T12:36:23.900" v="349"/>
          <ac:graphicFrameMkLst>
            <pc:docMk/>
            <pc:sldMk cId="334354696" sldId="268"/>
            <ac:graphicFrameMk id="4" creationId="{D472ECB2-316A-7E76-B3B4-2A22BD9F5E42}"/>
          </ac:graphicFrameMkLst>
        </pc:graphicFrameChg>
        <pc:graphicFrameChg chg="add del mod modGraphic">
          <ac:chgData name="Kelsey Smith (2218976)" userId="S::2218976@student.uwtsd.ac.uk::78e83d25-b626-48ad-b708-0fa98982e97f" providerId="AD" clId="Web-{2EA35453-BD6D-4AA3-BF7F-CB14C6D818DA}" dt="2022-12-12T12:44:15.996" v="429"/>
          <ac:graphicFrameMkLst>
            <pc:docMk/>
            <pc:sldMk cId="334354696" sldId="268"/>
            <ac:graphicFrameMk id="26" creationId="{43EEDE84-49E9-2369-CB23-5841CEE9220C}"/>
          </ac:graphicFrameMkLst>
        </pc:graphicFrameChg>
        <pc:graphicFrameChg chg="add">
          <ac:chgData name="Kelsey Smith (2218976)" userId="S::2218976@student.uwtsd.ac.uk::78e83d25-b626-48ad-b708-0fa98982e97f" providerId="AD" clId="Web-{2EA35453-BD6D-4AA3-BF7F-CB14C6D818DA}" dt="2022-12-12T12:44:15.996" v="429"/>
          <ac:graphicFrameMkLst>
            <pc:docMk/>
            <pc:sldMk cId="334354696" sldId="268"/>
            <ac:graphicFrameMk id="28" creationId="{BDDF275E-3471-DEE3-8238-7F06C3304D1F}"/>
          </ac:graphicFrameMkLst>
        </pc:graphicFrameChg>
      </pc:sldChg>
      <pc:sldChg chg="modSp new">
        <pc:chgData name="Kelsey Smith (2218976)" userId="S::2218976@student.uwtsd.ac.uk::78e83d25-b626-48ad-b708-0fa98982e97f" providerId="AD" clId="Web-{2EA35453-BD6D-4AA3-BF7F-CB14C6D818DA}" dt="2022-12-12T12:48:31.421" v="475" actId="20577"/>
        <pc:sldMkLst>
          <pc:docMk/>
          <pc:sldMk cId="1041776541" sldId="269"/>
        </pc:sldMkLst>
        <pc:spChg chg="mod">
          <ac:chgData name="Kelsey Smith (2218976)" userId="S::2218976@student.uwtsd.ac.uk::78e83d25-b626-48ad-b708-0fa98982e97f" providerId="AD" clId="Web-{2EA35453-BD6D-4AA3-BF7F-CB14C6D818DA}" dt="2022-12-12T12:45:02.546" v="438" actId="20577"/>
          <ac:spMkLst>
            <pc:docMk/>
            <pc:sldMk cId="1041776541" sldId="269"/>
            <ac:spMk id="2" creationId="{9037AA1A-D797-8383-C4E2-EED28844E7DA}"/>
          </ac:spMkLst>
        </pc:spChg>
        <pc:spChg chg="mod">
          <ac:chgData name="Kelsey Smith (2218976)" userId="S::2218976@student.uwtsd.ac.uk::78e83d25-b626-48ad-b708-0fa98982e97f" providerId="AD" clId="Web-{2EA35453-BD6D-4AA3-BF7F-CB14C6D818DA}" dt="2022-12-12T12:48:31.421" v="475" actId="20577"/>
          <ac:spMkLst>
            <pc:docMk/>
            <pc:sldMk cId="1041776541" sldId="269"/>
            <ac:spMk id="3" creationId="{1C781645-496C-485E-B5E8-FF127801461E}"/>
          </ac:spMkLst>
        </pc:spChg>
      </pc:sldChg>
      <pc:sldMasterChg chg="del delSldLayout">
        <pc:chgData name="Kelsey Smith (2218976)" userId="S::2218976@student.uwtsd.ac.uk::78e83d25-b626-48ad-b708-0fa98982e97f" providerId="AD" clId="Web-{2EA35453-BD6D-4AA3-BF7F-CB14C6D818DA}" dt="2022-12-12T11:58:56.268" v="179"/>
        <pc:sldMasterMkLst>
          <pc:docMk/>
          <pc:sldMasterMk cId="0" sldId="2147483648"/>
        </pc:sldMasterMkLst>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49"/>
          </pc:sldLayoutMkLst>
        </pc:sldLayoutChg>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50"/>
          </pc:sldLayoutMkLst>
        </pc:sldLayoutChg>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51"/>
          </pc:sldLayoutMkLst>
        </pc:sldLayoutChg>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52"/>
          </pc:sldLayoutMkLst>
        </pc:sldLayoutChg>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53"/>
          </pc:sldLayoutMkLst>
        </pc:sldLayoutChg>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54"/>
          </pc:sldLayoutMkLst>
        </pc:sldLayoutChg>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55"/>
          </pc:sldLayoutMkLst>
        </pc:sldLayoutChg>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56"/>
          </pc:sldLayoutMkLst>
        </pc:sldLayoutChg>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57"/>
          </pc:sldLayoutMkLst>
        </pc:sldLayoutChg>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58"/>
          </pc:sldLayoutMkLst>
        </pc:sldLayoutChg>
        <pc:sldLayoutChg chg="del">
          <pc:chgData name="Kelsey Smith (2218976)" userId="S::2218976@student.uwtsd.ac.uk::78e83d25-b626-48ad-b708-0fa98982e97f" providerId="AD" clId="Web-{2EA35453-BD6D-4AA3-BF7F-CB14C6D818DA}" dt="2022-12-12T11:58:56.268" v="179"/>
          <pc:sldLayoutMkLst>
            <pc:docMk/>
            <pc:sldMasterMk cId="0" sldId="2147483648"/>
            <pc:sldLayoutMk cId="0" sldId="2147483659"/>
          </pc:sldLayoutMkLst>
        </pc:sldLayoutChg>
      </pc:sldMasterChg>
      <pc:sldMasterChg chg="add addSldLayout modSldLayout">
        <pc:chgData name="Kelsey Smith (2218976)" userId="S::2218976@student.uwtsd.ac.uk::78e83d25-b626-48ad-b708-0fa98982e97f" providerId="AD" clId="Web-{2EA35453-BD6D-4AA3-BF7F-CB14C6D818DA}" dt="2022-12-12T11:58:56.268" v="179"/>
        <pc:sldMasterMkLst>
          <pc:docMk/>
          <pc:sldMasterMk cId="3768304115" sldId="2147483660"/>
        </pc:sldMasterMkLst>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2325230061" sldId="2147483661"/>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2503785082" sldId="2147483662"/>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3116222290" sldId="2147483663"/>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3541335470" sldId="2147483664"/>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2321080943" sldId="2147483665"/>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2429815137" sldId="2147483666"/>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1664462682" sldId="2147483667"/>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2236445610" sldId="2147483668"/>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86627462" sldId="2147483669"/>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1690120679" sldId="2147483670"/>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3661023507" sldId="2147483671"/>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3291001039" sldId="2147483672"/>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4110902270" sldId="2147483673"/>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4096273686" sldId="2147483674"/>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3722052266" sldId="2147483675"/>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667786708" sldId="2147483676"/>
          </pc:sldLayoutMkLst>
        </pc:sldLayoutChg>
        <pc:sldLayoutChg chg="add mod replId">
          <pc:chgData name="Kelsey Smith (2218976)" userId="S::2218976@student.uwtsd.ac.uk::78e83d25-b626-48ad-b708-0fa98982e97f" providerId="AD" clId="Web-{2EA35453-BD6D-4AA3-BF7F-CB14C6D818DA}" dt="2022-12-12T11:58:56.268" v="179"/>
          <pc:sldLayoutMkLst>
            <pc:docMk/>
            <pc:sldMasterMk cId="3768304115" sldId="2147483660"/>
            <pc:sldLayoutMk cId="1518957621" sldId="2147483677"/>
          </pc:sldLayoutMkLst>
        </pc:sldLayoutChg>
      </pc:sldMasterChg>
    </pc:docChg>
  </pc:docChgLst>
  <pc:docChgLst>
    <pc:chgData clId="Web-{9BE288CF-302C-3E8F-7573-A75FB6D028B8}"/>
    <pc:docChg chg="modSld">
      <pc:chgData name="" userId="" providerId="" clId="Web-{9BE288CF-302C-3E8F-7573-A75FB6D028B8}" dt="2022-12-12T12:51:10.075" v="0" actId="20577"/>
      <pc:docMkLst>
        <pc:docMk/>
      </pc:docMkLst>
      <pc:sldChg chg="modSp">
        <pc:chgData name="" userId="" providerId="" clId="Web-{9BE288CF-302C-3E8F-7573-A75FB6D028B8}" dt="2022-12-12T12:51:10.075" v="0" actId="20577"/>
        <pc:sldMkLst>
          <pc:docMk/>
          <pc:sldMk cId="128632686" sldId="256"/>
        </pc:sldMkLst>
        <pc:spChg chg="mod">
          <ac:chgData name="" userId="" providerId="" clId="Web-{9BE288CF-302C-3E8F-7573-A75FB6D028B8}" dt="2022-12-12T12:51:10.075" v="0" actId="20577"/>
          <ac:spMkLst>
            <pc:docMk/>
            <pc:sldMk cId="128632686" sldId="256"/>
            <ac:spMk id="3" creationId="{00000000-0000-0000-0000-000000000000}"/>
          </ac:spMkLst>
        </pc:spChg>
      </pc:sldChg>
    </pc:docChg>
  </pc:docChgLst>
  <pc:docChgLst>
    <pc:chgData name="Kelsey Smith (2218976)" userId="S::2218976@student.uwtsd.ac.uk::78e83d25-b626-48ad-b708-0fa98982e97f" providerId="AD" clId="Web-{ED1B5943-CF4B-CDF3-5A00-52DE0BA725C5}"/>
    <pc:docChg chg="addSld delSld modSld sldOrd">
      <pc:chgData name="Kelsey Smith (2218976)" userId="S::2218976@student.uwtsd.ac.uk::78e83d25-b626-48ad-b708-0fa98982e97f" providerId="AD" clId="Web-{ED1B5943-CF4B-CDF3-5A00-52DE0BA725C5}" dt="2023-04-24T08:19:11.270" v="380" actId="20577"/>
      <pc:docMkLst>
        <pc:docMk/>
      </pc:docMkLst>
      <pc:sldChg chg="modSp">
        <pc:chgData name="Kelsey Smith (2218976)" userId="S::2218976@student.uwtsd.ac.uk::78e83d25-b626-48ad-b708-0fa98982e97f" providerId="AD" clId="Web-{ED1B5943-CF4B-CDF3-5A00-52DE0BA725C5}" dt="2023-04-24T08:06:18.480" v="264" actId="20577"/>
        <pc:sldMkLst>
          <pc:docMk/>
          <pc:sldMk cId="2743114581" sldId="257"/>
        </pc:sldMkLst>
        <pc:spChg chg="mod">
          <ac:chgData name="Kelsey Smith (2218976)" userId="S::2218976@student.uwtsd.ac.uk::78e83d25-b626-48ad-b708-0fa98982e97f" providerId="AD" clId="Web-{ED1B5943-CF4B-CDF3-5A00-52DE0BA725C5}" dt="2023-04-24T08:06:18.480" v="264" actId="20577"/>
          <ac:spMkLst>
            <pc:docMk/>
            <pc:sldMk cId="2743114581" sldId="257"/>
            <ac:spMk id="3" creationId="{AD65CB4D-5CF1-C5DC-0A89-3C5A58B7AAEC}"/>
          </ac:spMkLst>
        </pc:spChg>
      </pc:sldChg>
      <pc:sldChg chg="addSp delSp modSp">
        <pc:chgData name="Kelsey Smith (2218976)" userId="S::2218976@student.uwtsd.ac.uk::78e83d25-b626-48ad-b708-0fa98982e97f" providerId="AD" clId="Web-{ED1B5943-CF4B-CDF3-5A00-52DE0BA725C5}" dt="2023-04-24T08:14:08.479" v="322" actId="20577"/>
        <pc:sldMkLst>
          <pc:docMk/>
          <pc:sldMk cId="2698451718" sldId="258"/>
        </pc:sldMkLst>
        <pc:spChg chg="mod">
          <ac:chgData name="Kelsey Smith (2218976)" userId="S::2218976@student.uwtsd.ac.uk::78e83d25-b626-48ad-b708-0fa98982e97f" providerId="AD" clId="Web-{ED1B5943-CF4B-CDF3-5A00-52DE0BA725C5}" dt="2023-04-24T08:14:08.479" v="322" actId="20577"/>
          <ac:spMkLst>
            <pc:docMk/>
            <pc:sldMk cId="2698451718" sldId="258"/>
            <ac:spMk id="4" creationId="{C4C28289-1ACA-4235-C571-5DFE3A87BDCD}"/>
          </ac:spMkLst>
        </pc:spChg>
        <pc:spChg chg="add del mod">
          <ac:chgData name="Kelsey Smith (2218976)" userId="S::2218976@student.uwtsd.ac.uk::78e83d25-b626-48ad-b708-0fa98982e97f" providerId="AD" clId="Web-{ED1B5943-CF4B-CDF3-5A00-52DE0BA725C5}" dt="2023-04-24T08:13:25.322" v="311"/>
          <ac:spMkLst>
            <pc:docMk/>
            <pc:sldMk cId="2698451718" sldId="258"/>
            <ac:spMk id="1222" creationId="{050ECA37-6B38-1E65-04FE-C8E46E7B3D0D}"/>
          </ac:spMkLst>
        </pc:spChg>
        <pc:graphicFrameChg chg="del modGraphic">
          <ac:chgData name="Kelsey Smith (2218976)" userId="S::2218976@student.uwtsd.ac.uk::78e83d25-b626-48ad-b708-0fa98982e97f" providerId="AD" clId="Web-{ED1B5943-CF4B-CDF3-5A00-52DE0BA725C5}" dt="2023-04-24T08:13:01.555" v="307"/>
          <ac:graphicFrameMkLst>
            <pc:docMk/>
            <pc:sldMk cId="2698451718" sldId="258"/>
            <ac:graphicFrameMk id="116" creationId="{D01EDEB3-879F-3727-896C-03DC47FD5010}"/>
          </ac:graphicFrameMkLst>
        </pc:graphicFrameChg>
        <pc:picChg chg="mod">
          <ac:chgData name="Kelsey Smith (2218976)" userId="S::2218976@student.uwtsd.ac.uk::78e83d25-b626-48ad-b708-0fa98982e97f" providerId="AD" clId="Web-{ED1B5943-CF4B-CDF3-5A00-52DE0BA725C5}" dt="2023-04-24T08:13:16.853" v="310" actId="1076"/>
          <ac:picMkLst>
            <pc:docMk/>
            <pc:sldMk cId="2698451718" sldId="258"/>
            <ac:picMk id="1170" creationId="{B4C910BA-0CDF-B0A3-BA4F-066DA5963B07}"/>
          </ac:picMkLst>
        </pc:picChg>
      </pc:sldChg>
      <pc:sldChg chg="addSp delSp modSp">
        <pc:chgData name="Kelsey Smith (2218976)" userId="S::2218976@student.uwtsd.ac.uk::78e83d25-b626-48ad-b708-0fa98982e97f" providerId="AD" clId="Web-{ED1B5943-CF4B-CDF3-5A00-52DE0BA725C5}" dt="2023-04-24T07:52:02.953" v="193"/>
        <pc:sldMkLst>
          <pc:docMk/>
          <pc:sldMk cId="2150715729" sldId="259"/>
        </pc:sldMkLst>
        <pc:spChg chg="add del mod">
          <ac:chgData name="Kelsey Smith (2218976)" userId="S::2218976@student.uwtsd.ac.uk::78e83d25-b626-48ad-b708-0fa98982e97f" providerId="AD" clId="Web-{ED1B5943-CF4B-CDF3-5A00-52DE0BA725C5}" dt="2023-04-24T07:52:02.953" v="193"/>
          <ac:spMkLst>
            <pc:docMk/>
            <pc:sldMk cId="2150715729" sldId="259"/>
            <ac:spMk id="11" creationId="{6C0749B9-8FB2-9A7C-1D28-D60D8335CFE4}"/>
          </ac:spMkLst>
        </pc:spChg>
      </pc:sldChg>
      <pc:sldChg chg="modSp">
        <pc:chgData name="Kelsey Smith (2218976)" userId="S::2218976@student.uwtsd.ac.uk::78e83d25-b626-48ad-b708-0fa98982e97f" providerId="AD" clId="Web-{ED1B5943-CF4B-CDF3-5A00-52DE0BA725C5}" dt="2023-04-24T08:18:03.940" v="352" actId="20577"/>
        <pc:sldMkLst>
          <pc:docMk/>
          <pc:sldMk cId="2152123887" sldId="260"/>
        </pc:sldMkLst>
        <pc:spChg chg="mod">
          <ac:chgData name="Kelsey Smith (2218976)" userId="S::2218976@student.uwtsd.ac.uk::78e83d25-b626-48ad-b708-0fa98982e97f" providerId="AD" clId="Web-{ED1B5943-CF4B-CDF3-5A00-52DE0BA725C5}" dt="2023-04-24T08:18:03.940" v="352" actId="20577"/>
          <ac:spMkLst>
            <pc:docMk/>
            <pc:sldMk cId="2152123887" sldId="260"/>
            <ac:spMk id="3" creationId="{1C6314D3-9197-20A4-1BC2-1C38910EF34A}"/>
          </ac:spMkLst>
        </pc:spChg>
      </pc:sldChg>
      <pc:sldChg chg="del">
        <pc:chgData name="Kelsey Smith (2218976)" userId="S::2218976@student.uwtsd.ac.uk::78e83d25-b626-48ad-b708-0fa98982e97f" providerId="AD" clId="Web-{ED1B5943-CF4B-CDF3-5A00-52DE0BA725C5}" dt="2023-04-24T07:43:07.510" v="149"/>
        <pc:sldMkLst>
          <pc:docMk/>
          <pc:sldMk cId="3285429718" sldId="261"/>
        </pc:sldMkLst>
      </pc:sldChg>
      <pc:sldChg chg="addSp modSp mod setBg">
        <pc:chgData name="Kelsey Smith (2218976)" userId="S::2218976@student.uwtsd.ac.uk::78e83d25-b626-48ad-b708-0fa98982e97f" providerId="AD" clId="Web-{ED1B5943-CF4B-CDF3-5A00-52DE0BA725C5}" dt="2023-04-24T08:14:49.449" v="327" actId="20577"/>
        <pc:sldMkLst>
          <pc:docMk/>
          <pc:sldMk cId="1381406004" sldId="262"/>
        </pc:sldMkLst>
        <pc:spChg chg="add mod ord">
          <ac:chgData name="Kelsey Smith (2218976)" userId="S::2218976@student.uwtsd.ac.uk::78e83d25-b626-48ad-b708-0fa98982e97f" providerId="AD" clId="Web-{ED1B5943-CF4B-CDF3-5A00-52DE0BA725C5}" dt="2023-04-24T07:42:31.743" v="143" actId="20577"/>
          <ac:spMkLst>
            <pc:docMk/>
            <pc:sldMk cId="1381406004" sldId="262"/>
            <ac:spMk id="2" creationId="{CF702A6E-07D8-E575-143E-EF8900A5DA29}"/>
          </ac:spMkLst>
        </pc:spChg>
        <pc:spChg chg="mod">
          <ac:chgData name="Kelsey Smith (2218976)" userId="S::2218976@student.uwtsd.ac.uk::78e83d25-b626-48ad-b708-0fa98982e97f" providerId="AD" clId="Web-{ED1B5943-CF4B-CDF3-5A00-52DE0BA725C5}" dt="2023-04-24T08:14:49.449" v="327" actId="20577"/>
          <ac:spMkLst>
            <pc:docMk/>
            <pc:sldMk cId="1381406004" sldId="262"/>
            <ac:spMk id="3" creationId="{3FBD6D3B-D316-411B-585C-FA9CD375D96F}"/>
          </ac:spMkLst>
        </pc:spChg>
        <pc:spChg chg="mod">
          <ac:chgData name="Kelsey Smith (2218976)" userId="S::2218976@student.uwtsd.ac.uk::78e83d25-b626-48ad-b708-0fa98982e97f" providerId="AD" clId="Web-{ED1B5943-CF4B-CDF3-5A00-52DE0BA725C5}" dt="2023-04-24T07:40:16.770" v="118" actId="20577"/>
          <ac:spMkLst>
            <pc:docMk/>
            <pc:sldMk cId="1381406004" sldId="262"/>
            <ac:spMk id="4" creationId="{EEC3CBF3-3044-FFAE-CA6F-8A9D005E253C}"/>
          </ac:spMkLst>
        </pc:spChg>
        <pc:spChg chg="add">
          <ac:chgData name="Kelsey Smith (2218976)" userId="S::2218976@student.uwtsd.ac.uk::78e83d25-b626-48ad-b708-0fa98982e97f" providerId="AD" clId="Web-{ED1B5943-CF4B-CDF3-5A00-52DE0BA725C5}" dt="2023-04-24T07:41:07.256" v="121"/>
          <ac:spMkLst>
            <pc:docMk/>
            <pc:sldMk cId="1381406004" sldId="262"/>
            <ac:spMk id="9" creationId="{D6E5E839-040E-4D3E-B50A-8D803DFE4AE0}"/>
          </ac:spMkLst>
        </pc:spChg>
        <pc:spChg chg="add">
          <ac:chgData name="Kelsey Smith (2218976)" userId="S::2218976@student.uwtsd.ac.uk::78e83d25-b626-48ad-b708-0fa98982e97f" providerId="AD" clId="Web-{ED1B5943-CF4B-CDF3-5A00-52DE0BA725C5}" dt="2023-04-24T07:41:07.256" v="121"/>
          <ac:spMkLst>
            <pc:docMk/>
            <pc:sldMk cId="1381406004" sldId="262"/>
            <ac:spMk id="11" creationId="{FFF3F4B4-A2E6-47B5-92FB-37BEEAFA4CC0}"/>
          </ac:spMkLst>
        </pc:spChg>
        <pc:spChg chg="add">
          <ac:chgData name="Kelsey Smith (2218976)" userId="S::2218976@student.uwtsd.ac.uk::78e83d25-b626-48ad-b708-0fa98982e97f" providerId="AD" clId="Web-{ED1B5943-CF4B-CDF3-5A00-52DE0BA725C5}" dt="2023-04-24T07:41:07.256" v="121"/>
          <ac:spMkLst>
            <pc:docMk/>
            <pc:sldMk cId="1381406004" sldId="262"/>
            <ac:spMk id="13" creationId="{1D124D17-3A82-47D5-80C1-F990ABB1E41E}"/>
          </ac:spMkLst>
        </pc:spChg>
        <pc:spChg chg="add">
          <ac:chgData name="Kelsey Smith (2218976)" userId="S::2218976@student.uwtsd.ac.uk::78e83d25-b626-48ad-b708-0fa98982e97f" providerId="AD" clId="Web-{ED1B5943-CF4B-CDF3-5A00-52DE0BA725C5}" dt="2023-04-24T07:41:07.256" v="121"/>
          <ac:spMkLst>
            <pc:docMk/>
            <pc:sldMk cId="1381406004" sldId="262"/>
            <ac:spMk id="15" creationId="{AB4A78C8-C0E0-45DA-BC2C-2C8D4153BDFC}"/>
          </ac:spMkLst>
        </pc:spChg>
      </pc:sldChg>
      <pc:sldChg chg="modSp">
        <pc:chgData name="Kelsey Smith (2218976)" userId="S::2218976@student.uwtsd.ac.uk::78e83d25-b626-48ad-b708-0fa98982e97f" providerId="AD" clId="Web-{ED1B5943-CF4B-CDF3-5A00-52DE0BA725C5}" dt="2023-04-24T08:15:32.138" v="331" actId="1076"/>
        <pc:sldMkLst>
          <pc:docMk/>
          <pc:sldMk cId="249067974" sldId="263"/>
        </pc:sldMkLst>
        <pc:spChg chg="mod">
          <ac:chgData name="Kelsey Smith (2218976)" userId="S::2218976@student.uwtsd.ac.uk::78e83d25-b626-48ad-b708-0fa98982e97f" providerId="AD" clId="Web-{ED1B5943-CF4B-CDF3-5A00-52DE0BA725C5}" dt="2023-04-24T08:15:19.497" v="330" actId="20577"/>
          <ac:spMkLst>
            <pc:docMk/>
            <pc:sldMk cId="249067974" sldId="263"/>
            <ac:spMk id="3" creationId="{2703695F-A99E-E1C2-6A41-744DF97D3E5E}"/>
          </ac:spMkLst>
        </pc:spChg>
        <pc:spChg chg="mod">
          <ac:chgData name="Kelsey Smith (2218976)" userId="S::2218976@student.uwtsd.ac.uk::78e83d25-b626-48ad-b708-0fa98982e97f" providerId="AD" clId="Web-{ED1B5943-CF4B-CDF3-5A00-52DE0BA725C5}" dt="2023-04-24T08:15:32.138" v="331" actId="1076"/>
          <ac:spMkLst>
            <pc:docMk/>
            <pc:sldMk cId="249067974" sldId="263"/>
            <ac:spMk id="4" creationId="{812E30B2-650E-0142-BF54-89414C2FF872}"/>
          </ac:spMkLst>
        </pc:spChg>
      </pc:sldChg>
      <pc:sldChg chg="modSp">
        <pc:chgData name="Kelsey Smith (2218976)" userId="S::2218976@student.uwtsd.ac.uk::78e83d25-b626-48ad-b708-0fa98982e97f" providerId="AD" clId="Web-{ED1B5943-CF4B-CDF3-5A00-52DE0BA725C5}" dt="2023-04-24T08:16:32.078" v="335" actId="20577"/>
        <pc:sldMkLst>
          <pc:docMk/>
          <pc:sldMk cId="2910830804" sldId="264"/>
        </pc:sldMkLst>
        <pc:spChg chg="mod">
          <ac:chgData name="Kelsey Smith (2218976)" userId="S::2218976@student.uwtsd.ac.uk::78e83d25-b626-48ad-b708-0fa98982e97f" providerId="AD" clId="Web-{ED1B5943-CF4B-CDF3-5A00-52DE0BA725C5}" dt="2023-04-24T08:16:32.078" v="335" actId="20577"/>
          <ac:spMkLst>
            <pc:docMk/>
            <pc:sldMk cId="2910830804" sldId="264"/>
            <ac:spMk id="3" creationId="{B5F8EE21-0927-8A4F-62D7-BF1F02C605F3}"/>
          </ac:spMkLst>
        </pc:spChg>
      </pc:sldChg>
      <pc:sldChg chg="modSp">
        <pc:chgData name="Kelsey Smith (2218976)" userId="S::2218976@student.uwtsd.ac.uk::78e83d25-b626-48ad-b708-0fa98982e97f" providerId="AD" clId="Web-{ED1B5943-CF4B-CDF3-5A00-52DE0BA725C5}" dt="2023-04-24T08:19:11.270" v="380" actId="20577"/>
        <pc:sldMkLst>
          <pc:docMk/>
          <pc:sldMk cId="3986634431" sldId="265"/>
        </pc:sldMkLst>
        <pc:spChg chg="mod">
          <ac:chgData name="Kelsey Smith (2218976)" userId="S::2218976@student.uwtsd.ac.uk::78e83d25-b626-48ad-b708-0fa98982e97f" providerId="AD" clId="Web-{ED1B5943-CF4B-CDF3-5A00-52DE0BA725C5}" dt="2023-04-24T08:19:11.270" v="380" actId="20577"/>
          <ac:spMkLst>
            <pc:docMk/>
            <pc:sldMk cId="3986634431" sldId="265"/>
            <ac:spMk id="5" creationId="{4A92389D-84F5-68AF-5625-0AF8BF9B6352}"/>
          </ac:spMkLst>
        </pc:spChg>
      </pc:sldChg>
      <pc:sldChg chg="addSp modSp mod setBg">
        <pc:chgData name="Kelsey Smith (2218976)" userId="S::2218976@student.uwtsd.ac.uk::78e83d25-b626-48ad-b708-0fa98982e97f" providerId="AD" clId="Web-{ED1B5943-CF4B-CDF3-5A00-52DE0BA725C5}" dt="2023-04-24T08:16:54.047" v="338" actId="1076"/>
        <pc:sldMkLst>
          <pc:docMk/>
          <pc:sldMk cId="2385499341" sldId="267"/>
        </pc:sldMkLst>
        <pc:spChg chg="mod">
          <ac:chgData name="Kelsey Smith (2218976)" userId="S::2218976@student.uwtsd.ac.uk::78e83d25-b626-48ad-b708-0fa98982e97f" providerId="AD" clId="Web-{ED1B5943-CF4B-CDF3-5A00-52DE0BA725C5}" dt="2023-04-24T08:16:45.734" v="337" actId="20577"/>
          <ac:spMkLst>
            <pc:docMk/>
            <pc:sldMk cId="2385499341" sldId="267"/>
            <ac:spMk id="3" creationId="{DAB1F709-3C83-457D-3464-EC8692A3FB01}"/>
          </ac:spMkLst>
        </pc:spChg>
        <pc:spChg chg="mod">
          <ac:chgData name="Kelsey Smith (2218976)" userId="S::2218976@student.uwtsd.ac.uk::78e83d25-b626-48ad-b708-0fa98982e97f" providerId="AD" clId="Web-{ED1B5943-CF4B-CDF3-5A00-52DE0BA725C5}" dt="2023-04-24T08:16:54.047" v="338" actId="1076"/>
          <ac:spMkLst>
            <pc:docMk/>
            <pc:sldMk cId="2385499341" sldId="267"/>
            <ac:spMk id="6" creationId="{45CE0E07-E621-5DD3-915F-91792904961C}"/>
          </ac:spMkLst>
        </pc:spChg>
        <pc:spChg chg="add">
          <ac:chgData name="Kelsey Smith (2218976)" userId="S::2218976@student.uwtsd.ac.uk::78e83d25-b626-48ad-b708-0fa98982e97f" providerId="AD" clId="Web-{ED1B5943-CF4B-CDF3-5A00-52DE0BA725C5}" dt="2023-04-24T07:44:26.627" v="170"/>
          <ac:spMkLst>
            <pc:docMk/>
            <pc:sldMk cId="2385499341" sldId="267"/>
            <ac:spMk id="17" creationId="{23E3CED3-8830-45C9-8D6C-F4ECADD4F114}"/>
          </ac:spMkLst>
        </pc:spChg>
        <pc:spChg chg="add">
          <ac:chgData name="Kelsey Smith (2218976)" userId="S::2218976@student.uwtsd.ac.uk::78e83d25-b626-48ad-b708-0fa98982e97f" providerId="AD" clId="Web-{ED1B5943-CF4B-CDF3-5A00-52DE0BA725C5}" dt="2023-04-24T07:44:26.627" v="170"/>
          <ac:spMkLst>
            <pc:docMk/>
            <pc:sldMk cId="2385499341" sldId="267"/>
            <ac:spMk id="19" creationId="{66F2D62A-C66C-42DF-8C05-99B0B1A8BED0}"/>
          </ac:spMkLst>
        </pc:spChg>
        <pc:grpChg chg="add">
          <ac:chgData name="Kelsey Smith (2218976)" userId="S::2218976@student.uwtsd.ac.uk::78e83d25-b626-48ad-b708-0fa98982e97f" providerId="AD" clId="Web-{ED1B5943-CF4B-CDF3-5A00-52DE0BA725C5}" dt="2023-04-24T07:44:26.627" v="170"/>
          <ac:grpSpMkLst>
            <pc:docMk/>
            <pc:sldMk cId="2385499341" sldId="267"/>
            <ac:grpSpMk id="11" creationId="{B77576E5-E7DB-46C7-B0D9-A0AB18787301}"/>
          </ac:grpSpMkLst>
        </pc:grpChg>
      </pc:sldChg>
      <pc:sldChg chg="modSp">
        <pc:chgData name="Kelsey Smith (2218976)" userId="S::2218976@student.uwtsd.ac.uk::78e83d25-b626-48ad-b708-0fa98982e97f" providerId="AD" clId="Web-{ED1B5943-CF4B-CDF3-5A00-52DE0BA725C5}" dt="2023-04-24T08:00:07.172" v="248" actId="20577"/>
        <pc:sldMkLst>
          <pc:docMk/>
          <pc:sldMk cId="1041776541" sldId="269"/>
        </pc:sldMkLst>
        <pc:spChg chg="mod">
          <ac:chgData name="Kelsey Smith (2218976)" userId="S::2218976@student.uwtsd.ac.uk::78e83d25-b626-48ad-b708-0fa98982e97f" providerId="AD" clId="Web-{ED1B5943-CF4B-CDF3-5A00-52DE0BA725C5}" dt="2023-04-24T07:55:45.898" v="227" actId="1076"/>
          <ac:spMkLst>
            <pc:docMk/>
            <pc:sldMk cId="1041776541" sldId="269"/>
            <ac:spMk id="2" creationId="{9037AA1A-D797-8383-C4E2-EED28844E7DA}"/>
          </ac:spMkLst>
        </pc:spChg>
        <pc:spChg chg="mod">
          <ac:chgData name="Kelsey Smith (2218976)" userId="S::2218976@student.uwtsd.ac.uk::78e83d25-b626-48ad-b708-0fa98982e97f" providerId="AD" clId="Web-{ED1B5943-CF4B-CDF3-5A00-52DE0BA725C5}" dt="2023-04-24T08:00:07.172" v="248" actId="20577"/>
          <ac:spMkLst>
            <pc:docMk/>
            <pc:sldMk cId="1041776541" sldId="269"/>
            <ac:spMk id="3" creationId="{1C781645-496C-485E-B5E8-FF127801461E}"/>
          </ac:spMkLst>
        </pc:spChg>
      </pc:sldChg>
      <pc:sldChg chg="addSp modSp mod ord setBg">
        <pc:chgData name="Kelsey Smith (2218976)" userId="S::2218976@student.uwtsd.ac.uk::78e83d25-b626-48ad-b708-0fa98982e97f" providerId="AD" clId="Web-{ED1B5943-CF4B-CDF3-5A00-52DE0BA725C5}" dt="2023-04-24T08:10:09.753" v="285" actId="20577"/>
        <pc:sldMkLst>
          <pc:docMk/>
          <pc:sldMk cId="2798028799" sldId="271"/>
        </pc:sldMkLst>
        <pc:spChg chg="mod">
          <ac:chgData name="Kelsey Smith (2218976)" userId="S::2218976@student.uwtsd.ac.uk::78e83d25-b626-48ad-b708-0fa98982e97f" providerId="AD" clId="Web-{ED1B5943-CF4B-CDF3-5A00-52DE0BA725C5}" dt="2023-04-24T08:09:58.487" v="282" actId="1076"/>
          <ac:spMkLst>
            <pc:docMk/>
            <pc:sldMk cId="2798028799" sldId="271"/>
            <ac:spMk id="2" creationId="{A863C0A9-0FEE-9C1B-6A36-0D37251E1B41}"/>
          </ac:spMkLst>
        </pc:spChg>
        <pc:spChg chg="mod">
          <ac:chgData name="Kelsey Smith (2218976)" userId="S::2218976@student.uwtsd.ac.uk::78e83d25-b626-48ad-b708-0fa98982e97f" providerId="AD" clId="Web-{ED1B5943-CF4B-CDF3-5A00-52DE0BA725C5}" dt="2023-04-24T08:10:09.753" v="285" actId="20577"/>
          <ac:spMkLst>
            <pc:docMk/>
            <pc:sldMk cId="2798028799" sldId="271"/>
            <ac:spMk id="3" creationId="{B8731B12-98A8-FD9C-E0C7-2C18E04E1638}"/>
          </ac:spMkLst>
        </pc:spChg>
        <pc:spChg chg="add">
          <ac:chgData name="Kelsey Smith (2218976)" userId="S::2218976@student.uwtsd.ac.uk::78e83d25-b626-48ad-b708-0fa98982e97f" providerId="AD" clId="Web-{ED1B5943-CF4B-CDF3-5A00-52DE0BA725C5}" dt="2023-04-24T07:35:15.870" v="66"/>
          <ac:spMkLst>
            <pc:docMk/>
            <pc:sldMk cId="2798028799" sldId="271"/>
            <ac:spMk id="9" creationId="{A440FBE6-72B7-43D4-A8EB-FDBC35FE56C6}"/>
          </ac:spMkLst>
        </pc:spChg>
        <pc:grpChg chg="add">
          <ac:chgData name="Kelsey Smith (2218976)" userId="S::2218976@student.uwtsd.ac.uk::78e83d25-b626-48ad-b708-0fa98982e97f" providerId="AD" clId="Web-{ED1B5943-CF4B-CDF3-5A00-52DE0BA725C5}" dt="2023-04-24T07:35:15.870" v="66"/>
          <ac:grpSpMkLst>
            <pc:docMk/>
            <pc:sldMk cId="2798028799" sldId="271"/>
            <ac:grpSpMk id="11" creationId="{647B8492-BC4D-4046-B35A-C38E03494068}"/>
          </ac:grpSpMkLst>
        </pc:grpChg>
        <pc:picChg chg="add mod">
          <ac:chgData name="Kelsey Smith (2218976)" userId="S::2218976@student.uwtsd.ac.uk::78e83d25-b626-48ad-b708-0fa98982e97f" providerId="AD" clId="Web-{ED1B5943-CF4B-CDF3-5A00-52DE0BA725C5}" dt="2023-04-24T07:35:15.870" v="66"/>
          <ac:picMkLst>
            <pc:docMk/>
            <pc:sldMk cId="2798028799" sldId="271"/>
            <ac:picMk id="4" creationId="{3A17C622-8488-6E19-0F74-D773041107F7}"/>
          </ac:picMkLst>
        </pc:picChg>
        <pc:cxnChg chg="add">
          <ac:chgData name="Kelsey Smith (2218976)" userId="S::2218976@student.uwtsd.ac.uk::78e83d25-b626-48ad-b708-0fa98982e97f" providerId="AD" clId="Web-{ED1B5943-CF4B-CDF3-5A00-52DE0BA725C5}" dt="2023-04-24T07:35:15.870" v="66"/>
          <ac:cxnSpMkLst>
            <pc:docMk/>
            <pc:sldMk cId="2798028799" sldId="271"/>
            <ac:cxnSpMk id="17" creationId="{16652DC1-CA18-4263-AC06-BAB0B05EC783}"/>
          </ac:cxnSpMkLst>
        </pc:cxnChg>
      </pc:sldChg>
      <pc:sldChg chg="addSp delSp modSp">
        <pc:chgData name="Kelsey Smith (2218976)" userId="S::2218976@student.uwtsd.ac.uk::78e83d25-b626-48ad-b708-0fa98982e97f" providerId="AD" clId="Web-{ED1B5943-CF4B-CDF3-5A00-52DE0BA725C5}" dt="2023-04-24T08:08:58.563" v="281"/>
        <pc:sldMkLst>
          <pc:docMk/>
          <pc:sldMk cId="2826474422" sldId="272"/>
        </pc:sldMkLst>
        <pc:spChg chg="mod">
          <ac:chgData name="Kelsey Smith (2218976)" userId="S::2218976@student.uwtsd.ac.uk::78e83d25-b626-48ad-b708-0fa98982e97f" providerId="AD" clId="Web-{ED1B5943-CF4B-CDF3-5A00-52DE0BA725C5}" dt="2023-04-24T08:07:45.530" v="268" actId="20577"/>
          <ac:spMkLst>
            <pc:docMk/>
            <pc:sldMk cId="2826474422" sldId="272"/>
            <ac:spMk id="2" creationId="{A75D8E6C-6ACE-CACE-D099-7D66C5B52291}"/>
          </ac:spMkLst>
        </pc:spChg>
        <pc:spChg chg="mod">
          <ac:chgData name="Kelsey Smith (2218976)" userId="S::2218976@student.uwtsd.ac.uk::78e83d25-b626-48ad-b708-0fa98982e97f" providerId="AD" clId="Web-{ED1B5943-CF4B-CDF3-5A00-52DE0BA725C5}" dt="2023-04-24T08:08:46.704" v="279" actId="20577"/>
          <ac:spMkLst>
            <pc:docMk/>
            <pc:sldMk cId="2826474422" sldId="272"/>
            <ac:spMk id="3" creationId="{23FA1596-41CA-A677-9868-0C5BE950E1A1}"/>
          </ac:spMkLst>
        </pc:spChg>
        <pc:spChg chg="mod">
          <ac:chgData name="Kelsey Smith (2218976)" userId="S::2218976@student.uwtsd.ac.uk::78e83d25-b626-48ad-b708-0fa98982e97f" providerId="AD" clId="Web-{ED1B5943-CF4B-CDF3-5A00-52DE0BA725C5}" dt="2023-04-24T08:07:25.279" v="266" actId="20577"/>
          <ac:spMkLst>
            <pc:docMk/>
            <pc:sldMk cId="2826474422" sldId="272"/>
            <ac:spMk id="5" creationId="{9CCCC55C-034E-6650-C37C-14EDD7C3D1CC}"/>
          </ac:spMkLst>
        </pc:spChg>
        <pc:cxnChg chg="add del mod">
          <ac:chgData name="Kelsey Smith (2218976)" userId="S::2218976@student.uwtsd.ac.uk::78e83d25-b626-48ad-b708-0fa98982e97f" providerId="AD" clId="Web-{ED1B5943-CF4B-CDF3-5A00-52DE0BA725C5}" dt="2023-04-24T08:08:58.563" v="281"/>
          <ac:cxnSpMkLst>
            <pc:docMk/>
            <pc:sldMk cId="2826474422" sldId="272"/>
            <ac:cxnSpMk id="4" creationId="{901C4761-2240-AE19-D356-228DD15E3D47}"/>
          </ac:cxnSpMkLst>
        </pc:cxnChg>
      </pc:sldChg>
      <pc:sldChg chg="addSp modSp new mod setBg">
        <pc:chgData name="Kelsey Smith (2218976)" userId="S::2218976@student.uwtsd.ac.uk::78e83d25-b626-48ad-b708-0fa98982e97f" providerId="AD" clId="Web-{ED1B5943-CF4B-CDF3-5A00-52DE0BA725C5}" dt="2023-04-24T08:10:48.598" v="293" actId="20577"/>
        <pc:sldMkLst>
          <pc:docMk/>
          <pc:sldMk cId="940798026" sldId="273"/>
        </pc:sldMkLst>
        <pc:spChg chg="mod">
          <ac:chgData name="Kelsey Smith (2218976)" userId="S::2218976@student.uwtsd.ac.uk::78e83d25-b626-48ad-b708-0fa98982e97f" providerId="AD" clId="Web-{ED1B5943-CF4B-CDF3-5A00-52DE0BA725C5}" dt="2023-04-24T08:10:31.723" v="287" actId="20577"/>
          <ac:spMkLst>
            <pc:docMk/>
            <pc:sldMk cId="940798026" sldId="273"/>
            <ac:spMk id="2" creationId="{9C51B132-BDFE-CD83-376F-BFA4B2E62836}"/>
          </ac:spMkLst>
        </pc:spChg>
        <pc:spChg chg="mod">
          <ac:chgData name="Kelsey Smith (2218976)" userId="S::2218976@student.uwtsd.ac.uk::78e83d25-b626-48ad-b708-0fa98982e97f" providerId="AD" clId="Web-{ED1B5943-CF4B-CDF3-5A00-52DE0BA725C5}" dt="2023-04-24T08:10:48.598" v="293" actId="20577"/>
          <ac:spMkLst>
            <pc:docMk/>
            <pc:sldMk cId="940798026" sldId="273"/>
            <ac:spMk id="3" creationId="{0E729ABA-14A3-2FA5-2345-38061D043E17}"/>
          </ac:spMkLst>
        </pc:spChg>
        <pc:picChg chg="add mod">
          <ac:chgData name="Kelsey Smith (2218976)" userId="S::2218976@student.uwtsd.ac.uk::78e83d25-b626-48ad-b708-0fa98982e97f" providerId="AD" clId="Web-{ED1B5943-CF4B-CDF3-5A00-52DE0BA725C5}" dt="2023-04-24T07:34:50.885" v="63"/>
          <ac:picMkLst>
            <pc:docMk/>
            <pc:sldMk cId="940798026" sldId="273"/>
            <ac:picMk id="4" creationId="{373FB8CD-4EBC-B8DF-29D5-252D09EEBE6B}"/>
          </ac:picMkLst>
        </pc:picChg>
      </pc:sldChg>
    </pc:docChg>
  </pc:docChgLst>
  <pc:docChgLst>
    <pc:chgData name="Kelsey Smith (2218976)" userId="S::2218976@student.uwtsd.ac.uk::78e83d25-b626-48ad-b708-0fa98982e97f" providerId="AD" clId="Web-{EE0E4027-0653-2325-B199-11A10EE31E50}"/>
    <pc:docChg chg="addSld modSld sldOrd">
      <pc:chgData name="Kelsey Smith (2218976)" userId="S::2218976@student.uwtsd.ac.uk::78e83d25-b626-48ad-b708-0fa98982e97f" providerId="AD" clId="Web-{EE0E4027-0653-2325-B199-11A10EE31E50}" dt="2022-12-12T22:12:57.098" v="42" actId="20577"/>
      <pc:docMkLst>
        <pc:docMk/>
      </pc:docMkLst>
      <pc:sldChg chg="modSp">
        <pc:chgData name="Kelsey Smith (2218976)" userId="S::2218976@student.uwtsd.ac.uk::78e83d25-b626-48ad-b708-0fa98982e97f" providerId="AD" clId="Web-{EE0E4027-0653-2325-B199-11A10EE31E50}" dt="2022-12-12T22:12:44.535" v="34" actId="20577"/>
        <pc:sldMkLst>
          <pc:docMk/>
          <pc:sldMk cId="2743114581" sldId="257"/>
        </pc:sldMkLst>
        <pc:spChg chg="mod">
          <ac:chgData name="Kelsey Smith (2218976)" userId="S::2218976@student.uwtsd.ac.uk::78e83d25-b626-48ad-b708-0fa98982e97f" providerId="AD" clId="Web-{EE0E4027-0653-2325-B199-11A10EE31E50}" dt="2022-12-12T22:12:44.535" v="34" actId="20577"/>
          <ac:spMkLst>
            <pc:docMk/>
            <pc:sldMk cId="2743114581" sldId="257"/>
            <ac:spMk id="3" creationId="{AD65CB4D-5CF1-C5DC-0A89-3C5A58B7AAEC}"/>
          </ac:spMkLst>
        </pc:spChg>
      </pc:sldChg>
      <pc:sldChg chg="modSp">
        <pc:chgData name="Kelsey Smith (2218976)" userId="S::2218976@student.uwtsd.ac.uk::78e83d25-b626-48ad-b708-0fa98982e97f" providerId="AD" clId="Web-{EE0E4027-0653-2325-B199-11A10EE31E50}" dt="2022-12-12T22:12:57.098" v="42" actId="20577"/>
        <pc:sldMkLst>
          <pc:docMk/>
          <pc:sldMk cId="2698451718" sldId="258"/>
        </pc:sldMkLst>
        <pc:graphicFrameChg chg="modGraphic">
          <ac:chgData name="Kelsey Smith (2218976)" userId="S::2218976@student.uwtsd.ac.uk::78e83d25-b626-48ad-b708-0fa98982e97f" providerId="AD" clId="Web-{EE0E4027-0653-2325-B199-11A10EE31E50}" dt="2022-12-12T22:12:57.098" v="42" actId="20577"/>
          <ac:graphicFrameMkLst>
            <pc:docMk/>
            <pc:sldMk cId="2698451718" sldId="258"/>
            <ac:graphicFrameMk id="6" creationId="{74C9F763-3250-D5E7-4B55-7FAF46C36740}"/>
          </ac:graphicFrameMkLst>
        </pc:graphicFrameChg>
      </pc:sldChg>
      <pc:sldChg chg="addSp modSp">
        <pc:chgData name="Kelsey Smith (2218976)" userId="S::2218976@student.uwtsd.ac.uk::78e83d25-b626-48ad-b708-0fa98982e97f" providerId="AD" clId="Web-{EE0E4027-0653-2325-B199-11A10EE31E50}" dt="2022-12-12T22:11:29.721" v="31" actId="1076"/>
        <pc:sldMkLst>
          <pc:docMk/>
          <pc:sldMk cId="249067974" sldId="263"/>
        </pc:sldMkLst>
        <pc:picChg chg="add mod">
          <ac:chgData name="Kelsey Smith (2218976)" userId="S::2218976@student.uwtsd.ac.uk::78e83d25-b626-48ad-b708-0fa98982e97f" providerId="AD" clId="Web-{EE0E4027-0653-2325-B199-11A10EE31E50}" dt="2022-12-12T22:11:29.721" v="31" actId="1076"/>
          <ac:picMkLst>
            <pc:docMk/>
            <pc:sldMk cId="249067974" sldId="263"/>
            <ac:picMk id="5" creationId="{A64DAB5A-BA10-9171-91F1-C113FD1065C6}"/>
          </ac:picMkLst>
        </pc:picChg>
      </pc:sldChg>
      <pc:sldChg chg="addSp modSp new ord">
        <pc:chgData name="Kelsey Smith (2218976)" userId="S::2218976@student.uwtsd.ac.uk::78e83d25-b626-48ad-b708-0fa98982e97f" providerId="AD" clId="Web-{EE0E4027-0653-2325-B199-11A10EE31E50}" dt="2022-12-12T22:12:24.785" v="32"/>
        <pc:sldMkLst>
          <pc:docMk/>
          <pc:sldMk cId="1649866143" sldId="270"/>
        </pc:sldMkLst>
        <pc:spChg chg="mod">
          <ac:chgData name="Kelsey Smith (2218976)" userId="S::2218976@student.uwtsd.ac.uk::78e83d25-b626-48ad-b708-0fa98982e97f" providerId="AD" clId="Web-{EE0E4027-0653-2325-B199-11A10EE31E50}" dt="2022-12-12T22:09:06.154" v="6" actId="20577"/>
          <ac:spMkLst>
            <pc:docMk/>
            <pc:sldMk cId="1649866143" sldId="270"/>
            <ac:spMk id="2" creationId="{46E19938-864E-7EE0-0601-F421F3F8FE3A}"/>
          </ac:spMkLst>
        </pc:spChg>
        <pc:spChg chg="mod">
          <ac:chgData name="Kelsey Smith (2218976)" userId="S::2218976@student.uwtsd.ac.uk::78e83d25-b626-48ad-b708-0fa98982e97f" providerId="AD" clId="Web-{EE0E4027-0653-2325-B199-11A10EE31E50}" dt="2022-12-12T22:10:02.532" v="26" actId="20577"/>
          <ac:spMkLst>
            <pc:docMk/>
            <pc:sldMk cId="1649866143" sldId="270"/>
            <ac:spMk id="3" creationId="{704F9444-5D09-7FFB-096A-50103BF55564}"/>
          </ac:spMkLst>
        </pc:spChg>
        <pc:picChg chg="add mod">
          <ac:chgData name="Kelsey Smith (2218976)" userId="S::2218976@student.uwtsd.ac.uk::78e83d25-b626-48ad-b708-0fa98982e97f" providerId="AD" clId="Web-{EE0E4027-0653-2325-B199-11A10EE31E50}" dt="2022-12-12T22:10:54.767" v="29" actId="1076"/>
          <ac:picMkLst>
            <pc:docMk/>
            <pc:sldMk cId="1649866143" sldId="270"/>
            <ac:picMk id="4" creationId="{11322EEF-F235-D645-2B0B-E2A4ECB43EDE}"/>
          </ac:picMkLst>
        </pc:picChg>
      </pc:sldChg>
    </pc:docChg>
  </pc:docChgLst>
  <pc:docChgLst>
    <pc:chgData name="Kelsey Smith (2218976)" userId="S::2218976@student.uwtsd.ac.uk::78e83d25-b626-48ad-b708-0fa98982e97f" providerId="AD" clId="Web-{BDCFD32D-9E6A-2E43-24DB-11286DFABE0A}"/>
    <pc:docChg chg="modSld addMainMaster delMainMaster">
      <pc:chgData name="Kelsey Smith (2218976)" userId="S::2218976@student.uwtsd.ac.uk::78e83d25-b626-48ad-b708-0fa98982e97f" providerId="AD" clId="Web-{BDCFD32D-9E6A-2E43-24DB-11286DFABE0A}" dt="2023-04-18T15:23:00.830" v="712" actId="14100"/>
      <pc:docMkLst>
        <pc:docMk/>
      </pc:docMkLst>
      <pc:sldChg chg="modSp mod modClrScheme chgLayout">
        <pc:chgData name="Kelsey Smith (2218976)" userId="S::2218976@student.uwtsd.ac.uk::78e83d25-b626-48ad-b708-0fa98982e97f" providerId="AD" clId="Web-{BDCFD32D-9E6A-2E43-24DB-11286DFABE0A}" dt="2023-04-18T15:07:08.526" v="376"/>
        <pc:sldMkLst>
          <pc:docMk/>
          <pc:sldMk cId="128632686" sldId="256"/>
        </pc:sldMkLst>
        <pc:spChg chg="mod ord">
          <ac:chgData name="Kelsey Smith (2218976)" userId="S::2218976@student.uwtsd.ac.uk::78e83d25-b626-48ad-b708-0fa98982e97f" providerId="AD" clId="Web-{BDCFD32D-9E6A-2E43-24DB-11286DFABE0A}" dt="2023-04-18T15:07:08.526" v="376"/>
          <ac:spMkLst>
            <pc:docMk/>
            <pc:sldMk cId="128632686" sldId="256"/>
            <ac:spMk id="2" creationId="{00000000-0000-0000-0000-000000000000}"/>
          </ac:spMkLst>
        </pc:spChg>
        <pc:spChg chg="mod ord">
          <ac:chgData name="Kelsey Smith (2218976)" userId="S::2218976@student.uwtsd.ac.uk::78e83d25-b626-48ad-b708-0fa98982e97f" providerId="AD" clId="Web-{BDCFD32D-9E6A-2E43-24DB-11286DFABE0A}" dt="2023-04-18T15:07:08.526" v="376"/>
          <ac:spMkLst>
            <pc:docMk/>
            <pc:sldMk cId="128632686" sldId="256"/>
            <ac:spMk id="3" creationId="{00000000-0000-0000-0000-000000000000}"/>
          </ac:spMkLst>
        </pc:spChg>
      </pc:sldChg>
      <pc:sldChg chg="modSp mod modClrScheme chgLayout">
        <pc:chgData name="Kelsey Smith (2218976)" userId="S::2218976@student.uwtsd.ac.uk::78e83d25-b626-48ad-b708-0fa98982e97f" providerId="AD" clId="Web-{BDCFD32D-9E6A-2E43-24DB-11286DFABE0A}" dt="2023-04-18T15:07:25.557" v="377" actId="20577"/>
        <pc:sldMkLst>
          <pc:docMk/>
          <pc:sldMk cId="2743114581" sldId="257"/>
        </pc:sldMkLst>
        <pc:spChg chg="mod ord">
          <ac:chgData name="Kelsey Smith (2218976)" userId="S::2218976@student.uwtsd.ac.uk::78e83d25-b626-48ad-b708-0fa98982e97f" providerId="AD" clId="Web-{BDCFD32D-9E6A-2E43-24DB-11286DFABE0A}" dt="2023-04-18T15:07:25.557" v="377" actId="20577"/>
          <ac:spMkLst>
            <pc:docMk/>
            <pc:sldMk cId="2743114581" sldId="257"/>
            <ac:spMk id="3" creationId="{AD65CB4D-5CF1-C5DC-0A89-3C5A58B7AAEC}"/>
          </ac:spMkLst>
        </pc:spChg>
      </pc:sldChg>
      <pc:sldChg chg="addSp delSp modSp mod setBg modClrScheme chgLayout">
        <pc:chgData name="Kelsey Smith (2218976)" userId="S::2218976@student.uwtsd.ac.uk::78e83d25-b626-48ad-b708-0fa98982e97f" providerId="AD" clId="Web-{BDCFD32D-9E6A-2E43-24DB-11286DFABE0A}" dt="2023-04-18T15:23:00.830" v="712" actId="14100"/>
        <pc:sldMkLst>
          <pc:docMk/>
          <pc:sldMk cId="2698451718" sldId="258"/>
        </pc:sldMkLst>
        <pc:spChg chg="mod">
          <ac:chgData name="Kelsey Smith (2218976)" userId="S::2218976@student.uwtsd.ac.uk::78e83d25-b626-48ad-b708-0fa98982e97f" providerId="AD" clId="Web-{BDCFD32D-9E6A-2E43-24DB-11286DFABE0A}" dt="2023-04-18T15:21:19.359" v="707"/>
          <ac:spMkLst>
            <pc:docMk/>
            <pc:sldMk cId="2698451718" sldId="258"/>
            <ac:spMk id="4" creationId="{C4C28289-1ACA-4235-C571-5DFE3A87BDCD}"/>
          </ac:spMkLst>
        </pc:spChg>
        <pc:spChg chg="add del mod">
          <ac:chgData name="Kelsey Smith (2218976)" userId="S::2218976@student.uwtsd.ac.uk::78e83d25-b626-48ad-b708-0fa98982e97f" providerId="AD" clId="Web-{BDCFD32D-9E6A-2E43-24DB-11286DFABE0A}" dt="2023-04-18T15:04:37.100" v="331"/>
          <ac:spMkLst>
            <pc:docMk/>
            <pc:sldMk cId="2698451718" sldId="258"/>
            <ac:spMk id="21" creationId="{033E57E7-6182-299F-EFE9-C0784D24733B}"/>
          </ac:spMkLst>
        </pc:spChg>
        <pc:spChg chg="mod">
          <ac:chgData name="Kelsey Smith (2218976)" userId="S::2218976@student.uwtsd.ac.uk::78e83d25-b626-48ad-b708-0fa98982e97f" providerId="AD" clId="Web-{BDCFD32D-9E6A-2E43-24DB-11286DFABE0A}" dt="2023-04-18T15:21:19.359" v="707"/>
          <ac:spMkLst>
            <pc:docMk/>
            <pc:sldMk cId="2698451718" sldId="258"/>
            <ac:spMk id="26" creationId="{1C059DC1-D779-A111-4EFE-A3BE202F5D44}"/>
          </ac:spMkLst>
        </pc:spChg>
        <pc:spChg chg="add del mod">
          <ac:chgData name="Kelsey Smith (2218976)" userId="S::2218976@student.uwtsd.ac.uk::78e83d25-b626-48ad-b708-0fa98982e97f" providerId="AD" clId="Web-{BDCFD32D-9E6A-2E43-24DB-11286DFABE0A}" dt="2023-04-18T15:14:43.287" v="531"/>
          <ac:spMkLst>
            <pc:docMk/>
            <pc:sldMk cId="2698451718" sldId="258"/>
            <ac:spMk id="100" creationId="{1D5B957F-04F2-C815-2DF7-6FB4BA9AB7A3}"/>
          </ac:spMkLst>
        </pc:spChg>
        <pc:spChg chg="add del mod">
          <ac:chgData name="Kelsey Smith (2218976)" userId="S::2218976@student.uwtsd.ac.uk::78e83d25-b626-48ad-b708-0fa98982e97f" providerId="AD" clId="Web-{BDCFD32D-9E6A-2E43-24DB-11286DFABE0A}" dt="2023-04-18T15:16:38.633" v="582"/>
          <ac:spMkLst>
            <pc:docMk/>
            <pc:sldMk cId="2698451718" sldId="258"/>
            <ac:spMk id="112" creationId="{D8DB344C-7152-9B4E-2B69-ECF87B125BE5}"/>
          </ac:spMkLst>
        </pc:spChg>
        <pc:spChg chg="add del">
          <ac:chgData name="Kelsey Smith (2218976)" userId="S::2218976@student.uwtsd.ac.uk::78e83d25-b626-48ad-b708-0fa98982e97f" providerId="AD" clId="Web-{BDCFD32D-9E6A-2E43-24DB-11286DFABE0A}" dt="2023-04-18T15:19:47.435" v="697"/>
          <ac:spMkLst>
            <pc:docMk/>
            <pc:sldMk cId="2698451718" sldId="258"/>
            <ac:spMk id="121" creationId="{52BE4420-3B5F-4549-8B4A-77855B8215EC}"/>
          </ac:spMkLst>
        </pc:spChg>
        <pc:spChg chg="add del">
          <ac:chgData name="Kelsey Smith (2218976)" userId="S::2218976@student.uwtsd.ac.uk::78e83d25-b626-48ad-b708-0fa98982e97f" providerId="AD" clId="Web-{BDCFD32D-9E6A-2E43-24DB-11286DFABE0A}" dt="2023-04-18T15:19:47.435" v="697"/>
          <ac:spMkLst>
            <pc:docMk/>
            <pc:sldMk cId="2698451718" sldId="258"/>
            <ac:spMk id="123" creationId="{A75876F6-95D4-48CB-8E3E-4401A96E25A4}"/>
          </ac:spMkLst>
        </pc:spChg>
        <pc:spChg chg="add del">
          <ac:chgData name="Kelsey Smith (2218976)" userId="S::2218976@student.uwtsd.ac.uk::78e83d25-b626-48ad-b708-0fa98982e97f" providerId="AD" clId="Web-{BDCFD32D-9E6A-2E43-24DB-11286DFABE0A}" dt="2023-04-18T15:19:47.435" v="697"/>
          <ac:spMkLst>
            <pc:docMk/>
            <pc:sldMk cId="2698451718" sldId="258"/>
            <ac:spMk id="125" creationId="{D1B84719-90BB-4D0C-92D8-61DC5512B34B}"/>
          </ac:spMkLst>
        </pc:spChg>
        <pc:spChg chg="add del">
          <ac:chgData name="Kelsey Smith (2218976)" userId="S::2218976@student.uwtsd.ac.uk::78e83d25-b626-48ad-b708-0fa98982e97f" providerId="AD" clId="Web-{BDCFD32D-9E6A-2E43-24DB-11286DFABE0A}" dt="2023-04-18T15:19:47.435" v="697"/>
          <ac:spMkLst>
            <pc:docMk/>
            <pc:sldMk cId="2698451718" sldId="258"/>
            <ac:spMk id="127" creationId="{7B407EC4-5D16-4845-9840-4E28622B6568}"/>
          </ac:spMkLst>
        </pc:spChg>
        <pc:spChg chg="add">
          <ac:chgData name="Kelsey Smith (2218976)" userId="S::2218976@student.uwtsd.ac.uk::78e83d25-b626-48ad-b708-0fa98982e97f" providerId="AD" clId="Web-{BDCFD32D-9E6A-2E43-24DB-11286DFABE0A}" dt="2023-04-18T15:21:19.359" v="707"/>
          <ac:spMkLst>
            <pc:docMk/>
            <pc:sldMk cId="2698451718" sldId="258"/>
            <ac:spMk id="1175" creationId="{2EEF69A6-3443-481F-9636-8056FD3C01B8}"/>
          </ac:spMkLst>
        </pc:spChg>
        <pc:spChg chg="add">
          <ac:chgData name="Kelsey Smith (2218976)" userId="S::2218976@student.uwtsd.ac.uk::78e83d25-b626-48ad-b708-0fa98982e97f" providerId="AD" clId="Web-{BDCFD32D-9E6A-2E43-24DB-11286DFABE0A}" dt="2023-04-18T15:21:19.359" v="707"/>
          <ac:spMkLst>
            <pc:docMk/>
            <pc:sldMk cId="2698451718" sldId="258"/>
            <ac:spMk id="1177" creationId="{62DA9DDA-6708-4E6F-8A09-90C6007D47DC}"/>
          </ac:spMkLst>
        </pc:spChg>
        <pc:spChg chg="add">
          <ac:chgData name="Kelsey Smith (2218976)" userId="S::2218976@student.uwtsd.ac.uk::78e83d25-b626-48ad-b708-0fa98982e97f" providerId="AD" clId="Web-{BDCFD32D-9E6A-2E43-24DB-11286DFABE0A}" dt="2023-04-18T15:21:19.359" v="707"/>
          <ac:spMkLst>
            <pc:docMk/>
            <pc:sldMk cId="2698451718" sldId="258"/>
            <ac:spMk id="1179" creationId="{1E9E42D4-A338-40E9-8211-9443164F3099}"/>
          </ac:spMkLst>
        </pc:spChg>
        <pc:graphicFrameChg chg="add del mod ord modGraphic">
          <ac:chgData name="Kelsey Smith (2218976)" userId="S::2218976@student.uwtsd.ac.uk::78e83d25-b626-48ad-b708-0fa98982e97f" providerId="AD" clId="Web-{BDCFD32D-9E6A-2E43-24DB-11286DFABE0A}" dt="2023-04-18T15:15:00.693" v="535"/>
          <ac:graphicFrameMkLst>
            <pc:docMk/>
            <pc:sldMk cId="2698451718" sldId="258"/>
            <ac:graphicFrameMk id="6" creationId="{74C9F763-3250-D5E7-4B55-7FAF46C36740}"/>
          </ac:graphicFrameMkLst>
        </pc:graphicFrameChg>
        <pc:graphicFrameChg chg="add del">
          <ac:chgData name="Kelsey Smith (2218976)" userId="S::2218976@student.uwtsd.ac.uk::78e83d25-b626-48ad-b708-0fa98982e97f" providerId="AD" clId="Web-{BDCFD32D-9E6A-2E43-24DB-11286DFABE0A}" dt="2023-04-18T15:16:38.618" v="581"/>
          <ac:graphicFrameMkLst>
            <pc:docMk/>
            <pc:sldMk cId="2698451718" sldId="258"/>
            <ac:graphicFrameMk id="114" creationId="{97428E85-8F23-844B-CFCB-CDDF46647AD1}"/>
          </ac:graphicFrameMkLst>
        </pc:graphicFrameChg>
        <pc:graphicFrameChg chg="add mod modGraphic">
          <ac:chgData name="Kelsey Smith (2218976)" userId="S::2218976@student.uwtsd.ac.uk::78e83d25-b626-48ad-b708-0fa98982e97f" providerId="AD" clId="Web-{BDCFD32D-9E6A-2E43-24DB-11286DFABE0A}" dt="2023-04-18T15:23:00.830" v="712" actId="14100"/>
          <ac:graphicFrameMkLst>
            <pc:docMk/>
            <pc:sldMk cId="2698451718" sldId="258"/>
            <ac:graphicFrameMk id="116" creationId="{D01EDEB3-879F-3727-896C-03DC47FD5010}"/>
          </ac:graphicFrameMkLst>
        </pc:graphicFrameChg>
        <pc:picChg chg="add mod">
          <ac:chgData name="Kelsey Smith (2218976)" userId="S::2218976@student.uwtsd.ac.uk::78e83d25-b626-48ad-b708-0fa98982e97f" providerId="AD" clId="Web-{BDCFD32D-9E6A-2E43-24DB-11286DFABE0A}" dt="2023-04-18T15:22:51.533" v="711" actId="1076"/>
          <ac:picMkLst>
            <pc:docMk/>
            <pc:sldMk cId="2698451718" sldId="258"/>
            <ac:picMk id="1170" creationId="{B4C910BA-0CDF-B0A3-BA4F-066DA5963B07}"/>
          </ac:picMkLst>
        </pc:picChg>
      </pc:sldChg>
      <pc:sldChg chg="addSp delSp modSp mod setBg modClrScheme chgLayout modNotes">
        <pc:chgData name="Kelsey Smith (2218976)" userId="S::2218976@student.uwtsd.ac.uk::78e83d25-b626-48ad-b708-0fa98982e97f" providerId="AD" clId="Web-{BDCFD32D-9E6A-2E43-24DB-11286DFABE0A}" dt="2023-04-18T15:13:23.160" v="517"/>
        <pc:sldMkLst>
          <pc:docMk/>
          <pc:sldMk cId="2150715729" sldId="259"/>
        </pc:sldMkLst>
        <pc:spChg chg="mod ord">
          <ac:chgData name="Kelsey Smith (2218976)" userId="S::2218976@student.uwtsd.ac.uk::78e83d25-b626-48ad-b708-0fa98982e97f" providerId="AD" clId="Web-{BDCFD32D-9E6A-2E43-24DB-11286DFABE0A}" dt="2023-04-18T15:13:23.160" v="517"/>
          <ac:spMkLst>
            <pc:docMk/>
            <pc:sldMk cId="2150715729" sldId="259"/>
            <ac:spMk id="2" creationId="{74526EB7-A21A-3439-CD95-8E230DD4961A}"/>
          </ac:spMkLst>
        </pc:spChg>
        <pc:spChg chg="add del mod ord">
          <ac:chgData name="Kelsey Smith (2218976)" userId="S::2218976@student.uwtsd.ac.uk::78e83d25-b626-48ad-b708-0fa98982e97f" providerId="AD" clId="Web-{BDCFD32D-9E6A-2E43-24DB-11286DFABE0A}" dt="2023-04-18T15:13:23.160" v="517"/>
          <ac:spMkLst>
            <pc:docMk/>
            <pc:sldMk cId="2150715729" sldId="259"/>
            <ac:spMk id="3" creationId="{868DE55B-D84C-1C3D-9513-25930FAB928A}"/>
          </ac:spMkLst>
        </pc:spChg>
        <pc:spChg chg="add del">
          <ac:chgData name="Kelsey Smith (2218976)" userId="S::2218976@student.uwtsd.ac.uk::78e83d25-b626-48ad-b708-0fa98982e97f" providerId="AD" clId="Web-{BDCFD32D-9E6A-2E43-24DB-11286DFABE0A}" dt="2023-04-18T15:13:23.160" v="517"/>
          <ac:spMkLst>
            <pc:docMk/>
            <pc:sldMk cId="2150715729" sldId="259"/>
            <ac:spMk id="8" creationId="{DC878D9A-77BE-4701-AE3D-EEFC53CD50BC}"/>
          </ac:spMkLst>
        </pc:spChg>
        <pc:spChg chg="add del">
          <ac:chgData name="Kelsey Smith (2218976)" userId="S::2218976@student.uwtsd.ac.uk::78e83d25-b626-48ad-b708-0fa98982e97f" providerId="AD" clId="Web-{BDCFD32D-9E6A-2E43-24DB-11286DFABE0A}" dt="2023-04-18T15:13:23.160" v="517"/>
          <ac:spMkLst>
            <pc:docMk/>
            <pc:sldMk cId="2150715729" sldId="259"/>
            <ac:spMk id="10" creationId="{F643BE08-0ED1-4B73-AC6D-B7E26A59CDAA}"/>
          </ac:spMkLst>
        </pc:spChg>
        <pc:spChg chg="add del">
          <ac:chgData name="Kelsey Smith (2218976)" userId="S::2218976@student.uwtsd.ac.uk::78e83d25-b626-48ad-b708-0fa98982e97f" providerId="AD" clId="Web-{BDCFD32D-9E6A-2E43-24DB-11286DFABE0A}" dt="2023-04-18T15:13:23.160" v="517"/>
          <ac:spMkLst>
            <pc:docMk/>
            <pc:sldMk cId="2150715729" sldId="259"/>
            <ac:spMk id="12" creationId="{956B2094-7FC0-45FC-BFED-3CB88CEE63F5}"/>
          </ac:spMkLst>
        </pc:spChg>
        <pc:spChg chg="add del">
          <ac:chgData name="Kelsey Smith (2218976)" userId="S::2218976@student.uwtsd.ac.uk::78e83d25-b626-48ad-b708-0fa98982e97f" providerId="AD" clId="Web-{BDCFD32D-9E6A-2E43-24DB-11286DFABE0A}" dt="2023-04-18T15:13:23.160" v="517"/>
          <ac:spMkLst>
            <pc:docMk/>
            <pc:sldMk cId="2150715729" sldId="259"/>
            <ac:spMk id="14" creationId="{07A4B640-BB7F-4272-A710-068DBA9F9A6E}"/>
          </ac:spMkLst>
        </pc:spChg>
        <pc:graphicFrameChg chg="add">
          <ac:chgData name="Kelsey Smith (2218976)" userId="S::2218976@student.uwtsd.ac.uk::78e83d25-b626-48ad-b708-0fa98982e97f" providerId="AD" clId="Web-{BDCFD32D-9E6A-2E43-24DB-11286DFABE0A}" dt="2023-04-18T15:13:23.160" v="517"/>
          <ac:graphicFrameMkLst>
            <pc:docMk/>
            <pc:sldMk cId="2150715729" sldId="259"/>
            <ac:graphicFrameMk id="16" creationId="{33EEB8CA-1322-3226-5B26-B9F57EE68E89}"/>
          </ac:graphicFrameMkLst>
        </pc:graphicFrameChg>
        <pc:picChg chg="add del mod ord">
          <ac:chgData name="Kelsey Smith (2218976)" userId="S::2218976@student.uwtsd.ac.uk::78e83d25-b626-48ad-b708-0fa98982e97f" providerId="AD" clId="Web-{BDCFD32D-9E6A-2E43-24DB-11286DFABE0A}" dt="2023-04-18T15:05:45.727" v="347"/>
          <ac:picMkLst>
            <pc:docMk/>
            <pc:sldMk cId="2150715729" sldId="259"/>
            <ac:picMk id="4" creationId="{085D34EE-8661-8E06-FD0E-EA31D9FE2C69}"/>
          </ac:picMkLst>
        </pc:picChg>
      </pc:sldChg>
      <pc:sldChg chg="modSp mod modClrScheme chgLayout">
        <pc:chgData name="Kelsey Smith (2218976)" userId="S::2218976@student.uwtsd.ac.uk::78e83d25-b626-48ad-b708-0fa98982e97f" providerId="AD" clId="Web-{BDCFD32D-9E6A-2E43-24DB-11286DFABE0A}" dt="2023-04-18T15:07:08.526" v="376"/>
        <pc:sldMkLst>
          <pc:docMk/>
          <pc:sldMk cId="2152123887" sldId="260"/>
        </pc:sldMkLst>
        <pc:spChg chg="mod ord">
          <ac:chgData name="Kelsey Smith (2218976)" userId="S::2218976@student.uwtsd.ac.uk::78e83d25-b626-48ad-b708-0fa98982e97f" providerId="AD" clId="Web-{BDCFD32D-9E6A-2E43-24DB-11286DFABE0A}" dt="2023-04-18T15:07:08.526" v="376"/>
          <ac:spMkLst>
            <pc:docMk/>
            <pc:sldMk cId="2152123887" sldId="260"/>
            <ac:spMk id="3" creationId="{1C6314D3-9197-20A4-1BC2-1C38910EF34A}"/>
          </ac:spMkLst>
        </pc:spChg>
      </pc:sldChg>
      <pc:sldChg chg="modSp mod modClrScheme chgLayout modNotes">
        <pc:chgData name="Kelsey Smith (2218976)" userId="S::2218976@student.uwtsd.ac.uk::78e83d25-b626-48ad-b708-0fa98982e97f" providerId="AD" clId="Web-{BDCFD32D-9E6A-2E43-24DB-11286DFABE0A}" dt="2023-04-18T15:07:08.526" v="376"/>
        <pc:sldMkLst>
          <pc:docMk/>
          <pc:sldMk cId="3285429718" sldId="261"/>
        </pc:sldMkLst>
        <pc:spChg chg="mod ord">
          <ac:chgData name="Kelsey Smith (2218976)" userId="S::2218976@student.uwtsd.ac.uk::78e83d25-b626-48ad-b708-0fa98982e97f" providerId="AD" clId="Web-{BDCFD32D-9E6A-2E43-24DB-11286DFABE0A}" dt="2023-04-18T15:07:08.526" v="376"/>
          <ac:spMkLst>
            <pc:docMk/>
            <pc:sldMk cId="3285429718" sldId="261"/>
            <ac:spMk id="3" creationId="{CF93F640-119C-7C01-0D43-D1217D957D4C}"/>
          </ac:spMkLst>
        </pc:spChg>
      </pc:sldChg>
      <pc:sldChg chg="modSp mod modClrScheme chgLayout modNotes">
        <pc:chgData name="Kelsey Smith (2218976)" userId="S::2218976@student.uwtsd.ac.uk::78e83d25-b626-48ad-b708-0fa98982e97f" providerId="AD" clId="Web-{BDCFD32D-9E6A-2E43-24DB-11286DFABE0A}" dt="2023-04-18T15:07:08.526" v="376"/>
        <pc:sldMkLst>
          <pc:docMk/>
          <pc:sldMk cId="1381406004" sldId="262"/>
        </pc:sldMkLst>
        <pc:spChg chg="mod ord">
          <ac:chgData name="Kelsey Smith (2218976)" userId="S::2218976@student.uwtsd.ac.uk::78e83d25-b626-48ad-b708-0fa98982e97f" providerId="AD" clId="Web-{BDCFD32D-9E6A-2E43-24DB-11286DFABE0A}" dt="2023-04-18T15:07:08.526" v="376"/>
          <ac:spMkLst>
            <pc:docMk/>
            <pc:sldMk cId="1381406004" sldId="262"/>
            <ac:spMk id="3" creationId="{3FBD6D3B-D316-411B-585C-FA9CD375D96F}"/>
          </ac:spMkLst>
        </pc:spChg>
      </pc:sldChg>
      <pc:sldChg chg="modSp mod modClrScheme chgLayout modNotes">
        <pc:chgData name="Kelsey Smith (2218976)" userId="S::2218976@student.uwtsd.ac.uk::78e83d25-b626-48ad-b708-0fa98982e97f" providerId="AD" clId="Web-{BDCFD32D-9E6A-2E43-24DB-11286DFABE0A}" dt="2023-04-18T15:07:08.526" v="376"/>
        <pc:sldMkLst>
          <pc:docMk/>
          <pc:sldMk cId="249067974" sldId="263"/>
        </pc:sldMkLst>
        <pc:spChg chg="mod ord">
          <ac:chgData name="Kelsey Smith (2218976)" userId="S::2218976@student.uwtsd.ac.uk::78e83d25-b626-48ad-b708-0fa98982e97f" providerId="AD" clId="Web-{BDCFD32D-9E6A-2E43-24DB-11286DFABE0A}" dt="2023-04-18T15:07:08.526" v="376"/>
          <ac:spMkLst>
            <pc:docMk/>
            <pc:sldMk cId="249067974" sldId="263"/>
            <ac:spMk id="2" creationId="{0F9BA5E8-DB8E-A335-842F-649CCD8AEBC1}"/>
          </ac:spMkLst>
        </pc:spChg>
        <pc:spChg chg="mod ord">
          <ac:chgData name="Kelsey Smith (2218976)" userId="S::2218976@student.uwtsd.ac.uk::78e83d25-b626-48ad-b708-0fa98982e97f" providerId="AD" clId="Web-{BDCFD32D-9E6A-2E43-24DB-11286DFABE0A}" dt="2023-04-18T15:07:08.526" v="376"/>
          <ac:spMkLst>
            <pc:docMk/>
            <pc:sldMk cId="249067974" sldId="263"/>
            <ac:spMk id="3" creationId="{2703695F-A99E-E1C2-6A41-744DF97D3E5E}"/>
          </ac:spMkLst>
        </pc:spChg>
      </pc:sldChg>
      <pc:sldChg chg="modSp mod modClrScheme chgLayout modNotes">
        <pc:chgData name="Kelsey Smith (2218976)" userId="S::2218976@student.uwtsd.ac.uk::78e83d25-b626-48ad-b708-0fa98982e97f" providerId="AD" clId="Web-{BDCFD32D-9E6A-2E43-24DB-11286DFABE0A}" dt="2023-04-18T15:07:08.526" v="376"/>
        <pc:sldMkLst>
          <pc:docMk/>
          <pc:sldMk cId="2910830804" sldId="264"/>
        </pc:sldMkLst>
        <pc:spChg chg="mod ord">
          <ac:chgData name="Kelsey Smith (2218976)" userId="S::2218976@student.uwtsd.ac.uk::78e83d25-b626-48ad-b708-0fa98982e97f" providerId="AD" clId="Web-{BDCFD32D-9E6A-2E43-24DB-11286DFABE0A}" dt="2023-04-18T15:07:08.526" v="376"/>
          <ac:spMkLst>
            <pc:docMk/>
            <pc:sldMk cId="2910830804" sldId="264"/>
            <ac:spMk id="2" creationId="{DE490E45-20D1-5D30-E647-8608068E6767}"/>
          </ac:spMkLst>
        </pc:spChg>
        <pc:spChg chg="mod ord">
          <ac:chgData name="Kelsey Smith (2218976)" userId="S::2218976@student.uwtsd.ac.uk::78e83d25-b626-48ad-b708-0fa98982e97f" providerId="AD" clId="Web-{BDCFD32D-9E6A-2E43-24DB-11286DFABE0A}" dt="2023-04-18T15:07:08.526" v="376"/>
          <ac:spMkLst>
            <pc:docMk/>
            <pc:sldMk cId="2910830804" sldId="264"/>
            <ac:spMk id="3" creationId="{B5F8EE21-0927-8A4F-62D7-BF1F02C605F3}"/>
          </ac:spMkLst>
        </pc:spChg>
      </pc:sldChg>
      <pc:sldChg chg="modSp mod modClrScheme chgLayout">
        <pc:chgData name="Kelsey Smith (2218976)" userId="S::2218976@student.uwtsd.ac.uk::78e83d25-b626-48ad-b708-0fa98982e97f" providerId="AD" clId="Web-{BDCFD32D-9E6A-2E43-24DB-11286DFABE0A}" dt="2023-04-18T15:07:08.526" v="376"/>
        <pc:sldMkLst>
          <pc:docMk/>
          <pc:sldMk cId="3986634431" sldId="265"/>
        </pc:sldMkLst>
        <pc:spChg chg="mod ord">
          <ac:chgData name="Kelsey Smith (2218976)" userId="S::2218976@student.uwtsd.ac.uk::78e83d25-b626-48ad-b708-0fa98982e97f" providerId="AD" clId="Web-{BDCFD32D-9E6A-2E43-24DB-11286DFABE0A}" dt="2023-04-18T15:07:08.526" v="376"/>
          <ac:spMkLst>
            <pc:docMk/>
            <pc:sldMk cId="3986634431" sldId="265"/>
            <ac:spMk id="5" creationId="{4A92389D-84F5-68AF-5625-0AF8BF9B6352}"/>
          </ac:spMkLst>
        </pc:spChg>
      </pc:sldChg>
      <pc:sldChg chg="modSp mod modClrScheme chgLayout modNotes">
        <pc:chgData name="Kelsey Smith (2218976)" userId="S::2218976@student.uwtsd.ac.uk::78e83d25-b626-48ad-b708-0fa98982e97f" providerId="AD" clId="Web-{BDCFD32D-9E6A-2E43-24DB-11286DFABE0A}" dt="2023-04-18T15:07:08.526" v="376"/>
        <pc:sldMkLst>
          <pc:docMk/>
          <pc:sldMk cId="2385499341" sldId="267"/>
        </pc:sldMkLst>
        <pc:spChg chg="mod ord">
          <ac:chgData name="Kelsey Smith (2218976)" userId="S::2218976@student.uwtsd.ac.uk::78e83d25-b626-48ad-b708-0fa98982e97f" providerId="AD" clId="Web-{BDCFD32D-9E6A-2E43-24DB-11286DFABE0A}" dt="2023-04-18T15:07:08.526" v="376"/>
          <ac:spMkLst>
            <pc:docMk/>
            <pc:sldMk cId="2385499341" sldId="267"/>
            <ac:spMk id="3" creationId="{DAB1F709-3C83-457D-3464-EC8692A3FB01}"/>
          </ac:spMkLst>
        </pc:spChg>
      </pc:sldChg>
      <pc:sldChg chg="mod modClrScheme chgLayout">
        <pc:chgData name="Kelsey Smith (2218976)" userId="S::2218976@student.uwtsd.ac.uk::78e83d25-b626-48ad-b708-0fa98982e97f" providerId="AD" clId="Web-{BDCFD32D-9E6A-2E43-24DB-11286DFABE0A}" dt="2023-04-18T15:07:08.526" v="376"/>
        <pc:sldMkLst>
          <pc:docMk/>
          <pc:sldMk cId="334354696" sldId="268"/>
        </pc:sldMkLst>
      </pc:sldChg>
      <pc:sldChg chg="modSp mod modClrScheme chgLayout">
        <pc:chgData name="Kelsey Smith (2218976)" userId="S::2218976@student.uwtsd.ac.uk::78e83d25-b626-48ad-b708-0fa98982e97f" providerId="AD" clId="Web-{BDCFD32D-9E6A-2E43-24DB-11286DFABE0A}" dt="2023-04-18T15:07:08.526" v="376"/>
        <pc:sldMkLst>
          <pc:docMk/>
          <pc:sldMk cId="1041776541" sldId="269"/>
        </pc:sldMkLst>
        <pc:spChg chg="mod ord">
          <ac:chgData name="Kelsey Smith (2218976)" userId="S::2218976@student.uwtsd.ac.uk::78e83d25-b626-48ad-b708-0fa98982e97f" providerId="AD" clId="Web-{BDCFD32D-9E6A-2E43-24DB-11286DFABE0A}" dt="2023-04-18T15:07:08.526" v="376"/>
          <ac:spMkLst>
            <pc:docMk/>
            <pc:sldMk cId="1041776541" sldId="269"/>
            <ac:spMk id="2" creationId="{9037AA1A-D797-8383-C4E2-EED28844E7DA}"/>
          </ac:spMkLst>
        </pc:spChg>
        <pc:spChg chg="mod ord">
          <ac:chgData name="Kelsey Smith (2218976)" userId="S::2218976@student.uwtsd.ac.uk::78e83d25-b626-48ad-b708-0fa98982e97f" providerId="AD" clId="Web-{BDCFD32D-9E6A-2E43-24DB-11286DFABE0A}" dt="2023-04-18T15:07:08.526" v="376"/>
          <ac:spMkLst>
            <pc:docMk/>
            <pc:sldMk cId="1041776541" sldId="269"/>
            <ac:spMk id="3" creationId="{1C781645-496C-485E-B5E8-FF127801461E}"/>
          </ac:spMkLst>
        </pc:spChg>
      </pc:sldChg>
      <pc:sldChg chg="modSp mod modClrScheme chgLayout">
        <pc:chgData name="Kelsey Smith (2218976)" userId="S::2218976@student.uwtsd.ac.uk::78e83d25-b626-48ad-b708-0fa98982e97f" providerId="AD" clId="Web-{BDCFD32D-9E6A-2E43-24DB-11286DFABE0A}" dt="2023-04-18T15:07:08.526" v="376"/>
        <pc:sldMkLst>
          <pc:docMk/>
          <pc:sldMk cId="1649866143" sldId="270"/>
        </pc:sldMkLst>
        <pc:spChg chg="mod ord">
          <ac:chgData name="Kelsey Smith (2218976)" userId="S::2218976@student.uwtsd.ac.uk::78e83d25-b626-48ad-b708-0fa98982e97f" providerId="AD" clId="Web-{BDCFD32D-9E6A-2E43-24DB-11286DFABE0A}" dt="2023-04-18T15:07:08.526" v="376"/>
          <ac:spMkLst>
            <pc:docMk/>
            <pc:sldMk cId="1649866143" sldId="270"/>
            <ac:spMk id="2" creationId="{46E19938-864E-7EE0-0601-F421F3F8FE3A}"/>
          </ac:spMkLst>
        </pc:spChg>
        <pc:spChg chg="mod ord">
          <ac:chgData name="Kelsey Smith (2218976)" userId="S::2218976@student.uwtsd.ac.uk::78e83d25-b626-48ad-b708-0fa98982e97f" providerId="AD" clId="Web-{BDCFD32D-9E6A-2E43-24DB-11286DFABE0A}" dt="2023-04-18T15:07:08.526" v="376"/>
          <ac:spMkLst>
            <pc:docMk/>
            <pc:sldMk cId="1649866143" sldId="270"/>
            <ac:spMk id="3" creationId="{704F9444-5D09-7FFB-096A-50103BF55564}"/>
          </ac:spMkLst>
        </pc:spChg>
      </pc:sldChg>
      <pc:sldMasterChg chg="del delSldLayout">
        <pc:chgData name="Kelsey Smith (2218976)" userId="S::2218976@student.uwtsd.ac.uk::78e83d25-b626-48ad-b708-0fa98982e97f" providerId="AD" clId="Web-{BDCFD32D-9E6A-2E43-24DB-11286DFABE0A}" dt="2023-04-18T15:07:08.526" v="376"/>
        <pc:sldMasterMkLst>
          <pc:docMk/>
          <pc:sldMasterMk cId="3768304115" sldId="2147483660"/>
        </pc:sldMasterMkLst>
        <pc:sldLayoutChg chg="del">
          <pc:chgData name="Kelsey Smith (2218976)" userId="S::2218976@student.uwtsd.ac.uk::78e83d25-b626-48ad-b708-0fa98982e97f" providerId="AD" clId="Web-{BDCFD32D-9E6A-2E43-24DB-11286DFABE0A}" dt="2023-04-18T15:07:08.526" v="376"/>
          <pc:sldLayoutMkLst>
            <pc:docMk/>
            <pc:sldMasterMk cId="3768304115" sldId="2147483660"/>
            <pc:sldLayoutMk cId="2325230061" sldId="2147483661"/>
          </pc:sldLayoutMkLst>
        </pc:sldLayoutChg>
        <pc:sldLayoutChg chg="del">
          <pc:chgData name="Kelsey Smith (2218976)" userId="S::2218976@student.uwtsd.ac.uk::78e83d25-b626-48ad-b708-0fa98982e97f" providerId="AD" clId="Web-{BDCFD32D-9E6A-2E43-24DB-11286DFABE0A}" dt="2023-04-18T15:07:08.526" v="376"/>
          <pc:sldLayoutMkLst>
            <pc:docMk/>
            <pc:sldMasterMk cId="3768304115" sldId="2147483660"/>
            <pc:sldLayoutMk cId="2503785082" sldId="2147483662"/>
          </pc:sldLayoutMkLst>
        </pc:sldLayoutChg>
        <pc:sldLayoutChg chg="del">
          <pc:chgData name="Kelsey Smith (2218976)" userId="S::2218976@student.uwtsd.ac.uk::78e83d25-b626-48ad-b708-0fa98982e97f" providerId="AD" clId="Web-{BDCFD32D-9E6A-2E43-24DB-11286DFABE0A}" dt="2023-04-18T15:07:08.526" v="376"/>
          <pc:sldLayoutMkLst>
            <pc:docMk/>
            <pc:sldMasterMk cId="3768304115" sldId="2147483660"/>
            <pc:sldLayoutMk cId="3116222290" sldId="2147483663"/>
          </pc:sldLayoutMkLst>
        </pc:sldLayoutChg>
        <pc:sldLayoutChg chg="del">
          <pc:chgData name="Kelsey Smith (2218976)" userId="S::2218976@student.uwtsd.ac.uk::78e83d25-b626-48ad-b708-0fa98982e97f" providerId="AD" clId="Web-{BDCFD32D-9E6A-2E43-24DB-11286DFABE0A}" dt="2023-04-18T15:07:08.526" v="376"/>
          <pc:sldLayoutMkLst>
            <pc:docMk/>
            <pc:sldMasterMk cId="3768304115" sldId="2147483660"/>
            <pc:sldLayoutMk cId="3541335470" sldId="2147483664"/>
          </pc:sldLayoutMkLst>
        </pc:sldLayoutChg>
        <pc:sldLayoutChg chg="del">
          <pc:chgData name="Kelsey Smith (2218976)" userId="S::2218976@student.uwtsd.ac.uk::78e83d25-b626-48ad-b708-0fa98982e97f" providerId="AD" clId="Web-{BDCFD32D-9E6A-2E43-24DB-11286DFABE0A}" dt="2023-04-18T15:07:08.526" v="376"/>
          <pc:sldLayoutMkLst>
            <pc:docMk/>
            <pc:sldMasterMk cId="3768304115" sldId="2147483660"/>
            <pc:sldLayoutMk cId="2321080943" sldId="2147483665"/>
          </pc:sldLayoutMkLst>
        </pc:sldLayoutChg>
        <pc:sldLayoutChg chg="del">
          <pc:chgData name="Kelsey Smith (2218976)" userId="S::2218976@student.uwtsd.ac.uk::78e83d25-b626-48ad-b708-0fa98982e97f" providerId="AD" clId="Web-{BDCFD32D-9E6A-2E43-24DB-11286DFABE0A}" dt="2023-04-18T15:07:08.526" v="376"/>
          <pc:sldLayoutMkLst>
            <pc:docMk/>
            <pc:sldMasterMk cId="3768304115" sldId="2147483660"/>
            <pc:sldLayoutMk cId="2429815137" sldId="2147483666"/>
          </pc:sldLayoutMkLst>
        </pc:sldLayoutChg>
        <pc:sldLayoutChg chg="del">
          <pc:chgData name="Kelsey Smith (2218976)" userId="S::2218976@student.uwtsd.ac.uk::78e83d25-b626-48ad-b708-0fa98982e97f" providerId="AD" clId="Web-{BDCFD32D-9E6A-2E43-24DB-11286DFABE0A}" dt="2023-04-18T15:07:08.526" v="376"/>
          <pc:sldLayoutMkLst>
            <pc:docMk/>
            <pc:sldMasterMk cId="3768304115" sldId="2147483660"/>
            <pc:sldLayoutMk cId="1664462682" sldId="2147483667"/>
          </pc:sldLayoutMkLst>
        </pc:sldLayoutChg>
        <pc:sldLayoutChg chg="del">
          <pc:chgData name="Kelsey Smith (2218976)" userId="S::2218976@student.uwtsd.ac.uk::78e83d25-b626-48ad-b708-0fa98982e97f" providerId="AD" clId="Web-{BDCFD32D-9E6A-2E43-24DB-11286DFABE0A}" dt="2023-04-18T15:07:08.526" v="376"/>
          <pc:sldLayoutMkLst>
            <pc:docMk/>
            <pc:sldMasterMk cId="3768304115" sldId="2147483660"/>
            <pc:sldLayoutMk cId="2236445610" sldId="2147483668"/>
          </pc:sldLayoutMkLst>
        </pc:sldLayoutChg>
        <pc:sldLayoutChg chg="del">
          <pc:chgData name="Kelsey Smith (2218976)" userId="S::2218976@student.uwtsd.ac.uk::78e83d25-b626-48ad-b708-0fa98982e97f" providerId="AD" clId="Web-{BDCFD32D-9E6A-2E43-24DB-11286DFABE0A}" dt="2023-04-18T15:07:08.526" v="376"/>
          <pc:sldLayoutMkLst>
            <pc:docMk/>
            <pc:sldMasterMk cId="3768304115" sldId="2147483660"/>
            <pc:sldLayoutMk cId="86627462" sldId="2147483669"/>
          </pc:sldLayoutMkLst>
        </pc:sldLayoutChg>
        <pc:sldLayoutChg chg="del">
          <pc:chgData name="Kelsey Smith (2218976)" userId="S::2218976@student.uwtsd.ac.uk::78e83d25-b626-48ad-b708-0fa98982e97f" providerId="AD" clId="Web-{BDCFD32D-9E6A-2E43-24DB-11286DFABE0A}" dt="2023-04-18T15:07:08.526" v="376"/>
          <pc:sldLayoutMkLst>
            <pc:docMk/>
            <pc:sldMasterMk cId="3768304115" sldId="2147483660"/>
            <pc:sldLayoutMk cId="1690120679" sldId="2147483670"/>
          </pc:sldLayoutMkLst>
        </pc:sldLayoutChg>
        <pc:sldLayoutChg chg="del">
          <pc:chgData name="Kelsey Smith (2218976)" userId="S::2218976@student.uwtsd.ac.uk::78e83d25-b626-48ad-b708-0fa98982e97f" providerId="AD" clId="Web-{BDCFD32D-9E6A-2E43-24DB-11286DFABE0A}" dt="2023-04-18T15:07:08.526" v="376"/>
          <pc:sldLayoutMkLst>
            <pc:docMk/>
            <pc:sldMasterMk cId="3768304115" sldId="2147483660"/>
            <pc:sldLayoutMk cId="3661023507" sldId="2147483671"/>
          </pc:sldLayoutMkLst>
        </pc:sldLayoutChg>
        <pc:sldLayoutChg chg="del">
          <pc:chgData name="Kelsey Smith (2218976)" userId="S::2218976@student.uwtsd.ac.uk::78e83d25-b626-48ad-b708-0fa98982e97f" providerId="AD" clId="Web-{BDCFD32D-9E6A-2E43-24DB-11286DFABE0A}" dt="2023-04-18T15:07:08.526" v="376"/>
          <pc:sldLayoutMkLst>
            <pc:docMk/>
            <pc:sldMasterMk cId="3768304115" sldId="2147483660"/>
            <pc:sldLayoutMk cId="3291001039" sldId="2147483672"/>
          </pc:sldLayoutMkLst>
        </pc:sldLayoutChg>
        <pc:sldLayoutChg chg="del">
          <pc:chgData name="Kelsey Smith (2218976)" userId="S::2218976@student.uwtsd.ac.uk::78e83d25-b626-48ad-b708-0fa98982e97f" providerId="AD" clId="Web-{BDCFD32D-9E6A-2E43-24DB-11286DFABE0A}" dt="2023-04-18T15:07:08.526" v="376"/>
          <pc:sldLayoutMkLst>
            <pc:docMk/>
            <pc:sldMasterMk cId="3768304115" sldId="2147483660"/>
            <pc:sldLayoutMk cId="4110902270" sldId="2147483673"/>
          </pc:sldLayoutMkLst>
        </pc:sldLayoutChg>
        <pc:sldLayoutChg chg="del">
          <pc:chgData name="Kelsey Smith (2218976)" userId="S::2218976@student.uwtsd.ac.uk::78e83d25-b626-48ad-b708-0fa98982e97f" providerId="AD" clId="Web-{BDCFD32D-9E6A-2E43-24DB-11286DFABE0A}" dt="2023-04-18T15:07:08.526" v="376"/>
          <pc:sldLayoutMkLst>
            <pc:docMk/>
            <pc:sldMasterMk cId="3768304115" sldId="2147483660"/>
            <pc:sldLayoutMk cId="4096273686" sldId="2147483674"/>
          </pc:sldLayoutMkLst>
        </pc:sldLayoutChg>
        <pc:sldLayoutChg chg="del">
          <pc:chgData name="Kelsey Smith (2218976)" userId="S::2218976@student.uwtsd.ac.uk::78e83d25-b626-48ad-b708-0fa98982e97f" providerId="AD" clId="Web-{BDCFD32D-9E6A-2E43-24DB-11286DFABE0A}" dt="2023-04-18T15:07:08.526" v="376"/>
          <pc:sldLayoutMkLst>
            <pc:docMk/>
            <pc:sldMasterMk cId="3768304115" sldId="2147483660"/>
            <pc:sldLayoutMk cId="3722052266" sldId="2147483675"/>
          </pc:sldLayoutMkLst>
        </pc:sldLayoutChg>
        <pc:sldLayoutChg chg="del">
          <pc:chgData name="Kelsey Smith (2218976)" userId="S::2218976@student.uwtsd.ac.uk::78e83d25-b626-48ad-b708-0fa98982e97f" providerId="AD" clId="Web-{BDCFD32D-9E6A-2E43-24DB-11286DFABE0A}" dt="2023-04-18T15:07:08.526" v="376"/>
          <pc:sldLayoutMkLst>
            <pc:docMk/>
            <pc:sldMasterMk cId="3768304115" sldId="2147483660"/>
            <pc:sldLayoutMk cId="667786708" sldId="2147483676"/>
          </pc:sldLayoutMkLst>
        </pc:sldLayoutChg>
        <pc:sldLayoutChg chg="del">
          <pc:chgData name="Kelsey Smith (2218976)" userId="S::2218976@student.uwtsd.ac.uk::78e83d25-b626-48ad-b708-0fa98982e97f" providerId="AD" clId="Web-{BDCFD32D-9E6A-2E43-24DB-11286DFABE0A}" dt="2023-04-18T15:07:08.526" v="376"/>
          <pc:sldLayoutMkLst>
            <pc:docMk/>
            <pc:sldMasterMk cId="3768304115" sldId="2147483660"/>
            <pc:sldLayoutMk cId="1518957621" sldId="2147483677"/>
          </pc:sldLayoutMkLst>
        </pc:sldLayoutChg>
      </pc:sldMasterChg>
      <pc:sldMasterChg chg="add addSldLayout modSldLayout">
        <pc:chgData name="Kelsey Smith (2218976)" userId="S::2218976@student.uwtsd.ac.uk::78e83d25-b626-48ad-b708-0fa98982e97f" providerId="AD" clId="Web-{BDCFD32D-9E6A-2E43-24DB-11286DFABE0A}" dt="2023-04-18T15:07:08.526" v="376"/>
        <pc:sldMasterMkLst>
          <pc:docMk/>
          <pc:sldMasterMk cId="4279616735" sldId="2147483678"/>
        </pc:sldMasterMkLst>
        <pc:sldLayoutChg chg="add mod replId">
          <pc:chgData name="Kelsey Smith (2218976)" userId="S::2218976@student.uwtsd.ac.uk::78e83d25-b626-48ad-b708-0fa98982e97f" providerId="AD" clId="Web-{BDCFD32D-9E6A-2E43-24DB-11286DFABE0A}" dt="2023-04-18T15:07:08.526" v="376"/>
          <pc:sldLayoutMkLst>
            <pc:docMk/>
            <pc:sldMasterMk cId="4279616735" sldId="2147483678"/>
            <pc:sldLayoutMk cId="1516480372" sldId="2147483679"/>
          </pc:sldLayoutMkLst>
        </pc:sldLayoutChg>
        <pc:sldLayoutChg chg="add mod replId">
          <pc:chgData name="Kelsey Smith (2218976)" userId="S::2218976@student.uwtsd.ac.uk::78e83d25-b626-48ad-b708-0fa98982e97f" providerId="AD" clId="Web-{BDCFD32D-9E6A-2E43-24DB-11286DFABE0A}" dt="2023-04-18T15:07:08.526" v="376"/>
          <pc:sldLayoutMkLst>
            <pc:docMk/>
            <pc:sldMasterMk cId="4279616735" sldId="2147483678"/>
            <pc:sldLayoutMk cId="557068657" sldId="2147483680"/>
          </pc:sldLayoutMkLst>
        </pc:sldLayoutChg>
        <pc:sldLayoutChg chg="add mod replId">
          <pc:chgData name="Kelsey Smith (2218976)" userId="S::2218976@student.uwtsd.ac.uk::78e83d25-b626-48ad-b708-0fa98982e97f" providerId="AD" clId="Web-{BDCFD32D-9E6A-2E43-24DB-11286DFABE0A}" dt="2023-04-18T15:07:08.526" v="376"/>
          <pc:sldLayoutMkLst>
            <pc:docMk/>
            <pc:sldMasterMk cId="4279616735" sldId="2147483678"/>
            <pc:sldLayoutMk cId="954019518" sldId="2147483681"/>
          </pc:sldLayoutMkLst>
        </pc:sldLayoutChg>
        <pc:sldLayoutChg chg="add mod replId">
          <pc:chgData name="Kelsey Smith (2218976)" userId="S::2218976@student.uwtsd.ac.uk::78e83d25-b626-48ad-b708-0fa98982e97f" providerId="AD" clId="Web-{BDCFD32D-9E6A-2E43-24DB-11286DFABE0A}" dt="2023-04-18T15:07:08.526" v="376"/>
          <pc:sldLayoutMkLst>
            <pc:docMk/>
            <pc:sldMasterMk cId="4279616735" sldId="2147483678"/>
            <pc:sldLayoutMk cId="1469588163" sldId="2147483682"/>
          </pc:sldLayoutMkLst>
        </pc:sldLayoutChg>
        <pc:sldLayoutChg chg="add mod replId">
          <pc:chgData name="Kelsey Smith (2218976)" userId="S::2218976@student.uwtsd.ac.uk::78e83d25-b626-48ad-b708-0fa98982e97f" providerId="AD" clId="Web-{BDCFD32D-9E6A-2E43-24DB-11286DFABE0A}" dt="2023-04-18T15:07:08.526" v="376"/>
          <pc:sldLayoutMkLst>
            <pc:docMk/>
            <pc:sldMasterMk cId="4279616735" sldId="2147483678"/>
            <pc:sldLayoutMk cId="1459692633" sldId="2147483683"/>
          </pc:sldLayoutMkLst>
        </pc:sldLayoutChg>
        <pc:sldLayoutChg chg="add mod replId">
          <pc:chgData name="Kelsey Smith (2218976)" userId="S::2218976@student.uwtsd.ac.uk::78e83d25-b626-48ad-b708-0fa98982e97f" providerId="AD" clId="Web-{BDCFD32D-9E6A-2E43-24DB-11286DFABE0A}" dt="2023-04-18T15:07:08.526" v="376"/>
          <pc:sldLayoutMkLst>
            <pc:docMk/>
            <pc:sldMasterMk cId="4279616735" sldId="2147483678"/>
            <pc:sldLayoutMk cId="1826762256" sldId="2147483684"/>
          </pc:sldLayoutMkLst>
        </pc:sldLayoutChg>
        <pc:sldLayoutChg chg="add mod replId">
          <pc:chgData name="Kelsey Smith (2218976)" userId="S::2218976@student.uwtsd.ac.uk::78e83d25-b626-48ad-b708-0fa98982e97f" providerId="AD" clId="Web-{BDCFD32D-9E6A-2E43-24DB-11286DFABE0A}" dt="2023-04-18T15:07:08.526" v="376"/>
          <pc:sldLayoutMkLst>
            <pc:docMk/>
            <pc:sldMasterMk cId="4279616735" sldId="2147483678"/>
            <pc:sldLayoutMk cId="1674927718" sldId="2147483685"/>
          </pc:sldLayoutMkLst>
        </pc:sldLayoutChg>
        <pc:sldLayoutChg chg="add mod replId">
          <pc:chgData name="Kelsey Smith (2218976)" userId="S::2218976@student.uwtsd.ac.uk::78e83d25-b626-48ad-b708-0fa98982e97f" providerId="AD" clId="Web-{BDCFD32D-9E6A-2E43-24DB-11286DFABE0A}" dt="2023-04-18T15:07:08.526" v="376"/>
          <pc:sldLayoutMkLst>
            <pc:docMk/>
            <pc:sldMasterMk cId="4279616735" sldId="2147483678"/>
            <pc:sldLayoutMk cId="2245641509" sldId="2147483686"/>
          </pc:sldLayoutMkLst>
        </pc:sldLayoutChg>
        <pc:sldLayoutChg chg="add mod replId">
          <pc:chgData name="Kelsey Smith (2218976)" userId="S::2218976@student.uwtsd.ac.uk::78e83d25-b626-48ad-b708-0fa98982e97f" providerId="AD" clId="Web-{BDCFD32D-9E6A-2E43-24DB-11286DFABE0A}" dt="2023-04-18T15:07:08.526" v="376"/>
          <pc:sldLayoutMkLst>
            <pc:docMk/>
            <pc:sldMasterMk cId="4279616735" sldId="2147483678"/>
            <pc:sldLayoutMk cId="2079195380" sldId="2147483687"/>
          </pc:sldLayoutMkLst>
        </pc:sldLayoutChg>
        <pc:sldLayoutChg chg="add mod replId">
          <pc:chgData name="Kelsey Smith (2218976)" userId="S::2218976@student.uwtsd.ac.uk::78e83d25-b626-48ad-b708-0fa98982e97f" providerId="AD" clId="Web-{BDCFD32D-9E6A-2E43-24DB-11286DFABE0A}" dt="2023-04-18T15:07:08.526" v="376"/>
          <pc:sldLayoutMkLst>
            <pc:docMk/>
            <pc:sldMasterMk cId="4279616735" sldId="2147483678"/>
            <pc:sldLayoutMk cId="4129410249" sldId="2147483688"/>
          </pc:sldLayoutMkLst>
        </pc:sldLayoutChg>
        <pc:sldLayoutChg chg="add mod replId">
          <pc:chgData name="Kelsey Smith (2218976)" userId="S::2218976@student.uwtsd.ac.uk::78e83d25-b626-48ad-b708-0fa98982e97f" providerId="AD" clId="Web-{BDCFD32D-9E6A-2E43-24DB-11286DFABE0A}" dt="2023-04-18T15:07:08.526" v="376"/>
          <pc:sldLayoutMkLst>
            <pc:docMk/>
            <pc:sldMasterMk cId="4279616735" sldId="2147483678"/>
            <pc:sldLayoutMk cId="3795381134" sldId="2147483689"/>
          </pc:sldLayoutMkLst>
        </pc:sldLayoutChg>
        <pc:sldLayoutChg chg="add mod replId">
          <pc:chgData name="Kelsey Smith (2218976)" userId="S::2218976@student.uwtsd.ac.uk::78e83d25-b626-48ad-b708-0fa98982e97f" providerId="AD" clId="Web-{BDCFD32D-9E6A-2E43-24DB-11286DFABE0A}" dt="2023-04-18T15:07:08.526" v="376"/>
          <pc:sldLayoutMkLst>
            <pc:docMk/>
            <pc:sldMasterMk cId="4279616735" sldId="2147483678"/>
            <pc:sldLayoutMk cId="73337126" sldId="2147483690"/>
          </pc:sldLayoutMkLst>
        </pc:sldLayoutChg>
        <pc:sldLayoutChg chg="add mod replId">
          <pc:chgData name="Kelsey Smith (2218976)" userId="S::2218976@student.uwtsd.ac.uk::78e83d25-b626-48ad-b708-0fa98982e97f" providerId="AD" clId="Web-{BDCFD32D-9E6A-2E43-24DB-11286DFABE0A}" dt="2023-04-18T15:07:08.526" v="376"/>
          <pc:sldLayoutMkLst>
            <pc:docMk/>
            <pc:sldMasterMk cId="4279616735" sldId="2147483678"/>
            <pc:sldLayoutMk cId="556820462" sldId="2147483691"/>
          </pc:sldLayoutMkLst>
        </pc:sldLayoutChg>
        <pc:sldLayoutChg chg="add mod replId">
          <pc:chgData name="Kelsey Smith (2218976)" userId="S::2218976@student.uwtsd.ac.uk::78e83d25-b626-48ad-b708-0fa98982e97f" providerId="AD" clId="Web-{BDCFD32D-9E6A-2E43-24DB-11286DFABE0A}" dt="2023-04-18T15:07:08.526" v="376"/>
          <pc:sldLayoutMkLst>
            <pc:docMk/>
            <pc:sldMasterMk cId="4279616735" sldId="2147483678"/>
            <pc:sldLayoutMk cId="2589634511" sldId="2147483692"/>
          </pc:sldLayoutMkLst>
        </pc:sldLayoutChg>
        <pc:sldLayoutChg chg="add mod replId">
          <pc:chgData name="Kelsey Smith (2218976)" userId="S::2218976@student.uwtsd.ac.uk::78e83d25-b626-48ad-b708-0fa98982e97f" providerId="AD" clId="Web-{BDCFD32D-9E6A-2E43-24DB-11286DFABE0A}" dt="2023-04-18T15:07:08.526" v="376"/>
          <pc:sldLayoutMkLst>
            <pc:docMk/>
            <pc:sldMasterMk cId="4279616735" sldId="2147483678"/>
            <pc:sldLayoutMk cId="1428461593" sldId="2147483693"/>
          </pc:sldLayoutMkLst>
        </pc:sldLayoutChg>
        <pc:sldLayoutChg chg="add mod replId">
          <pc:chgData name="Kelsey Smith (2218976)" userId="S::2218976@student.uwtsd.ac.uk::78e83d25-b626-48ad-b708-0fa98982e97f" providerId="AD" clId="Web-{BDCFD32D-9E6A-2E43-24DB-11286DFABE0A}" dt="2023-04-18T15:07:08.526" v="376"/>
          <pc:sldLayoutMkLst>
            <pc:docMk/>
            <pc:sldMasterMk cId="4279616735" sldId="2147483678"/>
            <pc:sldLayoutMk cId="1429775285" sldId="2147483694"/>
          </pc:sldLayoutMkLst>
        </pc:sldLayoutChg>
        <pc:sldLayoutChg chg="add mod replId">
          <pc:chgData name="Kelsey Smith (2218976)" userId="S::2218976@student.uwtsd.ac.uk::78e83d25-b626-48ad-b708-0fa98982e97f" providerId="AD" clId="Web-{BDCFD32D-9E6A-2E43-24DB-11286DFABE0A}" dt="2023-04-18T15:07:08.526" v="376"/>
          <pc:sldLayoutMkLst>
            <pc:docMk/>
            <pc:sldMasterMk cId="4279616735" sldId="2147483678"/>
            <pc:sldLayoutMk cId="3914096335" sldId="2147483695"/>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B96A0F-34BC-4556-93D5-F57C5F73CAC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BB2DB1B7-BFC0-4AAA-94C0-A21756652F3C}">
      <dgm:prSet/>
      <dgm:spPr/>
      <dgm:t>
        <a:bodyPr/>
        <a:lstStyle/>
        <a:p>
          <a:r>
            <a:rPr lang="en-GB" i="1"/>
            <a:t>To determine the benefits and risks of the newly developed or existing interventions.</a:t>
          </a:r>
          <a:endParaRPr lang="en-US"/>
        </a:p>
      </dgm:t>
    </dgm:pt>
    <dgm:pt modelId="{BF351418-93D3-48BC-A955-90582251DF62}" type="parTrans" cxnId="{4B52B95F-7CAC-42AA-8F38-33188671D665}">
      <dgm:prSet/>
      <dgm:spPr/>
      <dgm:t>
        <a:bodyPr/>
        <a:lstStyle/>
        <a:p>
          <a:endParaRPr lang="en-US"/>
        </a:p>
      </dgm:t>
    </dgm:pt>
    <dgm:pt modelId="{C7B9E3D8-9F40-48F8-BFFD-CAF9C18E1DCF}" type="sibTrans" cxnId="{4B52B95F-7CAC-42AA-8F38-33188671D665}">
      <dgm:prSet/>
      <dgm:spPr/>
      <dgm:t>
        <a:bodyPr/>
        <a:lstStyle/>
        <a:p>
          <a:endParaRPr lang="en-US"/>
        </a:p>
      </dgm:t>
    </dgm:pt>
    <dgm:pt modelId="{C5DD647C-8E3D-41A5-B308-537B8D37646E}">
      <dgm:prSet/>
      <dgm:spPr/>
      <dgm:t>
        <a:bodyPr/>
        <a:lstStyle/>
        <a:p>
          <a:r>
            <a:rPr lang="en-GB" i="1"/>
            <a:t>To assess the cost-effectiveness of nursing interventions.</a:t>
          </a:r>
          <a:endParaRPr lang="en-US"/>
        </a:p>
      </dgm:t>
    </dgm:pt>
    <dgm:pt modelId="{65BBF86C-FFB8-47DF-9F67-C82272AFA06C}" type="parTrans" cxnId="{E8835F90-4AA5-4548-8568-0A868E207AD2}">
      <dgm:prSet/>
      <dgm:spPr/>
      <dgm:t>
        <a:bodyPr/>
        <a:lstStyle/>
        <a:p>
          <a:endParaRPr lang="en-US"/>
        </a:p>
      </dgm:t>
    </dgm:pt>
    <dgm:pt modelId="{33D84DA8-2A5D-4759-BC8C-6D5202A32D43}" type="sibTrans" cxnId="{E8835F90-4AA5-4548-8568-0A868E207AD2}">
      <dgm:prSet/>
      <dgm:spPr/>
      <dgm:t>
        <a:bodyPr/>
        <a:lstStyle/>
        <a:p>
          <a:endParaRPr lang="en-US"/>
        </a:p>
      </dgm:t>
    </dgm:pt>
    <dgm:pt modelId="{E5E50B04-41B6-499E-9362-C7BB81AD6D12}">
      <dgm:prSet/>
      <dgm:spPr/>
      <dgm:t>
        <a:bodyPr/>
        <a:lstStyle/>
        <a:p>
          <a:r>
            <a:rPr lang="en-GB" i="1"/>
            <a:t>To diagnose, assess patients and to measure important clinical outcomes.</a:t>
          </a:r>
          <a:endParaRPr lang="en-US"/>
        </a:p>
      </dgm:t>
    </dgm:pt>
    <dgm:pt modelId="{7CBD3DE5-25F4-4BC2-BBF8-2F9BBBCAC07C}" type="parTrans" cxnId="{447B3E2F-10CF-4A40-9805-CBB28DB3D915}">
      <dgm:prSet/>
      <dgm:spPr/>
      <dgm:t>
        <a:bodyPr/>
        <a:lstStyle/>
        <a:p>
          <a:endParaRPr lang="en-US"/>
        </a:p>
      </dgm:t>
    </dgm:pt>
    <dgm:pt modelId="{C22CC9CA-F519-48D1-AC60-50EA353F8870}" type="sibTrans" cxnId="{447B3E2F-10CF-4A40-9805-CBB28DB3D915}">
      <dgm:prSet/>
      <dgm:spPr/>
      <dgm:t>
        <a:bodyPr/>
        <a:lstStyle/>
        <a:p>
          <a:endParaRPr lang="en-US"/>
        </a:p>
      </dgm:t>
    </dgm:pt>
    <dgm:pt modelId="{002B6E17-CE5E-4478-8EF3-D04E5FDA25CB}">
      <dgm:prSet/>
      <dgm:spPr/>
      <dgm:t>
        <a:bodyPr/>
        <a:lstStyle/>
        <a:p>
          <a:r>
            <a:rPr lang="en-GB" i="1"/>
            <a:t>To facilitate the development of long-term care plans for patients. </a:t>
          </a:r>
          <a:endParaRPr lang="en-US"/>
        </a:p>
      </dgm:t>
    </dgm:pt>
    <dgm:pt modelId="{99A81076-CEE3-44B7-83D4-24CEC9355E76}" type="parTrans" cxnId="{41CE03DC-94A2-4472-84CE-C91C5C4E04F0}">
      <dgm:prSet/>
      <dgm:spPr/>
      <dgm:t>
        <a:bodyPr/>
        <a:lstStyle/>
        <a:p>
          <a:endParaRPr lang="en-US"/>
        </a:p>
      </dgm:t>
    </dgm:pt>
    <dgm:pt modelId="{5C084EAE-1E73-4A71-9125-B18497BAC2AF}" type="sibTrans" cxnId="{41CE03DC-94A2-4472-84CE-C91C5C4E04F0}">
      <dgm:prSet/>
      <dgm:spPr/>
      <dgm:t>
        <a:bodyPr/>
        <a:lstStyle/>
        <a:p>
          <a:endParaRPr lang="en-US"/>
        </a:p>
      </dgm:t>
    </dgm:pt>
    <dgm:pt modelId="{D830FDBB-54B3-42D5-89DA-4BD02337CCAB}">
      <dgm:prSet/>
      <dgm:spPr/>
      <dgm:t>
        <a:bodyPr/>
        <a:lstStyle/>
        <a:p>
          <a:r>
            <a:rPr lang="en-GB"/>
            <a:t>To prevent harm to the patients.</a:t>
          </a:r>
          <a:endParaRPr lang="en-US"/>
        </a:p>
      </dgm:t>
    </dgm:pt>
    <dgm:pt modelId="{E9BF8AE9-9846-431C-957E-F70B6FAD48C1}" type="parTrans" cxnId="{CA0E94AA-26BE-4F9F-8E9B-62A9ECAEC0CA}">
      <dgm:prSet/>
      <dgm:spPr/>
      <dgm:t>
        <a:bodyPr/>
        <a:lstStyle/>
        <a:p>
          <a:endParaRPr lang="en-US"/>
        </a:p>
      </dgm:t>
    </dgm:pt>
    <dgm:pt modelId="{57E32D9C-D78B-4895-AC39-E5A7759F6E0E}" type="sibTrans" cxnId="{CA0E94AA-26BE-4F9F-8E9B-62A9ECAEC0CA}">
      <dgm:prSet/>
      <dgm:spPr/>
      <dgm:t>
        <a:bodyPr/>
        <a:lstStyle/>
        <a:p>
          <a:endParaRPr lang="en-US"/>
        </a:p>
      </dgm:t>
    </dgm:pt>
    <dgm:pt modelId="{365839B6-1932-41CB-9FB7-469B74D1BD83}">
      <dgm:prSet/>
      <dgm:spPr/>
      <dgm:t>
        <a:bodyPr/>
        <a:lstStyle/>
        <a:p>
          <a:r>
            <a:rPr lang="en-GB"/>
            <a:t>To provide guideline to patients to make important lifestyle choices and to be vigilant for key symptoms.</a:t>
          </a:r>
          <a:endParaRPr lang="en-US"/>
        </a:p>
      </dgm:t>
    </dgm:pt>
    <dgm:pt modelId="{0A147BE5-7766-46FC-A9D5-B06AEE55C8C4}" type="parTrans" cxnId="{3E27533D-0525-4B0F-8B1F-C6B6353FA7B8}">
      <dgm:prSet/>
      <dgm:spPr/>
      <dgm:t>
        <a:bodyPr/>
        <a:lstStyle/>
        <a:p>
          <a:endParaRPr lang="en-US"/>
        </a:p>
      </dgm:t>
    </dgm:pt>
    <dgm:pt modelId="{09A4DF3B-CB86-423D-B42C-32808DB99007}" type="sibTrans" cxnId="{3E27533D-0525-4B0F-8B1F-C6B6353FA7B8}">
      <dgm:prSet/>
      <dgm:spPr/>
      <dgm:t>
        <a:bodyPr/>
        <a:lstStyle/>
        <a:p>
          <a:endParaRPr lang="en-US"/>
        </a:p>
      </dgm:t>
    </dgm:pt>
    <dgm:pt modelId="{4FD65D76-3A2B-42A0-82F3-238B579F2DD9}">
      <dgm:prSet/>
      <dgm:spPr/>
      <dgm:t>
        <a:bodyPr/>
        <a:lstStyle/>
        <a:p>
          <a:r>
            <a:rPr lang="en-GB"/>
            <a:t>Basic research to extend the base of knowledge in nursing.</a:t>
          </a:r>
          <a:endParaRPr lang="en-US"/>
        </a:p>
      </dgm:t>
    </dgm:pt>
    <dgm:pt modelId="{6AEC3423-8447-4925-BA67-1FAB240DDD7D}" type="parTrans" cxnId="{13E0F0DE-60B3-44E2-A159-CD822B0D3783}">
      <dgm:prSet/>
      <dgm:spPr/>
      <dgm:t>
        <a:bodyPr/>
        <a:lstStyle/>
        <a:p>
          <a:endParaRPr lang="en-US"/>
        </a:p>
      </dgm:t>
    </dgm:pt>
    <dgm:pt modelId="{1C607695-0940-4C15-B142-1493664FF4D6}" type="sibTrans" cxnId="{13E0F0DE-60B3-44E2-A159-CD822B0D3783}">
      <dgm:prSet/>
      <dgm:spPr/>
      <dgm:t>
        <a:bodyPr/>
        <a:lstStyle/>
        <a:p>
          <a:endParaRPr lang="en-US"/>
        </a:p>
      </dgm:t>
    </dgm:pt>
    <dgm:pt modelId="{E8089C27-984B-4C4F-BE9B-0FC1589214D1}" type="pres">
      <dgm:prSet presAssocID="{91B96A0F-34BC-4556-93D5-F57C5F73CACE}" presName="diagram" presStyleCnt="0">
        <dgm:presLayoutVars>
          <dgm:dir/>
          <dgm:resizeHandles val="exact"/>
        </dgm:presLayoutVars>
      </dgm:prSet>
      <dgm:spPr/>
    </dgm:pt>
    <dgm:pt modelId="{8187268D-4708-4057-BF2C-3163F1B1B24F}" type="pres">
      <dgm:prSet presAssocID="{BB2DB1B7-BFC0-4AAA-94C0-A21756652F3C}" presName="node" presStyleLbl="node1" presStyleIdx="0" presStyleCnt="7">
        <dgm:presLayoutVars>
          <dgm:bulletEnabled val="1"/>
        </dgm:presLayoutVars>
      </dgm:prSet>
      <dgm:spPr/>
    </dgm:pt>
    <dgm:pt modelId="{67236EE8-6828-480D-8C94-0627E54B2297}" type="pres">
      <dgm:prSet presAssocID="{C7B9E3D8-9F40-48F8-BFFD-CAF9C18E1DCF}" presName="sibTrans" presStyleCnt="0"/>
      <dgm:spPr/>
    </dgm:pt>
    <dgm:pt modelId="{46305DC1-2415-4C76-93FE-15EC1FC4F6AA}" type="pres">
      <dgm:prSet presAssocID="{C5DD647C-8E3D-41A5-B308-537B8D37646E}" presName="node" presStyleLbl="node1" presStyleIdx="1" presStyleCnt="7">
        <dgm:presLayoutVars>
          <dgm:bulletEnabled val="1"/>
        </dgm:presLayoutVars>
      </dgm:prSet>
      <dgm:spPr/>
    </dgm:pt>
    <dgm:pt modelId="{AC9770A9-00BC-454B-8F11-248D19C7A3CC}" type="pres">
      <dgm:prSet presAssocID="{33D84DA8-2A5D-4759-BC8C-6D5202A32D43}" presName="sibTrans" presStyleCnt="0"/>
      <dgm:spPr/>
    </dgm:pt>
    <dgm:pt modelId="{082D3735-B37D-49E4-A529-3107F5BA9517}" type="pres">
      <dgm:prSet presAssocID="{E5E50B04-41B6-499E-9362-C7BB81AD6D12}" presName="node" presStyleLbl="node1" presStyleIdx="2" presStyleCnt="7">
        <dgm:presLayoutVars>
          <dgm:bulletEnabled val="1"/>
        </dgm:presLayoutVars>
      </dgm:prSet>
      <dgm:spPr/>
    </dgm:pt>
    <dgm:pt modelId="{E597220A-1075-4A21-98BE-10393B71093F}" type="pres">
      <dgm:prSet presAssocID="{C22CC9CA-F519-48D1-AC60-50EA353F8870}" presName="sibTrans" presStyleCnt="0"/>
      <dgm:spPr/>
    </dgm:pt>
    <dgm:pt modelId="{A3BF4F66-D648-4F7C-BD4E-284067EAD320}" type="pres">
      <dgm:prSet presAssocID="{002B6E17-CE5E-4478-8EF3-D04E5FDA25CB}" presName="node" presStyleLbl="node1" presStyleIdx="3" presStyleCnt="7">
        <dgm:presLayoutVars>
          <dgm:bulletEnabled val="1"/>
        </dgm:presLayoutVars>
      </dgm:prSet>
      <dgm:spPr/>
    </dgm:pt>
    <dgm:pt modelId="{93D6C90B-593E-49F6-94CA-7A76E2B1191E}" type="pres">
      <dgm:prSet presAssocID="{5C084EAE-1E73-4A71-9125-B18497BAC2AF}" presName="sibTrans" presStyleCnt="0"/>
      <dgm:spPr/>
    </dgm:pt>
    <dgm:pt modelId="{56DD5572-0666-4A27-A704-435964B62045}" type="pres">
      <dgm:prSet presAssocID="{D830FDBB-54B3-42D5-89DA-4BD02337CCAB}" presName="node" presStyleLbl="node1" presStyleIdx="4" presStyleCnt="7">
        <dgm:presLayoutVars>
          <dgm:bulletEnabled val="1"/>
        </dgm:presLayoutVars>
      </dgm:prSet>
      <dgm:spPr/>
    </dgm:pt>
    <dgm:pt modelId="{6F192719-63F6-4F67-B1EC-398CF728855F}" type="pres">
      <dgm:prSet presAssocID="{57E32D9C-D78B-4895-AC39-E5A7759F6E0E}" presName="sibTrans" presStyleCnt="0"/>
      <dgm:spPr/>
    </dgm:pt>
    <dgm:pt modelId="{DD166D0E-9F50-4F99-B416-BF3C5CB60C84}" type="pres">
      <dgm:prSet presAssocID="{365839B6-1932-41CB-9FB7-469B74D1BD83}" presName="node" presStyleLbl="node1" presStyleIdx="5" presStyleCnt="7">
        <dgm:presLayoutVars>
          <dgm:bulletEnabled val="1"/>
        </dgm:presLayoutVars>
      </dgm:prSet>
      <dgm:spPr/>
    </dgm:pt>
    <dgm:pt modelId="{883B84EA-A8C4-448E-A680-4FE00A13B969}" type="pres">
      <dgm:prSet presAssocID="{09A4DF3B-CB86-423D-B42C-32808DB99007}" presName="sibTrans" presStyleCnt="0"/>
      <dgm:spPr/>
    </dgm:pt>
    <dgm:pt modelId="{94040706-52B8-426A-ABF7-428940D6DDA9}" type="pres">
      <dgm:prSet presAssocID="{4FD65D76-3A2B-42A0-82F3-238B579F2DD9}" presName="node" presStyleLbl="node1" presStyleIdx="6" presStyleCnt="7">
        <dgm:presLayoutVars>
          <dgm:bulletEnabled val="1"/>
        </dgm:presLayoutVars>
      </dgm:prSet>
      <dgm:spPr/>
    </dgm:pt>
  </dgm:ptLst>
  <dgm:cxnLst>
    <dgm:cxn modelId="{447B3E2F-10CF-4A40-9805-CBB28DB3D915}" srcId="{91B96A0F-34BC-4556-93D5-F57C5F73CACE}" destId="{E5E50B04-41B6-499E-9362-C7BB81AD6D12}" srcOrd="2" destOrd="0" parTransId="{7CBD3DE5-25F4-4BC2-BBF8-2F9BBBCAC07C}" sibTransId="{C22CC9CA-F519-48D1-AC60-50EA353F8870}"/>
    <dgm:cxn modelId="{3E27533D-0525-4B0F-8B1F-C6B6353FA7B8}" srcId="{91B96A0F-34BC-4556-93D5-F57C5F73CACE}" destId="{365839B6-1932-41CB-9FB7-469B74D1BD83}" srcOrd="5" destOrd="0" parTransId="{0A147BE5-7766-46FC-A9D5-B06AEE55C8C4}" sibTransId="{09A4DF3B-CB86-423D-B42C-32808DB99007}"/>
    <dgm:cxn modelId="{4B52B95F-7CAC-42AA-8F38-33188671D665}" srcId="{91B96A0F-34BC-4556-93D5-F57C5F73CACE}" destId="{BB2DB1B7-BFC0-4AAA-94C0-A21756652F3C}" srcOrd="0" destOrd="0" parTransId="{BF351418-93D3-48BC-A955-90582251DF62}" sibTransId="{C7B9E3D8-9F40-48F8-BFFD-CAF9C18E1DCF}"/>
    <dgm:cxn modelId="{2421BC6F-E63E-4126-9A73-473B9CC4EF0F}" type="presOf" srcId="{91B96A0F-34BC-4556-93D5-F57C5F73CACE}" destId="{E8089C27-984B-4C4F-BE9B-0FC1589214D1}" srcOrd="0" destOrd="0" presId="urn:microsoft.com/office/officeart/2005/8/layout/default"/>
    <dgm:cxn modelId="{DA530E7A-6EDE-4FD6-A82E-7232D7E07246}" type="presOf" srcId="{002B6E17-CE5E-4478-8EF3-D04E5FDA25CB}" destId="{A3BF4F66-D648-4F7C-BD4E-284067EAD320}" srcOrd="0" destOrd="0" presId="urn:microsoft.com/office/officeart/2005/8/layout/default"/>
    <dgm:cxn modelId="{B3809E7C-5B4F-4274-BCCD-B80F712F9BD3}" type="presOf" srcId="{365839B6-1932-41CB-9FB7-469B74D1BD83}" destId="{DD166D0E-9F50-4F99-B416-BF3C5CB60C84}" srcOrd="0" destOrd="0" presId="urn:microsoft.com/office/officeart/2005/8/layout/default"/>
    <dgm:cxn modelId="{E8835F90-4AA5-4548-8568-0A868E207AD2}" srcId="{91B96A0F-34BC-4556-93D5-F57C5F73CACE}" destId="{C5DD647C-8E3D-41A5-B308-537B8D37646E}" srcOrd="1" destOrd="0" parTransId="{65BBF86C-FFB8-47DF-9F67-C82272AFA06C}" sibTransId="{33D84DA8-2A5D-4759-BC8C-6D5202A32D43}"/>
    <dgm:cxn modelId="{CA0E94AA-26BE-4F9F-8E9B-62A9ECAEC0CA}" srcId="{91B96A0F-34BC-4556-93D5-F57C5F73CACE}" destId="{D830FDBB-54B3-42D5-89DA-4BD02337CCAB}" srcOrd="4" destOrd="0" parTransId="{E9BF8AE9-9846-431C-957E-F70B6FAD48C1}" sibTransId="{57E32D9C-D78B-4895-AC39-E5A7759F6E0E}"/>
    <dgm:cxn modelId="{15A5A9B6-7007-406A-8810-3A71EBDCFD25}" type="presOf" srcId="{E5E50B04-41B6-499E-9362-C7BB81AD6D12}" destId="{082D3735-B37D-49E4-A529-3107F5BA9517}" srcOrd="0" destOrd="0" presId="urn:microsoft.com/office/officeart/2005/8/layout/default"/>
    <dgm:cxn modelId="{3E174ECA-A879-4067-B236-CFFF2ADDE1C8}" type="presOf" srcId="{C5DD647C-8E3D-41A5-B308-537B8D37646E}" destId="{46305DC1-2415-4C76-93FE-15EC1FC4F6AA}" srcOrd="0" destOrd="0" presId="urn:microsoft.com/office/officeart/2005/8/layout/default"/>
    <dgm:cxn modelId="{D0D0EBCF-F80B-4F69-A220-B4373786A968}" type="presOf" srcId="{D830FDBB-54B3-42D5-89DA-4BD02337CCAB}" destId="{56DD5572-0666-4A27-A704-435964B62045}" srcOrd="0" destOrd="0" presId="urn:microsoft.com/office/officeart/2005/8/layout/default"/>
    <dgm:cxn modelId="{41CE03DC-94A2-4472-84CE-C91C5C4E04F0}" srcId="{91B96A0F-34BC-4556-93D5-F57C5F73CACE}" destId="{002B6E17-CE5E-4478-8EF3-D04E5FDA25CB}" srcOrd="3" destOrd="0" parTransId="{99A81076-CEE3-44B7-83D4-24CEC9355E76}" sibTransId="{5C084EAE-1E73-4A71-9125-B18497BAC2AF}"/>
    <dgm:cxn modelId="{13E0F0DE-60B3-44E2-A159-CD822B0D3783}" srcId="{91B96A0F-34BC-4556-93D5-F57C5F73CACE}" destId="{4FD65D76-3A2B-42A0-82F3-238B579F2DD9}" srcOrd="6" destOrd="0" parTransId="{6AEC3423-8447-4925-BA67-1FAB240DDD7D}" sibTransId="{1C607695-0940-4C15-B142-1493664FF4D6}"/>
    <dgm:cxn modelId="{538FEFF6-25F3-447E-A0CC-7578A7D2A316}" type="presOf" srcId="{4FD65D76-3A2B-42A0-82F3-238B579F2DD9}" destId="{94040706-52B8-426A-ABF7-428940D6DDA9}" srcOrd="0" destOrd="0" presId="urn:microsoft.com/office/officeart/2005/8/layout/default"/>
    <dgm:cxn modelId="{6A4562F9-DA00-43BF-82A8-5AAF4F11AD64}" type="presOf" srcId="{BB2DB1B7-BFC0-4AAA-94C0-A21756652F3C}" destId="{8187268D-4708-4057-BF2C-3163F1B1B24F}" srcOrd="0" destOrd="0" presId="urn:microsoft.com/office/officeart/2005/8/layout/default"/>
    <dgm:cxn modelId="{71B16C92-0017-44C1-A84E-58DE1D79CC70}" type="presParOf" srcId="{E8089C27-984B-4C4F-BE9B-0FC1589214D1}" destId="{8187268D-4708-4057-BF2C-3163F1B1B24F}" srcOrd="0" destOrd="0" presId="urn:microsoft.com/office/officeart/2005/8/layout/default"/>
    <dgm:cxn modelId="{77EF359E-339E-49D6-A7DF-17CB040F0362}" type="presParOf" srcId="{E8089C27-984B-4C4F-BE9B-0FC1589214D1}" destId="{67236EE8-6828-480D-8C94-0627E54B2297}" srcOrd="1" destOrd="0" presId="urn:microsoft.com/office/officeart/2005/8/layout/default"/>
    <dgm:cxn modelId="{6DC163B6-E1B2-40D4-A698-7E9A3CD695F6}" type="presParOf" srcId="{E8089C27-984B-4C4F-BE9B-0FC1589214D1}" destId="{46305DC1-2415-4C76-93FE-15EC1FC4F6AA}" srcOrd="2" destOrd="0" presId="urn:microsoft.com/office/officeart/2005/8/layout/default"/>
    <dgm:cxn modelId="{0D12323D-7994-4555-B900-B076F009D359}" type="presParOf" srcId="{E8089C27-984B-4C4F-BE9B-0FC1589214D1}" destId="{AC9770A9-00BC-454B-8F11-248D19C7A3CC}" srcOrd="3" destOrd="0" presId="urn:microsoft.com/office/officeart/2005/8/layout/default"/>
    <dgm:cxn modelId="{96471B11-083F-4229-A079-6F1BFBBF89D7}" type="presParOf" srcId="{E8089C27-984B-4C4F-BE9B-0FC1589214D1}" destId="{082D3735-B37D-49E4-A529-3107F5BA9517}" srcOrd="4" destOrd="0" presId="urn:microsoft.com/office/officeart/2005/8/layout/default"/>
    <dgm:cxn modelId="{C217FE4A-85F8-42D4-9FF7-979463A8F34D}" type="presParOf" srcId="{E8089C27-984B-4C4F-BE9B-0FC1589214D1}" destId="{E597220A-1075-4A21-98BE-10393B71093F}" srcOrd="5" destOrd="0" presId="urn:microsoft.com/office/officeart/2005/8/layout/default"/>
    <dgm:cxn modelId="{5181209C-30EE-4D61-82FA-980BC819B601}" type="presParOf" srcId="{E8089C27-984B-4C4F-BE9B-0FC1589214D1}" destId="{A3BF4F66-D648-4F7C-BD4E-284067EAD320}" srcOrd="6" destOrd="0" presId="urn:microsoft.com/office/officeart/2005/8/layout/default"/>
    <dgm:cxn modelId="{CE0670B2-153B-4473-A463-3AD6592DEB7C}" type="presParOf" srcId="{E8089C27-984B-4C4F-BE9B-0FC1589214D1}" destId="{93D6C90B-593E-49F6-94CA-7A76E2B1191E}" srcOrd="7" destOrd="0" presId="urn:microsoft.com/office/officeart/2005/8/layout/default"/>
    <dgm:cxn modelId="{95B11DD1-2D8A-4949-8EA7-7F81C8037642}" type="presParOf" srcId="{E8089C27-984B-4C4F-BE9B-0FC1589214D1}" destId="{56DD5572-0666-4A27-A704-435964B62045}" srcOrd="8" destOrd="0" presId="urn:microsoft.com/office/officeart/2005/8/layout/default"/>
    <dgm:cxn modelId="{D94D70C0-1B48-482D-94A4-48C3A51D2707}" type="presParOf" srcId="{E8089C27-984B-4C4F-BE9B-0FC1589214D1}" destId="{6F192719-63F6-4F67-B1EC-398CF728855F}" srcOrd="9" destOrd="0" presId="urn:microsoft.com/office/officeart/2005/8/layout/default"/>
    <dgm:cxn modelId="{14999B09-51AF-45D4-82DF-2340DA42DADA}" type="presParOf" srcId="{E8089C27-984B-4C4F-BE9B-0FC1589214D1}" destId="{DD166D0E-9F50-4F99-B416-BF3C5CB60C84}" srcOrd="10" destOrd="0" presId="urn:microsoft.com/office/officeart/2005/8/layout/default"/>
    <dgm:cxn modelId="{B83CC53D-685D-4C73-8DB7-FED7880ED5F6}" type="presParOf" srcId="{E8089C27-984B-4C4F-BE9B-0FC1589214D1}" destId="{883B84EA-A8C4-448E-A680-4FE00A13B969}" srcOrd="11" destOrd="0" presId="urn:microsoft.com/office/officeart/2005/8/layout/default"/>
    <dgm:cxn modelId="{93359C4D-341E-45AF-B37C-F396F810C863}" type="presParOf" srcId="{E8089C27-984B-4C4F-BE9B-0FC1589214D1}" destId="{94040706-52B8-426A-ABF7-428940D6DDA9}"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D2CBD4-A20C-444E-8378-F73B4A23A6E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A258A761-4102-4BE1-BAA1-4FB452EA5CB8}">
      <dgm:prSet phldr="0"/>
      <dgm:spPr/>
      <dgm:t>
        <a:bodyPr/>
        <a:lstStyle/>
        <a:p>
          <a:pPr rtl="0"/>
          <a:r>
            <a:rPr lang="en-GB" dirty="0">
              <a:latin typeface="Garamond" panose="02020404030301010803"/>
            </a:rPr>
            <a:t>Affects more than 2% of the population</a:t>
          </a:r>
          <a:endParaRPr lang="en-GB" dirty="0"/>
        </a:p>
      </dgm:t>
    </dgm:pt>
    <dgm:pt modelId="{1E484493-82A1-4F82-AA6E-6D2C1338AB10}" type="parTrans" cxnId="{4D132B20-590D-4907-A18D-444645123E46}">
      <dgm:prSet/>
      <dgm:spPr/>
      <dgm:t>
        <a:bodyPr/>
        <a:lstStyle/>
        <a:p>
          <a:endParaRPr lang="en-US"/>
        </a:p>
      </dgm:t>
    </dgm:pt>
    <dgm:pt modelId="{833204E3-56B1-48AF-83E4-F18D0A571311}" type="sibTrans" cxnId="{4D132B20-590D-4907-A18D-444645123E46}">
      <dgm:prSet/>
      <dgm:spPr/>
      <dgm:t>
        <a:bodyPr/>
        <a:lstStyle/>
        <a:p>
          <a:endParaRPr lang="en-US"/>
        </a:p>
      </dgm:t>
    </dgm:pt>
    <dgm:pt modelId="{58EA4DA3-2E0F-4ED7-B59C-16F529453CC7}">
      <dgm:prSet phldr="0"/>
      <dgm:spPr/>
      <dgm:t>
        <a:bodyPr/>
        <a:lstStyle/>
        <a:p>
          <a:r>
            <a:rPr lang="en-GB" dirty="0">
              <a:solidFill>
                <a:srgbClr val="222222"/>
              </a:solidFill>
              <a:latin typeface="Garamond" panose="02020404030301010803"/>
            </a:rPr>
            <a:t>4.5</a:t>
          </a:r>
          <a:r>
            <a:rPr lang="en-GB" dirty="0">
              <a:solidFill>
                <a:srgbClr val="222222"/>
              </a:solidFill>
            </a:rPr>
            <a:t>% of all people aged over 40 – live with diagnosed COPD.</a:t>
          </a:r>
        </a:p>
      </dgm:t>
    </dgm:pt>
    <dgm:pt modelId="{D900605F-B148-4E58-9912-97CB89448C24}" type="parTrans" cxnId="{CC657386-E8B7-4D8B-A944-410F15A048A2}">
      <dgm:prSet/>
      <dgm:spPr/>
    </dgm:pt>
    <dgm:pt modelId="{7332AAF2-1C5B-4955-ABF5-98F4FA792C68}" type="sibTrans" cxnId="{CC657386-E8B7-4D8B-A944-410F15A048A2}">
      <dgm:prSet/>
      <dgm:spPr/>
    </dgm:pt>
    <dgm:pt modelId="{9C49A143-E5A5-4A9A-8FDB-4C169A1A81F1}">
      <dgm:prSet phldr="0"/>
      <dgm:spPr/>
      <dgm:t>
        <a:bodyPr/>
        <a:lstStyle/>
        <a:p>
          <a:pPr rtl="0"/>
          <a:r>
            <a:rPr lang="en-GB" dirty="0">
              <a:solidFill>
                <a:srgbClr val="111111"/>
              </a:solidFill>
            </a:rPr>
            <a:t>The UK is among the</a:t>
          </a:r>
          <a:r>
            <a:rPr lang="en-GB" b="1" dirty="0">
              <a:solidFill>
                <a:srgbClr val="111111"/>
              </a:solidFill>
            </a:rPr>
            <a:t> top 20 countries</a:t>
          </a:r>
          <a:r>
            <a:rPr lang="en-GB" dirty="0">
              <a:solidFill>
                <a:srgbClr val="111111"/>
              </a:solidFill>
            </a:rPr>
            <a:t> for COPD </a:t>
          </a:r>
          <a:r>
            <a:rPr lang="en-GB" dirty="0">
              <a:solidFill>
                <a:srgbClr val="111111"/>
              </a:solidFill>
              <a:latin typeface="Garamond" panose="02020404030301010803"/>
            </a:rPr>
            <a:t>deaths</a:t>
          </a:r>
          <a:r>
            <a:rPr lang="en-GB" dirty="0">
              <a:solidFill>
                <a:srgbClr val="111111"/>
              </a:solidFill>
            </a:rPr>
            <a:t> worldwide.</a:t>
          </a:r>
          <a:endParaRPr lang="en-GB" dirty="0">
            <a:latin typeface="Garamond" panose="02020404030301010803"/>
          </a:endParaRPr>
        </a:p>
      </dgm:t>
    </dgm:pt>
    <dgm:pt modelId="{9B65E545-6F42-448C-92D7-DBA80DAC5972}" type="parTrans" cxnId="{5780427D-6F57-49DD-8A27-7F22604FD535}">
      <dgm:prSet/>
      <dgm:spPr/>
    </dgm:pt>
    <dgm:pt modelId="{70B42985-25CA-412C-B4A5-51702A7D3A84}" type="sibTrans" cxnId="{5780427D-6F57-49DD-8A27-7F22604FD535}">
      <dgm:prSet/>
      <dgm:spPr/>
    </dgm:pt>
    <dgm:pt modelId="{C3E08B83-81AB-47D9-A5D4-CA671F763CCB}" type="pres">
      <dgm:prSet presAssocID="{37D2CBD4-A20C-444E-8378-F73B4A23A6E8}" presName="linear" presStyleCnt="0">
        <dgm:presLayoutVars>
          <dgm:animLvl val="lvl"/>
          <dgm:resizeHandles val="exact"/>
        </dgm:presLayoutVars>
      </dgm:prSet>
      <dgm:spPr/>
    </dgm:pt>
    <dgm:pt modelId="{DAF6E467-6D41-4D27-AF03-0269CAF5D580}" type="pres">
      <dgm:prSet presAssocID="{A258A761-4102-4BE1-BAA1-4FB452EA5CB8}" presName="parentText" presStyleLbl="node1" presStyleIdx="0" presStyleCnt="3">
        <dgm:presLayoutVars>
          <dgm:chMax val="0"/>
          <dgm:bulletEnabled val="1"/>
        </dgm:presLayoutVars>
      </dgm:prSet>
      <dgm:spPr/>
    </dgm:pt>
    <dgm:pt modelId="{68256A6C-C6D3-4961-9E71-27B2F3AA15DE}" type="pres">
      <dgm:prSet presAssocID="{833204E3-56B1-48AF-83E4-F18D0A571311}" presName="spacer" presStyleCnt="0"/>
      <dgm:spPr/>
    </dgm:pt>
    <dgm:pt modelId="{19D60B19-512A-439A-B054-27E35FA97622}" type="pres">
      <dgm:prSet presAssocID="{58EA4DA3-2E0F-4ED7-B59C-16F529453CC7}" presName="parentText" presStyleLbl="node1" presStyleIdx="1" presStyleCnt="3">
        <dgm:presLayoutVars>
          <dgm:chMax val="0"/>
          <dgm:bulletEnabled val="1"/>
        </dgm:presLayoutVars>
      </dgm:prSet>
      <dgm:spPr/>
    </dgm:pt>
    <dgm:pt modelId="{8A0B74E1-6A64-43ED-A76F-88B9DA49FC80}" type="pres">
      <dgm:prSet presAssocID="{7332AAF2-1C5B-4955-ABF5-98F4FA792C68}" presName="spacer" presStyleCnt="0"/>
      <dgm:spPr/>
    </dgm:pt>
    <dgm:pt modelId="{A33E553C-79A9-4891-970D-9997D74E63A6}" type="pres">
      <dgm:prSet presAssocID="{9C49A143-E5A5-4A9A-8FDB-4C169A1A81F1}" presName="parentText" presStyleLbl="node1" presStyleIdx="2" presStyleCnt="3">
        <dgm:presLayoutVars>
          <dgm:chMax val="0"/>
          <dgm:bulletEnabled val="1"/>
        </dgm:presLayoutVars>
      </dgm:prSet>
      <dgm:spPr/>
    </dgm:pt>
  </dgm:ptLst>
  <dgm:cxnLst>
    <dgm:cxn modelId="{44937804-6EF0-45A9-901B-5F5CB91D6C62}" type="presOf" srcId="{9C49A143-E5A5-4A9A-8FDB-4C169A1A81F1}" destId="{A33E553C-79A9-4891-970D-9997D74E63A6}" srcOrd="0" destOrd="0" presId="urn:microsoft.com/office/officeart/2005/8/layout/vList2"/>
    <dgm:cxn modelId="{E84EA306-5EC9-4C83-B0AD-4BDCC3F845BF}" type="presOf" srcId="{A258A761-4102-4BE1-BAA1-4FB452EA5CB8}" destId="{DAF6E467-6D41-4D27-AF03-0269CAF5D580}" srcOrd="0" destOrd="0" presId="urn:microsoft.com/office/officeart/2005/8/layout/vList2"/>
    <dgm:cxn modelId="{B5C39D18-098F-4C67-A50C-4DE9EDBFADB0}" type="presOf" srcId="{58EA4DA3-2E0F-4ED7-B59C-16F529453CC7}" destId="{19D60B19-512A-439A-B054-27E35FA97622}" srcOrd="0" destOrd="0" presId="urn:microsoft.com/office/officeart/2005/8/layout/vList2"/>
    <dgm:cxn modelId="{4D132B20-590D-4907-A18D-444645123E46}" srcId="{37D2CBD4-A20C-444E-8378-F73B4A23A6E8}" destId="{A258A761-4102-4BE1-BAA1-4FB452EA5CB8}" srcOrd="0" destOrd="0" parTransId="{1E484493-82A1-4F82-AA6E-6D2C1338AB10}" sibTransId="{833204E3-56B1-48AF-83E4-F18D0A571311}"/>
    <dgm:cxn modelId="{5780427D-6F57-49DD-8A27-7F22604FD535}" srcId="{37D2CBD4-A20C-444E-8378-F73B4A23A6E8}" destId="{9C49A143-E5A5-4A9A-8FDB-4C169A1A81F1}" srcOrd="2" destOrd="0" parTransId="{9B65E545-6F42-448C-92D7-DBA80DAC5972}" sibTransId="{70B42985-25CA-412C-B4A5-51702A7D3A84}"/>
    <dgm:cxn modelId="{AF183285-2C20-4557-AFC4-2B34CC342B65}" type="presOf" srcId="{37D2CBD4-A20C-444E-8378-F73B4A23A6E8}" destId="{C3E08B83-81AB-47D9-A5D4-CA671F763CCB}" srcOrd="0" destOrd="0" presId="urn:microsoft.com/office/officeart/2005/8/layout/vList2"/>
    <dgm:cxn modelId="{CC657386-E8B7-4D8B-A944-410F15A048A2}" srcId="{37D2CBD4-A20C-444E-8378-F73B4A23A6E8}" destId="{58EA4DA3-2E0F-4ED7-B59C-16F529453CC7}" srcOrd="1" destOrd="0" parTransId="{D900605F-B148-4E58-9912-97CB89448C24}" sibTransId="{7332AAF2-1C5B-4955-ABF5-98F4FA792C68}"/>
    <dgm:cxn modelId="{E1FE43BF-EEB7-4D30-867F-407C7C7900AC}" type="presParOf" srcId="{C3E08B83-81AB-47D9-A5D4-CA671F763CCB}" destId="{DAF6E467-6D41-4D27-AF03-0269CAF5D580}" srcOrd="0" destOrd="0" presId="urn:microsoft.com/office/officeart/2005/8/layout/vList2"/>
    <dgm:cxn modelId="{E44C064D-705A-45EA-8103-D466AAC09EB6}" type="presParOf" srcId="{C3E08B83-81AB-47D9-A5D4-CA671F763CCB}" destId="{68256A6C-C6D3-4961-9E71-27B2F3AA15DE}" srcOrd="1" destOrd="0" presId="urn:microsoft.com/office/officeart/2005/8/layout/vList2"/>
    <dgm:cxn modelId="{5CACA0E8-7836-4301-A394-F693B67689C0}" type="presParOf" srcId="{C3E08B83-81AB-47D9-A5D4-CA671F763CCB}" destId="{19D60B19-512A-439A-B054-27E35FA97622}" srcOrd="2" destOrd="0" presId="urn:microsoft.com/office/officeart/2005/8/layout/vList2"/>
    <dgm:cxn modelId="{2C2CF123-C920-4ADD-89D4-3751F948FBEF}" type="presParOf" srcId="{C3E08B83-81AB-47D9-A5D4-CA671F763CCB}" destId="{8A0B74E1-6A64-43ED-A76F-88B9DA49FC80}" srcOrd="3" destOrd="0" presId="urn:microsoft.com/office/officeart/2005/8/layout/vList2"/>
    <dgm:cxn modelId="{7EBAEB8A-05A9-4718-B240-6C52B5F35DCB}" type="presParOf" srcId="{C3E08B83-81AB-47D9-A5D4-CA671F763CCB}" destId="{A33E553C-79A9-4891-970D-9997D74E63A6}"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7F79044-9652-47D5-BCAF-1551BF12E7AF}" type="doc">
      <dgm:prSet loTypeId="urn:microsoft.com/office/officeart/2016/7/layout/ChevronBlockProcess" loCatId="process" qsTypeId="urn:microsoft.com/office/officeart/2005/8/quickstyle/simple1" qsCatId="simple" csTypeId="urn:microsoft.com/office/officeart/2005/8/colors/colorful1" csCatId="colorful"/>
      <dgm:spPr/>
      <dgm:t>
        <a:bodyPr/>
        <a:lstStyle/>
        <a:p>
          <a:endParaRPr lang="en-US"/>
        </a:p>
      </dgm:t>
    </dgm:pt>
    <dgm:pt modelId="{BEF6158A-3958-4CA0-96B2-FA340C7B3C39}">
      <dgm:prSet/>
      <dgm:spPr/>
      <dgm:t>
        <a:bodyPr/>
        <a:lstStyle/>
        <a:p>
          <a:r>
            <a:rPr lang="en-US"/>
            <a:t>Consume</a:t>
          </a:r>
        </a:p>
      </dgm:t>
    </dgm:pt>
    <dgm:pt modelId="{7581F875-9D50-4689-BD0C-54D8E7EF5DF1}" type="parTrans" cxnId="{26C17AC1-EAC6-40AD-814F-4B465E998051}">
      <dgm:prSet/>
      <dgm:spPr/>
      <dgm:t>
        <a:bodyPr/>
        <a:lstStyle/>
        <a:p>
          <a:endParaRPr lang="en-US"/>
        </a:p>
      </dgm:t>
    </dgm:pt>
    <dgm:pt modelId="{6498CA2E-8B77-4BFC-AFE3-9492F974150C}" type="sibTrans" cxnId="{26C17AC1-EAC6-40AD-814F-4B465E998051}">
      <dgm:prSet/>
      <dgm:spPr/>
      <dgm:t>
        <a:bodyPr/>
        <a:lstStyle/>
        <a:p>
          <a:endParaRPr lang="en-US"/>
        </a:p>
      </dgm:t>
    </dgm:pt>
    <dgm:pt modelId="{0CAE1F17-EB05-4F87-94EE-596B5C1B4E8F}">
      <dgm:prSet/>
      <dgm:spPr/>
      <dgm:t>
        <a:bodyPr/>
        <a:lstStyle/>
        <a:p>
          <a:r>
            <a:rPr lang="en-US"/>
            <a:t>Consume a well balanced diet</a:t>
          </a:r>
        </a:p>
      </dgm:t>
    </dgm:pt>
    <dgm:pt modelId="{9E248E33-0B2A-48A1-B476-F5A742F52643}" type="parTrans" cxnId="{8D0A41C4-1365-491F-8E4E-4218C7F4851A}">
      <dgm:prSet/>
      <dgm:spPr/>
      <dgm:t>
        <a:bodyPr/>
        <a:lstStyle/>
        <a:p>
          <a:endParaRPr lang="en-US"/>
        </a:p>
      </dgm:t>
    </dgm:pt>
    <dgm:pt modelId="{D6B2CEB4-8CE2-42BE-9CB1-C29204C272B2}" type="sibTrans" cxnId="{8D0A41C4-1365-491F-8E4E-4218C7F4851A}">
      <dgm:prSet/>
      <dgm:spPr/>
      <dgm:t>
        <a:bodyPr/>
        <a:lstStyle/>
        <a:p>
          <a:endParaRPr lang="en-US"/>
        </a:p>
      </dgm:t>
    </dgm:pt>
    <dgm:pt modelId="{EC32D9D2-7BFA-41AC-9EB1-D1D2EFEB256A}">
      <dgm:prSet/>
      <dgm:spPr/>
      <dgm:t>
        <a:bodyPr/>
        <a:lstStyle/>
        <a:p>
          <a:r>
            <a:rPr lang="en-US"/>
            <a:t>Stay</a:t>
          </a:r>
        </a:p>
      </dgm:t>
    </dgm:pt>
    <dgm:pt modelId="{C008AAF7-B3F2-444F-A4C0-6094D1E35160}" type="parTrans" cxnId="{2BC7869D-D2C3-46CE-BC98-2584EB551FCA}">
      <dgm:prSet/>
      <dgm:spPr/>
      <dgm:t>
        <a:bodyPr/>
        <a:lstStyle/>
        <a:p>
          <a:endParaRPr lang="en-US"/>
        </a:p>
      </dgm:t>
    </dgm:pt>
    <dgm:pt modelId="{9F477122-C169-4E93-9812-39D66317E5BA}" type="sibTrans" cxnId="{2BC7869D-D2C3-46CE-BC98-2584EB551FCA}">
      <dgm:prSet/>
      <dgm:spPr/>
      <dgm:t>
        <a:bodyPr/>
        <a:lstStyle/>
        <a:p>
          <a:endParaRPr lang="en-US"/>
        </a:p>
      </dgm:t>
    </dgm:pt>
    <dgm:pt modelId="{F59B77B1-6A54-4D4F-ABCB-202080608071}">
      <dgm:prSet/>
      <dgm:spPr/>
      <dgm:t>
        <a:bodyPr/>
        <a:lstStyle/>
        <a:p>
          <a:r>
            <a:rPr lang="en-US"/>
            <a:t>Stay active </a:t>
          </a:r>
        </a:p>
      </dgm:t>
    </dgm:pt>
    <dgm:pt modelId="{AA4ED432-87D3-4455-9572-413538553FF4}" type="parTrans" cxnId="{2729C085-F513-40D5-A7B8-5F438A100CD5}">
      <dgm:prSet/>
      <dgm:spPr/>
      <dgm:t>
        <a:bodyPr/>
        <a:lstStyle/>
        <a:p>
          <a:endParaRPr lang="en-US"/>
        </a:p>
      </dgm:t>
    </dgm:pt>
    <dgm:pt modelId="{9CD4C72B-269D-4C57-8800-BB23EC172551}" type="sibTrans" cxnId="{2729C085-F513-40D5-A7B8-5F438A100CD5}">
      <dgm:prSet/>
      <dgm:spPr/>
      <dgm:t>
        <a:bodyPr/>
        <a:lstStyle/>
        <a:p>
          <a:endParaRPr lang="en-US"/>
        </a:p>
      </dgm:t>
    </dgm:pt>
    <dgm:pt modelId="{E7BFA4EC-FFDC-4F39-83D9-84296A259830}">
      <dgm:prSet/>
      <dgm:spPr/>
      <dgm:t>
        <a:bodyPr/>
        <a:lstStyle/>
        <a:p>
          <a:r>
            <a:rPr lang="en-US"/>
            <a:t>Quit</a:t>
          </a:r>
        </a:p>
      </dgm:t>
    </dgm:pt>
    <dgm:pt modelId="{922E030F-E747-4A29-BCA3-D83BAC6DCC32}" type="parTrans" cxnId="{DF3E4582-7DAB-4EE4-B0B5-5949998CA5C0}">
      <dgm:prSet/>
      <dgm:spPr/>
      <dgm:t>
        <a:bodyPr/>
        <a:lstStyle/>
        <a:p>
          <a:endParaRPr lang="en-US"/>
        </a:p>
      </dgm:t>
    </dgm:pt>
    <dgm:pt modelId="{3B6F7F03-78D8-4706-B927-2DDCFDF4736E}" type="sibTrans" cxnId="{DF3E4582-7DAB-4EE4-B0B5-5949998CA5C0}">
      <dgm:prSet/>
      <dgm:spPr/>
      <dgm:t>
        <a:bodyPr/>
        <a:lstStyle/>
        <a:p>
          <a:endParaRPr lang="en-US"/>
        </a:p>
      </dgm:t>
    </dgm:pt>
    <dgm:pt modelId="{68BE5A9E-0F98-4A2B-9B6A-BF279B84C054}">
      <dgm:prSet/>
      <dgm:spPr/>
      <dgm:t>
        <a:bodyPr/>
        <a:lstStyle/>
        <a:p>
          <a:r>
            <a:rPr lang="en-US"/>
            <a:t>Quit Smoking</a:t>
          </a:r>
        </a:p>
      </dgm:t>
    </dgm:pt>
    <dgm:pt modelId="{98CFE609-AA0A-448C-BEB6-EED86F6563CE}" type="parTrans" cxnId="{0E0EF663-25E0-4059-9727-EC7C36EEC5C1}">
      <dgm:prSet/>
      <dgm:spPr/>
      <dgm:t>
        <a:bodyPr/>
        <a:lstStyle/>
        <a:p>
          <a:endParaRPr lang="en-US"/>
        </a:p>
      </dgm:t>
    </dgm:pt>
    <dgm:pt modelId="{94731BC3-DA9A-4536-907A-88AA6E842C45}" type="sibTrans" cxnId="{0E0EF663-25E0-4059-9727-EC7C36EEC5C1}">
      <dgm:prSet/>
      <dgm:spPr/>
      <dgm:t>
        <a:bodyPr/>
        <a:lstStyle/>
        <a:p>
          <a:endParaRPr lang="en-US"/>
        </a:p>
      </dgm:t>
    </dgm:pt>
    <dgm:pt modelId="{E0013337-36CF-4C05-B294-02EEC90DE43B}">
      <dgm:prSet/>
      <dgm:spPr/>
      <dgm:t>
        <a:bodyPr/>
        <a:lstStyle/>
        <a:p>
          <a:r>
            <a:rPr lang="en-US"/>
            <a:t>Try</a:t>
          </a:r>
        </a:p>
      </dgm:t>
    </dgm:pt>
    <dgm:pt modelId="{4CC7C09B-5BC5-416E-928F-E7B2804525A6}" type="parTrans" cxnId="{68DBDBDE-9782-4B7D-9F4B-B7837AAFE3D8}">
      <dgm:prSet/>
      <dgm:spPr/>
      <dgm:t>
        <a:bodyPr/>
        <a:lstStyle/>
        <a:p>
          <a:endParaRPr lang="en-US"/>
        </a:p>
      </dgm:t>
    </dgm:pt>
    <dgm:pt modelId="{BD728CEB-B42E-4B72-A24A-1FDE1CB40D09}" type="sibTrans" cxnId="{68DBDBDE-9782-4B7D-9F4B-B7837AAFE3D8}">
      <dgm:prSet/>
      <dgm:spPr/>
      <dgm:t>
        <a:bodyPr/>
        <a:lstStyle/>
        <a:p>
          <a:endParaRPr lang="en-US"/>
        </a:p>
      </dgm:t>
    </dgm:pt>
    <dgm:pt modelId="{0E3DAF00-7A71-43F0-86BB-6BA574986997}">
      <dgm:prSet/>
      <dgm:spPr/>
      <dgm:t>
        <a:bodyPr/>
        <a:lstStyle/>
        <a:p>
          <a:r>
            <a:rPr lang="en-US"/>
            <a:t>Try to avoid triggers</a:t>
          </a:r>
        </a:p>
      </dgm:t>
    </dgm:pt>
    <dgm:pt modelId="{3DA47C53-9FF0-4065-93F4-DD0CB5466AEC}" type="parTrans" cxnId="{1D5E0C88-3ACD-4516-9BE2-C7FFF4FD6810}">
      <dgm:prSet/>
      <dgm:spPr/>
      <dgm:t>
        <a:bodyPr/>
        <a:lstStyle/>
        <a:p>
          <a:endParaRPr lang="en-US"/>
        </a:p>
      </dgm:t>
    </dgm:pt>
    <dgm:pt modelId="{FB14F2AF-475E-42B4-9B71-4426D7AF9F92}" type="sibTrans" cxnId="{1D5E0C88-3ACD-4516-9BE2-C7FFF4FD6810}">
      <dgm:prSet/>
      <dgm:spPr/>
      <dgm:t>
        <a:bodyPr/>
        <a:lstStyle/>
        <a:p>
          <a:endParaRPr lang="en-US"/>
        </a:p>
      </dgm:t>
    </dgm:pt>
    <dgm:pt modelId="{5F26C1E9-2603-4E22-85C4-A784F32AEA9B}">
      <dgm:prSet/>
      <dgm:spPr/>
      <dgm:t>
        <a:bodyPr/>
        <a:lstStyle/>
        <a:p>
          <a:r>
            <a:rPr lang="en-US"/>
            <a:t>Have</a:t>
          </a:r>
        </a:p>
      </dgm:t>
    </dgm:pt>
    <dgm:pt modelId="{5F7299E0-46E2-487D-B524-3A93187541CC}" type="parTrans" cxnId="{D7B78E8C-94A9-4F2E-88FF-35D2171C8531}">
      <dgm:prSet/>
      <dgm:spPr/>
      <dgm:t>
        <a:bodyPr/>
        <a:lstStyle/>
        <a:p>
          <a:endParaRPr lang="en-US"/>
        </a:p>
      </dgm:t>
    </dgm:pt>
    <dgm:pt modelId="{EACCFB5B-8D25-47DB-8CA5-313F05E84DB9}" type="sibTrans" cxnId="{D7B78E8C-94A9-4F2E-88FF-35D2171C8531}">
      <dgm:prSet/>
      <dgm:spPr/>
      <dgm:t>
        <a:bodyPr/>
        <a:lstStyle/>
        <a:p>
          <a:endParaRPr lang="en-US"/>
        </a:p>
      </dgm:t>
    </dgm:pt>
    <dgm:pt modelId="{EA5A1094-1C98-46A1-9317-2AD35E7EFCD6}">
      <dgm:prSet/>
      <dgm:spPr/>
      <dgm:t>
        <a:bodyPr/>
        <a:lstStyle/>
        <a:p>
          <a:r>
            <a:rPr lang="en-US"/>
            <a:t>Have a self 'management' plan with your healthcare provider</a:t>
          </a:r>
        </a:p>
      </dgm:t>
    </dgm:pt>
    <dgm:pt modelId="{A1EDDBFB-D1CB-45C2-9370-1D6BEEEB90DB}" type="parTrans" cxnId="{0B1D17C1-4BEA-4B45-809C-0D44C198299A}">
      <dgm:prSet/>
      <dgm:spPr/>
      <dgm:t>
        <a:bodyPr/>
        <a:lstStyle/>
        <a:p>
          <a:endParaRPr lang="en-US"/>
        </a:p>
      </dgm:t>
    </dgm:pt>
    <dgm:pt modelId="{3B819D32-2129-4228-A816-1329BEDAAD12}" type="sibTrans" cxnId="{0B1D17C1-4BEA-4B45-809C-0D44C198299A}">
      <dgm:prSet/>
      <dgm:spPr/>
      <dgm:t>
        <a:bodyPr/>
        <a:lstStyle/>
        <a:p>
          <a:endParaRPr lang="en-US"/>
        </a:p>
      </dgm:t>
    </dgm:pt>
    <dgm:pt modelId="{CF66972E-0730-45E1-9B29-F4C196B25054}" type="pres">
      <dgm:prSet presAssocID="{07F79044-9652-47D5-BCAF-1551BF12E7AF}" presName="Name0" presStyleCnt="0">
        <dgm:presLayoutVars>
          <dgm:dir/>
          <dgm:animLvl val="lvl"/>
          <dgm:resizeHandles val="exact"/>
        </dgm:presLayoutVars>
      </dgm:prSet>
      <dgm:spPr/>
    </dgm:pt>
    <dgm:pt modelId="{3D9FC4E9-668E-4ABC-880A-914F921167C8}" type="pres">
      <dgm:prSet presAssocID="{BEF6158A-3958-4CA0-96B2-FA340C7B3C39}" presName="composite" presStyleCnt="0"/>
      <dgm:spPr/>
    </dgm:pt>
    <dgm:pt modelId="{31AD9288-8C96-45FA-AE1E-1DB65EBACC43}" type="pres">
      <dgm:prSet presAssocID="{BEF6158A-3958-4CA0-96B2-FA340C7B3C39}" presName="parTx" presStyleLbl="alignNode1" presStyleIdx="0" presStyleCnt="5">
        <dgm:presLayoutVars>
          <dgm:chMax val="0"/>
          <dgm:chPref val="0"/>
        </dgm:presLayoutVars>
      </dgm:prSet>
      <dgm:spPr/>
    </dgm:pt>
    <dgm:pt modelId="{A1ECDCA0-2EC4-46C3-A319-40D187BA4A5D}" type="pres">
      <dgm:prSet presAssocID="{BEF6158A-3958-4CA0-96B2-FA340C7B3C39}" presName="desTx" presStyleLbl="alignAccFollowNode1" presStyleIdx="0" presStyleCnt="5">
        <dgm:presLayoutVars/>
      </dgm:prSet>
      <dgm:spPr/>
    </dgm:pt>
    <dgm:pt modelId="{D5BC8366-D87C-46BB-B80D-CC31784263A1}" type="pres">
      <dgm:prSet presAssocID="{6498CA2E-8B77-4BFC-AFE3-9492F974150C}" presName="space" presStyleCnt="0"/>
      <dgm:spPr/>
    </dgm:pt>
    <dgm:pt modelId="{871330E4-34FC-4587-B15F-4A73E663A83D}" type="pres">
      <dgm:prSet presAssocID="{EC32D9D2-7BFA-41AC-9EB1-D1D2EFEB256A}" presName="composite" presStyleCnt="0"/>
      <dgm:spPr/>
    </dgm:pt>
    <dgm:pt modelId="{0877B277-628C-4716-9D45-D49D27B1424C}" type="pres">
      <dgm:prSet presAssocID="{EC32D9D2-7BFA-41AC-9EB1-D1D2EFEB256A}" presName="parTx" presStyleLbl="alignNode1" presStyleIdx="1" presStyleCnt="5">
        <dgm:presLayoutVars>
          <dgm:chMax val="0"/>
          <dgm:chPref val="0"/>
        </dgm:presLayoutVars>
      </dgm:prSet>
      <dgm:spPr/>
    </dgm:pt>
    <dgm:pt modelId="{21A9BD74-C835-4124-8E45-CE625F868C12}" type="pres">
      <dgm:prSet presAssocID="{EC32D9D2-7BFA-41AC-9EB1-D1D2EFEB256A}" presName="desTx" presStyleLbl="alignAccFollowNode1" presStyleIdx="1" presStyleCnt="5">
        <dgm:presLayoutVars/>
      </dgm:prSet>
      <dgm:spPr/>
    </dgm:pt>
    <dgm:pt modelId="{A36175AD-06E4-487D-A9D5-AFA42872DED2}" type="pres">
      <dgm:prSet presAssocID="{9F477122-C169-4E93-9812-39D66317E5BA}" presName="space" presStyleCnt="0"/>
      <dgm:spPr/>
    </dgm:pt>
    <dgm:pt modelId="{1A3EC9D3-8D81-4E37-8D52-0C3A3D4C1198}" type="pres">
      <dgm:prSet presAssocID="{E7BFA4EC-FFDC-4F39-83D9-84296A259830}" presName="composite" presStyleCnt="0"/>
      <dgm:spPr/>
    </dgm:pt>
    <dgm:pt modelId="{7096C14F-8B79-4377-B152-80014163E62F}" type="pres">
      <dgm:prSet presAssocID="{E7BFA4EC-FFDC-4F39-83D9-84296A259830}" presName="parTx" presStyleLbl="alignNode1" presStyleIdx="2" presStyleCnt="5">
        <dgm:presLayoutVars>
          <dgm:chMax val="0"/>
          <dgm:chPref val="0"/>
        </dgm:presLayoutVars>
      </dgm:prSet>
      <dgm:spPr/>
    </dgm:pt>
    <dgm:pt modelId="{E0BF3D35-02B0-476E-AA0D-3DC9C68CB0E5}" type="pres">
      <dgm:prSet presAssocID="{E7BFA4EC-FFDC-4F39-83D9-84296A259830}" presName="desTx" presStyleLbl="alignAccFollowNode1" presStyleIdx="2" presStyleCnt="5">
        <dgm:presLayoutVars/>
      </dgm:prSet>
      <dgm:spPr/>
    </dgm:pt>
    <dgm:pt modelId="{7CAC1BAC-E726-4155-B532-CB6B1F1697BF}" type="pres">
      <dgm:prSet presAssocID="{3B6F7F03-78D8-4706-B927-2DDCFDF4736E}" presName="space" presStyleCnt="0"/>
      <dgm:spPr/>
    </dgm:pt>
    <dgm:pt modelId="{5B0C4A16-8454-4EA9-BBD9-F1C7F61241AF}" type="pres">
      <dgm:prSet presAssocID="{E0013337-36CF-4C05-B294-02EEC90DE43B}" presName="composite" presStyleCnt="0"/>
      <dgm:spPr/>
    </dgm:pt>
    <dgm:pt modelId="{909B95B9-FD5C-4D8D-93C2-21631AFCCA1D}" type="pres">
      <dgm:prSet presAssocID="{E0013337-36CF-4C05-B294-02EEC90DE43B}" presName="parTx" presStyleLbl="alignNode1" presStyleIdx="3" presStyleCnt="5">
        <dgm:presLayoutVars>
          <dgm:chMax val="0"/>
          <dgm:chPref val="0"/>
        </dgm:presLayoutVars>
      </dgm:prSet>
      <dgm:spPr/>
    </dgm:pt>
    <dgm:pt modelId="{F78A6E6F-F4F1-48A7-BB49-24A1D31A0D41}" type="pres">
      <dgm:prSet presAssocID="{E0013337-36CF-4C05-B294-02EEC90DE43B}" presName="desTx" presStyleLbl="alignAccFollowNode1" presStyleIdx="3" presStyleCnt="5">
        <dgm:presLayoutVars/>
      </dgm:prSet>
      <dgm:spPr/>
    </dgm:pt>
    <dgm:pt modelId="{3926EAE6-F259-4C2A-9EAD-AD8BA88E6CAE}" type="pres">
      <dgm:prSet presAssocID="{BD728CEB-B42E-4B72-A24A-1FDE1CB40D09}" presName="space" presStyleCnt="0"/>
      <dgm:spPr/>
    </dgm:pt>
    <dgm:pt modelId="{FEA8BD73-4F06-4DB0-AEBD-79097700D1D1}" type="pres">
      <dgm:prSet presAssocID="{5F26C1E9-2603-4E22-85C4-A784F32AEA9B}" presName="composite" presStyleCnt="0"/>
      <dgm:spPr/>
    </dgm:pt>
    <dgm:pt modelId="{C96DB762-BB26-4115-9C2F-8511FDEBA95C}" type="pres">
      <dgm:prSet presAssocID="{5F26C1E9-2603-4E22-85C4-A784F32AEA9B}" presName="parTx" presStyleLbl="alignNode1" presStyleIdx="4" presStyleCnt="5">
        <dgm:presLayoutVars>
          <dgm:chMax val="0"/>
          <dgm:chPref val="0"/>
        </dgm:presLayoutVars>
      </dgm:prSet>
      <dgm:spPr/>
    </dgm:pt>
    <dgm:pt modelId="{FE893409-5141-43F2-AB6D-992D535F6BB8}" type="pres">
      <dgm:prSet presAssocID="{5F26C1E9-2603-4E22-85C4-A784F32AEA9B}" presName="desTx" presStyleLbl="alignAccFollowNode1" presStyleIdx="4" presStyleCnt="5">
        <dgm:presLayoutVars/>
      </dgm:prSet>
      <dgm:spPr/>
    </dgm:pt>
  </dgm:ptLst>
  <dgm:cxnLst>
    <dgm:cxn modelId="{9FB46505-8603-40C9-AF8B-F4780E12EB09}" type="presOf" srcId="{0E3DAF00-7A71-43F0-86BB-6BA574986997}" destId="{F78A6E6F-F4F1-48A7-BB49-24A1D31A0D41}" srcOrd="0" destOrd="0" presId="urn:microsoft.com/office/officeart/2016/7/layout/ChevronBlockProcess"/>
    <dgm:cxn modelId="{F212E01B-3369-49A0-A6C2-0E273C9174AF}" type="presOf" srcId="{68BE5A9E-0F98-4A2B-9B6A-BF279B84C054}" destId="{E0BF3D35-02B0-476E-AA0D-3DC9C68CB0E5}" srcOrd="0" destOrd="0" presId="urn:microsoft.com/office/officeart/2016/7/layout/ChevronBlockProcess"/>
    <dgm:cxn modelId="{7C104C27-F97E-471A-B6B3-9B992EB2FA1D}" type="presOf" srcId="{E7BFA4EC-FFDC-4F39-83D9-84296A259830}" destId="{7096C14F-8B79-4377-B152-80014163E62F}" srcOrd="0" destOrd="0" presId="urn:microsoft.com/office/officeart/2016/7/layout/ChevronBlockProcess"/>
    <dgm:cxn modelId="{0E0EF663-25E0-4059-9727-EC7C36EEC5C1}" srcId="{E7BFA4EC-FFDC-4F39-83D9-84296A259830}" destId="{68BE5A9E-0F98-4A2B-9B6A-BF279B84C054}" srcOrd="0" destOrd="0" parTransId="{98CFE609-AA0A-448C-BEB6-EED86F6563CE}" sibTransId="{94731BC3-DA9A-4536-907A-88AA6E842C45}"/>
    <dgm:cxn modelId="{1F6D9545-625A-451B-8B12-9B0BAFBE5618}" type="presOf" srcId="{0CAE1F17-EB05-4F87-94EE-596B5C1B4E8F}" destId="{A1ECDCA0-2EC4-46C3-A319-40D187BA4A5D}" srcOrd="0" destOrd="0" presId="urn:microsoft.com/office/officeart/2016/7/layout/ChevronBlockProcess"/>
    <dgm:cxn modelId="{15AF7671-5383-4866-A596-350158A057F6}" type="presOf" srcId="{BEF6158A-3958-4CA0-96B2-FA340C7B3C39}" destId="{31AD9288-8C96-45FA-AE1E-1DB65EBACC43}" srcOrd="0" destOrd="0" presId="urn:microsoft.com/office/officeart/2016/7/layout/ChevronBlockProcess"/>
    <dgm:cxn modelId="{80F0317A-D1D1-4BD2-858C-B12EAE024C7B}" type="presOf" srcId="{07F79044-9652-47D5-BCAF-1551BF12E7AF}" destId="{CF66972E-0730-45E1-9B29-F4C196B25054}" srcOrd="0" destOrd="0" presId="urn:microsoft.com/office/officeart/2016/7/layout/ChevronBlockProcess"/>
    <dgm:cxn modelId="{DF3E4582-7DAB-4EE4-B0B5-5949998CA5C0}" srcId="{07F79044-9652-47D5-BCAF-1551BF12E7AF}" destId="{E7BFA4EC-FFDC-4F39-83D9-84296A259830}" srcOrd="2" destOrd="0" parTransId="{922E030F-E747-4A29-BCA3-D83BAC6DCC32}" sibTransId="{3B6F7F03-78D8-4706-B927-2DDCFDF4736E}"/>
    <dgm:cxn modelId="{2729C085-F513-40D5-A7B8-5F438A100CD5}" srcId="{EC32D9D2-7BFA-41AC-9EB1-D1D2EFEB256A}" destId="{F59B77B1-6A54-4D4F-ABCB-202080608071}" srcOrd="0" destOrd="0" parTransId="{AA4ED432-87D3-4455-9572-413538553FF4}" sibTransId="{9CD4C72B-269D-4C57-8800-BB23EC172551}"/>
    <dgm:cxn modelId="{1D5E0C88-3ACD-4516-9BE2-C7FFF4FD6810}" srcId="{E0013337-36CF-4C05-B294-02EEC90DE43B}" destId="{0E3DAF00-7A71-43F0-86BB-6BA574986997}" srcOrd="0" destOrd="0" parTransId="{3DA47C53-9FF0-4065-93F4-DD0CB5466AEC}" sibTransId="{FB14F2AF-475E-42B4-9B71-4426D7AF9F92}"/>
    <dgm:cxn modelId="{D7B78E8C-94A9-4F2E-88FF-35D2171C8531}" srcId="{07F79044-9652-47D5-BCAF-1551BF12E7AF}" destId="{5F26C1E9-2603-4E22-85C4-A784F32AEA9B}" srcOrd="4" destOrd="0" parTransId="{5F7299E0-46E2-487D-B524-3A93187541CC}" sibTransId="{EACCFB5B-8D25-47DB-8CA5-313F05E84DB9}"/>
    <dgm:cxn modelId="{2BC7869D-D2C3-46CE-BC98-2584EB551FCA}" srcId="{07F79044-9652-47D5-BCAF-1551BF12E7AF}" destId="{EC32D9D2-7BFA-41AC-9EB1-D1D2EFEB256A}" srcOrd="1" destOrd="0" parTransId="{C008AAF7-B3F2-444F-A4C0-6094D1E35160}" sibTransId="{9F477122-C169-4E93-9812-39D66317E5BA}"/>
    <dgm:cxn modelId="{B5A2A79D-3F61-4039-A7EF-44F3A39DD4F4}" type="presOf" srcId="{E0013337-36CF-4C05-B294-02EEC90DE43B}" destId="{909B95B9-FD5C-4D8D-93C2-21631AFCCA1D}" srcOrd="0" destOrd="0" presId="urn:microsoft.com/office/officeart/2016/7/layout/ChevronBlockProcess"/>
    <dgm:cxn modelId="{2361609F-FC45-40F6-AF48-19F55CCF2E46}" type="presOf" srcId="{EC32D9D2-7BFA-41AC-9EB1-D1D2EFEB256A}" destId="{0877B277-628C-4716-9D45-D49D27B1424C}" srcOrd="0" destOrd="0" presId="urn:microsoft.com/office/officeart/2016/7/layout/ChevronBlockProcess"/>
    <dgm:cxn modelId="{5FEEF3B1-306F-4CAF-9CD5-3385D182AC75}" type="presOf" srcId="{EA5A1094-1C98-46A1-9317-2AD35E7EFCD6}" destId="{FE893409-5141-43F2-AB6D-992D535F6BB8}" srcOrd="0" destOrd="0" presId="urn:microsoft.com/office/officeart/2016/7/layout/ChevronBlockProcess"/>
    <dgm:cxn modelId="{0B1D17C1-4BEA-4B45-809C-0D44C198299A}" srcId="{5F26C1E9-2603-4E22-85C4-A784F32AEA9B}" destId="{EA5A1094-1C98-46A1-9317-2AD35E7EFCD6}" srcOrd="0" destOrd="0" parTransId="{A1EDDBFB-D1CB-45C2-9370-1D6BEEEB90DB}" sibTransId="{3B819D32-2129-4228-A816-1329BEDAAD12}"/>
    <dgm:cxn modelId="{26C17AC1-EAC6-40AD-814F-4B465E998051}" srcId="{07F79044-9652-47D5-BCAF-1551BF12E7AF}" destId="{BEF6158A-3958-4CA0-96B2-FA340C7B3C39}" srcOrd="0" destOrd="0" parTransId="{7581F875-9D50-4689-BD0C-54D8E7EF5DF1}" sibTransId="{6498CA2E-8B77-4BFC-AFE3-9492F974150C}"/>
    <dgm:cxn modelId="{8D0A41C4-1365-491F-8E4E-4218C7F4851A}" srcId="{BEF6158A-3958-4CA0-96B2-FA340C7B3C39}" destId="{0CAE1F17-EB05-4F87-94EE-596B5C1B4E8F}" srcOrd="0" destOrd="0" parTransId="{9E248E33-0B2A-48A1-B476-F5A742F52643}" sibTransId="{D6B2CEB4-8CE2-42BE-9CB1-C29204C272B2}"/>
    <dgm:cxn modelId="{95011ED7-ACE0-4D7B-BA07-5D838719811B}" type="presOf" srcId="{F59B77B1-6A54-4D4F-ABCB-202080608071}" destId="{21A9BD74-C835-4124-8E45-CE625F868C12}" srcOrd="0" destOrd="0" presId="urn:microsoft.com/office/officeart/2016/7/layout/ChevronBlockProcess"/>
    <dgm:cxn modelId="{68DBDBDE-9782-4B7D-9F4B-B7837AAFE3D8}" srcId="{07F79044-9652-47D5-BCAF-1551BF12E7AF}" destId="{E0013337-36CF-4C05-B294-02EEC90DE43B}" srcOrd="3" destOrd="0" parTransId="{4CC7C09B-5BC5-416E-928F-E7B2804525A6}" sibTransId="{BD728CEB-B42E-4B72-A24A-1FDE1CB40D09}"/>
    <dgm:cxn modelId="{9CBEACF7-81C2-4E48-B202-5C3F15FE2EC6}" type="presOf" srcId="{5F26C1E9-2603-4E22-85C4-A784F32AEA9B}" destId="{C96DB762-BB26-4115-9C2F-8511FDEBA95C}" srcOrd="0" destOrd="0" presId="urn:microsoft.com/office/officeart/2016/7/layout/ChevronBlockProcess"/>
    <dgm:cxn modelId="{72D4D57D-CADA-47CB-9995-7350F6C71AC0}" type="presParOf" srcId="{CF66972E-0730-45E1-9B29-F4C196B25054}" destId="{3D9FC4E9-668E-4ABC-880A-914F921167C8}" srcOrd="0" destOrd="0" presId="urn:microsoft.com/office/officeart/2016/7/layout/ChevronBlockProcess"/>
    <dgm:cxn modelId="{08295894-EA4D-4F70-8C9D-B897B745AA91}" type="presParOf" srcId="{3D9FC4E9-668E-4ABC-880A-914F921167C8}" destId="{31AD9288-8C96-45FA-AE1E-1DB65EBACC43}" srcOrd="0" destOrd="0" presId="urn:microsoft.com/office/officeart/2016/7/layout/ChevronBlockProcess"/>
    <dgm:cxn modelId="{5D3E1D24-5AE0-4E46-A13E-B3CCC67D388E}" type="presParOf" srcId="{3D9FC4E9-668E-4ABC-880A-914F921167C8}" destId="{A1ECDCA0-2EC4-46C3-A319-40D187BA4A5D}" srcOrd="1" destOrd="0" presId="urn:microsoft.com/office/officeart/2016/7/layout/ChevronBlockProcess"/>
    <dgm:cxn modelId="{FF12D3BA-0700-4668-B551-967876FBAF0A}" type="presParOf" srcId="{CF66972E-0730-45E1-9B29-F4C196B25054}" destId="{D5BC8366-D87C-46BB-B80D-CC31784263A1}" srcOrd="1" destOrd="0" presId="urn:microsoft.com/office/officeart/2016/7/layout/ChevronBlockProcess"/>
    <dgm:cxn modelId="{65D0119A-EE13-405D-BA7D-654E5CE3CF18}" type="presParOf" srcId="{CF66972E-0730-45E1-9B29-F4C196B25054}" destId="{871330E4-34FC-4587-B15F-4A73E663A83D}" srcOrd="2" destOrd="0" presId="urn:microsoft.com/office/officeart/2016/7/layout/ChevronBlockProcess"/>
    <dgm:cxn modelId="{99752768-0C1A-4164-A56A-52D1E9DF708E}" type="presParOf" srcId="{871330E4-34FC-4587-B15F-4A73E663A83D}" destId="{0877B277-628C-4716-9D45-D49D27B1424C}" srcOrd="0" destOrd="0" presId="urn:microsoft.com/office/officeart/2016/7/layout/ChevronBlockProcess"/>
    <dgm:cxn modelId="{B3D9189B-5C15-456C-AA3E-6B58AE7C9614}" type="presParOf" srcId="{871330E4-34FC-4587-B15F-4A73E663A83D}" destId="{21A9BD74-C835-4124-8E45-CE625F868C12}" srcOrd="1" destOrd="0" presId="urn:microsoft.com/office/officeart/2016/7/layout/ChevronBlockProcess"/>
    <dgm:cxn modelId="{3D302E78-4053-4D1C-B4C3-9000BD429BEB}" type="presParOf" srcId="{CF66972E-0730-45E1-9B29-F4C196B25054}" destId="{A36175AD-06E4-487D-A9D5-AFA42872DED2}" srcOrd="3" destOrd="0" presId="urn:microsoft.com/office/officeart/2016/7/layout/ChevronBlockProcess"/>
    <dgm:cxn modelId="{856C6561-7F0E-48C4-B753-07ABB05F1107}" type="presParOf" srcId="{CF66972E-0730-45E1-9B29-F4C196B25054}" destId="{1A3EC9D3-8D81-4E37-8D52-0C3A3D4C1198}" srcOrd="4" destOrd="0" presId="urn:microsoft.com/office/officeart/2016/7/layout/ChevronBlockProcess"/>
    <dgm:cxn modelId="{42D71E7A-F1C0-41D6-96A1-E69D43D4D955}" type="presParOf" srcId="{1A3EC9D3-8D81-4E37-8D52-0C3A3D4C1198}" destId="{7096C14F-8B79-4377-B152-80014163E62F}" srcOrd="0" destOrd="0" presId="urn:microsoft.com/office/officeart/2016/7/layout/ChevronBlockProcess"/>
    <dgm:cxn modelId="{DBC52463-AAA9-4A62-992E-18A8021D0E4D}" type="presParOf" srcId="{1A3EC9D3-8D81-4E37-8D52-0C3A3D4C1198}" destId="{E0BF3D35-02B0-476E-AA0D-3DC9C68CB0E5}" srcOrd="1" destOrd="0" presId="urn:microsoft.com/office/officeart/2016/7/layout/ChevronBlockProcess"/>
    <dgm:cxn modelId="{C0347AD2-6E24-49E7-A6D0-50CF470E4478}" type="presParOf" srcId="{CF66972E-0730-45E1-9B29-F4C196B25054}" destId="{7CAC1BAC-E726-4155-B532-CB6B1F1697BF}" srcOrd="5" destOrd="0" presId="urn:microsoft.com/office/officeart/2016/7/layout/ChevronBlockProcess"/>
    <dgm:cxn modelId="{8C4DBC41-9C0F-4A08-97B1-3C68F32E22E3}" type="presParOf" srcId="{CF66972E-0730-45E1-9B29-F4C196B25054}" destId="{5B0C4A16-8454-4EA9-BBD9-F1C7F61241AF}" srcOrd="6" destOrd="0" presId="urn:microsoft.com/office/officeart/2016/7/layout/ChevronBlockProcess"/>
    <dgm:cxn modelId="{B79437A4-8376-49D8-90E6-7AC0BDDFC418}" type="presParOf" srcId="{5B0C4A16-8454-4EA9-BBD9-F1C7F61241AF}" destId="{909B95B9-FD5C-4D8D-93C2-21631AFCCA1D}" srcOrd="0" destOrd="0" presId="urn:microsoft.com/office/officeart/2016/7/layout/ChevronBlockProcess"/>
    <dgm:cxn modelId="{F839CAEB-8299-4CBE-A25F-D61D6BD1E424}" type="presParOf" srcId="{5B0C4A16-8454-4EA9-BBD9-F1C7F61241AF}" destId="{F78A6E6F-F4F1-48A7-BB49-24A1D31A0D41}" srcOrd="1" destOrd="0" presId="urn:microsoft.com/office/officeart/2016/7/layout/ChevronBlockProcess"/>
    <dgm:cxn modelId="{966E67D9-2DD3-4536-9400-5F0FCE741DF6}" type="presParOf" srcId="{CF66972E-0730-45E1-9B29-F4C196B25054}" destId="{3926EAE6-F259-4C2A-9EAD-AD8BA88E6CAE}" srcOrd="7" destOrd="0" presId="urn:microsoft.com/office/officeart/2016/7/layout/ChevronBlockProcess"/>
    <dgm:cxn modelId="{424F1726-E7BA-4692-B9CA-F3DE301ABAAB}" type="presParOf" srcId="{CF66972E-0730-45E1-9B29-F4C196B25054}" destId="{FEA8BD73-4F06-4DB0-AEBD-79097700D1D1}" srcOrd="8" destOrd="0" presId="urn:microsoft.com/office/officeart/2016/7/layout/ChevronBlockProcess"/>
    <dgm:cxn modelId="{0DD37868-B4E6-4789-9E7E-5AB899C63453}" type="presParOf" srcId="{FEA8BD73-4F06-4DB0-AEBD-79097700D1D1}" destId="{C96DB762-BB26-4115-9C2F-8511FDEBA95C}" srcOrd="0" destOrd="0" presId="urn:microsoft.com/office/officeart/2016/7/layout/ChevronBlockProcess"/>
    <dgm:cxn modelId="{08CB3F49-DCD0-412A-BA56-5D71AF1E3E2D}" type="presParOf" srcId="{FEA8BD73-4F06-4DB0-AEBD-79097700D1D1}" destId="{FE893409-5141-43F2-AB6D-992D535F6BB8}" srcOrd="1" destOrd="0" presId="urn:microsoft.com/office/officeart/2016/7/layout/ChevronBlock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87268D-4708-4057-BF2C-3163F1B1B24F}">
      <dsp:nvSpPr>
        <dsp:cNvPr id="0" name=""/>
        <dsp:cNvSpPr/>
      </dsp:nvSpPr>
      <dsp:spPr>
        <a:xfrm>
          <a:off x="48170" y="660"/>
          <a:ext cx="2210431" cy="132625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1" kern="1200"/>
            <a:t>To determine the benefits and risks of the newly developed or existing interventions.</a:t>
          </a:r>
          <a:endParaRPr lang="en-US" sz="1600" kern="1200"/>
        </a:p>
      </dsp:txBody>
      <dsp:txXfrm>
        <a:off x="48170" y="660"/>
        <a:ext cx="2210431" cy="1326259"/>
      </dsp:txXfrm>
    </dsp:sp>
    <dsp:sp modelId="{46305DC1-2415-4C76-93FE-15EC1FC4F6AA}">
      <dsp:nvSpPr>
        <dsp:cNvPr id="0" name=""/>
        <dsp:cNvSpPr/>
      </dsp:nvSpPr>
      <dsp:spPr>
        <a:xfrm>
          <a:off x="2479645" y="660"/>
          <a:ext cx="2210431" cy="1326259"/>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1" kern="1200"/>
            <a:t>To assess the cost-effectiveness of nursing interventions.</a:t>
          </a:r>
          <a:endParaRPr lang="en-US" sz="1600" kern="1200"/>
        </a:p>
      </dsp:txBody>
      <dsp:txXfrm>
        <a:off x="2479645" y="660"/>
        <a:ext cx="2210431" cy="1326259"/>
      </dsp:txXfrm>
    </dsp:sp>
    <dsp:sp modelId="{082D3735-B37D-49E4-A529-3107F5BA9517}">
      <dsp:nvSpPr>
        <dsp:cNvPr id="0" name=""/>
        <dsp:cNvSpPr/>
      </dsp:nvSpPr>
      <dsp:spPr>
        <a:xfrm>
          <a:off x="4911120" y="660"/>
          <a:ext cx="2210431" cy="1326259"/>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1" kern="1200"/>
            <a:t>To diagnose, assess patients and to measure important clinical outcomes.</a:t>
          </a:r>
          <a:endParaRPr lang="en-US" sz="1600" kern="1200"/>
        </a:p>
      </dsp:txBody>
      <dsp:txXfrm>
        <a:off x="4911120" y="660"/>
        <a:ext cx="2210431" cy="1326259"/>
      </dsp:txXfrm>
    </dsp:sp>
    <dsp:sp modelId="{A3BF4F66-D648-4F7C-BD4E-284067EAD320}">
      <dsp:nvSpPr>
        <dsp:cNvPr id="0" name=""/>
        <dsp:cNvSpPr/>
      </dsp:nvSpPr>
      <dsp:spPr>
        <a:xfrm>
          <a:off x="7342595" y="660"/>
          <a:ext cx="2210431" cy="1326259"/>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i="1" kern="1200"/>
            <a:t>To facilitate the development of long-term care plans for patients. </a:t>
          </a:r>
          <a:endParaRPr lang="en-US" sz="1600" kern="1200"/>
        </a:p>
      </dsp:txBody>
      <dsp:txXfrm>
        <a:off x="7342595" y="660"/>
        <a:ext cx="2210431" cy="1326259"/>
      </dsp:txXfrm>
    </dsp:sp>
    <dsp:sp modelId="{56DD5572-0666-4A27-A704-435964B62045}">
      <dsp:nvSpPr>
        <dsp:cNvPr id="0" name=""/>
        <dsp:cNvSpPr/>
      </dsp:nvSpPr>
      <dsp:spPr>
        <a:xfrm>
          <a:off x="1263907" y="1547963"/>
          <a:ext cx="2210431" cy="1326259"/>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To prevent harm to the patients.</a:t>
          </a:r>
          <a:endParaRPr lang="en-US" sz="1600" kern="1200"/>
        </a:p>
      </dsp:txBody>
      <dsp:txXfrm>
        <a:off x="1263907" y="1547963"/>
        <a:ext cx="2210431" cy="1326259"/>
      </dsp:txXfrm>
    </dsp:sp>
    <dsp:sp modelId="{DD166D0E-9F50-4F99-B416-BF3C5CB60C84}">
      <dsp:nvSpPr>
        <dsp:cNvPr id="0" name=""/>
        <dsp:cNvSpPr/>
      </dsp:nvSpPr>
      <dsp:spPr>
        <a:xfrm>
          <a:off x="3695382" y="1547963"/>
          <a:ext cx="2210431" cy="1326259"/>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To provide guideline to patients to make important lifestyle choices and to be vigilant for key symptoms.</a:t>
          </a:r>
          <a:endParaRPr lang="en-US" sz="1600" kern="1200"/>
        </a:p>
      </dsp:txBody>
      <dsp:txXfrm>
        <a:off x="3695382" y="1547963"/>
        <a:ext cx="2210431" cy="1326259"/>
      </dsp:txXfrm>
    </dsp:sp>
    <dsp:sp modelId="{94040706-52B8-426A-ABF7-428940D6DDA9}">
      <dsp:nvSpPr>
        <dsp:cNvPr id="0" name=""/>
        <dsp:cNvSpPr/>
      </dsp:nvSpPr>
      <dsp:spPr>
        <a:xfrm>
          <a:off x="6126857" y="1547963"/>
          <a:ext cx="2210431" cy="1326259"/>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Basic research to extend the base of knowledge in nursing.</a:t>
          </a:r>
          <a:endParaRPr lang="en-US" sz="1600" kern="1200"/>
        </a:p>
      </dsp:txBody>
      <dsp:txXfrm>
        <a:off x="6126857" y="1547963"/>
        <a:ext cx="2210431" cy="13262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F6E467-6D41-4D27-AF03-0269CAF5D580}">
      <dsp:nvSpPr>
        <dsp:cNvPr id="0" name=""/>
        <dsp:cNvSpPr/>
      </dsp:nvSpPr>
      <dsp:spPr>
        <a:xfrm>
          <a:off x="0" y="411981"/>
          <a:ext cx="9601196" cy="6318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latin typeface="Garamond" panose="02020404030301010803"/>
            </a:rPr>
            <a:t>Affects more than 2% of the population</a:t>
          </a:r>
          <a:endParaRPr lang="en-GB" sz="2700" kern="1200" dirty="0"/>
        </a:p>
      </dsp:txBody>
      <dsp:txXfrm>
        <a:off x="30842" y="442823"/>
        <a:ext cx="9539512" cy="570116"/>
      </dsp:txXfrm>
    </dsp:sp>
    <dsp:sp modelId="{19D60B19-512A-439A-B054-27E35FA97622}">
      <dsp:nvSpPr>
        <dsp:cNvPr id="0" name=""/>
        <dsp:cNvSpPr/>
      </dsp:nvSpPr>
      <dsp:spPr>
        <a:xfrm>
          <a:off x="0" y="1121541"/>
          <a:ext cx="9601196" cy="631800"/>
        </a:xfrm>
        <a:prstGeom prst="roundRect">
          <a:avLst/>
        </a:prstGeom>
        <a:solidFill>
          <a:schemeClr val="accent2">
            <a:hueOff val="1681577"/>
            <a:satOff val="-1786"/>
            <a:lumOff val="137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rgbClr val="222222"/>
              </a:solidFill>
              <a:latin typeface="Garamond" panose="02020404030301010803"/>
            </a:rPr>
            <a:t>4.5</a:t>
          </a:r>
          <a:r>
            <a:rPr lang="en-GB" sz="2700" kern="1200" dirty="0">
              <a:solidFill>
                <a:srgbClr val="222222"/>
              </a:solidFill>
            </a:rPr>
            <a:t>% of all people aged over 40 – live with diagnosed COPD.</a:t>
          </a:r>
        </a:p>
      </dsp:txBody>
      <dsp:txXfrm>
        <a:off x="30842" y="1152383"/>
        <a:ext cx="9539512" cy="570116"/>
      </dsp:txXfrm>
    </dsp:sp>
    <dsp:sp modelId="{A33E553C-79A9-4891-970D-9997D74E63A6}">
      <dsp:nvSpPr>
        <dsp:cNvPr id="0" name=""/>
        <dsp:cNvSpPr/>
      </dsp:nvSpPr>
      <dsp:spPr>
        <a:xfrm>
          <a:off x="0" y="1831101"/>
          <a:ext cx="9601196" cy="631800"/>
        </a:xfrm>
        <a:prstGeom prst="roundRect">
          <a:avLst/>
        </a:prstGeom>
        <a:solidFill>
          <a:schemeClr val="accent2">
            <a:hueOff val="3363155"/>
            <a:satOff val="-3572"/>
            <a:lumOff val="274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solidFill>
                <a:srgbClr val="111111"/>
              </a:solidFill>
            </a:rPr>
            <a:t>The UK is among the</a:t>
          </a:r>
          <a:r>
            <a:rPr lang="en-GB" sz="2700" b="1" kern="1200" dirty="0">
              <a:solidFill>
                <a:srgbClr val="111111"/>
              </a:solidFill>
            </a:rPr>
            <a:t> top 20 countries</a:t>
          </a:r>
          <a:r>
            <a:rPr lang="en-GB" sz="2700" kern="1200" dirty="0">
              <a:solidFill>
                <a:srgbClr val="111111"/>
              </a:solidFill>
            </a:rPr>
            <a:t> for COPD </a:t>
          </a:r>
          <a:r>
            <a:rPr lang="en-GB" sz="2700" kern="1200" dirty="0">
              <a:solidFill>
                <a:srgbClr val="111111"/>
              </a:solidFill>
              <a:latin typeface="Garamond" panose="02020404030301010803"/>
            </a:rPr>
            <a:t>deaths</a:t>
          </a:r>
          <a:r>
            <a:rPr lang="en-GB" sz="2700" kern="1200" dirty="0">
              <a:solidFill>
                <a:srgbClr val="111111"/>
              </a:solidFill>
            </a:rPr>
            <a:t> worldwide.</a:t>
          </a:r>
          <a:endParaRPr lang="en-GB" sz="2700" kern="1200" dirty="0">
            <a:latin typeface="Garamond" panose="02020404030301010803"/>
          </a:endParaRPr>
        </a:p>
      </dsp:txBody>
      <dsp:txXfrm>
        <a:off x="30842" y="1861943"/>
        <a:ext cx="9539512" cy="57011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AD9288-8C96-45FA-AE1E-1DB65EBACC43}">
      <dsp:nvSpPr>
        <dsp:cNvPr id="0" name=""/>
        <dsp:cNvSpPr/>
      </dsp:nvSpPr>
      <dsp:spPr>
        <a:xfrm>
          <a:off x="8226" y="382561"/>
          <a:ext cx="1984104" cy="595231"/>
        </a:xfrm>
        <a:prstGeom prst="chevron">
          <a:avLst>
            <a:gd name="adj" fmla="val 3000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495" tIns="73495" rIns="73495" bIns="73495" numCol="1" spcCol="1270" anchor="ctr" anchorCtr="0">
          <a:noAutofit/>
        </a:bodyPr>
        <a:lstStyle/>
        <a:p>
          <a:pPr marL="0" lvl="0" indent="0" algn="ctr" defTabSz="1244600">
            <a:lnSpc>
              <a:spcPct val="90000"/>
            </a:lnSpc>
            <a:spcBef>
              <a:spcPct val="0"/>
            </a:spcBef>
            <a:spcAft>
              <a:spcPct val="35000"/>
            </a:spcAft>
            <a:buNone/>
          </a:pPr>
          <a:r>
            <a:rPr lang="en-US" sz="2800" kern="1200"/>
            <a:t>Consume</a:t>
          </a:r>
        </a:p>
      </dsp:txBody>
      <dsp:txXfrm>
        <a:off x="186795" y="382561"/>
        <a:ext cx="1626966" cy="595231"/>
      </dsp:txXfrm>
    </dsp:sp>
    <dsp:sp modelId="{A1ECDCA0-2EC4-46C3-A319-40D187BA4A5D}">
      <dsp:nvSpPr>
        <dsp:cNvPr id="0" name=""/>
        <dsp:cNvSpPr/>
      </dsp:nvSpPr>
      <dsp:spPr>
        <a:xfrm>
          <a:off x="8226" y="977793"/>
          <a:ext cx="1805535" cy="1736283"/>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677" tIns="142677" rIns="142677" bIns="285355" numCol="1" spcCol="1270" anchor="t" anchorCtr="0">
          <a:noAutofit/>
        </a:bodyPr>
        <a:lstStyle/>
        <a:p>
          <a:pPr marL="0" lvl="0" indent="0" algn="l" defTabSz="889000">
            <a:lnSpc>
              <a:spcPct val="90000"/>
            </a:lnSpc>
            <a:spcBef>
              <a:spcPct val="0"/>
            </a:spcBef>
            <a:spcAft>
              <a:spcPct val="35000"/>
            </a:spcAft>
            <a:buNone/>
          </a:pPr>
          <a:r>
            <a:rPr lang="en-US" sz="2000" kern="1200"/>
            <a:t>Consume a well balanced diet</a:t>
          </a:r>
        </a:p>
      </dsp:txBody>
      <dsp:txXfrm>
        <a:off x="8226" y="977793"/>
        <a:ext cx="1805535" cy="1736283"/>
      </dsp:txXfrm>
    </dsp:sp>
    <dsp:sp modelId="{0877B277-628C-4716-9D45-D49D27B1424C}">
      <dsp:nvSpPr>
        <dsp:cNvPr id="0" name=""/>
        <dsp:cNvSpPr/>
      </dsp:nvSpPr>
      <dsp:spPr>
        <a:xfrm>
          <a:off x="1943666" y="382561"/>
          <a:ext cx="1984104" cy="595231"/>
        </a:xfrm>
        <a:prstGeom prst="chevron">
          <a:avLst>
            <a:gd name="adj" fmla="val 30000"/>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495" tIns="73495" rIns="73495" bIns="73495" numCol="1" spcCol="1270" anchor="ctr" anchorCtr="0">
          <a:noAutofit/>
        </a:bodyPr>
        <a:lstStyle/>
        <a:p>
          <a:pPr marL="0" lvl="0" indent="0" algn="ctr" defTabSz="1244600">
            <a:lnSpc>
              <a:spcPct val="90000"/>
            </a:lnSpc>
            <a:spcBef>
              <a:spcPct val="0"/>
            </a:spcBef>
            <a:spcAft>
              <a:spcPct val="35000"/>
            </a:spcAft>
            <a:buNone/>
          </a:pPr>
          <a:r>
            <a:rPr lang="en-US" sz="2800" kern="1200"/>
            <a:t>Stay</a:t>
          </a:r>
        </a:p>
      </dsp:txBody>
      <dsp:txXfrm>
        <a:off x="2122235" y="382561"/>
        <a:ext cx="1626966" cy="595231"/>
      </dsp:txXfrm>
    </dsp:sp>
    <dsp:sp modelId="{21A9BD74-C835-4124-8E45-CE625F868C12}">
      <dsp:nvSpPr>
        <dsp:cNvPr id="0" name=""/>
        <dsp:cNvSpPr/>
      </dsp:nvSpPr>
      <dsp:spPr>
        <a:xfrm>
          <a:off x="1943666" y="977793"/>
          <a:ext cx="1805535" cy="1736283"/>
        </a:xfrm>
        <a:prstGeom prst="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677" tIns="142677" rIns="142677" bIns="285355" numCol="1" spcCol="1270" anchor="t" anchorCtr="0">
          <a:noAutofit/>
        </a:bodyPr>
        <a:lstStyle/>
        <a:p>
          <a:pPr marL="0" lvl="0" indent="0" algn="l" defTabSz="889000">
            <a:lnSpc>
              <a:spcPct val="90000"/>
            </a:lnSpc>
            <a:spcBef>
              <a:spcPct val="0"/>
            </a:spcBef>
            <a:spcAft>
              <a:spcPct val="35000"/>
            </a:spcAft>
            <a:buNone/>
          </a:pPr>
          <a:r>
            <a:rPr lang="en-US" sz="2000" kern="1200"/>
            <a:t>Stay active </a:t>
          </a:r>
        </a:p>
      </dsp:txBody>
      <dsp:txXfrm>
        <a:off x="1943666" y="977793"/>
        <a:ext cx="1805535" cy="1736283"/>
      </dsp:txXfrm>
    </dsp:sp>
    <dsp:sp modelId="{7096C14F-8B79-4377-B152-80014163E62F}">
      <dsp:nvSpPr>
        <dsp:cNvPr id="0" name=""/>
        <dsp:cNvSpPr/>
      </dsp:nvSpPr>
      <dsp:spPr>
        <a:xfrm>
          <a:off x="3879107" y="382561"/>
          <a:ext cx="1984104" cy="595231"/>
        </a:xfrm>
        <a:prstGeom prst="chevron">
          <a:avLst>
            <a:gd name="adj" fmla="val 30000"/>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495" tIns="73495" rIns="73495" bIns="73495" numCol="1" spcCol="1270" anchor="ctr" anchorCtr="0">
          <a:noAutofit/>
        </a:bodyPr>
        <a:lstStyle/>
        <a:p>
          <a:pPr marL="0" lvl="0" indent="0" algn="ctr" defTabSz="1244600">
            <a:lnSpc>
              <a:spcPct val="90000"/>
            </a:lnSpc>
            <a:spcBef>
              <a:spcPct val="0"/>
            </a:spcBef>
            <a:spcAft>
              <a:spcPct val="35000"/>
            </a:spcAft>
            <a:buNone/>
          </a:pPr>
          <a:r>
            <a:rPr lang="en-US" sz="2800" kern="1200"/>
            <a:t>Quit</a:t>
          </a:r>
        </a:p>
      </dsp:txBody>
      <dsp:txXfrm>
        <a:off x="4057676" y="382561"/>
        <a:ext cx="1626966" cy="595231"/>
      </dsp:txXfrm>
    </dsp:sp>
    <dsp:sp modelId="{E0BF3D35-02B0-476E-AA0D-3DC9C68CB0E5}">
      <dsp:nvSpPr>
        <dsp:cNvPr id="0" name=""/>
        <dsp:cNvSpPr/>
      </dsp:nvSpPr>
      <dsp:spPr>
        <a:xfrm>
          <a:off x="3879107" y="977793"/>
          <a:ext cx="1805535" cy="1736283"/>
        </a:xfrm>
        <a:prstGeom prst="rect">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677" tIns="142677" rIns="142677" bIns="285355" numCol="1" spcCol="1270" anchor="t" anchorCtr="0">
          <a:noAutofit/>
        </a:bodyPr>
        <a:lstStyle/>
        <a:p>
          <a:pPr marL="0" lvl="0" indent="0" algn="l" defTabSz="889000">
            <a:lnSpc>
              <a:spcPct val="90000"/>
            </a:lnSpc>
            <a:spcBef>
              <a:spcPct val="0"/>
            </a:spcBef>
            <a:spcAft>
              <a:spcPct val="35000"/>
            </a:spcAft>
            <a:buNone/>
          </a:pPr>
          <a:r>
            <a:rPr lang="en-US" sz="2000" kern="1200"/>
            <a:t>Quit Smoking</a:t>
          </a:r>
        </a:p>
      </dsp:txBody>
      <dsp:txXfrm>
        <a:off x="3879107" y="977793"/>
        <a:ext cx="1805535" cy="1736283"/>
      </dsp:txXfrm>
    </dsp:sp>
    <dsp:sp modelId="{909B95B9-FD5C-4D8D-93C2-21631AFCCA1D}">
      <dsp:nvSpPr>
        <dsp:cNvPr id="0" name=""/>
        <dsp:cNvSpPr/>
      </dsp:nvSpPr>
      <dsp:spPr>
        <a:xfrm>
          <a:off x="5814547" y="382561"/>
          <a:ext cx="1984104" cy="595231"/>
        </a:xfrm>
        <a:prstGeom prst="chevron">
          <a:avLst>
            <a:gd name="adj" fmla="val 30000"/>
          </a:avLst>
        </a:prstGeom>
        <a:solidFill>
          <a:schemeClr val="accent5">
            <a:hueOff val="0"/>
            <a:satOff val="0"/>
            <a:lumOff val="0"/>
            <a:alphaOff val="0"/>
          </a:schemeClr>
        </a:solidFill>
        <a:ln w="15875"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495" tIns="73495" rIns="73495" bIns="73495" numCol="1" spcCol="1270" anchor="ctr" anchorCtr="0">
          <a:noAutofit/>
        </a:bodyPr>
        <a:lstStyle/>
        <a:p>
          <a:pPr marL="0" lvl="0" indent="0" algn="ctr" defTabSz="1244600">
            <a:lnSpc>
              <a:spcPct val="90000"/>
            </a:lnSpc>
            <a:spcBef>
              <a:spcPct val="0"/>
            </a:spcBef>
            <a:spcAft>
              <a:spcPct val="35000"/>
            </a:spcAft>
            <a:buNone/>
          </a:pPr>
          <a:r>
            <a:rPr lang="en-US" sz="2800" kern="1200"/>
            <a:t>Try</a:t>
          </a:r>
        </a:p>
      </dsp:txBody>
      <dsp:txXfrm>
        <a:off x="5993116" y="382561"/>
        <a:ext cx="1626966" cy="595231"/>
      </dsp:txXfrm>
    </dsp:sp>
    <dsp:sp modelId="{F78A6E6F-F4F1-48A7-BB49-24A1D31A0D41}">
      <dsp:nvSpPr>
        <dsp:cNvPr id="0" name=""/>
        <dsp:cNvSpPr/>
      </dsp:nvSpPr>
      <dsp:spPr>
        <a:xfrm>
          <a:off x="5814547" y="977793"/>
          <a:ext cx="1805535" cy="1736283"/>
        </a:xfrm>
        <a:prstGeom prst="rect">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677" tIns="142677" rIns="142677" bIns="285355" numCol="1" spcCol="1270" anchor="t" anchorCtr="0">
          <a:noAutofit/>
        </a:bodyPr>
        <a:lstStyle/>
        <a:p>
          <a:pPr marL="0" lvl="0" indent="0" algn="l" defTabSz="889000">
            <a:lnSpc>
              <a:spcPct val="90000"/>
            </a:lnSpc>
            <a:spcBef>
              <a:spcPct val="0"/>
            </a:spcBef>
            <a:spcAft>
              <a:spcPct val="35000"/>
            </a:spcAft>
            <a:buNone/>
          </a:pPr>
          <a:r>
            <a:rPr lang="en-US" sz="2000" kern="1200"/>
            <a:t>Try to avoid triggers</a:t>
          </a:r>
        </a:p>
      </dsp:txBody>
      <dsp:txXfrm>
        <a:off x="5814547" y="977793"/>
        <a:ext cx="1805535" cy="1736283"/>
      </dsp:txXfrm>
    </dsp:sp>
    <dsp:sp modelId="{C96DB762-BB26-4115-9C2F-8511FDEBA95C}">
      <dsp:nvSpPr>
        <dsp:cNvPr id="0" name=""/>
        <dsp:cNvSpPr/>
      </dsp:nvSpPr>
      <dsp:spPr>
        <a:xfrm>
          <a:off x="7749988" y="382561"/>
          <a:ext cx="1984104" cy="595231"/>
        </a:xfrm>
        <a:prstGeom prst="chevron">
          <a:avLst>
            <a:gd name="adj" fmla="val 30000"/>
          </a:avLst>
        </a:prstGeom>
        <a:solidFill>
          <a:schemeClr val="accent6">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3495" tIns="73495" rIns="73495" bIns="73495" numCol="1" spcCol="1270" anchor="ctr" anchorCtr="0">
          <a:noAutofit/>
        </a:bodyPr>
        <a:lstStyle/>
        <a:p>
          <a:pPr marL="0" lvl="0" indent="0" algn="ctr" defTabSz="1244600">
            <a:lnSpc>
              <a:spcPct val="90000"/>
            </a:lnSpc>
            <a:spcBef>
              <a:spcPct val="0"/>
            </a:spcBef>
            <a:spcAft>
              <a:spcPct val="35000"/>
            </a:spcAft>
            <a:buNone/>
          </a:pPr>
          <a:r>
            <a:rPr lang="en-US" sz="2800" kern="1200"/>
            <a:t>Have</a:t>
          </a:r>
        </a:p>
      </dsp:txBody>
      <dsp:txXfrm>
        <a:off x="7928557" y="382561"/>
        <a:ext cx="1626966" cy="595231"/>
      </dsp:txXfrm>
    </dsp:sp>
    <dsp:sp modelId="{FE893409-5141-43F2-AB6D-992D535F6BB8}">
      <dsp:nvSpPr>
        <dsp:cNvPr id="0" name=""/>
        <dsp:cNvSpPr/>
      </dsp:nvSpPr>
      <dsp:spPr>
        <a:xfrm>
          <a:off x="7749988" y="977793"/>
          <a:ext cx="1805535" cy="1736283"/>
        </a:xfrm>
        <a:prstGeom prst="rect">
          <a:avLst/>
        </a:prstGeom>
        <a:solidFill>
          <a:schemeClr val="accent6">
            <a:tint val="40000"/>
            <a:alpha val="90000"/>
            <a:hueOff val="0"/>
            <a:satOff val="0"/>
            <a:lumOff val="0"/>
            <a:alphaOff val="0"/>
          </a:schemeClr>
        </a:solidFill>
        <a:ln w="15875"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2677" tIns="142677" rIns="142677" bIns="285355" numCol="1" spcCol="1270" anchor="t" anchorCtr="0">
          <a:noAutofit/>
        </a:bodyPr>
        <a:lstStyle/>
        <a:p>
          <a:pPr marL="0" lvl="0" indent="0" algn="l" defTabSz="889000">
            <a:lnSpc>
              <a:spcPct val="90000"/>
            </a:lnSpc>
            <a:spcBef>
              <a:spcPct val="0"/>
            </a:spcBef>
            <a:spcAft>
              <a:spcPct val="35000"/>
            </a:spcAft>
            <a:buNone/>
          </a:pPr>
          <a:r>
            <a:rPr lang="en-US" sz="2000" kern="1200"/>
            <a:t>Have a self 'management' plan with your healthcare provider</a:t>
          </a:r>
        </a:p>
      </dsp:txBody>
      <dsp:txXfrm>
        <a:off x="7749988" y="977793"/>
        <a:ext cx="1805535" cy="173628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5D7391-227D-45BC-9F06-E3E432433F62}" type="datetimeFigureOut">
              <a:t>4/24/2023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9CD69F-BC24-4E11-8D4D-59B204FE95F3}" type="slidenum">
              <a:t>‹#›</a:t>
            </a:fld>
            <a:endParaRPr lang="en-GB"/>
          </a:p>
        </p:txBody>
      </p:sp>
    </p:spTree>
    <p:extLst>
      <p:ext uri="{BB962C8B-B14F-4D97-AF65-F5344CB8AC3E}">
        <p14:creationId xmlns:p14="http://schemas.microsoft.com/office/powerpoint/2010/main" val="2678210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Add picture of </a:t>
            </a:r>
            <a:r>
              <a:rPr lang="en-US" dirty="0" err="1">
                <a:cs typeface="Calibri"/>
              </a:rPr>
              <a:t>avioli</a:t>
            </a:r>
            <a:r>
              <a:rPr lang="en-US" dirty="0">
                <a:cs typeface="Calibri"/>
              </a:rPr>
              <a:t> and damaged </a:t>
            </a:r>
            <a:r>
              <a:rPr lang="en-US" dirty="0" err="1">
                <a:cs typeface="Calibri"/>
              </a:rPr>
              <a:t>avioli</a:t>
            </a:r>
            <a:r>
              <a:rPr lang="en-US" dirty="0">
                <a:cs typeface="Calibri"/>
              </a:rPr>
              <a:t> </a:t>
            </a:r>
          </a:p>
          <a:p>
            <a:r>
              <a:rPr lang="en-US" dirty="0">
                <a:cs typeface="Calibri"/>
              </a:rPr>
              <a:t>Put on 2 slides </a:t>
            </a:r>
          </a:p>
          <a:p>
            <a:r>
              <a:rPr lang="en-US" dirty="0">
                <a:cs typeface="Calibri"/>
              </a:rPr>
              <a:t>Must be 24 font headings 30 font</a:t>
            </a: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6D9CD69F-BC24-4E11-8D4D-59B204FE95F3}" type="slidenum">
              <a:t>4</a:t>
            </a:fld>
            <a:endParaRPr lang="en-GB"/>
          </a:p>
        </p:txBody>
      </p:sp>
    </p:spTree>
    <p:extLst>
      <p:ext uri="{BB962C8B-B14F-4D97-AF65-F5344CB8AC3E}">
        <p14:creationId xmlns:p14="http://schemas.microsoft.com/office/powerpoint/2010/main" val="14220383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Make into bullet points </a:t>
            </a:r>
          </a:p>
        </p:txBody>
      </p:sp>
      <p:sp>
        <p:nvSpPr>
          <p:cNvPr id="4" name="Slide Number Placeholder 3"/>
          <p:cNvSpPr>
            <a:spLocks noGrp="1"/>
          </p:cNvSpPr>
          <p:nvPr>
            <p:ph type="sldNum" sz="quarter" idx="5"/>
          </p:nvPr>
        </p:nvSpPr>
        <p:spPr/>
        <p:txBody>
          <a:bodyPr/>
          <a:lstStyle/>
          <a:p>
            <a:fld id="{6D9CD69F-BC24-4E11-8D4D-59B204FE95F3}" type="slidenum">
              <a:t>9</a:t>
            </a:fld>
            <a:endParaRPr lang="en-GB"/>
          </a:p>
        </p:txBody>
      </p:sp>
    </p:spTree>
    <p:extLst>
      <p:ext uri="{BB962C8B-B14F-4D97-AF65-F5344CB8AC3E}">
        <p14:creationId xmlns:p14="http://schemas.microsoft.com/office/powerpoint/2010/main" val="16274194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Make it into bullet and point cut out stuff</a:t>
            </a:r>
          </a:p>
          <a:p>
            <a:endParaRPr lang="en-US" dirty="0">
              <a:cs typeface="Calibri"/>
            </a:endParaRPr>
          </a:p>
        </p:txBody>
      </p:sp>
      <p:sp>
        <p:nvSpPr>
          <p:cNvPr id="4" name="Slide Number Placeholder 3"/>
          <p:cNvSpPr>
            <a:spLocks noGrp="1"/>
          </p:cNvSpPr>
          <p:nvPr>
            <p:ph type="sldNum" sz="quarter" idx="5"/>
          </p:nvPr>
        </p:nvSpPr>
        <p:spPr/>
        <p:txBody>
          <a:bodyPr/>
          <a:lstStyle/>
          <a:p>
            <a:fld id="{6D9CD69F-BC24-4E11-8D4D-59B204FE95F3}" type="slidenum">
              <a:t>10</a:t>
            </a:fld>
            <a:endParaRPr lang="en-GB"/>
          </a:p>
        </p:txBody>
      </p:sp>
    </p:spTree>
    <p:extLst>
      <p:ext uri="{BB962C8B-B14F-4D97-AF65-F5344CB8AC3E}">
        <p14:creationId xmlns:p14="http://schemas.microsoft.com/office/powerpoint/2010/main" val="3805319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Maybe add pictures/bullet points</a:t>
            </a:r>
          </a:p>
        </p:txBody>
      </p:sp>
      <p:sp>
        <p:nvSpPr>
          <p:cNvPr id="4" name="Slide Number Placeholder 3"/>
          <p:cNvSpPr>
            <a:spLocks noGrp="1"/>
          </p:cNvSpPr>
          <p:nvPr>
            <p:ph type="sldNum" sz="quarter" idx="5"/>
          </p:nvPr>
        </p:nvSpPr>
        <p:spPr/>
        <p:txBody>
          <a:bodyPr/>
          <a:lstStyle/>
          <a:p>
            <a:fld id="{6D9CD69F-BC24-4E11-8D4D-59B204FE95F3}" type="slidenum">
              <a:t>11</a:t>
            </a:fld>
            <a:endParaRPr lang="en-GB"/>
          </a:p>
        </p:txBody>
      </p:sp>
    </p:spTree>
    <p:extLst>
      <p:ext uri="{BB962C8B-B14F-4D97-AF65-F5344CB8AC3E}">
        <p14:creationId xmlns:p14="http://schemas.microsoft.com/office/powerpoint/2010/main" val="17454914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Read out </a:t>
            </a:r>
          </a:p>
        </p:txBody>
      </p:sp>
      <p:sp>
        <p:nvSpPr>
          <p:cNvPr id="4" name="Slide Number Placeholder 3"/>
          <p:cNvSpPr>
            <a:spLocks noGrp="1"/>
          </p:cNvSpPr>
          <p:nvPr>
            <p:ph type="sldNum" sz="quarter" idx="5"/>
          </p:nvPr>
        </p:nvSpPr>
        <p:spPr/>
        <p:txBody>
          <a:bodyPr/>
          <a:lstStyle/>
          <a:p>
            <a:fld id="{6D9CD69F-BC24-4E11-8D4D-59B204FE95F3}" type="slidenum">
              <a:t>12</a:t>
            </a:fld>
            <a:endParaRPr lang="en-GB"/>
          </a:p>
        </p:txBody>
      </p:sp>
    </p:spTree>
    <p:extLst>
      <p:ext uri="{BB962C8B-B14F-4D97-AF65-F5344CB8AC3E}">
        <p14:creationId xmlns:p14="http://schemas.microsoft.com/office/powerpoint/2010/main" val="253030213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4/24/2023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164803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557068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4019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4/24/2023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469588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4/24/2023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59692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4/24/2023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26762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4/24/2023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749277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45641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79195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29410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953811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3371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568204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896345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284615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297752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14096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4/24/2023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7961673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e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0.png"/><Relationship Id="rId4" Type="http://schemas.openxmlformats.org/officeDocument/2006/relationships/hyperlink" Target="https://pubmed.ncbi.nlm.nih.gov/17352088/"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 Chronic obstructive pulmonary disease.</a:t>
            </a:r>
          </a:p>
        </p:txBody>
      </p:sp>
      <p:sp>
        <p:nvSpPr>
          <p:cNvPr id="3" name="Subtitle 2"/>
          <p:cNvSpPr>
            <a:spLocks noGrp="1"/>
          </p:cNvSpPr>
          <p:nvPr>
            <p:ph type="subTitle" idx="1"/>
          </p:nvPr>
        </p:nvSpPr>
        <p:spPr/>
        <p:txBody>
          <a:bodyPr vert="horz" lIns="91440" tIns="91440" rIns="91440" bIns="91440" rtlCol="0" anchor="t">
            <a:normAutofit fontScale="92500" lnSpcReduction="10000"/>
          </a:bodyPr>
          <a:lstStyle/>
          <a:p>
            <a:r>
              <a:rPr lang="en-US" dirty="0"/>
              <a:t>BY Kelsey Smith</a:t>
            </a:r>
          </a:p>
          <a:p>
            <a:r>
              <a:rPr lang="en-US" dirty="0"/>
              <a:t>Student ID:2218976 </a:t>
            </a:r>
          </a:p>
          <a:p>
            <a:r>
              <a:rPr lang="en-US" dirty="0"/>
              <a:t>12/12/2022</a:t>
            </a:r>
          </a:p>
          <a:p>
            <a:endParaRPr lang="en-US" dirty="0"/>
          </a:p>
        </p:txBody>
      </p:sp>
    </p:spTree>
    <p:extLst>
      <p:ext uri="{BB962C8B-B14F-4D97-AF65-F5344CB8AC3E}">
        <p14:creationId xmlns:p14="http://schemas.microsoft.com/office/powerpoint/2010/main" val="1286326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65CB4D-5CF1-C5DC-0A89-3C5A58B7AAEC}"/>
              </a:ext>
            </a:extLst>
          </p:cNvPr>
          <p:cNvSpPr>
            <a:spLocks noGrp="1"/>
          </p:cNvSpPr>
          <p:nvPr>
            <p:ph idx="1"/>
          </p:nvPr>
        </p:nvSpPr>
        <p:spPr>
          <a:xfrm>
            <a:off x="1451579" y="1095581"/>
            <a:ext cx="9603275" cy="4370764"/>
          </a:xfrm>
        </p:spPr>
        <p:txBody>
          <a:bodyPr>
            <a:normAutofit lnSpcReduction="10000"/>
          </a:bodyPr>
          <a:lstStyle/>
          <a:p>
            <a:pPr>
              <a:buFont typeface="Wingdings"/>
              <a:buChar char="q"/>
            </a:pPr>
            <a:r>
              <a:rPr lang="en-GB" dirty="0"/>
              <a:t>Why research is important</a:t>
            </a:r>
            <a:endParaRPr lang="en-US"/>
          </a:p>
          <a:p>
            <a:pPr>
              <a:buFont typeface="Wingdings"/>
              <a:buChar char="q"/>
            </a:pPr>
            <a:r>
              <a:rPr lang="en-GB" dirty="0"/>
              <a:t>Introduction to COPD</a:t>
            </a:r>
          </a:p>
          <a:p>
            <a:pPr>
              <a:buFont typeface="Wingdings"/>
              <a:buChar char="q"/>
            </a:pPr>
            <a:r>
              <a:rPr lang="en-GB" dirty="0"/>
              <a:t>Definition</a:t>
            </a:r>
          </a:p>
          <a:p>
            <a:pPr>
              <a:buFont typeface="Wingdings"/>
              <a:buChar char="q"/>
            </a:pPr>
            <a:r>
              <a:rPr lang="en-GB" dirty="0"/>
              <a:t>Diagnosis</a:t>
            </a:r>
          </a:p>
          <a:p>
            <a:pPr>
              <a:buFont typeface="Wingdings"/>
              <a:buChar char="q"/>
            </a:pPr>
            <a:r>
              <a:rPr lang="en-GB" dirty="0"/>
              <a:t>Treatments</a:t>
            </a:r>
          </a:p>
          <a:p>
            <a:pPr>
              <a:buClr>
                <a:srgbClr val="1287C3"/>
              </a:buClr>
              <a:buFont typeface="Wingdings"/>
              <a:buChar char="q"/>
            </a:pPr>
            <a:r>
              <a:rPr lang="en-GB" dirty="0"/>
              <a:t>Recommendations</a:t>
            </a:r>
          </a:p>
          <a:p>
            <a:pPr>
              <a:buFont typeface="Wingdings"/>
              <a:buChar char="q"/>
            </a:pPr>
            <a:r>
              <a:rPr lang="en-GB" dirty="0"/>
              <a:t>Health Promotion strategies (what health promotion is- why it’s important- theory of it - examples of health promotion for COPD) </a:t>
            </a:r>
          </a:p>
          <a:p>
            <a:pPr>
              <a:buClr>
                <a:srgbClr val="1287C3"/>
              </a:buClr>
              <a:buFont typeface="Wingdings"/>
              <a:buChar char="q"/>
            </a:pPr>
            <a:r>
              <a:rPr lang="en-GB" dirty="0"/>
              <a:t>Reference list</a:t>
            </a:r>
          </a:p>
          <a:p>
            <a:endParaRPr lang="en-GB" dirty="0"/>
          </a:p>
        </p:txBody>
      </p:sp>
    </p:spTree>
    <p:extLst>
      <p:ext uri="{BB962C8B-B14F-4D97-AF65-F5344CB8AC3E}">
        <p14:creationId xmlns:p14="http://schemas.microsoft.com/office/powerpoint/2010/main" val="2743114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A8A21-E32D-EF8E-8C9D-D65A716CBDAC}"/>
              </a:ext>
            </a:extLst>
          </p:cNvPr>
          <p:cNvSpPr>
            <a:spLocks noGrp="1"/>
          </p:cNvSpPr>
          <p:nvPr>
            <p:ph type="title"/>
          </p:nvPr>
        </p:nvSpPr>
        <p:spPr/>
        <p:txBody>
          <a:bodyPr/>
          <a:lstStyle/>
          <a:p>
            <a:r>
              <a:rPr lang="en-GB" b="1" dirty="0"/>
              <a:t>Importance of research in nursing </a:t>
            </a:r>
          </a:p>
        </p:txBody>
      </p:sp>
      <p:sp>
        <p:nvSpPr>
          <p:cNvPr id="3" name="Content Placeholder 2">
            <a:extLst>
              <a:ext uri="{FF2B5EF4-FFF2-40B4-BE49-F238E27FC236}">
                <a16:creationId xmlns:a16="http://schemas.microsoft.com/office/drawing/2014/main" id="{E3C6B967-D41A-D7E4-30E7-34F616066FF6}"/>
              </a:ext>
            </a:extLst>
          </p:cNvPr>
          <p:cNvSpPr>
            <a:spLocks noGrp="1"/>
          </p:cNvSpPr>
          <p:nvPr>
            <p:ph idx="1"/>
          </p:nvPr>
        </p:nvSpPr>
        <p:spPr/>
        <p:txBody>
          <a:bodyPr/>
          <a:lstStyle/>
          <a:p>
            <a:r>
              <a:rPr lang="en-GB" dirty="0">
                <a:ea typeface="+mn-lt"/>
                <a:cs typeface="+mn-lt"/>
              </a:rPr>
              <a:t>The importance of research is critical for increasing knowledge and improving healthcare recommendations. Nursing research looks on new approaches that may be developed in the health industry. Nursing is a profession in the healthcare business that attempts to improve the practise of patient exams and care. </a:t>
            </a:r>
            <a:endParaRPr lang="en-IN" sz="1800">
              <a:solidFill>
                <a:srgbClr val="000000"/>
              </a:solidFill>
              <a:latin typeface="Times New Roman"/>
              <a:ea typeface="+mn-lt"/>
              <a:cs typeface="Times New Roman"/>
            </a:endParaRPr>
          </a:p>
          <a:p>
            <a:pPr>
              <a:buSzPct val="114999"/>
            </a:pPr>
            <a:endParaRPr lang="en-GB" dirty="0"/>
          </a:p>
          <a:p>
            <a:pPr marL="0" indent="0">
              <a:buSzPct val="114999"/>
              <a:buNone/>
            </a:pPr>
            <a:r>
              <a:rPr lang="en-GB" dirty="0">
                <a:solidFill>
                  <a:srgbClr val="262626"/>
                </a:solidFill>
                <a:ea typeface="+mn-lt"/>
                <a:cs typeface="+mn-lt"/>
              </a:rPr>
              <a:t>Gottlieb (2019)</a:t>
            </a:r>
            <a:endParaRPr lang="en-GB" dirty="0">
              <a:solidFill>
                <a:srgbClr val="262626"/>
              </a:solidFill>
            </a:endParaRPr>
          </a:p>
          <a:p>
            <a:pPr>
              <a:buSzPct val="114999"/>
            </a:pPr>
            <a:endParaRPr lang="en-GB" dirty="0"/>
          </a:p>
        </p:txBody>
      </p:sp>
    </p:spTree>
    <p:extLst>
      <p:ext uri="{BB962C8B-B14F-4D97-AF65-F5344CB8AC3E}">
        <p14:creationId xmlns:p14="http://schemas.microsoft.com/office/powerpoint/2010/main" val="5963084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E6C7F-C095-BC1C-49FE-45765A676A23}"/>
              </a:ext>
            </a:extLst>
          </p:cNvPr>
          <p:cNvSpPr>
            <a:spLocks noGrp="1"/>
          </p:cNvSpPr>
          <p:nvPr>
            <p:ph type="title"/>
          </p:nvPr>
        </p:nvSpPr>
        <p:spPr>
          <a:xfrm>
            <a:off x="1295402" y="982132"/>
            <a:ext cx="9601196" cy="1303867"/>
          </a:xfrm>
        </p:spPr>
        <p:txBody>
          <a:bodyPr>
            <a:normAutofit/>
          </a:bodyPr>
          <a:lstStyle/>
          <a:p>
            <a:r>
              <a:rPr lang="en-GB">
                <a:solidFill>
                  <a:srgbClr val="262626"/>
                </a:solidFill>
              </a:rPr>
              <a:t>Purpose of research in nursing </a:t>
            </a:r>
          </a:p>
        </p:txBody>
      </p:sp>
      <p:graphicFrame>
        <p:nvGraphicFramePr>
          <p:cNvPr id="7" name="Content Placeholder 2">
            <a:extLst>
              <a:ext uri="{FF2B5EF4-FFF2-40B4-BE49-F238E27FC236}">
                <a16:creationId xmlns:a16="http://schemas.microsoft.com/office/drawing/2014/main" id="{9839F555-63AE-C950-0606-9D11A7E4DCA9}"/>
              </a:ext>
            </a:extLst>
          </p:cNvPr>
          <p:cNvGraphicFramePr>
            <a:graphicFrameLocks noGrp="1"/>
          </p:cNvGraphicFramePr>
          <p:nvPr>
            <p:ph idx="1"/>
            <p:extLst>
              <p:ext uri="{D42A27DB-BD31-4B8C-83A1-F6EECF244321}">
                <p14:modId xmlns:p14="http://schemas.microsoft.com/office/powerpoint/2010/main" val="2622543915"/>
              </p:ext>
            </p:extLst>
          </p:nvPr>
        </p:nvGraphicFramePr>
        <p:xfrm>
          <a:off x="1295400" y="2686120"/>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5" name="TextBox 44">
            <a:extLst>
              <a:ext uri="{FF2B5EF4-FFF2-40B4-BE49-F238E27FC236}">
                <a16:creationId xmlns:a16="http://schemas.microsoft.com/office/drawing/2014/main" id="{667B9E30-3745-A7E4-993D-0F6D29BF4804}"/>
              </a:ext>
            </a:extLst>
          </p:cNvPr>
          <p:cNvSpPr txBox="1"/>
          <p:nvPr/>
        </p:nvSpPr>
        <p:spPr>
          <a:xfrm>
            <a:off x="860777" y="5616221"/>
            <a:ext cx="191911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Nursing path (2019)</a:t>
            </a:r>
          </a:p>
        </p:txBody>
      </p:sp>
    </p:spTree>
    <p:extLst>
      <p:ext uri="{BB962C8B-B14F-4D97-AF65-F5344CB8AC3E}">
        <p14:creationId xmlns:p14="http://schemas.microsoft.com/office/powerpoint/2010/main" val="2639667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EED33-91A5-6BE2-E869-A9F8CCC7CFD3}"/>
              </a:ext>
            </a:extLst>
          </p:cNvPr>
          <p:cNvSpPr>
            <a:spLocks noGrp="1"/>
          </p:cNvSpPr>
          <p:nvPr>
            <p:ph type="title"/>
          </p:nvPr>
        </p:nvSpPr>
        <p:spPr/>
        <p:txBody>
          <a:bodyPr/>
          <a:lstStyle/>
          <a:p>
            <a:r>
              <a:rPr lang="en-GB" dirty="0"/>
              <a:t>Evidence based practice </a:t>
            </a:r>
          </a:p>
        </p:txBody>
      </p:sp>
      <p:sp>
        <p:nvSpPr>
          <p:cNvPr id="3" name="Content Placeholder 2">
            <a:extLst>
              <a:ext uri="{FF2B5EF4-FFF2-40B4-BE49-F238E27FC236}">
                <a16:creationId xmlns:a16="http://schemas.microsoft.com/office/drawing/2014/main" id="{810B6000-CE23-110F-7E59-84496B844825}"/>
              </a:ext>
            </a:extLst>
          </p:cNvPr>
          <p:cNvSpPr>
            <a:spLocks noGrp="1"/>
          </p:cNvSpPr>
          <p:nvPr>
            <p:ph idx="1"/>
          </p:nvPr>
        </p:nvSpPr>
        <p:spPr/>
        <p:txBody>
          <a:bodyPr/>
          <a:lstStyle/>
          <a:p>
            <a:r>
              <a:rPr lang="en-GB" dirty="0">
                <a:ea typeface="+mn-lt"/>
                <a:cs typeface="+mn-lt"/>
              </a:rPr>
              <a:t>Evidence-based practice (EBP) is a patient-centred approach founded on independent scientific research, clinical expertise, standardized practice and patient experiences. Nurses and other healthcare practitioners who apply this technique must evaluate the most recent healthcare research while selecting the course of care and treatment.</a:t>
            </a:r>
            <a:endParaRPr lang="en-GB" dirty="0"/>
          </a:p>
        </p:txBody>
      </p:sp>
      <p:sp>
        <p:nvSpPr>
          <p:cNvPr id="4" name="TextBox 3">
            <a:extLst>
              <a:ext uri="{FF2B5EF4-FFF2-40B4-BE49-F238E27FC236}">
                <a16:creationId xmlns:a16="http://schemas.microsoft.com/office/drawing/2014/main" id="{02975A2F-7401-015E-AAF1-148DAAC71C1D}"/>
              </a:ext>
            </a:extLst>
          </p:cNvPr>
          <p:cNvSpPr txBox="1"/>
          <p:nvPr/>
        </p:nvSpPr>
        <p:spPr>
          <a:xfrm>
            <a:off x="1176130" y="5565912"/>
            <a:ext cx="34952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Online.mc.edu (2021)</a:t>
            </a:r>
            <a:endParaRPr lang="en-US" dirty="0"/>
          </a:p>
        </p:txBody>
      </p:sp>
    </p:spTree>
    <p:extLst>
      <p:ext uri="{BB962C8B-B14F-4D97-AF65-F5344CB8AC3E}">
        <p14:creationId xmlns:p14="http://schemas.microsoft.com/office/powerpoint/2010/main" val="1323574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526EB7-A21A-3439-CD95-8E230DD4961A}"/>
              </a:ext>
            </a:extLst>
          </p:cNvPr>
          <p:cNvSpPr>
            <a:spLocks noGrp="1"/>
          </p:cNvSpPr>
          <p:nvPr>
            <p:ph type="title"/>
          </p:nvPr>
        </p:nvSpPr>
        <p:spPr>
          <a:xfrm>
            <a:off x="1295402" y="982132"/>
            <a:ext cx="9601196" cy="1303867"/>
          </a:xfrm>
        </p:spPr>
        <p:txBody>
          <a:bodyPr>
            <a:normAutofit/>
          </a:bodyPr>
          <a:lstStyle/>
          <a:p>
            <a:r>
              <a:rPr lang="en-GB" dirty="0">
                <a:solidFill>
                  <a:srgbClr val="262626"/>
                </a:solidFill>
              </a:rPr>
              <a:t>Introduction</a:t>
            </a:r>
          </a:p>
        </p:txBody>
      </p:sp>
      <p:graphicFrame>
        <p:nvGraphicFramePr>
          <p:cNvPr id="16" name="Content Placeholder 2">
            <a:extLst>
              <a:ext uri="{FF2B5EF4-FFF2-40B4-BE49-F238E27FC236}">
                <a16:creationId xmlns:a16="http://schemas.microsoft.com/office/drawing/2014/main" id="{33EEB8CA-1322-3226-5B26-B9F57EE68E89}"/>
              </a:ext>
            </a:extLst>
          </p:cNvPr>
          <p:cNvGraphicFramePr>
            <a:graphicFrameLocks noGrp="1"/>
          </p:cNvGraphicFramePr>
          <p:nvPr>
            <p:ph idx="1"/>
            <p:extLst>
              <p:ext uri="{D42A27DB-BD31-4B8C-83A1-F6EECF244321}">
                <p14:modId xmlns:p14="http://schemas.microsoft.com/office/powerpoint/2010/main" val="571547735"/>
              </p:ext>
            </p:extLst>
          </p:nvPr>
        </p:nvGraphicFramePr>
        <p:xfrm>
          <a:off x="1111956" y="2179717"/>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50715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D8E6C-6ACE-CACE-D099-7D66C5B52291}"/>
              </a:ext>
            </a:extLst>
          </p:cNvPr>
          <p:cNvSpPr>
            <a:spLocks noGrp="1"/>
          </p:cNvSpPr>
          <p:nvPr>
            <p:ph type="title"/>
          </p:nvPr>
        </p:nvSpPr>
        <p:spPr/>
        <p:txBody>
          <a:bodyPr>
            <a:normAutofit/>
          </a:bodyPr>
          <a:lstStyle/>
          <a:p>
            <a:r>
              <a:rPr lang="en-GB" dirty="0"/>
              <a:t>Definition</a:t>
            </a:r>
          </a:p>
        </p:txBody>
      </p:sp>
      <p:sp>
        <p:nvSpPr>
          <p:cNvPr id="3" name="Content Placeholder 2">
            <a:extLst>
              <a:ext uri="{FF2B5EF4-FFF2-40B4-BE49-F238E27FC236}">
                <a16:creationId xmlns:a16="http://schemas.microsoft.com/office/drawing/2014/main" id="{23FA1596-41CA-A677-9868-0C5BE950E1A1}"/>
              </a:ext>
            </a:extLst>
          </p:cNvPr>
          <p:cNvSpPr>
            <a:spLocks noGrp="1"/>
          </p:cNvSpPr>
          <p:nvPr>
            <p:ph idx="1"/>
          </p:nvPr>
        </p:nvSpPr>
        <p:spPr/>
        <p:txBody>
          <a:bodyPr/>
          <a:lstStyle/>
          <a:p>
            <a:r>
              <a:rPr lang="en-GB" dirty="0">
                <a:ea typeface="+mn-lt"/>
                <a:cs typeface="+mn-lt"/>
              </a:rPr>
              <a:t>It is a common, preventable, and treatable condition that results in persistent respiratory symptoms such as growing shortness of breath and cough.</a:t>
            </a:r>
          </a:p>
          <a:p>
            <a:pPr>
              <a:buSzPct val="114999"/>
            </a:pPr>
            <a:r>
              <a:rPr lang="en-GB" dirty="0"/>
              <a:t>Includes two conditions</a:t>
            </a:r>
          </a:p>
        </p:txBody>
      </p:sp>
      <p:sp>
        <p:nvSpPr>
          <p:cNvPr id="5" name="TextBox 4">
            <a:extLst>
              <a:ext uri="{FF2B5EF4-FFF2-40B4-BE49-F238E27FC236}">
                <a16:creationId xmlns:a16="http://schemas.microsoft.com/office/drawing/2014/main" id="{9CCCC55C-034E-6650-C37C-14EDD7C3D1CC}"/>
              </a:ext>
            </a:extLst>
          </p:cNvPr>
          <p:cNvSpPr txBox="1"/>
          <p:nvPr/>
        </p:nvSpPr>
        <p:spPr>
          <a:xfrm>
            <a:off x="4972967" y="3738113"/>
            <a:ext cx="220133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Chronic Bronchitis </a:t>
            </a:r>
            <a:endParaRPr lang="en-US"/>
          </a:p>
          <a:p>
            <a:pPr marL="285750" indent="-285750">
              <a:buFont typeface="Arial"/>
              <a:buChar char="•"/>
            </a:pPr>
            <a:r>
              <a:rPr lang="en-GB" dirty="0"/>
              <a:t>Emphysema </a:t>
            </a:r>
          </a:p>
          <a:p>
            <a:endParaRPr lang="en-GB" dirty="0"/>
          </a:p>
        </p:txBody>
      </p:sp>
      <p:sp>
        <p:nvSpPr>
          <p:cNvPr id="4" name="TextBox 3">
            <a:extLst>
              <a:ext uri="{FF2B5EF4-FFF2-40B4-BE49-F238E27FC236}">
                <a16:creationId xmlns:a16="http://schemas.microsoft.com/office/drawing/2014/main" id="{46E344A9-32CD-5BCF-92BB-74EF3681B547}"/>
              </a:ext>
            </a:extLst>
          </p:cNvPr>
          <p:cNvSpPr txBox="1"/>
          <p:nvPr/>
        </p:nvSpPr>
        <p:spPr>
          <a:xfrm>
            <a:off x="885645" y="5788325"/>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262626"/>
                </a:solidFill>
                <a:latin typeface="Times New Roman"/>
              </a:rPr>
              <a:t>British lung foundation (2022)</a:t>
            </a:r>
            <a:endParaRPr lang="en-GB"/>
          </a:p>
        </p:txBody>
      </p:sp>
    </p:spTree>
    <p:extLst>
      <p:ext uri="{BB962C8B-B14F-4D97-AF65-F5344CB8AC3E}">
        <p14:creationId xmlns:p14="http://schemas.microsoft.com/office/powerpoint/2010/main" val="2826474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5" name="Picture 24">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27" name="Picture 26">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8" name="Picture 27">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A863C0A9-0FEE-9C1B-6A36-0D37251E1B41}"/>
              </a:ext>
            </a:extLst>
          </p:cNvPr>
          <p:cNvSpPr>
            <a:spLocks noGrp="1"/>
          </p:cNvSpPr>
          <p:nvPr>
            <p:ph type="title"/>
          </p:nvPr>
        </p:nvSpPr>
        <p:spPr>
          <a:xfrm>
            <a:off x="7535825" y="982132"/>
            <a:ext cx="3360772" cy="1303867"/>
          </a:xfrm>
        </p:spPr>
        <p:txBody>
          <a:bodyPr>
            <a:normAutofit/>
          </a:bodyPr>
          <a:lstStyle/>
          <a:p>
            <a:pPr>
              <a:lnSpc>
                <a:spcPct val="90000"/>
              </a:lnSpc>
            </a:pPr>
            <a:r>
              <a:rPr lang="en-GB" sz="4100"/>
              <a:t>Chronic bronchitis </a:t>
            </a:r>
          </a:p>
        </p:txBody>
      </p:sp>
      <p:sp>
        <p:nvSpPr>
          <p:cNvPr id="30" name="Rectangle 29">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10;&#10;Description automatically generated">
            <a:extLst>
              <a:ext uri="{FF2B5EF4-FFF2-40B4-BE49-F238E27FC236}">
                <a16:creationId xmlns:a16="http://schemas.microsoft.com/office/drawing/2014/main" id="{3A17C622-8488-6E19-0F74-D773041107F7}"/>
              </a:ext>
            </a:extLst>
          </p:cNvPr>
          <p:cNvPicPr>
            <a:picLocks noChangeAspect="1"/>
          </p:cNvPicPr>
          <p:nvPr/>
        </p:nvPicPr>
        <p:blipFill rotWithShape="1">
          <a:blip r:embed="rId5"/>
          <a:srcRect l="13408" r="8670" b="2"/>
          <a:stretch/>
        </p:blipFill>
        <p:spPr>
          <a:xfrm>
            <a:off x="1412683" y="1410208"/>
            <a:ext cx="5278777" cy="3858780"/>
          </a:xfrm>
          <a:prstGeom prst="rect">
            <a:avLst/>
          </a:prstGeom>
        </p:spPr>
      </p:pic>
      <p:cxnSp>
        <p:nvCxnSpPr>
          <p:cNvPr id="32" name="Straight Connector 31">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B8731B12-98A8-FD9C-E0C7-2C18E04E1638}"/>
              </a:ext>
            </a:extLst>
          </p:cNvPr>
          <p:cNvSpPr>
            <a:spLocks noGrp="1"/>
          </p:cNvSpPr>
          <p:nvPr>
            <p:ph idx="1"/>
          </p:nvPr>
        </p:nvSpPr>
        <p:spPr>
          <a:xfrm>
            <a:off x="7535824" y="2556932"/>
            <a:ext cx="3360771" cy="3318936"/>
          </a:xfrm>
        </p:spPr>
        <p:txBody>
          <a:bodyPr vert="horz" lIns="91440" tIns="45720" rIns="91440" bIns="45720" rtlCol="0">
            <a:normAutofit/>
          </a:bodyPr>
          <a:lstStyle/>
          <a:p>
            <a:pPr>
              <a:lnSpc>
                <a:spcPct val="90000"/>
              </a:lnSpc>
            </a:pPr>
            <a:r>
              <a:rPr lang="en-GB" sz="1700">
                <a:latin typeface="Garamond"/>
                <a:ea typeface="Calibri"/>
                <a:cs typeface="Calibri"/>
              </a:rPr>
              <a:t>The inflammation and narrowing of the airways is called bronchitis. </a:t>
            </a:r>
          </a:p>
          <a:p>
            <a:pPr>
              <a:lnSpc>
                <a:spcPct val="90000"/>
              </a:lnSpc>
              <a:buSzPct val="114999"/>
            </a:pPr>
            <a:r>
              <a:rPr lang="en-GB" sz="1700">
                <a:latin typeface="Garamond"/>
                <a:ea typeface="Calibri"/>
                <a:cs typeface="Calibri"/>
              </a:rPr>
              <a:t>Phlegm is a common symptom of bronchitis. </a:t>
            </a:r>
          </a:p>
          <a:p>
            <a:pPr>
              <a:lnSpc>
                <a:spcPct val="90000"/>
              </a:lnSpc>
              <a:buSzPct val="114999"/>
            </a:pPr>
            <a:r>
              <a:rPr lang="en-GB" sz="1700">
                <a:latin typeface="Garamond"/>
                <a:ea typeface="Calibri"/>
                <a:cs typeface="Calibri"/>
              </a:rPr>
              <a:t>While bronchitis can be a short-term (acute) infection, COPD patients experience chronic (long-term) bronchitis. </a:t>
            </a:r>
          </a:p>
          <a:p>
            <a:pPr>
              <a:lnSpc>
                <a:spcPct val="90000"/>
              </a:lnSpc>
              <a:buSzPct val="114999"/>
            </a:pPr>
            <a:r>
              <a:rPr lang="en-GB" sz="1700">
                <a:ea typeface="Calibri"/>
                <a:cs typeface="Calibri"/>
              </a:rPr>
              <a:t> a productive cough that lasts for three months or more per year for at least two years</a:t>
            </a:r>
            <a:endParaRPr lang="en-GB" sz="1700">
              <a:latin typeface="Garamond"/>
              <a:ea typeface="Calibri"/>
              <a:cs typeface="Calibri"/>
            </a:endParaRPr>
          </a:p>
        </p:txBody>
      </p:sp>
      <p:sp>
        <p:nvSpPr>
          <p:cNvPr id="5" name="TextBox 4">
            <a:extLst>
              <a:ext uri="{FF2B5EF4-FFF2-40B4-BE49-F238E27FC236}">
                <a16:creationId xmlns:a16="http://schemas.microsoft.com/office/drawing/2014/main" id="{2EFDB36A-B2C5-0E9E-4E01-720E08DC8965}"/>
              </a:ext>
            </a:extLst>
          </p:cNvPr>
          <p:cNvSpPr txBox="1"/>
          <p:nvPr/>
        </p:nvSpPr>
        <p:spPr>
          <a:xfrm>
            <a:off x="598098" y="5989608"/>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262626"/>
                </a:solidFill>
                <a:latin typeface="Times New Roman"/>
              </a:rPr>
              <a:t>Mayo Clinic (2020)</a:t>
            </a:r>
            <a:endParaRPr lang="en-GB"/>
          </a:p>
        </p:txBody>
      </p:sp>
    </p:spTree>
    <p:extLst>
      <p:ext uri="{BB962C8B-B14F-4D97-AF65-F5344CB8AC3E}">
        <p14:creationId xmlns:p14="http://schemas.microsoft.com/office/powerpoint/2010/main" val="2798028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1B132-BDFE-CD83-376F-BFA4B2E62836}"/>
              </a:ext>
            </a:extLst>
          </p:cNvPr>
          <p:cNvSpPr>
            <a:spLocks noGrp="1"/>
          </p:cNvSpPr>
          <p:nvPr>
            <p:ph type="title"/>
          </p:nvPr>
        </p:nvSpPr>
        <p:spPr>
          <a:xfrm>
            <a:off x="1295402" y="982132"/>
            <a:ext cx="9601196" cy="1303867"/>
          </a:xfrm>
        </p:spPr>
        <p:txBody>
          <a:bodyPr>
            <a:normAutofit/>
          </a:bodyPr>
          <a:lstStyle/>
          <a:p>
            <a:r>
              <a:rPr lang="en-GB" dirty="0">
                <a:solidFill>
                  <a:srgbClr val="262626"/>
                </a:solidFill>
              </a:rPr>
              <a:t>Emphysema </a:t>
            </a:r>
          </a:p>
        </p:txBody>
      </p:sp>
      <p:sp>
        <p:nvSpPr>
          <p:cNvPr id="3" name="Content Placeholder 2">
            <a:extLst>
              <a:ext uri="{FF2B5EF4-FFF2-40B4-BE49-F238E27FC236}">
                <a16:creationId xmlns:a16="http://schemas.microsoft.com/office/drawing/2014/main" id="{0E729ABA-14A3-2FA5-2345-38061D043E17}"/>
              </a:ext>
            </a:extLst>
          </p:cNvPr>
          <p:cNvSpPr>
            <a:spLocks noGrp="1"/>
          </p:cNvSpPr>
          <p:nvPr>
            <p:ph idx="1"/>
          </p:nvPr>
        </p:nvSpPr>
        <p:spPr>
          <a:xfrm>
            <a:off x="1295402" y="2556932"/>
            <a:ext cx="6256866" cy="3318936"/>
          </a:xfrm>
        </p:spPr>
        <p:txBody>
          <a:bodyPr>
            <a:normAutofit/>
          </a:bodyPr>
          <a:lstStyle/>
          <a:p>
            <a:r>
              <a:rPr lang="en-GB" dirty="0">
                <a:solidFill>
                  <a:srgbClr val="262626"/>
                </a:solidFill>
                <a:latin typeface="Garamond"/>
                <a:ea typeface="Calibri"/>
                <a:cs typeface="Calibri"/>
              </a:rPr>
              <a:t>The tiny air sacs at the end of the lung’s airways, where oxygen enters the bloodstream, are affected by emphysema.</a:t>
            </a:r>
          </a:p>
          <a:p>
            <a:pPr>
              <a:buSzPct val="114999"/>
            </a:pPr>
            <a:r>
              <a:rPr lang="en-GB" dirty="0">
                <a:solidFill>
                  <a:srgbClr val="262626"/>
                </a:solidFill>
                <a:latin typeface="Garamond"/>
                <a:ea typeface="Calibri"/>
                <a:cs typeface="Calibri"/>
              </a:rPr>
              <a:t> As these air sacs decompose, the lungs become congested and full of larger holes that cling to air and make breathing difficult. It is not uncommon for these conditions to coexist. </a:t>
            </a:r>
            <a:endParaRPr lang="en-GB" dirty="0">
              <a:solidFill>
                <a:srgbClr val="262626"/>
              </a:solidFill>
              <a:latin typeface="Garamond"/>
            </a:endParaRPr>
          </a:p>
        </p:txBody>
      </p:sp>
      <p:pic>
        <p:nvPicPr>
          <p:cNvPr id="4" name="Picture 4">
            <a:extLst>
              <a:ext uri="{FF2B5EF4-FFF2-40B4-BE49-F238E27FC236}">
                <a16:creationId xmlns:a16="http://schemas.microsoft.com/office/drawing/2014/main" id="{373FB8CD-4EBC-B8DF-29D5-252D09EEBE6B}"/>
              </a:ext>
            </a:extLst>
          </p:cNvPr>
          <p:cNvPicPr>
            <a:picLocks noChangeAspect="1"/>
          </p:cNvPicPr>
          <p:nvPr/>
        </p:nvPicPr>
        <p:blipFill>
          <a:blip r:embed="rId3"/>
          <a:stretch>
            <a:fillRect/>
          </a:stretch>
        </p:blipFill>
        <p:spPr>
          <a:xfrm>
            <a:off x="8085026" y="3011774"/>
            <a:ext cx="2739728" cy="2231452"/>
          </a:xfrm>
          <a:prstGeom prst="rect">
            <a:avLst/>
          </a:prstGeom>
          <a:ln w="57150" cmpd="thickThin">
            <a:solidFill>
              <a:srgbClr val="7F7F7F"/>
            </a:solidFill>
            <a:miter lim="800000"/>
          </a:ln>
        </p:spPr>
      </p:pic>
      <p:sp>
        <p:nvSpPr>
          <p:cNvPr id="5" name="TextBox 4">
            <a:extLst>
              <a:ext uri="{FF2B5EF4-FFF2-40B4-BE49-F238E27FC236}">
                <a16:creationId xmlns:a16="http://schemas.microsoft.com/office/drawing/2014/main" id="{F12DD292-160A-8765-16FF-A6AFE4755C20}"/>
              </a:ext>
            </a:extLst>
          </p:cNvPr>
          <p:cNvSpPr txBox="1"/>
          <p:nvPr/>
        </p:nvSpPr>
        <p:spPr>
          <a:xfrm>
            <a:off x="727494" y="5874589"/>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solidFill>
                  <a:srgbClr val="262626"/>
                </a:solidFill>
                <a:latin typeface="Times New Roman"/>
              </a:rPr>
              <a:t>NHS Choices (2019).</a:t>
            </a:r>
            <a:endParaRPr lang="en-GB"/>
          </a:p>
        </p:txBody>
      </p:sp>
    </p:spTree>
    <p:extLst>
      <p:ext uri="{BB962C8B-B14F-4D97-AF65-F5344CB8AC3E}">
        <p14:creationId xmlns:p14="http://schemas.microsoft.com/office/powerpoint/2010/main" val="940798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1175" name="Rectangle 1174">
            <a:extLst>
              <a:ext uri="{FF2B5EF4-FFF2-40B4-BE49-F238E27FC236}">
                <a16:creationId xmlns:a16="http://schemas.microsoft.com/office/drawing/2014/main" id="{2EEF69A6-3443-481F-9636-8056FD3C0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4C28289-1ACA-4235-C571-5DFE3A87BDCD}"/>
              </a:ext>
            </a:extLst>
          </p:cNvPr>
          <p:cNvSpPr txBox="1"/>
          <p:nvPr/>
        </p:nvSpPr>
        <p:spPr>
          <a:xfrm>
            <a:off x="3092572" y="5379545"/>
            <a:ext cx="9601196" cy="126377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4400" b="1" dirty="0">
                <a:ln w="3175" cmpd="sng">
                  <a:noFill/>
                </a:ln>
                <a:solidFill>
                  <a:schemeClr val="bg1"/>
                </a:solidFill>
                <a:latin typeface="+mj-lt"/>
                <a:ea typeface="+mj-ea"/>
                <a:cs typeface="+mj-cs"/>
              </a:rPr>
              <a:t>Healthy and unhealthy lungs</a:t>
            </a:r>
          </a:p>
        </p:txBody>
      </p:sp>
      <p:sp>
        <p:nvSpPr>
          <p:cNvPr id="1177" name="Rectangle 1176">
            <a:extLst>
              <a:ext uri="{FF2B5EF4-FFF2-40B4-BE49-F238E27FC236}">
                <a16:creationId xmlns:a16="http://schemas.microsoft.com/office/drawing/2014/main" id="{62DA9DDA-6708-4E6F-8A09-90C6007D4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9"/>
            <a:ext cx="11218182" cy="4075912"/>
          </a:xfrm>
          <a:prstGeom prst="rect">
            <a:avLst/>
          </a:prstGeom>
          <a:blipFill dpi="0" rotWithShape="1">
            <a:blip r:embed="rId3"/>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79" name="Rectangle 1178">
            <a:extLst>
              <a:ext uri="{FF2B5EF4-FFF2-40B4-BE49-F238E27FC236}">
                <a16:creationId xmlns:a16="http://schemas.microsoft.com/office/drawing/2014/main" id="{1E9E42D4-A338-40E9-8211-9443164F30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977" y="659525"/>
            <a:ext cx="10890504" cy="374904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6" name="TextBox 25">
            <a:extLst>
              <a:ext uri="{FF2B5EF4-FFF2-40B4-BE49-F238E27FC236}">
                <a16:creationId xmlns:a16="http://schemas.microsoft.com/office/drawing/2014/main" id="{1C059DC1-D779-A111-4EFE-A3BE202F5D44}"/>
              </a:ext>
            </a:extLst>
          </p:cNvPr>
          <p:cNvSpPr txBox="1"/>
          <p:nvPr/>
        </p:nvSpPr>
        <p:spPr>
          <a:xfrm>
            <a:off x="4304340" y="3810550"/>
            <a:ext cx="4778084" cy="3860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242316">
              <a:spcAft>
                <a:spcPts val="600"/>
              </a:spcAft>
            </a:pPr>
            <a:r>
              <a:rPr lang="en-GB" sz="954" kern="1200">
                <a:solidFill>
                  <a:schemeClr val="tx1"/>
                </a:solidFill>
                <a:latin typeface="+mn-lt"/>
                <a:ea typeface="+mn-lt"/>
                <a:cs typeface="+mn-lt"/>
              </a:rPr>
              <a:t> </a:t>
            </a:r>
            <a:r>
              <a:rPr lang="en-GB" sz="954" kern="1200">
                <a:solidFill>
                  <a:schemeClr val="tx1"/>
                </a:solidFill>
                <a:latin typeface="+mn-lt"/>
                <a:ea typeface="+mn-lt"/>
                <a:cs typeface="+mn-lt"/>
                <a:hlinkClick r:id="rId4"/>
              </a:rPr>
              <a:t>Occupation in chronic obstructive pulmonary disease and chronic bronchitis: an update - PubMed (nih.gov)</a:t>
            </a:r>
            <a:endParaRPr lang="en-US">
              <a:ea typeface="+mn-lt"/>
              <a:cs typeface="+mn-lt"/>
            </a:endParaRPr>
          </a:p>
        </p:txBody>
      </p:sp>
      <p:pic>
        <p:nvPicPr>
          <p:cNvPr id="1170" name="Picture 1170" descr="Diagram, schematic&#10;&#10;Description automatically generated">
            <a:extLst>
              <a:ext uri="{FF2B5EF4-FFF2-40B4-BE49-F238E27FC236}">
                <a16:creationId xmlns:a16="http://schemas.microsoft.com/office/drawing/2014/main" id="{B4C910BA-0CDF-B0A3-BA4F-066DA5963B07}"/>
              </a:ext>
            </a:extLst>
          </p:cNvPr>
          <p:cNvPicPr>
            <a:picLocks noChangeAspect="1"/>
          </p:cNvPicPr>
          <p:nvPr/>
        </p:nvPicPr>
        <p:blipFill>
          <a:blip r:embed="rId5"/>
          <a:stretch>
            <a:fillRect/>
          </a:stretch>
        </p:blipFill>
        <p:spPr>
          <a:xfrm>
            <a:off x="158766" y="360345"/>
            <a:ext cx="12033793" cy="5125309"/>
          </a:xfrm>
          <a:prstGeom prst="rect">
            <a:avLst/>
          </a:prstGeom>
        </p:spPr>
      </p:pic>
    </p:spTree>
    <p:extLst>
      <p:ext uri="{BB962C8B-B14F-4D97-AF65-F5344CB8AC3E}">
        <p14:creationId xmlns:p14="http://schemas.microsoft.com/office/powerpoint/2010/main" val="26984517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6E5E839-040E-4D3E-B50A-8D803DFE4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FF3F4B4-A2E6-47B5-92FB-37BEEAFA4C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F702A6E-07D8-E575-143E-EF8900A5DA29}"/>
              </a:ext>
            </a:extLst>
          </p:cNvPr>
          <p:cNvSpPr txBox="1"/>
          <p:nvPr/>
        </p:nvSpPr>
        <p:spPr>
          <a:xfrm>
            <a:off x="640080" y="635508"/>
            <a:ext cx="3354470" cy="55869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4800" dirty="0">
                <a:ln w="3175" cmpd="sng">
                  <a:noFill/>
                </a:ln>
                <a:solidFill>
                  <a:srgbClr val="212121"/>
                </a:solidFill>
                <a:latin typeface="+mj-lt"/>
                <a:ea typeface="+mj-ea"/>
                <a:cs typeface="+mj-cs"/>
              </a:rPr>
              <a:t>Who does COPD affect?</a:t>
            </a:r>
            <a:endParaRPr lang="en-US" dirty="0">
              <a:ea typeface="+mj-ea"/>
              <a:cs typeface="+mj-cs"/>
            </a:endParaRPr>
          </a:p>
        </p:txBody>
      </p:sp>
      <p:sp>
        <p:nvSpPr>
          <p:cNvPr id="13" name="Rectangle 12">
            <a:extLst>
              <a:ext uri="{FF2B5EF4-FFF2-40B4-BE49-F238E27FC236}">
                <a16:creationId xmlns:a16="http://schemas.microsoft.com/office/drawing/2014/main" id="{1D124D17-3A82-47D5-80C1-F990ABB1E4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4082" y="469900"/>
            <a:ext cx="658298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BD6D3B-D316-411B-585C-FA9CD375D96F}"/>
              </a:ext>
            </a:extLst>
          </p:cNvPr>
          <p:cNvSpPr>
            <a:spLocks noGrp="1"/>
          </p:cNvSpPr>
          <p:nvPr>
            <p:ph idx="1"/>
          </p:nvPr>
        </p:nvSpPr>
        <p:spPr>
          <a:xfrm>
            <a:off x="5617804" y="954756"/>
            <a:ext cx="5613283" cy="4853888"/>
          </a:xfrm>
        </p:spPr>
        <p:txBody>
          <a:bodyPr vert="horz" lIns="91440" tIns="45720" rIns="91440" bIns="45720" rtlCol="0" anchor="ctr">
            <a:normAutofit/>
          </a:bodyPr>
          <a:lstStyle/>
          <a:p>
            <a:pPr marL="0" indent="0">
              <a:buNone/>
            </a:pPr>
            <a:endParaRPr lang="en-US" dirty="0">
              <a:solidFill>
                <a:schemeClr val="bg1"/>
              </a:solidFill>
            </a:endParaRPr>
          </a:p>
          <a:p>
            <a:pPr marL="0" indent="0">
              <a:spcBef>
                <a:spcPts val="20"/>
              </a:spcBef>
              <a:buSzPct val="114999"/>
            </a:pPr>
            <a:r>
              <a:rPr lang="en-US" sz="3200" dirty="0">
                <a:solidFill>
                  <a:schemeClr val="bg1"/>
                </a:solidFill>
              </a:rPr>
              <a:t>Mainly affects middle aged </a:t>
            </a:r>
          </a:p>
          <a:p>
            <a:pPr marL="0" indent="0">
              <a:spcBef>
                <a:spcPts val="20"/>
              </a:spcBef>
              <a:buSzPct val="114999"/>
            </a:pPr>
            <a:r>
              <a:rPr lang="en-US" sz="3200" dirty="0">
                <a:solidFill>
                  <a:schemeClr val="bg1"/>
                </a:solidFill>
              </a:rPr>
              <a:t> older adults</a:t>
            </a:r>
          </a:p>
          <a:p>
            <a:pPr marL="0" indent="0">
              <a:buSzPct val="114999"/>
            </a:pPr>
            <a:r>
              <a:rPr lang="en-US" sz="3200" dirty="0">
                <a:solidFill>
                  <a:srgbClr val="FFFFFF"/>
                </a:solidFill>
              </a:rPr>
              <a:t>Smokers</a:t>
            </a:r>
            <a:r>
              <a:rPr lang="en-US" dirty="0">
                <a:solidFill>
                  <a:srgbClr val="FFFFFF"/>
                </a:solidFill>
              </a:rPr>
              <a:t> </a:t>
            </a:r>
            <a:endParaRPr lang="en-US" dirty="0"/>
          </a:p>
          <a:p>
            <a:pPr marL="0" indent="0"/>
            <a:endParaRPr lang="en-US" sz="2200">
              <a:solidFill>
                <a:schemeClr val="bg1"/>
              </a:solidFill>
            </a:endParaRPr>
          </a:p>
        </p:txBody>
      </p:sp>
      <p:sp>
        <p:nvSpPr>
          <p:cNvPr id="15" name="Rectangle 14">
            <a:extLst>
              <a:ext uri="{FF2B5EF4-FFF2-40B4-BE49-F238E27FC236}">
                <a16:creationId xmlns:a16="http://schemas.microsoft.com/office/drawing/2014/main" id="{AB4A78C8-C0E0-45DA-BC2C-2C8D4153B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8325" y="635508"/>
            <a:ext cx="6254496"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EEC3CBF3-3044-FFAE-CA6F-8A9D005E253C}"/>
              </a:ext>
            </a:extLst>
          </p:cNvPr>
          <p:cNvSpPr txBox="1"/>
          <p:nvPr/>
        </p:nvSpPr>
        <p:spPr>
          <a:xfrm>
            <a:off x="4290391" y="5814391"/>
            <a:ext cx="79678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
        <p:nvSpPr>
          <p:cNvPr id="5" name="TextBox 4">
            <a:extLst>
              <a:ext uri="{FF2B5EF4-FFF2-40B4-BE49-F238E27FC236}">
                <a16:creationId xmlns:a16="http://schemas.microsoft.com/office/drawing/2014/main" id="{65410552-AD90-179E-442E-C3B251EA46F5}"/>
              </a:ext>
            </a:extLst>
          </p:cNvPr>
          <p:cNvSpPr txBox="1"/>
          <p:nvPr/>
        </p:nvSpPr>
        <p:spPr>
          <a:xfrm>
            <a:off x="310551" y="600398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NHS (2019)</a:t>
            </a:r>
          </a:p>
        </p:txBody>
      </p:sp>
    </p:spTree>
    <p:extLst>
      <p:ext uri="{BB962C8B-B14F-4D97-AF65-F5344CB8AC3E}">
        <p14:creationId xmlns:p14="http://schemas.microsoft.com/office/powerpoint/2010/main" val="13814060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BA5E8-DB8E-A335-842F-649CCD8AEBC1}"/>
              </a:ext>
            </a:extLst>
          </p:cNvPr>
          <p:cNvSpPr>
            <a:spLocks noGrp="1"/>
          </p:cNvSpPr>
          <p:nvPr>
            <p:ph type="title"/>
          </p:nvPr>
        </p:nvSpPr>
        <p:spPr/>
        <p:txBody>
          <a:bodyPr/>
          <a:lstStyle/>
          <a:p>
            <a:r>
              <a:rPr lang="en-GB" dirty="0"/>
              <a:t>Smoking and COPD</a:t>
            </a:r>
          </a:p>
        </p:txBody>
      </p:sp>
      <p:sp>
        <p:nvSpPr>
          <p:cNvPr id="3" name="Content Placeholder 2">
            <a:extLst>
              <a:ext uri="{FF2B5EF4-FFF2-40B4-BE49-F238E27FC236}">
                <a16:creationId xmlns:a16="http://schemas.microsoft.com/office/drawing/2014/main" id="{2703695F-A99E-E1C2-6A41-744DF97D3E5E}"/>
              </a:ext>
            </a:extLst>
          </p:cNvPr>
          <p:cNvSpPr>
            <a:spLocks noGrp="1"/>
          </p:cNvSpPr>
          <p:nvPr>
            <p:ph idx="1"/>
          </p:nvPr>
        </p:nvSpPr>
        <p:spPr/>
        <p:txBody>
          <a:bodyPr>
            <a:normAutofit/>
          </a:bodyPr>
          <a:lstStyle/>
          <a:p>
            <a:r>
              <a:rPr lang="en-GB" dirty="0">
                <a:ea typeface="+mn-lt"/>
                <a:cs typeface="+mn-lt"/>
              </a:rPr>
              <a:t>Cigarette smoking is the most common factor in COPD. </a:t>
            </a:r>
            <a:endParaRPr lang="en-GB">
              <a:ea typeface="+mn-lt"/>
              <a:cs typeface="+mn-lt"/>
            </a:endParaRPr>
          </a:p>
          <a:p>
            <a:pPr>
              <a:buSzPct val="114999"/>
            </a:pPr>
            <a:r>
              <a:rPr lang="en-GB" dirty="0">
                <a:ea typeface="+mn-lt"/>
                <a:cs typeface="+mn-lt"/>
              </a:rPr>
              <a:t>Some smokers frequently mistake the initial symptoms of COPD for a "smoker's cough,".</a:t>
            </a:r>
          </a:p>
          <a:p>
            <a:pPr>
              <a:buSzPct val="114999"/>
            </a:pPr>
            <a:r>
              <a:rPr lang="en-GB" dirty="0">
                <a:ea typeface="+mn-lt"/>
                <a:cs typeface="+mn-lt"/>
              </a:rPr>
              <a:t> Around 25,000 people die of COPD with almost 86% of them once being smokers.</a:t>
            </a:r>
          </a:p>
          <a:p>
            <a:pPr>
              <a:buSzPct val="114999"/>
            </a:pPr>
            <a:r>
              <a:rPr lang="en-GB" dirty="0">
                <a:ea typeface="+mn-lt"/>
                <a:cs typeface="+mn-lt"/>
              </a:rPr>
              <a:t> Every time someone inhales tobacco smoke, they inhale tiny irritant particles into their lungs. </a:t>
            </a:r>
            <a:endParaRPr lang="en-GB"/>
          </a:p>
        </p:txBody>
      </p:sp>
      <p:sp>
        <p:nvSpPr>
          <p:cNvPr id="4" name="TextBox 3">
            <a:extLst>
              <a:ext uri="{FF2B5EF4-FFF2-40B4-BE49-F238E27FC236}">
                <a16:creationId xmlns:a16="http://schemas.microsoft.com/office/drawing/2014/main" id="{812E30B2-650E-0142-BF54-89414C2FF872}"/>
              </a:ext>
            </a:extLst>
          </p:cNvPr>
          <p:cNvSpPr txBox="1"/>
          <p:nvPr/>
        </p:nvSpPr>
        <p:spPr>
          <a:xfrm>
            <a:off x="5020823" y="5336500"/>
            <a:ext cx="71727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Garamond"/>
                <a:ea typeface="+mn-lt"/>
                <a:cs typeface="Calibri"/>
              </a:rPr>
              <a:t>CDC (2019). </a:t>
            </a:r>
            <a:endParaRPr lang="en-US"/>
          </a:p>
        </p:txBody>
      </p:sp>
      <p:pic>
        <p:nvPicPr>
          <p:cNvPr id="5" name="Picture 5" descr="A picture containing text, clipart&#10;&#10;Description automatically generated">
            <a:extLst>
              <a:ext uri="{FF2B5EF4-FFF2-40B4-BE49-F238E27FC236}">
                <a16:creationId xmlns:a16="http://schemas.microsoft.com/office/drawing/2014/main" id="{A64DAB5A-BA10-9171-91F1-C113FD1065C6}"/>
              </a:ext>
            </a:extLst>
          </p:cNvPr>
          <p:cNvPicPr>
            <a:picLocks noChangeAspect="1"/>
          </p:cNvPicPr>
          <p:nvPr/>
        </p:nvPicPr>
        <p:blipFill>
          <a:blip r:embed="rId3"/>
          <a:stretch>
            <a:fillRect/>
          </a:stretch>
        </p:blipFill>
        <p:spPr>
          <a:xfrm>
            <a:off x="9665179" y="1146594"/>
            <a:ext cx="1143000" cy="1143000"/>
          </a:xfrm>
          <a:prstGeom prst="rect">
            <a:avLst/>
          </a:prstGeom>
        </p:spPr>
      </p:pic>
    </p:spTree>
    <p:extLst>
      <p:ext uri="{BB962C8B-B14F-4D97-AF65-F5344CB8AC3E}">
        <p14:creationId xmlns:p14="http://schemas.microsoft.com/office/powerpoint/2010/main" val="2490679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90E45-20D1-5D30-E647-8608068E6767}"/>
              </a:ext>
            </a:extLst>
          </p:cNvPr>
          <p:cNvSpPr>
            <a:spLocks noGrp="1"/>
          </p:cNvSpPr>
          <p:nvPr>
            <p:ph type="title"/>
          </p:nvPr>
        </p:nvSpPr>
        <p:spPr/>
        <p:txBody>
          <a:bodyPr/>
          <a:lstStyle/>
          <a:p>
            <a:r>
              <a:rPr lang="en-GB" dirty="0"/>
              <a:t>Work related COPD</a:t>
            </a:r>
          </a:p>
        </p:txBody>
      </p:sp>
      <p:sp>
        <p:nvSpPr>
          <p:cNvPr id="3" name="Content Placeholder 2">
            <a:extLst>
              <a:ext uri="{FF2B5EF4-FFF2-40B4-BE49-F238E27FC236}">
                <a16:creationId xmlns:a16="http://schemas.microsoft.com/office/drawing/2014/main" id="{B5F8EE21-0927-8A4F-62D7-BF1F02C605F3}"/>
              </a:ext>
            </a:extLst>
          </p:cNvPr>
          <p:cNvSpPr>
            <a:spLocks noGrp="1"/>
          </p:cNvSpPr>
          <p:nvPr>
            <p:ph idx="1"/>
          </p:nvPr>
        </p:nvSpPr>
        <p:spPr/>
        <p:txBody>
          <a:bodyPr/>
          <a:lstStyle/>
          <a:p>
            <a:r>
              <a:rPr lang="en-GB" dirty="0">
                <a:ea typeface="+mn-lt"/>
                <a:cs typeface="+mn-lt"/>
              </a:rPr>
              <a:t> Occupational exposures to dusts, gases, and fumes, environmental air pollution, and a few other factors also play a role in COPD.</a:t>
            </a:r>
            <a:endParaRPr lang="en-US" dirty="0"/>
          </a:p>
          <a:p>
            <a:pPr>
              <a:buSzPct val="114999"/>
            </a:pPr>
            <a:r>
              <a:rPr lang="en-GB" dirty="0">
                <a:ea typeface="+mn-lt"/>
                <a:cs typeface="+mn-lt"/>
              </a:rPr>
              <a:t>Disease cases are typically brought on by a combination of these factors</a:t>
            </a:r>
            <a:endParaRPr lang="en-GB" dirty="0"/>
          </a:p>
          <a:p>
            <a:pPr>
              <a:buClr>
                <a:srgbClr val="1287C3"/>
              </a:buClr>
            </a:pPr>
            <a:endParaRPr lang="en-GB" dirty="0"/>
          </a:p>
        </p:txBody>
      </p:sp>
      <p:sp>
        <p:nvSpPr>
          <p:cNvPr id="4" name="TextBox 3">
            <a:extLst>
              <a:ext uri="{FF2B5EF4-FFF2-40B4-BE49-F238E27FC236}">
                <a16:creationId xmlns:a16="http://schemas.microsoft.com/office/drawing/2014/main" id="{81637925-61CA-5343-D1B4-59BC3BB7E1B2}"/>
              </a:ext>
            </a:extLst>
          </p:cNvPr>
          <p:cNvSpPr txBox="1"/>
          <p:nvPr/>
        </p:nvSpPr>
        <p:spPr>
          <a:xfrm>
            <a:off x="759729" y="5784238"/>
            <a:ext cx="77202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Blanc and </a:t>
            </a:r>
            <a:r>
              <a:rPr lang="en-GB" dirty="0" err="1">
                <a:ea typeface="+mn-lt"/>
                <a:cs typeface="+mn-lt"/>
              </a:rPr>
              <a:t>Torén</a:t>
            </a:r>
            <a:r>
              <a:rPr lang="en-GB" dirty="0">
                <a:ea typeface="+mn-lt"/>
                <a:cs typeface="+mn-lt"/>
              </a:rPr>
              <a:t> (2007)</a:t>
            </a:r>
            <a:endParaRPr lang="en-US" dirty="0">
              <a:ea typeface="+mn-lt"/>
              <a:cs typeface="+mn-lt"/>
            </a:endParaRPr>
          </a:p>
        </p:txBody>
      </p:sp>
    </p:spTree>
    <p:extLst>
      <p:ext uri="{BB962C8B-B14F-4D97-AF65-F5344CB8AC3E}">
        <p14:creationId xmlns:p14="http://schemas.microsoft.com/office/powerpoint/2010/main" val="29108308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B77576E5-E7DB-46C7-B0D9-A0AB187873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A2C244BC-AB19-460B-9A7B-5BAFE9DEAB0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C2D7728D-2CB0-4ADE-B6BF-4BA8ED772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4" name="Picture 13">
              <a:extLst>
                <a:ext uri="{FF2B5EF4-FFF2-40B4-BE49-F238E27FC236}">
                  <a16:creationId xmlns:a16="http://schemas.microsoft.com/office/drawing/2014/main" id="{A3E0EDB8-8162-4D16-9521-52415777B0B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27060CB3-C139-4548-A73F-74689C9292D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17" name="Rectangle 16">
            <a:extLst>
              <a:ext uri="{FF2B5EF4-FFF2-40B4-BE49-F238E27FC236}">
                <a16:creationId xmlns:a16="http://schemas.microsoft.com/office/drawing/2014/main" id="{23E3CED3-8830-45C9-8D6C-F4ECADD4F1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6F2D62A-C66C-42DF-8C05-99B0B1A8B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4611" y="350556"/>
            <a:ext cx="11542779" cy="6156888"/>
          </a:xfrm>
          <a:prstGeom prst="rect">
            <a:avLst/>
          </a:prstGeom>
          <a:noFill/>
          <a:ln w="25400" cap="flat">
            <a:solidFill>
              <a:schemeClr val="accent1"/>
            </a:solidFill>
            <a:miter lim="800000"/>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AB1F709-3C83-457D-3464-EC8692A3FB01}"/>
              </a:ext>
            </a:extLst>
          </p:cNvPr>
          <p:cNvSpPr>
            <a:spLocks noGrp="1"/>
          </p:cNvSpPr>
          <p:nvPr>
            <p:ph idx="1"/>
          </p:nvPr>
        </p:nvSpPr>
        <p:spPr>
          <a:xfrm>
            <a:off x="634457" y="931338"/>
            <a:ext cx="9978007" cy="4054715"/>
          </a:xfrm>
        </p:spPr>
        <p:txBody>
          <a:bodyPr vert="horz" lIns="91440" tIns="45720" rIns="91440" bIns="45720" rtlCol="0" anchor="t">
            <a:noAutofit/>
          </a:bodyPr>
          <a:lstStyle/>
          <a:p>
            <a:pPr marL="0" indent="0" algn="ctr" defTabSz="452628">
              <a:lnSpc>
                <a:spcPct val="90000"/>
              </a:lnSpc>
              <a:spcBef>
                <a:spcPct val="0"/>
              </a:spcBef>
              <a:buNone/>
            </a:pPr>
            <a:r>
              <a:rPr lang="en-GB" u="sng" kern="1200" cap="none" dirty="0">
                <a:effectLst/>
                <a:latin typeface="+mn-lt"/>
                <a:ea typeface="+mn-ea"/>
                <a:cs typeface="+mn-cs"/>
              </a:rPr>
              <a:t>HSE</a:t>
            </a:r>
            <a:r>
              <a:rPr lang="en-GB" kern="1200" cap="none" dirty="0">
                <a:effectLst/>
                <a:latin typeface="+mn-lt"/>
                <a:ea typeface="+mn-ea"/>
                <a:cs typeface="+mn-cs"/>
              </a:rPr>
              <a:t> has looked at research and the following occupations are linked with a possible increased chance of getting COPD:</a:t>
            </a:r>
            <a:endParaRPr lang="en-US" kern="1200" cap="none" dirty="0">
              <a:effectLst/>
              <a:latin typeface="+mn-lt"/>
              <a:ea typeface="+mn-lt"/>
              <a:cs typeface="+mn-lt"/>
            </a:endParaRPr>
          </a:p>
          <a:p>
            <a:pPr marL="282575" indent="-282575" defTabSz="452628">
              <a:lnSpc>
                <a:spcPct val="90000"/>
              </a:lnSpc>
              <a:spcBef>
                <a:spcPct val="0"/>
              </a:spcBef>
              <a:buClr>
                <a:srgbClr val="1287C3"/>
              </a:buClr>
            </a:pPr>
            <a:r>
              <a:rPr lang="en-GB" b="1" kern="1200" cap="none" dirty="0">
                <a:effectLst/>
                <a:latin typeface="+mn-lt"/>
                <a:ea typeface="+mn-ea"/>
                <a:cs typeface="+mn-cs"/>
              </a:rPr>
              <a:t>Agriculture</a:t>
            </a:r>
            <a:endParaRPr lang="en-GB" b="1" kern="1200" cap="none" dirty="0">
              <a:effectLst/>
              <a:latin typeface="+mn-lt"/>
              <a:ea typeface="+mn-lt"/>
              <a:cs typeface="+mn-lt"/>
            </a:endParaRPr>
          </a:p>
          <a:p>
            <a:pPr marL="282575" indent="-282575" defTabSz="452628">
              <a:lnSpc>
                <a:spcPct val="90000"/>
              </a:lnSpc>
              <a:spcBef>
                <a:spcPct val="0"/>
              </a:spcBef>
              <a:buClr>
                <a:srgbClr val="1287C3"/>
              </a:buClr>
            </a:pPr>
            <a:r>
              <a:rPr lang="en-GB" b="1" kern="1200" cap="none" dirty="0">
                <a:effectLst/>
                <a:latin typeface="+mn-lt"/>
                <a:ea typeface="+mn-ea"/>
                <a:cs typeface="+mn-cs"/>
              </a:rPr>
              <a:t>Brick making</a:t>
            </a:r>
            <a:endParaRPr lang="en-GB" b="1" kern="1200" cap="none" dirty="0">
              <a:effectLst/>
              <a:latin typeface="+mn-lt"/>
              <a:ea typeface="+mn-lt"/>
              <a:cs typeface="+mn-lt"/>
            </a:endParaRPr>
          </a:p>
          <a:p>
            <a:pPr marL="282575" indent="-282575" defTabSz="452628">
              <a:lnSpc>
                <a:spcPct val="90000"/>
              </a:lnSpc>
              <a:spcBef>
                <a:spcPct val="0"/>
              </a:spcBef>
              <a:buClr>
                <a:srgbClr val="1287C3"/>
              </a:buClr>
            </a:pPr>
            <a:r>
              <a:rPr lang="en-GB" b="1" kern="1200" cap="none" dirty="0">
                <a:effectLst/>
                <a:latin typeface="+mn-lt"/>
                <a:ea typeface="+mn-ea"/>
                <a:cs typeface="+mn-cs"/>
              </a:rPr>
              <a:t>Cadmium (PDF)</a:t>
            </a:r>
            <a:endParaRPr lang="en-GB" b="1" kern="1200" cap="none" dirty="0">
              <a:effectLst/>
              <a:latin typeface="+mn-lt"/>
              <a:ea typeface="+mn-lt"/>
              <a:cs typeface="+mn-lt"/>
            </a:endParaRPr>
          </a:p>
          <a:p>
            <a:pPr marL="282575" indent="-282575" defTabSz="452628">
              <a:lnSpc>
                <a:spcPct val="90000"/>
              </a:lnSpc>
              <a:spcBef>
                <a:spcPct val="0"/>
              </a:spcBef>
              <a:buClr>
                <a:srgbClr val="1287C3"/>
              </a:buClr>
            </a:pPr>
            <a:r>
              <a:rPr lang="en-GB" b="1" kern="1200" cap="none" dirty="0">
                <a:effectLst/>
                <a:latin typeface="+mn-lt"/>
                <a:ea typeface="+mn-ea"/>
                <a:cs typeface="+mn-cs"/>
              </a:rPr>
              <a:t>Mining</a:t>
            </a:r>
            <a:endParaRPr lang="en-GB" b="1" kern="1200" cap="none" dirty="0">
              <a:effectLst/>
              <a:latin typeface="+mn-lt"/>
              <a:ea typeface="+mn-lt"/>
              <a:cs typeface="+mn-lt"/>
            </a:endParaRPr>
          </a:p>
          <a:p>
            <a:pPr marL="282575" indent="-282575" defTabSz="452628">
              <a:lnSpc>
                <a:spcPct val="90000"/>
              </a:lnSpc>
              <a:spcBef>
                <a:spcPct val="0"/>
              </a:spcBef>
              <a:buClr>
                <a:srgbClr val="1287C3"/>
              </a:buClr>
            </a:pPr>
            <a:r>
              <a:rPr lang="en-GB" b="1" kern="1200" cap="none" dirty="0">
                <a:effectLst/>
                <a:latin typeface="+mn-lt"/>
                <a:ea typeface="+mn-ea"/>
                <a:cs typeface="+mn-cs"/>
              </a:rPr>
              <a:t>Construction</a:t>
            </a:r>
            <a:endParaRPr lang="en-GB" b="1" kern="1200" cap="none" dirty="0">
              <a:effectLst/>
              <a:latin typeface="+mn-lt"/>
              <a:ea typeface="+mn-lt"/>
              <a:cs typeface="+mn-lt"/>
            </a:endParaRPr>
          </a:p>
          <a:p>
            <a:pPr marL="282575" indent="-282575" defTabSz="452628">
              <a:lnSpc>
                <a:spcPct val="90000"/>
              </a:lnSpc>
              <a:spcBef>
                <a:spcPct val="0"/>
              </a:spcBef>
              <a:buClr>
                <a:srgbClr val="1287C3"/>
              </a:buClr>
            </a:pPr>
            <a:r>
              <a:rPr lang="en-GB" b="1" kern="1200" cap="none" dirty="0">
                <a:effectLst/>
                <a:latin typeface="+mn-lt"/>
                <a:ea typeface="+mn-ea"/>
                <a:cs typeface="+mn-cs"/>
              </a:rPr>
              <a:t>Dock workers</a:t>
            </a:r>
            <a:endParaRPr lang="en-GB" b="1" kern="1200" cap="none" dirty="0">
              <a:effectLst/>
              <a:latin typeface="+mn-lt"/>
              <a:ea typeface="+mn-lt"/>
              <a:cs typeface="+mn-lt"/>
            </a:endParaRPr>
          </a:p>
          <a:p>
            <a:pPr marL="282575" indent="-282575" defTabSz="452628">
              <a:lnSpc>
                <a:spcPct val="90000"/>
              </a:lnSpc>
              <a:spcBef>
                <a:spcPct val="0"/>
              </a:spcBef>
              <a:buClr>
                <a:srgbClr val="1287C3"/>
              </a:buClr>
            </a:pPr>
            <a:r>
              <a:rPr lang="en-GB" b="1" kern="1200" cap="none" dirty="0">
                <a:effectLst/>
                <a:latin typeface="+mn-lt"/>
                <a:ea typeface="+mn-ea"/>
                <a:cs typeface="+mn-cs"/>
              </a:rPr>
              <a:t>Flour and grain workers in the food industry</a:t>
            </a:r>
            <a:endParaRPr lang="en-GB" b="1" kern="1200" cap="none" dirty="0">
              <a:effectLst/>
              <a:latin typeface="+mn-lt"/>
              <a:ea typeface="+mn-lt"/>
              <a:cs typeface="+mn-lt"/>
            </a:endParaRPr>
          </a:p>
          <a:p>
            <a:pPr marL="282575" indent="-282575" defTabSz="452628">
              <a:lnSpc>
                <a:spcPct val="90000"/>
              </a:lnSpc>
              <a:spcBef>
                <a:spcPct val="0"/>
              </a:spcBef>
              <a:buClr>
                <a:srgbClr val="1287C3"/>
              </a:buClr>
            </a:pPr>
            <a:r>
              <a:rPr lang="en-GB" b="1" kern="1200" cap="none" dirty="0">
                <a:effectLst/>
                <a:latin typeface="+mn-lt"/>
                <a:ea typeface="+mn-ea"/>
                <a:cs typeface="+mn-cs"/>
              </a:rPr>
              <a:t>Foundry workers</a:t>
            </a:r>
            <a:endParaRPr lang="en-GB" b="1" kern="1200" cap="none" dirty="0">
              <a:effectLst/>
              <a:latin typeface="+mn-lt"/>
              <a:ea typeface="+mn-lt"/>
              <a:cs typeface="+mn-lt"/>
            </a:endParaRPr>
          </a:p>
          <a:p>
            <a:pPr marL="282575" indent="-282575" defTabSz="452628">
              <a:lnSpc>
                <a:spcPct val="90000"/>
              </a:lnSpc>
              <a:spcBef>
                <a:spcPct val="0"/>
              </a:spcBef>
              <a:buClr>
                <a:srgbClr val="1287C3"/>
              </a:buClr>
            </a:pPr>
            <a:r>
              <a:rPr lang="en-GB" b="1" kern="1200" cap="none" dirty="0">
                <a:effectLst/>
                <a:latin typeface="+mn-lt"/>
                <a:ea typeface="+mn-ea"/>
                <a:cs typeface="+mn-cs"/>
              </a:rPr>
              <a:t>Petroleum workers</a:t>
            </a:r>
            <a:endParaRPr lang="en-GB" b="1" kern="1200" cap="none" dirty="0">
              <a:effectLst/>
              <a:latin typeface="+mn-lt"/>
              <a:ea typeface="+mn-lt"/>
              <a:cs typeface="+mn-lt"/>
            </a:endParaRPr>
          </a:p>
          <a:p>
            <a:pPr marL="0" indent="0" defTabSz="452628">
              <a:lnSpc>
                <a:spcPct val="90000"/>
              </a:lnSpc>
              <a:spcBef>
                <a:spcPct val="0"/>
              </a:spcBef>
              <a:buClr>
                <a:srgbClr val="1287C3"/>
              </a:buClr>
              <a:buNone/>
            </a:pPr>
            <a:r>
              <a:rPr lang="en-GB" kern="1200" cap="none" dirty="0">
                <a:effectLst/>
                <a:latin typeface="+mn-lt"/>
                <a:ea typeface="+mn-ea"/>
                <a:cs typeface="+mn-cs"/>
              </a:rPr>
              <a:t>If you work in these industries and are also a smoker, any risk of getting COPD is likely to be increased even more.</a:t>
            </a:r>
            <a:endParaRPr lang="en-GB" b="1" dirty="0"/>
          </a:p>
        </p:txBody>
      </p:sp>
      <p:sp>
        <p:nvSpPr>
          <p:cNvPr id="6" name="TextBox 5">
            <a:extLst>
              <a:ext uri="{FF2B5EF4-FFF2-40B4-BE49-F238E27FC236}">
                <a16:creationId xmlns:a16="http://schemas.microsoft.com/office/drawing/2014/main" id="{45CE0E07-E621-5DD3-915F-91792904961C}"/>
              </a:ext>
            </a:extLst>
          </p:cNvPr>
          <p:cNvSpPr txBox="1"/>
          <p:nvPr/>
        </p:nvSpPr>
        <p:spPr>
          <a:xfrm>
            <a:off x="632816" y="6263322"/>
            <a:ext cx="8667482"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452628">
              <a:spcAft>
                <a:spcPts val="600"/>
              </a:spcAft>
            </a:pPr>
            <a:r>
              <a:rPr lang="en-GB" sz="1400" dirty="0">
                <a:latin typeface="Calibri"/>
                <a:cs typeface="Calibri"/>
              </a:rPr>
              <a:t>Health and Safety Executive (2022) </a:t>
            </a:r>
            <a:endParaRPr lang="en-US" dirty="0"/>
          </a:p>
        </p:txBody>
      </p:sp>
    </p:spTree>
    <p:extLst>
      <p:ext uri="{BB962C8B-B14F-4D97-AF65-F5344CB8AC3E}">
        <p14:creationId xmlns:p14="http://schemas.microsoft.com/office/powerpoint/2010/main" val="23854993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6314D3-9197-20A4-1BC2-1C38910EF34A}"/>
              </a:ext>
            </a:extLst>
          </p:cNvPr>
          <p:cNvSpPr>
            <a:spLocks noGrp="1"/>
          </p:cNvSpPr>
          <p:nvPr>
            <p:ph idx="1"/>
          </p:nvPr>
        </p:nvSpPr>
        <p:spPr>
          <a:xfrm>
            <a:off x="1297404" y="1056735"/>
            <a:ext cx="10018713" cy="4116238"/>
          </a:xfrm>
        </p:spPr>
        <p:txBody>
          <a:bodyPr/>
          <a:lstStyle/>
          <a:p>
            <a:r>
              <a:rPr lang="en-GB" dirty="0">
                <a:ea typeface="+mn-lt"/>
                <a:cs typeface="+mn-lt"/>
              </a:rPr>
              <a:t>On average it is estimated that around 3 million people in the U.K. have COPD with only 1.2 million of them being diagnosed and the rest are undiagnosed. </a:t>
            </a:r>
            <a:endParaRPr lang="en-US" dirty="0">
              <a:ea typeface="+mn-lt"/>
              <a:cs typeface="+mn-lt"/>
            </a:endParaRPr>
          </a:p>
          <a:p>
            <a:r>
              <a:rPr lang="en-GB" dirty="0">
                <a:ea typeface="+mn-lt"/>
                <a:cs typeface="+mn-lt"/>
              </a:rPr>
              <a:t> Research findings around 15% of COPD cases have been shown to be caused or made worse by workplaces.</a:t>
            </a:r>
            <a:endParaRPr lang="en-US" dirty="0">
              <a:ea typeface="+mn-lt"/>
              <a:cs typeface="+mn-lt"/>
            </a:endParaRPr>
          </a:p>
          <a:p>
            <a:pPr>
              <a:buSzPct val="114999"/>
            </a:pPr>
            <a:r>
              <a:rPr lang="en-GB" dirty="0">
                <a:ea typeface="+mn-lt"/>
                <a:cs typeface="+mn-lt"/>
              </a:rPr>
              <a:t>40% of COPD cases are below retirement age </a:t>
            </a:r>
            <a:endParaRPr lang="en-US">
              <a:ea typeface="+mn-lt"/>
              <a:cs typeface="+mn-lt"/>
            </a:endParaRPr>
          </a:p>
          <a:p>
            <a:pPr>
              <a:buSzPct val="114999"/>
            </a:pPr>
            <a:r>
              <a:rPr lang="en-GB" dirty="0">
                <a:ea typeface="+mn-lt"/>
                <a:cs typeface="+mn-lt"/>
              </a:rPr>
              <a:t>On average per year around 4000 of these patients die. </a:t>
            </a:r>
            <a:endParaRPr lang="en-US" dirty="0"/>
          </a:p>
        </p:txBody>
      </p:sp>
      <p:sp>
        <p:nvSpPr>
          <p:cNvPr id="4" name="TextBox 3">
            <a:extLst>
              <a:ext uri="{FF2B5EF4-FFF2-40B4-BE49-F238E27FC236}">
                <a16:creationId xmlns:a16="http://schemas.microsoft.com/office/drawing/2014/main" id="{D449C2A6-B288-5CCB-08D0-63CFD0784EEA}"/>
              </a:ext>
            </a:extLst>
          </p:cNvPr>
          <p:cNvSpPr txBox="1"/>
          <p:nvPr/>
        </p:nvSpPr>
        <p:spPr>
          <a:xfrm>
            <a:off x="4306956" y="6211956"/>
            <a:ext cx="7073347" cy="2981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EB8B685C-D3B5-F172-3FD4-E545BAB20560}"/>
              </a:ext>
            </a:extLst>
          </p:cNvPr>
          <p:cNvSpPr txBox="1"/>
          <p:nvPr/>
        </p:nvSpPr>
        <p:spPr>
          <a:xfrm>
            <a:off x="817617" y="5642356"/>
            <a:ext cx="84822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Office for National Statistics (2019)</a:t>
            </a:r>
            <a:endParaRPr lang="en-US" dirty="0"/>
          </a:p>
        </p:txBody>
      </p:sp>
    </p:spTree>
    <p:extLst>
      <p:ext uri="{BB962C8B-B14F-4D97-AF65-F5344CB8AC3E}">
        <p14:creationId xmlns:p14="http://schemas.microsoft.com/office/powerpoint/2010/main" val="21521238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4A92389D-84F5-68AF-5625-0AF8BF9B6352}"/>
              </a:ext>
            </a:extLst>
          </p:cNvPr>
          <p:cNvSpPr>
            <a:spLocks noGrp="1"/>
          </p:cNvSpPr>
          <p:nvPr>
            <p:ph idx="1"/>
          </p:nvPr>
        </p:nvSpPr>
        <p:spPr>
          <a:xfrm>
            <a:off x="1570574" y="697300"/>
            <a:ext cx="10018713" cy="3972465"/>
          </a:xfrm>
        </p:spPr>
        <p:txBody>
          <a:bodyPr/>
          <a:lstStyle/>
          <a:p>
            <a:r>
              <a:rPr lang="en-GB" dirty="0">
                <a:ea typeface="+mn-lt"/>
                <a:cs typeface="+mn-lt"/>
              </a:rPr>
              <a:t>There is currently no cure for chronic obstructive pulmonary disease (COPD)</a:t>
            </a:r>
            <a:endParaRPr lang="en-US" dirty="0"/>
          </a:p>
          <a:p>
            <a:r>
              <a:rPr lang="en-GB" dirty="0">
                <a:ea typeface="+mn-lt"/>
                <a:cs typeface="+mn-lt"/>
              </a:rPr>
              <a:t> Treatments can help slow the progression of the condition and control the symptoms. </a:t>
            </a:r>
            <a:endParaRPr lang="en-GB">
              <a:ea typeface="+mn-lt"/>
              <a:cs typeface="+mn-lt"/>
            </a:endParaRPr>
          </a:p>
          <a:p>
            <a:r>
              <a:rPr lang="en-GB" dirty="0">
                <a:ea typeface="+mn-lt"/>
                <a:cs typeface="+mn-lt"/>
              </a:rPr>
              <a:t>Treatments include stopping smoking – if you have COPD and you smoke, this is the most important thing you can do. </a:t>
            </a:r>
            <a:endParaRPr lang="en-GB">
              <a:ea typeface="+mn-lt"/>
              <a:cs typeface="+mn-lt"/>
            </a:endParaRPr>
          </a:p>
          <a:p>
            <a:pPr>
              <a:buSzPct val="114999"/>
            </a:pPr>
            <a:r>
              <a:rPr lang="en-GB" dirty="0">
                <a:ea typeface="+mn-lt"/>
                <a:cs typeface="+mn-lt"/>
              </a:rPr>
              <a:t>Inhalers and medications are used to help make breathing easier.</a:t>
            </a:r>
            <a:endParaRPr lang="en-GB" dirty="0"/>
          </a:p>
        </p:txBody>
      </p:sp>
      <p:sp>
        <p:nvSpPr>
          <p:cNvPr id="6" name="TextBox 5">
            <a:extLst>
              <a:ext uri="{FF2B5EF4-FFF2-40B4-BE49-F238E27FC236}">
                <a16:creationId xmlns:a16="http://schemas.microsoft.com/office/drawing/2014/main" id="{2475B888-0A41-7697-919D-A1612D3795D5}"/>
              </a:ext>
            </a:extLst>
          </p:cNvPr>
          <p:cNvSpPr txBox="1"/>
          <p:nvPr/>
        </p:nvSpPr>
        <p:spPr>
          <a:xfrm>
            <a:off x="916367" y="5345729"/>
            <a:ext cx="76400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(NHS (2019b)</a:t>
            </a:r>
            <a:endParaRPr lang="en-US" dirty="0"/>
          </a:p>
        </p:txBody>
      </p:sp>
    </p:spTree>
    <p:extLst>
      <p:ext uri="{BB962C8B-B14F-4D97-AF65-F5344CB8AC3E}">
        <p14:creationId xmlns:p14="http://schemas.microsoft.com/office/powerpoint/2010/main" val="39866344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662C7-979B-D96A-7BA0-EC471DDF9CC4}"/>
              </a:ext>
            </a:extLst>
          </p:cNvPr>
          <p:cNvSpPr>
            <a:spLocks noGrp="1"/>
          </p:cNvSpPr>
          <p:nvPr>
            <p:ph type="title"/>
          </p:nvPr>
        </p:nvSpPr>
        <p:spPr/>
        <p:txBody>
          <a:bodyPr/>
          <a:lstStyle/>
          <a:p>
            <a:r>
              <a:rPr lang="en-GB" dirty="0"/>
              <a:t>Recommendations </a:t>
            </a:r>
          </a:p>
        </p:txBody>
      </p:sp>
      <p:sp>
        <p:nvSpPr>
          <p:cNvPr id="3" name="Content Placeholder 2">
            <a:extLst>
              <a:ext uri="{FF2B5EF4-FFF2-40B4-BE49-F238E27FC236}">
                <a16:creationId xmlns:a16="http://schemas.microsoft.com/office/drawing/2014/main" id="{E20FB3C2-843C-36CC-3ADD-838BC308CCFA}"/>
              </a:ext>
            </a:extLst>
          </p:cNvPr>
          <p:cNvSpPr>
            <a:spLocks noGrp="1"/>
          </p:cNvSpPr>
          <p:nvPr>
            <p:ph idx="1"/>
          </p:nvPr>
        </p:nvSpPr>
        <p:spPr/>
        <p:txBody>
          <a:bodyPr/>
          <a:lstStyle/>
          <a:p>
            <a:r>
              <a:rPr lang="en-GB" dirty="0"/>
              <a:t>More health promotion on smoking as its one of the main causes.</a:t>
            </a:r>
          </a:p>
          <a:p>
            <a:pPr>
              <a:buSzPct val="114999"/>
            </a:pPr>
            <a:r>
              <a:rPr lang="en-GB" dirty="0"/>
              <a:t>Health promotion and awareness in workplaces </a:t>
            </a:r>
          </a:p>
          <a:p>
            <a:pPr>
              <a:buSzPct val="114999"/>
            </a:pPr>
            <a:r>
              <a:rPr lang="en-GB" dirty="0"/>
              <a:t>Awareness of healthy managements of COPD </a:t>
            </a:r>
          </a:p>
          <a:p>
            <a:pPr>
              <a:buSzPct val="114999"/>
            </a:pPr>
            <a:endParaRPr lang="en-GB" dirty="0"/>
          </a:p>
        </p:txBody>
      </p:sp>
    </p:spTree>
    <p:extLst>
      <p:ext uri="{BB962C8B-B14F-4D97-AF65-F5344CB8AC3E}">
        <p14:creationId xmlns:p14="http://schemas.microsoft.com/office/powerpoint/2010/main" val="15482810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5" name="TextBox 24">
            <a:extLst>
              <a:ext uri="{FF2B5EF4-FFF2-40B4-BE49-F238E27FC236}">
                <a16:creationId xmlns:a16="http://schemas.microsoft.com/office/drawing/2014/main" id="{23C2DA32-8E83-8AC6-894A-E5BF1A13E570}"/>
              </a:ext>
            </a:extLst>
          </p:cNvPr>
          <p:cNvSpPr txBox="1"/>
          <p:nvPr/>
        </p:nvSpPr>
        <p:spPr>
          <a:xfrm>
            <a:off x="1760706" y="685800"/>
            <a:ext cx="9742318" cy="1752599"/>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spcBef>
                <a:spcPct val="0"/>
              </a:spcBef>
              <a:spcAft>
                <a:spcPts val="600"/>
              </a:spcAft>
            </a:pPr>
            <a:r>
              <a:rPr lang="en-US" sz="4000" dirty="0">
                <a:ln w="3175" cmpd="sng">
                  <a:noFill/>
                </a:ln>
                <a:latin typeface="+mj-lt"/>
                <a:ea typeface="+mj-ea"/>
                <a:cs typeface="+mj-cs"/>
              </a:rPr>
              <a:t>Health promotion strategies - Living and managing COPD</a:t>
            </a:r>
            <a:endParaRPr lang="en-US" dirty="0">
              <a:ea typeface="+mj-ea"/>
              <a:cs typeface="+mj-cs"/>
            </a:endParaRPr>
          </a:p>
        </p:txBody>
      </p:sp>
      <p:graphicFrame>
        <p:nvGraphicFramePr>
          <p:cNvPr id="28" name="Diagram 26">
            <a:extLst>
              <a:ext uri="{FF2B5EF4-FFF2-40B4-BE49-F238E27FC236}">
                <a16:creationId xmlns:a16="http://schemas.microsoft.com/office/drawing/2014/main" id="{BDDF275E-3471-DEE3-8238-7F06C3304D1F}"/>
              </a:ext>
            </a:extLst>
          </p:cNvPr>
          <p:cNvGraphicFramePr/>
          <p:nvPr>
            <p:extLst>
              <p:ext uri="{D42A27DB-BD31-4B8C-83A1-F6EECF244321}">
                <p14:modId xmlns:p14="http://schemas.microsoft.com/office/powerpoint/2010/main" val="1536278400"/>
              </p:ext>
            </p:extLst>
          </p:nvPr>
        </p:nvGraphicFramePr>
        <p:xfrm>
          <a:off x="1760705" y="2694562"/>
          <a:ext cx="9742319" cy="309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8" name="TextBox 47">
            <a:extLst>
              <a:ext uri="{FF2B5EF4-FFF2-40B4-BE49-F238E27FC236}">
                <a16:creationId xmlns:a16="http://schemas.microsoft.com/office/drawing/2014/main" id="{16D7F082-A65D-3458-566E-D91F926ACD5D}"/>
              </a:ext>
            </a:extLst>
          </p:cNvPr>
          <p:cNvSpPr txBox="1"/>
          <p:nvPr/>
        </p:nvSpPr>
        <p:spPr>
          <a:xfrm>
            <a:off x="554966" y="58027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Vanfleteren L. E. (2019)</a:t>
            </a:r>
          </a:p>
        </p:txBody>
      </p:sp>
    </p:spTree>
    <p:extLst>
      <p:ext uri="{BB962C8B-B14F-4D97-AF65-F5344CB8AC3E}">
        <p14:creationId xmlns:p14="http://schemas.microsoft.com/office/powerpoint/2010/main" val="3343546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7C4858-FAA3-4226-A856-193A01910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8C1B503-0291-4E82-A65E-72D604D9F6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accent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3F836C5-9601-4982-A121-CCA49BF7B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bg2"/>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037AA1A-D797-8383-C4E2-EED28844E7DA}"/>
              </a:ext>
            </a:extLst>
          </p:cNvPr>
          <p:cNvSpPr>
            <a:spLocks noGrp="1"/>
          </p:cNvSpPr>
          <p:nvPr>
            <p:ph type="title"/>
          </p:nvPr>
        </p:nvSpPr>
        <p:spPr>
          <a:xfrm>
            <a:off x="952108" y="954756"/>
            <a:ext cx="2730414" cy="4946003"/>
          </a:xfrm>
        </p:spPr>
        <p:txBody>
          <a:bodyPr>
            <a:normAutofit/>
          </a:bodyPr>
          <a:lstStyle/>
          <a:p>
            <a:pPr marL="571500" indent="-571500">
              <a:buFont typeface="Arial"/>
              <a:buChar char="•"/>
            </a:pPr>
            <a:r>
              <a:rPr lang="en-GB" sz="3400">
                <a:solidFill>
                  <a:srgbClr val="FFFFFF"/>
                </a:solidFill>
              </a:rPr>
              <a:t>References </a:t>
            </a:r>
            <a:endParaRPr lang="en-US" sz="3400">
              <a:solidFill>
                <a:srgbClr val="FFFFFF"/>
              </a:solidFill>
            </a:endParaRPr>
          </a:p>
        </p:txBody>
      </p:sp>
      <p:sp>
        <p:nvSpPr>
          <p:cNvPr id="14" name="Rectangle 13">
            <a:extLst>
              <a:ext uri="{FF2B5EF4-FFF2-40B4-BE49-F238E27FC236}">
                <a16:creationId xmlns:a16="http://schemas.microsoft.com/office/drawing/2014/main" id="{46CD0D05-FF47-4ABB-841C-0600CADC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solidFill>
            <a:schemeClr val="bg2">
              <a:lumMod val="25000"/>
            </a:schemeClr>
          </a:soli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781645-496C-485E-B5E8-FF127801461E}"/>
              </a:ext>
            </a:extLst>
          </p:cNvPr>
          <p:cNvSpPr>
            <a:spLocks noGrp="1"/>
          </p:cNvSpPr>
          <p:nvPr>
            <p:ph idx="1"/>
          </p:nvPr>
        </p:nvSpPr>
        <p:spPr>
          <a:xfrm>
            <a:off x="5031607" y="865745"/>
            <a:ext cx="5953630" cy="5890876"/>
          </a:xfrm>
        </p:spPr>
        <p:txBody>
          <a:bodyPr anchor="ctr">
            <a:normAutofit/>
          </a:bodyPr>
          <a:lstStyle/>
          <a:p>
            <a:endParaRPr lang="en-GB" sz="800">
              <a:solidFill>
                <a:schemeClr val="bg1"/>
              </a:solidFill>
              <a:latin typeface="Garamond" panose="02020404030301010803"/>
              <a:cs typeface="Calibri"/>
            </a:endParaRPr>
          </a:p>
          <a:p>
            <a:pPr>
              <a:buSzPct val="114999"/>
            </a:pPr>
            <a:r>
              <a:rPr lang="en-GB" sz="800" dirty="0">
                <a:solidFill>
                  <a:schemeClr val="bg1"/>
                </a:solidFill>
                <a:latin typeface="Garamond"/>
                <a:cs typeface="Times New Roman"/>
              </a:rPr>
              <a:t>Blanc, P.D. And </a:t>
            </a:r>
            <a:r>
              <a:rPr lang="en-GB" sz="800" dirty="0" err="1">
                <a:solidFill>
                  <a:schemeClr val="bg1"/>
                </a:solidFill>
                <a:latin typeface="Garamond"/>
                <a:cs typeface="Times New Roman"/>
              </a:rPr>
              <a:t>Torén</a:t>
            </a:r>
            <a:r>
              <a:rPr lang="en-GB" sz="800" dirty="0">
                <a:solidFill>
                  <a:schemeClr val="bg1"/>
                </a:solidFill>
                <a:latin typeface="Garamond"/>
                <a:cs typeface="Times New Roman"/>
              </a:rPr>
              <a:t>, K. (2007) ‘Occupation in chronic obstructive pulmonary disease and chronic bronchitis: an update’, Int J </a:t>
            </a:r>
            <a:r>
              <a:rPr lang="en-GB" sz="800" dirty="0" err="1">
                <a:solidFill>
                  <a:schemeClr val="bg1"/>
                </a:solidFill>
                <a:latin typeface="Garamond"/>
                <a:cs typeface="Times New Roman"/>
              </a:rPr>
              <a:t>Tuberc</a:t>
            </a:r>
            <a:r>
              <a:rPr lang="en-GB" sz="800" dirty="0">
                <a:solidFill>
                  <a:schemeClr val="bg1"/>
                </a:solidFill>
                <a:latin typeface="Garamond"/>
                <a:cs typeface="Times New Roman"/>
              </a:rPr>
              <a:t> </a:t>
            </a:r>
            <a:r>
              <a:rPr lang="en-GB" sz="800" dirty="0">
                <a:solidFill>
                  <a:schemeClr val="bg1"/>
                </a:solidFill>
                <a:ea typeface="+mn-lt"/>
                <a:cs typeface="+mn-lt"/>
              </a:rPr>
              <a:t>Lung Dis, 11(3):251-7. Available at: https://pubmed.ncbi.nlm.nih.gov/17352088/ (Accessed: 20 November 2022)  </a:t>
            </a:r>
            <a:endParaRPr lang="en-GB" dirty="0">
              <a:solidFill>
                <a:schemeClr val="bg1"/>
              </a:solidFill>
            </a:endParaRPr>
          </a:p>
          <a:p>
            <a:pPr>
              <a:buSzPct val="114999"/>
            </a:pPr>
            <a:r>
              <a:rPr lang="en-GB" sz="800" dirty="0">
                <a:solidFill>
                  <a:schemeClr val="bg1"/>
                </a:solidFill>
                <a:ea typeface="+mn-lt"/>
                <a:cs typeface="+mn-lt"/>
              </a:rPr>
              <a:t>Blanc, P.D. and </a:t>
            </a:r>
            <a:r>
              <a:rPr lang="en-GB" sz="800" dirty="0" err="1">
                <a:solidFill>
                  <a:schemeClr val="bg1"/>
                </a:solidFill>
                <a:ea typeface="+mn-lt"/>
                <a:cs typeface="+mn-lt"/>
              </a:rPr>
              <a:t>Torén</a:t>
            </a:r>
            <a:r>
              <a:rPr lang="en-GB" sz="800" dirty="0">
                <a:solidFill>
                  <a:schemeClr val="bg1"/>
                </a:solidFill>
                <a:ea typeface="+mn-lt"/>
                <a:cs typeface="+mn-lt"/>
              </a:rPr>
              <a:t>, K. (2007). Occupation in chronic obstructive pulmonary disease and chronic bronchitis: an update. </a:t>
            </a:r>
            <a:r>
              <a:rPr lang="en-GB" sz="800" i="1" dirty="0">
                <a:solidFill>
                  <a:schemeClr val="bg1"/>
                </a:solidFill>
                <a:ea typeface="+mn-lt"/>
                <a:cs typeface="+mn-lt"/>
              </a:rPr>
              <a:t>The International Journal of Tuberculosis and Lung Disease: The Official Journal of the International Union Against Tuberculosis and Lung Disease</a:t>
            </a:r>
            <a:r>
              <a:rPr lang="en-GB" sz="800" dirty="0">
                <a:solidFill>
                  <a:schemeClr val="bg1"/>
                </a:solidFill>
                <a:ea typeface="+mn-lt"/>
                <a:cs typeface="+mn-lt"/>
              </a:rPr>
              <a:t>, [online] 11(3), pp.251–257. Available at: https://pubmed.ncbi.nlm.nih.gov/17352088/[Accessed 24 Apr. 2023].</a:t>
            </a:r>
            <a:r>
              <a:rPr lang="en-US" sz="800" dirty="0">
                <a:solidFill>
                  <a:schemeClr val="bg1"/>
                </a:solidFill>
                <a:ea typeface="+mn-lt"/>
                <a:cs typeface="+mn-lt"/>
              </a:rPr>
              <a:t> </a:t>
            </a:r>
            <a:endParaRPr lang="en-GB" dirty="0">
              <a:solidFill>
                <a:schemeClr val="bg1"/>
              </a:solidFill>
            </a:endParaRPr>
          </a:p>
          <a:p>
            <a:pPr>
              <a:buSzPct val="114999"/>
            </a:pPr>
            <a:r>
              <a:rPr lang="en-GB" sz="800" dirty="0">
                <a:solidFill>
                  <a:schemeClr val="bg1"/>
                </a:solidFill>
                <a:ea typeface="+mn-lt"/>
                <a:cs typeface="+mn-lt"/>
              </a:rPr>
              <a:t>British lung foundation (2022)</a:t>
            </a:r>
            <a:r>
              <a:rPr lang="en-GB" sz="800" i="1" dirty="0">
                <a:solidFill>
                  <a:schemeClr val="bg1"/>
                </a:solidFill>
                <a:ea typeface="+mn-lt"/>
                <a:cs typeface="+mn-lt"/>
              </a:rPr>
              <a:t> What is COPD?</a:t>
            </a:r>
            <a:r>
              <a:rPr lang="en-GB" sz="800" dirty="0">
                <a:solidFill>
                  <a:schemeClr val="bg1"/>
                </a:solidFill>
                <a:ea typeface="+mn-lt"/>
                <a:cs typeface="+mn-lt"/>
              </a:rPr>
              <a:t> Available at: https://www.blf.org.uk/support-for-you/copd/what-is-copd   [Accessed 24 Apr. 2023]. </a:t>
            </a:r>
            <a:endParaRPr lang="en-GB" dirty="0">
              <a:solidFill>
                <a:schemeClr val="bg1"/>
              </a:solidFill>
            </a:endParaRPr>
          </a:p>
          <a:p>
            <a:pPr>
              <a:buSzPct val="114999"/>
            </a:pPr>
            <a:r>
              <a:rPr lang="en-GB" sz="800" dirty="0">
                <a:solidFill>
                  <a:schemeClr val="bg1"/>
                </a:solidFill>
                <a:latin typeface="Garamond"/>
                <a:cs typeface="Times New Roman"/>
              </a:rPr>
              <a:t>CDC (2019). </a:t>
            </a:r>
            <a:r>
              <a:rPr lang="en-GB" sz="800" i="1" dirty="0">
                <a:solidFill>
                  <a:schemeClr val="bg1"/>
                </a:solidFill>
                <a:ea typeface="+mn-lt"/>
                <a:cs typeface="+mn-lt"/>
              </a:rPr>
              <a:t>Smoking and COPD</a:t>
            </a:r>
            <a:r>
              <a:rPr lang="en-GB" sz="800" dirty="0">
                <a:solidFill>
                  <a:schemeClr val="bg1"/>
                </a:solidFill>
                <a:ea typeface="+mn-lt"/>
                <a:cs typeface="+mn-lt"/>
              </a:rPr>
              <a:t>. Available at: CDC (2019). Smoking and COPD. Available at: https://www.cdc.gov/tobacco/campaign/tips/diseases/copd.html (Accessed 25 November 2022)  </a:t>
            </a:r>
            <a:endParaRPr lang="en-GB" dirty="0">
              <a:solidFill>
                <a:schemeClr val="bg1"/>
              </a:solidFill>
            </a:endParaRPr>
          </a:p>
          <a:p>
            <a:pPr>
              <a:buSzPct val="114999"/>
            </a:pPr>
            <a:r>
              <a:rPr lang="en-GB" sz="800" dirty="0">
                <a:solidFill>
                  <a:schemeClr val="bg1"/>
                </a:solidFill>
                <a:ea typeface="+mn-lt"/>
                <a:cs typeface="+mn-lt"/>
              </a:rPr>
              <a:t>Madell, R. (2012). </a:t>
            </a:r>
            <a:r>
              <a:rPr lang="en-GB" sz="800" i="1" dirty="0">
                <a:solidFill>
                  <a:schemeClr val="bg1"/>
                </a:solidFill>
                <a:ea typeface="+mn-lt"/>
                <a:cs typeface="+mn-lt"/>
              </a:rPr>
              <a:t>Understanding Chronic Bronchitis.</a:t>
            </a:r>
            <a:r>
              <a:rPr lang="en-GB" sz="800" dirty="0">
                <a:solidFill>
                  <a:schemeClr val="bg1"/>
                </a:solidFill>
                <a:ea typeface="+mn-lt"/>
                <a:cs typeface="+mn-lt"/>
              </a:rPr>
              <a:t> [online] Healthline. Available at: https://www.healthline.com/health/copd/understanding-chronic-bronchitis.</a:t>
            </a:r>
            <a:r>
              <a:rPr lang="en-US" sz="800" dirty="0">
                <a:solidFill>
                  <a:schemeClr val="bg1"/>
                </a:solidFill>
                <a:ea typeface="+mn-lt"/>
                <a:cs typeface="+mn-lt"/>
              </a:rPr>
              <a:t> </a:t>
            </a:r>
            <a:r>
              <a:rPr lang="en-GB" sz="800" dirty="0">
                <a:solidFill>
                  <a:schemeClr val="bg1"/>
                </a:solidFill>
                <a:ea typeface="+mn-lt"/>
                <a:cs typeface="+mn-lt"/>
              </a:rPr>
              <a:t> [Accessed 24 Apr. 2023]. </a:t>
            </a:r>
            <a:endParaRPr lang="en-GB" dirty="0">
              <a:solidFill>
                <a:schemeClr val="bg1"/>
              </a:solidFill>
            </a:endParaRPr>
          </a:p>
          <a:p>
            <a:pPr>
              <a:buSzPct val="114999"/>
            </a:pPr>
            <a:r>
              <a:rPr lang="en-GB" sz="800" dirty="0">
                <a:solidFill>
                  <a:schemeClr val="bg1"/>
                </a:solidFill>
                <a:ea typeface="+mn-lt"/>
                <a:cs typeface="+mn-lt"/>
              </a:rPr>
              <a:t> Mayo Clinic (2020)</a:t>
            </a:r>
            <a:r>
              <a:rPr lang="en-GB" sz="800" i="1" dirty="0">
                <a:solidFill>
                  <a:schemeClr val="bg1"/>
                </a:solidFill>
                <a:ea typeface="+mn-lt"/>
                <a:cs typeface="+mn-lt"/>
              </a:rPr>
              <a:t>.COPD - Symptoms and causes </a:t>
            </a:r>
            <a:r>
              <a:rPr lang="en-GB" sz="800" dirty="0">
                <a:solidFill>
                  <a:schemeClr val="bg1"/>
                </a:solidFill>
                <a:ea typeface="+mn-lt"/>
                <a:cs typeface="+mn-lt"/>
              </a:rPr>
              <a:t>- Available at: https://www.mayoclinic.org/diseases-conditions/copd/symptoms-causes/syc  [Accessed 24 Apr. 2023]. </a:t>
            </a:r>
            <a:endParaRPr lang="en-GB" dirty="0">
              <a:solidFill>
                <a:schemeClr val="bg1"/>
              </a:solidFill>
            </a:endParaRPr>
          </a:p>
          <a:p>
            <a:pPr>
              <a:buSzPct val="114999"/>
            </a:pPr>
            <a:r>
              <a:rPr lang="en-GB" sz="800" dirty="0">
                <a:solidFill>
                  <a:schemeClr val="bg1"/>
                </a:solidFill>
                <a:ea typeface="+mn-lt"/>
                <a:cs typeface="+mn-lt"/>
              </a:rPr>
              <a:t>NHS (2019a). </a:t>
            </a:r>
            <a:r>
              <a:rPr lang="en-GB" sz="800" i="1" dirty="0">
                <a:solidFill>
                  <a:schemeClr val="bg1"/>
                </a:solidFill>
                <a:ea typeface="+mn-lt"/>
                <a:cs typeface="+mn-lt"/>
              </a:rPr>
              <a:t>Chronic Obstructive Pulmonary Disease (COPD)</a:t>
            </a:r>
            <a:r>
              <a:rPr lang="en-GB" sz="800" dirty="0">
                <a:solidFill>
                  <a:schemeClr val="bg1"/>
                </a:solidFill>
                <a:ea typeface="+mn-lt"/>
                <a:cs typeface="+mn-lt"/>
              </a:rPr>
              <a:t>. [online] NHS. Available at: https://www.nhs.uk/conditions/chronic-obstructive-pulmonary-disease-copd/[Accessed 24 Apr. 2023].</a:t>
            </a:r>
            <a:r>
              <a:rPr lang="en-US" sz="800" dirty="0">
                <a:solidFill>
                  <a:schemeClr val="bg1"/>
                </a:solidFill>
                <a:ea typeface="+mn-lt"/>
                <a:cs typeface="+mn-lt"/>
              </a:rPr>
              <a:t> </a:t>
            </a:r>
            <a:endParaRPr lang="en-GB" dirty="0">
              <a:solidFill>
                <a:schemeClr val="bg1"/>
              </a:solidFill>
            </a:endParaRPr>
          </a:p>
          <a:p>
            <a:pPr>
              <a:buSzPct val="114999"/>
            </a:pPr>
            <a:r>
              <a:rPr lang="en-GB" sz="800" dirty="0">
                <a:solidFill>
                  <a:schemeClr val="bg1"/>
                </a:solidFill>
                <a:ea typeface="+mn-lt"/>
                <a:cs typeface="+mn-lt"/>
              </a:rPr>
              <a:t>NHS (2019b). </a:t>
            </a:r>
            <a:r>
              <a:rPr lang="en-GB" sz="800" i="1" dirty="0">
                <a:solidFill>
                  <a:schemeClr val="bg1"/>
                </a:solidFill>
                <a:ea typeface="+mn-lt"/>
                <a:cs typeface="+mn-lt"/>
              </a:rPr>
              <a:t>Treatment - Chronic obstructive pulmonary disease (COPD)</a:t>
            </a:r>
            <a:r>
              <a:rPr lang="en-GB" sz="800" dirty="0">
                <a:solidFill>
                  <a:schemeClr val="bg1"/>
                </a:solidFill>
                <a:ea typeface="+mn-lt"/>
                <a:cs typeface="+mn-lt"/>
              </a:rPr>
              <a:t>. [online] NHS. Available at: https://www.nhs.uk/conditions/chronic-obstructive-pulmonary-disease-copd/treatment/[Accessed 24 Apr. 2023].</a:t>
            </a:r>
            <a:r>
              <a:rPr lang="en-US" sz="800" dirty="0">
                <a:solidFill>
                  <a:schemeClr val="bg1"/>
                </a:solidFill>
                <a:ea typeface="+mn-lt"/>
                <a:cs typeface="+mn-lt"/>
              </a:rPr>
              <a:t> </a:t>
            </a:r>
            <a:endParaRPr lang="en-GB" dirty="0">
              <a:solidFill>
                <a:schemeClr val="bg1"/>
              </a:solidFill>
            </a:endParaRPr>
          </a:p>
          <a:p>
            <a:pPr>
              <a:buSzPct val="114999"/>
            </a:pPr>
            <a:r>
              <a:rPr lang="en-GB" sz="800" dirty="0">
                <a:solidFill>
                  <a:schemeClr val="bg1"/>
                </a:solidFill>
                <a:ea typeface="+mn-lt"/>
                <a:cs typeface="+mn-lt"/>
              </a:rPr>
              <a:t>NHS Choices (2019).</a:t>
            </a:r>
            <a:r>
              <a:rPr lang="en-GB" sz="800" i="1" dirty="0">
                <a:solidFill>
                  <a:schemeClr val="bg1"/>
                </a:solidFill>
                <a:ea typeface="+mn-lt"/>
                <a:cs typeface="+mn-lt"/>
              </a:rPr>
              <a:t> Diagnosis - Chronic obstructive pulmonary disease (COPD)</a:t>
            </a:r>
            <a:r>
              <a:rPr lang="en-GB" sz="800" dirty="0">
                <a:solidFill>
                  <a:schemeClr val="bg1"/>
                </a:solidFill>
                <a:ea typeface="+mn-lt"/>
                <a:cs typeface="+mn-lt"/>
              </a:rPr>
              <a:t> [online] NHS. Available at: https://www.nhs.uk/conditions/chronic-obstructive-pulmonary-disease-copd/diagnosis</a:t>
            </a:r>
            <a:r>
              <a:rPr lang="en-US" sz="800" dirty="0">
                <a:solidFill>
                  <a:schemeClr val="bg1"/>
                </a:solidFill>
                <a:ea typeface="+mn-lt"/>
                <a:cs typeface="+mn-lt"/>
              </a:rPr>
              <a:t> </a:t>
            </a:r>
            <a:r>
              <a:rPr lang="en-GB" sz="800" dirty="0">
                <a:solidFill>
                  <a:schemeClr val="bg1"/>
                </a:solidFill>
                <a:ea typeface="+mn-lt"/>
                <a:cs typeface="+mn-lt"/>
              </a:rPr>
              <a:t> [Accessed 24 Apr. 2023]. </a:t>
            </a:r>
            <a:endParaRPr lang="en-GB" dirty="0">
              <a:solidFill>
                <a:schemeClr val="bg1"/>
              </a:solidFill>
            </a:endParaRPr>
          </a:p>
          <a:p>
            <a:pPr>
              <a:buSzPct val="114999"/>
            </a:pPr>
            <a:r>
              <a:rPr lang="en-GB" sz="800" dirty="0">
                <a:solidFill>
                  <a:schemeClr val="bg1"/>
                </a:solidFill>
                <a:latin typeface="Garamond"/>
                <a:cs typeface="Times New Roman"/>
              </a:rPr>
              <a:t>NURSING PATH. (2019). PURPOSES OF NURSING RESEARCH. [online] Available at: </a:t>
            </a:r>
            <a:r>
              <a:rPr lang="en-GB" sz="800" dirty="0">
                <a:solidFill>
                  <a:schemeClr val="bg1"/>
                </a:solidFill>
                <a:ea typeface="+mn-lt"/>
                <a:cs typeface="+mn-lt"/>
              </a:rPr>
              <a:t>https://www.nursingpath.in/2019/02/purposes-of-nursing-research.html#:~:text=To%20determine%20the%20benefits%20and [Accessed 24 Apr. 2023]. </a:t>
            </a:r>
            <a:endParaRPr lang="en-GB" dirty="0">
              <a:solidFill>
                <a:schemeClr val="bg1"/>
              </a:solidFill>
            </a:endParaRPr>
          </a:p>
          <a:p>
            <a:pPr>
              <a:buSzPct val="114999"/>
            </a:pPr>
            <a:r>
              <a:rPr lang="en-GB" sz="800" dirty="0">
                <a:solidFill>
                  <a:schemeClr val="bg1"/>
                </a:solidFill>
                <a:ea typeface="+mn-lt"/>
                <a:cs typeface="+mn-lt"/>
              </a:rPr>
              <a:t>NURSING PATH. (2019). </a:t>
            </a:r>
            <a:r>
              <a:rPr lang="en-GB" sz="800" i="1" dirty="0">
                <a:solidFill>
                  <a:schemeClr val="bg1"/>
                </a:solidFill>
                <a:ea typeface="+mn-lt"/>
                <a:cs typeface="+mn-lt"/>
              </a:rPr>
              <a:t>PURPOSES OF NURSING RESEARCH</a:t>
            </a:r>
            <a:r>
              <a:rPr lang="en-GB" sz="800" dirty="0">
                <a:solidFill>
                  <a:schemeClr val="bg1"/>
                </a:solidFill>
                <a:ea typeface="+mn-lt"/>
                <a:cs typeface="+mn-lt"/>
              </a:rPr>
              <a:t>. [online] Available at: https://www.nursingpath.in/2019/02/purposes-of-nursing-research.html#:~:text=To%20determine%20the%20benefits%20an  [Accessed 24 Apr. 2023]. </a:t>
            </a:r>
            <a:endParaRPr lang="en-GB" dirty="0">
              <a:solidFill>
                <a:schemeClr val="bg1"/>
              </a:solidFill>
            </a:endParaRPr>
          </a:p>
          <a:p>
            <a:pPr>
              <a:buSzPct val="114999"/>
            </a:pPr>
            <a:r>
              <a:rPr lang="en-GB" sz="800" dirty="0">
                <a:solidFill>
                  <a:schemeClr val="bg1"/>
                </a:solidFill>
                <a:ea typeface="+mn-lt"/>
                <a:cs typeface="+mn-lt"/>
              </a:rPr>
              <a:t>Office for National Statistics (2019). </a:t>
            </a:r>
            <a:r>
              <a:rPr lang="en-GB" sz="800" i="1" dirty="0">
                <a:solidFill>
                  <a:schemeClr val="bg1"/>
                </a:solidFill>
                <a:ea typeface="+mn-lt"/>
                <a:cs typeface="+mn-lt"/>
              </a:rPr>
              <a:t>Adult smoking habits in the UK - Office for National Statistics</a:t>
            </a:r>
            <a:r>
              <a:rPr lang="en-GB" sz="800" dirty="0">
                <a:solidFill>
                  <a:schemeClr val="bg1"/>
                </a:solidFill>
                <a:ea typeface="+mn-lt"/>
                <a:cs typeface="+mn-lt"/>
              </a:rPr>
              <a:t>. [online] Ons.gov.uk. Available at: https://www.ons.gov.uk/peoplepopulationandcommunity/healthandsocialcare/healthandlifeexpectancies/bulletins/adultsmokinghabitsingreatbritain/2018 [Accessed 24 Apr. 2023].</a:t>
            </a:r>
            <a:r>
              <a:rPr lang="en-US" sz="800" dirty="0">
                <a:solidFill>
                  <a:schemeClr val="bg1"/>
                </a:solidFill>
                <a:ea typeface="+mn-lt"/>
                <a:cs typeface="+mn-lt"/>
              </a:rPr>
              <a:t> </a:t>
            </a:r>
            <a:endParaRPr lang="en-GB" dirty="0">
              <a:solidFill>
                <a:schemeClr val="bg1"/>
              </a:solidFill>
            </a:endParaRPr>
          </a:p>
          <a:p>
            <a:pPr>
              <a:buSzPct val="114999"/>
            </a:pPr>
            <a:r>
              <a:rPr lang="en-GB" sz="800" dirty="0">
                <a:solidFill>
                  <a:schemeClr val="bg1"/>
                </a:solidFill>
                <a:ea typeface="+mn-lt"/>
                <a:cs typeface="+mn-lt"/>
              </a:rPr>
              <a:t>online.mc.edu. (2021). </a:t>
            </a:r>
            <a:r>
              <a:rPr lang="en-GB" sz="800" i="1" dirty="0">
                <a:solidFill>
                  <a:schemeClr val="bg1"/>
                </a:solidFill>
                <a:ea typeface="+mn-lt"/>
                <a:cs typeface="+mn-lt"/>
              </a:rPr>
              <a:t>Role of Evidence-Based Practice in Nursing | MC Online</a:t>
            </a:r>
            <a:r>
              <a:rPr lang="en-GB" sz="800" dirty="0">
                <a:solidFill>
                  <a:schemeClr val="bg1"/>
                </a:solidFill>
                <a:ea typeface="+mn-lt"/>
                <a:cs typeface="+mn-lt"/>
              </a:rPr>
              <a:t>. [online] Available at: https://online.mc.edu/degrees/nursing/rn-to-bsn/role-of-evidence-based-practice-in-nursing [Accessed 24 Apr. 2023]</a:t>
            </a:r>
            <a:endParaRPr lang="en-GB" dirty="0">
              <a:solidFill>
                <a:schemeClr val="bg1"/>
              </a:solidFill>
            </a:endParaRPr>
          </a:p>
          <a:p>
            <a:pPr>
              <a:buSzPct val="114999"/>
            </a:pPr>
            <a:r>
              <a:rPr lang="en-GB" sz="800" dirty="0">
                <a:solidFill>
                  <a:schemeClr val="bg1"/>
                </a:solidFill>
                <a:latin typeface="Calibri"/>
                <a:cs typeface="Calibri"/>
              </a:rPr>
              <a:t>‌</a:t>
            </a:r>
            <a:r>
              <a:rPr lang="en-GB" sz="800" dirty="0">
                <a:solidFill>
                  <a:schemeClr val="bg1"/>
                </a:solidFill>
                <a:latin typeface="Garamond"/>
                <a:cs typeface="Times New Roman"/>
              </a:rPr>
              <a:t>Vanfleteren L. E. (2019)</a:t>
            </a:r>
            <a:r>
              <a:rPr lang="en-GB" sz="800" dirty="0">
                <a:solidFill>
                  <a:schemeClr val="bg1"/>
                </a:solidFill>
                <a:ea typeface="+mn-lt"/>
                <a:cs typeface="+mn-lt"/>
              </a:rPr>
              <a:t> </a:t>
            </a:r>
            <a:r>
              <a:rPr lang="en-GB" sz="800" dirty="0">
                <a:solidFill>
                  <a:schemeClr val="bg1"/>
                </a:solidFill>
                <a:latin typeface="Garamond"/>
                <a:cs typeface="Times New Roman"/>
              </a:rPr>
              <a:t>Self-management interventions in COPD patients with multimorbidity. Available at: </a:t>
            </a:r>
            <a:r>
              <a:rPr lang="en-GB" sz="800" dirty="0">
                <a:solidFill>
                  <a:schemeClr val="bg1"/>
                </a:solidFill>
                <a:ea typeface="+mn-lt"/>
                <a:cs typeface="+mn-lt"/>
              </a:rPr>
              <a:t>https://erj.ersjournals.com/content/54/5/1901850 (Accessed: 23 November 2022) </a:t>
            </a:r>
            <a:endParaRPr lang="en-GB" dirty="0">
              <a:solidFill>
                <a:schemeClr val="bg1"/>
              </a:solidFill>
            </a:endParaRPr>
          </a:p>
          <a:p>
            <a:pPr marL="0" indent="0">
              <a:lnSpc>
                <a:spcPct val="90000"/>
              </a:lnSpc>
              <a:buSzPct val="114999"/>
              <a:buNone/>
            </a:pPr>
            <a:endParaRPr lang="en-GB" sz="800" dirty="0">
              <a:solidFill>
                <a:schemeClr val="bg1"/>
              </a:solidFill>
              <a:latin typeface="Times New Roman"/>
              <a:ea typeface="Calibri"/>
              <a:cs typeface="Times New Roman"/>
            </a:endParaRPr>
          </a:p>
          <a:p>
            <a:pPr>
              <a:lnSpc>
                <a:spcPct val="90000"/>
              </a:lnSpc>
              <a:buSzPct val="114999"/>
            </a:pPr>
            <a:endParaRPr lang="en-GB" sz="800">
              <a:solidFill>
                <a:schemeClr val="bg1"/>
              </a:solidFill>
              <a:ea typeface="Calibri"/>
              <a:cs typeface="Calibri"/>
            </a:endParaRPr>
          </a:p>
          <a:p>
            <a:pPr>
              <a:lnSpc>
                <a:spcPct val="90000"/>
              </a:lnSpc>
              <a:buSzPct val="114999"/>
            </a:pPr>
            <a:endParaRPr lang="en-GB" sz="800">
              <a:solidFill>
                <a:schemeClr val="bg1"/>
              </a:solidFill>
              <a:ea typeface="Calibri"/>
              <a:cs typeface="Calibri"/>
            </a:endParaRPr>
          </a:p>
          <a:p>
            <a:pPr>
              <a:lnSpc>
                <a:spcPct val="90000"/>
              </a:lnSpc>
              <a:buSzPct val="114999"/>
            </a:pPr>
            <a:endParaRPr lang="en-GB" sz="800">
              <a:solidFill>
                <a:schemeClr val="bg1"/>
              </a:solidFill>
              <a:ea typeface="Calibri"/>
              <a:cs typeface="Calibri"/>
            </a:endParaRPr>
          </a:p>
          <a:p>
            <a:pPr>
              <a:lnSpc>
                <a:spcPct val="90000"/>
              </a:lnSpc>
              <a:buSzPct val="114999"/>
            </a:pPr>
            <a:endParaRPr lang="en-GB" sz="800">
              <a:solidFill>
                <a:schemeClr val="bg1"/>
              </a:solidFill>
            </a:endParaRPr>
          </a:p>
        </p:txBody>
      </p:sp>
    </p:spTree>
    <p:extLst>
      <p:ext uri="{BB962C8B-B14F-4D97-AF65-F5344CB8AC3E}">
        <p14:creationId xmlns:p14="http://schemas.microsoft.com/office/powerpoint/2010/main" val="10417765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F5F01BD1-E3CB-4562-A77C-00A3ED2462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492030E9-8BC2-4840-8C6B-991B68C51E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2" name="Picture 31">
              <a:extLst>
                <a:ext uri="{FF2B5EF4-FFF2-40B4-BE49-F238E27FC236}">
                  <a16:creationId xmlns:a16="http://schemas.microsoft.com/office/drawing/2014/main" id="{651493CA-1EAE-4C5B-9C46-8437DD51C6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3" name="Rectangle 32">
              <a:extLst>
                <a:ext uri="{FF2B5EF4-FFF2-40B4-BE49-F238E27FC236}">
                  <a16:creationId xmlns:a16="http://schemas.microsoft.com/office/drawing/2014/main" id="{81B01891-F01D-4D0D-A631-E29F0EA8E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34" name="Picture 33">
              <a:extLst>
                <a:ext uri="{FF2B5EF4-FFF2-40B4-BE49-F238E27FC236}">
                  <a16:creationId xmlns:a16="http://schemas.microsoft.com/office/drawing/2014/main" id="{38B1DE3F-E4E6-4E5E-9213-CB6C7AA92C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5" name="Picture 34">
              <a:extLst>
                <a:ext uri="{FF2B5EF4-FFF2-40B4-BE49-F238E27FC236}">
                  <a16:creationId xmlns:a16="http://schemas.microsoft.com/office/drawing/2014/main" id="{8AFE6BB3-9290-46EA-8067-AA9277C708B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46E19938-864E-7EE0-0601-F421F3F8FE3A}"/>
              </a:ext>
            </a:extLst>
          </p:cNvPr>
          <p:cNvSpPr>
            <a:spLocks noGrp="1"/>
          </p:cNvSpPr>
          <p:nvPr>
            <p:ph type="title"/>
          </p:nvPr>
        </p:nvSpPr>
        <p:spPr>
          <a:xfrm>
            <a:off x="4626508" y="982132"/>
            <a:ext cx="6270090" cy="1303867"/>
          </a:xfrm>
        </p:spPr>
        <p:txBody>
          <a:bodyPr>
            <a:normAutofit/>
          </a:bodyPr>
          <a:lstStyle/>
          <a:p>
            <a:endParaRPr lang="en-GB" b="1">
              <a:solidFill>
                <a:srgbClr val="262626"/>
              </a:solidFill>
            </a:endParaRPr>
          </a:p>
        </p:txBody>
      </p:sp>
      <p:sp>
        <p:nvSpPr>
          <p:cNvPr id="37" name="Rectangle 36">
            <a:extLst>
              <a:ext uri="{FF2B5EF4-FFF2-40B4-BE49-F238E27FC236}">
                <a16:creationId xmlns:a16="http://schemas.microsoft.com/office/drawing/2014/main" id="{75325209-1BB3-4A1C-97C2-17DCDC165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11322EEF-F235-D645-2B0B-E2A4ECB43EDE}"/>
              </a:ext>
            </a:extLst>
          </p:cNvPr>
          <p:cNvPicPr>
            <a:picLocks noChangeAspect="1"/>
          </p:cNvPicPr>
          <p:nvPr/>
        </p:nvPicPr>
        <p:blipFill>
          <a:blip r:embed="rId5"/>
          <a:stretch>
            <a:fillRect/>
          </a:stretch>
        </p:blipFill>
        <p:spPr>
          <a:xfrm>
            <a:off x="1412683" y="1434890"/>
            <a:ext cx="2433793" cy="3809415"/>
          </a:xfrm>
          <a:prstGeom prst="rect">
            <a:avLst/>
          </a:prstGeom>
        </p:spPr>
      </p:pic>
      <p:cxnSp>
        <p:nvCxnSpPr>
          <p:cNvPr id="39" name="Straight Connector 38">
            <a:extLst>
              <a:ext uri="{FF2B5EF4-FFF2-40B4-BE49-F238E27FC236}">
                <a16:creationId xmlns:a16="http://schemas.microsoft.com/office/drawing/2014/main" id="{043EE5F5-AF73-46E3-90B6-27EEFDAC35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6" name="Content Placeholder 5">
            <a:extLst>
              <a:ext uri="{FF2B5EF4-FFF2-40B4-BE49-F238E27FC236}">
                <a16:creationId xmlns:a16="http://schemas.microsoft.com/office/drawing/2014/main" id="{59165DE0-E689-D97F-85AA-D7272165705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64986614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TF10001119</Template>
  <TotalTime>0</TotalTime>
  <Words>0</Words>
  <Application>Microsoft Office PowerPoint</Application>
  <PresentationFormat>Widescreen</PresentationFormat>
  <Paragraphs>0</Paragraphs>
  <Slides>20</Slides>
  <Notes>5</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Organic</vt:lpstr>
      <vt:lpstr> Chronic obstructive pulmonary disease.</vt:lpstr>
      <vt:lpstr>PowerPoint Presentation</vt:lpstr>
      <vt:lpstr>Importance of research in nursing </vt:lpstr>
      <vt:lpstr>Purpose of research in nursing </vt:lpstr>
      <vt:lpstr>Evidence based practice </vt:lpstr>
      <vt:lpstr>Introduction</vt:lpstr>
      <vt:lpstr>Definition</vt:lpstr>
      <vt:lpstr>Chronic bronchitis </vt:lpstr>
      <vt:lpstr>Emphysema </vt:lpstr>
      <vt:lpstr>PowerPoint Presentation</vt:lpstr>
      <vt:lpstr>PowerPoint Presentation</vt:lpstr>
      <vt:lpstr>Smoking and COPD</vt:lpstr>
      <vt:lpstr>Work related COPD</vt:lpstr>
      <vt:lpstr>PowerPoint Presentation</vt:lpstr>
      <vt:lpstr>PowerPoint Presentation</vt:lpstr>
      <vt:lpstr>PowerPoint Presentation</vt:lpstr>
      <vt:lpstr>Recommendations </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786</cp:revision>
  <dcterms:created xsi:type="dcterms:W3CDTF">2022-12-12T11:24:44Z</dcterms:created>
  <dcterms:modified xsi:type="dcterms:W3CDTF">2023-04-24T10:30:50Z</dcterms:modified>
</cp:coreProperties>
</file>