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9FCC1A3-5C3C-9E9A-A1AE-6535AD4D86F1}" v="6" dt="2024-03-08T17:01:30.635"/>
    <p1510:client id="{7CC548AD-2605-E53A-68B1-D025F2DDCEE1}" v="71" dt="2024-03-08T19:16:12.758"/>
    <p1510:client id="{7E16B1B4-7EBF-E762-0F76-94AB389697EB}" v="936" dt="2024-03-08T11:02:51.49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my Brown (1801077)" userId="S::1801077@student.uwtsd.ac.uk::70ce5b40-f046-42d6-a05e-3ad9d7cbd21b" providerId="AD" clId="Web-{79FCC1A3-5C3C-9E9A-A1AE-6535AD4D86F1}"/>
    <pc:docChg chg="modSld">
      <pc:chgData name="Sammy Brown (1801077)" userId="S::1801077@student.uwtsd.ac.uk::70ce5b40-f046-42d6-a05e-3ad9d7cbd21b" providerId="AD" clId="Web-{79FCC1A3-5C3C-9E9A-A1AE-6535AD4D86F1}" dt="2024-03-08T17:01:30.635" v="5" actId="20577"/>
      <pc:docMkLst>
        <pc:docMk/>
      </pc:docMkLst>
      <pc:sldChg chg="modSp">
        <pc:chgData name="Sammy Brown (1801077)" userId="S::1801077@student.uwtsd.ac.uk::70ce5b40-f046-42d6-a05e-3ad9d7cbd21b" providerId="AD" clId="Web-{79FCC1A3-5C3C-9E9A-A1AE-6535AD4D86F1}" dt="2024-03-08T17:01:30.635" v="5" actId="20577"/>
        <pc:sldMkLst>
          <pc:docMk/>
          <pc:sldMk cId="109857222" sldId="256"/>
        </pc:sldMkLst>
        <pc:spChg chg="mod">
          <ac:chgData name="Sammy Brown (1801077)" userId="S::1801077@student.uwtsd.ac.uk::70ce5b40-f046-42d6-a05e-3ad9d7cbd21b" providerId="AD" clId="Web-{79FCC1A3-5C3C-9E9A-A1AE-6535AD4D86F1}" dt="2024-03-08T17:01:30.635" v="5" actId="20577"/>
          <ac:spMkLst>
            <pc:docMk/>
            <pc:sldMk cId="109857222" sldId="256"/>
            <ac:spMk id="2" creationId="{00000000-0000-0000-0000-000000000000}"/>
          </ac:spMkLst>
        </pc:spChg>
      </pc:sldChg>
    </pc:docChg>
  </pc:docChgLst>
  <pc:docChgLst>
    <pc:chgData name="Sammy Brown (1801077)" userId="S::1801077@student.uwtsd.ac.uk::70ce5b40-f046-42d6-a05e-3ad9d7cbd21b" providerId="AD" clId="Web-{7E16B1B4-7EBF-E762-0F76-94AB389697EB}"/>
    <pc:docChg chg="addSld delSld modSld addMainMaster delMainMaster">
      <pc:chgData name="Sammy Brown (1801077)" userId="S::1801077@student.uwtsd.ac.uk::70ce5b40-f046-42d6-a05e-3ad9d7cbd21b" providerId="AD" clId="Web-{7E16B1B4-7EBF-E762-0F76-94AB389697EB}" dt="2024-03-08T11:02:51.494" v="976" actId="14100"/>
      <pc:docMkLst>
        <pc:docMk/>
      </pc:docMkLst>
      <pc:sldChg chg="addSp delSp modSp mod setBg modClrScheme delDesignElem chgLayout">
        <pc:chgData name="Sammy Brown (1801077)" userId="S::1801077@student.uwtsd.ac.uk::70ce5b40-f046-42d6-a05e-3ad9d7cbd21b" providerId="AD" clId="Web-{7E16B1B4-7EBF-E762-0F76-94AB389697EB}" dt="2024-03-08T10:35:56.220" v="828" actId="20577"/>
        <pc:sldMkLst>
          <pc:docMk/>
          <pc:sldMk cId="109857222" sldId="256"/>
        </pc:sldMkLst>
        <pc:spChg chg="mod ord">
          <ac:chgData name="Sammy Brown (1801077)" userId="S::1801077@student.uwtsd.ac.uk::70ce5b40-f046-42d6-a05e-3ad9d7cbd21b" providerId="AD" clId="Web-{7E16B1B4-7EBF-E762-0F76-94AB389697EB}" dt="2024-03-08T09:28:22.809" v="246"/>
          <ac:spMkLst>
            <pc:docMk/>
            <pc:sldMk cId="109857222" sldId="256"/>
            <ac:spMk id="2" creationId="{00000000-0000-0000-0000-000000000000}"/>
          </ac:spMkLst>
        </pc:spChg>
        <pc:spChg chg="mod ord">
          <ac:chgData name="Sammy Brown (1801077)" userId="S::1801077@student.uwtsd.ac.uk::70ce5b40-f046-42d6-a05e-3ad9d7cbd21b" providerId="AD" clId="Web-{7E16B1B4-7EBF-E762-0F76-94AB389697EB}" dt="2024-03-08T10:35:56.220" v="828" actId="20577"/>
          <ac:spMkLst>
            <pc:docMk/>
            <pc:sldMk cId="109857222" sldId="256"/>
            <ac:spMk id="3" creationId="{00000000-0000-0000-0000-000000000000}"/>
          </ac:spMkLst>
        </pc:spChg>
        <pc:spChg chg="add del">
          <ac:chgData name="Sammy Brown (1801077)" userId="S::1801077@student.uwtsd.ac.uk::70ce5b40-f046-42d6-a05e-3ad9d7cbd21b" providerId="AD" clId="Web-{7E16B1B4-7EBF-E762-0F76-94AB389697EB}" dt="2024-03-08T08:59:56.705" v="25"/>
          <ac:spMkLst>
            <pc:docMk/>
            <pc:sldMk cId="109857222" sldId="256"/>
            <ac:spMk id="8" creationId="{3E5E751B-5852-4839-83B3-6F79F8E83673}"/>
          </ac:spMkLst>
        </pc:spChg>
        <pc:spChg chg="add del">
          <ac:chgData name="Sammy Brown (1801077)" userId="S::1801077@student.uwtsd.ac.uk::70ce5b40-f046-42d6-a05e-3ad9d7cbd21b" providerId="AD" clId="Web-{7E16B1B4-7EBF-E762-0F76-94AB389697EB}" dt="2024-03-08T08:59:56.705" v="25"/>
          <ac:spMkLst>
            <pc:docMk/>
            <pc:sldMk cId="109857222" sldId="256"/>
            <ac:spMk id="10" creationId="{E7B6D955-408A-444D-8E14-A3DE7B895404}"/>
          </ac:spMkLst>
        </pc:spChg>
        <pc:spChg chg="add del">
          <ac:chgData name="Sammy Brown (1801077)" userId="S::1801077@student.uwtsd.ac.uk::70ce5b40-f046-42d6-a05e-3ad9d7cbd21b" providerId="AD" clId="Web-{7E16B1B4-7EBF-E762-0F76-94AB389697EB}" dt="2024-03-08T08:59:56.705" v="25"/>
          <ac:spMkLst>
            <pc:docMk/>
            <pc:sldMk cId="109857222" sldId="256"/>
            <ac:spMk id="21" creationId="{D9F678FF-4541-4601-B506-CC0A4AC9695B}"/>
          </ac:spMkLst>
        </pc:spChg>
        <pc:spChg chg="add del">
          <ac:chgData name="Sammy Brown (1801077)" userId="S::1801077@student.uwtsd.ac.uk::70ce5b40-f046-42d6-a05e-3ad9d7cbd21b" providerId="AD" clId="Web-{7E16B1B4-7EBF-E762-0F76-94AB389697EB}" dt="2024-03-08T08:59:48.986" v="20"/>
          <ac:spMkLst>
            <pc:docMk/>
            <pc:sldMk cId="109857222" sldId="256"/>
            <ac:spMk id="26" creationId="{4958DF84-F5C6-794F-8945-485D6C107518}"/>
          </ac:spMkLst>
        </pc:spChg>
        <pc:spChg chg="add del">
          <ac:chgData name="Sammy Brown (1801077)" userId="S::1801077@student.uwtsd.ac.uk::70ce5b40-f046-42d6-a05e-3ad9d7cbd21b" providerId="AD" clId="Web-{7E16B1B4-7EBF-E762-0F76-94AB389697EB}" dt="2024-03-08T08:59:48.986" v="20"/>
          <ac:spMkLst>
            <pc:docMk/>
            <pc:sldMk cId="109857222" sldId="256"/>
            <ac:spMk id="28" creationId="{4AF0997A-7C0F-4AD2-BA90-5FE341A17796}"/>
          </ac:spMkLst>
        </pc:spChg>
        <pc:spChg chg="add del">
          <ac:chgData name="Sammy Brown (1801077)" userId="S::1801077@student.uwtsd.ac.uk::70ce5b40-f046-42d6-a05e-3ad9d7cbd21b" providerId="AD" clId="Web-{7E16B1B4-7EBF-E762-0F76-94AB389697EB}" dt="2024-03-08T08:59:48.986" v="20"/>
          <ac:spMkLst>
            <pc:docMk/>
            <pc:sldMk cId="109857222" sldId="256"/>
            <ac:spMk id="30" creationId="{72E67446-732B-4F72-8560-6FABB6CB25A3}"/>
          </ac:spMkLst>
        </pc:spChg>
        <pc:spChg chg="add del">
          <ac:chgData name="Sammy Brown (1801077)" userId="S::1801077@student.uwtsd.ac.uk::70ce5b40-f046-42d6-a05e-3ad9d7cbd21b" providerId="AD" clId="Web-{7E16B1B4-7EBF-E762-0F76-94AB389697EB}" dt="2024-03-08T08:59:52.814" v="22"/>
          <ac:spMkLst>
            <pc:docMk/>
            <pc:sldMk cId="109857222" sldId="256"/>
            <ac:spMk id="32" creationId="{446F195D-95DC-419E-BBC1-E2B601A6067B}"/>
          </ac:spMkLst>
        </pc:spChg>
        <pc:spChg chg="add del">
          <ac:chgData name="Sammy Brown (1801077)" userId="S::1801077@student.uwtsd.ac.uk::70ce5b40-f046-42d6-a05e-3ad9d7cbd21b" providerId="AD" clId="Web-{7E16B1B4-7EBF-E762-0F76-94AB389697EB}" dt="2024-03-08T08:59:52.814" v="22"/>
          <ac:spMkLst>
            <pc:docMk/>
            <pc:sldMk cId="109857222" sldId="256"/>
            <ac:spMk id="33" creationId="{36F292AA-C8DB-4CAA-97C9-456CF8540690}"/>
          </ac:spMkLst>
        </pc:spChg>
        <pc:spChg chg="add del">
          <ac:chgData name="Sammy Brown (1801077)" userId="S::1801077@student.uwtsd.ac.uk::70ce5b40-f046-42d6-a05e-3ad9d7cbd21b" providerId="AD" clId="Web-{7E16B1B4-7EBF-E762-0F76-94AB389697EB}" dt="2024-03-08T08:59:52.814" v="22"/>
          <ac:spMkLst>
            <pc:docMk/>
            <pc:sldMk cId="109857222" sldId="256"/>
            <ac:spMk id="34" creationId="{2256CF5B-1DAD-4912-86B9-FCA733692FED}"/>
          </ac:spMkLst>
        </pc:spChg>
        <pc:spChg chg="add del">
          <ac:chgData name="Sammy Brown (1801077)" userId="S::1801077@student.uwtsd.ac.uk::70ce5b40-f046-42d6-a05e-3ad9d7cbd21b" providerId="AD" clId="Web-{7E16B1B4-7EBF-E762-0F76-94AB389697EB}" dt="2024-03-08T08:59:52.814" v="22"/>
          <ac:spMkLst>
            <pc:docMk/>
            <pc:sldMk cId="109857222" sldId="256"/>
            <ac:spMk id="36" creationId="{AA065953-3D69-4CD4-80C3-DF10DEB4C761}"/>
          </ac:spMkLst>
        </pc:spChg>
        <pc:spChg chg="add del">
          <ac:chgData name="Sammy Brown (1801077)" userId="S::1801077@student.uwtsd.ac.uk::70ce5b40-f046-42d6-a05e-3ad9d7cbd21b" providerId="AD" clId="Web-{7E16B1B4-7EBF-E762-0F76-94AB389697EB}" dt="2024-03-08T08:59:52.814" v="22"/>
          <ac:spMkLst>
            <pc:docMk/>
            <pc:sldMk cId="109857222" sldId="256"/>
            <ac:spMk id="37" creationId="{2AB36DB5-F10D-4EDB-87E2-ECB9301FFC62}"/>
          </ac:spMkLst>
        </pc:spChg>
        <pc:spChg chg="add del">
          <ac:chgData name="Sammy Brown (1801077)" userId="S::1801077@student.uwtsd.ac.uk::70ce5b40-f046-42d6-a05e-3ad9d7cbd21b" providerId="AD" clId="Web-{7E16B1B4-7EBF-E762-0F76-94AB389697EB}" dt="2024-03-08T08:59:56.642" v="24"/>
          <ac:spMkLst>
            <pc:docMk/>
            <pc:sldMk cId="109857222" sldId="256"/>
            <ac:spMk id="39" creationId="{63A1188B-F6D0-454F-8265-790DD27A80DC}"/>
          </ac:spMkLst>
        </pc:spChg>
        <pc:spChg chg="add del">
          <ac:chgData name="Sammy Brown (1801077)" userId="S::1801077@student.uwtsd.ac.uk::70ce5b40-f046-42d6-a05e-3ad9d7cbd21b" providerId="AD" clId="Web-{7E16B1B4-7EBF-E762-0F76-94AB389697EB}" dt="2024-03-08T08:59:56.642" v="24"/>
          <ac:spMkLst>
            <pc:docMk/>
            <pc:sldMk cId="109857222" sldId="256"/>
            <ac:spMk id="41" creationId="{E1508670-65E0-4939-8E5D-98D071CA1A36}"/>
          </ac:spMkLst>
        </pc:spChg>
        <pc:spChg chg="add del">
          <ac:chgData name="Sammy Brown (1801077)" userId="S::1801077@student.uwtsd.ac.uk::70ce5b40-f046-42d6-a05e-3ad9d7cbd21b" providerId="AD" clId="Web-{7E16B1B4-7EBF-E762-0F76-94AB389697EB}" dt="2024-03-08T08:59:56.642" v="24"/>
          <ac:spMkLst>
            <pc:docMk/>
            <pc:sldMk cId="109857222" sldId="256"/>
            <ac:spMk id="42" creationId="{BA680864-F353-4128-88F8-98E04FD7641B}"/>
          </ac:spMkLst>
        </pc:spChg>
        <pc:spChg chg="add del">
          <ac:chgData name="Sammy Brown (1801077)" userId="S::1801077@student.uwtsd.ac.uk::70ce5b40-f046-42d6-a05e-3ad9d7cbd21b" providerId="AD" clId="Web-{7E16B1B4-7EBF-E762-0F76-94AB389697EB}" dt="2024-03-08T09:10:08.360" v="165"/>
          <ac:spMkLst>
            <pc:docMk/>
            <pc:sldMk cId="109857222" sldId="256"/>
            <ac:spMk id="44" creationId="{4D90D76C-184F-4A96-8FE8-1114F8EE1F56}"/>
          </ac:spMkLst>
        </pc:spChg>
        <pc:spChg chg="add del">
          <ac:chgData name="Sammy Brown (1801077)" userId="S::1801077@student.uwtsd.ac.uk::70ce5b40-f046-42d6-a05e-3ad9d7cbd21b" providerId="AD" clId="Web-{7E16B1B4-7EBF-E762-0F76-94AB389697EB}" dt="2024-03-08T09:10:08.360" v="165"/>
          <ac:spMkLst>
            <pc:docMk/>
            <pc:sldMk cId="109857222" sldId="256"/>
            <ac:spMk id="45" creationId="{2F9DE355-E8A7-498B-A6A0-54D03B953F89}"/>
          </ac:spMkLst>
        </pc:spChg>
        <pc:spChg chg="add">
          <ac:chgData name="Sammy Brown (1801077)" userId="S::1801077@student.uwtsd.ac.uk::70ce5b40-f046-42d6-a05e-3ad9d7cbd21b" providerId="AD" clId="Web-{7E16B1B4-7EBF-E762-0F76-94AB389697EB}" dt="2024-03-08T09:28:22.809" v="246"/>
          <ac:spMkLst>
            <pc:docMk/>
            <pc:sldMk cId="109857222" sldId="256"/>
            <ac:spMk id="51" creationId="{1511F85B-5967-428B-BE8B-819A79813D92}"/>
          </ac:spMkLst>
        </pc:spChg>
        <pc:spChg chg="add">
          <ac:chgData name="Sammy Brown (1801077)" userId="S::1801077@student.uwtsd.ac.uk::70ce5b40-f046-42d6-a05e-3ad9d7cbd21b" providerId="AD" clId="Web-{7E16B1B4-7EBF-E762-0F76-94AB389697EB}" dt="2024-03-08T09:28:22.809" v="246"/>
          <ac:spMkLst>
            <pc:docMk/>
            <pc:sldMk cId="109857222" sldId="256"/>
            <ac:spMk id="53" creationId="{28DA8D05-CF65-4382-8BF4-2A08754DB5F0}"/>
          </ac:spMkLst>
        </pc:spChg>
        <pc:grpChg chg="add del">
          <ac:chgData name="Sammy Brown (1801077)" userId="S::1801077@student.uwtsd.ac.uk::70ce5b40-f046-42d6-a05e-3ad9d7cbd21b" providerId="AD" clId="Web-{7E16B1B4-7EBF-E762-0F76-94AB389697EB}" dt="2024-03-08T08:59:56.705" v="25"/>
          <ac:grpSpMkLst>
            <pc:docMk/>
            <pc:sldMk cId="109857222" sldId="256"/>
            <ac:grpSpMk id="12" creationId="{6E6C74C4-A254-4BAC-9DEE-EAC3D48CE5D7}"/>
          </ac:grpSpMkLst>
        </pc:grpChg>
        <pc:grpChg chg="add">
          <ac:chgData name="Sammy Brown (1801077)" userId="S::1801077@student.uwtsd.ac.uk::70ce5b40-f046-42d6-a05e-3ad9d7cbd21b" providerId="AD" clId="Web-{7E16B1B4-7EBF-E762-0F76-94AB389697EB}" dt="2024-03-08T09:28:22.809" v="246"/>
          <ac:grpSpMkLst>
            <pc:docMk/>
            <pc:sldMk cId="109857222" sldId="256"/>
            <ac:grpSpMk id="55" creationId="{E0C6252F-9468-4CFE-8A28-0DFE703FB7BC}"/>
          </ac:grpSpMkLst>
        </pc:grpChg>
        <pc:picChg chg="add del">
          <ac:chgData name="Sammy Brown (1801077)" userId="S::1801077@student.uwtsd.ac.uk::70ce5b40-f046-42d6-a05e-3ad9d7cbd21b" providerId="AD" clId="Web-{7E16B1B4-7EBF-E762-0F76-94AB389697EB}" dt="2024-03-08T08:59:48.986" v="20"/>
          <ac:picMkLst>
            <pc:docMk/>
            <pc:sldMk cId="109857222" sldId="256"/>
            <ac:picMk id="4" creationId="{DD846FC9-04B0-0830-A73E-7BC53061E39C}"/>
          </ac:picMkLst>
        </pc:picChg>
        <pc:picChg chg="add del">
          <ac:chgData name="Sammy Brown (1801077)" userId="S::1801077@student.uwtsd.ac.uk::70ce5b40-f046-42d6-a05e-3ad9d7cbd21b" providerId="AD" clId="Web-{7E16B1B4-7EBF-E762-0F76-94AB389697EB}" dt="2024-03-08T08:59:52.814" v="22"/>
          <ac:picMkLst>
            <pc:docMk/>
            <pc:sldMk cId="109857222" sldId="256"/>
            <ac:picMk id="35" creationId="{D85EB539-1660-A342-B491-7CB9B94F337F}"/>
          </ac:picMkLst>
        </pc:picChg>
        <pc:picChg chg="add del">
          <ac:chgData name="Sammy Brown (1801077)" userId="S::1801077@student.uwtsd.ac.uk::70ce5b40-f046-42d6-a05e-3ad9d7cbd21b" providerId="AD" clId="Web-{7E16B1B4-7EBF-E762-0F76-94AB389697EB}" dt="2024-03-08T08:59:56.642" v="24"/>
          <ac:picMkLst>
            <pc:docMk/>
            <pc:sldMk cId="109857222" sldId="256"/>
            <ac:picMk id="40" creationId="{5AE7AE64-7EAC-2480-835D-D58D1A8CCAAC}"/>
          </ac:picMkLst>
        </pc:picChg>
        <pc:picChg chg="add mod ord">
          <ac:chgData name="Sammy Brown (1801077)" userId="S::1801077@student.uwtsd.ac.uk::70ce5b40-f046-42d6-a05e-3ad9d7cbd21b" providerId="AD" clId="Web-{7E16B1B4-7EBF-E762-0F76-94AB389697EB}" dt="2024-03-08T10:35:49.907" v="825" actId="1076"/>
          <ac:picMkLst>
            <pc:docMk/>
            <pc:sldMk cId="109857222" sldId="256"/>
            <ac:picMk id="46" creationId="{3EE223A1-E35F-E324-9526-B06555172D34}"/>
          </ac:picMkLst>
        </pc:picChg>
      </pc:sldChg>
      <pc:sldChg chg="addSp delSp modSp new mod setBg modClrScheme delDesignElem chgLayout">
        <pc:chgData name="Sammy Brown (1801077)" userId="S::1801077@student.uwtsd.ac.uk::70ce5b40-f046-42d6-a05e-3ad9d7cbd21b" providerId="AD" clId="Web-{7E16B1B4-7EBF-E762-0F76-94AB389697EB}" dt="2024-03-08T09:28:06.121" v="245" actId="20577"/>
        <pc:sldMkLst>
          <pc:docMk/>
          <pc:sldMk cId="2238596397" sldId="257"/>
        </pc:sldMkLst>
        <pc:spChg chg="mod ord">
          <ac:chgData name="Sammy Brown (1801077)" userId="S::1801077@student.uwtsd.ac.uk::70ce5b40-f046-42d6-a05e-3ad9d7cbd21b" providerId="AD" clId="Web-{7E16B1B4-7EBF-E762-0F76-94AB389697EB}" dt="2024-03-08T09:27:58.855" v="244"/>
          <ac:spMkLst>
            <pc:docMk/>
            <pc:sldMk cId="2238596397" sldId="257"/>
            <ac:spMk id="2" creationId="{010EC8E3-5362-2A77-4945-638D6AEC5586}"/>
          </ac:spMkLst>
        </pc:spChg>
        <pc:spChg chg="mod ord">
          <ac:chgData name="Sammy Brown (1801077)" userId="S::1801077@student.uwtsd.ac.uk::70ce5b40-f046-42d6-a05e-3ad9d7cbd21b" providerId="AD" clId="Web-{7E16B1B4-7EBF-E762-0F76-94AB389697EB}" dt="2024-03-08T09:28:06.121" v="245" actId="20577"/>
          <ac:spMkLst>
            <pc:docMk/>
            <pc:sldMk cId="2238596397" sldId="257"/>
            <ac:spMk id="3" creationId="{872E410F-A5F8-9CCD-F7BF-9F4E2D86D5E7}"/>
          </ac:spMkLst>
        </pc:spChg>
        <pc:spChg chg="add del">
          <ac:chgData name="Sammy Brown (1801077)" userId="S::1801077@student.uwtsd.ac.uk::70ce5b40-f046-42d6-a05e-3ad9d7cbd21b" providerId="AD" clId="Web-{7E16B1B4-7EBF-E762-0F76-94AB389697EB}" dt="2024-03-08T09:10:08.360" v="165"/>
          <ac:spMkLst>
            <pc:docMk/>
            <pc:sldMk cId="2238596397" sldId="257"/>
            <ac:spMk id="9" creationId="{50666DC1-CD27-4874-9484-9D06C59FE4D0}"/>
          </ac:spMkLst>
        </pc:spChg>
        <pc:spChg chg="add del">
          <ac:chgData name="Sammy Brown (1801077)" userId="S::1801077@student.uwtsd.ac.uk::70ce5b40-f046-42d6-a05e-3ad9d7cbd21b" providerId="AD" clId="Web-{7E16B1B4-7EBF-E762-0F76-94AB389697EB}" dt="2024-03-08T09:10:08.360" v="165"/>
          <ac:spMkLst>
            <pc:docMk/>
            <pc:sldMk cId="2238596397" sldId="257"/>
            <ac:spMk id="11" creationId="{922E0291-99C8-40F9-ADAB-32589A3B57AA}"/>
          </ac:spMkLst>
        </pc:spChg>
        <pc:spChg chg="add del">
          <ac:chgData name="Sammy Brown (1801077)" userId="S::1801077@student.uwtsd.ac.uk::70ce5b40-f046-42d6-a05e-3ad9d7cbd21b" providerId="AD" clId="Web-{7E16B1B4-7EBF-E762-0F76-94AB389697EB}" dt="2024-03-08T09:10:08.360" v="165"/>
          <ac:spMkLst>
            <pc:docMk/>
            <pc:sldMk cId="2238596397" sldId="257"/>
            <ac:spMk id="13" creationId="{095830D2-F2AE-4DD8-B586-89B0977916FF}"/>
          </ac:spMkLst>
        </pc:spChg>
        <pc:spChg chg="add">
          <ac:chgData name="Sammy Brown (1801077)" userId="S::1801077@student.uwtsd.ac.uk::70ce5b40-f046-42d6-a05e-3ad9d7cbd21b" providerId="AD" clId="Web-{7E16B1B4-7EBF-E762-0F76-94AB389697EB}" dt="2024-03-08T09:27:58.855" v="244"/>
          <ac:spMkLst>
            <pc:docMk/>
            <pc:sldMk cId="2238596397" sldId="257"/>
            <ac:spMk id="20" creationId="{C5BDD1EA-D8C1-45AF-9F0A-14A2A137BA2A}"/>
          </ac:spMkLst>
        </pc:spChg>
        <pc:spChg chg="add">
          <ac:chgData name="Sammy Brown (1801077)" userId="S::1801077@student.uwtsd.ac.uk::70ce5b40-f046-42d6-a05e-3ad9d7cbd21b" providerId="AD" clId="Web-{7E16B1B4-7EBF-E762-0F76-94AB389697EB}" dt="2024-03-08T09:27:58.855" v="244"/>
          <ac:spMkLst>
            <pc:docMk/>
            <pc:sldMk cId="2238596397" sldId="257"/>
            <ac:spMk id="22" creationId="{14354E08-0068-48D7-A8AD-84C7B1CF585D}"/>
          </ac:spMkLst>
        </pc:spChg>
        <pc:grpChg chg="add">
          <ac:chgData name="Sammy Brown (1801077)" userId="S::1801077@student.uwtsd.ac.uk::70ce5b40-f046-42d6-a05e-3ad9d7cbd21b" providerId="AD" clId="Web-{7E16B1B4-7EBF-E762-0F76-94AB389697EB}" dt="2024-03-08T09:27:58.855" v="244"/>
          <ac:grpSpMkLst>
            <pc:docMk/>
            <pc:sldMk cId="2238596397" sldId="257"/>
            <ac:grpSpMk id="24" creationId="{A779F34F-2960-4B81-BA08-445B6F6A0CD7}"/>
          </ac:grpSpMkLst>
        </pc:grpChg>
        <pc:picChg chg="add mod ord">
          <ac:chgData name="Sammy Brown (1801077)" userId="S::1801077@student.uwtsd.ac.uk::70ce5b40-f046-42d6-a05e-3ad9d7cbd21b" providerId="AD" clId="Web-{7E16B1B4-7EBF-E762-0F76-94AB389697EB}" dt="2024-03-08T09:27:58.855" v="244"/>
          <ac:picMkLst>
            <pc:docMk/>
            <pc:sldMk cId="2238596397" sldId="257"/>
            <ac:picMk id="5" creationId="{FC4EA9AB-0330-9580-BF13-515F0B5F28E1}"/>
          </ac:picMkLst>
        </pc:picChg>
        <pc:cxnChg chg="add">
          <ac:chgData name="Sammy Brown (1801077)" userId="S::1801077@student.uwtsd.ac.uk::70ce5b40-f046-42d6-a05e-3ad9d7cbd21b" providerId="AD" clId="Web-{7E16B1B4-7EBF-E762-0F76-94AB389697EB}" dt="2024-03-08T09:27:58.855" v="244"/>
          <ac:cxnSpMkLst>
            <pc:docMk/>
            <pc:sldMk cId="2238596397" sldId="257"/>
            <ac:cxnSpMk id="10" creationId="{8FD48FB1-66D8-4676-B0AA-C139A1DB78D1}"/>
          </ac:cxnSpMkLst>
        </pc:cxnChg>
        <pc:cxnChg chg="add">
          <ac:chgData name="Sammy Brown (1801077)" userId="S::1801077@student.uwtsd.ac.uk::70ce5b40-f046-42d6-a05e-3ad9d7cbd21b" providerId="AD" clId="Web-{7E16B1B4-7EBF-E762-0F76-94AB389697EB}" dt="2024-03-08T09:27:58.855" v="244"/>
          <ac:cxnSpMkLst>
            <pc:docMk/>
            <pc:sldMk cId="2238596397" sldId="257"/>
            <ac:cxnSpMk id="12" creationId="{F033F5AE-6728-4F19-8DED-658E674B31B9}"/>
          </ac:cxnSpMkLst>
        </pc:cxnChg>
        <pc:cxnChg chg="add">
          <ac:chgData name="Sammy Brown (1801077)" userId="S::1801077@student.uwtsd.ac.uk::70ce5b40-f046-42d6-a05e-3ad9d7cbd21b" providerId="AD" clId="Web-{7E16B1B4-7EBF-E762-0F76-94AB389697EB}" dt="2024-03-08T09:27:58.855" v="244"/>
          <ac:cxnSpMkLst>
            <pc:docMk/>
            <pc:sldMk cId="2238596397" sldId="257"/>
            <ac:cxnSpMk id="14" creationId="{82C7D74A-18BA-4709-A808-44E8815C4430}"/>
          </ac:cxnSpMkLst>
        </pc:cxnChg>
        <pc:cxnChg chg="add">
          <ac:chgData name="Sammy Brown (1801077)" userId="S::1801077@student.uwtsd.ac.uk::70ce5b40-f046-42d6-a05e-3ad9d7cbd21b" providerId="AD" clId="Web-{7E16B1B4-7EBF-E762-0F76-94AB389697EB}" dt="2024-03-08T09:27:58.855" v="244"/>
          <ac:cxnSpMkLst>
            <pc:docMk/>
            <pc:sldMk cId="2238596397" sldId="257"/>
            <ac:cxnSpMk id="16" creationId="{B5164A3F-1561-4039-8185-AB0EEB713EA7}"/>
          </ac:cxnSpMkLst>
        </pc:cxnChg>
        <pc:cxnChg chg="add">
          <ac:chgData name="Sammy Brown (1801077)" userId="S::1801077@student.uwtsd.ac.uk::70ce5b40-f046-42d6-a05e-3ad9d7cbd21b" providerId="AD" clId="Web-{7E16B1B4-7EBF-E762-0F76-94AB389697EB}" dt="2024-03-08T09:27:58.855" v="244"/>
          <ac:cxnSpMkLst>
            <pc:docMk/>
            <pc:sldMk cId="2238596397" sldId="257"/>
            <ac:cxnSpMk id="18" creationId="{2A35DB53-42BE-460E-9CA1-1294C98463CB}"/>
          </ac:cxnSpMkLst>
        </pc:cxnChg>
      </pc:sldChg>
      <pc:sldChg chg="addSp delSp modSp new mod setBg modClrScheme delDesignElem chgLayout">
        <pc:chgData name="Sammy Brown (1801077)" userId="S::1801077@student.uwtsd.ac.uk::70ce5b40-f046-42d6-a05e-3ad9d7cbd21b" providerId="AD" clId="Web-{7E16B1B4-7EBF-E762-0F76-94AB389697EB}" dt="2024-03-08T09:45:34.755" v="286" actId="20577"/>
        <pc:sldMkLst>
          <pc:docMk/>
          <pc:sldMk cId="2060769480" sldId="258"/>
        </pc:sldMkLst>
        <pc:spChg chg="mod ord">
          <ac:chgData name="Sammy Brown (1801077)" userId="S::1801077@student.uwtsd.ac.uk::70ce5b40-f046-42d6-a05e-3ad9d7cbd21b" providerId="AD" clId="Web-{7E16B1B4-7EBF-E762-0F76-94AB389697EB}" dt="2024-03-08T09:45:34.755" v="286" actId="20577"/>
          <ac:spMkLst>
            <pc:docMk/>
            <pc:sldMk cId="2060769480" sldId="258"/>
            <ac:spMk id="2" creationId="{1A6BBD79-1A89-F11E-3EA8-29BBF741B97D}"/>
          </ac:spMkLst>
        </pc:spChg>
        <pc:spChg chg="del">
          <ac:chgData name="Sammy Brown (1801077)" userId="S::1801077@student.uwtsd.ac.uk::70ce5b40-f046-42d6-a05e-3ad9d7cbd21b" providerId="AD" clId="Web-{7E16B1B4-7EBF-E762-0F76-94AB389697EB}" dt="2024-03-08T09:05:41.151" v="109"/>
          <ac:spMkLst>
            <pc:docMk/>
            <pc:sldMk cId="2060769480" sldId="258"/>
            <ac:spMk id="3" creationId="{16E6637D-2D8E-896E-488E-1F37A8DBD3E2}"/>
          </ac:spMkLst>
        </pc:spChg>
        <pc:spChg chg="add del">
          <ac:chgData name="Sammy Brown (1801077)" userId="S::1801077@student.uwtsd.ac.uk::70ce5b40-f046-42d6-a05e-3ad9d7cbd21b" providerId="AD" clId="Web-{7E16B1B4-7EBF-E762-0F76-94AB389697EB}" dt="2024-03-08T09:10:08.360" v="165"/>
          <ac:spMkLst>
            <pc:docMk/>
            <pc:sldMk cId="2060769480" sldId="258"/>
            <ac:spMk id="9" creationId="{50666DC1-CD27-4874-9484-9D06C59FE4D0}"/>
          </ac:spMkLst>
        </pc:spChg>
        <pc:spChg chg="add del">
          <ac:chgData name="Sammy Brown (1801077)" userId="S::1801077@student.uwtsd.ac.uk::70ce5b40-f046-42d6-a05e-3ad9d7cbd21b" providerId="AD" clId="Web-{7E16B1B4-7EBF-E762-0F76-94AB389697EB}" dt="2024-03-08T09:10:08.360" v="165"/>
          <ac:spMkLst>
            <pc:docMk/>
            <pc:sldMk cId="2060769480" sldId="258"/>
            <ac:spMk id="11" creationId="{26811A6C-040C-4C5A-8FF3-63EC6CC4015F}"/>
          </ac:spMkLst>
        </pc:spChg>
        <pc:spChg chg="add del">
          <ac:chgData name="Sammy Brown (1801077)" userId="S::1801077@student.uwtsd.ac.uk::70ce5b40-f046-42d6-a05e-3ad9d7cbd21b" providerId="AD" clId="Web-{7E16B1B4-7EBF-E762-0F76-94AB389697EB}" dt="2024-03-08T09:10:08.360" v="165"/>
          <ac:spMkLst>
            <pc:docMk/>
            <pc:sldMk cId="2060769480" sldId="258"/>
            <ac:spMk id="13" creationId="{72EF3F9A-9717-4ACB-A30D-96694842C4F7}"/>
          </ac:spMkLst>
        </pc:spChg>
        <pc:spChg chg="add del">
          <ac:chgData name="Sammy Brown (1801077)" userId="S::1801077@student.uwtsd.ac.uk::70ce5b40-f046-42d6-a05e-3ad9d7cbd21b" providerId="AD" clId="Web-{7E16B1B4-7EBF-E762-0F76-94AB389697EB}" dt="2024-03-08T09:27:49.761" v="242"/>
          <ac:spMkLst>
            <pc:docMk/>
            <pc:sldMk cId="2060769480" sldId="258"/>
            <ac:spMk id="20" creationId="{9BC4794E-A4AC-42E1-A99F-469C912E07BA}"/>
          </ac:spMkLst>
        </pc:spChg>
        <pc:spChg chg="add del">
          <ac:chgData name="Sammy Brown (1801077)" userId="S::1801077@student.uwtsd.ac.uk::70ce5b40-f046-42d6-a05e-3ad9d7cbd21b" providerId="AD" clId="Web-{7E16B1B4-7EBF-E762-0F76-94AB389697EB}" dt="2024-03-08T09:27:49.761" v="242"/>
          <ac:spMkLst>
            <pc:docMk/>
            <pc:sldMk cId="2060769480" sldId="258"/>
            <ac:spMk id="22" creationId="{798159DC-A6C4-4AA8-A82F-DF0678B9E458}"/>
          </ac:spMkLst>
        </pc:spChg>
        <pc:spChg chg="add del">
          <ac:chgData name="Sammy Brown (1801077)" userId="S::1801077@student.uwtsd.ac.uk::70ce5b40-f046-42d6-a05e-3ad9d7cbd21b" providerId="AD" clId="Web-{7E16B1B4-7EBF-E762-0F76-94AB389697EB}" dt="2024-03-08T09:28:33.918" v="247"/>
          <ac:spMkLst>
            <pc:docMk/>
            <pc:sldMk cId="2060769480" sldId="258"/>
            <ac:spMk id="26" creationId="{8D6C28F2-A53D-4790-950F-13F5F6D28ACF}"/>
          </ac:spMkLst>
        </pc:spChg>
        <pc:spChg chg="add del">
          <ac:chgData name="Sammy Brown (1801077)" userId="S::1801077@student.uwtsd.ac.uk::70ce5b40-f046-42d6-a05e-3ad9d7cbd21b" providerId="AD" clId="Web-{7E16B1B4-7EBF-E762-0F76-94AB389697EB}" dt="2024-03-08T09:28:33.918" v="247"/>
          <ac:spMkLst>
            <pc:docMk/>
            <pc:sldMk cId="2060769480" sldId="258"/>
            <ac:spMk id="39" creationId="{B286854B-B21B-48EE-829A-428BD17B8D8F}"/>
          </ac:spMkLst>
        </pc:spChg>
        <pc:spChg chg="add del">
          <ac:chgData name="Sammy Brown (1801077)" userId="S::1801077@student.uwtsd.ac.uk::70ce5b40-f046-42d6-a05e-3ad9d7cbd21b" providerId="AD" clId="Web-{7E16B1B4-7EBF-E762-0F76-94AB389697EB}" dt="2024-03-08T09:28:33.918" v="247"/>
          <ac:spMkLst>
            <pc:docMk/>
            <pc:sldMk cId="2060769480" sldId="258"/>
            <ac:spMk id="40" creationId="{62D24C17-45DC-4B8B-B48E-F2A226EEDF12}"/>
          </ac:spMkLst>
        </pc:spChg>
        <pc:spChg chg="add del">
          <ac:chgData name="Sammy Brown (1801077)" userId="S::1801077@student.uwtsd.ac.uk::70ce5b40-f046-42d6-a05e-3ad9d7cbd21b" providerId="AD" clId="Web-{7E16B1B4-7EBF-E762-0F76-94AB389697EB}" dt="2024-03-08T09:28:33.918" v="247"/>
          <ac:spMkLst>
            <pc:docMk/>
            <pc:sldMk cId="2060769480" sldId="258"/>
            <ac:spMk id="41" creationId="{C0B35EEF-F0B5-457B-BE6F-B61267EBBECA}"/>
          </ac:spMkLst>
        </pc:spChg>
        <pc:spChg chg="add">
          <ac:chgData name="Sammy Brown (1801077)" userId="S::1801077@student.uwtsd.ac.uk::70ce5b40-f046-42d6-a05e-3ad9d7cbd21b" providerId="AD" clId="Web-{7E16B1B4-7EBF-E762-0F76-94AB389697EB}" dt="2024-03-08T09:28:33.918" v="247"/>
          <ac:spMkLst>
            <pc:docMk/>
            <pc:sldMk cId="2060769480" sldId="258"/>
            <ac:spMk id="56" creationId="{74AF5031-D100-43C2-A5E6-E680A0F96DD3}"/>
          </ac:spMkLst>
        </pc:spChg>
        <pc:grpChg chg="add del">
          <ac:chgData name="Sammy Brown (1801077)" userId="S::1801077@student.uwtsd.ac.uk::70ce5b40-f046-42d6-a05e-3ad9d7cbd21b" providerId="AD" clId="Web-{7E16B1B4-7EBF-E762-0F76-94AB389697EB}" dt="2024-03-08T09:27:49.761" v="242"/>
          <ac:grpSpMkLst>
            <pc:docMk/>
            <pc:sldMk cId="2060769480" sldId="258"/>
            <ac:grpSpMk id="24" creationId="{313F1EA3-2BA1-4FF3-9B83-CE9C6C8D27A1}"/>
          </ac:grpSpMkLst>
        </pc:grpChg>
        <pc:grpChg chg="add del">
          <ac:chgData name="Sammy Brown (1801077)" userId="S::1801077@student.uwtsd.ac.uk::70ce5b40-f046-42d6-a05e-3ad9d7cbd21b" providerId="AD" clId="Web-{7E16B1B4-7EBF-E762-0F76-94AB389697EB}" dt="2024-03-08T09:28:33.918" v="247"/>
          <ac:grpSpMkLst>
            <pc:docMk/>
            <pc:sldMk cId="2060769480" sldId="258"/>
            <ac:grpSpMk id="28" creationId="{BD715EE1-7593-40E5-8F38-30FF7B5E5F21}"/>
          </ac:grpSpMkLst>
        </pc:grpChg>
        <pc:grpChg chg="add">
          <ac:chgData name="Sammy Brown (1801077)" userId="S::1801077@student.uwtsd.ac.uk::70ce5b40-f046-42d6-a05e-3ad9d7cbd21b" providerId="AD" clId="Web-{7E16B1B4-7EBF-E762-0F76-94AB389697EB}" dt="2024-03-08T09:28:33.918" v="247"/>
          <ac:grpSpMkLst>
            <pc:docMk/>
            <pc:sldMk cId="2060769480" sldId="258"/>
            <ac:grpSpMk id="58" creationId="{B096D047-D6C9-4CA7-A109-46B33A488F2F}"/>
          </ac:grpSpMkLst>
        </pc:grpChg>
        <pc:picChg chg="add mod">
          <ac:chgData name="Sammy Brown (1801077)" userId="S::1801077@student.uwtsd.ac.uk::70ce5b40-f046-42d6-a05e-3ad9d7cbd21b" providerId="AD" clId="Web-{7E16B1B4-7EBF-E762-0F76-94AB389697EB}" dt="2024-03-08T09:32:50.362" v="256" actId="1076"/>
          <ac:picMkLst>
            <pc:docMk/>
            <pc:sldMk cId="2060769480" sldId="258"/>
            <ac:picMk id="4" creationId="{13D63C74-0206-B376-0A82-482543A0EE66}"/>
          </ac:picMkLst>
        </pc:picChg>
        <pc:picChg chg="add mod ord">
          <ac:chgData name="Sammy Brown (1801077)" userId="S::1801077@student.uwtsd.ac.uk::70ce5b40-f046-42d6-a05e-3ad9d7cbd21b" providerId="AD" clId="Web-{7E16B1B4-7EBF-E762-0F76-94AB389697EB}" dt="2024-03-08T09:28:33.918" v="247"/>
          <ac:picMkLst>
            <pc:docMk/>
            <pc:sldMk cId="2060769480" sldId="258"/>
            <ac:picMk id="5" creationId="{2FFBA797-010F-D50D-E8AA-490BE2A38944}"/>
          </ac:picMkLst>
        </pc:picChg>
        <pc:cxnChg chg="add del">
          <ac:chgData name="Sammy Brown (1801077)" userId="S::1801077@student.uwtsd.ac.uk::70ce5b40-f046-42d6-a05e-3ad9d7cbd21b" providerId="AD" clId="Web-{7E16B1B4-7EBF-E762-0F76-94AB389697EB}" dt="2024-03-08T09:27:49.761" v="242"/>
          <ac:cxnSpMkLst>
            <pc:docMk/>
            <pc:sldMk cId="2060769480" sldId="258"/>
            <ac:cxnSpMk id="10" creationId="{8C152077-984A-4612-B0E1-251C62EB1528}"/>
          </ac:cxnSpMkLst>
        </pc:cxnChg>
        <pc:cxnChg chg="add del">
          <ac:chgData name="Sammy Brown (1801077)" userId="S::1801077@student.uwtsd.ac.uk::70ce5b40-f046-42d6-a05e-3ad9d7cbd21b" providerId="AD" clId="Web-{7E16B1B4-7EBF-E762-0F76-94AB389697EB}" dt="2024-03-08T09:27:49.761" v="242"/>
          <ac:cxnSpMkLst>
            <pc:docMk/>
            <pc:sldMk cId="2060769480" sldId="258"/>
            <ac:cxnSpMk id="12" creationId="{C05450BA-2A87-4847-A5A0-E7D960557220}"/>
          </ac:cxnSpMkLst>
        </pc:cxnChg>
        <pc:cxnChg chg="add del">
          <ac:chgData name="Sammy Brown (1801077)" userId="S::1801077@student.uwtsd.ac.uk::70ce5b40-f046-42d6-a05e-3ad9d7cbd21b" providerId="AD" clId="Web-{7E16B1B4-7EBF-E762-0F76-94AB389697EB}" dt="2024-03-08T09:27:49.761" v="242"/>
          <ac:cxnSpMkLst>
            <pc:docMk/>
            <pc:sldMk cId="2060769480" sldId="258"/>
            <ac:cxnSpMk id="14" creationId="{A16F9ADA-A824-456A-9728-D5BFFE04D3A2}"/>
          </ac:cxnSpMkLst>
        </pc:cxnChg>
        <pc:cxnChg chg="add del">
          <ac:chgData name="Sammy Brown (1801077)" userId="S::1801077@student.uwtsd.ac.uk::70ce5b40-f046-42d6-a05e-3ad9d7cbd21b" providerId="AD" clId="Web-{7E16B1B4-7EBF-E762-0F76-94AB389697EB}" dt="2024-03-08T09:27:49.761" v="242"/>
          <ac:cxnSpMkLst>
            <pc:docMk/>
            <pc:sldMk cId="2060769480" sldId="258"/>
            <ac:cxnSpMk id="16" creationId="{63034157-938C-45F5-8DCA-208D22E5BBE4}"/>
          </ac:cxnSpMkLst>
        </pc:cxnChg>
        <pc:cxnChg chg="add del">
          <ac:chgData name="Sammy Brown (1801077)" userId="S::1801077@student.uwtsd.ac.uk::70ce5b40-f046-42d6-a05e-3ad9d7cbd21b" providerId="AD" clId="Web-{7E16B1B4-7EBF-E762-0F76-94AB389697EB}" dt="2024-03-08T09:27:49.761" v="242"/>
          <ac:cxnSpMkLst>
            <pc:docMk/>
            <pc:sldMk cId="2060769480" sldId="258"/>
            <ac:cxnSpMk id="18" creationId="{2369327A-A6C5-4293-80D1-DECEBA3F5FF0}"/>
          </ac:cxnSpMkLst>
        </pc:cxnChg>
        <pc:cxnChg chg="add del">
          <ac:chgData name="Sammy Brown (1801077)" userId="S::1801077@student.uwtsd.ac.uk::70ce5b40-f046-42d6-a05e-3ad9d7cbd21b" providerId="AD" clId="Web-{7E16B1B4-7EBF-E762-0F76-94AB389697EB}" dt="2024-03-08T09:28:33.918" v="247"/>
          <ac:cxnSpMkLst>
            <pc:docMk/>
            <pc:sldMk cId="2060769480" sldId="258"/>
            <ac:cxnSpMk id="34" creationId="{DD6CFB6C-6ECB-4250-B68E-01966297A513}"/>
          </ac:cxnSpMkLst>
        </pc:cxnChg>
        <pc:cxnChg chg="add del">
          <ac:chgData name="Sammy Brown (1801077)" userId="S::1801077@student.uwtsd.ac.uk::70ce5b40-f046-42d6-a05e-3ad9d7cbd21b" providerId="AD" clId="Web-{7E16B1B4-7EBF-E762-0F76-94AB389697EB}" dt="2024-03-08T09:28:33.918" v="247"/>
          <ac:cxnSpMkLst>
            <pc:docMk/>
            <pc:sldMk cId="2060769480" sldId="258"/>
            <ac:cxnSpMk id="35" creationId="{B8359141-C085-46E4-B4EC-42F9599BA7D2}"/>
          </ac:cxnSpMkLst>
        </pc:cxnChg>
        <pc:cxnChg chg="add del">
          <ac:chgData name="Sammy Brown (1801077)" userId="S::1801077@student.uwtsd.ac.uk::70ce5b40-f046-42d6-a05e-3ad9d7cbd21b" providerId="AD" clId="Web-{7E16B1B4-7EBF-E762-0F76-94AB389697EB}" dt="2024-03-08T09:28:33.918" v="247"/>
          <ac:cxnSpMkLst>
            <pc:docMk/>
            <pc:sldMk cId="2060769480" sldId="258"/>
            <ac:cxnSpMk id="36" creationId="{FA903156-0F0C-44A5-9019-0CAF51EB494A}"/>
          </ac:cxnSpMkLst>
        </pc:cxnChg>
        <pc:cxnChg chg="add del">
          <ac:chgData name="Sammy Brown (1801077)" userId="S::1801077@student.uwtsd.ac.uk::70ce5b40-f046-42d6-a05e-3ad9d7cbd21b" providerId="AD" clId="Web-{7E16B1B4-7EBF-E762-0F76-94AB389697EB}" dt="2024-03-08T09:28:33.918" v="247"/>
          <ac:cxnSpMkLst>
            <pc:docMk/>
            <pc:sldMk cId="2060769480" sldId="258"/>
            <ac:cxnSpMk id="37" creationId="{66E5E851-3725-463F-9451-2FFEF5D3E089}"/>
          </ac:cxnSpMkLst>
        </pc:cxnChg>
        <pc:cxnChg chg="add del">
          <ac:chgData name="Sammy Brown (1801077)" userId="S::1801077@student.uwtsd.ac.uk::70ce5b40-f046-42d6-a05e-3ad9d7cbd21b" providerId="AD" clId="Web-{7E16B1B4-7EBF-E762-0F76-94AB389697EB}" dt="2024-03-08T09:28:33.918" v="247"/>
          <ac:cxnSpMkLst>
            <pc:docMk/>
            <pc:sldMk cId="2060769480" sldId="258"/>
            <ac:cxnSpMk id="38" creationId="{94209D59-6810-40C2-B8D6-6DACF8A06143}"/>
          </ac:cxnSpMkLst>
        </pc:cxnChg>
        <pc:cxnChg chg="add">
          <ac:chgData name="Sammy Brown (1801077)" userId="S::1801077@student.uwtsd.ac.uk::70ce5b40-f046-42d6-a05e-3ad9d7cbd21b" providerId="AD" clId="Web-{7E16B1B4-7EBF-E762-0F76-94AB389697EB}" dt="2024-03-08T09:28:33.918" v="247"/>
          <ac:cxnSpMkLst>
            <pc:docMk/>
            <pc:sldMk cId="2060769480" sldId="258"/>
            <ac:cxnSpMk id="46" creationId="{8C152077-984A-4612-B0E1-251C62EB1528}"/>
          </ac:cxnSpMkLst>
        </pc:cxnChg>
        <pc:cxnChg chg="add">
          <ac:chgData name="Sammy Brown (1801077)" userId="S::1801077@student.uwtsd.ac.uk::70ce5b40-f046-42d6-a05e-3ad9d7cbd21b" providerId="AD" clId="Web-{7E16B1B4-7EBF-E762-0F76-94AB389697EB}" dt="2024-03-08T09:28:33.918" v="247"/>
          <ac:cxnSpMkLst>
            <pc:docMk/>
            <pc:sldMk cId="2060769480" sldId="258"/>
            <ac:cxnSpMk id="48" creationId="{C05450BA-2A87-4847-A5A0-E7D960557220}"/>
          </ac:cxnSpMkLst>
        </pc:cxnChg>
        <pc:cxnChg chg="add">
          <ac:chgData name="Sammy Brown (1801077)" userId="S::1801077@student.uwtsd.ac.uk::70ce5b40-f046-42d6-a05e-3ad9d7cbd21b" providerId="AD" clId="Web-{7E16B1B4-7EBF-E762-0F76-94AB389697EB}" dt="2024-03-08T09:28:33.918" v="247"/>
          <ac:cxnSpMkLst>
            <pc:docMk/>
            <pc:sldMk cId="2060769480" sldId="258"/>
            <ac:cxnSpMk id="50" creationId="{A16F9ADA-A824-456A-9728-D5BFFE04D3A2}"/>
          </ac:cxnSpMkLst>
        </pc:cxnChg>
        <pc:cxnChg chg="add">
          <ac:chgData name="Sammy Brown (1801077)" userId="S::1801077@student.uwtsd.ac.uk::70ce5b40-f046-42d6-a05e-3ad9d7cbd21b" providerId="AD" clId="Web-{7E16B1B4-7EBF-E762-0F76-94AB389697EB}" dt="2024-03-08T09:28:33.918" v="247"/>
          <ac:cxnSpMkLst>
            <pc:docMk/>
            <pc:sldMk cId="2060769480" sldId="258"/>
            <ac:cxnSpMk id="52" creationId="{63034157-938C-45F5-8DCA-208D22E5BBE4}"/>
          </ac:cxnSpMkLst>
        </pc:cxnChg>
        <pc:cxnChg chg="add">
          <ac:chgData name="Sammy Brown (1801077)" userId="S::1801077@student.uwtsd.ac.uk::70ce5b40-f046-42d6-a05e-3ad9d7cbd21b" providerId="AD" clId="Web-{7E16B1B4-7EBF-E762-0F76-94AB389697EB}" dt="2024-03-08T09:28:33.918" v="247"/>
          <ac:cxnSpMkLst>
            <pc:docMk/>
            <pc:sldMk cId="2060769480" sldId="258"/>
            <ac:cxnSpMk id="54" creationId="{2369327A-A6C5-4293-80D1-DECEBA3F5FF0}"/>
          </ac:cxnSpMkLst>
        </pc:cxnChg>
      </pc:sldChg>
      <pc:sldChg chg="addSp delSp modSp new mod setBg modClrScheme delDesignElem chgLayout">
        <pc:chgData name="Sammy Brown (1801077)" userId="S::1801077@student.uwtsd.ac.uk::70ce5b40-f046-42d6-a05e-3ad9d7cbd21b" providerId="AD" clId="Web-{7E16B1B4-7EBF-E762-0F76-94AB389697EB}" dt="2024-03-08T09:48:29.603" v="303" actId="20577"/>
        <pc:sldMkLst>
          <pc:docMk/>
          <pc:sldMk cId="406852079" sldId="259"/>
        </pc:sldMkLst>
        <pc:spChg chg="add del mod ord">
          <ac:chgData name="Sammy Brown (1801077)" userId="S::1801077@student.uwtsd.ac.uk::70ce5b40-f046-42d6-a05e-3ad9d7cbd21b" providerId="AD" clId="Web-{7E16B1B4-7EBF-E762-0F76-94AB389697EB}" dt="2024-03-08T09:48:29.603" v="303" actId="20577"/>
          <ac:spMkLst>
            <pc:docMk/>
            <pc:sldMk cId="406852079" sldId="259"/>
            <ac:spMk id="2" creationId="{3A451258-F8DA-22B9-6FDE-3A2C22306409}"/>
          </ac:spMkLst>
        </pc:spChg>
        <pc:spChg chg="del mod">
          <ac:chgData name="Sammy Brown (1801077)" userId="S::1801077@student.uwtsd.ac.uk::70ce5b40-f046-42d6-a05e-3ad9d7cbd21b" providerId="AD" clId="Web-{7E16B1B4-7EBF-E762-0F76-94AB389697EB}" dt="2024-03-08T09:08:31.217" v="137"/>
          <ac:spMkLst>
            <pc:docMk/>
            <pc:sldMk cId="406852079" sldId="259"/>
            <ac:spMk id="3" creationId="{B6D21E00-1ADC-458D-96A5-12CF1A0D6116}"/>
          </ac:spMkLst>
        </pc:spChg>
        <pc:spChg chg="add">
          <ac:chgData name="Sammy Brown (1801077)" userId="S::1801077@student.uwtsd.ac.uk::70ce5b40-f046-42d6-a05e-3ad9d7cbd21b" providerId="AD" clId="Web-{7E16B1B4-7EBF-E762-0F76-94AB389697EB}" dt="2024-03-08T09:29:15.372" v="252"/>
          <ac:spMkLst>
            <pc:docMk/>
            <pc:sldMk cId="406852079" sldId="259"/>
            <ac:spMk id="6" creationId="{762362DE-7747-4D8B-99FA-8E36F0B15FF7}"/>
          </ac:spMkLst>
        </pc:spChg>
        <pc:spChg chg="add del">
          <ac:chgData name="Sammy Brown (1801077)" userId="S::1801077@student.uwtsd.ac.uk::70ce5b40-f046-42d6-a05e-3ad9d7cbd21b" providerId="AD" clId="Web-{7E16B1B4-7EBF-E762-0F76-94AB389697EB}" dt="2024-03-08T09:08:36.874" v="138"/>
          <ac:spMkLst>
            <pc:docMk/>
            <pc:sldMk cId="406852079" sldId="259"/>
            <ac:spMk id="8" creationId="{4AF15C8E-093E-4823-A12A-001BAA62B969}"/>
          </ac:spMkLst>
        </pc:spChg>
        <pc:spChg chg="add del">
          <ac:chgData name="Sammy Brown (1801077)" userId="S::1801077@student.uwtsd.ac.uk::70ce5b40-f046-42d6-a05e-3ad9d7cbd21b" providerId="AD" clId="Web-{7E16B1B4-7EBF-E762-0F76-94AB389697EB}" dt="2024-03-08T09:08:36.874" v="138"/>
          <ac:spMkLst>
            <pc:docMk/>
            <pc:sldMk cId="406852079" sldId="259"/>
            <ac:spMk id="14" creationId="{8DC60494-71A0-4561-A012-BA2338D0DC05}"/>
          </ac:spMkLst>
        </pc:spChg>
        <pc:spChg chg="add del mod">
          <ac:chgData name="Sammy Brown (1801077)" userId="S::1801077@student.uwtsd.ac.uk::70ce5b40-f046-42d6-a05e-3ad9d7cbd21b" providerId="AD" clId="Web-{7E16B1B4-7EBF-E762-0F76-94AB389697EB}" dt="2024-03-08T09:48:14.259" v="299"/>
          <ac:spMkLst>
            <pc:docMk/>
            <pc:sldMk cId="406852079" sldId="259"/>
            <ac:spMk id="16" creationId="{398E4A77-8C8C-837F-2637-4BCB99600B75}"/>
          </ac:spMkLst>
        </pc:spChg>
        <pc:spChg chg="add del">
          <ac:chgData name="Sammy Brown (1801077)" userId="S::1801077@student.uwtsd.ac.uk::70ce5b40-f046-42d6-a05e-3ad9d7cbd21b" providerId="AD" clId="Web-{7E16B1B4-7EBF-E762-0F76-94AB389697EB}" dt="2024-03-08T09:10:08.360" v="165"/>
          <ac:spMkLst>
            <pc:docMk/>
            <pc:sldMk cId="406852079" sldId="259"/>
            <ac:spMk id="19" creationId="{50666DC1-CD27-4874-9484-9D06C59FE4D0}"/>
          </ac:spMkLst>
        </pc:spChg>
        <pc:spChg chg="add del">
          <ac:chgData name="Sammy Brown (1801077)" userId="S::1801077@student.uwtsd.ac.uk::70ce5b40-f046-42d6-a05e-3ad9d7cbd21b" providerId="AD" clId="Web-{7E16B1B4-7EBF-E762-0F76-94AB389697EB}" dt="2024-03-08T09:10:08.360" v="165"/>
          <ac:spMkLst>
            <pc:docMk/>
            <pc:sldMk cId="406852079" sldId="259"/>
            <ac:spMk id="21" creationId="{26811A6C-040C-4C5A-8FF3-63EC6CC4015F}"/>
          </ac:spMkLst>
        </pc:spChg>
        <pc:spChg chg="add del">
          <ac:chgData name="Sammy Brown (1801077)" userId="S::1801077@student.uwtsd.ac.uk::70ce5b40-f046-42d6-a05e-3ad9d7cbd21b" providerId="AD" clId="Web-{7E16B1B4-7EBF-E762-0F76-94AB389697EB}" dt="2024-03-08T09:10:08.360" v="165"/>
          <ac:spMkLst>
            <pc:docMk/>
            <pc:sldMk cId="406852079" sldId="259"/>
            <ac:spMk id="27" creationId="{72EF3F9A-9717-4ACB-A30D-96694842C4F7}"/>
          </ac:spMkLst>
        </pc:spChg>
        <pc:grpChg chg="add">
          <ac:chgData name="Sammy Brown (1801077)" userId="S::1801077@student.uwtsd.ac.uk::70ce5b40-f046-42d6-a05e-3ad9d7cbd21b" providerId="AD" clId="Web-{7E16B1B4-7EBF-E762-0F76-94AB389697EB}" dt="2024-03-08T09:29:15.372" v="252"/>
          <ac:grpSpMkLst>
            <pc:docMk/>
            <pc:sldMk cId="406852079" sldId="259"/>
            <ac:grpSpMk id="7" creationId="{25123E6E-F713-4254-A6BF-358CC8EC6C95}"/>
          </ac:grpSpMkLst>
        </pc:grpChg>
        <pc:grpChg chg="add del">
          <ac:chgData name="Sammy Brown (1801077)" userId="S::1801077@student.uwtsd.ac.uk::70ce5b40-f046-42d6-a05e-3ad9d7cbd21b" providerId="AD" clId="Web-{7E16B1B4-7EBF-E762-0F76-94AB389697EB}" dt="2024-03-08T09:08:36.874" v="138"/>
          <ac:grpSpMkLst>
            <pc:docMk/>
            <pc:sldMk cId="406852079" sldId="259"/>
            <ac:grpSpMk id="10" creationId="{F7D22140-517F-4F77-9243-170EF137F290}"/>
          </ac:grpSpMkLst>
        </pc:grpChg>
        <pc:grpChg chg="add del">
          <ac:chgData name="Sammy Brown (1801077)" userId="S::1801077@student.uwtsd.ac.uk::70ce5b40-f046-42d6-a05e-3ad9d7cbd21b" providerId="AD" clId="Web-{7E16B1B4-7EBF-E762-0F76-94AB389697EB}" dt="2024-03-08T09:10:08.360" v="165"/>
          <ac:grpSpMkLst>
            <pc:docMk/>
            <pc:sldMk cId="406852079" sldId="259"/>
            <ac:grpSpMk id="23" creationId="{7FC27906-3491-4D48-A4BD-F9C88381A31C}"/>
          </ac:grpSpMkLst>
        </pc:grpChg>
        <pc:picChg chg="add mod ord">
          <ac:chgData name="Sammy Brown (1801077)" userId="S::1801077@student.uwtsd.ac.uk::70ce5b40-f046-42d6-a05e-3ad9d7cbd21b" providerId="AD" clId="Web-{7E16B1B4-7EBF-E762-0F76-94AB389697EB}" dt="2024-03-08T09:29:15.372" v="252"/>
          <ac:picMkLst>
            <pc:docMk/>
            <pc:sldMk cId="406852079" sldId="259"/>
            <ac:picMk id="4" creationId="{1662D49A-091F-95C0-6E1F-1886676B43B3}"/>
          </ac:picMkLst>
        </pc:picChg>
        <pc:cxnChg chg="add">
          <ac:chgData name="Sammy Brown (1801077)" userId="S::1801077@student.uwtsd.ac.uk::70ce5b40-f046-42d6-a05e-3ad9d7cbd21b" providerId="AD" clId="Web-{7E16B1B4-7EBF-E762-0F76-94AB389697EB}" dt="2024-03-08T09:29:15.372" v="252"/>
          <ac:cxnSpMkLst>
            <pc:docMk/>
            <pc:sldMk cId="406852079" sldId="259"/>
            <ac:cxnSpMk id="9" creationId="{0512F9CB-A1A0-4043-A103-F6A4B94B695A}"/>
          </ac:cxnSpMkLst>
        </pc:cxnChg>
        <pc:cxnChg chg="add">
          <ac:chgData name="Sammy Brown (1801077)" userId="S::1801077@student.uwtsd.ac.uk::70ce5b40-f046-42d6-a05e-3ad9d7cbd21b" providerId="AD" clId="Web-{7E16B1B4-7EBF-E762-0F76-94AB389697EB}" dt="2024-03-08T09:29:15.372" v="252"/>
          <ac:cxnSpMkLst>
            <pc:docMk/>
            <pc:sldMk cId="406852079" sldId="259"/>
            <ac:cxnSpMk id="11" creationId="{ADBE6588-EE16-4389-857C-86A156D49E5D}"/>
          </ac:cxnSpMkLst>
        </pc:cxnChg>
        <pc:cxnChg chg="add">
          <ac:chgData name="Sammy Brown (1801077)" userId="S::1801077@student.uwtsd.ac.uk::70ce5b40-f046-42d6-a05e-3ad9d7cbd21b" providerId="AD" clId="Web-{7E16B1B4-7EBF-E762-0F76-94AB389697EB}" dt="2024-03-08T09:29:15.372" v="252"/>
          <ac:cxnSpMkLst>
            <pc:docMk/>
            <pc:sldMk cId="406852079" sldId="259"/>
            <ac:cxnSpMk id="13" creationId="{17FD48D2-B0A7-413D-B947-AA55AC1296D5}"/>
          </ac:cxnSpMkLst>
        </pc:cxnChg>
        <pc:cxnChg chg="add">
          <ac:chgData name="Sammy Brown (1801077)" userId="S::1801077@student.uwtsd.ac.uk::70ce5b40-f046-42d6-a05e-3ad9d7cbd21b" providerId="AD" clId="Web-{7E16B1B4-7EBF-E762-0F76-94AB389697EB}" dt="2024-03-08T09:29:15.372" v="252"/>
          <ac:cxnSpMkLst>
            <pc:docMk/>
            <pc:sldMk cId="406852079" sldId="259"/>
            <ac:cxnSpMk id="15" creationId="{2BE668D0-D906-4EEE-B32F-8C028624B837}"/>
          </ac:cxnSpMkLst>
        </pc:cxnChg>
        <pc:cxnChg chg="add">
          <ac:chgData name="Sammy Brown (1801077)" userId="S::1801077@student.uwtsd.ac.uk::70ce5b40-f046-42d6-a05e-3ad9d7cbd21b" providerId="AD" clId="Web-{7E16B1B4-7EBF-E762-0F76-94AB389697EB}" dt="2024-03-08T09:29:15.372" v="252"/>
          <ac:cxnSpMkLst>
            <pc:docMk/>
            <pc:sldMk cId="406852079" sldId="259"/>
            <ac:cxnSpMk id="17" creationId="{D1DE67A3-B8F6-4CFD-A8E0-D15200F23152}"/>
          </ac:cxnSpMkLst>
        </pc:cxnChg>
      </pc:sldChg>
      <pc:sldChg chg="addSp delSp modSp new mod setBg modClrScheme delDesignElem chgLayout modNotes">
        <pc:chgData name="Sammy Brown (1801077)" userId="S::1801077@student.uwtsd.ac.uk::70ce5b40-f046-42d6-a05e-3ad9d7cbd21b" providerId="AD" clId="Web-{7E16B1B4-7EBF-E762-0F76-94AB389697EB}" dt="2024-03-08T09:51:36.296" v="351"/>
        <pc:sldMkLst>
          <pc:docMk/>
          <pc:sldMk cId="103568238" sldId="260"/>
        </pc:sldMkLst>
        <pc:spChg chg="mod ord">
          <ac:chgData name="Sammy Brown (1801077)" userId="S::1801077@student.uwtsd.ac.uk::70ce5b40-f046-42d6-a05e-3ad9d7cbd21b" providerId="AD" clId="Web-{7E16B1B4-7EBF-E762-0F76-94AB389697EB}" dt="2024-03-08T09:51:21.264" v="330" actId="20577"/>
          <ac:spMkLst>
            <pc:docMk/>
            <pc:sldMk cId="103568238" sldId="260"/>
            <ac:spMk id="2" creationId="{91113A9E-FDE2-9848-17EC-D8916A965E91}"/>
          </ac:spMkLst>
        </pc:spChg>
        <pc:spChg chg="del">
          <ac:chgData name="Sammy Brown (1801077)" userId="S::1801077@student.uwtsd.ac.uk::70ce5b40-f046-42d6-a05e-3ad9d7cbd21b" providerId="AD" clId="Web-{7E16B1B4-7EBF-E762-0F76-94AB389697EB}" dt="2024-03-08T09:09:27.219" v="163"/>
          <ac:spMkLst>
            <pc:docMk/>
            <pc:sldMk cId="103568238" sldId="260"/>
            <ac:spMk id="3" creationId="{428446D9-D0F9-5D81-C763-6488B9B3B12F}"/>
          </ac:spMkLst>
        </pc:spChg>
        <pc:spChg chg="add del">
          <ac:chgData name="Sammy Brown (1801077)" userId="S::1801077@student.uwtsd.ac.uk::70ce5b40-f046-42d6-a05e-3ad9d7cbd21b" providerId="AD" clId="Web-{7E16B1B4-7EBF-E762-0F76-94AB389697EB}" dt="2024-03-08T09:10:08.360" v="165"/>
          <ac:spMkLst>
            <pc:docMk/>
            <pc:sldMk cId="103568238" sldId="260"/>
            <ac:spMk id="9" creationId="{50666DC1-CD27-4874-9484-9D06C59FE4D0}"/>
          </ac:spMkLst>
        </pc:spChg>
        <pc:spChg chg="add del">
          <ac:chgData name="Sammy Brown (1801077)" userId="S::1801077@student.uwtsd.ac.uk::70ce5b40-f046-42d6-a05e-3ad9d7cbd21b" providerId="AD" clId="Web-{7E16B1B4-7EBF-E762-0F76-94AB389697EB}" dt="2024-03-08T09:10:08.360" v="165"/>
          <ac:spMkLst>
            <pc:docMk/>
            <pc:sldMk cId="103568238" sldId="260"/>
            <ac:spMk id="11" creationId="{26811A6C-040C-4C5A-8FF3-63EC6CC4015F}"/>
          </ac:spMkLst>
        </pc:spChg>
        <pc:spChg chg="add del">
          <ac:chgData name="Sammy Brown (1801077)" userId="S::1801077@student.uwtsd.ac.uk::70ce5b40-f046-42d6-a05e-3ad9d7cbd21b" providerId="AD" clId="Web-{7E16B1B4-7EBF-E762-0F76-94AB389697EB}" dt="2024-03-08T09:10:08.360" v="165"/>
          <ac:spMkLst>
            <pc:docMk/>
            <pc:sldMk cId="103568238" sldId="260"/>
            <ac:spMk id="13" creationId="{72EF3F9A-9717-4ACB-A30D-96694842C4F7}"/>
          </ac:spMkLst>
        </pc:spChg>
        <pc:spChg chg="add del">
          <ac:chgData name="Sammy Brown (1801077)" userId="S::1801077@student.uwtsd.ac.uk::70ce5b40-f046-42d6-a05e-3ad9d7cbd21b" providerId="AD" clId="Web-{7E16B1B4-7EBF-E762-0F76-94AB389697EB}" dt="2024-03-08T09:30:32.202" v="255"/>
          <ac:spMkLst>
            <pc:docMk/>
            <pc:sldMk cId="103568238" sldId="260"/>
            <ac:spMk id="20" creationId="{1511F85B-5967-428B-BE8B-819A79813D92}"/>
          </ac:spMkLst>
        </pc:spChg>
        <pc:spChg chg="add del">
          <ac:chgData name="Sammy Brown (1801077)" userId="S::1801077@student.uwtsd.ac.uk::70ce5b40-f046-42d6-a05e-3ad9d7cbd21b" providerId="AD" clId="Web-{7E16B1B4-7EBF-E762-0F76-94AB389697EB}" dt="2024-03-08T09:30:32.202" v="255"/>
          <ac:spMkLst>
            <pc:docMk/>
            <pc:sldMk cId="103568238" sldId="260"/>
            <ac:spMk id="22" creationId="{28DA8D05-CF65-4382-8BF4-2A08754DB5F0}"/>
          </ac:spMkLst>
        </pc:spChg>
        <pc:spChg chg="add">
          <ac:chgData name="Sammy Brown (1801077)" userId="S::1801077@student.uwtsd.ac.uk::70ce5b40-f046-42d6-a05e-3ad9d7cbd21b" providerId="AD" clId="Web-{7E16B1B4-7EBF-E762-0F76-94AB389697EB}" dt="2024-03-08T09:30:32.202" v="255"/>
          <ac:spMkLst>
            <pc:docMk/>
            <pc:sldMk cId="103568238" sldId="260"/>
            <ac:spMk id="44" creationId="{01E688E0-C729-4E49-9E7B-4697607DBE19}"/>
          </ac:spMkLst>
        </pc:spChg>
        <pc:grpChg chg="add del">
          <ac:chgData name="Sammy Brown (1801077)" userId="S::1801077@student.uwtsd.ac.uk::70ce5b40-f046-42d6-a05e-3ad9d7cbd21b" providerId="AD" clId="Web-{7E16B1B4-7EBF-E762-0F76-94AB389697EB}" dt="2024-03-08T09:30:32.202" v="255"/>
          <ac:grpSpMkLst>
            <pc:docMk/>
            <pc:sldMk cId="103568238" sldId="260"/>
            <ac:grpSpMk id="24" creationId="{E0C6252F-9468-4CFE-8A28-0DFE703FB7BC}"/>
          </ac:grpSpMkLst>
        </pc:grpChg>
        <pc:grpChg chg="add">
          <ac:chgData name="Sammy Brown (1801077)" userId="S::1801077@student.uwtsd.ac.uk::70ce5b40-f046-42d6-a05e-3ad9d7cbd21b" providerId="AD" clId="Web-{7E16B1B4-7EBF-E762-0F76-94AB389697EB}" dt="2024-03-08T09:30:32.202" v="255"/>
          <ac:grpSpMkLst>
            <pc:docMk/>
            <pc:sldMk cId="103568238" sldId="260"/>
            <ac:grpSpMk id="46" creationId="{AAD89D74-79DD-4BE2-AA8C-8672382F2520}"/>
          </ac:grpSpMkLst>
        </pc:grpChg>
        <pc:picChg chg="add mod">
          <ac:chgData name="Sammy Brown (1801077)" userId="S::1801077@student.uwtsd.ac.uk::70ce5b40-f046-42d6-a05e-3ad9d7cbd21b" providerId="AD" clId="Web-{7E16B1B4-7EBF-E762-0F76-94AB389697EB}" dt="2024-03-08T09:30:32.202" v="255"/>
          <ac:picMkLst>
            <pc:docMk/>
            <pc:sldMk cId="103568238" sldId="260"/>
            <ac:picMk id="5" creationId="{C0063E3E-9908-A8AC-9A3A-986911422B7E}"/>
          </ac:picMkLst>
        </pc:picChg>
        <pc:cxnChg chg="add del">
          <ac:chgData name="Sammy Brown (1801077)" userId="S::1801077@student.uwtsd.ac.uk::70ce5b40-f046-42d6-a05e-3ad9d7cbd21b" providerId="AD" clId="Web-{7E16B1B4-7EBF-E762-0F76-94AB389697EB}" dt="2024-03-08T09:30:32.202" v="255"/>
          <ac:cxnSpMkLst>
            <pc:docMk/>
            <pc:sldMk cId="103568238" sldId="260"/>
            <ac:cxnSpMk id="10" creationId="{8FD48FB1-66D8-4676-B0AA-C139A1DB78D1}"/>
          </ac:cxnSpMkLst>
        </pc:cxnChg>
        <pc:cxnChg chg="add del">
          <ac:chgData name="Sammy Brown (1801077)" userId="S::1801077@student.uwtsd.ac.uk::70ce5b40-f046-42d6-a05e-3ad9d7cbd21b" providerId="AD" clId="Web-{7E16B1B4-7EBF-E762-0F76-94AB389697EB}" dt="2024-03-08T09:30:32.202" v="255"/>
          <ac:cxnSpMkLst>
            <pc:docMk/>
            <pc:sldMk cId="103568238" sldId="260"/>
            <ac:cxnSpMk id="12" creationId="{F033F5AE-6728-4F19-8DED-658E674B31B9}"/>
          </ac:cxnSpMkLst>
        </pc:cxnChg>
        <pc:cxnChg chg="add del">
          <ac:chgData name="Sammy Brown (1801077)" userId="S::1801077@student.uwtsd.ac.uk::70ce5b40-f046-42d6-a05e-3ad9d7cbd21b" providerId="AD" clId="Web-{7E16B1B4-7EBF-E762-0F76-94AB389697EB}" dt="2024-03-08T09:30:32.202" v="255"/>
          <ac:cxnSpMkLst>
            <pc:docMk/>
            <pc:sldMk cId="103568238" sldId="260"/>
            <ac:cxnSpMk id="14" creationId="{82C7D74A-18BA-4709-A808-44E8815C4430}"/>
          </ac:cxnSpMkLst>
        </pc:cxnChg>
        <pc:cxnChg chg="add del">
          <ac:chgData name="Sammy Brown (1801077)" userId="S::1801077@student.uwtsd.ac.uk::70ce5b40-f046-42d6-a05e-3ad9d7cbd21b" providerId="AD" clId="Web-{7E16B1B4-7EBF-E762-0F76-94AB389697EB}" dt="2024-03-08T09:30:32.202" v="255"/>
          <ac:cxnSpMkLst>
            <pc:docMk/>
            <pc:sldMk cId="103568238" sldId="260"/>
            <ac:cxnSpMk id="16" creationId="{B5164A3F-1561-4039-8185-AB0EEB713EA7}"/>
          </ac:cxnSpMkLst>
        </pc:cxnChg>
        <pc:cxnChg chg="add del">
          <ac:chgData name="Sammy Brown (1801077)" userId="S::1801077@student.uwtsd.ac.uk::70ce5b40-f046-42d6-a05e-3ad9d7cbd21b" providerId="AD" clId="Web-{7E16B1B4-7EBF-E762-0F76-94AB389697EB}" dt="2024-03-08T09:30:32.202" v="255"/>
          <ac:cxnSpMkLst>
            <pc:docMk/>
            <pc:sldMk cId="103568238" sldId="260"/>
            <ac:cxnSpMk id="18" creationId="{2A35DB53-42BE-460E-9CA1-1294C98463CB}"/>
          </ac:cxnSpMkLst>
        </pc:cxnChg>
        <pc:cxnChg chg="add">
          <ac:chgData name="Sammy Brown (1801077)" userId="S::1801077@student.uwtsd.ac.uk::70ce5b40-f046-42d6-a05e-3ad9d7cbd21b" providerId="AD" clId="Web-{7E16B1B4-7EBF-E762-0F76-94AB389697EB}" dt="2024-03-08T09:30:32.202" v="255"/>
          <ac:cxnSpMkLst>
            <pc:docMk/>
            <pc:sldMk cId="103568238" sldId="260"/>
            <ac:cxnSpMk id="34" creationId="{8FD48FB1-66D8-4676-B0AA-C139A1DB78D1}"/>
          </ac:cxnSpMkLst>
        </pc:cxnChg>
        <pc:cxnChg chg="add">
          <ac:chgData name="Sammy Brown (1801077)" userId="S::1801077@student.uwtsd.ac.uk::70ce5b40-f046-42d6-a05e-3ad9d7cbd21b" providerId="AD" clId="Web-{7E16B1B4-7EBF-E762-0F76-94AB389697EB}" dt="2024-03-08T09:30:32.202" v="255"/>
          <ac:cxnSpMkLst>
            <pc:docMk/>
            <pc:sldMk cId="103568238" sldId="260"/>
            <ac:cxnSpMk id="36" creationId="{F033F5AE-6728-4F19-8DED-658E674B31B9}"/>
          </ac:cxnSpMkLst>
        </pc:cxnChg>
        <pc:cxnChg chg="add">
          <ac:chgData name="Sammy Brown (1801077)" userId="S::1801077@student.uwtsd.ac.uk::70ce5b40-f046-42d6-a05e-3ad9d7cbd21b" providerId="AD" clId="Web-{7E16B1B4-7EBF-E762-0F76-94AB389697EB}" dt="2024-03-08T09:30:32.202" v="255"/>
          <ac:cxnSpMkLst>
            <pc:docMk/>
            <pc:sldMk cId="103568238" sldId="260"/>
            <ac:cxnSpMk id="38" creationId="{82C7D74A-18BA-4709-A808-44E8815C4430}"/>
          </ac:cxnSpMkLst>
        </pc:cxnChg>
        <pc:cxnChg chg="add">
          <ac:chgData name="Sammy Brown (1801077)" userId="S::1801077@student.uwtsd.ac.uk::70ce5b40-f046-42d6-a05e-3ad9d7cbd21b" providerId="AD" clId="Web-{7E16B1B4-7EBF-E762-0F76-94AB389697EB}" dt="2024-03-08T09:30:32.202" v="255"/>
          <ac:cxnSpMkLst>
            <pc:docMk/>
            <pc:sldMk cId="103568238" sldId="260"/>
            <ac:cxnSpMk id="40" creationId="{B5164A3F-1561-4039-8185-AB0EEB713EA7}"/>
          </ac:cxnSpMkLst>
        </pc:cxnChg>
        <pc:cxnChg chg="add">
          <ac:chgData name="Sammy Brown (1801077)" userId="S::1801077@student.uwtsd.ac.uk::70ce5b40-f046-42d6-a05e-3ad9d7cbd21b" providerId="AD" clId="Web-{7E16B1B4-7EBF-E762-0F76-94AB389697EB}" dt="2024-03-08T09:30:32.202" v="255"/>
          <ac:cxnSpMkLst>
            <pc:docMk/>
            <pc:sldMk cId="103568238" sldId="260"/>
            <ac:cxnSpMk id="42" creationId="{2A35DB53-42BE-460E-9CA1-1294C98463CB}"/>
          </ac:cxnSpMkLst>
        </pc:cxnChg>
      </pc:sldChg>
      <pc:sldChg chg="addSp delSp modSp new mod setBg modClrScheme chgLayout">
        <pc:chgData name="Sammy Brown (1801077)" userId="S::1801077@student.uwtsd.ac.uk::70ce5b40-f046-42d6-a05e-3ad9d7cbd21b" providerId="AD" clId="Web-{7E16B1B4-7EBF-E762-0F76-94AB389697EB}" dt="2024-03-08T09:29:40.154" v="254"/>
        <pc:sldMkLst>
          <pc:docMk/>
          <pc:sldMk cId="4200196798" sldId="261"/>
        </pc:sldMkLst>
        <pc:spChg chg="mod ord">
          <ac:chgData name="Sammy Brown (1801077)" userId="S::1801077@student.uwtsd.ac.uk::70ce5b40-f046-42d6-a05e-3ad9d7cbd21b" providerId="AD" clId="Web-{7E16B1B4-7EBF-E762-0F76-94AB389697EB}" dt="2024-03-08T09:29:40.154" v="254"/>
          <ac:spMkLst>
            <pc:docMk/>
            <pc:sldMk cId="4200196798" sldId="261"/>
            <ac:spMk id="2" creationId="{3BFB578B-D11D-F4B4-8D1B-EC8C0BE51D1F}"/>
          </ac:spMkLst>
        </pc:spChg>
        <pc:spChg chg="del mod ord">
          <ac:chgData name="Sammy Brown (1801077)" userId="S::1801077@student.uwtsd.ac.uk::70ce5b40-f046-42d6-a05e-3ad9d7cbd21b" providerId="AD" clId="Web-{7E16B1B4-7EBF-E762-0F76-94AB389697EB}" dt="2024-03-08T09:10:49.767" v="171"/>
          <ac:spMkLst>
            <pc:docMk/>
            <pc:sldMk cId="4200196798" sldId="261"/>
            <ac:spMk id="3" creationId="{CD446BEF-5527-6D00-EB51-ADB60783E924}"/>
          </ac:spMkLst>
        </pc:spChg>
        <pc:spChg chg="add del">
          <ac:chgData name="Sammy Brown (1801077)" userId="S::1801077@student.uwtsd.ac.uk::70ce5b40-f046-42d6-a05e-3ad9d7cbd21b" providerId="AD" clId="Web-{7E16B1B4-7EBF-E762-0F76-94AB389697EB}" dt="2024-03-08T09:11:59.285" v="224"/>
          <ac:spMkLst>
            <pc:docMk/>
            <pc:sldMk cId="4200196798" sldId="261"/>
            <ac:spMk id="18" creationId="{4609862E-48F9-45AC-8D44-67A0268A7935}"/>
          </ac:spMkLst>
        </pc:spChg>
        <pc:spChg chg="add del">
          <ac:chgData name="Sammy Brown (1801077)" userId="S::1801077@student.uwtsd.ac.uk::70ce5b40-f046-42d6-a05e-3ad9d7cbd21b" providerId="AD" clId="Web-{7E16B1B4-7EBF-E762-0F76-94AB389697EB}" dt="2024-03-08T09:11:59.285" v="224"/>
          <ac:spMkLst>
            <pc:docMk/>
            <pc:sldMk cId="4200196798" sldId="261"/>
            <ac:spMk id="20" creationId="{2D5EEA8B-2D86-4D1D-96B3-6B8290303786}"/>
          </ac:spMkLst>
        </pc:spChg>
        <pc:spChg chg="add del">
          <ac:chgData name="Sammy Brown (1801077)" userId="S::1801077@student.uwtsd.ac.uk::70ce5b40-f046-42d6-a05e-3ad9d7cbd21b" providerId="AD" clId="Web-{7E16B1B4-7EBF-E762-0F76-94AB389697EB}" dt="2024-03-08T09:11:59.269" v="223"/>
          <ac:spMkLst>
            <pc:docMk/>
            <pc:sldMk cId="4200196798" sldId="261"/>
            <ac:spMk id="35" creationId="{313BE87B-D7FD-4BF3-A7BC-511F522528C2}"/>
          </ac:spMkLst>
        </pc:spChg>
        <pc:spChg chg="add del">
          <ac:chgData name="Sammy Brown (1801077)" userId="S::1801077@student.uwtsd.ac.uk::70ce5b40-f046-42d6-a05e-3ad9d7cbd21b" providerId="AD" clId="Web-{7E16B1B4-7EBF-E762-0F76-94AB389697EB}" dt="2024-03-08T09:11:59.269" v="223"/>
          <ac:spMkLst>
            <pc:docMk/>
            <pc:sldMk cId="4200196798" sldId="261"/>
            <ac:spMk id="37" creationId="{035A481B-C639-4892-B0EF-4D8373A9B06A}"/>
          </ac:spMkLst>
        </pc:spChg>
        <pc:spChg chg="add del">
          <ac:chgData name="Sammy Brown (1801077)" userId="S::1801077@student.uwtsd.ac.uk::70ce5b40-f046-42d6-a05e-3ad9d7cbd21b" providerId="AD" clId="Web-{7E16B1B4-7EBF-E762-0F76-94AB389697EB}" dt="2024-03-08T09:11:59.269" v="223"/>
          <ac:spMkLst>
            <pc:docMk/>
            <pc:sldMk cId="4200196798" sldId="261"/>
            <ac:spMk id="39" creationId="{052BD58B-6284-459E-9FF4-A97F3A569074}"/>
          </ac:spMkLst>
        </pc:spChg>
        <pc:spChg chg="add del">
          <ac:chgData name="Sammy Brown (1801077)" userId="S::1801077@student.uwtsd.ac.uk::70ce5b40-f046-42d6-a05e-3ad9d7cbd21b" providerId="AD" clId="Web-{7E16B1B4-7EBF-E762-0F76-94AB389697EB}" dt="2024-03-08T09:27:25.979" v="240"/>
          <ac:spMkLst>
            <pc:docMk/>
            <pc:sldMk cId="4200196798" sldId="261"/>
            <ac:spMk id="53" creationId="{4609862E-48F9-45AC-8D44-67A0268A7935}"/>
          </ac:spMkLst>
        </pc:spChg>
        <pc:spChg chg="add del">
          <ac:chgData name="Sammy Brown (1801077)" userId="S::1801077@student.uwtsd.ac.uk::70ce5b40-f046-42d6-a05e-3ad9d7cbd21b" providerId="AD" clId="Web-{7E16B1B4-7EBF-E762-0F76-94AB389697EB}" dt="2024-03-08T09:29:40.154" v="254"/>
          <ac:spMkLst>
            <pc:docMk/>
            <pc:sldMk cId="4200196798" sldId="261"/>
            <ac:spMk id="54" creationId="{2D5EEA8B-2D86-4D1D-96B3-6B8290303786}"/>
          </ac:spMkLst>
        </pc:spChg>
        <pc:spChg chg="add">
          <ac:chgData name="Sammy Brown (1801077)" userId="S::1801077@student.uwtsd.ac.uk::70ce5b40-f046-42d6-a05e-3ad9d7cbd21b" providerId="AD" clId="Web-{7E16B1B4-7EBF-E762-0F76-94AB389697EB}" dt="2024-03-08T09:29:40.154" v="254"/>
          <ac:spMkLst>
            <pc:docMk/>
            <pc:sldMk cId="4200196798" sldId="261"/>
            <ac:spMk id="69" creationId="{4609862E-48F9-45AC-8D44-67A0268A7935}"/>
          </ac:spMkLst>
        </pc:spChg>
        <pc:grpChg chg="add del">
          <ac:chgData name="Sammy Brown (1801077)" userId="S::1801077@student.uwtsd.ac.uk::70ce5b40-f046-42d6-a05e-3ad9d7cbd21b" providerId="AD" clId="Web-{7E16B1B4-7EBF-E762-0F76-94AB389697EB}" dt="2024-03-08T09:11:59.269" v="223"/>
          <ac:grpSpMkLst>
            <pc:docMk/>
            <pc:sldMk cId="4200196798" sldId="261"/>
            <ac:grpSpMk id="41" creationId="{AE589C21-CEDE-4D90-AC85-6E43B68D1316}"/>
          </ac:grpSpMkLst>
        </pc:grpChg>
        <pc:cxnChg chg="add del">
          <ac:chgData name="Sammy Brown (1801077)" userId="S::1801077@student.uwtsd.ac.uk::70ce5b40-f046-42d6-a05e-3ad9d7cbd21b" providerId="AD" clId="Web-{7E16B1B4-7EBF-E762-0F76-94AB389697EB}" dt="2024-03-08T09:11:59.285" v="224"/>
          <ac:cxnSpMkLst>
            <pc:docMk/>
            <pc:sldMk cId="4200196798" sldId="261"/>
            <ac:cxnSpMk id="8" creationId="{FEB90296-CFE0-401D-9CA3-32966EC4F01D}"/>
          </ac:cxnSpMkLst>
        </pc:cxnChg>
        <pc:cxnChg chg="add del">
          <ac:chgData name="Sammy Brown (1801077)" userId="S::1801077@student.uwtsd.ac.uk::70ce5b40-f046-42d6-a05e-3ad9d7cbd21b" providerId="AD" clId="Web-{7E16B1B4-7EBF-E762-0F76-94AB389697EB}" dt="2024-03-08T09:11:59.285" v="224"/>
          <ac:cxnSpMkLst>
            <pc:docMk/>
            <pc:sldMk cId="4200196798" sldId="261"/>
            <ac:cxnSpMk id="10" creationId="{08C9B4EE-7611-4ED9-B356-7BDD377C39B0}"/>
          </ac:cxnSpMkLst>
        </pc:cxnChg>
        <pc:cxnChg chg="add del">
          <ac:chgData name="Sammy Brown (1801077)" userId="S::1801077@student.uwtsd.ac.uk::70ce5b40-f046-42d6-a05e-3ad9d7cbd21b" providerId="AD" clId="Web-{7E16B1B4-7EBF-E762-0F76-94AB389697EB}" dt="2024-03-08T09:11:59.285" v="224"/>
          <ac:cxnSpMkLst>
            <pc:docMk/>
            <pc:sldMk cId="4200196798" sldId="261"/>
            <ac:cxnSpMk id="12" creationId="{4A4F266A-F2F7-47CD-8BBC-E3777E982FD2}"/>
          </ac:cxnSpMkLst>
        </pc:cxnChg>
        <pc:cxnChg chg="add del">
          <ac:chgData name="Sammy Brown (1801077)" userId="S::1801077@student.uwtsd.ac.uk::70ce5b40-f046-42d6-a05e-3ad9d7cbd21b" providerId="AD" clId="Web-{7E16B1B4-7EBF-E762-0F76-94AB389697EB}" dt="2024-03-08T09:11:59.285" v="224"/>
          <ac:cxnSpMkLst>
            <pc:docMk/>
            <pc:sldMk cId="4200196798" sldId="261"/>
            <ac:cxnSpMk id="14" creationId="{20D69C80-8919-4A32-B897-F2A21F940574}"/>
          </ac:cxnSpMkLst>
        </pc:cxnChg>
        <pc:cxnChg chg="add del">
          <ac:chgData name="Sammy Brown (1801077)" userId="S::1801077@student.uwtsd.ac.uk::70ce5b40-f046-42d6-a05e-3ad9d7cbd21b" providerId="AD" clId="Web-{7E16B1B4-7EBF-E762-0F76-94AB389697EB}" dt="2024-03-08T09:11:59.285" v="224"/>
          <ac:cxnSpMkLst>
            <pc:docMk/>
            <pc:sldMk cId="4200196798" sldId="261"/>
            <ac:cxnSpMk id="16" creationId="{F427B072-CC5B-481B-9719-8CD4C54444BE}"/>
          </ac:cxnSpMkLst>
        </pc:cxnChg>
        <pc:cxnChg chg="add del">
          <ac:chgData name="Sammy Brown (1801077)" userId="S::1801077@student.uwtsd.ac.uk::70ce5b40-f046-42d6-a05e-3ad9d7cbd21b" providerId="AD" clId="Web-{7E16B1B4-7EBF-E762-0F76-94AB389697EB}" dt="2024-03-08T09:11:59.269" v="223"/>
          <ac:cxnSpMkLst>
            <pc:docMk/>
            <pc:sldMk cId="4200196798" sldId="261"/>
            <ac:cxnSpMk id="25" creationId="{FEB90296-CFE0-401D-9CA3-32966EC4F01D}"/>
          </ac:cxnSpMkLst>
        </pc:cxnChg>
        <pc:cxnChg chg="add del">
          <ac:chgData name="Sammy Brown (1801077)" userId="S::1801077@student.uwtsd.ac.uk::70ce5b40-f046-42d6-a05e-3ad9d7cbd21b" providerId="AD" clId="Web-{7E16B1B4-7EBF-E762-0F76-94AB389697EB}" dt="2024-03-08T09:11:59.269" v="223"/>
          <ac:cxnSpMkLst>
            <pc:docMk/>
            <pc:sldMk cId="4200196798" sldId="261"/>
            <ac:cxnSpMk id="27" creationId="{08C9B4EE-7611-4ED9-B356-7BDD377C39B0}"/>
          </ac:cxnSpMkLst>
        </pc:cxnChg>
        <pc:cxnChg chg="add del">
          <ac:chgData name="Sammy Brown (1801077)" userId="S::1801077@student.uwtsd.ac.uk::70ce5b40-f046-42d6-a05e-3ad9d7cbd21b" providerId="AD" clId="Web-{7E16B1B4-7EBF-E762-0F76-94AB389697EB}" dt="2024-03-08T09:11:59.269" v="223"/>
          <ac:cxnSpMkLst>
            <pc:docMk/>
            <pc:sldMk cId="4200196798" sldId="261"/>
            <ac:cxnSpMk id="29" creationId="{4A4F266A-F2F7-47CD-8BBC-E3777E982FD2}"/>
          </ac:cxnSpMkLst>
        </pc:cxnChg>
        <pc:cxnChg chg="add del">
          <ac:chgData name="Sammy Brown (1801077)" userId="S::1801077@student.uwtsd.ac.uk::70ce5b40-f046-42d6-a05e-3ad9d7cbd21b" providerId="AD" clId="Web-{7E16B1B4-7EBF-E762-0F76-94AB389697EB}" dt="2024-03-08T09:11:59.269" v="223"/>
          <ac:cxnSpMkLst>
            <pc:docMk/>
            <pc:sldMk cId="4200196798" sldId="261"/>
            <ac:cxnSpMk id="31" creationId="{20D69C80-8919-4A32-B897-F2A21F940574}"/>
          </ac:cxnSpMkLst>
        </pc:cxnChg>
        <pc:cxnChg chg="add del">
          <ac:chgData name="Sammy Brown (1801077)" userId="S::1801077@student.uwtsd.ac.uk::70ce5b40-f046-42d6-a05e-3ad9d7cbd21b" providerId="AD" clId="Web-{7E16B1B4-7EBF-E762-0F76-94AB389697EB}" dt="2024-03-08T09:11:59.269" v="223"/>
          <ac:cxnSpMkLst>
            <pc:docMk/>
            <pc:sldMk cId="4200196798" sldId="261"/>
            <ac:cxnSpMk id="33" creationId="{F427B072-CC5B-481B-9719-8CD4C54444BE}"/>
          </ac:cxnSpMkLst>
        </pc:cxnChg>
        <pc:cxnChg chg="add del">
          <ac:chgData name="Sammy Brown (1801077)" userId="S::1801077@student.uwtsd.ac.uk::70ce5b40-f046-42d6-a05e-3ad9d7cbd21b" providerId="AD" clId="Web-{7E16B1B4-7EBF-E762-0F76-94AB389697EB}" dt="2024-03-08T09:29:40.154" v="254"/>
          <ac:cxnSpMkLst>
            <pc:docMk/>
            <pc:sldMk cId="4200196798" sldId="261"/>
            <ac:cxnSpMk id="48" creationId="{FEB90296-CFE0-401D-9CA3-32966EC4F01D}"/>
          </ac:cxnSpMkLst>
        </pc:cxnChg>
        <pc:cxnChg chg="add del">
          <ac:chgData name="Sammy Brown (1801077)" userId="S::1801077@student.uwtsd.ac.uk::70ce5b40-f046-42d6-a05e-3ad9d7cbd21b" providerId="AD" clId="Web-{7E16B1B4-7EBF-E762-0F76-94AB389697EB}" dt="2024-03-08T09:29:40.154" v="254"/>
          <ac:cxnSpMkLst>
            <pc:docMk/>
            <pc:sldMk cId="4200196798" sldId="261"/>
            <ac:cxnSpMk id="49" creationId="{08C9B4EE-7611-4ED9-B356-7BDD377C39B0}"/>
          </ac:cxnSpMkLst>
        </pc:cxnChg>
        <pc:cxnChg chg="add del">
          <ac:chgData name="Sammy Brown (1801077)" userId="S::1801077@student.uwtsd.ac.uk::70ce5b40-f046-42d6-a05e-3ad9d7cbd21b" providerId="AD" clId="Web-{7E16B1B4-7EBF-E762-0F76-94AB389697EB}" dt="2024-03-08T09:29:40.154" v="254"/>
          <ac:cxnSpMkLst>
            <pc:docMk/>
            <pc:sldMk cId="4200196798" sldId="261"/>
            <ac:cxnSpMk id="50" creationId="{4A4F266A-F2F7-47CD-8BBC-E3777E982FD2}"/>
          </ac:cxnSpMkLst>
        </pc:cxnChg>
        <pc:cxnChg chg="add del">
          <ac:chgData name="Sammy Brown (1801077)" userId="S::1801077@student.uwtsd.ac.uk::70ce5b40-f046-42d6-a05e-3ad9d7cbd21b" providerId="AD" clId="Web-{7E16B1B4-7EBF-E762-0F76-94AB389697EB}" dt="2024-03-08T09:29:40.154" v="254"/>
          <ac:cxnSpMkLst>
            <pc:docMk/>
            <pc:sldMk cId="4200196798" sldId="261"/>
            <ac:cxnSpMk id="51" creationId="{20D69C80-8919-4A32-B897-F2A21F940574}"/>
          </ac:cxnSpMkLst>
        </pc:cxnChg>
        <pc:cxnChg chg="add del">
          <ac:chgData name="Sammy Brown (1801077)" userId="S::1801077@student.uwtsd.ac.uk::70ce5b40-f046-42d6-a05e-3ad9d7cbd21b" providerId="AD" clId="Web-{7E16B1B4-7EBF-E762-0F76-94AB389697EB}" dt="2024-03-08T09:29:40.154" v="254"/>
          <ac:cxnSpMkLst>
            <pc:docMk/>
            <pc:sldMk cId="4200196798" sldId="261"/>
            <ac:cxnSpMk id="52" creationId="{F427B072-CC5B-481B-9719-8CD4C54444BE}"/>
          </ac:cxnSpMkLst>
        </pc:cxnChg>
        <pc:cxnChg chg="add">
          <ac:chgData name="Sammy Brown (1801077)" userId="S::1801077@student.uwtsd.ac.uk::70ce5b40-f046-42d6-a05e-3ad9d7cbd21b" providerId="AD" clId="Web-{7E16B1B4-7EBF-E762-0F76-94AB389697EB}" dt="2024-03-08T09:29:40.154" v="254"/>
          <ac:cxnSpMkLst>
            <pc:docMk/>
            <pc:sldMk cId="4200196798" sldId="261"/>
            <ac:cxnSpMk id="59" creationId="{FEB90296-CFE0-401D-9CA3-32966EC4F01D}"/>
          </ac:cxnSpMkLst>
        </pc:cxnChg>
        <pc:cxnChg chg="add">
          <ac:chgData name="Sammy Brown (1801077)" userId="S::1801077@student.uwtsd.ac.uk::70ce5b40-f046-42d6-a05e-3ad9d7cbd21b" providerId="AD" clId="Web-{7E16B1B4-7EBF-E762-0F76-94AB389697EB}" dt="2024-03-08T09:29:40.154" v="254"/>
          <ac:cxnSpMkLst>
            <pc:docMk/>
            <pc:sldMk cId="4200196798" sldId="261"/>
            <ac:cxnSpMk id="61" creationId="{08C9B4EE-7611-4ED9-B356-7BDD377C39B0}"/>
          </ac:cxnSpMkLst>
        </pc:cxnChg>
        <pc:cxnChg chg="add">
          <ac:chgData name="Sammy Brown (1801077)" userId="S::1801077@student.uwtsd.ac.uk::70ce5b40-f046-42d6-a05e-3ad9d7cbd21b" providerId="AD" clId="Web-{7E16B1B4-7EBF-E762-0F76-94AB389697EB}" dt="2024-03-08T09:29:40.154" v="254"/>
          <ac:cxnSpMkLst>
            <pc:docMk/>
            <pc:sldMk cId="4200196798" sldId="261"/>
            <ac:cxnSpMk id="63" creationId="{4A4F266A-F2F7-47CD-8BBC-E3777E982FD2}"/>
          </ac:cxnSpMkLst>
        </pc:cxnChg>
        <pc:cxnChg chg="add">
          <ac:chgData name="Sammy Brown (1801077)" userId="S::1801077@student.uwtsd.ac.uk::70ce5b40-f046-42d6-a05e-3ad9d7cbd21b" providerId="AD" clId="Web-{7E16B1B4-7EBF-E762-0F76-94AB389697EB}" dt="2024-03-08T09:29:40.154" v="254"/>
          <ac:cxnSpMkLst>
            <pc:docMk/>
            <pc:sldMk cId="4200196798" sldId="261"/>
            <ac:cxnSpMk id="65" creationId="{20D69C80-8919-4A32-B897-F2A21F940574}"/>
          </ac:cxnSpMkLst>
        </pc:cxnChg>
        <pc:cxnChg chg="add">
          <ac:chgData name="Sammy Brown (1801077)" userId="S::1801077@student.uwtsd.ac.uk::70ce5b40-f046-42d6-a05e-3ad9d7cbd21b" providerId="AD" clId="Web-{7E16B1B4-7EBF-E762-0F76-94AB389697EB}" dt="2024-03-08T09:29:40.154" v="254"/>
          <ac:cxnSpMkLst>
            <pc:docMk/>
            <pc:sldMk cId="4200196798" sldId="261"/>
            <ac:cxnSpMk id="67" creationId="{F427B072-CC5B-481B-9719-8CD4C54444BE}"/>
          </ac:cxnSpMkLst>
        </pc:cxnChg>
        <pc:cxnChg chg="add">
          <ac:chgData name="Sammy Brown (1801077)" userId="S::1801077@student.uwtsd.ac.uk::70ce5b40-f046-42d6-a05e-3ad9d7cbd21b" providerId="AD" clId="Web-{7E16B1B4-7EBF-E762-0F76-94AB389697EB}" dt="2024-03-08T09:29:40.154" v="254"/>
          <ac:cxnSpMkLst>
            <pc:docMk/>
            <pc:sldMk cId="4200196798" sldId="261"/>
            <ac:cxnSpMk id="71" creationId="{ABEC335A-D1CD-4687-AB54-7E9FEC72BC2D}"/>
          </ac:cxnSpMkLst>
        </pc:cxnChg>
      </pc:sldChg>
      <pc:sldChg chg="modSp new">
        <pc:chgData name="Sammy Brown (1801077)" userId="S::1801077@student.uwtsd.ac.uk::70ce5b40-f046-42d6-a05e-3ad9d7cbd21b" providerId="AD" clId="Web-{7E16B1B4-7EBF-E762-0F76-94AB389697EB}" dt="2024-03-08T09:58:37.884" v="391" actId="20577"/>
        <pc:sldMkLst>
          <pc:docMk/>
          <pc:sldMk cId="1772906070" sldId="262"/>
        </pc:sldMkLst>
        <pc:spChg chg="mod">
          <ac:chgData name="Sammy Brown (1801077)" userId="S::1801077@student.uwtsd.ac.uk::70ce5b40-f046-42d6-a05e-3ad9d7cbd21b" providerId="AD" clId="Web-{7E16B1B4-7EBF-E762-0F76-94AB389697EB}" dt="2024-03-08T09:58:37.884" v="391" actId="20577"/>
          <ac:spMkLst>
            <pc:docMk/>
            <pc:sldMk cId="1772906070" sldId="262"/>
            <ac:spMk id="2" creationId="{3CB0A6E6-557C-2FA9-F0AF-4A792033D72B}"/>
          </ac:spMkLst>
        </pc:spChg>
        <pc:spChg chg="mod">
          <ac:chgData name="Sammy Brown (1801077)" userId="S::1801077@student.uwtsd.ac.uk::70ce5b40-f046-42d6-a05e-3ad9d7cbd21b" providerId="AD" clId="Web-{7E16B1B4-7EBF-E762-0F76-94AB389697EB}" dt="2024-03-08T09:58:17.274" v="389" actId="14100"/>
          <ac:spMkLst>
            <pc:docMk/>
            <pc:sldMk cId="1772906070" sldId="262"/>
            <ac:spMk id="3" creationId="{94E9A42F-0FAE-62FE-8BD3-540C58F47903}"/>
          </ac:spMkLst>
        </pc:spChg>
      </pc:sldChg>
      <pc:sldChg chg="addSp modSp new">
        <pc:chgData name="Sammy Brown (1801077)" userId="S::1801077@student.uwtsd.ac.uk::70ce5b40-f046-42d6-a05e-3ad9d7cbd21b" providerId="AD" clId="Web-{7E16B1B4-7EBF-E762-0F76-94AB389697EB}" dt="2024-03-08T10:36:36.939" v="830" actId="20577"/>
        <pc:sldMkLst>
          <pc:docMk/>
          <pc:sldMk cId="3212850591" sldId="263"/>
        </pc:sldMkLst>
        <pc:spChg chg="mod">
          <ac:chgData name="Sammy Brown (1801077)" userId="S::1801077@student.uwtsd.ac.uk::70ce5b40-f046-42d6-a05e-3ad9d7cbd21b" providerId="AD" clId="Web-{7E16B1B4-7EBF-E762-0F76-94AB389697EB}" dt="2024-03-08T10:04:23.642" v="436" actId="14100"/>
          <ac:spMkLst>
            <pc:docMk/>
            <pc:sldMk cId="3212850591" sldId="263"/>
            <ac:spMk id="2" creationId="{ED2C2207-9E33-AC84-D774-FEE4E2033CC3}"/>
          </ac:spMkLst>
        </pc:spChg>
        <pc:spChg chg="mod">
          <ac:chgData name="Sammy Brown (1801077)" userId="S::1801077@student.uwtsd.ac.uk::70ce5b40-f046-42d6-a05e-3ad9d7cbd21b" providerId="AD" clId="Web-{7E16B1B4-7EBF-E762-0F76-94AB389697EB}" dt="2024-03-08T10:36:36.939" v="830" actId="20577"/>
          <ac:spMkLst>
            <pc:docMk/>
            <pc:sldMk cId="3212850591" sldId="263"/>
            <ac:spMk id="3" creationId="{C2F95884-5698-D02E-B061-22591A0925B6}"/>
          </ac:spMkLst>
        </pc:spChg>
        <pc:spChg chg="mod">
          <ac:chgData name="Sammy Brown (1801077)" userId="S::1801077@student.uwtsd.ac.uk::70ce5b40-f046-42d6-a05e-3ad9d7cbd21b" providerId="AD" clId="Web-{7E16B1B4-7EBF-E762-0F76-94AB389697EB}" dt="2024-03-08T10:04:26.611" v="437" actId="1076"/>
          <ac:spMkLst>
            <pc:docMk/>
            <pc:sldMk cId="3212850591" sldId="263"/>
            <ac:spMk id="4" creationId="{3990717F-64D3-7885-5C98-3C18939EA21E}"/>
          </ac:spMkLst>
        </pc:spChg>
        <pc:spChg chg="add mod">
          <ac:chgData name="Sammy Brown (1801077)" userId="S::1801077@student.uwtsd.ac.uk::70ce5b40-f046-42d6-a05e-3ad9d7cbd21b" providerId="AD" clId="Web-{7E16B1B4-7EBF-E762-0F76-94AB389697EB}" dt="2024-03-08T10:03:54.642" v="432" actId="14100"/>
          <ac:spMkLst>
            <pc:docMk/>
            <pc:sldMk cId="3212850591" sldId="263"/>
            <ac:spMk id="5" creationId="{14F92677-977D-B6D9-11F3-E8306B95AC7D}"/>
          </ac:spMkLst>
        </pc:spChg>
        <pc:spChg chg="add mod">
          <ac:chgData name="Sammy Brown (1801077)" userId="S::1801077@student.uwtsd.ac.uk::70ce5b40-f046-42d6-a05e-3ad9d7cbd21b" providerId="AD" clId="Web-{7E16B1B4-7EBF-E762-0F76-94AB389697EB}" dt="2024-03-08T10:04:37.971" v="438"/>
          <ac:spMkLst>
            <pc:docMk/>
            <pc:sldMk cId="3212850591" sldId="263"/>
            <ac:spMk id="6" creationId="{942915AD-50E0-DC4B-7B68-DBD168AC26D3}"/>
          </ac:spMkLst>
        </pc:spChg>
        <pc:spChg chg="add mod">
          <ac:chgData name="Sammy Brown (1801077)" userId="S::1801077@student.uwtsd.ac.uk::70ce5b40-f046-42d6-a05e-3ad9d7cbd21b" providerId="AD" clId="Web-{7E16B1B4-7EBF-E762-0F76-94AB389697EB}" dt="2024-03-08T10:05:11.472" v="442" actId="1076"/>
          <ac:spMkLst>
            <pc:docMk/>
            <pc:sldMk cId="3212850591" sldId="263"/>
            <ac:spMk id="7" creationId="{A19C2F49-F999-7B3C-C8F5-300D95765361}"/>
          </ac:spMkLst>
        </pc:spChg>
      </pc:sldChg>
      <pc:sldChg chg="addSp delSp modSp new mod setBg">
        <pc:chgData name="Sammy Brown (1801077)" userId="S::1801077@student.uwtsd.ac.uk::70ce5b40-f046-42d6-a05e-3ad9d7cbd21b" providerId="AD" clId="Web-{7E16B1B4-7EBF-E762-0F76-94AB389697EB}" dt="2024-03-08T10:39:05.709" v="833" actId="14100"/>
        <pc:sldMkLst>
          <pc:docMk/>
          <pc:sldMk cId="2384136431" sldId="264"/>
        </pc:sldMkLst>
        <pc:spChg chg="mod">
          <ac:chgData name="Sammy Brown (1801077)" userId="S::1801077@student.uwtsd.ac.uk::70ce5b40-f046-42d6-a05e-3ad9d7cbd21b" providerId="AD" clId="Web-{7E16B1B4-7EBF-E762-0F76-94AB389697EB}" dt="2024-03-08T10:13:00.967" v="551" actId="20577"/>
          <ac:spMkLst>
            <pc:docMk/>
            <pc:sldMk cId="2384136431" sldId="264"/>
            <ac:spMk id="2" creationId="{A0F04496-A8E4-FBA8-0338-241C7A045F53}"/>
          </ac:spMkLst>
        </pc:spChg>
        <pc:spChg chg="del">
          <ac:chgData name="Sammy Brown (1801077)" userId="S::1801077@student.uwtsd.ac.uk::70ce5b40-f046-42d6-a05e-3ad9d7cbd21b" providerId="AD" clId="Web-{7E16B1B4-7EBF-E762-0F76-94AB389697EB}" dt="2024-03-08T10:07:18.272" v="451"/>
          <ac:spMkLst>
            <pc:docMk/>
            <pc:sldMk cId="2384136431" sldId="264"/>
            <ac:spMk id="3" creationId="{95959484-41B4-1BAA-4021-3B27172B1676}"/>
          </ac:spMkLst>
        </pc:spChg>
        <pc:spChg chg="mod">
          <ac:chgData name="Sammy Brown (1801077)" userId="S::1801077@student.uwtsd.ac.uk::70ce5b40-f046-42d6-a05e-3ad9d7cbd21b" providerId="AD" clId="Web-{7E16B1B4-7EBF-E762-0F76-94AB389697EB}" dt="2024-03-08T10:39:05.709" v="833" actId="14100"/>
          <ac:spMkLst>
            <pc:docMk/>
            <pc:sldMk cId="2384136431" sldId="264"/>
            <ac:spMk id="4" creationId="{8ACD243B-4D72-B251-DB88-8E348B5C3B6A}"/>
          </ac:spMkLst>
        </pc:spChg>
        <pc:spChg chg="add del mod">
          <ac:chgData name="Sammy Brown (1801077)" userId="S::1801077@student.uwtsd.ac.uk::70ce5b40-f046-42d6-a05e-3ad9d7cbd21b" providerId="AD" clId="Web-{7E16B1B4-7EBF-E762-0F76-94AB389697EB}" dt="2024-03-08T10:09:26.478" v="533"/>
          <ac:spMkLst>
            <pc:docMk/>
            <pc:sldMk cId="2384136431" sldId="264"/>
            <ac:spMk id="7" creationId="{0F3698F9-4295-6DE0-006E-2D420D822C76}"/>
          </ac:spMkLst>
        </pc:spChg>
        <pc:graphicFrameChg chg="add del mod ord modGraphic">
          <ac:chgData name="Sammy Brown (1801077)" userId="S::1801077@student.uwtsd.ac.uk::70ce5b40-f046-42d6-a05e-3ad9d7cbd21b" providerId="AD" clId="Web-{7E16B1B4-7EBF-E762-0F76-94AB389697EB}" dt="2024-03-08T10:09:21.978" v="532"/>
          <ac:graphicFrameMkLst>
            <pc:docMk/>
            <pc:sldMk cId="2384136431" sldId="264"/>
            <ac:graphicFrameMk id="5" creationId="{D8355915-1721-6019-7666-DEE086C636F6}"/>
          </ac:graphicFrameMkLst>
        </pc:graphicFrameChg>
        <pc:graphicFrameChg chg="add mod ord modGraphic">
          <ac:chgData name="Sammy Brown (1801077)" userId="S::1801077@student.uwtsd.ac.uk::70ce5b40-f046-42d6-a05e-3ad9d7cbd21b" providerId="AD" clId="Web-{7E16B1B4-7EBF-E762-0F76-94AB389697EB}" dt="2024-03-08T10:09:53.978" v="538" actId="1076"/>
          <ac:graphicFrameMkLst>
            <pc:docMk/>
            <pc:sldMk cId="2384136431" sldId="264"/>
            <ac:graphicFrameMk id="8" creationId="{D225034B-160B-C175-6275-9DADBA2BCF9B}"/>
          </ac:graphicFrameMkLst>
        </pc:graphicFrameChg>
      </pc:sldChg>
      <pc:sldChg chg="addSp delSp modSp new del mod modShow">
        <pc:chgData name="Sammy Brown (1801077)" userId="S::1801077@student.uwtsd.ac.uk::70ce5b40-f046-42d6-a05e-3ad9d7cbd21b" providerId="AD" clId="Web-{7E16B1B4-7EBF-E762-0F76-94AB389697EB}" dt="2024-03-08T10:39:47.616" v="840"/>
        <pc:sldMkLst>
          <pc:docMk/>
          <pc:sldMk cId="985378331" sldId="265"/>
        </pc:sldMkLst>
        <pc:spChg chg="mod">
          <ac:chgData name="Sammy Brown (1801077)" userId="S::1801077@student.uwtsd.ac.uk::70ce5b40-f046-42d6-a05e-3ad9d7cbd21b" providerId="AD" clId="Web-{7E16B1B4-7EBF-E762-0F76-94AB389697EB}" dt="2024-03-08T10:34:38.390" v="821" actId="14100"/>
          <ac:spMkLst>
            <pc:docMk/>
            <pc:sldMk cId="985378331" sldId="265"/>
            <ac:spMk id="2" creationId="{97FC8C76-0A8E-ED77-6BC5-6FB59CA85695}"/>
          </ac:spMkLst>
        </pc:spChg>
        <pc:spChg chg="del mod">
          <ac:chgData name="Sammy Brown (1801077)" userId="S::1801077@student.uwtsd.ac.uk::70ce5b40-f046-42d6-a05e-3ad9d7cbd21b" providerId="AD" clId="Web-{7E16B1B4-7EBF-E762-0F76-94AB389697EB}" dt="2024-03-08T10:25:09.095" v="556"/>
          <ac:spMkLst>
            <pc:docMk/>
            <pc:sldMk cId="985378331" sldId="265"/>
            <ac:spMk id="3" creationId="{48391E33-9DF8-2EE1-D4D5-E958C99E377D}"/>
          </ac:spMkLst>
        </pc:spChg>
        <pc:spChg chg="mod">
          <ac:chgData name="Sammy Brown (1801077)" userId="S::1801077@student.uwtsd.ac.uk::70ce5b40-f046-42d6-a05e-3ad9d7cbd21b" providerId="AD" clId="Web-{7E16B1B4-7EBF-E762-0F76-94AB389697EB}" dt="2024-03-08T10:39:33.428" v="838" actId="20577"/>
          <ac:spMkLst>
            <pc:docMk/>
            <pc:sldMk cId="985378331" sldId="265"/>
            <ac:spMk id="4" creationId="{75D5A4FD-1FA5-413F-FAC0-525777365FDE}"/>
          </ac:spMkLst>
        </pc:spChg>
        <pc:graphicFrameChg chg="add mod ord modGraphic">
          <ac:chgData name="Sammy Brown (1801077)" userId="S::1801077@student.uwtsd.ac.uk::70ce5b40-f046-42d6-a05e-3ad9d7cbd21b" providerId="AD" clId="Web-{7E16B1B4-7EBF-E762-0F76-94AB389697EB}" dt="2024-03-08T10:25:18.595" v="558" actId="1076"/>
          <ac:graphicFrameMkLst>
            <pc:docMk/>
            <pc:sldMk cId="985378331" sldId="265"/>
            <ac:graphicFrameMk id="5" creationId="{4210A67D-1A66-7E92-D67A-55FEB1D21D40}"/>
          </ac:graphicFrameMkLst>
        </pc:graphicFrameChg>
        <pc:graphicFrameChg chg="add mod modGraphic">
          <ac:chgData name="Sammy Brown (1801077)" userId="S::1801077@student.uwtsd.ac.uk::70ce5b40-f046-42d6-a05e-3ad9d7cbd21b" providerId="AD" clId="Web-{7E16B1B4-7EBF-E762-0F76-94AB389697EB}" dt="2024-03-08T10:39:39.975" v="839"/>
          <ac:graphicFrameMkLst>
            <pc:docMk/>
            <pc:sldMk cId="985378331" sldId="265"/>
            <ac:graphicFrameMk id="24" creationId="{1E38EC29-ED18-B227-0513-A623637D230E}"/>
          </ac:graphicFrameMkLst>
        </pc:graphicFrameChg>
        <pc:picChg chg="add mod">
          <ac:chgData name="Sammy Brown (1801077)" userId="S::1801077@student.uwtsd.ac.uk::70ce5b40-f046-42d6-a05e-3ad9d7cbd21b" providerId="AD" clId="Web-{7E16B1B4-7EBF-E762-0F76-94AB389697EB}" dt="2024-03-08T10:34:43.062" v="824" actId="1076"/>
          <ac:picMkLst>
            <pc:docMk/>
            <pc:sldMk cId="985378331" sldId="265"/>
            <ac:picMk id="31" creationId="{C7BA21D0-2401-9CDA-4954-4B0F33285FBA}"/>
          </ac:picMkLst>
        </pc:picChg>
        <pc:picChg chg="add mod">
          <ac:chgData name="Sammy Brown (1801077)" userId="S::1801077@student.uwtsd.ac.uk::70ce5b40-f046-42d6-a05e-3ad9d7cbd21b" providerId="AD" clId="Web-{7E16B1B4-7EBF-E762-0F76-94AB389697EB}" dt="2024-03-08T10:39:30.209" v="836" actId="14100"/>
          <ac:picMkLst>
            <pc:docMk/>
            <pc:sldMk cId="985378331" sldId="265"/>
            <ac:picMk id="50" creationId="{523E2DF0-3918-8A36-C8BF-F4C275EA088F}"/>
          </ac:picMkLst>
        </pc:picChg>
      </pc:sldChg>
      <pc:sldChg chg="addSp delSp modSp new">
        <pc:chgData name="Sammy Brown (1801077)" userId="S::1801077@student.uwtsd.ac.uk::70ce5b40-f046-42d6-a05e-3ad9d7cbd21b" providerId="AD" clId="Web-{7E16B1B4-7EBF-E762-0F76-94AB389697EB}" dt="2024-03-08T10:55:44.515" v="912" actId="1076"/>
        <pc:sldMkLst>
          <pc:docMk/>
          <pc:sldMk cId="1993955194" sldId="265"/>
        </pc:sldMkLst>
        <pc:spChg chg="mod">
          <ac:chgData name="Sammy Brown (1801077)" userId="S::1801077@student.uwtsd.ac.uk::70ce5b40-f046-42d6-a05e-3ad9d7cbd21b" providerId="AD" clId="Web-{7E16B1B4-7EBF-E762-0F76-94AB389697EB}" dt="2024-03-08T10:50:32.897" v="857" actId="20577"/>
          <ac:spMkLst>
            <pc:docMk/>
            <pc:sldMk cId="1993955194" sldId="265"/>
            <ac:spMk id="2" creationId="{C6D0B411-4C8E-D502-AA80-3C87492AE45A}"/>
          </ac:spMkLst>
        </pc:spChg>
        <pc:spChg chg="del">
          <ac:chgData name="Sammy Brown (1801077)" userId="S::1801077@student.uwtsd.ac.uk::70ce5b40-f046-42d6-a05e-3ad9d7cbd21b" providerId="AD" clId="Web-{7E16B1B4-7EBF-E762-0F76-94AB389697EB}" dt="2024-03-08T10:54:11.700" v="908"/>
          <ac:spMkLst>
            <pc:docMk/>
            <pc:sldMk cId="1993955194" sldId="265"/>
            <ac:spMk id="3" creationId="{48821D6A-50A4-111F-8036-8962E2B114CC}"/>
          </ac:spMkLst>
        </pc:spChg>
        <pc:spChg chg="mod">
          <ac:chgData name="Sammy Brown (1801077)" userId="S::1801077@student.uwtsd.ac.uk::70ce5b40-f046-42d6-a05e-3ad9d7cbd21b" providerId="AD" clId="Web-{7E16B1B4-7EBF-E762-0F76-94AB389697EB}" dt="2024-03-08T10:55:44.515" v="912" actId="1076"/>
          <ac:spMkLst>
            <pc:docMk/>
            <pc:sldMk cId="1993955194" sldId="265"/>
            <ac:spMk id="4" creationId="{25E364F5-2AE9-B338-BB5A-CB1B28F103C1}"/>
          </ac:spMkLst>
        </pc:spChg>
        <pc:picChg chg="add mod ord">
          <ac:chgData name="Sammy Brown (1801077)" userId="S::1801077@student.uwtsd.ac.uk::70ce5b40-f046-42d6-a05e-3ad9d7cbd21b" providerId="AD" clId="Web-{7E16B1B4-7EBF-E762-0F76-94AB389697EB}" dt="2024-03-08T10:54:21.028" v="911" actId="14100"/>
          <ac:picMkLst>
            <pc:docMk/>
            <pc:sldMk cId="1993955194" sldId="265"/>
            <ac:picMk id="5" creationId="{FB44C2B5-7117-B4E9-4EA1-C88E34F61B5B}"/>
          </ac:picMkLst>
        </pc:picChg>
      </pc:sldChg>
      <pc:sldChg chg="addSp delSp modSp new mod setBg setClrOvrMap">
        <pc:chgData name="Sammy Brown (1801077)" userId="S::1801077@student.uwtsd.ac.uk::70ce5b40-f046-42d6-a05e-3ad9d7cbd21b" providerId="AD" clId="Web-{7E16B1B4-7EBF-E762-0F76-94AB389697EB}" dt="2024-03-08T11:02:51.494" v="976" actId="14100"/>
        <pc:sldMkLst>
          <pc:docMk/>
          <pc:sldMk cId="3774400442" sldId="266"/>
        </pc:sldMkLst>
        <pc:spChg chg="mod">
          <ac:chgData name="Sammy Brown (1801077)" userId="S::1801077@student.uwtsd.ac.uk::70ce5b40-f046-42d6-a05e-3ad9d7cbd21b" providerId="AD" clId="Web-{7E16B1B4-7EBF-E762-0F76-94AB389697EB}" dt="2024-03-08T11:01:33.336" v="967" actId="20577"/>
          <ac:spMkLst>
            <pc:docMk/>
            <pc:sldMk cId="3774400442" sldId="266"/>
            <ac:spMk id="2" creationId="{46CF1068-0A13-C24D-48CD-5B1F3FC366BF}"/>
          </ac:spMkLst>
        </pc:spChg>
        <pc:spChg chg="del">
          <ac:chgData name="Sammy Brown (1801077)" userId="S::1801077@student.uwtsd.ac.uk::70ce5b40-f046-42d6-a05e-3ad9d7cbd21b" providerId="AD" clId="Web-{7E16B1B4-7EBF-E762-0F76-94AB389697EB}" dt="2024-03-08T10:59:30.161" v="949"/>
          <ac:spMkLst>
            <pc:docMk/>
            <pc:sldMk cId="3774400442" sldId="266"/>
            <ac:spMk id="3" creationId="{14BA2A81-46BF-83F0-FC8A-F0378E73ED3C}"/>
          </ac:spMkLst>
        </pc:spChg>
        <pc:spChg chg="del mod">
          <ac:chgData name="Sammy Brown (1801077)" userId="S::1801077@student.uwtsd.ac.uk::70ce5b40-f046-42d6-a05e-3ad9d7cbd21b" providerId="AD" clId="Web-{7E16B1B4-7EBF-E762-0F76-94AB389697EB}" dt="2024-03-08T10:59:48.614" v="953"/>
          <ac:spMkLst>
            <pc:docMk/>
            <pc:sldMk cId="3774400442" sldId="266"/>
            <ac:spMk id="4" creationId="{32452BE7-804F-666A-BBE3-7D7E9B7B0E93}"/>
          </ac:spMkLst>
        </pc:spChg>
        <pc:spChg chg="add mod">
          <ac:chgData name="Sammy Brown (1801077)" userId="S::1801077@student.uwtsd.ac.uk::70ce5b40-f046-42d6-a05e-3ad9d7cbd21b" providerId="AD" clId="Web-{7E16B1B4-7EBF-E762-0F76-94AB389697EB}" dt="2024-03-08T11:02:51.494" v="976" actId="14100"/>
          <ac:spMkLst>
            <pc:docMk/>
            <pc:sldMk cId="3774400442" sldId="266"/>
            <ac:spMk id="6" creationId="{383333FE-183A-F125-EA45-C98B925CA7EB}"/>
          </ac:spMkLst>
        </pc:spChg>
        <pc:spChg chg="add del">
          <ac:chgData name="Sammy Brown (1801077)" userId="S::1801077@student.uwtsd.ac.uk::70ce5b40-f046-42d6-a05e-3ad9d7cbd21b" providerId="AD" clId="Web-{7E16B1B4-7EBF-E762-0F76-94AB389697EB}" dt="2024-03-08T10:59:48.599" v="952"/>
          <ac:spMkLst>
            <pc:docMk/>
            <pc:sldMk cId="3774400442" sldId="266"/>
            <ac:spMk id="17" creationId="{7509B08A-C1EC-478C-86AF-60ADE06D9BBB}"/>
          </ac:spMkLst>
        </pc:spChg>
        <pc:spChg chg="add del">
          <ac:chgData name="Sammy Brown (1801077)" userId="S::1801077@student.uwtsd.ac.uk::70ce5b40-f046-42d6-a05e-3ad9d7cbd21b" providerId="AD" clId="Web-{7E16B1B4-7EBF-E762-0F76-94AB389697EB}" dt="2024-03-08T10:59:48.599" v="952"/>
          <ac:spMkLst>
            <pc:docMk/>
            <pc:sldMk cId="3774400442" sldId="266"/>
            <ac:spMk id="19" creationId="{221CC330-4259-4C32-BF8B-5FE13FFABB3A}"/>
          </ac:spMkLst>
        </pc:spChg>
        <pc:spChg chg="add del">
          <ac:chgData name="Sammy Brown (1801077)" userId="S::1801077@student.uwtsd.ac.uk::70ce5b40-f046-42d6-a05e-3ad9d7cbd21b" providerId="AD" clId="Web-{7E16B1B4-7EBF-E762-0F76-94AB389697EB}" dt="2024-03-08T11:00:37.881" v="961"/>
          <ac:spMkLst>
            <pc:docMk/>
            <pc:sldMk cId="3774400442" sldId="266"/>
            <ac:spMk id="20" creationId="{7E134C76-7FB4-4BB7-9322-DD8A4B179ACD}"/>
          </ac:spMkLst>
        </pc:spChg>
        <pc:spChg chg="add del">
          <ac:chgData name="Sammy Brown (1801077)" userId="S::1801077@student.uwtsd.ac.uk::70ce5b40-f046-42d6-a05e-3ad9d7cbd21b" providerId="AD" clId="Web-{7E16B1B4-7EBF-E762-0F76-94AB389697EB}" dt="2024-03-08T11:00:37.881" v="961"/>
          <ac:spMkLst>
            <pc:docMk/>
            <pc:sldMk cId="3774400442" sldId="266"/>
            <ac:spMk id="22" creationId="{C0C57804-4F33-4D85-AA3E-DA0F214BBD91}"/>
          </ac:spMkLst>
        </pc:spChg>
        <pc:spChg chg="add">
          <ac:chgData name="Sammy Brown (1801077)" userId="S::1801077@student.uwtsd.ac.uk::70ce5b40-f046-42d6-a05e-3ad9d7cbd21b" providerId="AD" clId="Web-{7E16B1B4-7EBF-E762-0F76-94AB389697EB}" dt="2024-03-08T11:00:37.881" v="961"/>
          <ac:spMkLst>
            <pc:docMk/>
            <pc:sldMk cId="3774400442" sldId="266"/>
            <ac:spMk id="37" creationId="{EB88142C-D3C4-43DC-A844-A7D9ECB0F5CD}"/>
          </ac:spMkLst>
        </pc:spChg>
        <pc:spChg chg="add mod">
          <ac:chgData name="Sammy Brown (1801077)" userId="S::1801077@student.uwtsd.ac.uk::70ce5b40-f046-42d6-a05e-3ad9d7cbd21b" providerId="AD" clId="Web-{7E16B1B4-7EBF-E762-0F76-94AB389697EB}" dt="2024-03-08T11:02:24.431" v="973"/>
          <ac:spMkLst>
            <pc:docMk/>
            <pc:sldMk cId="3774400442" sldId="266"/>
            <ac:spMk id="39" creationId="{416DC9EF-092A-4FEF-8A40-0E509CA79855}"/>
          </ac:spMkLst>
        </pc:spChg>
        <pc:grpChg chg="add del">
          <ac:chgData name="Sammy Brown (1801077)" userId="S::1801077@student.uwtsd.ac.uk::70ce5b40-f046-42d6-a05e-3ad9d7cbd21b" providerId="AD" clId="Web-{7E16B1B4-7EBF-E762-0F76-94AB389697EB}" dt="2024-03-08T10:59:48.599" v="952"/>
          <ac:grpSpMkLst>
            <pc:docMk/>
            <pc:sldMk cId="3774400442" sldId="266"/>
            <ac:grpSpMk id="10" creationId="{6CC7770B-E4E1-42D6-9437-DAA4A3A9E659}"/>
          </ac:grpSpMkLst>
        </pc:grpChg>
        <pc:picChg chg="add mod ord">
          <ac:chgData name="Sammy Brown (1801077)" userId="S::1801077@student.uwtsd.ac.uk::70ce5b40-f046-42d6-a05e-3ad9d7cbd21b" providerId="AD" clId="Web-{7E16B1B4-7EBF-E762-0F76-94AB389697EB}" dt="2024-03-08T10:59:48.599" v="952"/>
          <ac:picMkLst>
            <pc:docMk/>
            <pc:sldMk cId="3774400442" sldId="266"/>
            <ac:picMk id="5" creationId="{82495288-8110-9D44-56B8-5C6B9767FFC4}"/>
          </ac:picMkLst>
        </pc:picChg>
        <pc:cxnChg chg="add del">
          <ac:chgData name="Sammy Brown (1801077)" userId="S::1801077@student.uwtsd.ac.uk::70ce5b40-f046-42d6-a05e-3ad9d7cbd21b" providerId="AD" clId="Web-{7E16B1B4-7EBF-E762-0F76-94AB389697EB}" dt="2024-03-08T11:00:37.881" v="961"/>
          <ac:cxnSpMkLst>
            <pc:docMk/>
            <pc:sldMk cId="3774400442" sldId="266"/>
            <ac:cxnSpMk id="12" creationId="{08C9B4EE-7611-4ED9-B356-7BDD377C39B0}"/>
          </ac:cxnSpMkLst>
        </pc:cxnChg>
        <pc:cxnChg chg="add del">
          <ac:chgData name="Sammy Brown (1801077)" userId="S::1801077@student.uwtsd.ac.uk::70ce5b40-f046-42d6-a05e-3ad9d7cbd21b" providerId="AD" clId="Web-{7E16B1B4-7EBF-E762-0F76-94AB389697EB}" dt="2024-03-08T11:00:37.881" v="961"/>
          <ac:cxnSpMkLst>
            <pc:docMk/>
            <pc:sldMk cId="3774400442" sldId="266"/>
            <ac:cxnSpMk id="14" creationId="{4A4F266A-F2F7-47CD-8BBC-E3777E982FD2}"/>
          </ac:cxnSpMkLst>
        </pc:cxnChg>
        <pc:cxnChg chg="add del">
          <ac:chgData name="Sammy Brown (1801077)" userId="S::1801077@student.uwtsd.ac.uk::70ce5b40-f046-42d6-a05e-3ad9d7cbd21b" providerId="AD" clId="Web-{7E16B1B4-7EBF-E762-0F76-94AB389697EB}" dt="2024-03-08T11:00:37.881" v="961"/>
          <ac:cxnSpMkLst>
            <pc:docMk/>
            <pc:sldMk cId="3774400442" sldId="266"/>
            <ac:cxnSpMk id="16" creationId="{20D69C80-8919-4A32-B897-F2A21F940574}"/>
          </ac:cxnSpMkLst>
        </pc:cxnChg>
        <pc:cxnChg chg="add del">
          <ac:chgData name="Sammy Brown (1801077)" userId="S::1801077@student.uwtsd.ac.uk::70ce5b40-f046-42d6-a05e-3ad9d7cbd21b" providerId="AD" clId="Web-{7E16B1B4-7EBF-E762-0F76-94AB389697EB}" dt="2024-03-08T11:00:37.881" v="961"/>
          <ac:cxnSpMkLst>
            <pc:docMk/>
            <pc:sldMk cId="3774400442" sldId="266"/>
            <ac:cxnSpMk id="18" creationId="{F427B072-CC5B-481B-9719-8CD4C54444BE}"/>
          </ac:cxnSpMkLst>
        </pc:cxnChg>
        <pc:cxnChg chg="add del">
          <ac:chgData name="Sammy Brown (1801077)" userId="S::1801077@student.uwtsd.ac.uk::70ce5b40-f046-42d6-a05e-3ad9d7cbd21b" providerId="AD" clId="Web-{7E16B1B4-7EBF-E762-0F76-94AB389697EB}" dt="2024-03-08T11:00:37.881" v="961"/>
          <ac:cxnSpMkLst>
            <pc:docMk/>
            <pc:sldMk cId="3774400442" sldId="266"/>
            <ac:cxnSpMk id="21" creationId="{FEB90296-CFE0-401D-9CA3-32966EC4F01D}"/>
          </ac:cxnSpMkLst>
        </pc:cxnChg>
        <pc:cxnChg chg="add">
          <ac:chgData name="Sammy Brown (1801077)" userId="S::1801077@student.uwtsd.ac.uk::70ce5b40-f046-42d6-a05e-3ad9d7cbd21b" providerId="AD" clId="Web-{7E16B1B4-7EBF-E762-0F76-94AB389697EB}" dt="2024-03-08T11:00:37.881" v="961"/>
          <ac:cxnSpMkLst>
            <pc:docMk/>
            <pc:sldMk cId="3774400442" sldId="266"/>
            <ac:cxnSpMk id="27" creationId="{FEB90296-CFE0-401D-9CA3-32966EC4F01D}"/>
          </ac:cxnSpMkLst>
        </pc:cxnChg>
        <pc:cxnChg chg="add">
          <ac:chgData name="Sammy Brown (1801077)" userId="S::1801077@student.uwtsd.ac.uk::70ce5b40-f046-42d6-a05e-3ad9d7cbd21b" providerId="AD" clId="Web-{7E16B1B4-7EBF-E762-0F76-94AB389697EB}" dt="2024-03-08T11:00:37.881" v="961"/>
          <ac:cxnSpMkLst>
            <pc:docMk/>
            <pc:sldMk cId="3774400442" sldId="266"/>
            <ac:cxnSpMk id="29" creationId="{08C9B4EE-7611-4ED9-B356-7BDD377C39B0}"/>
          </ac:cxnSpMkLst>
        </pc:cxnChg>
        <pc:cxnChg chg="add">
          <ac:chgData name="Sammy Brown (1801077)" userId="S::1801077@student.uwtsd.ac.uk::70ce5b40-f046-42d6-a05e-3ad9d7cbd21b" providerId="AD" clId="Web-{7E16B1B4-7EBF-E762-0F76-94AB389697EB}" dt="2024-03-08T11:00:37.881" v="961"/>
          <ac:cxnSpMkLst>
            <pc:docMk/>
            <pc:sldMk cId="3774400442" sldId="266"/>
            <ac:cxnSpMk id="31" creationId="{4A4F266A-F2F7-47CD-8BBC-E3777E982FD2}"/>
          </ac:cxnSpMkLst>
        </pc:cxnChg>
        <pc:cxnChg chg="add">
          <ac:chgData name="Sammy Brown (1801077)" userId="S::1801077@student.uwtsd.ac.uk::70ce5b40-f046-42d6-a05e-3ad9d7cbd21b" providerId="AD" clId="Web-{7E16B1B4-7EBF-E762-0F76-94AB389697EB}" dt="2024-03-08T11:00:37.881" v="961"/>
          <ac:cxnSpMkLst>
            <pc:docMk/>
            <pc:sldMk cId="3774400442" sldId="266"/>
            <ac:cxnSpMk id="33" creationId="{20D69C80-8919-4A32-B897-F2A21F940574}"/>
          </ac:cxnSpMkLst>
        </pc:cxnChg>
        <pc:cxnChg chg="add">
          <ac:chgData name="Sammy Brown (1801077)" userId="S::1801077@student.uwtsd.ac.uk::70ce5b40-f046-42d6-a05e-3ad9d7cbd21b" providerId="AD" clId="Web-{7E16B1B4-7EBF-E762-0F76-94AB389697EB}" dt="2024-03-08T11:00:37.881" v="961"/>
          <ac:cxnSpMkLst>
            <pc:docMk/>
            <pc:sldMk cId="3774400442" sldId="266"/>
            <ac:cxnSpMk id="35" creationId="{F427B072-CC5B-481B-9719-8CD4C54444BE}"/>
          </ac:cxnSpMkLst>
        </pc:cxnChg>
      </pc:sldChg>
      <pc:sldMasterChg chg="del delSldLayout">
        <pc:chgData name="Sammy Brown (1801077)" userId="S::1801077@student.uwtsd.ac.uk::70ce5b40-f046-42d6-a05e-3ad9d7cbd21b" providerId="AD" clId="Web-{7E16B1B4-7EBF-E762-0F76-94AB389697EB}" dt="2024-03-08T08:59:12.829" v="4"/>
        <pc:sldMasterMkLst>
          <pc:docMk/>
          <pc:sldMasterMk cId="2460954070" sldId="2147483660"/>
        </pc:sldMasterMkLst>
        <pc:sldLayoutChg chg="del">
          <pc:chgData name="Sammy Brown (1801077)" userId="S::1801077@student.uwtsd.ac.uk::70ce5b40-f046-42d6-a05e-3ad9d7cbd21b" providerId="AD" clId="Web-{7E16B1B4-7EBF-E762-0F76-94AB389697EB}" dt="2024-03-08T08:59:12.829" v="4"/>
          <pc:sldLayoutMkLst>
            <pc:docMk/>
            <pc:sldMasterMk cId="2460954070" sldId="2147483660"/>
            <pc:sldLayoutMk cId="2385387890" sldId="2147483661"/>
          </pc:sldLayoutMkLst>
        </pc:sldLayoutChg>
        <pc:sldLayoutChg chg="del">
          <pc:chgData name="Sammy Brown (1801077)" userId="S::1801077@student.uwtsd.ac.uk::70ce5b40-f046-42d6-a05e-3ad9d7cbd21b" providerId="AD" clId="Web-{7E16B1B4-7EBF-E762-0F76-94AB389697EB}" dt="2024-03-08T08:59:12.829" v="4"/>
          <pc:sldLayoutMkLst>
            <pc:docMk/>
            <pc:sldMasterMk cId="2460954070" sldId="2147483660"/>
            <pc:sldLayoutMk cId="949138452" sldId="2147483662"/>
          </pc:sldLayoutMkLst>
        </pc:sldLayoutChg>
        <pc:sldLayoutChg chg="del">
          <pc:chgData name="Sammy Brown (1801077)" userId="S::1801077@student.uwtsd.ac.uk::70ce5b40-f046-42d6-a05e-3ad9d7cbd21b" providerId="AD" clId="Web-{7E16B1B4-7EBF-E762-0F76-94AB389697EB}" dt="2024-03-08T08:59:12.829" v="4"/>
          <pc:sldLayoutMkLst>
            <pc:docMk/>
            <pc:sldMasterMk cId="2460954070" sldId="2147483660"/>
            <pc:sldLayoutMk cId="2591524520" sldId="2147483663"/>
          </pc:sldLayoutMkLst>
        </pc:sldLayoutChg>
        <pc:sldLayoutChg chg="del">
          <pc:chgData name="Sammy Brown (1801077)" userId="S::1801077@student.uwtsd.ac.uk::70ce5b40-f046-42d6-a05e-3ad9d7cbd21b" providerId="AD" clId="Web-{7E16B1B4-7EBF-E762-0F76-94AB389697EB}" dt="2024-03-08T08:59:12.829" v="4"/>
          <pc:sldLayoutMkLst>
            <pc:docMk/>
            <pc:sldMasterMk cId="2460954070" sldId="2147483660"/>
            <pc:sldLayoutMk cId="1203092039" sldId="2147483664"/>
          </pc:sldLayoutMkLst>
        </pc:sldLayoutChg>
        <pc:sldLayoutChg chg="del">
          <pc:chgData name="Sammy Brown (1801077)" userId="S::1801077@student.uwtsd.ac.uk::70ce5b40-f046-42d6-a05e-3ad9d7cbd21b" providerId="AD" clId="Web-{7E16B1B4-7EBF-E762-0F76-94AB389697EB}" dt="2024-03-08T08:59:12.829" v="4"/>
          <pc:sldLayoutMkLst>
            <pc:docMk/>
            <pc:sldMasterMk cId="2460954070" sldId="2147483660"/>
            <pc:sldLayoutMk cId="3733172339" sldId="2147483665"/>
          </pc:sldLayoutMkLst>
        </pc:sldLayoutChg>
        <pc:sldLayoutChg chg="del">
          <pc:chgData name="Sammy Brown (1801077)" userId="S::1801077@student.uwtsd.ac.uk::70ce5b40-f046-42d6-a05e-3ad9d7cbd21b" providerId="AD" clId="Web-{7E16B1B4-7EBF-E762-0F76-94AB389697EB}" dt="2024-03-08T08:59:12.829" v="4"/>
          <pc:sldLayoutMkLst>
            <pc:docMk/>
            <pc:sldMasterMk cId="2460954070" sldId="2147483660"/>
            <pc:sldLayoutMk cId="3210312558" sldId="2147483666"/>
          </pc:sldLayoutMkLst>
        </pc:sldLayoutChg>
        <pc:sldLayoutChg chg="del">
          <pc:chgData name="Sammy Brown (1801077)" userId="S::1801077@student.uwtsd.ac.uk::70ce5b40-f046-42d6-a05e-3ad9d7cbd21b" providerId="AD" clId="Web-{7E16B1B4-7EBF-E762-0F76-94AB389697EB}" dt="2024-03-08T08:59:12.829" v="4"/>
          <pc:sldLayoutMkLst>
            <pc:docMk/>
            <pc:sldMasterMk cId="2460954070" sldId="2147483660"/>
            <pc:sldLayoutMk cId="3146388984" sldId="2147483667"/>
          </pc:sldLayoutMkLst>
        </pc:sldLayoutChg>
        <pc:sldLayoutChg chg="del">
          <pc:chgData name="Sammy Brown (1801077)" userId="S::1801077@student.uwtsd.ac.uk::70ce5b40-f046-42d6-a05e-3ad9d7cbd21b" providerId="AD" clId="Web-{7E16B1B4-7EBF-E762-0F76-94AB389697EB}" dt="2024-03-08T08:59:12.829" v="4"/>
          <pc:sldLayoutMkLst>
            <pc:docMk/>
            <pc:sldMasterMk cId="2460954070" sldId="2147483660"/>
            <pc:sldLayoutMk cId="3171841454" sldId="2147483668"/>
          </pc:sldLayoutMkLst>
        </pc:sldLayoutChg>
        <pc:sldLayoutChg chg="del">
          <pc:chgData name="Sammy Brown (1801077)" userId="S::1801077@student.uwtsd.ac.uk::70ce5b40-f046-42d6-a05e-3ad9d7cbd21b" providerId="AD" clId="Web-{7E16B1B4-7EBF-E762-0F76-94AB389697EB}" dt="2024-03-08T08:59:12.829" v="4"/>
          <pc:sldLayoutMkLst>
            <pc:docMk/>
            <pc:sldMasterMk cId="2460954070" sldId="2147483660"/>
            <pc:sldLayoutMk cId="1718958274" sldId="2147483669"/>
          </pc:sldLayoutMkLst>
        </pc:sldLayoutChg>
        <pc:sldLayoutChg chg="del">
          <pc:chgData name="Sammy Brown (1801077)" userId="S::1801077@student.uwtsd.ac.uk::70ce5b40-f046-42d6-a05e-3ad9d7cbd21b" providerId="AD" clId="Web-{7E16B1B4-7EBF-E762-0F76-94AB389697EB}" dt="2024-03-08T08:59:12.829" v="4"/>
          <pc:sldLayoutMkLst>
            <pc:docMk/>
            <pc:sldMasterMk cId="2460954070" sldId="2147483660"/>
            <pc:sldLayoutMk cId="2202905451" sldId="2147483670"/>
          </pc:sldLayoutMkLst>
        </pc:sldLayoutChg>
        <pc:sldLayoutChg chg="del">
          <pc:chgData name="Sammy Brown (1801077)" userId="S::1801077@student.uwtsd.ac.uk::70ce5b40-f046-42d6-a05e-3ad9d7cbd21b" providerId="AD" clId="Web-{7E16B1B4-7EBF-E762-0F76-94AB389697EB}" dt="2024-03-08T08:59:12.829" v="4"/>
          <pc:sldLayoutMkLst>
            <pc:docMk/>
            <pc:sldMasterMk cId="2460954070" sldId="2147483660"/>
            <pc:sldLayoutMk cId="3479445657" sldId="2147483671"/>
          </pc:sldLayoutMkLst>
        </pc:sldLayoutChg>
      </pc:sldMasterChg>
      <pc:sldMasterChg chg="add del addSldLayout delSldLayout">
        <pc:chgData name="Sammy Brown (1801077)" userId="S::1801077@student.uwtsd.ac.uk::70ce5b40-f046-42d6-a05e-3ad9d7cbd21b" providerId="AD" clId="Web-{7E16B1B4-7EBF-E762-0F76-94AB389697EB}" dt="2024-03-08T08:59:56.705" v="25"/>
        <pc:sldMasterMkLst>
          <pc:docMk/>
          <pc:sldMasterMk cId="641309642" sldId="2147483685"/>
        </pc:sldMasterMkLst>
        <pc:sldLayoutChg chg="add del">
          <pc:chgData name="Sammy Brown (1801077)" userId="S::1801077@student.uwtsd.ac.uk::70ce5b40-f046-42d6-a05e-3ad9d7cbd21b" providerId="AD" clId="Web-{7E16B1B4-7EBF-E762-0F76-94AB389697EB}" dt="2024-03-08T08:59:56.705" v="25"/>
          <pc:sldLayoutMkLst>
            <pc:docMk/>
            <pc:sldMasterMk cId="641309642" sldId="2147483685"/>
            <pc:sldLayoutMk cId="2649616259" sldId="2147483674"/>
          </pc:sldLayoutMkLst>
        </pc:sldLayoutChg>
        <pc:sldLayoutChg chg="add del">
          <pc:chgData name="Sammy Brown (1801077)" userId="S::1801077@student.uwtsd.ac.uk::70ce5b40-f046-42d6-a05e-3ad9d7cbd21b" providerId="AD" clId="Web-{7E16B1B4-7EBF-E762-0F76-94AB389697EB}" dt="2024-03-08T08:59:56.705" v="25"/>
          <pc:sldLayoutMkLst>
            <pc:docMk/>
            <pc:sldMasterMk cId="641309642" sldId="2147483685"/>
            <pc:sldLayoutMk cId="410729820" sldId="2147483675"/>
          </pc:sldLayoutMkLst>
        </pc:sldLayoutChg>
        <pc:sldLayoutChg chg="add del">
          <pc:chgData name="Sammy Brown (1801077)" userId="S::1801077@student.uwtsd.ac.uk::70ce5b40-f046-42d6-a05e-3ad9d7cbd21b" providerId="AD" clId="Web-{7E16B1B4-7EBF-E762-0F76-94AB389697EB}" dt="2024-03-08T08:59:56.705" v="25"/>
          <pc:sldLayoutMkLst>
            <pc:docMk/>
            <pc:sldMasterMk cId="641309642" sldId="2147483685"/>
            <pc:sldLayoutMk cId="2446350915" sldId="2147483676"/>
          </pc:sldLayoutMkLst>
        </pc:sldLayoutChg>
        <pc:sldLayoutChg chg="add del">
          <pc:chgData name="Sammy Brown (1801077)" userId="S::1801077@student.uwtsd.ac.uk::70ce5b40-f046-42d6-a05e-3ad9d7cbd21b" providerId="AD" clId="Web-{7E16B1B4-7EBF-E762-0F76-94AB389697EB}" dt="2024-03-08T08:59:56.705" v="25"/>
          <pc:sldLayoutMkLst>
            <pc:docMk/>
            <pc:sldMasterMk cId="641309642" sldId="2147483685"/>
            <pc:sldLayoutMk cId="1997340976" sldId="2147483677"/>
          </pc:sldLayoutMkLst>
        </pc:sldLayoutChg>
        <pc:sldLayoutChg chg="add del">
          <pc:chgData name="Sammy Brown (1801077)" userId="S::1801077@student.uwtsd.ac.uk::70ce5b40-f046-42d6-a05e-3ad9d7cbd21b" providerId="AD" clId="Web-{7E16B1B4-7EBF-E762-0F76-94AB389697EB}" dt="2024-03-08T08:59:56.705" v="25"/>
          <pc:sldLayoutMkLst>
            <pc:docMk/>
            <pc:sldMasterMk cId="641309642" sldId="2147483685"/>
            <pc:sldLayoutMk cId="2977273878" sldId="2147483678"/>
          </pc:sldLayoutMkLst>
        </pc:sldLayoutChg>
        <pc:sldLayoutChg chg="add del">
          <pc:chgData name="Sammy Brown (1801077)" userId="S::1801077@student.uwtsd.ac.uk::70ce5b40-f046-42d6-a05e-3ad9d7cbd21b" providerId="AD" clId="Web-{7E16B1B4-7EBF-E762-0F76-94AB389697EB}" dt="2024-03-08T08:59:56.705" v="25"/>
          <pc:sldLayoutMkLst>
            <pc:docMk/>
            <pc:sldMasterMk cId="641309642" sldId="2147483685"/>
            <pc:sldLayoutMk cId="1430998965" sldId="2147483679"/>
          </pc:sldLayoutMkLst>
        </pc:sldLayoutChg>
        <pc:sldLayoutChg chg="add del">
          <pc:chgData name="Sammy Brown (1801077)" userId="S::1801077@student.uwtsd.ac.uk::70ce5b40-f046-42d6-a05e-3ad9d7cbd21b" providerId="AD" clId="Web-{7E16B1B4-7EBF-E762-0F76-94AB389697EB}" dt="2024-03-08T08:59:56.705" v="25"/>
          <pc:sldLayoutMkLst>
            <pc:docMk/>
            <pc:sldMasterMk cId="641309642" sldId="2147483685"/>
            <pc:sldLayoutMk cId="1014117834" sldId="2147483680"/>
          </pc:sldLayoutMkLst>
        </pc:sldLayoutChg>
        <pc:sldLayoutChg chg="add del">
          <pc:chgData name="Sammy Brown (1801077)" userId="S::1801077@student.uwtsd.ac.uk::70ce5b40-f046-42d6-a05e-3ad9d7cbd21b" providerId="AD" clId="Web-{7E16B1B4-7EBF-E762-0F76-94AB389697EB}" dt="2024-03-08T08:59:56.705" v="25"/>
          <pc:sldLayoutMkLst>
            <pc:docMk/>
            <pc:sldMasterMk cId="641309642" sldId="2147483685"/>
            <pc:sldLayoutMk cId="1282154307" sldId="2147483681"/>
          </pc:sldLayoutMkLst>
        </pc:sldLayoutChg>
        <pc:sldLayoutChg chg="add del">
          <pc:chgData name="Sammy Brown (1801077)" userId="S::1801077@student.uwtsd.ac.uk::70ce5b40-f046-42d6-a05e-3ad9d7cbd21b" providerId="AD" clId="Web-{7E16B1B4-7EBF-E762-0F76-94AB389697EB}" dt="2024-03-08T08:59:56.705" v="25"/>
          <pc:sldLayoutMkLst>
            <pc:docMk/>
            <pc:sldMasterMk cId="641309642" sldId="2147483685"/>
            <pc:sldLayoutMk cId="1693199558" sldId="2147483682"/>
          </pc:sldLayoutMkLst>
        </pc:sldLayoutChg>
        <pc:sldLayoutChg chg="add del">
          <pc:chgData name="Sammy Brown (1801077)" userId="S::1801077@student.uwtsd.ac.uk::70ce5b40-f046-42d6-a05e-3ad9d7cbd21b" providerId="AD" clId="Web-{7E16B1B4-7EBF-E762-0F76-94AB389697EB}" dt="2024-03-08T08:59:56.705" v="25"/>
          <pc:sldLayoutMkLst>
            <pc:docMk/>
            <pc:sldMasterMk cId="641309642" sldId="2147483685"/>
            <pc:sldLayoutMk cId="1452087354" sldId="2147483683"/>
          </pc:sldLayoutMkLst>
        </pc:sldLayoutChg>
        <pc:sldLayoutChg chg="add del">
          <pc:chgData name="Sammy Brown (1801077)" userId="S::1801077@student.uwtsd.ac.uk::70ce5b40-f046-42d6-a05e-3ad9d7cbd21b" providerId="AD" clId="Web-{7E16B1B4-7EBF-E762-0F76-94AB389697EB}" dt="2024-03-08T08:59:56.705" v="25"/>
          <pc:sldLayoutMkLst>
            <pc:docMk/>
            <pc:sldMasterMk cId="641309642" sldId="2147483685"/>
            <pc:sldLayoutMk cId="215341260" sldId="2147483684"/>
          </pc:sldLayoutMkLst>
        </pc:sldLayoutChg>
      </pc:sldMasterChg>
      <pc:sldMasterChg chg="add del addSldLayout delSldLayout">
        <pc:chgData name="Sammy Brown (1801077)" userId="S::1801077@student.uwtsd.ac.uk::70ce5b40-f046-42d6-a05e-3ad9d7cbd21b" providerId="AD" clId="Web-{7E16B1B4-7EBF-E762-0F76-94AB389697EB}" dt="2024-03-08T08:59:52.814" v="22"/>
        <pc:sldMasterMkLst>
          <pc:docMk/>
          <pc:sldMasterMk cId="3265667313" sldId="2147483686"/>
        </pc:sldMasterMkLst>
        <pc:sldLayoutChg chg="add del">
          <pc:chgData name="Sammy Brown (1801077)" userId="S::1801077@student.uwtsd.ac.uk::70ce5b40-f046-42d6-a05e-3ad9d7cbd21b" providerId="AD" clId="Web-{7E16B1B4-7EBF-E762-0F76-94AB389697EB}" dt="2024-03-08T08:59:52.814" v="22"/>
          <pc:sldLayoutMkLst>
            <pc:docMk/>
            <pc:sldMasterMk cId="3265667313" sldId="2147483686"/>
            <pc:sldLayoutMk cId="1024460362" sldId="2147483687"/>
          </pc:sldLayoutMkLst>
        </pc:sldLayoutChg>
        <pc:sldLayoutChg chg="add del">
          <pc:chgData name="Sammy Brown (1801077)" userId="S::1801077@student.uwtsd.ac.uk::70ce5b40-f046-42d6-a05e-3ad9d7cbd21b" providerId="AD" clId="Web-{7E16B1B4-7EBF-E762-0F76-94AB389697EB}" dt="2024-03-08T08:59:52.814" v="22"/>
          <pc:sldLayoutMkLst>
            <pc:docMk/>
            <pc:sldMasterMk cId="3265667313" sldId="2147483686"/>
            <pc:sldLayoutMk cId="514515099" sldId="2147483688"/>
          </pc:sldLayoutMkLst>
        </pc:sldLayoutChg>
        <pc:sldLayoutChg chg="add del">
          <pc:chgData name="Sammy Brown (1801077)" userId="S::1801077@student.uwtsd.ac.uk::70ce5b40-f046-42d6-a05e-3ad9d7cbd21b" providerId="AD" clId="Web-{7E16B1B4-7EBF-E762-0F76-94AB389697EB}" dt="2024-03-08T08:59:52.814" v="22"/>
          <pc:sldLayoutMkLst>
            <pc:docMk/>
            <pc:sldMasterMk cId="3265667313" sldId="2147483686"/>
            <pc:sldLayoutMk cId="768750372" sldId="2147483689"/>
          </pc:sldLayoutMkLst>
        </pc:sldLayoutChg>
        <pc:sldLayoutChg chg="add del">
          <pc:chgData name="Sammy Brown (1801077)" userId="S::1801077@student.uwtsd.ac.uk::70ce5b40-f046-42d6-a05e-3ad9d7cbd21b" providerId="AD" clId="Web-{7E16B1B4-7EBF-E762-0F76-94AB389697EB}" dt="2024-03-08T08:59:52.814" v="22"/>
          <pc:sldLayoutMkLst>
            <pc:docMk/>
            <pc:sldMasterMk cId="3265667313" sldId="2147483686"/>
            <pc:sldLayoutMk cId="1281168429" sldId="2147483690"/>
          </pc:sldLayoutMkLst>
        </pc:sldLayoutChg>
        <pc:sldLayoutChg chg="add del">
          <pc:chgData name="Sammy Brown (1801077)" userId="S::1801077@student.uwtsd.ac.uk::70ce5b40-f046-42d6-a05e-3ad9d7cbd21b" providerId="AD" clId="Web-{7E16B1B4-7EBF-E762-0F76-94AB389697EB}" dt="2024-03-08T08:59:52.814" v="22"/>
          <pc:sldLayoutMkLst>
            <pc:docMk/>
            <pc:sldMasterMk cId="3265667313" sldId="2147483686"/>
            <pc:sldLayoutMk cId="1300018410" sldId="2147483691"/>
          </pc:sldLayoutMkLst>
        </pc:sldLayoutChg>
        <pc:sldLayoutChg chg="add del">
          <pc:chgData name="Sammy Brown (1801077)" userId="S::1801077@student.uwtsd.ac.uk::70ce5b40-f046-42d6-a05e-3ad9d7cbd21b" providerId="AD" clId="Web-{7E16B1B4-7EBF-E762-0F76-94AB389697EB}" dt="2024-03-08T08:59:52.814" v="22"/>
          <pc:sldLayoutMkLst>
            <pc:docMk/>
            <pc:sldMasterMk cId="3265667313" sldId="2147483686"/>
            <pc:sldLayoutMk cId="2169684005" sldId="2147483692"/>
          </pc:sldLayoutMkLst>
        </pc:sldLayoutChg>
        <pc:sldLayoutChg chg="add del">
          <pc:chgData name="Sammy Brown (1801077)" userId="S::1801077@student.uwtsd.ac.uk::70ce5b40-f046-42d6-a05e-3ad9d7cbd21b" providerId="AD" clId="Web-{7E16B1B4-7EBF-E762-0F76-94AB389697EB}" dt="2024-03-08T08:59:52.814" v="22"/>
          <pc:sldLayoutMkLst>
            <pc:docMk/>
            <pc:sldMasterMk cId="3265667313" sldId="2147483686"/>
            <pc:sldLayoutMk cId="2031371420" sldId="2147483693"/>
          </pc:sldLayoutMkLst>
        </pc:sldLayoutChg>
        <pc:sldLayoutChg chg="add del">
          <pc:chgData name="Sammy Brown (1801077)" userId="S::1801077@student.uwtsd.ac.uk::70ce5b40-f046-42d6-a05e-3ad9d7cbd21b" providerId="AD" clId="Web-{7E16B1B4-7EBF-E762-0F76-94AB389697EB}" dt="2024-03-08T08:59:52.814" v="22"/>
          <pc:sldLayoutMkLst>
            <pc:docMk/>
            <pc:sldMasterMk cId="3265667313" sldId="2147483686"/>
            <pc:sldLayoutMk cId="3844682222" sldId="2147483694"/>
          </pc:sldLayoutMkLst>
        </pc:sldLayoutChg>
        <pc:sldLayoutChg chg="add del">
          <pc:chgData name="Sammy Brown (1801077)" userId="S::1801077@student.uwtsd.ac.uk::70ce5b40-f046-42d6-a05e-3ad9d7cbd21b" providerId="AD" clId="Web-{7E16B1B4-7EBF-E762-0F76-94AB389697EB}" dt="2024-03-08T08:59:52.814" v="22"/>
          <pc:sldLayoutMkLst>
            <pc:docMk/>
            <pc:sldMasterMk cId="3265667313" sldId="2147483686"/>
            <pc:sldLayoutMk cId="2870785359" sldId="2147483695"/>
          </pc:sldLayoutMkLst>
        </pc:sldLayoutChg>
        <pc:sldLayoutChg chg="add del">
          <pc:chgData name="Sammy Brown (1801077)" userId="S::1801077@student.uwtsd.ac.uk::70ce5b40-f046-42d6-a05e-3ad9d7cbd21b" providerId="AD" clId="Web-{7E16B1B4-7EBF-E762-0F76-94AB389697EB}" dt="2024-03-08T08:59:52.814" v="22"/>
          <pc:sldLayoutMkLst>
            <pc:docMk/>
            <pc:sldMasterMk cId="3265667313" sldId="2147483686"/>
            <pc:sldLayoutMk cId="743631258" sldId="2147483696"/>
          </pc:sldLayoutMkLst>
        </pc:sldLayoutChg>
        <pc:sldLayoutChg chg="add del">
          <pc:chgData name="Sammy Brown (1801077)" userId="S::1801077@student.uwtsd.ac.uk::70ce5b40-f046-42d6-a05e-3ad9d7cbd21b" providerId="AD" clId="Web-{7E16B1B4-7EBF-E762-0F76-94AB389697EB}" dt="2024-03-08T08:59:52.814" v="22"/>
          <pc:sldLayoutMkLst>
            <pc:docMk/>
            <pc:sldMasterMk cId="3265667313" sldId="2147483686"/>
            <pc:sldLayoutMk cId="2306529632" sldId="2147483697"/>
          </pc:sldLayoutMkLst>
        </pc:sldLayoutChg>
      </pc:sldMasterChg>
      <pc:sldMasterChg chg="add del addSldLayout delSldLayout">
        <pc:chgData name="Sammy Brown (1801077)" userId="S::1801077@student.uwtsd.ac.uk::70ce5b40-f046-42d6-a05e-3ad9d7cbd21b" providerId="AD" clId="Web-{7E16B1B4-7EBF-E762-0F76-94AB389697EB}" dt="2024-03-08T08:59:48.986" v="20"/>
        <pc:sldMasterMkLst>
          <pc:docMk/>
          <pc:sldMasterMk cId="2003057219" sldId="2147483709"/>
        </pc:sldMasterMkLst>
        <pc:sldLayoutChg chg="add del">
          <pc:chgData name="Sammy Brown (1801077)" userId="S::1801077@student.uwtsd.ac.uk::70ce5b40-f046-42d6-a05e-3ad9d7cbd21b" providerId="AD" clId="Web-{7E16B1B4-7EBF-E762-0F76-94AB389697EB}" dt="2024-03-08T08:59:48.986" v="20"/>
          <pc:sldLayoutMkLst>
            <pc:docMk/>
            <pc:sldMasterMk cId="2003057219" sldId="2147483709"/>
            <pc:sldLayoutMk cId="1834422413" sldId="2147483698"/>
          </pc:sldLayoutMkLst>
        </pc:sldLayoutChg>
        <pc:sldLayoutChg chg="add del">
          <pc:chgData name="Sammy Brown (1801077)" userId="S::1801077@student.uwtsd.ac.uk::70ce5b40-f046-42d6-a05e-3ad9d7cbd21b" providerId="AD" clId="Web-{7E16B1B4-7EBF-E762-0F76-94AB389697EB}" dt="2024-03-08T08:59:48.986" v="20"/>
          <pc:sldLayoutMkLst>
            <pc:docMk/>
            <pc:sldMasterMk cId="2003057219" sldId="2147483709"/>
            <pc:sldLayoutMk cId="1889329526" sldId="2147483699"/>
          </pc:sldLayoutMkLst>
        </pc:sldLayoutChg>
        <pc:sldLayoutChg chg="add del">
          <pc:chgData name="Sammy Brown (1801077)" userId="S::1801077@student.uwtsd.ac.uk::70ce5b40-f046-42d6-a05e-3ad9d7cbd21b" providerId="AD" clId="Web-{7E16B1B4-7EBF-E762-0F76-94AB389697EB}" dt="2024-03-08T08:59:48.986" v="20"/>
          <pc:sldLayoutMkLst>
            <pc:docMk/>
            <pc:sldMasterMk cId="2003057219" sldId="2147483709"/>
            <pc:sldLayoutMk cId="970255802" sldId="2147483700"/>
          </pc:sldLayoutMkLst>
        </pc:sldLayoutChg>
        <pc:sldLayoutChg chg="add del">
          <pc:chgData name="Sammy Brown (1801077)" userId="S::1801077@student.uwtsd.ac.uk::70ce5b40-f046-42d6-a05e-3ad9d7cbd21b" providerId="AD" clId="Web-{7E16B1B4-7EBF-E762-0F76-94AB389697EB}" dt="2024-03-08T08:59:48.986" v="20"/>
          <pc:sldLayoutMkLst>
            <pc:docMk/>
            <pc:sldMasterMk cId="2003057219" sldId="2147483709"/>
            <pc:sldLayoutMk cId="790699227" sldId="2147483701"/>
          </pc:sldLayoutMkLst>
        </pc:sldLayoutChg>
        <pc:sldLayoutChg chg="add del">
          <pc:chgData name="Sammy Brown (1801077)" userId="S::1801077@student.uwtsd.ac.uk::70ce5b40-f046-42d6-a05e-3ad9d7cbd21b" providerId="AD" clId="Web-{7E16B1B4-7EBF-E762-0F76-94AB389697EB}" dt="2024-03-08T08:59:48.986" v="20"/>
          <pc:sldLayoutMkLst>
            <pc:docMk/>
            <pc:sldMasterMk cId="2003057219" sldId="2147483709"/>
            <pc:sldLayoutMk cId="265693746" sldId="2147483702"/>
          </pc:sldLayoutMkLst>
        </pc:sldLayoutChg>
        <pc:sldLayoutChg chg="add del">
          <pc:chgData name="Sammy Brown (1801077)" userId="S::1801077@student.uwtsd.ac.uk::70ce5b40-f046-42d6-a05e-3ad9d7cbd21b" providerId="AD" clId="Web-{7E16B1B4-7EBF-E762-0F76-94AB389697EB}" dt="2024-03-08T08:59:48.986" v="20"/>
          <pc:sldLayoutMkLst>
            <pc:docMk/>
            <pc:sldMasterMk cId="2003057219" sldId="2147483709"/>
            <pc:sldLayoutMk cId="348999085" sldId="2147483703"/>
          </pc:sldLayoutMkLst>
        </pc:sldLayoutChg>
        <pc:sldLayoutChg chg="add del">
          <pc:chgData name="Sammy Brown (1801077)" userId="S::1801077@student.uwtsd.ac.uk::70ce5b40-f046-42d6-a05e-3ad9d7cbd21b" providerId="AD" clId="Web-{7E16B1B4-7EBF-E762-0F76-94AB389697EB}" dt="2024-03-08T08:59:48.986" v="20"/>
          <pc:sldLayoutMkLst>
            <pc:docMk/>
            <pc:sldMasterMk cId="2003057219" sldId="2147483709"/>
            <pc:sldLayoutMk cId="3796225899" sldId="2147483704"/>
          </pc:sldLayoutMkLst>
        </pc:sldLayoutChg>
        <pc:sldLayoutChg chg="add del">
          <pc:chgData name="Sammy Brown (1801077)" userId="S::1801077@student.uwtsd.ac.uk::70ce5b40-f046-42d6-a05e-3ad9d7cbd21b" providerId="AD" clId="Web-{7E16B1B4-7EBF-E762-0F76-94AB389697EB}" dt="2024-03-08T08:59:48.986" v="20"/>
          <pc:sldLayoutMkLst>
            <pc:docMk/>
            <pc:sldMasterMk cId="2003057219" sldId="2147483709"/>
            <pc:sldLayoutMk cId="1586902746" sldId="2147483705"/>
          </pc:sldLayoutMkLst>
        </pc:sldLayoutChg>
        <pc:sldLayoutChg chg="add del">
          <pc:chgData name="Sammy Brown (1801077)" userId="S::1801077@student.uwtsd.ac.uk::70ce5b40-f046-42d6-a05e-3ad9d7cbd21b" providerId="AD" clId="Web-{7E16B1B4-7EBF-E762-0F76-94AB389697EB}" dt="2024-03-08T08:59:48.986" v="20"/>
          <pc:sldLayoutMkLst>
            <pc:docMk/>
            <pc:sldMasterMk cId="2003057219" sldId="2147483709"/>
            <pc:sldLayoutMk cId="4104162883" sldId="2147483706"/>
          </pc:sldLayoutMkLst>
        </pc:sldLayoutChg>
        <pc:sldLayoutChg chg="add del">
          <pc:chgData name="Sammy Brown (1801077)" userId="S::1801077@student.uwtsd.ac.uk::70ce5b40-f046-42d6-a05e-3ad9d7cbd21b" providerId="AD" clId="Web-{7E16B1B4-7EBF-E762-0F76-94AB389697EB}" dt="2024-03-08T08:59:48.986" v="20"/>
          <pc:sldLayoutMkLst>
            <pc:docMk/>
            <pc:sldMasterMk cId="2003057219" sldId="2147483709"/>
            <pc:sldLayoutMk cId="545625575" sldId="2147483707"/>
          </pc:sldLayoutMkLst>
        </pc:sldLayoutChg>
        <pc:sldLayoutChg chg="add del">
          <pc:chgData name="Sammy Brown (1801077)" userId="S::1801077@student.uwtsd.ac.uk::70ce5b40-f046-42d6-a05e-3ad9d7cbd21b" providerId="AD" clId="Web-{7E16B1B4-7EBF-E762-0F76-94AB389697EB}" dt="2024-03-08T08:59:48.986" v="20"/>
          <pc:sldLayoutMkLst>
            <pc:docMk/>
            <pc:sldMasterMk cId="2003057219" sldId="2147483709"/>
            <pc:sldLayoutMk cId="3459165646" sldId="2147483708"/>
          </pc:sldLayoutMkLst>
        </pc:sldLayoutChg>
      </pc:sldMasterChg>
      <pc:sldMasterChg chg="add del addSldLayout delSldLayout">
        <pc:chgData name="Sammy Brown (1801077)" userId="S::1801077@student.uwtsd.ac.uk::70ce5b40-f046-42d6-a05e-3ad9d7cbd21b" providerId="AD" clId="Web-{7E16B1B4-7EBF-E762-0F76-94AB389697EB}" dt="2024-03-08T08:59:56.642" v="24"/>
        <pc:sldMasterMkLst>
          <pc:docMk/>
          <pc:sldMasterMk cId="780137753" sldId="2147483722"/>
        </pc:sldMasterMkLst>
        <pc:sldLayoutChg chg="add del">
          <pc:chgData name="Sammy Brown (1801077)" userId="S::1801077@student.uwtsd.ac.uk::70ce5b40-f046-42d6-a05e-3ad9d7cbd21b" providerId="AD" clId="Web-{7E16B1B4-7EBF-E762-0F76-94AB389697EB}" dt="2024-03-08T08:59:56.642" v="24"/>
          <pc:sldLayoutMkLst>
            <pc:docMk/>
            <pc:sldMasterMk cId="780137753" sldId="2147483722"/>
            <pc:sldLayoutMk cId="2263274589" sldId="2147483711"/>
          </pc:sldLayoutMkLst>
        </pc:sldLayoutChg>
        <pc:sldLayoutChg chg="add del">
          <pc:chgData name="Sammy Brown (1801077)" userId="S::1801077@student.uwtsd.ac.uk::70ce5b40-f046-42d6-a05e-3ad9d7cbd21b" providerId="AD" clId="Web-{7E16B1B4-7EBF-E762-0F76-94AB389697EB}" dt="2024-03-08T08:59:56.642" v="24"/>
          <pc:sldLayoutMkLst>
            <pc:docMk/>
            <pc:sldMasterMk cId="780137753" sldId="2147483722"/>
            <pc:sldLayoutMk cId="3805977557" sldId="2147483712"/>
          </pc:sldLayoutMkLst>
        </pc:sldLayoutChg>
        <pc:sldLayoutChg chg="add del">
          <pc:chgData name="Sammy Brown (1801077)" userId="S::1801077@student.uwtsd.ac.uk::70ce5b40-f046-42d6-a05e-3ad9d7cbd21b" providerId="AD" clId="Web-{7E16B1B4-7EBF-E762-0F76-94AB389697EB}" dt="2024-03-08T08:59:56.642" v="24"/>
          <pc:sldLayoutMkLst>
            <pc:docMk/>
            <pc:sldMasterMk cId="780137753" sldId="2147483722"/>
            <pc:sldLayoutMk cId="2846047300" sldId="2147483713"/>
          </pc:sldLayoutMkLst>
        </pc:sldLayoutChg>
        <pc:sldLayoutChg chg="add del">
          <pc:chgData name="Sammy Brown (1801077)" userId="S::1801077@student.uwtsd.ac.uk::70ce5b40-f046-42d6-a05e-3ad9d7cbd21b" providerId="AD" clId="Web-{7E16B1B4-7EBF-E762-0F76-94AB389697EB}" dt="2024-03-08T08:59:56.642" v="24"/>
          <pc:sldLayoutMkLst>
            <pc:docMk/>
            <pc:sldMasterMk cId="780137753" sldId="2147483722"/>
            <pc:sldLayoutMk cId="4187129155" sldId="2147483714"/>
          </pc:sldLayoutMkLst>
        </pc:sldLayoutChg>
        <pc:sldLayoutChg chg="add del">
          <pc:chgData name="Sammy Brown (1801077)" userId="S::1801077@student.uwtsd.ac.uk::70ce5b40-f046-42d6-a05e-3ad9d7cbd21b" providerId="AD" clId="Web-{7E16B1B4-7EBF-E762-0F76-94AB389697EB}" dt="2024-03-08T08:59:56.642" v="24"/>
          <pc:sldLayoutMkLst>
            <pc:docMk/>
            <pc:sldMasterMk cId="780137753" sldId="2147483722"/>
            <pc:sldLayoutMk cId="2383611449" sldId="2147483715"/>
          </pc:sldLayoutMkLst>
        </pc:sldLayoutChg>
        <pc:sldLayoutChg chg="add del">
          <pc:chgData name="Sammy Brown (1801077)" userId="S::1801077@student.uwtsd.ac.uk::70ce5b40-f046-42d6-a05e-3ad9d7cbd21b" providerId="AD" clId="Web-{7E16B1B4-7EBF-E762-0F76-94AB389697EB}" dt="2024-03-08T08:59:56.642" v="24"/>
          <pc:sldLayoutMkLst>
            <pc:docMk/>
            <pc:sldMasterMk cId="780137753" sldId="2147483722"/>
            <pc:sldLayoutMk cId="2748091760" sldId="2147483716"/>
          </pc:sldLayoutMkLst>
        </pc:sldLayoutChg>
        <pc:sldLayoutChg chg="add del">
          <pc:chgData name="Sammy Brown (1801077)" userId="S::1801077@student.uwtsd.ac.uk::70ce5b40-f046-42d6-a05e-3ad9d7cbd21b" providerId="AD" clId="Web-{7E16B1B4-7EBF-E762-0F76-94AB389697EB}" dt="2024-03-08T08:59:56.642" v="24"/>
          <pc:sldLayoutMkLst>
            <pc:docMk/>
            <pc:sldMasterMk cId="780137753" sldId="2147483722"/>
            <pc:sldLayoutMk cId="4112678226" sldId="2147483717"/>
          </pc:sldLayoutMkLst>
        </pc:sldLayoutChg>
        <pc:sldLayoutChg chg="add del">
          <pc:chgData name="Sammy Brown (1801077)" userId="S::1801077@student.uwtsd.ac.uk::70ce5b40-f046-42d6-a05e-3ad9d7cbd21b" providerId="AD" clId="Web-{7E16B1B4-7EBF-E762-0F76-94AB389697EB}" dt="2024-03-08T08:59:56.642" v="24"/>
          <pc:sldLayoutMkLst>
            <pc:docMk/>
            <pc:sldMasterMk cId="780137753" sldId="2147483722"/>
            <pc:sldLayoutMk cId="940995646" sldId="2147483718"/>
          </pc:sldLayoutMkLst>
        </pc:sldLayoutChg>
        <pc:sldLayoutChg chg="add del">
          <pc:chgData name="Sammy Brown (1801077)" userId="S::1801077@student.uwtsd.ac.uk::70ce5b40-f046-42d6-a05e-3ad9d7cbd21b" providerId="AD" clId="Web-{7E16B1B4-7EBF-E762-0F76-94AB389697EB}" dt="2024-03-08T08:59:56.642" v="24"/>
          <pc:sldLayoutMkLst>
            <pc:docMk/>
            <pc:sldMasterMk cId="780137753" sldId="2147483722"/>
            <pc:sldLayoutMk cId="3123265347" sldId="2147483719"/>
          </pc:sldLayoutMkLst>
        </pc:sldLayoutChg>
        <pc:sldLayoutChg chg="add del">
          <pc:chgData name="Sammy Brown (1801077)" userId="S::1801077@student.uwtsd.ac.uk::70ce5b40-f046-42d6-a05e-3ad9d7cbd21b" providerId="AD" clId="Web-{7E16B1B4-7EBF-E762-0F76-94AB389697EB}" dt="2024-03-08T08:59:56.642" v="24"/>
          <pc:sldLayoutMkLst>
            <pc:docMk/>
            <pc:sldMasterMk cId="780137753" sldId="2147483722"/>
            <pc:sldLayoutMk cId="4045326856" sldId="2147483720"/>
          </pc:sldLayoutMkLst>
        </pc:sldLayoutChg>
        <pc:sldLayoutChg chg="add del">
          <pc:chgData name="Sammy Brown (1801077)" userId="S::1801077@student.uwtsd.ac.uk::70ce5b40-f046-42d6-a05e-3ad9d7cbd21b" providerId="AD" clId="Web-{7E16B1B4-7EBF-E762-0F76-94AB389697EB}" dt="2024-03-08T08:59:56.642" v="24"/>
          <pc:sldLayoutMkLst>
            <pc:docMk/>
            <pc:sldMasterMk cId="780137753" sldId="2147483722"/>
            <pc:sldLayoutMk cId="2605666821" sldId="2147483721"/>
          </pc:sldLayoutMkLst>
        </pc:sldLayoutChg>
      </pc:sldMasterChg>
      <pc:sldMasterChg chg="add del addSldLayout delSldLayout">
        <pc:chgData name="Sammy Brown (1801077)" userId="S::1801077@student.uwtsd.ac.uk::70ce5b40-f046-42d6-a05e-3ad9d7cbd21b" providerId="AD" clId="Web-{7E16B1B4-7EBF-E762-0F76-94AB389697EB}" dt="2024-03-08T09:10:08.360" v="165"/>
        <pc:sldMasterMkLst>
          <pc:docMk/>
          <pc:sldMasterMk cId="2721868965" sldId="2147483735"/>
        </pc:sldMasterMkLst>
        <pc:sldLayoutChg chg="add del">
          <pc:chgData name="Sammy Brown (1801077)" userId="S::1801077@student.uwtsd.ac.uk::70ce5b40-f046-42d6-a05e-3ad9d7cbd21b" providerId="AD" clId="Web-{7E16B1B4-7EBF-E762-0F76-94AB389697EB}" dt="2024-03-08T09:10:08.360" v="165"/>
          <pc:sldLayoutMkLst>
            <pc:docMk/>
            <pc:sldMasterMk cId="2721868965" sldId="2147483735"/>
            <pc:sldLayoutMk cId="2667514317" sldId="2147483724"/>
          </pc:sldLayoutMkLst>
        </pc:sldLayoutChg>
        <pc:sldLayoutChg chg="add del">
          <pc:chgData name="Sammy Brown (1801077)" userId="S::1801077@student.uwtsd.ac.uk::70ce5b40-f046-42d6-a05e-3ad9d7cbd21b" providerId="AD" clId="Web-{7E16B1B4-7EBF-E762-0F76-94AB389697EB}" dt="2024-03-08T09:10:08.360" v="165"/>
          <pc:sldLayoutMkLst>
            <pc:docMk/>
            <pc:sldMasterMk cId="2721868965" sldId="2147483735"/>
            <pc:sldLayoutMk cId="3176261794" sldId="2147483725"/>
          </pc:sldLayoutMkLst>
        </pc:sldLayoutChg>
        <pc:sldLayoutChg chg="add del">
          <pc:chgData name="Sammy Brown (1801077)" userId="S::1801077@student.uwtsd.ac.uk::70ce5b40-f046-42d6-a05e-3ad9d7cbd21b" providerId="AD" clId="Web-{7E16B1B4-7EBF-E762-0F76-94AB389697EB}" dt="2024-03-08T09:10:08.360" v="165"/>
          <pc:sldLayoutMkLst>
            <pc:docMk/>
            <pc:sldMasterMk cId="2721868965" sldId="2147483735"/>
            <pc:sldLayoutMk cId="4206424777" sldId="2147483726"/>
          </pc:sldLayoutMkLst>
        </pc:sldLayoutChg>
        <pc:sldLayoutChg chg="add del">
          <pc:chgData name="Sammy Brown (1801077)" userId="S::1801077@student.uwtsd.ac.uk::70ce5b40-f046-42d6-a05e-3ad9d7cbd21b" providerId="AD" clId="Web-{7E16B1B4-7EBF-E762-0F76-94AB389697EB}" dt="2024-03-08T09:10:08.360" v="165"/>
          <pc:sldLayoutMkLst>
            <pc:docMk/>
            <pc:sldMasterMk cId="2721868965" sldId="2147483735"/>
            <pc:sldLayoutMk cId="2963463518" sldId="2147483727"/>
          </pc:sldLayoutMkLst>
        </pc:sldLayoutChg>
        <pc:sldLayoutChg chg="add del">
          <pc:chgData name="Sammy Brown (1801077)" userId="S::1801077@student.uwtsd.ac.uk::70ce5b40-f046-42d6-a05e-3ad9d7cbd21b" providerId="AD" clId="Web-{7E16B1B4-7EBF-E762-0F76-94AB389697EB}" dt="2024-03-08T09:10:08.360" v="165"/>
          <pc:sldLayoutMkLst>
            <pc:docMk/>
            <pc:sldMasterMk cId="2721868965" sldId="2147483735"/>
            <pc:sldLayoutMk cId="949840993" sldId="2147483728"/>
          </pc:sldLayoutMkLst>
        </pc:sldLayoutChg>
        <pc:sldLayoutChg chg="add del">
          <pc:chgData name="Sammy Brown (1801077)" userId="S::1801077@student.uwtsd.ac.uk::70ce5b40-f046-42d6-a05e-3ad9d7cbd21b" providerId="AD" clId="Web-{7E16B1B4-7EBF-E762-0F76-94AB389697EB}" dt="2024-03-08T09:10:08.360" v="165"/>
          <pc:sldLayoutMkLst>
            <pc:docMk/>
            <pc:sldMasterMk cId="2721868965" sldId="2147483735"/>
            <pc:sldLayoutMk cId="4206274343" sldId="2147483729"/>
          </pc:sldLayoutMkLst>
        </pc:sldLayoutChg>
        <pc:sldLayoutChg chg="add del">
          <pc:chgData name="Sammy Brown (1801077)" userId="S::1801077@student.uwtsd.ac.uk::70ce5b40-f046-42d6-a05e-3ad9d7cbd21b" providerId="AD" clId="Web-{7E16B1B4-7EBF-E762-0F76-94AB389697EB}" dt="2024-03-08T09:10:08.360" v="165"/>
          <pc:sldLayoutMkLst>
            <pc:docMk/>
            <pc:sldMasterMk cId="2721868965" sldId="2147483735"/>
            <pc:sldLayoutMk cId="1531878127" sldId="2147483730"/>
          </pc:sldLayoutMkLst>
        </pc:sldLayoutChg>
        <pc:sldLayoutChg chg="add del">
          <pc:chgData name="Sammy Brown (1801077)" userId="S::1801077@student.uwtsd.ac.uk::70ce5b40-f046-42d6-a05e-3ad9d7cbd21b" providerId="AD" clId="Web-{7E16B1B4-7EBF-E762-0F76-94AB389697EB}" dt="2024-03-08T09:10:08.360" v="165"/>
          <pc:sldLayoutMkLst>
            <pc:docMk/>
            <pc:sldMasterMk cId="2721868965" sldId="2147483735"/>
            <pc:sldLayoutMk cId="2138436393" sldId="2147483731"/>
          </pc:sldLayoutMkLst>
        </pc:sldLayoutChg>
        <pc:sldLayoutChg chg="add del">
          <pc:chgData name="Sammy Brown (1801077)" userId="S::1801077@student.uwtsd.ac.uk::70ce5b40-f046-42d6-a05e-3ad9d7cbd21b" providerId="AD" clId="Web-{7E16B1B4-7EBF-E762-0F76-94AB389697EB}" dt="2024-03-08T09:10:08.360" v="165"/>
          <pc:sldLayoutMkLst>
            <pc:docMk/>
            <pc:sldMasterMk cId="2721868965" sldId="2147483735"/>
            <pc:sldLayoutMk cId="2859916513" sldId="2147483732"/>
          </pc:sldLayoutMkLst>
        </pc:sldLayoutChg>
        <pc:sldLayoutChg chg="add del">
          <pc:chgData name="Sammy Brown (1801077)" userId="S::1801077@student.uwtsd.ac.uk::70ce5b40-f046-42d6-a05e-3ad9d7cbd21b" providerId="AD" clId="Web-{7E16B1B4-7EBF-E762-0F76-94AB389697EB}" dt="2024-03-08T09:10:08.360" v="165"/>
          <pc:sldLayoutMkLst>
            <pc:docMk/>
            <pc:sldMasterMk cId="2721868965" sldId="2147483735"/>
            <pc:sldLayoutMk cId="2574154588" sldId="2147483733"/>
          </pc:sldLayoutMkLst>
        </pc:sldLayoutChg>
        <pc:sldLayoutChg chg="add del">
          <pc:chgData name="Sammy Brown (1801077)" userId="S::1801077@student.uwtsd.ac.uk::70ce5b40-f046-42d6-a05e-3ad9d7cbd21b" providerId="AD" clId="Web-{7E16B1B4-7EBF-E762-0F76-94AB389697EB}" dt="2024-03-08T09:10:08.360" v="165"/>
          <pc:sldLayoutMkLst>
            <pc:docMk/>
            <pc:sldMasterMk cId="2721868965" sldId="2147483735"/>
            <pc:sldLayoutMk cId="1992263183" sldId="2147483734"/>
          </pc:sldLayoutMkLst>
        </pc:sldLayoutChg>
      </pc:sldMasterChg>
      <pc:sldMasterChg chg="add del addSldLayout delSldLayout modSldLayout">
        <pc:chgData name="Sammy Brown (1801077)" userId="S::1801077@student.uwtsd.ac.uk::70ce5b40-f046-42d6-a05e-3ad9d7cbd21b" providerId="AD" clId="Web-{7E16B1B4-7EBF-E762-0F76-94AB389697EB}" dt="2024-03-08T09:10:13.188" v="166"/>
        <pc:sldMasterMkLst>
          <pc:docMk/>
          <pc:sldMasterMk cId="317631997" sldId="2147483736"/>
        </pc:sldMasterMkLst>
        <pc:sldLayoutChg chg="add del mod replId">
          <pc:chgData name="Sammy Brown (1801077)" userId="S::1801077@student.uwtsd.ac.uk::70ce5b40-f046-42d6-a05e-3ad9d7cbd21b" providerId="AD" clId="Web-{7E16B1B4-7EBF-E762-0F76-94AB389697EB}" dt="2024-03-08T09:10:13.188" v="166"/>
          <pc:sldLayoutMkLst>
            <pc:docMk/>
            <pc:sldMasterMk cId="317631997" sldId="2147483736"/>
            <pc:sldLayoutMk cId="3443339396" sldId="2147483737"/>
          </pc:sldLayoutMkLst>
        </pc:sldLayoutChg>
        <pc:sldLayoutChg chg="add del mod replId">
          <pc:chgData name="Sammy Brown (1801077)" userId="S::1801077@student.uwtsd.ac.uk::70ce5b40-f046-42d6-a05e-3ad9d7cbd21b" providerId="AD" clId="Web-{7E16B1B4-7EBF-E762-0F76-94AB389697EB}" dt="2024-03-08T09:10:13.188" v="166"/>
          <pc:sldLayoutMkLst>
            <pc:docMk/>
            <pc:sldMasterMk cId="317631997" sldId="2147483736"/>
            <pc:sldLayoutMk cId="2297930785" sldId="2147483738"/>
          </pc:sldLayoutMkLst>
        </pc:sldLayoutChg>
        <pc:sldLayoutChg chg="add del mod replId">
          <pc:chgData name="Sammy Brown (1801077)" userId="S::1801077@student.uwtsd.ac.uk::70ce5b40-f046-42d6-a05e-3ad9d7cbd21b" providerId="AD" clId="Web-{7E16B1B4-7EBF-E762-0F76-94AB389697EB}" dt="2024-03-08T09:10:13.188" v="166"/>
          <pc:sldLayoutMkLst>
            <pc:docMk/>
            <pc:sldMasterMk cId="317631997" sldId="2147483736"/>
            <pc:sldLayoutMk cId="1045974551" sldId="2147483739"/>
          </pc:sldLayoutMkLst>
        </pc:sldLayoutChg>
        <pc:sldLayoutChg chg="add del mod replId">
          <pc:chgData name="Sammy Brown (1801077)" userId="S::1801077@student.uwtsd.ac.uk::70ce5b40-f046-42d6-a05e-3ad9d7cbd21b" providerId="AD" clId="Web-{7E16B1B4-7EBF-E762-0F76-94AB389697EB}" dt="2024-03-08T09:10:13.188" v="166"/>
          <pc:sldLayoutMkLst>
            <pc:docMk/>
            <pc:sldMasterMk cId="317631997" sldId="2147483736"/>
            <pc:sldLayoutMk cId="2298423687" sldId="2147483740"/>
          </pc:sldLayoutMkLst>
        </pc:sldLayoutChg>
        <pc:sldLayoutChg chg="add del mod replId">
          <pc:chgData name="Sammy Brown (1801077)" userId="S::1801077@student.uwtsd.ac.uk::70ce5b40-f046-42d6-a05e-3ad9d7cbd21b" providerId="AD" clId="Web-{7E16B1B4-7EBF-E762-0F76-94AB389697EB}" dt="2024-03-08T09:10:13.188" v="166"/>
          <pc:sldLayoutMkLst>
            <pc:docMk/>
            <pc:sldMasterMk cId="317631997" sldId="2147483736"/>
            <pc:sldLayoutMk cId="2291302574" sldId="2147483741"/>
          </pc:sldLayoutMkLst>
        </pc:sldLayoutChg>
        <pc:sldLayoutChg chg="add del mod replId">
          <pc:chgData name="Sammy Brown (1801077)" userId="S::1801077@student.uwtsd.ac.uk::70ce5b40-f046-42d6-a05e-3ad9d7cbd21b" providerId="AD" clId="Web-{7E16B1B4-7EBF-E762-0F76-94AB389697EB}" dt="2024-03-08T09:10:13.188" v="166"/>
          <pc:sldLayoutMkLst>
            <pc:docMk/>
            <pc:sldMasterMk cId="317631997" sldId="2147483736"/>
            <pc:sldLayoutMk cId="2398446022" sldId="2147483742"/>
          </pc:sldLayoutMkLst>
        </pc:sldLayoutChg>
        <pc:sldLayoutChg chg="add del mod replId">
          <pc:chgData name="Sammy Brown (1801077)" userId="S::1801077@student.uwtsd.ac.uk::70ce5b40-f046-42d6-a05e-3ad9d7cbd21b" providerId="AD" clId="Web-{7E16B1B4-7EBF-E762-0F76-94AB389697EB}" dt="2024-03-08T09:10:13.188" v="166"/>
          <pc:sldLayoutMkLst>
            <pc:docMk/>
            <pc:sldMasterMk cId="317631997" sldId="2147483736"/>
            <pc:sldLayoutMk cId="4041314787" sldId="2147483743"/>
          </pc:sldLayoutMkLst>
        </pc:sldLayoutChg>
        <pc:sldLayoutChg chg="add del mod replId">
          <pc:chgData name="Sammy Brown (1801077)" userId="S::1801077@student.uwtsd.ac.uk::70ce5b40-f046-42d6-a05e-3ad9d7cbd21b" providerId="AD" clId="Web-{7E16B1B4-7EBF-E762-0F76-94AB389697EB}" dt="2024-03-08T09:10:13.188" v="166"/>
          <pc:sldLayoutMkLst>
            <pc:docMk/>
            <pc:sldMasterMk cId="317631997" sldId="2147483736"/>
            <pc:sldLayoutMk cId="2097375565" sldId="2147483744"/>
          </pc:sldLayoutMkLst>
        </pc:sldLayoutChg>
        <pc:sldLayoutChg chg="add del mod replId">
          <pc:chgData name="Sammy Brown (1801077)" userId="S::1801077@student.uwtsd.ac.uk::70ce5b40-f046-42d6-a05e-3ad9d7cbd21b" providerId="AD" clId="Web-{7E16B1B4-7EBF-E762-0F76-94AB389697EB}" dt="2024-03-08T09:10:13.188" v="166"/>
          <pc:sldLayoutMkLst>
            <pc:docMk/>
            <pc:sldMasterMk cId="317631997" sldId="2147483736"/>
            <pc:sldLayoutMk cId="2964914397" sldId="2147483745"/>
          </pc:sldLayoutMkLst>
        </pc:sldLayoutChg>
        <pc:sldLayoutChg chg="add del mod replId">
          <pc:chgData name="Sammy Brown (1801077)" userId="S::1801077@student.uwtsd.ac.uk::70ce5b40-f046-42d6-a05e-3ad9d7cbd21b" providerId="AD" clId="Web-{7E16B1B4-7EBF-E762-0F76-94AB389697EB}" dt="2024-03-08T09:10:13.188" v="166"/>
          <pc:sldLayoutMkLst>
            <pc:docMk/>
            <pc:sldMasterMk cId="317631997" sldId="2147483736"/>
            <pc:sldLayoutMk cId="2686126957" sldId="2147483746"/>
          </pc:sldLayoutMkLst>
        </pc:sldLayoutChg>
        <pc:sldLayoutChg chg="add del mod replId">
          <pc:chgData name="Sammy Brown (1801077)" userId="S::1801077@student.uwtsd.ac.uk::70ce5b40-f046-42d6-a05e-3ad9d7cbd21b" providerId="AD" clId="Web-{7E16B1B4-7EBF-E762-0F76-94AB389697EB}" dt="2024-03-08T09:10:13.188" v="166"/>
          <pc:sldLayoutMkLst>
            <pc:docMk/>
            <pc:sldMasterMk cId="317631997" sldId="2147483736"/>
            <pc:sldLayoutMk cId="1726940376" sldId="2147483747"/>
          </pc:sldLayoutMkLst>
        </pc:sldLayoutChg>
        <pc:sldLayoutChg chg="add del mod replId">
          <pc:chgData name="Sammy Brown (1801077)" userId="S::1801077@student.uwtsd.ac.uk::70ce5b40-f046-42d6-a05e-3ad9d7cbd21b" providerId="AD" clId="Web-{7E16B1B4-7EBF-E762-0F76-94AB389697EB}" dt="2024-03-08T09:10:13.188" v="166"/>
          <pc:sldLayoutMkLst>
            <pc:docMk/>
            <pc:sldMasterMk cId="317631997" sldId="2147483736"/>
            <pc:sldLayoutMk cId="2374617800" sldId="2147483748"/>
          </pc:sldLayoutMkLst>
        </pc:sldLayoutChg>
        <pc:sldLayoutChg chg="add del mod replId">
          <pc:chgData name="Sammy Brown (1801077)" userId="S::1801077@student.uwtsd.ac.uk::70ce5b40-f046-42d6-a05e-3ad9d7cbd21b" providerId="AD" clId="Web-{7E16B1B4-7EBF-E762-0F76-94AB389697EB}" dt="2024-03-08T09:10:13.188" v="166"/>
          <pc:sldLayoutMkLst>
            <pc:docMk/>
            <pc:sldMasterMk cId="317631997" sldId="2147483736"/>
            <pc:sldLayoutMk cId="336285329" sldId="2147483749"/>
          </pc:sldLayoutMkLst>
        </pc:sldLayoutChg>
        <pc:sldLayoutChg chg="add del mod replId">
          <pc:chgData name="Sammy Brown (1801077)" userId="S::1801077@student.uwtsd.ac.uk::70ce5b40-f046-42d6-a05e-3ad9d7cbd21b" providerId="AD" clId="Web-{7E16B1B4-7EBF-E762-0F76-94AB389697EB}" dt="2024-03-08T09:10:13.188" v="166"/>
          <pc:sldLayoutMkLst>
            <pc:docMk/>
            <pc:sldMasterMk cId="317631997" sldId="2147483736"/>
            <pc:sldLayoutMk cId="3330959708" sldId="2147483750"/>
          </pc:sldLayoutMkLst>
        </pc:sldLayoutChg>
        <pc:sldLayoutChg chg="add del mod replId">
          <pc:chgData name="Sammy Brown (1801077)" userId="S::1801077@student.uwtsd.ac.uk::70ce5b40-f046-42d6-a05e-3ad9d7cbd21b" providerId="AD" clId="Web-{7E16B1B4-7EBF-E762-0F76-94AB389697EB}" dt="2024-03-08T09:10:13.188" v="166"/>
          <pc:sldLayoutMkLst>
            <pc:docMk/>
            <pc:sldMasterMk cId="317631997" sldId="2147483736"/>
            <pc:sldLayoutMk cId="1548493643" sldId="2147483751"/>
          </pc:sldLayoutMkLst>
        </pc:sldLayoutChg>
        <pc:sldLayoutChg chg="add del mod replId">
          <pc:chgData name="Sammy Brown (1801077)" userId="S::1801077@student.uwtsd.ac.uk::70ce5b40-f046-42d6-a05e-3ad9d7cbd21b" providerId="AD" clId="Web-{7E16B1B4-7EBF-E762-0F76-94AB389697EB}" dt="2024-03-08T09:10:13.188" v="166"/>
          <pc:sldLayoutMkLst>
            <pc:docMk/>
            <pc:sldMasterMk cId="317631997" sldId="2147483736"/>
            <pc:sldLayoutMk cId="3958407138" sldId="2147483752"/>
          </pc:sldLayoutMkLst>
        </pc:sldLayoutChg>
        <pc:sldLayoutChg chg="add del mod replId">
          <pc:chgData name="Sammy Brown (1801077)" userId="S::1801077@student.uwtsd.ac.uk::70ce5b40-f046-42d6-a05e-3ad9d7cbd21b" providerId="AD" clId="Web-{7E16B1B4-7EBF-E762-0F76-94AB389697EB}" dt="2024-03-08T09:10:13.188" v="166"/>
          <pc:sldLayoutMkLst>
            <pc:docMk/>
            <pc:sldMasterMk cId="317631997" sldId="2147483736"/>
            <pc:sldLayoutMk cId="2716956595" sldId="2147483753"/>
          </pc:sldLayoutMkLst>
        </pc:sldLayoutChg>
      </pc:sldMasterChg>
      <pc:sldMasterChg chg="add del addSldLayout delSldLayout modSldLayout">
        <pc:chgData name="Sammy Brown (1801077)" userId="S::1801077@student.uwtsd.ac.uk::70ce5b40-f046-42d6-a05e-3ad9d7cbd21b" providerId="AD" clId="Web-{7E16B1B4-7EBF-E762-0F76-94AB389697EB}" dt="2024-03-08T09:10:18.876" v="167"/>
        <pc:sldMasterMkLst>
          <pc:docMk/>
          <pc:sldMasterMk cId="2801596419" sldId="2147483754"/>
        </pc:sldMasterMkLst>
        <pc:sldLayoutChg chg="add del mod replId">
          <pc:chgData name="Sammy Brown (1801077)" userId="S::1801077@student.uwtsd.ac.uk::70ce5b40-f046-42d6-a05e-3ad9d7cbd21b" providerId="AD" clId="Web-{7E16B1B4-7EBF-E762-0F76-94AB389697EB}" dt="2024-03-08T09:10:18.876" v="167"/>
          <pc:sldLayoutMkLst>
            <pc:docMk/>
            <pc:sldMasterMk cId="2801596419" sldId="2147483754"/>
            <pc:sldLayoutMk cId="890860042" sldId="2147483755"/>
          </pc:sldLayoutMkLst>
        </pc:sldLayoutChg>
        <pc:sldLayoutChg chg="add del mod replId">
          <pc:chgData name="Sammy Brown (1801077)" userId="S::1801077@student.uwtsd.ac.uk::70ce5b40-f046-42d6-a05e-3ad9d7cbd21b" providerId="AD" clId="Web-{7E16B1B4-7EBF-E762-0F76-94AB389697EB}" dt="2024-03-08T09:10:18.876" v="167"/>
          <pc:sldLayoutMkLst>
            <pc:docMk/>
            <pc:sldMasterMk cId="2801596419" sldId="2147483754"/>
            <pc:sldLayoutMk cId="2059777524" sldId="2147483756"/>
          </pc:sldLayoutMkLst>
        </pc:sldLayoutChg>
        <pc:sldLayoutChg chg="add del mod replId">
          <pc:chgData name="Sammy Brown (1801077)" userId="S::1801077@student.uwtsd.ac.uk::70ce5b40-f046-42d6-a05e-3ad9d7cbd21b" providerId="AD" clId="Web-{7E16B1B4-7EBF-E762-0F76-94AB389697EB}" dt="2024-03-08T09:10:18.876" v="167"/>
          <pc:sldLayoutMkLst>
            <pc:docMk/>
            <pc:sldMasterMk cId="2801596419" sldId="2147483754"/>
            <pc:sldLayoutMk cId="4152507084" sldId="2147483757"/>
          </pc:sldLayoutMkLst>
        </pc:sldLayoutChg>
        <pc:sldLayoutChg chg="add del mod replId">
          <pc:chgData name="Sammy Brown (1801077)" userId="S::1801077@student.uwtsd.ac.uk::70ce5b40-f046-42d6-a05e-3ad9d7cbd21b" providerId="AD" clId="Web-{7E16B1B4-7EBF-E762-0F76-94AB389697EB}" dt="2024-03-08T09:10:18.876" v="167"/>
          <pc:sldLayoutMkLst>
            <pc:docMk/>
            <pc:sldMasterMk cId="2801596419" sldId="2147483754"/>
            <pc:sldLayoutMk cId="1947447061" sldId="2147483758"/>
          </pc:sldLayoutMkLst>
        </pc:sldLayoutChg>
        <pc:sldLayoutChg chg="add del mod replId">
          <pc:chgData name="Sammy Brown (1801077)" userId="S::1801077@student.uwtsd.ac.uk::70ce5b40-f046-42d6-a05e-3ad9d7cbd21b" providerId="AD" clId="Web-{7E16B1B4-7EBF-E762-0F76-94AB389697EB}" dt="2024-03-08T09:10:18.876" v="167"/>
          <pc:sldLayoutMkLst>
            <pc:docMk/>
            <pc:sldMasterMk cId="2801596419" sldId="2147483754"/>
            <pc:sldLayoutMk cId="1422693366" sldId="2147483759"/>
          </pc:sldLayoutMkLst>
        </pc:sldLayoutChg>
        <pc:sldLayoutChg chg="add del mod replId">
          <pc:chgData name="Sammy Brown (1801077)" userId="S::1801077@student.uwtsd.ac.uk::70ce5b40-f046-42d6-a05e-3ad9d7cbd21b" providerId="AD" clId="Web-{7E16B1B4-7EBF-E762-0F76-94AB389697EB}" dt="2024-03-08T09:10:18.876" v="167"/>
          <pc:sldLayoutMkLst>
            <pc:docMk/>
            <pc:sldMasterMk cId="2801596419" sldId="2147483754"/>
            <pc:sldLayoutMk cId="3063223705" sldId="2147483760"/>
          </pc:sldLayoutMkLst>
        </pc:sldLayoutChg>
        <pc:sldLayoutChg chg="add del mod replId">
          <pc:chgData name="Sammy Brown (1801077)" userId="S::1801077@student.uwtsd.ac.uk::70ce5b40-f046-42d6-a05e-3ad9d7cbd21b" providerId="AD" clId="Web-{7E16B1B4-7EBF-E762-0F76-94AB389697EB}" dt="2024-03-08T09:10:18.876" v="167"/>
          <pc:sldLayoutMkLst>
            <pc:docMk/>
            <pc:sldMasterMk cId="2801596419" sldId="2147483754"/>
            <pc:sldLayoutMk cId="3280792742" sldId="2147483761"/>
          </pc:sldLayoutMkLst>
        </pc:sldLayoutChg>
        <pc:sldLayoutChg chg="add del mod replId">
          <pc:chgData name="Sammy Brown (1801077)" userId="S::1801077@student.uwtsd.ac.uk::70ce5b40-f046-42d6-a05e-3ad9d7cbd21b" providerId="AD" clId="Web-{7E16B1B4-7EBF-E762-0F76-94AB389697EB}" dt="2024-03-08T09:10:18.876" v="167"/>
          <pc:sldLayoutMkLst>
            <pc:docMk/>
            <pc:sldMasterMk cId="2801596419" sldId="2147483754"/>
            <pc:sldLayoutMk cId="1576620750" sldId="2147483762"/>
          </pc:sldLayoutMkLst>
        </pc:sldLayoutChg>
        <pc:sldLayoutChg chg="add del mod replId">
          <pc:chgData name="Sammy Brown (1801077)" userId="S::1801077@student.uwtsd.ac.uk::70ce5b40-f046-42d6-a05e-3ad9d7cbd21b" providerId="AD" clId="Web-{7E16B1B4-7EBF-E762-0F76-94AB389697EB}" dt="2024-03-08T09:10:18.876" v="167"/>
          <pc:sldLayoutMkLst>
            <pc:docMk/>
            <pc:sldMasterMk cId="2801596419" sldId="2147483754"/>
            <pc:sldLayoutMk cId="2096724014" sldId="2147483763"/>
          </pc:sldLayoutMkLst>
        </pc:sldLayoutChg>
        <pc:sldLayoutChg chg="add del mod replId">
          <pc:chgData name="Sammy Brown (1801077)" userId="S::1801077@student.uwtsd.ac.uk::70ce5b40-f046-42d6-a05e-3ad9d7cbd21b" providerId="AD" clId="Web-{7E16B1B4-7EBF-E762-0F76-94AB389697EB}" dt="2024-03-08T09:10:18.876" v="167"/>
          <pc:sldLayoutMkLst>
            <pc:docMk/>
            <pc:sldMasterMk cId="2801596419" sldId="2147483754"/>
            <pc:sldLayoutMk cId="1146862690" sldId="2147483764"/>
          </pc:sldLayoutMkLst>
        </pc:sldLayoutChg>
        <pc:sldLayoutChg chg="add del mod replId">
          <pc:chgData name="Sammy Brown (1801077)" userId="S::1801077@student.uwtsd.ac.uk::70ce5b40-f046-42d6-a05e-3ad9d7cbd21b" providerId="AD" clId="Web-{7E16B1B4-7EBF-E762-0F76-94AB389697EB}" dt="2024-03-08T09:10:18.876" v="167"/>
          <pc:sldLayoutMkLst>
            <pc:docMk/>
            <pc:sldMasterMk cId="2801596419" sldId="2147483754"/>
            <pc:sldLayoutMk cId="807154695" sldId="2147483765"/>
          </pc:sldLayoutMkLst>
        </pc:sldLayoutChg>
      </pc:sldMasterChg>
      <pc:sldMasterChg chg="add del addSldLayout delSldLayout modSldLayout">
        <pc:chgData name="Sammy Brown (1801077)" userId="S::1801077@student.uwtsd.ac.uk::70ce5b40-f046-42d6-a05e-3ad9d7cbd21b" providerId="AD" clId="Web-{7E16B1B4-7EBF-E762-0F76-94AB389697EB}" dt="2024-03-08T09:10:21.454" v="168"/>
        <pc:sldMasterMkLst>
          <pc:docMk/>
          <pc:sldMasterMk cId="3048028596" sldId="2147483766"/>
        </pc:sldMasterMkLst>
        <pc:sldLayoutChg chg="add del mod replId">
          <pc:chgData name="Sammy Brown (1801077)" userId="S::1801077@student.uwtsd.ac.uk::70ce5b40-f046-42d6-a05e-3ad9d7cbd21b" providerId="AD" clId="Web-{7E16B1B4-7EBF-E762-0F76-94AB389697EB}" dt="2024-03-08T09:10:21.454" v="168"/>
          <pc:sldLayoutMkLst>
            <pc:docMk/>
            <pc:sldMasterMk cId="3048028596" sldId="2147483766"/>
            <pc:sldLayoutMk cId="900162648" sldId="2147483767"/>
          </pc:sldLayoutMkLst>
        </pc:sldLayoutChg>
        <pc:sldLayoutChg chg="add del mod replId">
          <pc:chgData name="Sammy Brown (1801077)" userId="S::1801077@student.uwtsd.ac.uk::70ce5b40-f046-42d6-a05e-3ad9d7cbd21b" providerId="AD" clId="Web-{7E16B1B4-7EBF-E762-0F76-94AB389697EB}" dt="2024-03-08T09:10:21.454" v="168"/>
          <pc:sldLayoutMkLst>
            <pc:docMk/>
            <pc:sldMasterMk cId="3048028596" sldId="2147483766"/>
            <pc:sldLayoutMk cId="191245769" sldId="2147483768"/>
          </pc:sldLayoutMkLst>
        </pc:sldLayoutChg>
        <pc:sldLayoutChg chg="add del mod replId">
          <pc:chgData name="Sammy Brown (1801077)" userId="S::1801077@student.uwtsd.ac.uk::70ce5b40-f046-42d6-a05e-3ad9d7cbd21b" providerId="AD" clId="Web-{7E16B1B4-7EBF-E762-0F76-94AB389697EB}" dt="2024-03-08T09:10:21.454" v="168"/>
          <pc:sldLayoutMkLst>
            <pc:docMk/>
            <pc:sldMasterMk cId="3048028596" sldId="2147483766"/>
            <pc:sldLayoutMk cId="1090367439" sldId="2147483769"/>
          </pc:sldLayoutMkLst>
        </pc:sldLayoutChg>
        <pc:sldLayoutChg chg="add del mod replId">
          <pc:chgData name="Sammy Brown (1801077)" userId="S::1801077@student.uwtsd.ac.uk::70ce5b40-f046-42d6-a05e-3ad9d7cbd21b" providerId="AD" clId="Web-{7E16B1B4-7EBF-E762-0F76-94AB389697EB}" dt="2024-03-08T09:10:21.454" v="168"/>
          <pc:sldLayoutMkLst>
            <pc:docMk/>
            <pc:sldMasterMk cId="3048028596" sldId="2147483766"/>
            <pc:sldLayoutMk cId="132891188" sldId="2147483770"/>
          </pc:sldLayoutMkLst>
        </pc:sldLayoutChg>
        <pc:sldLayoutChg chg="add del mod replId">
          <pc:chgData name="Sammy Brown (1801077)" userId="S::1801077@student.uwtsd.ac.uk::70ce5b40-f046-42d6-a05e-3ad9d7cbd21b" providerId="AD" clId="Web-{7E16B1B4-7EBF-E762-0F76-94AB389697EB}" dt="2024-03-08T09:10:21.454" v="168"/>
          <pc:sldLayoutMkLst>
            <pc:docMk/>
            <pc:sldMasterMk cId="3048028596" sldId="2147483766"/>
            <pc:sldLayoutMk cId="79675074" sldId="2147483771"/>
          </pc:sldLayoutMkLst>
        </pc:sldLayoutChg>
        <pc:sldLayoutChg chg="add del mod replId">
          <pc:chgData name="Sammy Brown (1801077)" userId="S::1801077@student.uwtsd.ac.uk::70ce5b40-f046-42d6-a05e-3ad9d7cbd21b" providerId="AD" clId="Web-{7E16B1B4-7EBF-E762-0F76-94AB389697EB}" dt="2024-03-08T09:10:21.454" v="168"/>
          <pc:sldLayoutMkLst>
            <pc:docMk/>
            <pc:sldMasterMk cId="3048028596" sldId="2147483766"/>
            <pc:sldLayoutMk cId="4195072213" sldId="2147483772"/>
          </pc:sldLayoutMkLst>
        </pc:sldLayoutChg>
        <pc:sldLayoutChg chg="add del mod replId">
          <pc:chgData name="Sammy Brown (1801077)" userId="S::1801077@student.uwtsd.ac.uk::70ce5b40-f046-42d6-a05e-3ad9d7cbd21b" providerId="AD" clId="Web-{7E16B1B4-7EBF-E762-0F76-94AB389697EB}" dt="2024-03-08T09:10:21.454" v="168"/>
          <pc:sldLayoutMkLst>
            <pc:docMk/>
            <pc:sldMasterMk cId="3048028596" sldId="2147483766"/>
            <pc:sldLayoutMk cId="278191565" sldId="2147483773"/>
          </pc:sldLayoutMkLst>
        </pc:sldLayoutChg>
        <pc:sldLayoutChg chg="add del mod replId">
          <pc:chgData name="Sammy Brown (1801077)" userId="S::1801077@student.uwtsd.ac.uk::70ce5b40-f046-42d6-a05e-3ad9d7cbd21b" providerId="AD" clId="Web-{7E16B1B4-7EBF-E762-0F76-94AB389697EB}" dt="2024-03-08T09:10:21.454" v="168"/>
          <pc:sldLayoutMkLst>
            <pc:docMk/>
            <pc:sldMasterMk cId="3048028596" sldId="2147483766"/>
            <pc:sldLayoutMk cId="1675168853" sldId="2147483774"/>
          </pc:sldLayoutMkLst>
        </pc:sldLayoutChg>
        <pc:sldLayoutChg chg="add del mod replId">
          <pc:chgData name="Sammy Brown (1801077)" userId="S::1801077@student.uwtsd.ac.uk::70ce5b40-f046-42d6-a05e-3ad9d7cbd21b" providerId="AD" clId="Web-{7E16B1B4-7EBF-E762-0F76-94AB389697EB}" dt="2024-03-08T09:10:21.454" v="168"/>
          <pc:sldLayoutMkLst>
            <pc:docMk/>
            <pc:sldMasterMk cId="3048028596" sldId="2147483766"/>
            <pc:sldLayoutMk cId="43122363" sldId="2147483775"/>
          </pc:sldLayoutMkLst>
        </pc:sldLayoutChg>
        <pc:sldLayoutChg chg="add del mod replId">
          <pc:chgData name="Sammy Brown (1801077)" userId="S::1801077@student.uwtsd.ac.uk::70ce5b40-f046-42d6-a05e-3ad9d7cbd21b" providerId="AD" clId="Web-{7E16B1B4-7EBF-E762-0F76-94AB389697EB}" dt="2024-03-08T09:10:21.454" v="168"/>
          <pc:sldLayoutMkLst>
            <pc:docMk/>
            <pc:sldMasterMk cId="3048028596" sldId="2147483766"/>
            <pc:sldLayoutMk cId="163354713" sldId="2147483776"/>
          </pc:sldLayoutMkLst>
        </pc:sldLayoutChg>
        <pc:sldLayoutChg chg="add del mod replId">
          <pc:chgData name="Sammy Brown (1801077)" userId="S::1801077@student.uwtsd.ac.uk::70ce5b40-f046-42d6-a05e-3ad9d7cbd21b" providerId="AD" clId="Web-{7E16B1B4-7EBF-E762-0F76-94AB389697EB}" dt="2024-03-08T09:10:21.454" v="168"/>
          <pc:sldLayoutMkLst>
            <pc:docMk/>
            <pc:sldMasterMk cId="3048028596" sldId="2147483766"/>
            <pc:sldLayoutMk cId="1783491012" sldId="2147483777"/>
          </pc:sldLayoutMkLst>
        </pc:sldLayoutChg>
      </pc:sldMasterChg>
      <pc:sldMasterChg chg="add del addSldLayout delSldLayout modSldLayout">
        <pc:chgData name="Sammy Brown (1801077)" userId="S::1801077@student.uwtsd.ac.uk::70ce5b40-f046-42d6-a05e-3ad9d7cbd21b" providerId="AD" clId="Web-{7E16B1B4-7EBF-E762-0F76-94AB389697EB}" dt="2024-03-08T09:10:26.423" v="169"/>
        <pc:sldMasterMkLst>
          <pc:docMk/>
          <pc:sldMasterMk cId="2113238898" sldId="2147483778"/>
        </pc:sldMasterMkLst>
        <pc:sldLayoutChg chg="add del mod replId">
          <pc:chgData name="Sammy Brown (1801077)" userId="S::1801077@student.uwtsd.ac.uk::70ce5b40-f046-42d6-a05e-3ad9d7cbd21b" providerId="AD" clId="Web-{7E16B1B4-7EBF-E762-0F76-94AB389697EB}" dt="2024-03-08T09:10:26.423" v="169"/>
          <pc:sldLayoutMkLst>
            <pc:docMk/>
            <pc:sldMasterMk cId="2113238898" sldId="2147483778"/>
            <pc:sldLayoutMk cId="3421178442" sldId="2147483779"/>
          </pc:sldLayoutMkLst>
        </pc:sldLayoutChg>
        <pc:sldLayoutChg chg="add del mod replId">
          <pc:chgData name="Sammy Brown (1801077)" userId="S::1801077@student.uwtsd.ac.uk::70ce5b40-f046-42d6-a05e-3ad9d7cbd21b" providerId="AD" clId="Web-{7E16B1B4-7EBF-E762-0F76-94AB389697EB}" dt="2024-03-08T09:10:26.423" v="169"/>
          <pc:sldLayoutMkLst>
            <pc:docMk/>
            <pc:sldMasterMk cId="2113238898" sldId="2147483778"/>
            <pc:sldLayoutMk cId="949487951" sldId="2147483780"/>
          </pc:sldLayoutMkLst>
        </pc:sldLayoutChg>
        <pc:sldLayoutChg chg="add del mod replId">
          <pc:chgData name="Sammy Brown (1801077)" userId="S::1801077@student.uwtsd.ac.uk::70ce5b40-f046-42d6-a05e-3ad9d7cbd21b" providerId="AD" clId="Web-{7E16B1B4-7EBF-E762-0F76-94AB389697EB}" dt="2024-03-08T09:10:26.423" v="169"/>
          <pc:sldLayoutMkLst>
            <pc:docMk/>
            <pc:sldMasterMk cId="2113238898" sldId="2147483778"/>
            <pc:sldLayoutMk cId="2122412227" sldId="2147483781"/>
          </pc:sldLayoutMkLst>
        </pc:sldLayoutChg>
        <pc:sldLayoutChg chg="add del mod replId">
          <pc:chgData name="Sammy Brown (1801077)" userId="S::1801077@student.uwtsd.ac.uk::70ce5b40-f046-42d6-a05e-3ad9d7cbd21b" providerId="AD" clId="Web-{7E16B1B4-7EBF-E762-0F76-94AB389697EB}" dt="2024-03-08T09:10:26.423" v="169"/>
          <pc:sldLayoutMkLst>
            <pc:docMk/>
            <pc:sldMasterMk cId="2113238898" sldId="2147483778"/>
            <pc:sldLayoutMk cId="3604142174" sldId="2147483782"/>
          </pc:sldLayoutMkLst>
        </pc:sldLayoutChg>
        <pc:sldLayoutChg chg="add del mod replId">
          <pc:chgData name="Sammy Brown (1801077)" userId="S::1801077@student.uwtsd.ac.uk::70ce5b40-f046-42d6-a05e-3ad9d7cbd21b" providerId="AD" clId="Web-{7E16B1B4-7EBF-E762-0F76-94AB389697EB}" dt="2024-03-08T09:10:26.423" v="169"/>
          <pc:sldLayoutMkLst>
            <pc:docMk/>
            <pc:sldMasterMk cId="2113238898" sldId="2147483778"/>
            <pc:sldLayoutMk cId="2918943204" sldId="2147483783"/>
          </pc:sldLayoutMkLst>
        </pc:sldLayoutChg>
        <pc:sldLayoutChg chg="add del mod replId">
          <pc:chgData name="Sammy Brown (1801077)" userId="S::1801077@student.uwtsd.ac.uk::70ce5b40-f046-42d6-a05e-3ad9d7cbd21b" providerId="AD" clId="Web-{7E16B1B4-7EBF-E762-0F76-94AB389697EB}" dt="2024-03-08T09:10:26.423" v="169"/>
          <pc:sldLayoutMkLst>
            <pc:docMk/>
            <pc:sldMasterMk cId="2113238898" sldId="2147483778"/>
            <pc:sldLayoutMk cId="2106591667" sldId="2147483784"/>
          </pc:sldLayoutMkLst>
        </pc:sldLayoutChg>
        <pc:sldLayoutChg chg="add del mod replId">
          <pc:chgData name="Sammy Brown (1801077)" userId="S::1801077@student.uwtsd.ac.uk::70ce5b40-f046-42d6-a05e-3ad9d7cbd21b" providerId="AD" clId="Web-{7E16B1B4-7EBF-E762-0F76-94AB389697EB}" dt="2024-03-08T09:10:26.423" v="169"/>
          <pc:sldLayoutMkLst>
            <pc:docMk/>
            <pc:sldMasterMk cId="2113238898" sldId="2147483778"/>
            <pc:sldLayoutMk cId="3790952729" sldId="2147483785"/>
          </pc:sldLayoutMkLst>
        </pc:sldLayoutChg>
        <pc:sldLayoutChg chg="add del mod replId">
          <pc:chgData name="Sammy Brown (1801077)" userId="S::1801077@student.uwtsd.ac.uk::70ce5b40-f046-42d6-a05e-3ad9d7cbd21b" providerId="AD" clId="Web-{7E16B1B4-7EBF-E762-0F76-94AB389697EB}" dt="2024-03-08T09:10:26.423" v="169"/>
          <pc:sldLayoutMkLst>
            <pc:docMk/>
            <pc:sldMasterMk cId="2113238898" sldId="2147483778"/>
            <pc:sldLayoutMk cId="3990227890" sldId="2147483786"/>
          </pc:sldLayoutMkLst>
        </pc:sldLayoutChg>
        <pc:sldLayoutChg chg="add del mod replId">
          <pc:chgData name="Sammy Brown (1801077)" userId="S::1801077@student.uwtsd.ac.uk::70ce5b40-f046-42d6-a05e-3ad9d7cbd21b" providerId="AD" clId="Web-{7E16B1B4-7EBF-E762-0F76-94AB389697EB}" dt="2024-03-08T09:10:26.423" v="169"/>
          <pc:sldLayoutMkLst>
            <pc:docMk/>
            <pc:sldMasterMk cId="2113238898" sldId="2147483778"/>
            <pc:sldLayoutMk cId="2372506095" sldId="2147483787"/>
          </pc:sldLayoutMkLst>
        </pc:sldLayoutChg>
        <pc:sldLayoutChg chg="add del mod replId">
          <pc:chgData name="Sammy Brown (1801077)" userId="S::1801077@student.uwtsd.ac.uk::70ce5b40-f046-42d6-a05e-3ad9d7cbd21b" providerId="AD" clId="Web-{7E16B1B4-7EBF-E762-0F76-94AB389697EB}" dt="2024-03-08T09:10:26.423" v="169"/>
          <pc:sldLayoutMkLst>
            <pc:docMk/>
            <pc:sldMasterMk cId="2113238898" sldId="2147483778"/>
            <pc:sldLayoutMk cId="404991351" sldId="2147483788"/>
          </pc:sldLayoutMkLst>
        </pc:sldLayoutChg>
        <pc:sldLayoutChg chg="add del mod replId">
          <pc:chgData name="Sammy Brown (1801077)" userId="S::1801077@student.uwtsd.ac.uk::70ce5b40-f046-42d6-a05e-3ad9d7cbd21b" providerId="AD" clId="Web-{7E16B1B4-7EBF-E762-0F76-94AB389697EB}" dt="2024-03-08T09:10:26.423" v="169"/>
          <pc:sldLayoutMkLst>
            <pc:docMk/>
            <pc:sldMasterMk cId="2113238898" sldId="2147483778"/>
            <pc:sldLayoutMk cId="3193190050" sldId="2147483789"/>
          </pc:sldLayoutMkLst>
        </pc:sldLayoutChg>
        <pc:sldLayoutChg chg="add del mod replId">
          <pc:chgData name="Sammy Brown (1801077)" userId="S::1801077@student.uwtsd.ac.uk::70ce5b40-f046-42d6-a05e-3ad9d7cbd21b" providerId="AD" clId="Web-{7E16B1B4-7EBF-E762-0F76-94AB389697EB}" dt="2024-03-08T09:10:26.423" v="169"/>
          <pc:sldLayoutMkLst>
            <pc:docMk/>
            <pc:sldMasterMk cId="2113238898" sldId="2147483778"/>
            <pc:sldLayoutMk cId="3130926874" sldId="2147483790"/>
          </pc:sldLayoutMkLst>
        </pc:sldLayoutChg>
        <pc:sldLayoutChg chg="add del mod replId">
          <pc:chgData name="Sammy Brown (1801077)" userId="S::1801077@student.uwtsd.ac.uk::70ce5b40-f046-42d6-a05e-3ad9d7cbd21b" providerId="AD" clId="Web-{7E16B1B4-7EBF-E762-0F76-94AB389697EB}" dt="2024-03-08T09:10:26.423" v="169"/>
          <pc:sldLayoutMkLst>
            <pc:docMk/>
            <pc:sldMasterMk cId="2113238898" sldId="2147483778"/>
            <pc:sldLayoutMk cId="326563340" sldId="2147483791"/>
          </pc:sldLayoutMkLst>
        </pc:sldLayoutChg>
        <pc:sldLayoutChg chg="add del mod replId">
          <pc:chgData name="Sammy Brown (1801077)" userId="S::1801077@student.uwtsd.ac.uk::70ce5b40-f046-42d6-a05e-3ad9d7cbd21b" providerId="AD" clId="Web-{7E16B1B4-7EBF-E762-0F76-94AB389697EB}" dt="2024-03-08T09:10:26.423" v="169"/>
          <pc:sldLayoutMkLst>
            <pc:docMk/>
            <pc:sldMasterMk cId="2113238898" sldId="2147483778"/>
            <pc:sldLayoutMk cId="1135993938" sldId="2147483792"/>
          </pc:sldLayoutMkLst>
        </pc:sldLayoutChg>
        <pc:sldLayoutChg chg="add del mod replId">
          <pc:chgData name="Sammy Brown (1801077)" userId="S::1801077@student.uwtsd.ac.uk::70ce5b40-f046-42d6-a05e-3ad9d7cbd21b" providerId="AD" clId="Web-{7E16B1B4-7EBF-E762-0F76-94AB389697EB}" dt="2024-03-08T09:10:26.423" v="169"/>
          <pc:sldLayoutMkLst>
            <pc:docMk/>
            <pc:sldMasterMk cId="2113238898" sldId="2147483778"/>
            <pc:sldLayoutMk cId="2073014048" sldId="2147483793"/>
          </pc:sldLayoutMkLst>
        </pc:sldLayoutChg>
        <pc:sldLayoutChg chg="add del mod replId">
          <pc:chgData name="Sammy Brown (1801077)" userId="S::1801077@student.uwtsd.ac.uk::70ce5b40-f046-42d6-a05e-3ad9d7cbd21b" providerId="AD" clId="Web-{7E16B1B4-7EBF-E762-0F76-94AB389697EB}" dt="2024-03-08T09:10:26.423" v="169"/>
          <pc:sldLayoutMkLst>
            <pc:docMk/>
            <pc:sldMasterMk cId="2113238898" sldId="2147483778"/>
            <pc:sldLayoutMk cId="2118622547" sldId="2147483794"/>
          </pc:sldLayoutMkLst>
        </pc:sldLayoutChg>
        <pc:sldLayoutChg chg="add del mod replId">
          <pc:chgData name="Sammy Brown (1801077)" userId="S::1801077@student.uwtsd.ac.uk::70ce5b40-f046-42d6-a05e-3ad9d7cbd21b" providerId="AD" clId="Web-{7E16B1B4-7EBF-E762-0F76-94AB389697EB}" dt="2024-03-08T09:10:26.423" v="169"/>
          <pc:sldLayoutMkLst>
            <pc:docMk/>
            <pc:sldMasterMk cId="2113238898" sldId="2147483778"/>
            <pc:sldLayoutMk cId="133863119" sldId="2147483795"/>
          </pc:sldLayoutMkLst>
        </pc:sldLayoutChg>
      </pc:sldMasterChg>
      <pc:sldMasterChg chg="add del addSldLayout delSldLayout modSldLayout">
        <pc:chgData name="Sammy Brown (1801077)" userId="S::1801077@student.uwtsd.ac.uk::70ce5b40-f046-42d6-a05e-3ad9d7cbd21b" providerId="AD" clId="Web-{7E16B1B4-7EBF-E762-0F76-94AB389697EB}" dt="2024-03-08T09:10:43.377" v="170"/>
        <pc:sldMasterMkLst>
          <pc:docMk/>
          <pc:sldMasterMk cId="1741260973" sldId="2147483796"/>
        </pc:sldMasterMkLst>
        <pc:sldLayoutChg chg="add del mod replId">
          <pc:chgData name="Sammy Brown (1801077)" userId="S::1801077@student.uwtsd.ac.uk::70ce5b40-f046-42d6-a05e-3ad9d7cbd21b" providerId="AD" clId="Web-{7E16B1B4-7EBF-E762-0F76-94AB389697EB}" dt="2024-03-08T09:10:43.377" v="170"/>
          <pc:sldLayoutMkLst>
            <pc:docMk/>
            <pc:sldMasterMk cId="1741260973" sldId="2147483796"/>
            <pc:sldLayoutMk cId="101501021" sldId="2147483797"/>
          </pc:sldLayoutMkLst>
        </pc:sldLayoutChg>
        <pc:sldLayoutChg chg="add del mod replId">
          <pc:chgData name="Sammy Brown (1801077)" userId="S::1801077@student.uwtsd.ac.uk::70ce5b40-f046-42d6-a05e-3ad9d7cbd21b" providerId="AD" clId="Web-{7E16B1B4-7EBF-E762-0F76-94AB389697EB}" dt="2024-03-08T09:10:43.377" v="170"/>
          <pc:sldLayoutMkLst>
            <pc:docMk/>
            <pc:sldMasterMk cId="1741260973" sldId="2147483796"/>
            <pc:sldLayoutMk cId="1823672978" sldId="2147483798"/>
          </pc:sldLayoutMkLst>
        </pc:sldLayoutChg>
        <pc:sldLayoutChg chg="add del mod replId">
          <pc:chgData name="Sammy Brown (1801077)" userId="S::1801077@student.uwtsd.ac.uk::70ce5b40-f046-42d6-a05e-3ad9d7cbd21b" providerId="AD" clId="Web-{7E16B1B4-7EBF-E762-0F76-94AB389697EB}" dt="2024-03-08T09:10:43.377" v="170"/>
          <pc:sldLayoutMkLst>
            <pc:docMk/>
            <pc:sldMasterMk cId="1741260973" sldId="2147483796"/>
            <pc:sldLayoutMk cId="999742636" sldId="2147483799"/>
          </pc:sldLayoutMkLst>
        </pc:sldLayoutChg>
        <pc:sldLayoutChg chg="add del mod replId">
          <pc:chgData name="Sammy Brown (1801077)" userId="S::1801077@student.uwtsd.ac.uk::70ce5b40-f046-42d6-a05e-3ad9d7cbd21b" providerId="AD" clId="Web-{7E16B1B4-7EBF-E762-0F76-94AB389697EB}" dt="2024-03-08T09:10:43.377" v="170"/>
          <pc:sldLayoutMkLst>
            <pc:docMk/>
            <pc:sldMasterMk cId="1741260973" sldId="2147483796"/>
            <pc:sldLayoutMk cId="2071560118" sldId="2147483800"/>
          </pc:sldLayoutMkLst>
        </pc:sldLayoutChg>
        <pc:sldLayoutChg chg="add del mod replId">
          <pc:chgData name="Sammy Brown (1801077)" userId="S::1801077@student.uwtsd.ac.uk::70ce5b40-f046-42d6-a05e-3ad9d7cbd21b" providerId="AD" clId="Web-{7E16B1B4-7EBF-E762-0F76-94AB389697EB}" dt="2024-03-08T09:10:43.377" v="170"/>
          <pc:sldLayoutMkLst>
            <pc:docMk/>
            <pc:sldMasterMk cId="1741260973" sldId="2147483796"/>
            <pc:sldLayoutMk cId="955072524" sldId="2147483801"/>
          </pc:sldLayoutMkLst>
        </pc:sldLayoutChg>
        <pc:sldLayoutChg chg="add del mod replId">
          <pc:chgData name="Sammy Brown (1801077)" userId="S::1801077@student.uwtsd.ac.uk::70ce5b40-f046-42d6-a05e-3ad9d7cbd21b" providerId="AD" clId="Web-{7E16B1B4-7EBF-E762-0F76-94AB389697EB}" dt="2024-03-08T09:10:43.377" v="170"/>
          <pc:sldLayoutMkLst>
            <pc:docMk/>
            <pc:sldMasterMk cId="1741260973" sldId="2147483796"/>
            <pc:sldLayoutMk cId="98150908" sldId="2147483802"/>
          </pc:sldLayoutMkLst>
        </pc:sldLayoutChg>
        <pc:sldLayoutChg chg="add del mod replId">
          <pc:chgData name="Sammy Brown (1801077)" userId="S::1801077@student.uwtsd.ac.uk::70ce5b40-f046-42d6-a05e-3ad9d7cbd21b" providerId="AD" clId="Web-{7E16B1B4-7EBF-E762-0F76-94AB389697EB}" dt="2024-03-08T09:10:43.377" v="170"/>
          <pc:sldLayoutMkLst>
            <pc:docMk/>
            <pc:sldMasterMk cId="1741260973" sldId="2147483796"/>
            <pc:sldLayoutMk cId="2410044886" sldId="2147483803"/>
          </pc:sldLayoutMkLst>
        </pc:sldLayoutChg>
        <pc:sldLayoutChg chg="add del mod replId">
          <pc:chgData name="Sammy Brown (1801077)" userId="S::1801077@student.uwtsd.ac.uk::70ce5b40-f046-42d6-a05e-3ad9d7cbd21b" providerId="AD" clId="Web-{7E16B1B4-7EBF-E762-0F76-94AB389697EB}" dt="2024-03-08T09:10:43.377" v="170"/>
          <pc:sldLayoutMkLst>
            <pc:docMk/>
            <pc:sldMasterMk cId="1741260973" sldId="2147483796"/>
            <pc:sldLayoutMk cId="3913977019" sldId="2147483804"/>
          </pc:sldLayoutMkLst>
        </pc:sldLayoutChg>
        <pc:sldLayoutChg chg="add del mod replId">
          <pc:chgData name="Sammy Brown (1801077)" userId="S::1801077@student.uwtsd.ac.uk::70ce5b40-f046-42d6-a05e-3ad9d7cbd21b" providerId="AD" clId="Web-{7E16B1B4-7EBF-E762-0F76-94AB389697EB}" dt="2024-03-08T09:10:43.377" v="170"/>
          <pc:sldLayoutMkLst>
            <pc:docMk/>
            <pc:sldMasterMk cId="1741260973" sldId="2147483796"/>
            <pc:sldLayoutMk cId="1799768063" sldId="2147483805"/>
          </pc:sldLayoutMkLst>
        </pc:sldLayoutChg>
        <pc:sldLayoutChg chg="add del mod replId">
          <pc:chgData name="Sammy Brown (1801077)" userId="S::1801077@student.uwtsd.ac.uk::70ce5b40-f046-42d6-a05e-3ad9d7cbd21b" providerId="AD" clId="Web-{7E16B1B4-7EBF-E762-0F76-94AB389697EB}" dt="2024-03-08T09:10:43.377" v="170"/>
          <pc:sldLayoutMkLst>
            <pc:docMk/>
            <pc:sldMasterMk cId="1741260973" sldId="2147483796"/>
            <pc:sldLayoutMk cId="3193903922" sldId="2147483806"/>
          </pc:sldLayoutMkLst>
        </pc:sldLayoutChg>
        <pc:sldLayoutChg chg="add del mod replId">
          <pc:chgData name="Sammy Brown (1801077)" userId="S::1801077@student.uwtsd.ac.uk::70ce5b40-f046-42d6-a05e-3ad9d7cbd21b" providerId="AD" clId="Web-{7E16B1B4-7EBF-E762-0F76-94AB389697EB}" dt="2024-03-08T09:10:43.377" v="170"/>
          <pc:sldLayoutMkLst>
            <pc:docMk/>
            <pc:sldMasterMk cId="1741260973" sldId="2147483796"/>
            <pc:sldLayoutMk cId="3482831408" sldId="2147483807"/>
          </pc:sldLayoutMkLst>
        </pc:sldLayoutChg>
      </pc:sldMasterChg>
      <pc:sldMasterChg chg="add addSldLayout modSldLayout">
        <pc:chgData name="Sammy Brown (1801077)" userId="S::1801077@student.uwtsd.ac.uk::70ce5b40-f046-42d6-a05e-3ad9d7cbd21b" providerId="AD" clId="Web-{7E16B1B4-7EBF-E762-0F76-94AB389697EB}" dt="2024-03-08T09:10:43.377" v="170"/>
        <pc:sldMasterMkLst>
          <pc:docMk/>
          <pc:sldMasterMk cId="4134750626" sldId="2147483808"/>
        </pc:sldMasterMkLst>
        <pc:sldLayoutChg chg="add mod replId">
          <pc:chgData name="Sammy Brown (1801077)" userId="S::1801077@student.uwtsd.ac.uk::70ce5b40-f046-42d6-a05e-3ad9d7cbd21b" providerId="AD" clId="Web-{7E16B1B4-7EBF-E762-0F76-94AB389697EB}" dt="2024-03-08T09:10:43.377" v="170"/>
          <pc:sldLayoutMkLst>
            <pc:docMk/>
            <pc:sldMasterMk cId="4134750626" sldId="2147483808"/>
            <pc:sldLayoutMk cId="2028571586" sldId="2147483809"/>
          </pc:sldLayoutMkLst>
        </pc:sldLayoutChg>
        <pc:sldLayoutChg chg="add mod replId">
          <pc:chgData name="Sammy Brown (1801077)" userId="S::1801077@student.uwtsd.ac.uk::70ce5b40-f046-42d6-a05e-3ad9d7cbd21b" providerId="AD" clId="Web-{7E16B1B4-7EBF-E762-0F76-94AB389697EB}" dt="2024-03-08T09:10:43.377" v="170"/>
          <pc:sldLayoutMkLst>
            <pc:docMk/>
            <pc:sldMasterMk cId="4134750626" sldId="2147483808"/>
            <pc:sldLayoutMk cId="2932079188" sldId="2147483810"/>
          </pc:sldLayoutMkLst>
        </pc:sldLayoutChg>
        <pc:sldLayoutChg chg="add mod replId">
          <pc:chgData name="Sammy Brown (1801077)" userId="S::1801077@student.uwtsd.ac.uk::70ce5b40-f046-42d6-a05e-3ad9d7cbd21b" providerId="AD" clId="Web-{7E16B1B4-7EBF-E762-0F76-94AB389697EB}" dt="2024-03-08T09:10:43.377" v="170"/>
          <pc:sldLayoutMkLst>
            <pc:docMk/>
            <pc:sldMasterMk cId="4134750626" sldId="2147483808"/>
            <pc:sldLayoutMk cId="443093727" sldId="2147483811"/>
          </pc:sldLayoutMkLst>
        </pc:sldLayoutChg>
        <pc:sldLayoutChg chg="add mod replId">
          <pc:chgData name="Sammy Brown (1801077)" userId="S::1801077@student.uwtsd.ac.uk::70ce5b40-f046-42d6-a05e-3ad9d7cbd21b" providerId="AD" clId="Web-{7E16B1B4-7EBF-E762-0F76-94AB389697EB}" dt="2024-03-08T09:10:43.377" v="170"/>
          <pc:sldLayoutMkLst>
            <pc:docMk/>
            <pc:sldMasterMk cId="4134750626" sldId="2147483808"/>
            <pc:sldLayoutMk cId="2072810287" sldId="2147483812"/>
          </pc:sldLayoutMkLst>
        </pc:sldLayoutChg>
        <pc:sldLayoutChg chg="add mod replId">
          <pc:chgData name="Sammy Brown (1801077)" userId="S::1801077@student.uwtsd.ac.uk::70ce5b40-f046-42d6-a05e-3ad9d7cbd21b" providerId="AD" clId="Web-{7E16B1B4-7EBF-E762-0F76-94AB389697EB}" dt="2024-03-08T09:10:43.377" v="170"/>
          <pc:sldLayoutMkLst>
            <pc:docMk/>
            <pc:sldMasterMk cId="4134750626" sldId="2147483808"/>
            <pc:sldLayoutMk cId="2630038212" sldId="2147483813"/>
          </pc:sldLayoutMkLst>
        </pc:sldLayoutChg>
        <pc:sldLayoutChg chg="add mod replId">
          <pc:chgData name="Sammy Brown (1801077)" userId="S::1801077@student.uwtsd.ac.uk::70ce5b40-f046-42d6-a05e-3ad9d7cbd21b" providerId="AD" clId="Web-{7E16B1B4-7EBF-E762-0F76-94AB389697EB}" dt="2024-03-08T09:10:43.377" v="170"/>
          <pc:sldLayoutMkLst>
            <pc:docMk/>
            <pc:sldMasterMk cId="4134750626" sldId="2147483808"/>
            <pc:sldLayoutMk cId="3454847712" sldId="2147483814"/>
          </pc:sldLayoutMkLst>
        </pc:sldLayoutChg>
        <pc:sldLayoutChg chg="add mod replId">
          <pc:chgData name="Sammy Brown (1801077)" userId="S::1801077@student.uwtsd.ac.uk::70ce5b40-f046-42d6-a05e-3ad9d7cbd21b" providerId="AD" clId="Web-{7E16B1B4-7EBF-E762-0F76-94AB389697EB}" dt="2024-03-08T09:10:43.377" v="170"/>
          <pc:sldLayoutMkLst>
            <pc:docMk/>
            <pc:sldMasterMk cId="4134750626" sldId="2147483808"/>
            <pc:sldLayoutMk cId="1665588480" sldId="2147483815"/>
          </pc:sldLayoutMkLst>
        </pc:sldLayoutChg>
        <pc:sldLayoutChg chg="add mod replId">
          <pc:chgData name="Sammy Brown (1801077)" userId="S::1801077@student.uwtsd.ac.uk::70ce5b40-f046-42d6-a05e-3ad9d7cbd21b" providerId="AD" clId="Web-{7E16B1B4-7EBF-E762-0F76-94AB389697EB}" dt="2024-03-08T09:10:43.377" v="170"/>
          <pc:sldLayoutMkLst>
            <pc:docMk/>
            <pc:sldMasterMk cId="4134750626" sldId="2147483808"/>
            <pc:sldLayoutMk cId="2733727784" sldId="2147483816"/>
          </pc:sldLayoutMkLst>
        </pc:sldLayoutChg>
        <pc:sldLayoutChg chg="add mod replId">
          <pc:chgData name="Sammy Brown (1801077)" userId="S::1801077@student.uwtsd.ac.uk::70ce5b40-f046-42d6-a05e-3ad9d7cbd21b" providerId="AD" clId="Web-{7E16B1B4-7EBF-E762-0F76-94AB389697EB}" dt="2024-03-08T09:10:43.377" v="170"/>
          <pc:sldLayoutMkLst>
            <pc:docMk/>
            <pc:sldMasterMk cId="4134750626" sldId="2147483808"/>
            <pc:sldLayoutMk cId="3063102044" sldId="2147483817"/>
          </pc:sldLayoutMkLst>
        </pc:sldLayoutChg>
        <pc:sldLayoutChg chg="add mod replId">
          <pc:chgData name="Sammy Brown (1801077)" userId="S::1801077@student.uwtsd.ac.uk::70ce5b40-f046-42d6-a05e-3ad9d7cbd21b" providerId="AD" clId="Web-{7E16B1B4-7EBF-E762-0F76-94AB389697EB}" dt="2024-03-08T09:10:43.377" v="170"/>
          <pc:sldLayoutMkLst>
            <pc:docMk/>
            <pc:sldMasterMk cId="4134750626" sldId="2147483808"/>
            <pc:sldLayoutMk cId="3552071862" sldId="2147483818"/>
          </pc:sldLayoutMkLst>
        </pc:sldLayoutChg>
        <pc:sldLayoutChg chg="add mod replId">
          <pc:chgData name="Sammy Brown (1801077)" userId="S::1801077@student.uwtsd.ac.uk::70ce5b40-f046-42d6-a05e-3ad9d7cbd21b" providerId="AD" clId="Web-{7E16B1B4-7EBF-E762-0F76-94AB389697EB}" dt="2024-03-08T09:10:43.377" v="170"/>
          <pc:sldLayoutMkLst>
            <pc:docMk/>
            <pc:sldMasterMk cId="4134750626" sldId="2147483808"/>
            <pc:sldLayoutMk cId="641684798" sldId="2147483819"/>
          </pc:sldLayoutMkLst>
        </pc:sldLayoutChg>
        <pc:sldLayoutChg chg="add mod replId">
          <pc:chgData name="Sammy Brown (1801077)" userId="S::1801077@student.uwtsd.ac.uk::70ce5b40-f046-42d6-a05e-3ad9d7cbd21b" providerId="AD" clId="Web-{7E16B1B4-7EBF-E762-0F76-94AB389697EB}" dt="2024-03-08T09:10:43.377" v="170"/>
          <pc:sldLayoutMkLst>
            <pc:docMk/>
            <pc:sldMasterMk cId="4134750626" sldId="2147483808"/>
            <pc:sldLayoutMk cId="2356903349" sldId="2147483820"/>
          </pc:sldLayoutMkLst>
        </pc:sldLayoutChg>
        <pc:sldLayoutChg chg="add mod replId">
          <pc:chgData name="Sammy Brown (1801077)" userId="S::1801077@student.uwtsd.ac.uk::70ce5b40-f046-42d6-a05e-3ad9d7cbd21b" providerId="AD" clId="Web-{7E16B1B4-7EBF-E762-0F76-94AB389697EB}" dt="2024-03-08T09:10:43.377" v="170"/>
          <pc:sldLayoutMkLst>
            <pc:docMk/>
            <pc:sldMasterMk cId="4134750626" sldId="2147483808"/>
            <pc:sldLayoutMk cId="2921457017" sldId="2147483821"/>
          </pc:sldLayoutMkLst>
        </pc:sldLayoutChg>
        <pc:sldLayoutChg chg="add mod replId">
          <pc:chgData name="Sammy Brown (1801077)" userId="S::1801077@student.uwtsd.ac.uk::70ce5b40-f046-42d6-a05e-3ad9d7cbd21b" providerId="AD" clId="Web-{7E16B1B4-7EBF-E762-0F76-94AB389697EB}" dt="2024-03-08T09:10:43.377" v="170"/>
          <pc:sldLayoutMkLst>
            <pc:docMk/>
            <pc:sldMasterMk cId="4134750626" sldId="2147483808"/>
            <pc:sldLayoutMk cId="522483784" sldId="2147483822"/>
          </pc:sldLayoutMkLst>
        </pc:sldLayoutChg>
        <pc:sldLayoutChg chg="add mod replId">
          <pc:chgData name="Sammy Brown (1801077)" userId="S::1801077@student.uwtsd.ac.uk::70ce5b40-f046-42d6-a05e-3ad9d7cbd21b" providerId="AD" clId="Web-{7E16B1B4-7EBF-E762-0F76-94AB389697EB}" dt="2024-03-08T09:10:43.377" v="170"/>
          <pc:sldLayoutMkLst>
            <pc:docMk/>
            <pc:sldMasterMk cId="4134750626" sldId="2147483808"/>
            <pc:sldLayoutMk cId="276048002" sldId="2147483823"/>
          </pc:sldLayoutMkLst>
        </pc:sldLayoutChg>
        <pc:sldLayoutChg chg="add mod replId">
          <pc:chgData name="Sammy Brown (1801077)" userId="S::1801077@student.uwtsd.ac.uk::70ce5b40-f046-42d6-a05e-3ad9d7cbd21b" providerId="AD" clId="Web-{7E16B1B4-7EBF-E762-0F76-94AB389697EB}" dt="2024-03-08T09:10:43.377" v="170"/>
          <pc:sldLayoutMkLst>
            <pc:docMk/>
            <pc:sldMasterMk cId="4134750626" sldId="2147483808"/>
            <pc:sldLayoutMk cId="49139085" sldId="2147483824"/>
          </pc:sldLayoutMkLst>
        </pc:sldLayoutChg>
        <pc:sldLayoutChg chg="add mod replId">
          <pc:chgData name="Sammy Brown (1801077)" userId="S::1801077@student.uwtsd.ac.uk::70ce5b40-f046-42d6-a05e-3ad9d7cbd21b" providerId="AD" clId="Web-{7E16B1B4-7EBF-E762-0F76-94AB389697EB}" dt="2024-03-08T09:10:43.377" v="170"/>
          <pc:sldLayoutMkLst>
            <pc:docMk/>
            <pc:sldMasterMk cId="4134750626" sldId="2147483808"/>
            <pc:sldLayoutMk cId="350819992" sldId="2147483825"/>
          </pc:sldLayoutMkLst>
        </pc:sldLayoutChg>
      </pc:sldMasterChg>
    </pc:docChg>
  </pc:docChgLst>
  <pc:docChgLst>
    <pc:chgData name="Sammy Brown (1801077)" userId="S::1801077@student.uwtsd.ac.uk::70ce5b40-f046-42d6-a05e-3ad9d7cbd21b" providerId="AD" clId="Web-{7CC548AD-2605-E53A-68B1-D025F2DDCEE1}"/>
    <pc:docChg chg="addSld delSld modSld">
      <pc:chgData name="Sammy Brown (1801077)" userId="S::1801077@student.uwtsd.ac.uk::70ce5b40-f046-42d6-a05e-3ad9d7cbd21b" providerId="AD" clId="Web-{7CC548AD-2605-E53A-68B1-D025F2DDCEE1}" dt="2024-03-08T19:16:25.727" v="76"/>
      <pc:docMkLst>
        <pc:docMk/>
      </pc:docMkLst>
      <pc:sldChg chg="modSp new">
        <pc:chgData name="Sammy Brown (1801077)" userId="S::1801077@student.uwtsd.ac.uk::70ce5b40-f046-42d6-a05e-3ad9d7cbd21b" providerId="AD" clId="Web-{7CC548AD-2605-E53A-68B1-D025F2DDCEE1}" dt="2024-03-08T19:01:31.605" v="29" actId="20577"/>
        <pc:sldMkLst>
          <pc:docMk/>
          <pc:sldMk cId="4167570474" sldId="267"/>
        </pc:sldMkLst>
        <pc:spChg chg="mod">
          <ac:chgData name="Sammy Brown (1801077)" userId="S::1801077@student.uwtsd.ac.uk::70ce5b40-f046-42d6-a05e-3ad9d7cbd21b" providerId="AD" clId="Web-{7CC548AD-2605-E53A-68B1-D025F2DDCEE1}" dt="2024-03-08T19:01:31.605" v="29" actId="20577"/>
          <ac:spMkLst>
            <pc:docMk/>
            <pc:sldMk cId="4167570474" sldId="267"/>
            <ac:spMk id="3" creationId="{47E3320E-8944-0C16-12A8-77F945C3B684}"/>
          </ac:spMkLst>
        </pc:spChg>
      </pc:sldChg>
      <pc:sldChg chg="addSp delSp modSp new mod setBg">
        <pc:chgData name="Sammy Brown (1801077)" userId="S::1801077@student.uwtsd.ac.uk::70ce5b40-f046-42d6-a05e-3ad9d7cbd21b" providerId="AD" clId="Web-{7CC548AD-2605-E53A-68B1-D025F2DDCEE1}" dt="2024-03-08T19:14:35.068" v="69" actId="20577"/>
        <pc:sldMkLst>
          <pc:docMk/>
          <pc:sldMk cId="3782470248" sldId="268"/>
        </pc:sldMkLst>
        <pc:spChg chg="mod">
          <ac:chgData name="Sammy Brown (1801077)" userId="S::1801077@student.uwtsd.ac.uk::70ce5b40-f046-42d6-a05e-3ad9d7cbd21b" providerId="AD" clId="Web-{7CC548AD-2605-E53A-68B1-D025F2DDCEE1}" dt="2024-03-08T19:09:00.148" v="67"/>
          <ac:spMkLst>
            <pc:docMk/>
            <pc:sldMk cId="3782470248" sldId="268"/>
            <ac:spMk id="2" creationId="{9885698E-1956-3A5A-7C83-B9140B20CA81}"/>
          </ac:spMkLst>
        </pc:spChg>
        <pc:spChg chg="del">
          <ac:chgData name="Sammy Brown (1801077)" userId="S::1801077@student.uwtsd.ac.uk::70ce5b40-f046-42d6-a05e-3ad9d7cbd21b" providerId="AD" clId="Web-{7CC548AD-2605-E53A-68B1-D025F2DDCEE1}" dt="2024-03-08T19:08:42.960" v="65"/>
          <ac:spMkLst>
            <pc:docMk/>
            <pc:sldMk cId="3782470248" sldId="268"/>
            <ac:spMk id="3" creationId="{9E0D2D00-F55F-6196-4ED7-8B4897F2DE4F}"/>
          </ac:spMkLst>
        </pc:spChg>
        <pc:spChg chg="mod">
          <ac:chgData name="Sammy Brown (1801077)" userId="S::1801077@student.uwtsd.ac.uk::70ce5b40-f046-42d6-a05e-3ad9d7cbd21b" providerId="AD" clId="Web-{7CC548AD-2605-E53A-68B1-D025F2DDCEE1}" dt="2024-03-08T19:14:35.068" v="69" actId="20577"/>
          <ac:spMkLst>
            <pc:docMk/>
            <pc:sldMk cId="3782470248" sldId="268"/>
            <ac:spMk id="4" creationId="{3DE8FBD2-92A0-550B-7D08-BA4C02A8034E}"/>
          </ac:spMkLst>
        </pc:spChg>
        <pc:spChg chg="add">
          <ac:chgData name="Sammy Brown (1801077)" userId="S::1801077@student.uwtsd.ac.uk::70ce5b40-f046-42d6-a05e-3ad9d7cbd21b" providerId="AD" clId="Web-{7CC548AD-2605-E53A-68B1-D025F2DDCEE1}" dt="2024-03-08T19:09:00.148" v="67"/>
          <ac:spMkLst>
            <pc:docMk/>
            <pc:sldMk cId="3782470248" sldId="268"/>
            <ac:spMk id="18" creationId="{CBEC666E-043C-4EA7-B3A5-55D2F52D57E5}"/>
          </ac:spMkLst>
        </pc:spChg>
        <pc:spChg chg="add">
          <ac:chgData name="Sammy Brown (1801077)" userId="S::1801077@student.uwtsd.ac.uk::70ce5b40-f046-42d6-a05e-3ad9d7cbd21b" providerId="AD" clId="Web-{7CC548AD-2605-E53A-68B1-D025F2DDCEE1}" dt="2024-03-08T19:09:00.148" v="67"/>
          <ac:spMkLst>
            <pc:docMk/>
            <pc:sldMk cId="3782470248" sldId="268"/>
            <ac:spMk id="20" creationId="{D05C369B-0FDD-402D-9EE1-858137FB5D04}"/>
          </ac:spMkLst>
        </pc:spChg>
        <pc:grpChg chg="add">
          <ac:chgData name="Sammy Brown (1801077)" userId="S::1801077@student.uwtsd.ac.uk::70ce5b40-f046-42d6-a05e-3ad9d7cbd21b" providerId="AD" clId="Web-{7CC548AD-2605-E53A-68B1-D025F2DDCEE1}" dt="2024-03-08T19:09:00.148" v="67"/>
          <ac:grpSpMkLst>
            <pc:docMk/>
            <pc:sldMk cId="3782470248" sldId="268"/>
            <ac:grpSpMk id="11" creationId="{D7C08167-CFBF-4DCB-8E96-04970AB110F3}"/>
          </ac:grpSpMkLst>
        </pc:grpChg>
        <pc:grpChg chg="add">
          <ac:chgData name="Sammy Brown (1801077)" userId="S::1801077@student.uwtsd.ac.uk::70ce5b40-f046-42d6-a05e-3ad9d7cbd21b" providerId="AD" clId="Web-{7CC548AD-2605-E53A-68B1-D025F2DDCEE1}" dt="2024-03-08T19:09:00.148" v="67"/>
          <ac:grpSpMkLst>
            <pc:docMk/>
            <pc:sldMk cId="3782470248" sldId="268"/>
            <ac:grpSpMk id="22" creationId="{ADDE2C3E-3205-470A-BD3C-E856A8E21FC0}"/>
          </ac:grpSpMkLst>
        </pc:grpChg>
        <pc:picChg chg="add mod ord">
          <ac:chgData name="Sammy Brown (1801077)" userId="S::1801077@student.uwtsd.ac.uk::70ce5b40-f046-42d6-a05e-3ad9d7cbd21b" providerId="AD" clId="Web-{7CC548AD-2605-E53A-68B1-D025F2DDCEE1}" dt="2024-03-08T19:09:00.148" v="67"/>
          <ac:picMkLst>
            <pc:docMk/>
            <pc:sldMk cId="3782470248" sldId="268"/>
            <ac:picMk id="5" creationId="{5FD98CFB-A42C-51E6-BFA6-F1DD76C01DA5}"/>
          </ac:picMkLst>
        </pc:picChg>
        <pc:picChg chg="add mod ord">
          <ac:chgData name="Sammy Brown (1801077)" userId="S::1801077@student.uwtsd.ac.uk::70ce5b40-f046-42d6-a05e-3ad9d7cbd21b" providerId="AD" clId="Web-{7CC548AD-2605-E53A-68B1-D025F2DDCEE1}" dt="2024-03-08T19:09:00.148" v="67"/>
          <ac:picMkLst>
            <pc:docMk/>
            <pc:sldMk cId="3782470248" sldId="268"/>
            <ac:picMk id="6" creationId="{409C4AEF-AD0C-7B65-EDE1-61632CC0DEE8}"/>
          </ac:picMkLst>
        </pc:picChg>
      </pc:sldChg>
      <pc:sldChg chg="addSp delSp modSp new del">
        <pc:chgData name="Sammy Brown (1801077)" userId="S::1801077@student.uwtsd.ac.uk::70ce5b40-f046-42d6-a05e-3ad9d7cbd21b" providerId="AD" clId="Web-{7CC548AD-2605-E53A-68B1-D025F2DDCEE1}" dt="2024-03-08T19:05:49.659" v="61"/>
        <pc:sldMkLst>
          <pc:docMk/>
          <pc:sldMk cId="4002864061" sldId="268"/>
        </pc:sldMkLst>
        <pc:spChg chg="mod">
          <ac:chgData name="Sammy Brown (1801077)" userId="S::1801077@student.uwtsd.ac.uk::70ce5b40-f046-42d6-a05e-3ad9d7cbd21b" providerId="AD" clId="Web-{7CC548AD-2605-E53A-68B1-D025F2DDCEE1}" dt="2024-03-08T19:05:38.518" v="60" actId="20577"/>
          <ac:spMkLst>
            <pc:docMk/>
            <pc:sldMk cId="4002864061" sldId="268"/>
            <ac:spMk id="2" creationId="{22F8ABE0-9427-BE44-45B1-4378B0CC95E3}"/>
          </ac:spMkLst>
        </pc:spChg>
        <pc:spChg chg="del">
          <ac:chgData name="Sammy Brown (1801077)" userId="S::1801077@student.uwtsd.ac.uk::70ce5b40-f046-42d6-a05e-3ad9d7cbd21b" providerId="AD" clId="Web-{7CC548AD-2605-E53A-68B1-D025F2DDCEE1}" dt="2024-03-08T19:04:40.751" v="52"/>
          <ac:spMkLst>
            <pc:docMk/>
            <pc:sldMk cId="4002864061" sldId="268"/>
            <ac:spMk id="3" creationId="{4E775395-18B6-AD67-52B0-F69D8913FEB0}"/>
          </ac:spMkLst>
        </pc:spChg>
        <pc:spChg chg="mod">
          <ac:chgData name="Sammy Brown (1801077)" userId="S::1801077@student.uwtsd.ac.uk::70ce5b40-f046-42d6-a05e-3ad9d7cbd21b" providerId="AD" clId="Web-{7CC548AD-2605-E53A-68B1-D025F2DDCEE1}" dt="2024-03-08T19:03:12.951" v="38" actId="1076"/>
          <ac:spMkLst>
            <pc:docMk/>
            <pc:sldMk cId="4002864061" sldId="268"/>
            <ac:spMk id="4" creationId="{E2268D0E-A3CF-67EC-E8B8-5EE55CA6CB8F}"/>
          </ac:spMkLst>
        </pc:spChg>
        <pc:graphicFrameChg chg="add mod ord modGraphic">
          <ac:chgData name="Sammy Brown (1801077)" userId="S::1801077@student.uwtsd.ac.uk::70ce5b40-f046-42d6-a05e-3ad9d7cbd21b" providerId="AD" clId="Web-{7CC548AD-2605-E53A-68B1-D025F2DDCEE1}" dt="2024-03-08T19:04:53.330" v="54" actId="14100"/>
          <ac:graphicFrameMkLst>
            <pc:docMk/>
            <pc:sldMk cId="4002864061" sldId="268"/>
            <ac:graphicFrameMk id="5" creationId="{367B227B-BC7F-DCA0-FB22-5B5FED534681}"/>
          </ac:graphicFrameMkLst>
        </pc:graphicFrameChg>
      </pc:sldChg>
      <pc:sldChg chg="addSp delSp modSp new mod setBg setClrOvrMap">
        <pc:chgData name="Sammy Brown (1801077)" userId="S::1801077@student.uwtsd.ac.uk::70ce5b40-f046-42d6-a05e-3ad9d7cbd21b" providerId="AD" clId="Web-{7CC548AD-2605-E53A-68B1-D025F2DDCEE1}" dt="2024-03-08T19:16:25.727" v="76"/>
        <pc:sldMkLst>
          <pc:docMk/>
          <pc:sldMk cId="200314675" sldId="269"/>
        </pc:sldMkLst>
        <pc:spChg chg="mod">
          <ac:chgData name="Sammy Brown (1801077)" userId="S::1801077@student.uwtsd.ac.uk::70ce5b40-f046-42d6-a05e-3ad9d7cbd21b" providerId="AD" clId="Web-{7CC548AD-2605-E53A-68B1-D025F2DDCEE1}" dt="2024-03-08T19:16:25.727" v="76"/>
          <ac:spMkLst>
            <pc:docMk/>
            <pc:sldMk cId="200314675" sldId="269"/>
            <ac:spMk id="2" creationId="{B1C94CC1-CF31-59DC-9213-3DFCA3E9F193}"/>
          </ac:spMkLst>
        </pc:spChg>
        <pc:spChg chg="del">
          <ac:chgData name="Sammy Brown (1801077)" userId="S::1801077@student.uwtsd.ac.uk::70ce5b40-f046-42d6-a05e-3ad9d7cbd21b" providerId="AD" clId="Web-{7CC548AD-2605-E53A-68B1-D025F2DDCEE1}" dt="2024-03-08T19:16:12.758" v="75"/>
          <ac:spMkLst>
            <pc:docMk/>
            <pc:sldMk cId="200314675" sldId="269"/>
            <ac:spMk id="3" creationId="{19B8A28C-7D59-1BEF-401E-7B4A4F4E7C1F}"/>
          </ac:spMkLst>
        </pc:spChg>
        <pc:spChg chg="mod">
          <ac:chgData name="Sammy Brown (1801077)" userId="S::1801077@student.uwtsd.ac.uk::70ce5b40-f046-42d6-a05e-3ad9d7cbd21b" providerId="AD" clId="Web-{7CC548AD-2605-E53A-68B1-D025F2DDCEE1}" dt="2024-03-08T19:16:25.727" v="76"/>
          <ac:spMkLst>
            <pc:docMk/>
            <pc:sldMk cId="200314675" sldId="269"/>
            <ac:spMk id="4" creationId="{07020B5E-DE60-A689-B49D-014BF9CBCB2C}"/>
          </ac:spMkLst>
        </pc:spChg>
        <pc:spChg chg="add">
          <ac:chgData name="Sammy Brown (1801077)" userId="S::1801077@student.uwtsd.ac.uk::70ce5b40-f046-42d6-a05e-3ad9d7cbd21b" providerId="AD" clId="Web-{7CC548AD-2605-E53A-68B1-D025F2DDCEE1}" dt="2024-03-08T19:16:25.727" v="76"/>
          <ac:spMkLst>
            <pc:docMk/>
            <pc:sldMk cId="200314675" sldId="269"/>
            <ac:spMk id="17" creationId="{124D9F5B-C72B-41EE-97C2-D3600B62717D}"/>
          </ac:spMkLst>
        </pc:spChg>
        <pc:grpChg chg="add">
          <ac:chgData name="Sammy Brown (1801077)" userId="S::1801077@student.uwtsd.ac.uk::70ce5b40-f046-42d6-a05e-3ad9d7cbd21b" providerId="AD" clId="Web-{7CC548AD-2605-E53A-68B1-D025F2DDCEE1}" dt="2024-03-08T19:16:25.727" v="76"/>
          <ac:grpSpMkLst>
            <pc:docMk/>
            <pc:sldMk cId="200314675" sldId="269"/>
            <ac:grpSpMk id="10" creationId="{62CE031E-EE35-4AA7-9784-805093327786}"/>
          </ac:grpSpMkLst>
        </pc:grpChg>
        <pc:grpChg chg="add">
          <ac:chgData name="Sammy Brown (1801077)" userId="S::1801077@student.uwtsd.ac.uk::70ce5b40-f046-42d6-a05e-3ad9d7cbd21b" providerId="AD" clId="Web-{7CC548AD-2605-E53A-68B1-D025F2DDCEE1}" dt="2024-03-08T19:16:25.727" v="76"/>
          <ac:grpSpMkLst>
            <pc:docMk/>
            <pc:sldMk cId="200314675" sldId="269"/>
            <ac:grpSpMk id="19" creationId="{0180A64C-1862-4B1B-8953-FA96DEE4C44F}"/>
          </ac:grpSpMkLst>
        </pc:grpChg>
        <pc:picChg chg="add mod ord">
          <ac:chgData name="Sammy Brown (1801077)" userId="S::1801077@student.uwtsd.ac.uk::70ce5b40-f046-42d6-a05e-3ad9d7cbd21b" providerId="AD" clId="Web-{7CC548AD-2605-E53A-68B1-D025F2DDCEE1}" dt="2024-03-08T19:16:25.727" v="76"/>
          <ac:picMkLst>
            <pc:docMk/>
            <pc:sldMk cId="200314675" sldId="269"/>
            <ac:picMk id="5" creationId="{DF63C5E3-BBC6-52F5-EFC9-7689309DAEA7}"/>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D254F4D-44D3-40B8-938F-525591182457}"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EC64320F-39C8-4FD7-B6B6-CCD2A09DB0E7}">
      <dgm:prSet phldrT="[Text]" phldr="1"/>
      <dgm:spPr/>
      <dgm:t>
        <a:bodyPr/>
        <a:lstStyle/>
        <a:p>
          <a:endParaRPr lang="en-US"/>
        </a:p>
      </dgm:t>
    </dgm:pt>
    <dgm:pt modelId="{E115734C-D461-4F11-AB14-20A414C443AF}" type="parTrans" cxnId="{6953FCBB-ADB9-4C69-A317-0F42796B9A8B}">
      <dgm:prSet/>
      <dgm:spPr/>
      <dgm:t>
        <a:bodyPr/>
        <a:lstStyle/>
        <a:p>
          <a:endParaRPr lang="en-US"/>
        </a:p>
      </dgm:t>
    </dgm:pt>
    <dgm:pt modelId="{73EB952E-1896-491F-9F24-F85119CD69AE}" type="sibTrans" cxnId="{6953FCBB-ADB9-4C69-A317-0F42796B9A8B}">
      <dgm:prSet/>
      <dgm:spPr/>
      <dgm:t>
        <a:bodyPr/>
        <a:lstStyle/>
        <a:p>
          <a:endParaRPr lang="en-US"/>
        </a:p>
      </dgm:t>
    </dgm:pt>
    <dgm:pt modelId="{6ED7BE29-4488-4286-908F-9FE97F3A5F16}">
      <dgm:prSet phldrT="[Text]" phldr="0"/>
      <dgm:spPr/>
      <dgm:t>
        <a:bodyPr/>
        <a:lstStyle/>
        <a:p>
          <a:r>
            <a:rPr lang="en-US" dirty="0">
              <a:latin typeface="Century Gothic" panose="020B0502020202020204"/>
            </a:rPr>
            <a:t>76.5</a:t>
          </a:r>
          <a:endParaRPr lang="en-US" dirty="0"/>
        </a:p>
      </dgm:t>
    </dgm:pt>
    <dgm:pt modelId="{544A4A2D-0791-4162-8F72-FBE9EAE92B9E}" type="parTrans" cxnId="{3CF90006-F483-4889-8F0E-4ADFB6553A63}">
      <dgm:prSet/>
      <dgm:spPr/>
      <dgm:t>
        <a:bodyPr/>
        <a:lstStyle/>
        <a:p>
          <a:endParaRPr lang="en-US"/>
        </a:p>
      </dgm:t>
    </dgm:pt>
    <dgm:pt modelId="{3DEAD98C-2324-45AF-B10F-363D398A9D32}" type="sibTrans" cxnId="{3CF90006-F483-4889-8F0E-4ADFB6553A63}">
      <dgm:prSet/>
      <dgm:spPr/>
      <dgm:t>
        <a:bodyPr/>
        <a:lstStyle/>
        <a:p>
          <a:endParaRPr lang="en-US"/>
        </a:p>
      </dgm:t>
    </dgm:pt>
    <dgm:pt modelId="{3D06D807-20E0-44BC-95FA-EAE69489EB60}">
      <dgm:prSet phldrT="[Text]" phldr="1"/>
      <dgm:spPr/>
      <dgm:t>
        <a:bodyPr/>
        <a:lstStyle/>
        <a:p>
          <a:endParaRPr lang="en-US"/>
        </a:p>
      </dgm:t>
    </dgm:pt>
    <dgm:pt modelId="{842A8486-0D63-498E-BC06-BF5C50F5A445}" type="parTrans" cxnId="{8E45C2CB-4DCE-4DF8-9DCA-EEE34A26B527}">
      <dgm:prSet/>
      <dgm:spPr/>
      <dgm:t>
        <a:bodyPr/>
        <a:lstStyle/>
        <a:p>
          <a:endParaRPr lang="en-US"/>
        </a:p>
      </dgm:t>
    </dgm:pt>
    <dgm:pt modelId="{781F2468-F59F-470A-97BA-7CDFF29BA7DF}" type="sibTrans" cxnId="{8E45C2CB-4DCE-4DF8-9DCA-EEE34A26B527}">
      <dgm:prSet/>
      <dgm:spPr/>
      <dgm:t>
        <a:bodyPr/>
        <a:lstStyle/>
        <a:p>
          <a:endParaRPr lang="en-US"/>
        </a:p>
      </dgm:t>
    </dgm:pt>
    <dgm:pt modelId="{994BD7CF-C0A4-4C9D-A3FD-041D3F087ACF}">
      <dgm:prSet phldrT="[Text]" phldr="1"/>
      <dgm:spPr/>
      <dgm:t>
        <a:bodyPr/>
        <a:lstStyle/>
        <a:p>
          <a:endParaRPr lang="en-US"/>
        </a:p>
      </dgm:t>
    </dgm:pt>
    <dgm:pt modelId="{8153FCA1-B644-4DE6-9935-E46914DFEE58}" type="parTrans" cxnId="{5F2CA574-17AF-49B9-88A7-C1E1D5D988E9}">
      <dgm:prSet/>
      <dgm:spPr/>
      <dgm:t>
        <a:bodyPr/>
        <a:lstStyle/>
        <a:p>
          <a:endParaRPr lang="en-US"/>
        </a:p>
      </dgm:t>
    </dgm:pt>
    <dgm:pt modelId="{6D95A815-B462-4A15-98A9-68457080727F}" type="sibTrans" cxnId="{5F2CA574-17AF-49B9-88A7-C1E1D5D988E9}">
      <dgm:prSet/>
      <dgm:spPr/>
      <dgm:t>
        <a:bodyPr/>
        <a:lstStyle/>
        <a:p>
          <a:endParaRPr lang="en-US"/>
        </a:p>
      </dgm:t>
    </dgm:pt>
    <dgm:pt modelId="{039221CE-4793-4573-8AB9-518EC91343D5}">
      <dgm:prSet phldrT="[Text]" phldr="1"/>
      <dgm:spPr/>
      <dgm:t>
        <a:bodyPr/>
        <a:lstStyle/>
        <a:p>
          <a:endParaRPr lang="en-US"/>
        </a:p>
      </dgm:t>
    </dgm:pt>
    <dgm:pt modelId="{095F0BED-D88D-4F29-BFE5-5ADF2AD52CF4}" type="parTrans" cxnId="{96837EDF-528E-480F-98B3-35CC2F45C596}">
      <dgm:prSet/>
      <dgm:spPr/>
      <dgm:t>
        <a:bodyPr/>
        <a:lstStyle/>
        <a:p>
          <a:endParaRPr lang="en-US"/>
        </a:p>
      </dgm:t>
    </dgm:pt>
    <dgm:pt modelId="{149957F1-76D1-4FDB-89F4-569DDDB64C7C}" type="sibTrans" cxnId="{96837EDF-528E-480F-98B3-35CC2F45C596}">
      <dgm:prSet/>
      <dgm:spPr/>
      <dgm:t>
        <a:bodyPr/>
        <a:lstStyle/>
        <a:p>
          <a:endParaRPr lang="en-US"/>
        </a:p>
      </dgm:t>
    </dgm:pt>
    <dgm:pt modelId="{974C0478-8389-4D7B-B8D8-67292250FB49}" type="pres">
      <dgm:prSet presAssocID="{ED254F4D-44D3-40B8-938F-525591182457}" presName="diagram" presStyleCnt="0">
        <dgm:presLayoutVars>
          <dgm:dir/>
          <dgm:resizeHandles val="exact"/>
        </dgm:presLayoutVars>
      </dgm:prSet>
      <dgm:spPr/>
    </dgm:pt>
    <dgm:pt modelId="{23C9A414-C6FF-47ED-9A7B-FB206B24340A}" type="pres">
      <dgm:prSet presAssocID="{EC64320F-39C8-4FD7-B6B6-CCD2A09DB0E7}" presName="node" presStyleLbl="node1" presStyleIdx="0" presStyleCnt="5">
        <dgm:presLayoutVars>
          <dgm:bulletEnabled val="1"/>
        </dgm:presLayoutVars>
      </dgm:prSet>
      <dgm:spPr/>
    </dgm:pt>
    <dgm:pt modelId="{526DE27D-4CF5-4524-AA6D-E5A01B454F4E}" type="pres">
      <dgm:prSet presAssocID="{73EB952E-1896-491F-9F24-F85119CD69AE}" presName="sibTrans" presStyleCnt="0"/>
      <dgm:spPr/>
    </dgm:pt>
    <dgm:pt modelId="{9F4B741A-4967-4C9D-9FA0-E7D529C8537A}" type="pres">
      <dgm:prSet presAssocID="{6ED7BE29-4488-4286-908F-9FE97F3A5F16}" presName="node" presStyleLbl="node1" presStyleIdx="1" presStyleCnt="5">
        <dgm:presLayoutVars>
          <dgm:bulletEnabled val="1"/>
        </dgm:presLayoutVars>
      </dgm:prSet>
      <dgm:spPr/>
    </dgm:pt>
    <dgm:pt modelId="{DA1CF075-FEA8-481F-B0D9-E3031B4F8215}" type="pres">
      <dgm:prSet presAssocID="{3DEAD98C-2324-45AF-B10F-363D398A9D32}" presName="sibTrans" presStyleCnt="0"/>
      <dgm:spPr/>
    </dgm:pt>
    <dgm:pt modelId="{4366C430-7621-4C5B-96A4-46F750352657}" type="pres">
      <dgm:prSet presAssocID="{3D06D807-20E0-44BC-95FA-EAE69489EB60}" presName="node" presStyleLbl="node1" presStyleIdx="2" presStyleCnt="5">
        <dgm:presLayoutVars>
          <dgm:bulletEnabled val="1"/>
        </dgm:presLayoutVars>
      </dgm:prSet>
      <dgm:spPr/>
    </dgm:pt>
    <dgm:pt modelId="{EE2C526C-FABD-428D-BD0B-0AA44D3864E7}" type="pres">
      <dgm:prSet presAssocID="{781F2468-F59F-470A-97BA-7CDFF29BA7DF}" presName="sibTrans" presStyleCnt="0"/>
      <dgm:spPr/>
    </dgm:pt>
    <dgm:pt modelId="{F79F1C88-58BD-4381-81CC-D61375AAF583}" type="pres">
      <dgm:prSet presAssocID="{994BD7CF-C0A4-4C9D-A3FD-041D3F087ACF}" presName="node" presStyleLbl="node1" presStyleIdx="3" presStyleCnt="5">
        <dgm:presLayoutVars>
          <dgm:bulletEnabled val="1"/>
        </dgm:presLayoutVars>
      </dgm:prSet>
      <dgm:spPr/>
    </dgm:pt>
    <dgm:pt modelId="{FA9D63F0-0D4C-4D21-9D6F-A9683F785C80}" type="pres">
      <dgm:prSet presAssocID="{6D95A815-B462-4A15-98A9-68457080727F}" presName="sibTrans" presStyleCnt="0"/>
      <dgm:spPr/>
    </dgm:pt>
    <dgm:pt modelId="{D941235C-E6CA-4E65-A0B8-0C0B1143D28A}" type="pres">
      <dgm:prSet presAssocID="{039221CE-4793-4573-8AB9-518EC91343D5}" presName="node" presStyleLbl="node1" presStyleIdx="4" presStyleCnt="5">
        <dgm:presLayoutVars>
          <dgm:bulletEnabled val="1"/>
        </dgm:presLayoutVars>
      </dgm:prSet>
      <dgm:spPr/>
    </dgm:pt>
  </dgm:ptLst>
  <dgm:cxnLst>
    <dgm:cxn modelId="{3CF90006-F483-4889-8F0E-4ADFB6553A63}" srcId="{ED254F4D-44D3-40B8-938F-525591182457}" destId="{6ED7BE29-4488-4286-908F-9FE97F3A5F16}" srcOrd="1" destOrd="0" parTransId="{544A4A2D-0791-4162-8F72-FBE9EAE92B9E}" sibTransId="{3DEAD98C-2324-45AF-B10F-363D398A9D32}"/>
    <dgm:cxn modelId="{310FB616-7F74-4248-8F0D-ECAB1A6A16DC}" type="presOf" srcId="{039221CE-4793-4573-8AB9-518EC91343D5}" destId="{D941235C-E6CA-4E65-A0B8-0C0B1143D28A}" srcOrd="0" destOrd="0" presId="urn:microsoft.com/office/officeart/2005/8/layout/default"/>
    <dgm:cxn modelId="{E32C145B-ED95-4F61-A70A-3588AEE02528}" type="presOf" srcId="{EC64320F-39C8-4FD7-B6B6-CCD2A09DB0E7}" destId="{23C9A414-C6FF-47ED-9A7B-FB206B24340A}" srcOrd="0" destOrd="0" presId="urn:microsoft.com/office/officeart/2005/8/layout/default"/>
    <dgm:cxn modelId="{F4FA196A-6643-46B1-A2E8-EAC80DA92545}" type="presOf" srcId="{6ED7BE29-4488-4286-908F-9FE97F3A5F16}" destId="{9F4B741A-4967-4C9D-9FA0-E7D529C8537A}" srcOrd="0" destOrd="0" presId="urn:microsoft.com/office/officeart/2005/8/layout/default"/>
    <dgm:cxn modelId="{43448E4A-2288-4C2B-A835-490D8103FE63}" type="presOf" srcId="{ED254F4D-44D3-40B8-938F-525591182457}" destId="{974C0478-8389-4D7B-B8D8-67292250FB49}" srcOrd="0" destOrd="0" presId="urn:microsoft.com/office/officeart/2005/8/layout/default"/>
    <dgm:cxn modelId="{74FB614F-865F-4FE2-9458-8DBD6DF56CA3}" type="presOf" srcId="{3D06D807-20E0-44BC-95FA-EAE69489EB60}" destId="{4366C430-7621-4C5B-96A4-46F750352657}" srcOrd="0" destOrd="0" presId="urn:microsoft.com/office/officeart/2005/8/layout/default"/>
    <dgm:cxn modelId="{5F2CA574-17AF-49B9-88A7-C1E1D5D988E9}" srcId="{ED254F4D-44D3-40B8-938F-525591182457}" destId="{994BD7CF-C0A4-4C9D-A3FD-041D3F087ACF}" srcOrd="3" destOrd="0" parTransId="{8153FCA1-B644-4DE6-9935-E46914DFEE58}" sibTransId="{6D95A815-B462-4A15-98A9-68457080727F}"/>
    <dgm:cxn modelId="{08014BB9-F5BA-4EE1-B4B7-ED44E640989F}" type="presOf" srcId="{994BD7CF-C0A4-4C9D-A3FD-041D3F087ACF}" destId="{F79F1C88-58BD-4381-81CC-D61375AAF583}" srcOrd="0" destOrd="0" presId="urn:microsoft.com/office/officeart/2005/8/layout/default"/>
    <dgm:cxn modelId="{6953FCBB-ADB9-4C69-A317-0F42796B9A8B}" srcId="{ED254F4D-44D3-40B8-938F-525591182457}" destId="{EC64320F-39C8-4FD7-B6B6-CCD2A09DB0E7}" srcOrd="0" destOrd="0" parTransId="{E115734C-D461-4F11-AB14-20A414C443AF}" sibTransId="{73EB952E-1896-491F-9F24-F85119CD69AE}"/>
    <dgm:cxn modelId="{8E45C2CB-4DCE-4DF8-9DCA-EEE34A26B527}" srcId="{ED254F4D-44D3-40B8-938F-525591182457}" destId="{3D06D807-20E0-44BC-95FA-EAE69489EB60}" srcOrd="2" destOrd="0" parTransId="{842A8486-0D63-498E-BC06-BF5C50F5A445}" sibTransId="{781F2468-F59F-470A-97BA-7CDFF29BA7DF}"/>
    <dgm:cxn modelId="{96837EDF-528E-480F-98B3-35CC2F45C596}" srcId="{ED254F4D-44D3-40B8-938F-525591182457}" destId="{039221CE-4793-4573-8AB9-518EC91343D5}" srcOrd="4" destOrd="0" parTransId="{095F0BED-D88D-4F29-BFE5-5ADF2AD52CF4}" sibTransId="{149957F1-76D1-4FDB-89F4-569DDDB64C7C}"/>
    <dgm:cxn modelId="{3C2E2653-9D9A-4361-BEAD-798D6352C4DF}" type="presParOf" srcId="{974C0478-8389-4D7B-B8D8-67292250FB49}" destId="{23C9A414-C6FF-47ED-9A7B-FB206B24340A}" srcOrd="0" destOrd="0" presId="urn:microsoft.com/office/officeart/2005/8/layout/default"/>
    <dgm:cxn modelId="{D1EB9D7D-D7FA-433A-AB80-8546D70425AC}" type="presParOf" srcId="{974C0478-8389-4D7B-B8D8-67292250FB49}" destId="{526DE27D-4CF5-4524-AA6D-E5A01B454F4E}" srcOrd="1" destOrd="0" presId="urn:microsoft.com/office/officeart/2005/8/layout/default"/>
    <dgm:cxn modelId="{BBF519B2-B37A-4B98-8745-50B6F9C57A4F}" type="presParOf" srcId="{974C0478-8389-4D7B-B8D8-67292250FB49}" destId="{9F4B741A-4967-4C9D-9FA0-E7D529C8537A}" srcOrd="2" destOrd="0" presId="urn:microsoft.com/office/officeart/2005/8/layout/default"/>
    <dgm:cxn modelId="{A91278C0-A7CE-4C6B-B8FB-697B6B9EF99B}" type="presParOf" srcId="{974C0478-8389-4D7B-B8D8-67292250FB49}" destId="{DA1CF075-FEA8-481F-B0D9-E3031B4F8215}" srcOrd="3" destOrd="0" presId="urn:microsoft.com/office/officeart/2005/8/layout/default"/>
    <dgm:cxn modelId="{02F0AB21-70A4-4951-AED5-11486975237C}" type="presParOf" srcId="{974C0478-8389-4D7B-B8D8-67292250FB49}" destId="{4366C430-7621-4C5B-96A4-46F750352657}" srcOrd="4" destOrd="0" presId="urn:microsoft.com/office/officeart/2005/8/layout/default"/>
    <dgm:cxn modelId="{DD072EB9-14FC-4A0A-8FA8-5004490C1A6D}" type="presParOf" srcId="{974C0478-8389-4D7B-B8D8-67292250FB49}" destId="{EE2C526C-FABD-428D-BD0B-0AA44D3864E7}" srcOrd="5" destOrd="0" presId="urn:microsoft.com/office/officeart/2005/8/layout/default"/>
    <dgm:cxn modelId="{24BDDAD7-0648-42EF-A440-15EF2799DBBF}" type="presParOf" srcId="{974C0478-8389-4D7B-B8D8-67292250FB49}" destId="{F79F1C88-58BD-4381-81CC-D61375AAF583}" srcOrd="6" destOrd="0" presId="urn:microsoft.com/office/officeart/2005/8/layout/default"/>
    <dgm:cxn modelId="{735EB38E-9F06-434C-A435-508603DCDF7B}" type="presParOf" srcId="{974C0478-8389-4D7B-B8D8-67292250FB49}" destId="{FA9D63F0-0D4C-4D21-9D6F-A9683F785C80}" srcOrd="7" destOrd="0" presId="urn:microsoft.com/office/officeart/2005/8/layout/default"/>
    <dgm:cxn modelId="{5993A75F-7357-4267-BA41-465BAFF6E563}" type="presParOf" srcId="{974C0478-8389-4D7B-B8D8-67292250FB49}" destId="{D941235C-E6CA-4E65-A0B8-0C0B1143D28A}"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C9A414-C6FF-47ED-9A7B-FB206B24340A}">
      <dsp:nvSpPr>
        <dsp:cNvPr id="0" name=""/>
        <dsp:cNvSpPr/>
      </dsp:nvSpPr>
      <dsp:spPr>
        <a:xfrm>
          <a:off x="757" y="82775"/>
          <a:ext cx="409882" cy="245929"/>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757" y="82775"/>
        <a:ext cx="409882" cy="245929"/>
      </dsp:txXfrm>
    </dsp:sp>
    <dsp:sp modelId="{9F4B741A-4967-4C9D-9FA0-E7D529C8537A}">
      <dsp:nvSpPr>
        <dsp:cNvPr id="0" name=""/>
        <dsp:cNvSpPr/>
      </dsp:nvSpPr>
      <dsp:spPr>
        <a:xfrm>
          <a:off x="451627" y="82775"/>
          <a:ext cx="409882" cy="245929"/>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latin typeface="Century Gothic" panose="020B0502020202020204"/>
            </a:rPr>
            <a:t>76.5</a:t>
          </a:r>
          <a:endParaRPr lang="en-US" sz="1100" kern="1200" dirty="0"/>
        </a:p>
      </dsp:txBody>
      <dsp:txXfrm>
        <a:off x="451627" y="82775"/>
        <a:ext cx="409882" cy="245929"/>
      </dsp:txXfrm>
    </dsp:sp>
    <dsp:sp modelId="{4366C430-7621-4C5B-96A4-46F750352657}">
      <dsp:nvSpPr>
        <dsp:cNvPr id="0" name=""/>
        <dsp:cNvSpPr/>
      </dsp:nvSpPr>
      <dsp:spPr>
        <a:xfrm>
          <a:off x="902498" y="82775"/>
          <a:ext cx="409882" cy="245929"/>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902498" y="82775"/>
        <a:ext cx="409882" cy="245929"/>
      </dsp:txXfrm>
    </dsp:sp>
    <dsp:sp modelId="{F79F1C88-58BD-4381-81CC-D61375AAF583}">
      <dsp:nvSpPr>
        <dsp:cNvPr id="0" name=""/>
        <dsp:cNvSpPr/>
      </dsp:nvSpPr>
      <dsp:spPr>
        <a:xfrm>
          <a:off x="1353369" y="82775"/>
          <a:ext cx="409882" cy="245929"/>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1353369" y="82775"/>
        <a:ext cx="409882" cy="245929"/>
      </dsp:txXfrm>
    </dsp:sp>
    <dsp:sp modelId="{D941235C-E6CA-4E65-A0B8-0C0B1143D28A}">
      <dsp:nvSpPr>
        <dsp:cNvPr id="0" name=""/>
        <dsp:cNvSpPr/>
      </dsp:nvSpPr>
      <dsp:spPr>
        <a:xfrm>
          <a:off x="1804240" y="82775"/>
          <a:ext cx="409882" cy="245929"/>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1804240" y="82775"/>
        <a:ext cx="409882" cy="245929"/>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729941-196E-46B7-BF88-FF2F3F0B120A}" type="datetimeFigureOut">
              <a:t>3/8/2024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F52006-A230-40EE-91A4-7666EF997CB9}" type="slidenum">
              <a:t>‹#›</a:t>
            </a:fld>
            <a:endParaRPr lang="en-US"/>
          </a:p>
        </p:txBody>
      </p:sp>
    </p:spTree>
    <p:extLst>
      <p:ext uri="{BB962C8B-B14F-4D97-AF65-F5344CB8AC3E}">
        <p14:creationId xmlns:p14="http://schemas.microsoft.com/office/powerpoint/2010/main" val="25064389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55F52006-A230-40EE-91A4-7666EF997CB9}" type="slidenum">
              <a:t>5</a:t>
            </a:fld>
            <a:endParaRPr lang="en-US"/>
          </a:p>
        </p:txBody>
      </p:sp>
    </p:spTree>
    <p:extLst>
      <p:ext uri="{BB962C8B-B14F-4D97-AF65-F5344CB8AC3E}">
        <p14:creationId xmlns:p14="http://schemas.microsoft.com/office/powerpoint/2010/main" val="26857238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dirty="0"/>
              <a:t>Click to edit Master title style</a:t>
            </a:r>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3/8/2024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285715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320791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dirty="0"/>
              <a:t>Click to edit Master title style</a:t>
            </a:r>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430937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3/8/2024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728102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3/8/2024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300382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3/8/2024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548477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3/8/2024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655884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dirty="0"/>
              <a:t>Click to edit Master title style</a:t>
            </a:r>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337277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dirty="0"/>
              <a:t>Click to edit Master title style</a:t>
            </a:r>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631020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3/8/2024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520718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dirty="0"/>
              <a:t>Click to edit Master title style</a:t>
            </a:r>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416847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3569033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dirty="0"/>
              <a:t>Click to edit Master title style</a:t>
            </a:r>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214570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5224837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60480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91390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08199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3/8/2024</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34750626"/>
      </p:ext>
    </p:extLst>
  </p:cSld>
  <p:clrMap bg1="dk1" tx1="lt1" bg2="dk2" tx2="lt2" accent1="accent1" accent2="accent2" accent3="accent3" accent4="accent4" accent5="accent5" accent6="accent6" hlink="hlink" folHlink="folHlink"/>
  <p:sldLayoutIdLst>
    <p:sldLayoutId id="2147483809" r:id="rId1"/>
    <p:sldLayoutId id="2147483810" r:id="rId2"/>
    <p:sldLayoutId id="2147483811" r:id="rId3"/>
    <p:sldLayoutId id="2147483812" r:id="rId4"/>
    <p:sldLayoutId id="2147483813" r:id="rId5"/>
    <p:sldLayoutId id="2147483814" r:id="rId6"/>
    <p:sldLayoutId id="2147483815" r:id="rId7"/>
    <p:sldLayoutId id="2147483816" r:id="rId8"/>
    <p:sldLayoutId id="2147483817" r:id="rId9"/>
    <p:sldLayoutId id="2147483818" r:id="rId10"/>
    <p:sldLayoutId id="2147483819" r:id="rId11"/>
    <p:sldLayoutId id="2147483820" r:id="rId12"/>
    <p:sldLayoutId id="2147483821" r:id="rId13"/>
    <p:sldLayoutId id="2147483822" r:id="rId14"/>
    <p:sldLayoutId id="2147483823" r:id="rId15"/>
    <p:sldLayoutId id="2147483824" r:id="rId16"/>
    <p:sldLayoutId id="2147483825"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1511F85B-5967-428B-BE8B-819A79813D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6" name="Picture 45">
            <a:extLst>
              <a:ext uri="{FF2B5EF4-FFF2-40B4-BE49-F238E27FC236}">
                <a16:creationId xmlns:a16="http://schemas.microsoft.com/office/drawing/2014/main" id="{3EE223A1-E35F-E324-9526-B06555172D34}"/>
              </a:ext>
            </a:extLst>
          </p:cNvPr>
          <p:cNvPicPr>
            <a:picLocks noChangeAspect="1"/>
          </p:cNvPicPr>
          <p:nvPr/>
        </p:nvPicPr>
        <p:blipFill rotWithShape="1">
          <a:blip r:embed="rId2">
            <a:grayscl/>
          </a:blip>
          <a:srcRect l="16649" r="2017" b="-1"/>
          <a:stretch/>
        </p:blipFill>
        <p:spPr>
          <a:xfrm>
            <a:off x="-568940" y="1290330"/>
            <a:ext cx="12191980" cy="6857990"/>
          </a:xfrm>
          <a:prstGeom prst="rect">
            <a:avLst/>
          </a:prstGeom>
        </p:spPr>
      </p:pic>
      <p:sp>
        <p:nvSpPr>
          <p:cNvPr id="53" name="Snip Diagonal Corner Rectangle 6">
            <a:extLst>
              <a:ext uri="{FF2B5EF4-FFF2-40B4-BE49-F238E27FC236}">
                <a16:creationId xmlns:a16="http://schemas.microsoft.com/office/drawing/2014/main" id="{28DA8D05-CF65-4382-8BF4-2A08754DB5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1075" cy="6857998"/>
          </a:xfrm>
          <a:prstGeom prst="snip2DiagRect">
            <a:avLst>
              <a:gd name="adj1" fmla="val 0"/>
              <a:gd name="adj2" fmla="val 42414"/>
            </a:avLst>
          </a:prstGeom>
          <a:gradFill>
            <a:gsLst>
              <a:gs pos="2000">
                <a:schemeClr val="dk2">
                  <a:tint val="97000"/>
                  <a:hueMod val="92000"/>
                  <a:satMod val="169000"/>
                  <a:lumMod val="164000"/>
                  <a:alpha val="79000"/>
                </a:schemeClr>
              </a:gs>
              <a:gs pos="100000">
                <a:schemeClr val="dk2">
                  <a:shade val="96000"/>
                  <a:satMod val="120000"/>
                  <a:lumMod val="90000"/>
                  <a:alpha val="88000"/>
                </a:schemeClr>
              </a:gs>
            </a:gsLst>
          </a:gradFill>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571274" y="2509284"/>
            <a:ext cx="6767736" cy="2486049"/>
          </a:xfrm>
        </p:spPr>
        <p:txBody>
          <a:bodyPr>
            <a:normAutofit/>
          </a:bodyPr>
          <a:lstStyle/>
          <a:p>
            <a:r>
              <a:rPr lang="en-US" dirty="0"/>
              <a:t>Public Health </a:t>
            </a:r>
            <a:endParaRPr lang="en-US"/>
          </a:p>
        </p:txBody>
      </p:sp>
      <p:sp>
        <p:nvSpPr>
          <p:cNvPr id="3" name="Subtitle 2"/>
          <p:cNvSpPr>
            <a:spLocks noGrp="1"/>
          </p:cNvSpPr>
          <p:nvPr>
            <p:ph type="subTitle" idx="1"/>
          </p:nvPr>
        </p:nvSpPr>
        <p:spPr>
          <a:xfrm>
            <a:off x="614249" y="5071532"/>
            <a:ext cx="5133408" cy="914401"/>
          </a:xfrm>
          <a:prstGeom prst="downArrow">
            <a:avLst/>
          </a:prstGeom>
        </p:spPr>
        <p:txBody>
          <a:bodyPr vert="horz" lIns="91440" tIns="45720" rIns="91440" bIns="45720" rtlCol="0">
            <a:normAutofit/>
          </a:bodyPr>
          <a:lstStyle/>
          <a:p>
            <a:endParaRPr lang="en-US" dirty="0">
              <a:solidFill>
                <a:schemeClr val="tx1"/>
              </a:solidFill>
            </a:endParaRPr>
          </a:p>
        </p:txBody>
      </p:sp>
      <p:grpSp>
        <p:nvGrpSpPr>
          <p:cNvPr id="55" name="Group 54">
            <a:extLst>
              <a:ext uri="{FF2B5EF4-FFF2-40B4-BE49-F238E27FC236}">
                <a16:creationId xmlns:a16="http://schemas.microsoft.com/office/drawing/2014/main" id="{E0C6252F-9468-4CFE-8A28-0DFE703FB7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1344" y="9144"/>
            <a:ext cx="6080656" cy="6163733"/>
            <a:chOff x="6108170" y="8467"/>
            <a:chExt cx="6080656" cy="6163733"/>
          </a:xfrm>
        </p:grpSpPr>
        <p:cxnSp>
          <p:nvCxnSpPr>
            <p:cNvPr id="56" name="Straight Connector 55">
              <a:extLst>
                <a:ext uri="{FF2B5EF4-FFF2-40B4-BE49-F238E27FC236}">
                  <a16:creationId xmlns:a16="http://schemas.microsoft.com/office/drawing/2014/main" id="{F873F8F7-6FEE-4BB3-94A3-78B5C2FF1D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7" name="Straight Connector 56">
              <a:extLst>
                <a:ext uri="{FF2B5EF4-FFF2-40B4-BE49-F238E27FC236}">
                  <a16:creationId xmlns:a16="http://schemas.microsoft.com/office/drawing/2014/main" id="{FF5B2264-1E71-4A5B-ABFC-2832FD78EC9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8" name="Straight Connector 57">
              <a:extLst>
                <a:ext uri="{FF2B5EF4-FFF2-40B4-BE49-F238E27FC236}">
                  <a16:creationId xmlns:a16="http://schemas.microsoft.com/office/drawing/2014/main" id="{C6E0A76D-9460-46B8-BD58-9E9BF9CEB3F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47E3790F-67C5-42CD-B933-75C6F3250AA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60" name="Straight Connector 59">
              <a:extLst>
                <a:ext uri="{FF2B5EF4-FFF2-40B4-BE49-F238E27FC236}">
                  <a16:creationId xmlns:a16="http://schemas.microsoft.com/office/drawing/2014/main" id="{4EF3C2C4-F6BB-4D14-8577-3649162D0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8FD48FB1-66D8-4676-B0AA-C139A1DB78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F033F5AE-6728-4F19-8DED-658E674B3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82C7D74A-18BA-4709-A808-44E8815C4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B5164A3F-1561-4039-8185-AB0EEB713E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2A35DB53-42BE-460E-9CA1-1294C98463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useBgFill="1">
        <p:nvSpPr>
          <p:cNvPr id="20" name="Rectangle 19">
            <a:extLst>
              <a:ext uri="{FF2B5EF4-FFF2-40B4-BE49-F238E27FC236}">
                <a16:creationId xmlns:a16="http://schemas.microsoft.com/office/drawing/2014/main" id="{C5BDD1EA-D8C1-45AF-9F0A-14A2A137BA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0EC8E3-5362-2A77-4945-638D6AEC5586}"/>
              </a:ext>
            </a:extLst>
          </p:cNvPr>
          <p:cNvSpPr>
            <a:spLocks noGrp="1"/>
          </p:cNvSpPr>
          <p:nvPr>
            <p:ph type="title"/>
          </p:nvPr>
        </p:nvSpPr>
        <p:spPr>
          <a:xfrm>
            <a:off x="7532710" y="628617"/>
            <a:ext cx="3971902" cy="3028983"/>
          </a:xfrm>
        </p:spPr>
        <p:txBody>
          <a:bodyPr vert="horz" lIns="91440" tIns="45720" rIns="91440" bIns="45720" rtlCol="0" anchor="b">
            <a:normAutofit/>
          </a:bodyPr>
          <a:lstStyle/>
          <a:p>
            <a:r>
              <a:rPr lang="en-US" sz="4800"/>
              <a:t>Aims and objectives </a:t>
            </a:r>
          </a:p>
        </p:txBody>
      </p:sp>
      <p:sp>
        <p:nvSpPr>
          <p:cNvPr id="3" name="Content Placeholder 2">
            <a:extLst>
              <a:ext uri="{FF2B5EF4-FFF2-40B4-BE49-F238E27FC236}">
                <a16:creationId xmlns:a16="http://schemas.microsoft.com/office/drawing/2014/main" id="{872E410F-A5F8-9CCD-F7BF-9F4E2D86D5E7}"/>
              </a:ext>
            </a:extLst>
          </p:cNvPr>
          <p:cNvSpPr>
            <a:spLocks noGrp="1"/>
          </p:cNvSpPr>
          <p:nvPr>
            <p:ph idx="1"/>
          </p:nvPr>
        </p:nvSpPr>
        <p:spPr>
          <a:xfrm>
            <a:off x="7532709" y="3843868"/>
            <a:ext cx="2827315" cy="1564744"/>
          </a:xfrm>
        </p:spPr>
        <p:txBody>
          <a:bodyPr vert="horz" lIns="91440" tIns="45720" rIns="91440" bIns="45720" rtlCol="0" anchor="t">
            <a:normAutofit/>
          </a:bodyPr>
          <a:lstStyle/>
          <a:p>
            <a:pPr marL="0" indent="0">
              <a:lnSpc>
                <a:spcPct val="90000"/>
              </a:lnSpc>
              <a:buNone/>
            </a:pPr>
            <a:r>
              <a:rPr lang="en-US" sz="2100" dirty="0"/>
              <a:t>Introducing the concepts of Public Health and disease locally, nationally and worldwide</a:t>
            </a:r>
          </a:p>
        </p:txBody>
      </p:sp>
      <p:sp>
        <p:nvSpPr>
          <p:cNvPr id="22" name="Snip Diagonal Corner Rectangle 6">
            <a:extLst>
              <a:ext uri="{FF2B5EF4-FFF2-40B4-BE49-F238E27FC236}">
                <a16:creationId xmlns:a16="http://schemas.microsoft.com/office/drawing/2014/main" id="{14354E08-0068-48D7-A8AD-84C7B1CF5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000" y="620722"/>
            <a:ext cx="6575496" cy="5286838"/>
          </a:xfrm>
          <a:prstGeom prst="snip2DiagRect">
            <a:avLst>
              <a:gd name="adj1" fmla="val 10787"/>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holding a globe">
            <a:extLst>
              <a:ext uri="{FF2B5EF4-FFF2-40B4-BE49-F238E27FC236}">
                <a16:creationId xmlns:a16="http://schemas.microsoft.com/office/drawing/2014/main" id="{FC4EA9AB-0330-9580-BF13-515F0B5F28E1}"/>
              </a:ext>
            </a:extLst>
          </p:cNvPr>
          <p:cNvPicPr>
            <a:picLocks noChangeAspect="1"/>
          </p:cNvPicPr>
          <p:nvPr/>
        </p:nvPicPr>
        <p:blipFill rotWithShape="1">
          <a:blip r:embed="rId2"/>
          <a:srcRect l="12699" r="12323" b="1"/>
          <a:stretch/>
        </p:blipFill>
        <p:spPr>
          <a:xfrm>
            <a:off x="799072" y="786117"/>
            <a:ext cx="6245352" cy="4956048"/>
          </a:xfrm>
          <a:custGeom>
            <a:avLst/>
            <a:gdLst/>
            <a:ahLst/>
            <a:cxnLst/>
            <a:rect l="l" t="t" r="r" b="b"/>
            <a:pathLst>
              <a:path w="6245352" h="4956048">
                <a:moveTo>
                  <a:pt x="534609" y="0"/>
                </a:moveTo>
                <a:lnTo>
                  <a:pt x="6245352" y="0"/>
                </a:lnTo>
                <a:lnTo>
                  <a:pt x="6245352" y="4421439"/>
                </a:lnTo>
                <a:lnTo>
                  <a:pt x="5710743" y="4956048"/>
                </a:lnTo>
                <a:lnTo>
                  <a:pt x="0" y="4956048"/>
                </a:lnTo>
                <a:lnTo>
                  <a:pt x="0" y="534609"/>
                </a:lnTo>
                <a:close/>
              </a:path>
            </a:pathLst>
          </a:custGeom>
        </p:spPr>
      </p:pic>
      <p:grpSp>
        <p:nvGrpSpPr>
          <p:cNvPr id="24" name="Group 23">
            <a:extLst>
              <a:ext uri="{FF2B5EF4-FFF2-40B4-BE49-F238E27FC236}">
                <a16:creationId xmlns:a16="http://schemas.microsoft.com/office/drawing/2014/main" id="{A779F34F-2960-4B81-BA08-445B6F6A0C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25" name="Straight Connector 24">
              <a:extLst>
                <a:ext uri="{FF2B5EF4-FFF2-40B4-BE49-F238E27FC236}">
                  <a16:creationId xmlns:a16="http://schemas.microsoft.com/office/drawing/2014/main" id="{10A57ACC-416F-4A5D-B7F7-DDA9886A3A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26522B4F-50C4-4FCE-8AE2-3789D63ED33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2C3978FC-B5D1-42BE-B086-BC2A733D58F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ACED99F1-340D-4970-8E66-3B28E92711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9" name="Straight Connector 28">
              <a:extLst>
                <a:ext uri="{FF2B5EF4-FFF2-40B4-BE49-F238E27FC236}">
                  <a16:creationId xmlns:a16="http://schemas.microsoft.com/office/drawing/2014/main" id="{50A54E39-63C0-4847-A766-C6B74FEB48D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22385963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cxnSp>
        <p:nvCxnSpPr>
          <p:cNvPr id="46" name="Straight Connector 45">
            <a:extLst>
              <a:ext uri="{FF2B5EF4-FFF2-40B4-BE49-F238E27FC236}">
                <a16:creationId xmlns:a16="http://schemas.microsoft.com/office/drawing/2014/main" id="{8C152077-984A-4612-B0E1-251C62EB15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8" name="Straight Connector 47">
            <a:extLst>
              <a:ext uri="{FF2B5EF4-FFF2-40B4-BE49-F238E27FC236}">
                <a16:creationId xmlns:a16="http://schemas.microsoft.com/office/drawing/2014/main" id="{C05450BA-2A87-4847-A5A0-E7D9605572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0" name="Straight Connector 49">
            <a:extLst>
              <a:ext uri="{FF2B5EF4-FFF2-40B4-BE49-F238E27FC236}">
                <a16:creationId xmlns:a16="http://schemas.microsoft.com/office/drawing/2014/main" id="{A16F9ADA-A824-456A-9728-D5BFFE04D3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2" name="Straight Connector 51">
            <a:extLst>
              <a:ext uri="{FF2B5EF4-FFF2-40B4-BE49-F238E27FC236}">
                <a16:creationId xmlns:a16="http://schemas.microsoft.com/office/drawing/2014/main" id="{63034157-938C-45F5-8DCA-208D22E5BB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4" name="Straight Connector 53">
            <a:extLst>
              <a:ext uri="{FF2B5EF4-FFF2-40B4-BE49-F238E27FC236}">
                <a16:creationId xmlns:a16="http://schemas.microsoft.com/office/drawing/2014/main" id="{2369327A-A6C5-4293-80D1-DECEBA3F5F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useBgFill="1">
        <p:nvSpPr>
          <p:cNvPr id="56" name="Rectangle 55">
            <a:extLst>
              <a:ext uri="{FF2B5EF4-FFF2-40B4-BE49-F238E27FC236}">
                <a16:creationId xmlns:a16="http://schemas.microsoft.com/office/drawing/2014/main" id="{74AF5031-D100-43C2-A5E6-E680A0F96D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6BBD79-1A89-F11E-3EA8-29BBF741B97D}"/>
              </a:ext>
            </a:extLst>
          </p:cNvPr>
          <p:cNvSpPr>
            <a:spLocks noGrp="1"/>
          </p:cNvSpPr>
          <p:nvPr>
            <p:ph type="title"/>
          </p:nvPr>
        </p:nvSpPr>
        <p:spPr>
          <a:xfrm>
            <a:off x="440373" y="391159"/>
            <a:ext cx="6704350" cy="3266441"/>
          </a:xfrm>
        </p:spPr>
        <p:txBody>
          <a:bodyPr vert="horz" lIns="91440" tIns="45720" rIns="91440" bIns="45720" rtlCol="0" anchor="b">
            <a:normAutofit fontScale="90000"/>
          </a:bodyPr>
          <a:lstStyle/>
          <a:p>
            <a:br>
              <a:rPr lang="en-GB" sz="2800" dirty="0">
                <a:solidFill>
                  <a:srgbClr val="000000"/>
                </a:solidFill>
                <a:latin typeface="Arial"/>
                <a:cs typeface="Arial"/>
              </a:rPr>
            </a:br>
            <a:r>
              <a:rPr lang="en-GB" sz="2800" dirty="0">
                <a:solidFill>
                  <a:srgbClr val="000000"/>
                </a:solidFill>
                <a:latin typeface="Arial"/>
                <a:cs typeface="Arial"/>
              </a:rPr>
              <a:t>Public health has been defined as the "art" of illness</a:t>
            </a:r>
            <a:r>
              <a:rPr lang="en-GB" sz="4800" dirty="0">
                <a:solidFill>
                  <a:srgbClr val="000000"/>
                </a:solidFill>
                <a:latin typeface="Arial"/>
                <a:cs typeface="Arial"/>
              </a:rPr>
              <a:t> </a:t>
            </a:r>
            <a:r>
              <a:rPr lang="en-GB" sz="2800" dirty="0">
                <a:solidFill>
                  <a:srgbClr val="000000"/>
                </a:solidFill>
                <a:latin typeface="Arial"/>
                <a:cs typeface="Arial"/>
              </a:rPr>
              <a:t>prevention, health promotion, and life extension through all organised methods in all healthcare settings (RCN, 2024).</a:t>
            </a:r>
            <a:br>
              <a:rPr lang="en-US" sz="2800" dirty="0"/>
            </a:br>
            <a:endParaRPr lang="en-US" sz="2800"/>
          </a:p>
        </p:txBody>
      </p:sp>
      <p:pic>
        <p:nvPicPr>
          <p:cNvPr id="5" name="Picture 4" descr="Stethoscope on white background">
            <a:extLst>
              <a:ext uri="{FF2B5EF4-FFF2-40B4-BE49-F238E27FC236}">
                <a16:creationId xmlns:a16="http://schemas.microsoft.com/office/drawing/2014/main" id="{2FFBA797-010F-D50D-E8AA-490BE2A38944}"/>
              </a:ext>
            </a:extLst>
          </p:cNvPr>
          <p:cNvPicPr>
            <a:picLocks noChangeAspect="1"/>
          </p:cNvPicPr>
          <p:nvPr/>
        </p:nvPicPr>
        <p:blipFill rotWithShape="1">
          <a:blip r:embed="rId2"/>
          <a:srcRect r="-3" b="13729"/>
          <a:stretch/>
        </p:blipFill>
        <p:spPr>
          <a:xfrm>
            <a:off x="7552266" y="10"/>
            <a:ext cx="4639733" cy="2651750"/>
          </a:xfrm>
          <a:prstGeom prst="rect">
            <a:avLst/>
          </a:prstGeom>
          <a:effectLst>
            <a:innerShdw blurRad="57150" dist="38100" dir="14460000">
              <a:prstClr val="black">
                <a:alpha val="70000"/>
              </a:prstClr>
            </a:innerShdw>
          </a:effectLst>
        </p:spPr>
      </p:pic>
      <p:pic>
        <p:nvPicPr>
          <p:cNvPr id="4" name="Picture 3" descr="Exotic Backgrounds 9 Free Stock Photo - Public Domain Pictures">
            <a:extLst>
              <a:ext uri="{FF2B5EF4-FFF2-40B4-BE49-F238E27FC236}">
                <a16:creationId xmlns:a16="http://schemas.microsoft.com/office/drawing/2014/main" id="{13D63C74-0206-B376-0A82-482543A0EE66}"/>
              </a:ext>
            </a:extLst>
          </p:cNvPr>
          <p:cNvPicPr>
            <a:picLocks noChangeAspect="1"/>
          </p:cNvPicPr>
          <p:nvPr/>
        </p:nvPicPr>
        <p:blipFill rotWithShape="1">
          <a:blip r:embed="rId3"/>
          <a:srcRect l="17327" r="1" b="1"/>
          <a:stretch/>
        </p:blipFill>
        <p:spPr>
          <a:xfrm>
            <a:off x="4541087" y="7680960"/>
            <a:ext cx="3275119" cy="2946400"/>
          </a:xfrm>
          <a:prstGeom prst="rect">
            <a:avLst/>
          </a:prstGeom>
          <a:effectLst>
            <a:innerShdw blurRad="57150" dist="38100" dir="14460000">
              <a:prstClr val="black">
                <a:alpha val="70000"/>
              </a:prstClr>
            </a:innerShdw>
          </a:effectLst>
        </p:spPr>
      </p:pic>
      <p:grpSp>
        <p:nvGrpSpPr>
          <p:cNvPr id="58" name="Group 57">
            <a:extLst>
              <a:ext uri="{FF2B5EF4-FFF2-40B4-BE49-F238E27FC236}">
                <a16:creationId xmlns:a16="http://schemas.microsoft.com/office/drawing/2014/main" id="{B096D047-D6C9-4CA7-A109-46B33A488F2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8170" y="8467"/>
            <a:ext cx="6080656" cy="6163733"/>
            <a:chOff x="6108170" y="8467"/>
            <a:chExt cx="6080656" cy="6163733"/>
          </a:xfrm>
        </p:grpSpPr>
        <p:cxnSp>
          <p:nvCxnSpPr>
            <p:cNvPr id="59" name="Straight Connector 58">
              <a:extLst>
                <a:ext uri="{FF2B5EF4-FFF2-40B4-BE49-F238E27FC236}">
                  <a16:creationId xmlns:a16="http://schemas.microsoft.com/office/drawing/2014/main" id="{0C2FB59B-E404-4040-B5AD-37E1B7CEF8B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rgbClr val="FFFFFF">
                  <a:alpha val="81176"/>
                </a:srgbClr>
              </a:solidFill>
            </a:ln>
          </p:spPr>
          <p:style>
            <a:lnRef idx="2">
              <a:schemeClr val="accent1"/>
            </a:lnRef>
            <a:fillRef idx="0">
              <a:schemeClr val="accent1"/>
            </a:fillRef>
            <a:effectRef idx="1">
              <a:schemeClr val="accent1"/>
            </a:effectRef>
            <a:fontRef idx="minor">
              <a:schemeClr val="tx1"/>
            </a:fontRef>
          </p:style>
        </p:cxnSp>
        <p:cxnSp>
          <p:nvCxnSpPr>
            <p:cNvPr id="60" name="Straight Connector 59">
              <a:extLst>
                <a:ext uri="{FF2B5EF4-FFF2-40B4-BE49-F238E27FC236}">
                  <a16:creationId xmlns:a16="http://schemas.microsoft.com/office/drawing/2014/main" id="{FBC7F092-2F00-4C2E-8417-4E5F33FF2C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rgbClr val="FFFFFF">
                  <a:alpha val="81176"/>
                </a:srgbClr>
              </a:solidFill>
            </a:ln>
          </p:spPr>
          <p:style>
            <a:lnRef idx="2">
              <a:schemeClr val="accent1"/>
            </a:lnRef>
            <a:fillRef idx="0">
              <a:schemeClr val="accent1"/>
            </a:fillRef>
            <a:effectRef idx="1">
              <a:schemeClr val="accent1"/>
            </a:effectRef>
            <a:fontRef idx="minor">
              <a:schemeClr val="tx1"/>
            </a:fontRef>
          </p:style>
        </p:cxnSp>
        <p:cxnSp>
          <p:nvCxnSpPr>
            <p:cNvPr id="61" name="Straight Connector 60">
              <a:extLst>
                <a:ext uri="{FF2B5EF4-FFF2-40B4-BE49-F238E27FC236}">
                  <a16:creationId xmlns:a16="http://schemas.microsoft.com/office/drawing/2014/main" id="{A1C457CA-89E0-4127-883E-55111504E5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rgbClr val="FFFFFF">
                  <a:alpha val="81176"/>
                </a:srgbClr>
              </a:solidFill>
            </a:ln>
          </p:spPr>
          <p:style>
            <a:lnRef idx="2">
              <a:schemeClr val="accent1"/>
            </a:lnRef>
            <a:fillRef idx="0">
              <a:schemeClr val="accent1"/>
            </a:fillRef>
            <a:effectRef idx="1">
              <a:schemeClr val="accent1"/>
            </a:effectRef>
            <a:fontRef idx="minor">
              <a:schemeClr val="tx1"/>
            </a:fontRef>
          </p:style>
        </p:cxnSp>
        <p:cxnSp>
          <p:nvCxnSpPr>
            <p:cNvPr id="62" name="Straight Connector 61">
              <a:extLst>
                <a:ext uri="{FF2B5EF4-FFF2-40B4-BE49-F238E27FC236}">
                  <a16:creationId xmlns:a16="http://schemas.microsoft.com/office/drawing/2014/main" id="{6E82E5A4-A136-456E-88DA-0A5B636012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rgbClr val="FFFFFF">
                  <a:alpha val="81176"/>
                </a:srgbClr>
              </a:solidFill>
            </a:ln>
          </p:spPr>
          <p:style>
            <a:lnRef idx="2">
              <a:schemeClr val="accent1"/>
            </a:lnRef>
            <a:fillRef idx="0">
              <a:schemeClr val="accent1"/>
            </a:fillRef>
            <a:effectRef idx="1">
              <a:schemeClr val="accent1"/>
            </a:effectRef>
            <a:fontRef idx="minor">
              <a:schemeClr val="tx1"/>
            </a:fontRef>
          </p:style>
        </p:cxnSp>
        <p:cxnSp>
          <p:nvCxnSpPr>
            <p:cNvPr id="63" name="Straight Connector 62">
              <a:extLst>
                <a:ext uri="{FF2B5EF4-FFF2-40B4-BE49-F238E27FC236}">
                  <a16:creationId xmlns:a16="http://schemas.microsoft.com/office/drawing/2014/main" id="{EEB3D14C-78FC-446B-A169-673634F3D6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rgbClr val="FFFFFF">
                  <a:alpha val="81176"/>
                </a:srgbClr>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20607694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0512F9CB-A1A0-4043-A103-F6A4B94B695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ADBE6588-EE16-4389-857C-86A156D49E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17FD48D2-B0A7-413D-B947-AA55AC1296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2BE668D0-D906-4EEE-B32F-8C028624B8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D1DE67A3-B8F6-4CFD-A8E0-D15200F231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useBgFill="1">
        <p:nvSpPr>
          <p:cNvPr id="6" name="Rectangle 5">
            <a:extLst>
              <a:ext uri="{FF2B5EF4-FFF2-40B4-BE49-F238E27FC236}">
                <a16:creationId xmlns:a16="http://schemas.microsoft.com/office/drawing/2014/main" id="{762362DE-7747-4D8B-99FA-8E36F0B15F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451258-F8DA-22B9-6FDE-3A2C22306409}"/>
              </a:ext>
            </a:extLst>
          </p:cNvPr>
          <p:cNvSpPr>
            <a:spLocks noGrp="1"/>
          </p:cNvSpPr>
          <p:nvPr>
            <p:ph type="title"/>
          </p:nvPr>
        </p:nvSpPr>
        <p:spPr>
          <a:xfrm>
            <a:off x="4739514" y="49497"/>
            <a:ext cx="6815898" cy="3801143"/>
          </a:xfrm>
        </p:spPr>
        <p:txBody>
          <a:bodyPr vert="horz" lIns="91440" tIns="45720" rIns="91440" bIns="45720" rtlCol="0" anchor="b">
            <a:normAutofit fontScale="90000"/>
          </a:bodyPr>
          <a:lstStyle/>
          <a:p>
            <a:r>
              <a:rPr lang="en-US" sz="4800" dirty="0"/>
              <a:t>Will be discussing Public Health Threats.</a:t>
            </a:r>
            <a:br>
              <a:rPr lang="en-US" sz="4800" dirty="0"/>
            </a:br>
            <a:r>
              <a:rPr lang="en-GB" sz="2800" dirty="0">
                <a:latin typeface="Arial"/>
                <a:cs typeface="Arial"/>
              </a:rPr>
              <a:t>The UK is currently facing a childhood obesity epidemic, with almost 1 in 5 children leaving primary school obese </a:t>
            </a:r>
            <a:r>
              <a:rPr lang="en-GB" sz="2800" dirty="0">
                <a:solidFill>
                  <a:srgbClr val="000000"/>
                </a:solidFill>
                <a:latin typeface="Arial"/>
                <a:cs typeface="Arial"/>
              </a:rPr>
              <a:t>(Childhood Obesity, Applying All Our Health, 2022)</a:t>
            </a:r>
            <a:endParaRPr lang="en-US" sz="2800">
              <a:solidFill>
                <a:srgbClr val="000000"/>
              </a:solidFill>
              <a:latin typeface="Arial"/>
              <a:cs typeface="Arial"/>
            </a:endParaRPr>
          </a:p>
        </p:txBody>
      </p:sp>
      <p:pic>
        <p:nvPicPr>
          <p:cNvPr id="4" name="Content Placeholder 3" descr="Ambulance outline">
            <a:extLst>
              <a:ext uri="{FF2B5EF4-FFF2-40B4-BE49-F238E27FC236}">
                <a16:creationId xmlns:a16="http://schemas.microsoft.com/office/drawing/2014/main" id="{1662D49A-091F-95C0-6E1F-1886676B43B3}"/>
              </a:ext>
            </a:extLst>
          </p:cNvPr>
          <p:cNvPicPr>
            <a:picLocks noGrp="1" noChangeAspect="1"/>
          </p:cNvPicPr>
          <p:nvPr>
            <p:ph idx="1"/>
          </p:nvPr>
        </p:nvPicPr>
        <p:blipFill>
          <a:blip r:embed="rId2">
            <a:extLst>
              <a:ext uri="{96DAC541-7B7A-43D3-8B79-37D633B846F1}">
                <asvg:svgBlip xmlns:asvg="http://schemas.microsoft.com/office/drawing/2016/SVG/main" r:embed="rId3"/>
              </a:ext>
            </a:extLst>
          </a:blip>
          <a:stretch>
            <a:fillRect/>
          </a:stretch>
        </p:blipFill>
        <p:spPr>
          <a:xfrm>
            <a:off x="646633" y="1264416"/>
            <a:ext cx="4004489" cy="4004489"/>
          </a:xfrm>
          <a:prstGeom prst="rect">
            <a:avLst/>
          </a:prstGeom>
          <a:ln w="15875">
            <a:solidFill>
              <a:srgbClr val="FFFFFF">
                <a:alpha val="40000"/>
              </a:srgbClr>
            </a:solidFill>
          </a:ln>
          <a:effectLst>
            <a:innerShdw blurRad="57150" dist="38100" dir="14460000">
              <a:prstClr val="black">
                <a:alpha val="70000"/>
              </a:prstClr>
            </a:innerShdw>
          </a:effectLst>
        </p:spPr>
      </p:pic>
      <p:grpSp>
        <p:nvGrpSpPr>
          <p:cNvPr id="7" name="Group 6">
            <a:extLst>
              <a:ext uri="{FF2B5EF4-FFF2-40B4-BE49-F238E27FC236}">
                <a16:creationId xmlns:a16="http://schemas.microsoft.com/office/drawing/2014/main" id="{25123E6E-F713-4254-A6BF-358CC8EC6C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22" name="Straight Connector 21">
              <a:extLst>
                <a:ext uri="{FF2B5EF4-FFF2-40B4-BE49-F238E27FC236}">
                  <a16:creationId xmlns:a16="http://schemas.microsoft.com/office/drawing/2014/main" id="{2F690FE0-5412-4598-8AD6-769BB36E2C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B4850BB6-6709-408E-BEFD-24DC5E3C29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4A03B410-983E-40D8-A4EA-2BB747CB00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12B92421-6A58-4A51-AB7D-B97EA85E30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9D092B0B-C6FB-4CDC-ABE8-5C817CAC69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4068520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cxnSp>
        <p:nvCxnSpPr>
          <p:cNvPr id="34" name="Straight Connector 33">
            <a:extLst>
              <a:ext uri="{FF2B5EF4-FFF2-40B4-BE49-F238E27FC236}">
                <a16:creationId xmlns:a16="http://schemas.microsoft.com/office/drawing/2014/main" id="{8FD48FB1-66D8-4676-B0AA-C139A1DB78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6" name="Straight Connector 35">
            <a:extLst>
              <a:ext uri="{FF2B5EF4-FFF2-40B4-BE49-F238E27FC236}">
                <a16:creationId xmlns:a16="http://schemas.microsoft.com/office/drawing/2014/main" id="{F033F5AE-6728-4F19-8DED-658E674B3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8" name="Straight Connector 37">
            <a:extLst>
              <a:ext uri="{FF2B5EF4-FFF2-40B4-BE49-F238E27FC236}">
                <a16:creationId xmlns:a16="http://schemas.microsoft.com/office/drawing/2014/main" id="{82C7D74A-18BA-4709-A808-44E8815C4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0" name="Straight Connector 39">
            <a:extLst>
              <a:ext uri="{FF2B5EF4-FFF2-40B4-BE49-F238E27FC236}">
                <a16:creationId xmlns:a16="http://schemas.microsoft.com/office/drawing/2014/main" id="{B5164A3F-1561-4039-8185-AB0EEB713E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2" name="Straight Connector 41">
            <a:extLst>
              <a:ext uri="{FF2B5EF4-FFF2-40B4-BE49-F238E27FC236}">
                <a16:creationId xmlns:a16="http://schemas.microsoft.com/office/drawing/2014/main" id="{2A35DB53-42BE-460E-9CA1-1294C98463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useBgFill="1">
        <p:nvSpPr>
          <p:cNvPr id="44" name="Rectangle 43">
            <a:extLst>
              <a:ext uri="{FF2B5EF4-FFF2-40B4-BE49-F238E27FC236}">
                <a16:creationId xmlns:a16="http://schemas.microsoft.com/office/drawing/2014/main" id="{01E688E0-C729-4E49-9E7B-4697607DBE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multi coloured wooden stick figures">
            <a:extLst>
              <a:ext uri="{FF2B5EF4-FFF2-40B4-BE49-F238E27FC236}">
                <a16:creationId xmlns:a16="http://schemas.microsoft.com/office/drawing/2014/main" id="{C0063E3E-9908-A8AC-9A3A-986911422B7E}"/>
              </a:ext>
            </a:extLst>
          </p:cNvPr>
          <p:cNvPicPr>
            <a:picLocks noChangeAspect="1"/>
          </p:cNvPicPr>
          <p:nvPr/>
        </p:nvPicPr>
        <p:blipFill rotWithShape="1">
          <a:blip r:embed="rId3">
            <a:duotone>
              <a:schemeClr val="bg2">
                <a:shade val="45000"/>
                <a:satMod val="135000"/>
              </a:schemeClr>
              <a:prstClr val="white"/>
            </a:duotone>
            <a:alphaModFix amt="15000"/>
          </a:blip>
          <a:srcRect t="9382" b="9391"/>
          <a:stretch/>
        </p:blipFill>
        <p:spPr>
          <a:xfrm>
            <a:off x="20" y="10"/>
            <a:ext cx="12191980" cy="6857990"/>
          </a:xfrm>
          <a:prstGeom prst="rect">
            <a:avLst/>
          </a:prstGeom>
        </p:spPr>
      </p:pic>
      <p:sp>
        <p:nvSpPr>
          <p:cNvPr id="2" name="Title 1">
            <a:extLst>
              <a:ext uri="{FF2B5EF4-FFF2-40B4-BE49-F238E27FC236}">
                <a16:creationId xmlns:a16="http://schemas.microsoft.com/office/drawing/2014/main" id="{91113A9E-FDE2-9848-17EC-D8916A965E91}"/>
              </a:ext>
            </a:extLst>
          </p:cNvPr>
          <p:cNvSpPr>
            <a:spLocks noGrp="1"/>
          </p:cNvSpPr>
          <p:nvPr>
            <p:ph type="title"/>
          </p:nvPr>
        </p:nvSpPr>
        <p:spPr>
          <a:xfrm>
            <a:off x="684212" y="685799"/>
            <a:ext cx="8001000" cy="2971801"/>
          </a:xfrm>
        </p:spPr>
        <p:txBody>
          <a:bodyPr vert="horz" lIns="91440" tIns="45720" rIns="91440" bIns="45720" rtlCol="0" anchor="b">
            <a:normAutofit/>
          </a:bodyPr>
          <a:lstStyle/>
          <a:p>
            <a:r>
              <a:rPr lang="en-US" sz="4800" dirty="0"/>
              <a:t>What can be done to stop this issue </a:t>
            </a:r>
          </a:p>
        </p:txBody>
      </p:sp>
      <p:grpSp>
        <p:nvGrpSpPr>
          <p:cNvPr id="46" name="Group 45">
            <a:extLst>
              <a:ext uri="{FF2B5EF4-FFF2-40B4-BE49-F238E27FC236}">
                <a16:creationId xmlns:a16="http://schemas.microsoft.com/office/drawing/2014/main" id="{AAD89D74-79DD-4BE2-AA8C-8672382F25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8170" y="9144"/>
            <a:ext cx="6080656" cy="6163733"/>
            <a:chOff x="6108170" y="8467"/>
            <a:chExt cx="6080656" cy="6163733"/>
          </a:xfrm>
        </p:grpSpPr>
        <p:cxnSp>
          <p:nvCxnSpPr>
            <p:cNvPr id="47" name="Straight Connector 46">
              <a:extLst>
                <a:ext uri="{FF2B5EF4-FFF2-40B4-BE49-F238E27FC236}">
                  <a16:creationId xmlns:a16="http://schemas.microsoft.com/office/drawing/2014/main" id="{EA020D6D-57F1-4846-9467-5E54F5B88A1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8" name="Straight Connector 47">
              <a:extLst>
                <a:ext uri="{FF2B5EF4-FFF2-40B4-BE49-F238E27FC236}">
                  <a16:creationId xmlns:a16="http://schemas.microsoft.com/office/drawing/2014/main" id="{FBA67610-3DFA-4B04-A0F3-FFBF2C97E8F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9" name="Straight Connector 48">
              <a:extLst>
                <a:ext uri="{FF2B5EF4-FFF2-40B4-BE49-F238E27FC236}">
                  <a16:creationId xmlns:a16="http://schemas.microsoft.com/office/drawing/2014/main" id="{96F9FAA7-B1F5-4E7B-BEC6-00158A5F05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0" name="Straight Connector 49">
              <a:extLst>
                <a:ext uri="{FF2B5EF4-FFF2-40B4-BE49-F238E27FC236}">
                  <a16:creationId xmlns:a16="http://schemas.microsoft.com/office/drawing/2014/main" id="{64174CF9-D8AD-4A5C-BF99-57B43506DAD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1" name="Straight Connector 50">
              <a:extLst>
                <a:ext uri="{FF2B5EF4-FFF2-40B4-BE49-F238E27FC236}">
                  <a16:creationId xmlns:a16="http://schemas.microsoft.com/office/drawing/2014/main" id="{B76B22A1-F450-4EAF-A363-7222D3D529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1035682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cxnSp>
        <p:nvCxnSpPr>
          <p:cNvPr id="59" name="Straight Connector 58">
            <a:extLst>
              <a:ext uri="{FF2B5EF4-FFF2-40B4-BE49-F238E27FC236}">
                <a16:creationId xmlns:a16="http://schemas.microsoft.com/office/drawing/2014/main" id="{FEB90296-CFE0-401D-9CA3-32966EC4F0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61" name="Straight Connector 60">
            <a:extLst>
              <a:ext uri="{FF2B5EF4-FFF2-40B4-BE49-F238E27FC236}">
                <a16:creationId xmlns:a16="http://schemas.microsoft.com/office/drawing/2014/main" id="{08C9B4EE-7611-4ED9-B356-7BDD377C39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63" name="Straight Connector 62">
            <a:extLst>
              <a:ext uri="{FF2B5EF4-FFF2-40B4-BE49-F238E27FC236}">
                <a16:creationId xmlns:a16="http://schemas.microsoft.com/office/drawing/2014/main" id="{4A4F266A-F2F7-47CD-8BBC-E3777E982F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65" name="Straight Connector 64">
            <a:extLst>
              <a:ext uri="{FF2B5EF4-FFF2-40B4-BE49-F238E27FC236}">
                <a16:creationId xmlns:a16="http://schemas.microsoft.com/office/drawing/2014/main" id="{20D69C80-8919-4A32-B897-F2A21F9405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67" name="Straight Connector 66">
            <a:extLst>
              <a:ext uri="{FF2B5EF4-FFF2-40B4-BE49-F238E27FC236}">
                <a16:creationId xmlns:a16="http://schemas.microsoft.com/office/drawing/2014/main" id="{F427B072-CC5B-481B-9719-8CD4C54444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useBgFill="1">
        <p:nvSpPr>
          <p:cNvPr id="69" name="Rectangle 68">
            <a:extLst>
              <a:ext uri="{FF2B5EF4-FFF2-40B4-BE49-F238E27FC236}">
                <a16:creationId xmlns:a16="http://schemas.microsoft.com/office/drawing/2014/main" id="{4609862E-48F9-45AC-8D44-67A0268A7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FB578B-D11D-F4B4-8D1B-EC8C0BE51D1F}"/>
              </a:ext>
            </a:extLst>
          </p:cNvPr>
          <p:cNvSpPr>
            <a:spLocks noGrp="1"/>
          </p:cNvSpPr>
          <p:nvPr>
            <p:ph type="title"/>
          </p:nvPr>
        </p:nvSpPr>
        <p:spPr>
          <a:xfrm>
            <a:off x="4546886" y="685799"/>
            <a:ext cx="7077667" cy="4892676"/>
          </a:xfrm>
        </p:spPr>
        <p:txBody>
          <a:bodyPr vert="horz" lIns="91440" tIns="45720" rIns="91440" bIns="45720" rtlCol="0" anchor="ctr">
            <a:normAutofit/>
          </a:bodyPr>
          <a:lstStyle/>
          <a:p>
            <a:pPr>
              <a:lnSpc>
                <a:spcPct val="90000"/>
              </a:lnSpc>
            </a:pPr>
            <a:br>
              <a:rPr lang="en-US" sz="3000"/>
            </a:br>
            <a:br>
              <a:rPr lang="en-US" sz="3000"/>
            </a:br>
            <a:br>
              <a:rPr lang="en-US" sz="3000"/>
            </a:br>
            <a:r>
              <a:rPr lang="en-US" sz="3000"/>
              <a:t>The Aim </a:t>
            </a:r>
            <a:br>
              <a:rPr lang="en-US" sz="3000"/>
            </a:br>
            <a:br>
              <a:rPr lang="en-US" sz="3000"/>
            </a:br>
            <a:br>
              <a:rPr lang="en-US" sz="3000"/>
            </a:br>
            <a:br>
              <a:rPr lang="en-US" sz="3000"/>
            </a:br>
            <a:br>
              <a:rPr lang="en-US" sz="3000"/>
            </a:br>
            <a:r>
              <a:rPr lang="en-US" sz="3000"/>
              <a:t> to investigate the health and well-being of children suffering with obesity</a:t>
            </a:r>
          </a:p>
        </p:txBody>
      </p:sp>
      <p:cxnSp>
        <p:nvCxnSpPr>
          <p:cNvPr id="71" name="Straight Connector 70">
            <a:extLst>
              <a:ext uri="{FF2B5EF4-FFF2-40B4-BE49-F238E27FC236}">
                <a16:creationId xmlns:a16="http://schemas.microsoft.com/office/drawing/2014/main" id="{ABEC335A-D1CD-4687-AB54-7E9FEC72BC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59935" y="1532691"/>
            <a:ext cx="0" cy="3198892"/>
          </a:xfrm>
          <a:prstGeom prst="line">
            <a:avLst/>
          </a:prstGeom>
          <a:ln w="19050">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001967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B0A6E6-557C-2FA9-F0AF-4A792033D72B}"/>
              </a:ext>
            </a:extLst>
          </p:cNvPr>
          <p:cNvSpPr>
            <a:spLocks noGrp="1"/>
          </p:cNvSpPr>
          <p:nvPr>
            <p:ph type="title"/>
          </p:nvPr>
        </p:nvSpPr>
        <p:spPr>
          <a:xfrm>
            <a:off x="755332" y="2008292"/>
            <a:ext cx="8463280" cy="3986107"/>
          </a:xfrm>
        </p:spPr>
        <p:txBody>
          <a:bodyPr>
            <a:normAutofit/>
          </a:bodyPr>
          <a:lstStyle/>
          <a:p>
            <a:r>
              <a:rPr lang="en-GB" sz="2000" dirty="0">
                <a:latin typeface="Arial"/>
                <a:cs typeface="Arial"/>
              </a:rPr>
              <a:t>Lowest levels of poverty (6.2%). In addition, the same disparity is seen in children who are in the sixth grade: 31.3% of children living in the poorest districts are obese, whereas 13.5% of children living in the least deprived areas are obese.</a:t>
            </a:r>
            <a:endParaRPr lang="en-US" sz="2000">
              <a:latin typeface="Arial"/>
              <a:cs typeface="Arial"/>
            </a:endParaRPr>
          </a:p>
        </p:txBody>
      </p:sp>
      <p:sp>
        <p:nvSpPr>
          <p:cNvPr id="3" name="Content Placeholder 2">
            <a:extLst>
              <a:ext uri="{FF2B5EF4-FFF2-40B4-BE49-F238E27FC236}">
                <a16:creationId xmlns:a16="http://schemas.microsoft.com/office/drawing/2014/main" id="{94E9A42F-0FAE-62FE-8BD3-540C58F47903}"/>
              </a:ext>
            </a:extLst>
          </p:cNvPr>
          <p:cNvSpPr>
            <a:spLocks noGrp="1"/>
          </p:cNvSpPr>
          <p:nvPr>
            <p:ph idx="1"/>
          </p:nvPr>
        </p:nvSpPr>
        <p:spPr>
          <a:xfrm>
            <a:off x="684212" y="685800"/>
            <a:ext cx="8534400" cy="2944707"/>
          </a:xfrm>
        </p:spPr>
        <p:txBody>
          <a:bodyPr>
            <a:normAutofit/>
          </a:bodyPr>
          <a:lstStyle/>
          <a:p>
            <a:r>
              <a:rPr lang="en-US" sz="2400" dirty="0">
                <a:solidFill>
                  <a:srgbClr val="000000"/>
                </a:solidFill>
                <a:latin typeface="Arial"/>
                <a:cs typeface="Arial"/>
              </a:rPr>
              <a:t>The proportion of children of reception age who were living with obesity in England during the period of 2021–22 was more than twice as high in the economically deprived regions (13.6%) </a:t>
            </a:r>
          </a:p>
          <a:p>
            <a:pPr marL="0" indent="0">
              <a:buClr>
                <a:srgbClr val="FFFFFF"/>
              </a:buClr>
              <a:buNone/>
            </a:pPr>
            <a:endParaRPr lang="en-US" sz="2400" dirty="0">
              <a:solidFill>
                <a:srgbClr val="000000"/>
              </a:solidFill>
              <a:latin typeface="Arial"/>
              <a:cs typeface="Arial"/>
            </a:endParaRPr>
          </a:p>
        </p:txBody>
      </p:sp>
    </p:spTree>
    <p:extLst>
      <p:ext uri="{BB962C8B-B14F-4D97-AF65-F5344CB8AC3E}">
        <p14:creationId xmlns:p14="http://schemas.microsoft.com/office/powerpoint/2010/main" val="17729060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C2207-9E33-AC84-D774-FEE4E2033CC3}"/>
              </a:ext>
            </a:extLst>
          </p:cNvPr>
          <p:cNvSpPr>
            <a:spLocks noGrp="1"/>
          </p:cNvSpPr>
          <p:nvPr>
            <p:ph type="title"/>
          </p:nvPr>
        </p:nvSpPr>
        <p:spPr>
          <a:xfrm>
            <a:off x="7085012" y="685800"/>
            <a:ext cx="60960" cy="60960"/>
          </a:xfrm>
        </p:spPr>
        <p:txBody>
          <a:bodyPr>
            <a:normAutofit fontScale="90000"/>
          </a:bodyPr>
          <a:lstStyle/>
          <a:p>
            <a:endParaRPr lang="en-US"/>
          </a:p>
        </p:txBody>
      </p:sp>
      <p:sp>
        <p:nvSpPr>
          <p:cNvPr id="3" name="Content Placeholder 2">
            <a:extLst>
              <a:ext uri="{FF2B5EF4-FFF2-40B4-BE49-F238E27FC236}">
                <a16:creationId xmlns:a16="http://schemas.microsoft.com/office/drawing/2014/main" id="{C2F95884-5698-D02E-B061-22591A0925B6}"/>
              </a:ext>
            </a:extLst>
          </p:cNvPr>
          <p:cNvSpPr>
            <a:spLocks noGrp="1"/>
          </p:cNvSpPr>
          <p:nvPr>
            <p:ph idx="1"/>
          </p:nvPr>
        </p:nvSpPr>
        <p:spPr/>
        <p:txBody>
          <a:bodyPr/>
          <a:lstStyle/>
          <a:p>
            <a:r>
              <a:rPr lang="en-GB" dirty="0">
                <a:solidFill>
                  <a:srgbClr val="000000"/>
                </a:solidFill>
                <a:latin typeface="Arial"/>
                <a:cs typeface="Arial"/>
              </a:rPr>
              <a:t>There is a growing concern for the Obesity rates that have increased by more than 4 percent in both year groups between 2019-20 and 2020-21,</a:t>
            </a:r>
            <a:endParaRPr lang="en-US" dirty="0">
              <a:solidFill>
                <a:srgbClr val="0F496F"/>
              </a:solidFill>
              <a:latin typeface="Century Gothic" panose="020B0502020202020204"/>
              <a:cs typeface="Arial"/>
            </a:endParaRPr>
          </a:p>
          <a:p>
            <a:pPr>
              <a:buClr>
                <a:srgbClr val="FFFFFF"/>
              </a:buClr>
            </a:pPr>
            <a:endParaRPr lang="en-GB" sz="1200" dirty="0">
              <a:solidFill>
                <a:srgbClr val="000000"/>
              </a:solidFill>
              <a:latin typeface="Arial"/>
              <a:cs typeface="Arial"/>
            </a:endParaRPr>
          </a:p>
          <a:p>
            <a:pPr>
              <a:buClr>
                <a:srgbClr val="FFFFFF"/>
              </a:buClr>
            </a:pPr>
            <a:r>
              <a:rPr lang="en-GB" dirty="0">
                <a:solidFill>
                  <a:srgbClr val="000000"/>
                </a:solidFill>
                <a:latin typeface="Arial"/>
                <a:cs typeface="Arial"/>
              </a:rPr>
              <a:t>According to the National Childhood Measurement Programme, which evaluates obesity prevalence among school-age children in reception and year 6. Officials claimed the "significant" one-year spike in prevalence was the largest since the program began 15 years ago (Gregory, 2021).</a:t>
            </a:r>
            <a:endParaRPr lang="en-US"/>
          </a:p>
        </p:txBody>
      </p:sp>
      <p:sp>
        <p:nvSpPr>
          <p:cNvPr id="4" name="Text Placeholder 3">
            <a:extLst>
              <a:ext uri="{FF2B5EF4-FFF2-40B4-BE49-F238E27FC236}">
                <a16:creationId xmlns:a16="http://schemas.microsoft.com/office/drawing/2014/main" id="{3990717F-64D3-7885-5C98-3C18939EA21E}"/>
              </a:ext>
            </a:extLst>
          </p:cNvPr>
          <p:cNvSpPr>
            <a:spLocks noGrp="1"/>
          </p:cNvSpPr>
          <p:nvPr>
            <p:ph type="body" sz="half" idx="2"/>
          </p:nvPr>
        </p:nvSpPr>
        <p:spPr>
          <a:xfrm>
            <a:off x="10864532" y="4770119"/>
            <a:ext cx="3657600" cy="2091267"/>
          </a:xfrm>
        </p:spPr>
        <p:txBody>
          <a:bodyPr/>
          <a:lstStyle/>
          <a:p>
            <a:endParaRPr lang="en-US"/>
          </a:p>
        </p:txBody>
      </p:sp>
      <p:sp>
        <p:nvSpPr>
          <p:cNvPr id="5" name="Star: 4 Points 4">
            <a:extLst>
              <a:ext uri="{FF2B5EF4-FFF2-40B4-BE49-F238E27FC236}">
                <a16:creationId xmlns:a16="http://schemas.microsoft.com/office/drawing/2014/main" id="{14F92677-977D-B6D9-11F3-E8306B95AC7D}"/>
              </a:ext>
            </a:extLst>
          </p:cNvPr>
          <p:cNvSpPr/>
          <p:nvPr/>
        </p:nvSpPr>
        <p:spPr>
          <a:xfrm flipH="1" flipV="1">
            <a:off x="8816448" y="3506144"/>
            <a:ext cx="426720" cy="284480"/>
          </a:xfrm>
          <a:prstGeom prst="star4">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miley Face 5">
            <a:extLst>
              <a:ext uri="{FF2B5EF4-FFF2-40B4-BE49-F238E27FC236}">
                <a16:creationId xmlns:a16="http://schemas.microsoft.com/office/drawing/2014/main" id="{942915AD-50E0-DC4B-7B68-DBD168AC26D3}"/>
              </a:ext>
            </a:extLst>
          </p:cNvPr>
          <p:cNvSpPr/>
          <p:nvPr/>
        </p:nvSpPr>
        <p:spPr>
          <a:xfrm>
            <a:off x="7886024" y="1065770"/>
            <a:ext cx="1849120" cy="1696720"/>
          </a:xfrm>
          <a:prstGeom prst="smileyFace">
            <a:avLst/>
          </a:prstGeom>
          <a:solidFill>
            <a:srgbClr val="ED7D3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Arrow: Up 6">
            <a:extLst>
              <a:ext uri="{FF2B5EF4-FFF2-40B4-BE49-F238E27FC236}">
                <a16:creationId xmlns:a16="http://schemas.microsoft.com/office/drawing/2014/main" id="{A19C2F49-F999-7B3C-C8F5-300D95765361}"/>
              </a:ext>
            </a:extLst>
          </p:cNvPr>
          <p:cNvSpPr/>
          <p:nvPr/>
        </p:nvSpPr>
        <p:spPr>
          <a:xfrm>
            <a:off x="8197370" y="2763028"/>
            <a:ext cx="1229360" cy="3241040"/>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128505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04496-A8E4-FBA8-0338-241C7A045F53}"/>
              </a:ext>
            </a:extLst>
          </p:cNvPr>
          <p:cNvSpPr>
            <a:spLocks noGrp="1"/>
          </p:cNvSpPr>
          <p:nvPr>
            <p:ph type="title"/>
          </p:nvPr>
        </p:nvSpPr>
        <p:spPr>
          <a:xfrm>
            <a:off x="12286932" y="3611880"/>
            <a:ext cx="3586480" cy="4683760"/>
          </a:xfrm>
        </p:spPr>
        <p:txBody>
          <a:bodyPr>
            <a:normAutofit/>
          </a:bodyPr>
          <a:lstStyle/>
          <a:p>
            <a:endParaRPr lang="en-GB" sz="1200" dirty="0">
              <a:solidFill>
                <a:srgbClr val="000000"/>
              </a:solidFill>
              <a:latin typeface="Arial"/>
              <a:cs typeface="Arial"/>
            </a:endParaRPr>
          </a:p>
        </p:txBody>
      </p:sp>
      <p:sp>
        <p:nvSpPr>
          <p:cNvPr id="4" name="Text Placeholder 3">
            <a:extLst>
              <a:ext uri="{FF2B5EF4-FFF2-40B4-BE49-F238E27FC236}">
                <a16:creationId xmlns:a16="http://schemas.microsoft.com/office/drawing/2014/main" id="{8ACD243B-4D72-B251-DB88-8E348B5C3B6A}"/>
              </a:ext>
            </a:extLst>
          </p:cNvPr>
          <p:cNvSpPr>
            <a:spLocks noGrp="1"/>
          </p:cNvSpPr>
          <p:nvPr>
            <p:ph type="body" sz="half" idx="2"/>
          </p:nvPr>
        </p:nvSpPr>
        <p:spPr>
          <a:xfrm>
            <a:off x="2681989" y="1092199"/>
            <a:ext cx="7941910" cy="5108252"/>
          </a:xfrm>
        </p:spPr>
        <p:txBody>
          <a:bodyPr>
            <a:normAutofit/>
          </a:bodyPr>
          <a:lstStyle/>
          <a:p>
            <a:r>
              <a:rPr lang="en-GB" sz="1800" cap="all" dirty="0">
                <a:solidFill>
                  <a:srgbClr val="000000"/>
                </a:solidFill>
                <a:latin typeface="Arial"/>
                <a:cs typeface="Arial"/>
              </a:rPr>
              <a:t>SOME 76.5% OF KIDS IN NURSERY (4 AND 5 YEARS OLD) WERE A GOOD WEIGHT DURING THE 2018–2019 SCHOOL YEAR. IN YEAR 6, 64.3% OF KIDS (10 AND 11 YEARS OLD) WERE A GOOD WEIGHT. </a:t>
            </a:r>
            <a:br>
              <a:rPr lang="en-GB" sz="1800" cap="all" dirty="0">
                <a:solidFill>
                  <a:srgbClr val="000000"/>
                </a:solidFill>
                <a:latin typeface="Arial"/>
                <a:cs typeface="Arial"/>
              </a:rPr>
            </a:br>
            <a:br>
              <a:rPr lang="en-GB" sz="1800" cap="all" dirty="0">
                <a:solidFill>
                  <a:srgbClr val="000000"/>
                </a:solidFill>
                <a:latin typeface="Arial"/>
                <a:cs typeface="Arial"/>
              </a:rPr>
            </a:br>
            <a:br>
              <a:rPr lang="en-GB" sz="1800" cap="all" dirty="0">
                <a:solidFill>
                  <a:srgbClr val="000000"/>
                </a:solidFill>
                <a:latin typeface="Arial"/>
                <a:cs typeface="Arial"/>
              </a:rPr>
            </a:br>
            <a:r>
              <a:rPr lang="en-GB" sz="1800" cap="all" dirty="0">
                <a:solidFill>
                  <a:srgbClr val="000000"/>
                </a:solidFill>
                <a:latin typeface="Arial"/>
                <a:cs typeface="Arial"/>
              </a:rPr>
              <a:t>THE PERCENTAGE OF OVERWEIGHT AND OBESE STUDENTS (INCLUDING THOSE WHO WERE SEVERELY OBESE) WAS HIGHER IN YEAR 6 (34.3%) THAN IN EARLY CHILDHOOD (22.6%)</a:t>
            </a:r>
            <a:r>
              <a:rPr lang="en-GB" sz="1100" cap="all" dirty="0">
                <a:solidFill>
                  <a:srgbClr val="000000"/>
                </a:solidFill>
                <a:latin typeface="Arial"/>
                <a:cs typeface="Arial"/>
              </a:rPr>
              <a:t>.</a:t>
            </a:r>
            <a:endParaRPr lang="en-US" sz="1100" dirty="0">
              <a:solidFill>
                <a:srgbClr val="000000"/>
              </a:solidFill>
              <a:latin typeface="Arial"/>
              <a:cs typeface="Arial"/>
            </a:endParaRPr>
          </a:p>
          <a:p>
            <a:endParaRPr lang="en-US" dirty="0"/>
          </a:p>
        </p:txBody>
      </p:sp>
      <p:graphicFrame>
        <p:nvGraphicFramePr>
          <p:cNvPr id="8" name="Content Placeholder 7">
            <a:extLst>
              <a:ext uri="{FF2B5EF4-FFF2-40B4-BE49-F238E27FC236}">
                <a16:creationId xmlns:a16="http://schemas.microsoft.com/office/drawing/2014/main" id="{D225034B-160B-C175-6275-9DADBA2BCF9B}"/>
              </a:ext>
            </a:extLst>
          </p:cNvPr>
          <p:cNvGraphicFramePr>
            <a:graphicFrameLocks noGrp="1"/>
          </p:cNvGraphicFramePr>
          <p:nvPr>
            <p:ph idx="1"/>
            <p:extLst>
              <p:ext uri="{D42A27DB-BD31-4B8C-83A1-F6EECF244321}">
                <p14:modId xmlns:p14="http://schemas.microsoft.com/office/powerpoint/2010/main" val="195719206"/>
              </p:ext>
            </p:extLst>
          </p:nvPr>
        </p:nvGraphicFramePr>
        <p:xfrm>
          <a:off x="7339013" y="8412480"/>
          <a:ext cx="2214880" cy="4114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841364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0B411-4C8E-D502-AA80-3C87492AE45A}"/>
              </a:ext>
            </a:extLst>
          </p:cNvPr>
          <p:cNvSpPr>
            <a:spLocks noGrp="1"/>
          </p:cNvSpPr>
          <p:nvPr>
            <p:ph type="title"/>
          </p:nvPr>
        </p:nvSpPr>
        <p:spPr/>
        <p:txBody>
          <a:bodyPr/>
          <a:lstStyle/>
          <a:p>
            <a:r>
              <a:rPr lang="en-US" dirty="0"/>
              <a:t>Major health change in mental health due to obesity</a:t>
            </a:r>
          </a:p>
        </p:txBody>
      </p:sp>
      <p:pic>
        <p:nvPicPr>
          <p:cNvPr id="5" name="Content Placeholder 4" descr="Angry face outline with solid fill">
            <a:extLst>
              <a:ext uri="{FF2B5EF4-FFF2-40B4-BE49-F238E27FC236}">
                <a16:creationId xmlns:a16="http://schemas.microsoft.com/office/drawing/2014/main" id="{FB44C2B5-7117-B4E9-4EA1-C88E34F61B5B}"/>
              </a:ext>
            </a:extLst>
          </p:cNvPr>
          <p:cNvPicPr>
            <a:picLocks noGrp="1" noChangeAspect="1"/>
          </p:cNvPicPr>
          <p:nvPr>
            <p:ph idx="1"/>
          </p:nvPr>
        </p:nvPicPr>
        <p:blipFill>
          <a:blip r:embed="rId2">
            <a:extLst>
              <a:ext uri="{96DAC541-7B7A-43D3-8B79-37D633B846F1}">
                <asvg:svgBlip xmlns:asvg="http://schemas.microsoft.com/office/drawing/2016/SVG/main" r:embed="rId3"/>
              </a:ext>
            </a:extLst>
          </a:blip>
          <a:stretch>
            <a:fillRect/>
          </a:stretch>
        </p:blipFill>
        <p:spPr>
          <a:xfrm>
            <a:off x="1222961" y="930443"/>
            <a:ext cx="5045240" cy="4991767"/>
          </a:xfrm>
        </p:spPr>
      </p:pic>
      <p:sp>
        <p:nvSpPr>
          <p:cNvPr id="4" name="Text Placeholder 3">
            <a:extLst>
              <a:ext uri="{FF2B5EF4-FFF2-40B4-BE49-F238E27FC236}">
                <a16:creationId xmlns:a16="http://schemas.microsoft.com/office/drawing/2014/main" id="{25E364F5-2AE9-B338-BB5A-CB1B28F103C1}"/>
              </a:ext>
            </a:extLst>
          </p:cNvPr>
          <p:cNvSpPr>
            <a:spLocks noGrp="1"/>
          </p:cNvSpPr>
          <p:nvPr>
            <p:ph type="body" sz="half" idx="2"/>
          </p:nvPr>
        </p:nvSpPr>
        <p:spPr>
          <a:xfrm>
            <a:off x="7325643" y="3560009"/>
            <a:ext cx="3336758" cy="1850636"/>
          </a:xfrm>
        </p:spPr>
        <p:txBody>
          <a:bodyPr>
            <a:normAutofit fontScale="70000" lnSpcReduction="20000"/>
          </a:bodyPr>
          <a:lstStyle/>
          <a:p>
            <a:r>
              <a:rPr lang="en-US" sz="2800" dirty="0"/>
              <a:t>This can be </a:t>
            </a:r>
            <a:r>
              <a:rPr lang="en-US" sz="2800" err="1"/>
              <a:t>harzadous</a:t>
            </a:r>
            <a:r>
              <a:rPr lang="en-US" sz="2800" dirty="0"/>
              <a:t> to their health</a:t>
            </a:r>
          </a:p>
          <a:p>
            <a:endParaRPr lang="en-US" sz="2800" dirty="0"/>
          </a:p>
          <a:p>
            <a:r>
              <a:rPr lang="en-US" sz="2800" dirty="0"/>
              <a:t>If not tackled sooner it can have an impact later in life</a:t>
            </a:r>
          </a:p>
        </p:txBody>
      </p:sp>
    </p:spTree>
    <p:extLst>
      <p:ext uri="{BB962C8B-B14F-4D97-AF65-F5344CB8AC3E}">
        <p14:creationId xmlns:p14="http://schemas.microsoft.com/office/powerpoint/2010/main" val="19939551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cxnSp>
        <p:nvCxnSpPr>
          <p:cNvPr id="27" name="Straight Connector 26">
            <a:extLst>
              <a:ext uri="{FF2B5EF4-FFF2-40B4-BE49-F238E27FC236}">
                <a16:creationId xmlns:a16="http://schemas.microsoft.com/office/drawing/2014/main" id="{FEB90296-CFE0-401D-9CA3-32966EC4F0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9" name="Straight Connector 28">
            <a:extLst>
              <a:ext uri="{FF2B5EF4-FFF2-40B4-BE49-F238E27FC236}">
                <a16:creationId xmlns:a16="http://schemas.microsoft.com/office/drawing/2014/main" id="{08C9B4EE-7611-4ED9-B356-7BDD377C39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1" name="Straight Connector 30">
            <a:extLst>
              <a:ext uri="{FF2B5EF4-FFF2-40B4-BE49-F238E27FC236}">
                <a16:creationId xmlns:a16="http://schemas.microsoft.com/office/drawing/2014/main" id="{4A4F266A-F2F7-47CD-8BBC-E3777E982F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3" name="Straight Connector 32">
            <a:extLst>
              <a:ext uri="{FF2B5EF4-FFF2-40B4-BE49-F238E27FC236}">
                <a16:creationId xmlns:a16="http://schemas.microsoft.com/office/drawing/2014/main" id="{20D69C80-8919-4A32-B897-F2A21F9405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5" name="Straight Connector 34">
            <a:extLst>
              <a:ext uri="{FF2B5EF4-FFF2-40B4-BE49-F238E27FC236}">
                <a16:creationId xmlns:a16="http://schemas.microsoft.com/office/drawing/2014/main" id="{F427B072-CC5B-481B-9719-8CD4C54444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useBgFill="1">
        <p:nvSpPr>
          <p:cNvPr id="37" name="Rectangle 36">
            <a:extLst>
              <a:ext uri="{FF2B5EF4-FFF2-40B4-BE49-F238E27FC236}">
                <a16:creationId xmlns:a16="http://schemas.microsoft.com/office/drawing/2014/main" id="{EB88142C-D3C4-43DC-A844-A7D9ECB0F5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CF1068-0A13-C24D-48CD-5B1F3FC366BF}"/>
              </a:ext>
            </a:extLst>
          </p:cNvPr>
          <p:cNvSpPr>
            <a:spLocks noGrp="1"/>
          </p:cNvSpPr>
          <p:nvPr>
            <p:ph type="title"/>
          </p:nvPr>
        </p:nvSpPr>
        <p:spPr>
          <a:xfrm>
            <a:off x="684213" y="685799"/>
            <a:ext cx="4781147" cy="4892676"/>
          </a:xfrm>
        </p:spPr>
        <p:txBody>
          <a:bodyPr vert="horz" lIns="91440" tIns="45720" rIns="91440" bIns="45720" rtlCol="0" anchor="ctr">
            <a:noAutofit/>
          </a:bodyPr>
          <a:lstStyle/>
          <a:p>
            <a:pPr algn="r">
              <a:lnSpc>
                <a:spcPct val="90000"/>
              </a:lnSpc>
            </a:pPr>
            <a:r>
              <a:rPr lang="en-US" b="1" dirty="0"/>
              <a:t>Deputy Minister for Mental Health and Wellbeing</a:t>
            </a:r>
            <a:br>
              <a:rPr lang="en-US" b="1" dirty="0"/>
            </a:br>
            <a:br>
              <a:rPr lang="en-US" dirty="0"/>
            </a:br>
            <a:r>
              <a:rPr lang="en-US" dirty="0"/>
              <a:t>.in the Welsh Assembly government (2022), has indicated that the newly  funds would be used to assist  of preventative,</a:t>
            </a:r>
            <a:br>
              <a:rPr lang="en-US" dirty="0"/>
            </a:br>
            <a:br>
              <a:rPr lang="en-US" dirty="0"/>
            </a:br>
            <a:r>
              <a:rPr lang="en-US" dirty="0"/>
              <a:t> .early intervention, and specialist </a:t>
            </a:r>
            <a:r>
              <a:rPr lang="en-US" err="1"/>
              <a:t>programmes</a:t>
            </a:r>
            <a:r>
              <a:rPr lang="en-US" dirty="0"/>
              <a:t> will help prevent and reduce obesity, </a:t>
            </a:r>
            <a:br>
              <a:rPr lang="en-US" dirty="0"/>
            </a:br>
            <a:br>
              <a:rPr lang="en-US" dirty="0"/>
            </a:br>
            <a:r>
              <a:rPr lang="en-US" dirty="0"/>
              <a:t>.especially communities that are economically disadvantaged.</a:t>
            </a:r>
          </a:p>
        </p:txBody>
      </p:sp>
      <p:sp>
        <p:nvSpPr>
          <p:cNvPr id="39" name="Rectangle 38">
            <a:extLst>
              <a:ext uri="{FF2B5EF4-FFF2-40B4-BE49-F238E27FC236}">
                <a16:creationId xmlns:a16="http://schemas.microsoft.com/office/drawing/2014/main" id="{416DC9EF-092A-4FEF-8A40-0E509CA798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6096001" cy="6858000"/>
          </a:xfrm>
          <a:prstGeom prst="rect">
            <a:avLst/>
          </a:prstGeom>
          <a:ln/>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a:p>
        </p:txBody>
      </p:sp>
      <p:pic>
        <p:nvPicPr>
          <p:cNvPr id="5" name="Content Placeholder 4" descr="Child with Down Syndrome smiling">
            <a:extLst>
              <a:ext uri="{FF2B5EF4-FFF2-40B4-BE49-F238E27FC236}">
                <a16:creationId xmlns:a16="http://schemas.microsoft.com/office/drawing/2014/main" id="{82495288-8110-9D44-56B8-5C6B9767FFC4}"/>
              </a:ext>
            </a:extLst>
          </p:cNvPr>
          <p:cNvPicPr>
            <a:picLocks noGrp="1" noChangeAspect="1"/>
          </p:cNvPicPr>
          <p:nvPr>
            <p:ph idx="1"/>
          </p:nvPr>
        </p:nvPicPr>
        <p:blipFill>
          <a:blip r:embed="rId2"/>
          <a:stretch>
            <a:fillRect/>
          </a:stretch>
        </p:blipFill>
        <p:spPr>
          <a:xfrm>
            <a:off x="8411160" y="9153464"/>
            <a:ext cx="5943600" cy="3960852"/>
          </a:xfrm>
        </p:spPr>
      </p:pic>
      <p:sp>
        <p:nvSpPr>
          <p:cNvPr id="6" name="Speech Bubble: Rectangle 5">
            <a:extLst>
              <a:ext uri="{FF2B5EF4-FFF2-40B4-BE49-F238E27FC236}">
                <a16:creationId xmlns:a16="http://schemas.microsoft.com/office/drawing/2014/main" id="{383333FE-183A-F125-EA45-C98B925CA7EB}"/>
              </a:ext>
            </a:extLst>
          </p:cNvPr>
          <p:cNvSpPr/>
          <p:nvPr/>
        </p:nvSpPr>
        <p:spPr>
          <a:xfrm>
            <a:off x="7283394" y="1960887"/>
            <a:ext cx="2379578" cy="1617579"/>
          </a:xfrm>
          <a:prstGeom prst="wedge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744004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0CB83-B8AD-009D-2763-AB528FD537F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47E3320E-8944-0C16-12A8-77F945C3B684}"/>
              </a:ext>
            </a:extLst>
          </p:cNvPr>
          <p:cNvSpPr>
            <a:spLocks noGrp="1"/>
          </p:cNvSpPr>
          <p:nvPr>
            <p:ph idx="1"/>
          </p:nvPr>
        </p:nvSpPr>
        <p:spPr/>
        <p:txBody>
          <a:bodyPr>
            <a:normAutofit/>
          </a:bodyPr>
          <a:lstStyle/>
          <a:p>
            <a:r>
              <a:rPr lang="en-GB" sz="1600" dirty="0">
                <a:solidFill>
                  <a:srgbClr val="000000"/>
                </a:solidFill>
                <a:latin typeface="Arial"/>
                <a:cs typeface="Arial"/>
              </a:rPr>
              <a:t>Obesity is a multifaceted issue that may be attributed to a variety of factors, such as our actions, the environment, our genetics, and our society.</a:t>
            </a:r>
            <a:endParaRPr lang="en-US" sz="1600">
              <a:solidFill>
                <a:srgbClr val="000000"/>
              </a:solidFill>
              <a:latin typeface="Arial"/>
              <a:cs typeface="Arial"/>
            </a:endParaRPr>
          </a:p>
          <a:p>
            <a:pPr marL="0" indent="0">
              <a:buClr>
                <a:srgbClr val="FFFFFF"/>
              </a:buClr>
              <a:buNone/>
            </a:pPr>
            <a:r>
              <a:rPr lang="en-GB" sz="1600" dirty="0">
                <a:solidFill>
                  <a:srgbClr val="000000"/>
                </a:solidFill>
                <a:latin typeface="Arial"/>
                <a:cs typeface="Arial"/>
              </a:rPr>
              <a:t>   Fundamental cause of obesity is an energy imbalance, which     occurs when we consume more energy through food than we  expend through physical activity each day.</a:t>
            </a:r>
            <a:endParaRPr lang="en-US" sz="1600" dirty="0">
              <a:solidFill>
                <a:srgbClr val="000000"/>
              </a:solidFill>
              <a:latin typeface="Arial"/>
              <a:cs typeface="Arial"/>
            </a:endParaRPr>
          </a:p>
          <a:p>
            <a:pPr>
              <a:buClr>
                <a:srgbClr val="FFFFFF"/>
              </a:buClr>
            </a:pPr>
            <a:r>
              <a:rPr lang="en-GB" sz="1600" dirty="0">
                <a:solidFill>
                  <a:srgbClr val="000000"/>
                </a:solidFill>
                <a:latin typeface="Arial"/>
                <a:cs typeface="Arial"/>
              </a:rPr>
              <a:t> Children who engage in physical exercise are more likely to have a variety of positive health outcomes</a:t>
            </a:r>
            <a:endParaRPr lang="en-US" sz="1600" dirty="0">
              <a:solidFill>
                <a:srgbClr val="000000"/>
              </a:solidFill>
              <a:latin typeface="Arial"/>
              <a:cs typeface="Arial"/>
            </a:endParaRPr>
          </a:p>
          <a:p>
            <a:pPr>
              <a:buClr>
                <a:srgbClr val="FFFFFF"/>
              </a:buClr>
            </a:pPr>
            <a:r>
              <a:rPr lang="en-GB" sz="1600" dirty="0">
                <a:solidFill>
                  <a:srgbClr val="000000"/>
                </a:solidFill>
                <a:latin typeface="Arial"/>
                <a:cs typeface="Arial"/>
              </a:rPr>
              <a:t>Additionally, there is a connection exists between higher academic achievement and participation in organised sports and after-school activities, as well as partaking in physical exercise.</a:t>
            </a:r>
            <a:endParaRPr lang="en-US" sz="1600">
              <a:solidFill>
                <a:srgbClr val="000000"/>
              </a:solidFill>
              <a:latin typeface="Arial"/>
              <a:cs typeface="Arial"/>
            </a:endParaRPr>
          </a:p>
        </p:txBody>
      </p:sp>
      <p:sp>
        <p:nvSpPr>
          <p:cNvPr id="4" name="Text Placeholder 3">
            <a:extLst>
              <a:ext uri="{FF2B5EF4-FFF2-40B4-BE49-F238E27FC236}">
                <a16:creationId xmlns:a16="http://schemas.microsoft.com/office/drawing/2014/main" id="{B18B97A1-37C8-A69D-A3D6-919844EC7841}"/>
              </a:ext>
            </a:extLst>
          </p:cNvPr>
          <p:cNvSpPr>
            <a:spLocks noGrp="1"/>
          </p:cNvSpPr>
          <p:nvPr>
            <p:ph type="body" sz="half" idx="2"/>
          </p:nvPr>
        </p:nvSpPr>
        <p:spPr/>
        <p:txBody>
          <a:bodyPr/>
          <a:lstStyle/>
          <a:p>
            <a:endParaRPr lang="en-US"/>
          </a:p>
        </p:txBody>
      </p:sp>
    </p:spTree>
    <p:extLst>
      <p:ext uri="{BB962C8B-B14F-4D97-AF65-F5344CB8AC3E}">
        <p14:creationId xmlns:p14="http://schemas.microsoft.com/office/powerpoint/2010/main" val="41675704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D7C08167-CFBF-4DCB-8E96-04970AB110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2" name="Straight Connector 11">
              <a:extLst>
                <a:ext uri="{FF2B5EF4-FFF2-40B4-BE49-F238E27FC236}">
                  <a16:creationId xmlns:a16="http://schemas.microsoft.com/office/drawing/2014/main" id="{82AB236E-3A06-4660-8CAC-76D68F90A5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F9EDA09C-3BE4-42FE-9F11-C3AC64F2E99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B8DC8663-F36E-48C0-AFDE-8DC2D7BD6F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4D90957B-E13E-454D-B812-E6716E7DEBC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D630C507-BE71-4AEB-ABDB-AC2BAB3DA6E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8" name="Rectangle 17">
            <a:extLst>
              <a:ext uri="{FF2B5EF4-FFF2-40B4-BE49-F238E27FC236}">
                <a16:creationId xmlns:a16="http://schemas.microsoft.com/office/drawing/2014/main" id="{CBEC666E-043C-4EA7-B3A5-55D2F52D5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85698E-1956-3A5A-7C83-B9140B20CA81}"/>
              </a:ext>
            </a:extLst>
          </p:cNvPr>
          <p:cNvSpPr>
            <a:spLocks noGrp="1"/>
          </p:cNvSpPr>
          <p:nvPr>
            <p:ph type="title"/>
          </p:nvPr>
        </p:nvSpPr>
        <p:spPr>
          <a:xfrm>
            <a:off x="4661860" y="4487332"/>
            <a:ext cx="5627258" cy="1507067"/>
          </a:xfrm>
        </p:spPr>
        <p:txBody>
          <a:bodyPr vert="horz" lIns="91440" tIns="45720" rIns="91440" bIns="45720" rtlCol="0" anchor="ctr">
            <a:normAutofit/>
          </a:bodyPr>
          <a:lstStyle/>
          <a:p>
            <a:endParaRPr lang="en-US" sz="3600"/>
          </a:p>
        </p:txBody>
      </p:sp>
      <p:sp>
        <p:nvSpPr>
          <p:cNvPr id="20" name="Snip Diagonal Corner Rectangle 16">
            <a:extLst>
              <a:ext uri="{FF2B5EF4-FFF2-40B4-BE49-F238E27FC236}">
                <a16:creationId xmlns:a16="http://schemas.microsoft.com/office/drawing/2014/main" id="{D05C369B-0FDD-402D-9EE1-858137FB5D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001" y="620722"/>
            <a:ext cx="3670674" cy="5286838"/>
          </a:xfrm>
          <a:prstGeom prst="snip2DiagRect">
            <a:avLst>
              <a:gd name="adj1" fmla="val 11518"/>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Frosted donuts with sprinkles">
            <a:extLst>
              <a:ext uri="{FF2B5EF4-FFF2-40B4-BE49-F238E27FC236}">
                <a16:creationId xmlns:a16="http://schemas.microsoft.com/office/drawing/2014/main" id="{409C4AEF-AD0C-7B65-EDE1-61632CC0DEE8}"/>
              </a:ext>
            </a:extLst>
          </p:cNvPr>
          <p:cNvPicPr>
            <a:picLocks noChangeAspect="1"/>
          </p:cNvPicPr>
          <p:nvPr/>
        </p:nvPicPr>
        <p:blipFill rotWithShape="1">
          <a:blip r:embed="rId2"/>
          <a:srcRect t="5026" r="1" b="22939"/>
          <a:stretch/>
        </p:blipFill>
        <p:spPr>
          <a:xfrm>
            <a:off x="800558" y="786118"/>
            <a:ext cx="3337560" cy="2404227"/>
          </a:xfrm>
          <a:custGeom>
            <a:avLst/>
            <a:gdLst/>
            <a:ahLst/>
            <a:cxnLst/>
            <a:rect l="l" t="t" r="r" b="b"/>
            <a:pathLst>
              <a:path w="3337560" h="2404227">
                <a:moveTo>
                  <a:pt x="384420" y="0"/>
                </a:moveTo>
                <a:lnTo>
                  <a:pt x="3337560" y="0"/>
                </a:lnTo>
                <a:lnTo>
                  <a:pt x="3337560" y="2404227"/>
                </a:lnTo>
                <a:lnTo>
                  <a:pt x="0" y="2404227"/>
                </a:lnTo>
                <a:lnTo>
                  <a:pt x="0" y="384420"/>
                </a:lnTo>
                <a:close/>
              </a:path>
            </a:pathLst>
          </a:custGeom>
        </p:spPr>
      </p:pic>
      <p:pic>
        <p:nvPicPr>
          <p:cNvPr id="5" name="Content Placeholder 4" descr="Star-shaped sugar cookies">
            <a:extLst>
              <a:ext uri="{FF2B5EF4-FFF2-40B4-BE49-F238E27FC236}">
                <a16:creationId xmlns:a16="http://schemas.microsoft.com/office/drawing/2014/main" id="{5FD98CFB-A42C-51E6-BFA6-F1DD76C01DA5}"/>
              </a:ext>
            </a:extLst>
          </p:cNvPr>
          <p:cNvPicPr>
            <a:picLocks noGrp="1" noChangeAspect="1"/>
          </p:cNvPicPr>
          <p:nvPr>
            <p:ph idx="1"/>
          </p:nvPr>
        </p:nvPicPr>
        <p:blipFill rotWithShape="1">
          <a:blip r:embed="rId3"/>
          <a:srcRect t="9874" r="1" b="8028"/>
          <a:stretch/>
        </p:blipFill>
        <p:spPr>
          <a:xfrm>
            <a:off x="800558" y="3344575"/>
            <a:ext cx="3337560" cy="2397590"/>
          </a:xfrm>
          <a:custGeom>
            <a:avLst/>
            <a:gdLst/>
            <a:ahLst/>
            <a:cxnLst/>
            <a:rect l="l" t="t" r="r" b="b"/>
            <a:pathLst>
              <a:path w="3337560" h="2397590">
                <a:moveTo>
                  <a:pt x="0" y="0"/>
                </a:moveTo>
                <a:lnTo>
                  <a:pt x="3337560" y="0"/>
                </a:lnTo>
                <a:lnTo>
                  <a:pt x="3337560" y="2013170"/>
                </a:lnTo>
                <a:lnTo>
                  <a:pt x="2953140" y="2397590"/>
                </a:lnTo>
                <a:lnTo>
                  <a:pt x="0" y="2397590"/>
                </a:lnTo>
                <a:close/>
              </a:path>
            </a:pathLst>
          </a:custGeom>
        </p:spPr>
      </p:pic>
      <p:sp>
        <p:nvSpPr>
          <p:cNvPr id="4" name="Text Placeholder 3">
            <a:extLst>
              <a:ext uri="{FF2B5EF4-FFF2-40B4-BE49-F238E27FC236}">
                <a16:creationId xmlns:a16="http://schemas.microsoft.com/office/drawing/2014/main" id="{3DE8FBD2-92A0-550B-7D08-BA4C02A8034E}"/>
              </a:ext>
            </a:extLst>
          </p:cNvPr>
          <p:cNvSpPr>
            <a:spLocks noGrp="1"/>
          </p:cNvSpPr>
          <p:nvPr>
            <p:ph type="body" sz="half" idx="2"/>
          </p:nvPr>
        </p:nvSpPr>
        <p:spPr>
          <a:xfrm>
            <a:off x="4661860" y="685800"/>
            <a:ext cx="6253792" cy="3615267"/>
          </a:xfrm>
        </p:spPr>
        <p:txBody>
          <a:bodyPr vert="horz" lIns="91440" tIns="45720" rIns="91440" bIns="45720" rtlCol="0" anchor="ctr">
            <a:normAutofit/>
          </a:bodyPr>
          <a:lstStyle/>
          <a:p>
            <a:pPr>
              <a:buFont typeface="Wingdings 3" panose="05040102010807070707" pitchFamily="18" charset="2"/>
              <a:buChar char=""/>
            </a:pPr>
            <a:r>
              <a:rPr lang="en-US" dirty="0"/>
              <a:t>Soft drinks levy: In 2018, as part of the government's childhood obesity plan. The soft drinks industry have reduced sugar in their drinks to avoid </a:t>
            </a:r>
            <a:r>
              <a:rPr lang="en-US"/>
              <a:t>charges.</a:t>
            </a:r>
            <a:endParaRPr lang="en-US" dirty="0"/>
          </a:p>
          <a:p>
            <a:pPr>
              <a:buClr>
                <a:srgbClr val="FFFFFF"/>
              </a:buClr>
              <a:buFont typeface="Wingdings 3" panose="05040102010807070707" pitchFamily="18" charset="2"/>
              <a:buChar char=""/>
            </a:pPr>
            <a:r>
              <a:rPr lang="en-US" dirty="0"/>
              <a:t>According to the </a:t>
            </a:r>
            <a:r>
              <a:rPr lang="en-US" dirty="0" err="1"/>
              <a:t>Scientic</a:t>
            </a:r>
            <a:r>
              <a:rPr lang="en-US" dirty="0"/>
              <a:t> Advisory Committee on Nutrition (SCAN) Children are consuming too much sugar </a:t>
            </a:r>
          </a:p>
        </p:txBody>
      </p:sp>
      <p:grpSp>
        <p:nvGrpSpPr>
          <p:cNvPr id="22" name="Group 21">
            <a:extLst>
              <a:ext uri="{FF2B5EF4-FFF2-40B4-BE49-F238E27FC236}">
                <a16:creationId xmlns:a16="http://schemas.microsoft.com/office/drawing/2014/main" id="{ADDE2C3E-3205-470A-BD3C-E856A8E21F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23" name="Straight Connector 22">
              <a:extLst>
                <a:ext uri="{FF2B5EF4-FFF2-40B4-BE49-F238E27FC236}">
                  <a16:creationId xmlns:a16="http://schemas.microsoft.com/office/drawing/2014/main" id="{69FA431E-B32D-412B-8EE8-27BFACD9B96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7F1AC587-B106-44DD-92F0-2DCA0B700D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CFFBA5D3-FE61-4D23-AB2F-EC12CE5A6C9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DA661ABF-E2D0-44E1-9762-393FF470A4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F0F6BF17-560A-4388-83EB-CD5FABE5DE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37824702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62CE031E-EE35-4AA7-9784-8050933277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1" name="Straight Connector 10">
              <a:extLst>
                <a:ext uri="{FF2B5EF4-FFF2-40B4-BE49-F238E27FC236}">
                  <a16:creationId xmlns:a16="http://schemas.microsoft.com/office/drawing/2014/main" id="{118D62D3-5800-4F4A-95BE-C1A2BB8B233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4C9E4F52-5D94-4242-AC69-EE6A23FAB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322CC7C0-D1D6-4FF0-A60C-1AEB9C8736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99B43E48-8275-4871-8745-F5CB75CFDB8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E87ED701-F942-4771-8F92-6EFCC2E8E0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17" name="Rectangle 16">
            <a:extLst>
              <a:ext uri="{FF2B5EF4-FFF2-40B4-BE49-F238E27FC236}">
                <a16:creationId xmlns:a16="http://schemas.microsoft.com/office/drawing/2014/main" id="{124D9F5B-C72B-41EE-97C2-D3600B6271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C94CC1-CF31-59DC-9213-3DFCA3E9F193}"/>
              </a:ext>
            </a:extLst>
          </p:cNvPr>
          <p:cNvSpPr>
            <a:spLocks noGrp="1"/>
          </p:cNvSpPr>
          <p:nvPr>
            <p:ph type="title"/>
          </p:nvPr>
        </p:nvSpPr>
        <p:spPr>
          <a:xfrm>
            <a:off x="6084114" y="4487332"/>
            <a:ext cx="4205003" cy="1507067"/>
          </a:xfrm>
        </p:spPr>
        <p:txBody>
          <a:bodyPr vert="horz" lIns="91440" tIns="45720" rIns="91440" bIns="45720" rtlCol="0" anchor="ctr">
            <a:normAutofit/>
          </a:bodyPr>
          <a:lstStyle/>
          <a:p>
            <a:endParaRPr lang="en-US" sz="3200">
              <a:solidFill>
                <a:srgbClr val="FFFFFF"/>
              </a:solidFill>
            </a:endParaRPr>
          </a:p>
        </p:txBody>
      </p:sp>
      <p:pic>
        <p:nvPicPr>
          <p:cNvPr id="5" name="Content Placeholder 4" descr="Top view of cut oranges, kiwi, mango, strawberry, and blueberry">
            <a:extLst>
              <a:ext uri="{FF2B5EF4-FFF2-40B4-BE49-F238E27FC236}">
                <a16:creationId xmlns:a16="http://schemas.microsoft.com/office/drawing/2014/main" id="{DF63C5E3-BBC6-52F5-EFC9-7689309DAEA7}"/>
              </a:ext>
            </a:extLst>
          </p:cNvPr>
          <p:cNvPicPr>
            <a:picLocks noGrp="1" noChangeAspect="1"/>
          </p:cNvPicPr>
          <p:nvPr>
            <p:ph idx="1"/>
          </p:nvPr>
        </p:nvPicPr>
        <p:blipFill>
          <a:blip r:embed="rId2"/>
          <a:stretch>
            <a:fillRect/>
          </a:stretch>
        </p:blipFill>
        <p:spPr>
          <a:xfrm>
            <a:off x="717551" y="1693850"/>
            <a:ext cx="4887466" cy="3250164"/>
          </a:xfrm>
          <a:prstGeom prst="rect">
            <a:avLst/>
          </a:prstGeom>
          <a:effectLst>
            <a:innerShdw blurRad="57150" dist="38100" dir="14460000">
              <a:prstClr val="black">
                <a:alpha val="70000"/>
              </a:prstClr>
            </a:innerShdw>
          </a:effectLst>
        </p:spPr>
      </p:pic>
      <p:sp>
        <p:nvSpPr>
          <p:cNvPr id="4" name="Text Placeholder 3">
            <a:extLst>
              <a:ext uri="{FF2B5EF4-FFF2-40B4-BE49-F238E27FC236}">
                <a16:creationId xmlns:a16="http://schemas.microsoft.com/office/drawing/2014/main" id="{07020B5E-DE60-A689-B49D-014BF9CBCB2C}"/>
              </a:ext>
            </a:extLst>
          </p:cNvPr>
          <p:cNvSpPr>
            <a:spLocks noGrp="1"/>
          </p:cNvSpPr>
          <p:nvPr>
            <p:ph type="body" sz="half" idx="2"/>
          </p:nvPr>
        </p:nvSpPr>
        <p:spPr>
          <a:xfrm>
            <a:off x="6095998" y="685800"/>
            <a:ext cx="4819653" cy="3615267"/>
          </a:xfrm>
        </p:spPr>
        <p:txBody>
          <a:bodyPr vert="horz" lIns="91440" tIns="45720" rIns="91440" bIns="45720" rtlCol="0" anchor="ctr">
            <a:normAutofit/>
          </a:bodyPr>
          <a:lstStyle/>
          <a:p>
            <a:pPr>
              <a:buFont typeface="Wingdings 3" panose="05040102010807070707" pitchFamily="18" charset="2"/>
              <a:buChar char=""/>
            </a:pPr>
            <a:r>
              <a:rPr lang="en-US" sz="1800">
                <a:solidFill>
                  <a:srgbClr val="0F496F"/>
                </a:solidFill>
              </a:rPr>
              <a:t>In addition to being an essential component of our approach, schools also provide chances to encourage healthier eating, physical exercise, and the formation of healthy habits</a:t>
            </a:r>
          </a:p>
          <a:p>
            <a:pPr>
              <a:buFont typeface="Wingdings 3" panose="05040102010807070707" pitchFamily="18" charset="2"/>
              <a:buChar char=""/>
            </a:pPr>
            <a:r>
              <a:rPr lang="en-US" sz="1800">
                <a:solidFill>
                  <a:srgbClr val="0F496F"/>
                </a:solidFill>
              </a:rPr>
              <a:t>Not only do schools have a unique relationship with parents, but they also can direct parents to information and counsel that might help them keep their children healthy. </a:t>
            </a:r>
          </a:p>
        </p:txBody>
      </p:sp>
      <p:grpSp>
        <p:nvGrpSpPr>
          <p:cNvPr id="19" name="Group 18">
            <a:extLst>
              <a:ext uri="{FF2B5EF4-FFF2-40B4-BE49-F238E27FC236}">
                <a16:creationId xmlns:a16="http://schemas.microsoft.com/office/drawing/2014/main" id="{0180A64C-1862-4B1B-8953-FA96DEE4C44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20" name="Straight Connector 19">
              <a:extLst>
                <a:ext uri="{FF2B5EF4-FFF2-40B4-BE49-F238E27FC236}">
                  <a16:creationId xmlns:a16="http://schemas.microsoft.com/office/drawing/2014/main" id="{52859A51-B3CA-4126-956F-D0DCCBA2129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1ECA05ED-FBC3-48F4-8E6D-AB89EC6081C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5EE24CC5-F080-45A3-B2B4-59A7BCA5AB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B3EC6EC2-2351-427C-90C2-F107915733B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D524D87A-9540-4F77-B006-823176623B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200314675"/>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14</Slides>
  <Notes>1</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Slice</vt:lpstr>
      <vt:lpstr>Public Health </vt:lpstr>
      <vt:lpstr>Aims and objectives </vt:lpstr>
      <vt:lpstr> Public health has been defined as the "art" of illness prevention, health promotion, and life extension through all organised methods in all healthcare settings (RCN, 2024). </vt:lpstr>
      <vt:lpstr>Will be discussing Public Health Threats. The UK is currently facing a childhood obesity epidemic, with almost 1 in 5 children leaving primary school obese (Childhood Obesity, Applying All Our Health, 2022)</vt:lpstr>
      <vt:lpstr>What can be done to stop this issue </vt:lpstr>
      <vt:lpstr>   The Aim       to investigate the health and well-being of children suffering with obesity</vt:lpstr>
      <vt:lpstr>Lowest levels of poverty (6.2%). In addition, the same disparity is seen in children who are in the sixth grade: 31.3% of children living in the poorest districts are obese, whereas 13.5% of children living in the least deprived areas are obese.</vt:lpstr>
      <vt:lpstr>PowerPoint Presentation</vt:lpstr>
      <vt:lpstr>PowerPoint Presentation</vt:lpstr>
      <vt:lpstr>Major health change in mental health due to obesity</vt:lpstr>
      <vt:lpstr>Deputy Minister for Mental Health and Wellbeing  .in the Welsh Assembly government (2022), has indicated that the newly  funds would be used to assist  of preventative,   .early intervention, and specialist programmes will help prevent and reduce obesity,   .especially communities that are economically disadvantaged.</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dc:title>
  <dc:creator/>
  <cp:lastModifiedBy/>
  <cp:revision>400</cp:revision>
  <dcterms:created xsi:type="dcterms:W3CDTF">2024-03-08T08:58:08Z</dcterms:created>
  <dcterms:modified xsi:type="dcterms:W3CDTF">2024-03-08T19:16:26Z</dcterms:modified>
</cp:coreProperties>
</file>