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3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4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5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0" r:id="rId4"/>
  </p:sldMasterIdLst>
  <p:notesMasterIdLst>
    <p:notesMasterId r:id="rId20"/>
  </p:notesMasterIdLst>
  <p:handoutMasterIdLst>
    <p:handoutMasterId r:id="rId21"/>
  </p:handoutMasterIdLst>
  <p:sldIdLst>
    <p:sldId id="436" r:id="rId5"/>
    <p:sldId id="437" r:id="rId6"/>
    <p:sldId id="452" r:id="rId7"/>
    <p:sldId id="462" r:id="rId8"/>
    <p:sldId id="440" r:id="rId9"/>
    <p:sldId id="456" r:id="rId10"/>
    <p:sldId id="457" r:id="rId11"/>
    <p:sldId id="458" r:id="rId12"/>
    <p:sldId id="461" r:id="rId13"/>
    <p:sldId id="460" r:id="rId14"/>
    <p:sldId id="459" r:id="rId15"/>
    <p:sldId id="453" r:id="rId16"/>
    <p:sldId id="454" r:id="rId17"/>
    <p:sldId id="455" r:id="rId18"/>
    <p:sldId id="451" r:id="rId19"/>
  </p:sldIdLst>
  <p:sldSz cx="12192000" cy="6858000"/>
  <p:notesSz cx="6858000" cy="9144000"/>
  <p:defaultTextStyle>
    <a:defPPr rtl="0">
      <a:defRPr lang="es-ES"/>
    </a:defPPr>
    <a:lvl1pPr marL="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C4046"/>
    <a:srgbClr val="4181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6DDCBB-B29B-DBD0-4221-FA2F830F21A7}" v="447" dt="2025-11-10T20:22:22.020"/>
    <p1510:client id="{0EE9C5FB-F813-1B2E-D286-EBCFC455677E}" v="348" dt="2025-11-11T14:10:59.949"/>
    <p1510:client id="{90A2CCC7-6A9D-E7C4-F406-8CF9C57134FC}" v="1" dt="2025-11-11T14:58:51.983"/>
  </p1510:revLst>
</p1510:revInfo>
</file>

<file path=ppt/tableStyles.xml><?xml version="1.0" encoding="utf-8"?>
<a:tblStyleLst xmlns:a="http://schemas.openxmlformats.org/drawingml/2006/main" def="{0E3FDE45-AF77-4B5C-9715-49D594BDF05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75D152-7B81-4687-8983-31DEE5FDA900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60529D3-BDC3-4727-AAED-4DBA27543704}">
      <dgm:prSet phldr="0" custT="1"/>
      <dgm:spPr/>
      <dgm:t>
        <a:bodyPr/>
        <a:lstStyle/>
        <a:p>
          <a:pPr rtl="0"/>
          <a:r>
            <a:rPr lang="en-GB" sz="2000" b="1">
              <a:solidFill>
                <a:srgbClr val="0F4761"/>
              </a:solidFill>
              <a:latin typeface="Arial Nova"/>
            </a:rPr>
            <a:t>Table of Contents</a:t>
          </a:r>
          <a:endParaRPr lang="en-GB" sz="2000" b="1">
            <a:solidFill>
              <a:srgbClr val="000000"/>
            </a:solidFill>
            <a:latin typeface="Arial Nova"/>
          </a:endParaRPr>
        </a:p>
      </dgm:t>
    </dgm:pt>
    <dgm:pt modelId="{4A47525F-83E3-4397-8231-A6A22F8EF6B8}" type="parTrans" cxnId="{07B25F85-D3B2-4068-8F26-EC6CC747F3FC}">
      <dgm:prSet/>
      <dgm:spPr/>
    </dgm:pt>
    <dgm:pt modelId="{CCB4A6C4-5101-4B94-A0C6-C907A72DD324}" type="sibTrans" cxnId="{07B25F85-D3B2-4068-8F26-EC6CC747F3FC}">
      <dgm:prSet/>
      <dgm:spPr/>
      <dgm:t>
        <a:bodyPr/>
        <a:lstStyle/>
        <a:p>
          <a:endParaRPr lang="en-GB"/>
        </a:p>
      </dgm:t>
    </dgm:pt>
    <dgm:pt modelId="{2800A4BA-59EF-4310-9E4D-FA50B584DDDD}">
      <dgm:prSet phldr="0"/>
      <dgm:spPr/>
      <dgm:t>
        <a:bodyPr/>
        <a:lstStyle/>
        <a:p>
          <a:pPr algn="l"/>
          <a:r>
            <a:rPr lang="en-GB" sz="2000" b="0">
              <a:solidFill>
                <a:srgbClr val="000000"/>
              </a:solidFill>
              <a:latin typeface="Arial Nova"/>
            </a:rPr>
            <a:t>Company Introduction</a:t>
          </a:r>
        </a:p>
      </dgm:t>
    </dgm:pt>
    <dgm:pt modelId="{3977D3BC-166F-4D30-B821-9FD6C9255FED}" type="parTrans" cxnId="{06545E7A-D8D3-4B80-BF30-C60ADA47855E}">
      <dgm:prSet/>
      <dgm:spPr/>
    </dgm:pt>
    <dgm:pt modelId="{179566F4-EEFA-44A7-93EA-76E19F40F7EC}" type="sibTrans" cxnId="{06545E7A-D8D3-4B80-BF30-C60ADA47855E}">
      <dgm:prSet/>
      <dgm:spPr/>
      <dgm:t>
        <a:bodyPr/>
        <a:lstStyle/>
        <a:p>
          <a:endParaRPr lang="en-GB"/>
        </a:p>
      </dgm:t>
    </dgm:pt>
    <dgm:pt modelId="{48FFED05-1C95-47C4-A836-5D2750ECB088}">
      <dgm:prSet phldr="0"/>
      <dgm:spPr/>
      <dgm:t>
        <a:bodyPr/>
        <a:lstStyle/>
        <a:p>
          <a:pPr algn="l"/>
          <a:r>
            <a:rPr lang="en-GB" sz="2000" b="0">
              <a:solidFill>
                <a:srgbClr val="000000"/>
              </a:solidFill>
              <a:latin typeface="Arial Nova"/>
            </a:rPr>
            <a:t>Recruitment Process</a:t>
          </a:r>
        </a:p>
      </dgm:t>
    </dgm:pt>
    <dgm:pt modelId="{F0A11C7D-6A21-40B3-8547-FC9C12C5909E}" type="parTrans" cxnId="{D1BF0D96-2F7F-4EEF-83A6-D7CA8EF73834}">
      <dgm:prSet/>
      <dgm:spPr/>
    </dgm:pt>
    <dgm:pt modelId="{3AA0C06C-0045-47A5-9F6D-9B5A827A6B5F}" type="sibTrans" cxnId="{D1BF0D96-2F7F-4EEF-83A6-D7CA8EF73834}">
      <dgm:prSet/>
      <dgm:spPr/>
      <dgm:t>
        <a:bodyPr/>
        <a:lstStyle/>
        <a:p>
          <a:endParaRPr lang="en-GB"/>
        </a:p>
      </dgm:t>
    </dgm:pt>
    <dgm:pt modelId="{DEAC3365-3310-4D36-998D-0CFEF862737E}">
      <dgm:prSet phldr="0"/>
      <dgm:spPr/>
      <dgm:t>
        <a:bodyPr/>
        <a:lstStyle/>
        <a:p>
          <a:pPr algn="l"/>
          <a:r>
            <a:rPr lang="en-GB" sz="2000" b="0">
              <a:solidFill>
                <a:srgbClr val="000000"/>
              </a:solidFill>
              <a:latin typeface="Arial Nova"/>
            </a:rPr>
            <a:t>Job Analysis, Description &amp; Person Specification</a:t>
          </a:r>
        </a:p>
      </dgm:t>
    </dgm:pt>
    <dgm:pt modelId="{6E1E1708-B0BB-441C-B0CD-A03137D6E02F}" type="parTrans" cxnId="{160019DF-266A-4F88-ADC1-BAA499B5D33D}">
      <dgm:prSet/>
      <dgm:spPr/>
    </dgm:pt>
    <dgm:pt modelId="{E1C92BC4-7F07-470E-A387-79B4DB6C5139}" type="sibTrans" cxnId="{160019DF-266A-4F88-ADC1-BAA499B5D33D}">
      <dgm:prSet/>
      <dgm:spPr/>
      <dgm:t>
        <a:bodyPr/>
        <a:lstStyle/>
        <a:p>
          <a:endParaRPr lang="en-GB"/>
        </a:p>
      </dgm:t>
    </dgm:pt>
    <dgm:pt modelId="{F4E6311A-5974-4B59-B1C3-933C63031BB1}">
      <dgm:prSet phldr="0"/>
      <dgm:spPr/>
      <dgm:t>
        <a:bodyPr/>
        <a:lstStyle/>
        <a:p>
          <a:pPr algn="l" rtl="0"/>
          <a:r>
            <a:rPr lang="en-GB" sz="2000" b="0">
              <a:solidFill>
                <a:srgbClr val="000000"/>
              </a:solidFill>
              <a:latin typeface="Arial Nova"/>
            </a:rPr>
            <a:t>Types of Interviews </a:t>
          </a:r>
        </a:p>
      </dgm:t>
    </dgm:pt>
    <dgm:pt modelId="{6479210A-8E0E-4FCB-8365-EDDD37055EBE}" type="parTrans" cxnId="{E0C0AD36-FAF9-4237-951D-A2E0AA8D11F6}">
      <dgm:prSet/>
      <dgm:spPr/>
    </dgm:pt>
    <dgm:pt modelId="{C1AC97F1-A00C-4CC7-89B0-D288AACD2714}" type="sibTrans" cxnId="{E0C0AD36-FAF9-4237-951D-A2E0AA8D11F6}">
      <dgm:prSet/>
      <dgm:spPr/>
    </dgm:pt>
    <dgm:pt modelId="{A7F951E6-B777-4C07-8B9D-CA5E010BAAFF}" type="pres">
      <dgm:prSet presAssocID="{5A75D152-7B81-4687-8983-31DEE5FDA900}" presName="outerComposite" presStyleCnt="0">
        <dgm:presLayoutVars>
          <dgm:chMax val="5"/>
          <dgm:dir/>
          <dgm:resizeHandles val="exact"/>
        </dgm:presLayoutVars>
      </dgm:prSet>
      <dgm:spPr/>
    </dgm:pt>
    <dgm:pt modelId="{355396CE-D79E-462F-AAD1-8C3383705F4F}" type="pres">
      <dgm:prSet presAssocID="{5A75D152-7B81-4687-8983-31DEE5FDA900}" presName="dummyMaxCanvas" presStyleCnt="0">
        <dgm:presLayoutVars/>
      </dgm:prSet>
      <dgm:spPr/>
    </dgm:pt>
    <dgm:pt modelId="{E63DDBEA-FE60-46DA-894D-366E24AF040D}" type="pres">
      <dgm:prSet presAssocID="{5A75D152-7B81-4687-8983-31DEE5FDA900}" presName="FiveNodes_1" presStyleLbl="node1" presStyleIdx="0" presStyleCnt="5">
        <dgm:presLayoutVars>
          <dgm:bulletEnabled val="1"/>
        </dgm:presLayoutVars>
      </dgm:prSet>
      <dgm:spPr/>
    </dgm:pt>
    <dgm:pt modelId="{1487DB82-7095-448B-8CE9-9C2F738965D4}" type="pres">
      <dgm:prSet presAssocID="{5A75D152-7B81-4687-8983-31DEE5FDA900}" presName="FiveNodes_2" presStyleLbl="node1" presStyleIdx="1" presStyleCnt="5">
        <dgm:presLayoutVars>
          <dgm:bulletEnabled val="1"/>
        </dgm:presLayoutVars>
      </dgm:prSet>
      <dgm:spPr/>
    </dgm:pt>
    <dgm:pt modelId="{5B7F9E06-BD6F-4BD9-B94D-CC8D7BFF4EE6}" type="pres">
      <dgm:prSet presAssocID="{5A75D152-7B81-4687-8983-31DEE5FDA900}" presName="FiveNodes_3" presStyleLbl="node1" presStyleIdx="2" presStyleCnt="5">
        <dgm:presLayoutVars>
          <dgm:bulletEnabled val="1"/>
        </dgm:presLayoutVars>
      </dgm:prSet>
      <dgm:spPr/>
    </dgm:pt>
    <dgm:pt modelId="{54D735FD-4CB5-454A-A38F-EA8C4B2814EC}" type="pres">
      <dgm:prSet presAssocID="{5A75D152-7B81-4687-8983-31DEE5FDA900}" presName="FiveNodes_4" presStyleLbl="node1" presStyleIdx="3" presStyleCnt="5">
        <dgm:presLayoutVars>
          <dgm:bulletEnabled val="1"/>
        </dgm:presLayoutVars>
      </dgm:prSet>
      <dgm:spPr/>
    </dgm:pt>
    <dgm:pt modelId="{CC138637-D7CC-4F63-BB0B-A0563E6B2DBC}" type="pres">
      <dgm:prSet presAssocID="{5A75D152-7B81-4687-8983-31DEE5FDA900}" presName="FiveNodes_5" presStyleLbl="node1" presStyleIdx="4" presStyleCnt="5">
        <dgm:presLayoutVars>
          <dgm:bulletEnabled val="1"/>
        </dgm:presLayoutVars>
      </dgm:prSet>
      <dgm:spPr/>
    </dgm:pt>
    <dgm:pt modelId="{4182ED51-B1E3-435F-B840-8AF722EA41CE}" type="pres">
      <dgm:prSet presAssocID="{5A75D152-7B81-4687-8983-31DEE5FDA900}" presName="FiveConn_1-2" presStyleLbl="fgAccFollowNode1" presStyleIdx="0" presStyleCnt="4">
        <dgm:presLayoutVars>
          <dgm:bulletEnabled val="1"/>
        </dgm:presLayoutVars>
      </dgm:prSet>
      <dgm:spPr/>
    </dgm:pt>
    <dgm:pt modelId="{F7D9B384-17E7-43BE-8366-0FCF8342ED31}" type="pres">
      <dgm:prSet presAssocID="{5A75D152-7B81-4687-8983-31DEE5FDA900}" presName="FiveConn_2-3" presStyleLbl="fgAccFollowNode1" presStyleIdx="1" presStyleCnt="4">
        <dgm:presLayoutVars>
          <dgm:bulletEnabled val="1"/>
        </dgm:presLayoutVars>
      </dgm:prSet>
      <dgm:spPr/>
    </dgm:pt>
    <dgm:pt modelId="{5A73499E-834E-4F86-AB0F-36C2FCB3056B}" type="pres">
      <dgm:prSet presAssocID="{5A75D152-7B81-4687-8983-31DEE5FDA900}" presName="FiveConn_3-4" presStyleLbl="fgAccFollowNode1" presStyleIdx="2" presStyleCnt="4">
        <dgm:presLayoutVars>
          <dgm:bulletEnabled val="1"/>
        </dgm:presLayoutVars>
      </dgm:prSet>
      <dgm:spPr/>
    </dgm:pt>
    <dgm:pt modelId="{B91922CA-79B0-4877-9A3E-7CFCD249D080}" type="pres">
      <dgm:prSet presAssocID="{5A75D152-7B81-4687-8983-31DEE5FDA900}" presName="FiveConn_4-5" presStyleLbl="fgAccFollowNode1" presStyleIdx="3" presStyleCnt="4">
        <dgm:presLayoutVars>
          <dgm:bulletEnabled val="1"/>
        </dgm:presLayoutVars>
      </dgm:prSet>
      <dgm:spPr/>
    </dgm:pt>
    <dgm:pt modelId="{835B8D97-2294-45DB-968B-42CB8BD63BB4}" type="pres">
      <dgm:prSet presAssocID="{5A75D152-7B81-4687-8983-31DEE5FDA900}" presName="FiveNodes_1_text" presStyleLbl="node1" presStyleIdx="4" presStyleCnt="5">
        <dgm:presLayoutVars>
          <dgm:bulletEnabled val="1"/>
        </dgm:presLayoutVars>
      </dgm:prSet>
      <dgm:spPr/>
    </dgm:pt>
    <dgm:pt modelId="{186ACC04-9568-4231-846D-7E775F65DA60}" type="pres">
      <dgm:prSet presAssocID="{5A75D152-7B81-4687-8983-31DEE5FDA900}" presName="FiveNodes_2_text" presStyleLbl="node1" presStyleIdx="4" presStyleCnt="5">
        <dgm:presLayoutVars>
          <dgm:bulletEnabled val="1"/>
        </dgm:presLayoutVars>
      </dgm:prSet>
      <dgm:spPr/>
    </dgm:pt>
    <dgm:pt modelId="{7AB8680D-17AE-43F4-BAD4-360070FA5308}" type="pres">
      <dgm:prSet presAssocID="{5A75D152-7B81-4687-8983-31DEE5FDA900}" presName="FiveNodes_3_text" presStyleLbl="node1" presStyleIdx="4" presStyleCnt="5">
        <dgm:presLayoutVars>
          <dgm:bulletEnabled val="1"/>
        </dgm:presLayoutVars>
      </dgm:prSet>
      <dgm:spPr/>
    </dgm:pt>
    <dgm:pt modelId="{F481C145-E6DF-4A43-8F33-8A9FDD9E1527}" type="pres">
      <dgm:prSet presAssocID="{5A75D152-7B81-4687-8983-31DEE5FDA900}" presName="FiveNodes_4_text" presStyleLbl="node1" presStyleIdx="4" presStyleCnt="5">
        <dgm:presLayoutVars>
          <dgm:bulletEnabled val="1"/>
        </dgm:presLayoutVars>
      </dgm:prSet>
      <dgm:spPr/>
    </dgm:pt>
    <dgm:pt modelId="{01F0100E-064A-44BF-A9E3-EC82D7FDD290}" type="pres">
      <dgm:prSet presAssocID="{5A75D152-7B81-4687-8983-31DEE5FDA900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30AF315-BA81-483A-A432-888C23AAEFF6}" type="presOf" srcId="{460529D3-BDC3-4727-AAED-4DBA27543704}" destId="{E63DDBEA-FE60-46DA-894D-366E24AF040D}" srcOrd="0" destOrd="0" presId="urn:microsoft.com/office/officeart/2005/8/layout/vProcess5"/>
    <dgm:cxn modelId="{2E660319-8E5D-4A73-8EB2-1B008ACC4035}" type="presOf" srcId="{F4E6311A-5974-4B59-B1C3-933C63031BB1}" destId="{CC138637-D7CC-4F63-BB0B-A0563E6B2DBC}" srcOrd="0" destOrd="0" presId="urn:microsoft.com/office/officeart/2005/8/layout/vProcess5"/>
    <dgm:cxn modelId="{E0C0AD36-FAF9-4237-951D-A2E0AA8D11F6}" srcId="{5A75D152-7B81-4687-8983-31DEE5FDA900}" destId="{F4E6311A-5974-4B59-B1C3-933C63031BB1}" srcOrd="4" destOrd="0" parTransId="{6479210A-8E0E-4FCB-8365-EDDD37055EBE}" sibTransId="{C1AC97F1-A00C-4CC7-89B0-D288AACD2714}"/>
    <dgm:cxn modelId="{D914493E-8D88-48E1-A26F-E99AEF9F31C0}" type="presOf" srcId="{48FFED05-1C95-47C4-A836-5D2750ECB088}" destId="{7AB8680D-17AE-43F4-BAD4-360070FA5308}" srcOrd="1" destOrd="0" presId="urn:microsoft.com/office/officeart/2005/8/layout/vProcess5"/>
    <dgm:cxn modelId="{FEB46A64-12F1-4D47-8F10-5D6EF295A560}" type="presOf" srcId="{E1C92BC4-7F07-470E-A387-79B4DB6C5139}" destId="{B91922CA-79B0-4877-9A3E-7CFCD249D080}" srcOrd="0" destOrd="0" presId="urn:microsoft.com/office/officeart/2005/8/layout/vProcess5"/>
    <dgm:cxn modelId="{51061751-1696-4AC3-868B-CAC19E910AD3}" type="presOf" srcId="{5A75D152-7B81-4687-8983-31DEE5FDA900}" destId="{A7F951E6-B777-4C07-8B9D-CA5E010BAAFF}" srcOrd="0" destOrd="0" presId="urn:microsoft.com/office/officeart/2005/8/layout/vProcess5"/>
    <dgm:cxn modelId="{46024574-8C12-4CC6-9B0A-96621D3EF629}" type="presOf" srcId="{DEAC3365-3310-4D36-998D-0CFEF862737E}" destId="{F481C145-E6DF-4A43-8F33-8A9FDD9E1527}" srcOrd="1" destOrd="0" presId="urn:microsoft.com/office/officeart/2005/8/layout/vProcess5"/>
    <dgm:cxn modelId="{ED090879-53E1-4D71-8760-0FD0C3326772}" type="presOf" srcId="{2800A4BA-59EF-4310-9E4D-FA50B584DDDD}" destId="{186ACC04-9568-4231-846D-7E775F65DA60}" srcOrd="1" destOrd="0" presId="urn:microsoft.com/office/officeart/2005/8/layout/vProcess5"/>
    <dgm:cxn modelId="{06545E7A-D8D3-4B80-BF30-C60ADA47855E}" srcId="{5A75D152-7B81-4687-8983-31DEE5FDA900}" destId="{2800A4BA-59EF-4310-9E4D-FA50B584DDDD}" srcOrd="1" destOrd="0" parTransId="{3977D3BC-166F-4D30-B821-9FD6C9255FED}" sibTransId="{179566F4-EEFA-44A7-93EA-76E19F40F7EC}"/>
    <dgm:cxn modelId="{C9D4557A-8596-4062-942B-39DBBEA68457}" type="presOf" srcId="{F4E6311A-5974-4B59-B1C3-933C63031BB1}" destId="{01F0100E-064A-44BF-A9E3-EC82D7FDD290}" srcOrd="1" destOrd="0" presId="urn:microsoft.com/office/officeart/2005/8/layout/vProcess5"/>
    <dgm:cxn modelId="{07B25F85-D3B2-4068-8F26-EC6CC747F3FC}" srcId="{5A75D152-7B81-4687-8983-31DEE5FDA900}" destId="{460529D3-BDC3-4727-AAED-4DBA27543704}" srcOrd="0" destOrd="0" parTransId="{4A47525F-83E3-4397-8231-A6A22F8EF6B8}" sibTransId="{CCB4A6C4-5101-4B94-A0C6-C907A72DD324}"/>
    <dgm:cxn modelId="{40FA6487-39F7-42CF-B94A-E89B81E0DBD5}" type="presOf" srcId="{CCB4A6C4-5101-4B94-A0C6-C907A72DD324}" destId="{4182ED51-B1E3-435F-B840-8AF722EA41CE}" srcOrd="0" destOrd="0" presId="urn:microsoft.com/office/officeart/2005/8/layout/vProcess5"/>
    <dgm:cxn modelId="{DEFE5E8E-B04F-48CC-B5FB-B95095E2812F}" type="presOf" srcId="{48FFED05-1C95-47C4-A836-5D2750ECB088}" destId="{5B7F9E06-BD6F-4BD9-B94D-CC8D7BFF4EE6}" srcOrd="0" destOrd="0" presId="urn:microsoft.com/office/officeart/2005/8/layout/vProcess5"/>
    <dgm:cxn modelId="{D1BF0D96-2F7F-4EEF-83A6-D7CA8EF73834}" srcId="{5A75D152-7B81-4687-8983-31DEE5FDA900}" destId="{48FFED05-1C95-47C4-A836-5D2750ECB088}" srcOrd="2" destOrd="0" parTransId="{F0A11C7D-6A21-40B3-8547-FC9C12C5909E}" sibTransId="{3AA0C06C-0045-47A5-9F6D-9B5A827A6B5F}"/>
    <dgm:cxn modelId="{BE0D7DBB-7871-44C8-BE8D-24FA7976D856}" type="presOf" srcId="{DEAC3365-3310-4D36-998D-0CFEF862737E}" destId="{54D735FD-4CB5-454A-A38F-EA8C4B2814EC}" srcOrd="0" destOrd="0" presId="urn:microsoft.com/office/officeart/2005/8/layout/vProcess5"/>
    <dgm:cxn modelId="{FA306CBC-8A00-40A4-945F-DD49541A601B}" type="presOf" srcId="{179566F4-EEFA-44A7-93EA-76E19F40F7EC}" destId="{F7D9B384-17E7-43BE-8366-0FCF8342ED31}" srcOrd="0" destOrd="0" presId="urn:microsoft.com/office/officeart/2005/8/layout/vProcess5"/>
    <dgm:cxn modelId="{59BFF7C8-6265-4AF1-AF35-2FF97B7DA2B1}" type="presOf" srcId="{3AA0C06C-0045-47A5-9F6D-9B5A827A6B5F}" destId="{5A73499E-834E-4F86-AB0F-36C2FCB3056B}" srcOrd="0" destOrd="0" presId="urn:microsoft.com/office/officeart/2005/8/layout/vProcess5"/>
    <dgm:cxn modelId="{9F01D5D6-9F73-452A-9E47-A3323F7ABFBF}" type="presOf" srcId="{460529D3-BDC3-4727-AAED-4DBA27543704}" destId="{835B8D97-2294-45DB-968B-42CB8BD63BB4}" srcOrd="1" destOrd="0" presId="urn:microsoft.com/office/officeart/2005/8/layout/vProcess5"/>
    <dgm:cxn modelId="{160019DF-266A-4F88-ADC1-BAA499B5D33D}" srcId="{5A75D152-7B81-4687-8983-31DEE5FDA900}" destId="{DEAC3365-3310-4D36-998D-0CFEF862737E}" srcOrd="3" destOrd="0" parTransId="{6E1E1708-B0BB-441C-B0CD-A03137D6E02F}" sibTransId="{E1C92BC4-7F07-470E-A387-79B4DB6C5139}"/>
    <dgm:cxn modelId="{EA80DAFB-244A-4F60-AA73-26E44DFCB5E7}" type="presOf" srcId="{2800A4BA-59EF-4310-9E4D-FA50B584DDDD}" destId="{1487DB82-7095-448B-8CE9-9C2F738965D4}" srcOrd="0" destOrd="0" presId="urn:microsoft.com/office/officeart/2005/8/layout/vProcess5"/>
    <dgm:cxn modelId="{F3AE5CFC-7183-4289-809C-E98AA08206F5}" type="presParOf" srcId="{A7F951E6-B777-4C07-8B9D-CA5E010BAAFF}" destId="{355396CE-D79E-462F-AAD1-8C3383705F4F}" srcOrd="0" destOrd="0" presId="urn:microsoft.com/office/officeart/2005/8/layout/vProcess5"/>
    <dgm:cxn modelId="{FADCDC9E-ECC9-4816-A3BB-5D084835EA24}" type="presParOf" srcId="{A7F951E6-B777-4C07-8B9D-CA5E010BAAFF}" destId="{E63DDBEA-FE60-46DA-894D-366E24AF040D}" srcOrd="1" destOrd="0" presId="urn:microsoft.com/office/officeart/2005/8/layout/vProcess5"/>
    <dgm:cxn modelId="{552D78E7-AF73-4E90-96E7-FE28E845A964}" type="presParOf" srcId="{A7F951E6-B777-4C07-8B9D-CA5E010BAAFF}" destId="{1487DB82-7095-448B-8CE9-9C2F738965D4}" srcOrd="2" destOrd="0" presId="urn:microsoft.com/office/officeart/2005/8/layout/vProcess5"/>
    <dgm:cxn modelId="{EB912EB4-E778-4ED1-9FCE-586EB297CF47}" type="presParOf" srcId="{A7F951E6-B777-4C07-8B9D-CA5E010BAAFF}" destId="{5B7F9E06-BD6F-4BD9-B94D-CC8D7BFF4EE6}" srcOrd="3" destOrd="0" presId="urn:microsoft.com/office/officeart/2005/8/layout/vProcess5"/>
    <dgm:cxn modelId="{3780E783-EBCC-48A3-A61E-8170E936214B}" type="presParOf" srcId="{A7F951E6-B777-4C07-8B9D-CA5E010BAAFF}" destId="{54D735FD-4CB5-454A-A38F-EA8C4B2814EC}" srcOrd="4" destOrd="0" presId="urn:microsoft.com/office/officeart/2005/8/layout/vProcess5"/>
    <dgm:cxn modelId="{00A018D9-AEF4-46F2-9771-AE00CAE1014E}" type="presParOf" srcId="{A7F951E6-B777-4C07-8B9D-CA5E010BAAFF}" destId="{CC138637-D7CC-4F63-BB0B-A0563E6B2DBC}" srcOrd="5" destOrd="0" presId="urn:microsoft.com/office/officeart/2005/8/layout/vProcess5"/>
    <dgm:cxn modelId="{36EC99E0-D2EF-4087-B9A5-5F8199ECF2C9}" type="presParOf" srcId="{A7F951E6-B777-4C07-8B9D-CA5E010BAAFF}" destId="{4182ED51-B1E3-435F-B840-8AF722EA41CE}" srcOrd="6" destOrd="0" presId="urn:microsoft.com/office/officeart/2005/8/layout/vProcess5"/>
    <dgm:cxn modelId="{D83E65B9-BDD1-410C-A01F-AA992081A86C}" type="presParOf" srcId="{A7F951E6-B777-4C07-8B9D-CA5E010BAAFF}" destId="{F7D9B384-17E7-43BE-8366-0FCF8342ED31}" srcOrd="7" destOrd="0" presId="urn:microsoft.com/office/officeart/2005/8/layout/vProcess5"/>
    <dgm:cxn modelId="{304056D2-43F8-4755-A0B2-F2D936A9C88D}" type="presParOf" srcId="{A7F951E6-B777-4C07-8B9D-CA5E010BAAFF}" destId="{5A73499E-834E-4F86-AB0F-36C2FCB3056B}" srcOrd="8" destOrd="0" presId="urn:microsoft.com/office/officeart/2005/8/layout/vProcess5"/>
    <dgm:cxn modelId="{780BC177-B11E-443E-9828-9D6C72D0F51D}" type="presParOf" srcId="{A7F951E6-B777-4C07-8B9D-CA5E010BAAFF}" destId="{B91922CA-79B0-4877-9A3E-7CFCD249D080}" srcOrd="9" destOrd="0" presId="urn:microsoft.com/office/officeart/2005/8/layout/vProcess5"/>
    <dgm:cxn modelId="{01CCF15E-038E-4374-AD12-890AB0AF7B24}" type="presParOf" srcId="{A7F951E6-B777-4C07-8B9D-CA5E010BAAFF}" destId="{835B8D97-2294-45DB-968B-42CB8BD63BB4}" srcOrd="10" destOrd="0" presId="urn:microsoft.com/office/officeart/2005/8/layout/vProcess5"/>
    <dgm:cxn modelId="{3BD98BC0-B57B-4A29-B0DA-81766098B64D}" type="presParOf" srcId="{A7F951E6-B777-4C07-8B9D-CA5E010BAAFF}" destId="{186ACC04-9568-4231-846D-7E775F65DA60}" srcOrd="11" destOrd="0" presId="urn:microsoft.com/office/officeart/2005/8/layout/vProcess5"/>
    <dgm:cxn modelId="{77C72D13-E9A6-448F-80A2-1DC6BED1E1D6}" type="presParOf" srcId="{A7F951E6-B777-4C07-8B9D-CA5E010BAAFF}" destId="{7AB8680D-17AE-43F4-BAD4-360070FA5308}" srcOrd="12" destOrd="0" presId="urn:microsoft.com/office/officeart/2005/8/layout/vProcess5"/>
    <dgm:cxn modelId="{2730A6FD-96FC-47A9-9B5E-E72B548BC623}" type="presParOf" srcId="{A7F951E6-B777-4C07-8B9D-CA5E010BAAFF}" destId="{F481C145-E6DF-4A43-8F33-8A9FDD9E1527}" srcOrd="13" destOrd="0" presId="urn:microsoft.com/office/officeart/2005/8/layout/vProcess5"/>
    <dgm:cxn modelId="{E75D8F1D-598A-40A0-8426-DA1BD5B107F2}" type="presParOf" srcId="{A7F951E6-B777-4C07-8B9D-CA5E010BAAFF}" destId="{01F0100E-064A-44BF-A9E3-EC82D7FDD29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F74BF0-FBBF-42EE-A9CA-7C1C24B7FDCE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FB37A3A-E672-487C-9452-8FA2C8ECE8EA}">
      <dgm:prSet phldr="0" custT="1"/>
      <dgm:spPr/>
      <dgm:t>
        <a:bodyPr/>
        <a:lstStyle/>
        <a:p>
          <a:pPr algn="l" rtl="0"/>
          <a:r>
            <a:rPr lang="en-GB" sz="1200" b="0">
              <a:latin typeface="Arial"/>
              <a:cs typeface="Arial"/>
            </a:rPr>
            <a:t>Apple Inc. was founded in 1976 by Steve Jobs,  evolved from a garage startup into one of the world’s most valuable and influential tech companies. </a:t>
          </a:r>
        </a:p>
      </dgm:t>
    </dgm:pt>
    <dgm:pt modelId="{85ADC24A-49CA-4A4E-A7FE-B22BCB9C1AC2}" type="parTrans" cxnId="{D24ADADF-1C86-4C2E-9FE1-9D38317C1E10}">
      <dgm:prSet/>
      <dgm:spPr/>
    </dgm:pt>
    <dgm:pt modelId="{91349BD5-D4B3-4792-A9D3-34192DD1CC03}" type="sibTrans" cxnId="{D24ADADF-1C86-4C2E-9FE1-9D38317C1E10}">
      <dgm:prSet/>
      <dgm:spPr/>
      <dgm:t>
        <a:bodyPr/>
        <a:lstStyle/>
        <a:p>
          <a:endParaRPr lang="en-GB"/>
        </a:p>
      </dgm:t>
    </dgm:pt>
    <dgm:pt modelId="{AF9937B4-D24B-4912-A01B-8B3245EB0155}">
      <dgm:prSet phldr="0"/>
      <dgm:spPr/>
      <dgm:t>
        <a:bodyPr/>
        <a:lstStyle/>
        <a:p>
          <a:pPr algn="l"/>
          <a:r>
            <a:rPr lang="en-GB" sz="1200" b="0">
              <a:latin typeface="Arial"/>
              <a:cs typeface="Arial"/>
            </a:rPr>
            <a:t>Their first product was the Apple I, a hand-built computer sold as a motherboard.</a:t>
          </a:r>
        </a:p>
      </dgm:t>
    </dgm:pt>
    <dgm:pt modelId="{3804F5FF-21CC-4AFE-86EA-1F877CDC0AD8}" type="parTrans" cxnId="{D034A1B7-F5A3-456F-8C31-30A8772BEFFF}">
      <dgm:prSet/>
      <dgm:spPr/>
    </dgm:pt>
    <dgm:pt modelId="{DB902AE7-E41D-4DC7-BD55-7575B6915C5D}" type="sibTrans" cxnId="{D034A1B7-F5A3-456F-8C31-30A8772BEFFF}">
      <dgm:prSet/>
      <dgm:spPr/>
      <dgm:t>
        <a:bodyPr/>
        <a:lstStyle/>
        <a:p>
          <a:endParaRPr lang="en-GB"/>
        </a:p>
      </dgm:t>
    </dgm:pt>
    <dgm:pt modelId="{F8E009EC-7526-420F-8DBC-43261F32586E}">
      <dgm:prSet phldr="0"/>
      <dgm:spPr/>
      <dgm:t>
        <a:bodyPr/>
        <a:lstStyle/>
        <a:p>
          <a:pPr algn="l"/>
          <a:r>
            <a:rPr lang="en-GB" sz="1200" b="0">
              <a:latin typeface="Arial"/>
              <a:cs typeface="Arial"/>
            </a:rPr>
            <a:t>In 1977, Apple was incorporated and launched the Apple II, one of the first highly successful mass-produced microcomputers</a:t>
          </a:r>
        </a:p>
      </dgm:t>
    </dgm:pt>
    <dgm:pt modelId="{83716C2C-A881-423D-B4FE-635D3C8DEFD1}" type="parTrans" cxnId="{84A0F861-1097-425F-BB87-4A1DD43E255B}">
      <dgm:prSet/>
      <dgm:spPr/>
    </dgm:pt>
    <dgm:pt modelId="{01F5247D-741B-4FF3-B8BD-45D63F149386}" type="sibTrans" cxnId="{84A0F861-1097-425F-BB87-4A1DD43E255B}">
      <dgm:prSet/>
      <dgm:spPr/>
      <dgm:t>
        <a:bodyPr/>
        <a:lstStyle/>
        <a:p>
          <a:endParaRPr lang="en-GB"/>
        </a:p>
      </dgm:t>
    </dgm:pt>
    <dgm:pt modelId="{F02764CA-1F89-4C48-90B8-0AA030D77334}">
      <dgm:prSet phldr="0"/>
      <dgm:spPr/>
      <dgm:t>
        <a:bodyPr/>
        <a:lstStyle/>
        <a:p>
          <a:pPr algn="l" rtl="0"/>
          <a:r>
            <a:rPr lang="en-GB" sz="1200" b="0">
              <a:latin typeface="Arial"/>
              <a:cs typeface="Arial"/>
            </a:rPr>
            <a:t>Apple’s been part of the UK tech scene for over 40 years now, growing from a newcomer to a major force  stores, smart investments, and top-tier engineering teams</a:t>
          </a:r>
        </a:p>
      </dgm:t>
    </dgm:pt>
    <dgm:pt modelId="{684ACABF-EC31-42C9-9B73-B5C9D2DBD18B}" type="parTrans" cxnId="{A37D8A21-C18F-484E-9190-AF91A7CDAF86}">
      <dgm:prSet/>
      <dgm:spPr/>
    </dgm:pt>
    <dgm:pt modelId="{1B7CBDDC-13AB-436B-A2C0-1F4E01F29734}" type="sibTrans" cxnId="{A37D8A21-C18F-484E-9190-AF91A7CDAF86}">
      <dgm:prSet/>
      <dgm:spPr/>
      <dgm:t>
        <a:bodyPr/>
        <a:lstStyle/>
        <a:p>
          <a:endParaRPr lang="en-GB"/>
        </a:p>
      </dgm:t>
    </dgm:pt>
    <dgm:pt modelId="{ADB129A2-3B3D-46E7-8A67-FD81E27B4D8D}">
      <dgm:prSet phldr="0"/>
      <dgm:spPr/>
      <dgm:t>
        <a:bodyPr/>
        <a:lstStyle/>
        <a:p>
          <a:r>
            <a:rPr lang="en-GB" sz="1200" b="0">
              <a:latin typeface="Arial"/>
              <a:cs typeface="Arial"/>
            </a:rPr>
            <a:t>Apple began serving UK customers in the early 1980s,  Apple’s first UK retail store launched in Regent Street, London in 2004, Taking a big step forward in connecting directly with customers</a:t>
          </a:r>
        </a:p>
      </dgm:t>
    </dgm:pt>
    <dgm:pt modelId="{1CF8C14E-EBA0-4C0B-8698-E81B8C3CD6DD}" type="parTrans" cxnId="{814D19E0-ADFF-4665-9992-E23A8FDF15DB}">
      <dgm:prSet/>
      <dgm:spPr/>
    </dgm:pt>
    <dgm:pt modelId="{7C46C401-6E08-4BFD-AA94-423FD606B251}" type="sibTrans" cxnId="{814D19E0-ADFF-4665-9992-E23A8FDF15DB}">
      <dgm:prSet/>
      <dgm:spPr/>
    </dgm:pt>
    <dgm:pt modelId="{83592B98-A66D-4F8F-9CB7-32090705A769}" type="pres">
      <dgm:prSet presAssocID="{10F74BF0-FBBF-42EE-A9CA-7C1C24B7FDCE}" presName="Name0" presStyleCnt="0">
        <dgm:presLayoutVars>
          <dgm:dir/>
          <dgm:resizeHandles val="exact"/>
        </dgm:presLayoutVars>
      </dgm:prSet>
      <dgm:spPr/>
    </dgm:pt>
    <dgm:pt modelId="{983CCFB1-4F63-44D7-98F1-9FC737309E72}" type="pres">
      <dgm:prSet presAssocID="{3FB37A3A-E672-487C-9452-8FA2C8ECE8EA}" presName="node" presStyleLbl="node1" presStyleIdx="0" presStyleCnt="5">
        <dgm:presLayoutVars>
          <dgm:bulletEnabled val="1"/>
        </dgm:presLayoutVars>
      </dgm:prSet>
      <dgm:spPr/>
    </dgm:pt>
    <dgm:pt modelId="{C389E303-D270-4505-90FF-CDEC088B61B4}" type="pres">
      <dgm:prSet presAssocID="{91349BD5-D4B3-4792-A9D3-34192DD1CC03}" presName="sibTrans" presStyleLbl="sibTrans1D1" presStyleIdx="0" presStyleCnt="4"/>
      <dgm:spPr/>
    </dgm:pt>
    <dgm:pt modelId="{C7C49E19-C90C-4CDB-BA27-55BDC2EF6C89}" type="pres">
      <dgm:prSet presAssocID="{91349BD5-D4B3-4792-A9D3-34192DD1CC03}" presName="connectorText" presStyleLbl="sibTrans1D1" presStyleIdx="0" presStyleCnt="4"/>
      <dgm:spPr/>
    </dgm:pt>
    <dgm:pt modelId="{E303582C-FED1-4947-AABF-083DD76EA924}" type="pres">
      <dgm:prSet presAssocID="{AF9937B4-D24B-4912-A01B-8B3245EB0155}" presName="node" presStyleLbl="node1" presStyleIdx="1" presStyleCnt="5">
        <dgm:presLayoutVars>
          <dgm:bulletEnabled val="1"/>
        </dgm:presLayoutVars>
      </dgm:prSet>
      <dgm:spPr/>
    </dgm:pt>
    <dgm:pt modelId="{0815CD80-690A-43A9-9DF4-6E13CDD02E88}" type="pres">
      <dgm:prSet presAssocID="{DB902AE7-E41D-4DC7-BD55-7575B6915C5D}" presName="sibTrans" presStyleLbl="sibTrans1D1" presStyleIdx="1" presStyleCnt="4"/>
      <dgm:spPr/>
    </dgm:pt>
    <dgm:pt modelId="{C74FFD22-B6E3-4B7D-9CAC-71F3DCEE1F3F}" type="pres">
      <dgm:prSet presAssocID="{DB902AE7-E41D-4DC7-BD55-7575B6915C5D}" presName="connectorText" presStyleLbl="sibTrans1D1" presStyleIdx="1" presStyleCnt="4"/>
      <dgm:spPr/>
    </dgm:pt>
    <dgm:pt modelId="{19B31ECA-9547-4F06-BE36-C1D9EA48B1F7}" type="pres">
      <dgm:prSet presAssocID="{F8E009EC-7526-420F-8DBC-43261F32586E}" presName="node" presStyleLbl="node1" presStyleIdx="2" presStyleCnt="5">
        <dgm:presLayoutVars>
          <dgm:bulletEnabled val="1"/>
        </dgm:presLayoutVars>
      </dgm:prSet>
      <dgm:spPr/>
    </dgm:pt>
    <dgm:pt modelId="{9EADE76B-D722-4446-8D7A-2136361293AE}" type="pres">
      <dgm:prSet presAssocID="{01F5247D-741B-4FF3-B8BD-45D63F149386}" presName="sibTrans" presStyleLbl="sibTrans1D1" presStyleIdx="2" presStyleCnt="4"/>
      <dgm:spPr/>
    </dgm:pt>
    <dgm:pt modelId="{C441E612-C015-4FE2-B58F-2952C8B6D879}" type="pres">
      <dgm:prSet presAssocID="{01F5247D-741B-4FF3-B8BD-45D63F149386}" presName="connectorText" presStyleLbl="sibTrans1D1" presStyleIdx="2" presStyleCnt="4"/>
      <dgm:spPr/>
    </dgm:pt>
    <dgm:pt modelId="{272BEA6E-20BD-45D2-82B8-2644A7E71791}" type="pres">
      <dgm:prSet presAssocID="{F02764CA-1F89-4C48-90B8-0AA030D77334}" presName="node" presStyleLbl="node1" presStyleIdx="3" presStyleCnt="5">
        <dgm:presLayoutVars>
          <dgm:bulletEnabled val="1"/>
        </dgm:presLayoutVars>
      </dgm:prSet>
      <dgm:spPr/>
    </dgm:pt>
    <dgm:pt modelId="{59F4BA2B-C2C2-4F53-BD9D-D902A7745549}" type="pres">
      <dgm:prSet presAssocID="{1B7CBDDC-13AB-436B-A2C0-1F4E01F29734}" presName="sibTrans" presStyleLbl="sibTrans1D1" presStyleIdx="3" presStyleCnt="4"/>
      <dgm:spPr/>
    </dgm:pt>
    <dgm:pt modelId="{B43AA2F1-7A0A-49F8-BC34-99068BA3C110}" type="pres">
      <dgm:prSet presAssocID="{1B7CBDDC-13AB-436B-A2C0-1F4E01F29734}" presName="connectorText" presStyleLbl="sibTrans1D1" presStyleIdx="3" presStyleCnt="4"/>
      <dgm:spPr/>
    </dgm:pt>
    <dgm:pt modelId="{61F89B62-0F5D-4CA4-BC94-2DB96A19DBC3}" type="pres">
      <dgm:prSet presAssocID="{ADB129A2-3B3D-46E7-8A67-FD81E27B4D8D}" presName="node" presStyleLbl="node1" presStyleIdx="4" presStyleCnt="5">
        <dgm:presLayoutVars>
          <dgm:bulletEnabled val="1"/>
        </dgm:presLayoutVars>
      </dgm:prSet>
      <dgm:spPr/>
    </dgm:pt>
  </dgm:ptLst>
  <dgm:cxnLst>
    <dgm:cxn modelId="{29BCF000-6A32-4B24-918D-90ECB852E34D}" type="presOf" srcId="{3FB37A3A-E672-487C-9452-8FA2C8ECE8EA}" destId="{983CCFB1-4F63-44D7-98F1-9FC737309E72}" srcOrd="0" destOrd="0" presId="urn:microsoft.com/office/officeart/2016/7/layout/RepeatingBendingProcessNew"/>
    <dgm:cxn modelId="{7DBEEC06-312E-490B-833E-9165D85C6394}" type="presOf" srcId="{01F5247D-741B-4FF3-B8BD-45D63F149386}" destId="{9EADE76B-D722-4446-8D7A-2136361293AE}" srcOrd="0" destOrd="0" presId="urn:microsoft.com/office/officeart/2016/7/layout/RepeatingBendingProcessNew"/>
    <dgm:cxn modelId="{98336C0D-7B3C-4C9D-9184-3AF301DCD1C5}" type="presOf" srcId="{DB902AE7-E41D-4DC7-BD55-7575B6915C5D}" destId="{0815CD80-690A-43A9-9DF4-6E13CDD02E88}" srcOrd="0" destOrd="0" presId="urn:microsoft.com/office/officeart/2016/7/layout/RepeatingBendingProcessNew"/>
    <dgm:cxn modelId="{F0225A1C-3E11-4B39-B89A-978E083D0801}" type="presOf" srcId="{91349BD5-D4B3-4792-A9D3-34192DD1CC03}" destId="{C7C49E19-C90C-4CDB-BA27-55BDC2EF6C89}" srcOrd="1" destOrd="0" presId="urn:microsoft.com/office/officeart/2016/7/layout/RepeatingBendingProcessNew"/>
    <dgm:cxn modelId="{1892711E-4DB9-4184-BAD7-EF688A38A4C9}" type="presOf" srcId="{1B7CBDDC-13AB-436B-A2C0-1F4E01F29734}" destId="{B43AA2F1-7A0A-49F8-BC34-99068BA3C110}" srcOrd="1" destOrd="0" presId="urn:microsoft.com/office/officeart/2016/7/layout/RepeatingBendingProcessNew"/>
    <dgm:cxn modelId="{A37D8A21-C18F-484E-9190-AF91A7CDAF86}" srcId="{10F74BF0-FBBF-42EE-A9CA-7C1C24B7FDCE}" destId="{F02764CA-1F89-4C48-90B8-0AA030D77334}" srcOrd="3" destOrd="0" parTransId="{684ACABF-EC31-42C9-9B73-B5C9D2DBD18B}" sibTransId="{1B7CBDDC-13AB-436B-A2C0-1F4E01F29734}"/>
    <dgm:cxn modelId="{84A0F861-1097-425F-BB87-4A1DD43E255B}" srcId="{10F74BF0-FBBF-42EE-A9CA-7C1C24B7FDCE}" destId="{F8E009EC-7526-420F-8DBC-43261F32586E}" srcOrd="2" destOrd="0" parTransId="{83716C2C-A881-423D-B4FE-635D3C8DEFD1}" sibTransId="{01F5247D-741B-4FF3-B8BD-45D63F149386}"/>
    <dgm:cxn modelId="{09206768-4A72-4193-9F25-D5EE4D4374BC}" type="presOf" srcId="{1B7CBDDC-13AB-436B-A2C0-1F4E01F29734}" destId="{59F4BA2B-C2C2-4F53-BD9D-D902A7745549}" srcOrd="0" destOrd="0" presId="urn:microsoft.com/office/officeart/2016/7/layout/RepeatingBendingProcessNew"/>
    <dgm:cxn modelId="{05111E51-1546-47BB-A3C7-796734DE1CA2}" type="presOf" srcId="{10F74BF0-FBBF-42EE-A9CA-7C1C24B7FDCE}" destId="{83592B98-A66D-4F8F-9CB7-32090705A769}" srcOrd="0" destOrd="0" presId="urn:microsoft.com/office/officeart/2016/7/layout/RepeatingBendingProcessNew"/>
    <dgm:cxn modelId="{09F66F81-678A-42B3-9B29-FFBCB13463C8}" type="presOf" srcId="{ADB129A2-3B3D-46E7-8A67-FD81E27B4D8D}" destId="{61F89B62-0F5D-4CA4-BC94-2DB96A19DBC3}" srcOrd="0" destOrd="0" presId="urn:microsoft.com/office/officeart/2016/7/layout/RepeatingBendingProcessNew"/>
    <dgm:cxn modelId="{C9A35883-B553-4A9F-B61A-086DC344916E}" type="presOf" srcId="{AF9937B4-D24B-4912-A01B-8B3245EB0155}" destId="{E303582C-FED1-4947-AABF-083DD76EA924}" srcOrd="0" destOrd="0" presId="urn:microsoft.com/office/officeart/2016/7/layout/RepeatingBendingProcessNew"/>
    <dgm:cxn modelId="{81545E94-4F2E-4B17-94DF-8FE9A9D82CD9}" type="presOf" srcId="{91349BD5-D4B3-4792-A9D3-34192DD1CC03}" destId="{C389E303-D270-4505-90FF-CDEC088B61B4}" srcOrd="0" destOrd="0" presId="urn:microsoft.com/office/officeart/2016/7/layout/RepeatingBendingProcessNew"/>
    <dgm:cxn modelId="{6B910EA0-9201-4CCA-B8C5-5022B3943A42}" type="presOf" srcId="{F02764CA-1F89-4C48-90B8-0AA030D77334}" destId="{272BEA6E-20BD-45D2-82B8-2644A7E71791}" srcOrd="0" destOrd="0" presId="urn:microsoft.com/office/officeart/2016/7/layout/RepeatingBendingProcessNew"/>
    <dgm:cxn modelId="{D034A1B7-F5A3-456F-8C31-30A8772BEFFF}" srcId="{10F74BF0-FBBF-42EE-A9CA-7C1C24B7FDCE}" destId="{AF9937B4-D24B-4912-A01B-8B3245EB0155}" srcOrd="1" destOrd="0" parTransId="{3804F5FF-21CC-4AFE-86EA-1F877CDC0AD8}" sibTransId="{DB902AE7-E41D-4DC7-BD55-7575B6915C5D}"/>
    <dgm:cxn modelId="{715E5ABC-50C7-488A-ACF9-9230CEC0E7F8}" type="presOf" srcId="{DB902AE7-E41D-4DC7-BD55-7575B6915C5D}" destId="{C74FFD22-B6E3-4B7D-9CAC-71F3DCEE1F3F}" srcOrd="1" destOrd="0" presId="urn:microsoft.com/office/officeart/2016/7/layout/RepeatingBendingProcessNew"/>
    <dgm:cxn modelId="{5563F4C9-1003-4DC3-914E-D4B1AC2CD095}" type="presOf" srcId="{01F5247D-741B-4FF3-B8BD-45D63F149386}" destId="{C441E612-C015-4FE2-B58F-2952C8B6D879}" srcOrd="1" destOrd="0" presId="urn:microsoft.com/office/officeart/2016/7/layout/RepeatingBendingProcessNew"/>
    <dgm:cxn modelId="{9081C9CC-2C30-4E7E-8FCC-B2217CFE8D72}" type="presOf" srcId="{F8E009EC-7526-420F-8DBC-43261F32586E}" destId="{19B31ECA-9547-4F06-BE36-C1D9EA48B1F7}" srcOrd="0" destOrd="0" presId="urn:microsoft.com/office/officeart/2016/7/layout/RepeatingBendingProcessNew"/>
    <dgm:cxn modelId="{D24ADADF-1C86-4C2E-9FE1-9D38317C1E10}" srcId="{10F74BF0-FBBF-42EE-A9CA-7C1C24B7FDCE}" destId="{3FB37A3A-E672-487C-9452-8FA2C8ECE8EA}" srcOrd="0" destOrd="0" parTransId="{85ADC24A-49CA-4A4E-A7FE-B22BCB9C1AC2}" sibTransId="{91349BD5-D4B3-4792-A9D3-34192DD1CC03}"/>
    <dgm:cxn modelId="{814D19E0-ADFF-4665-9992-E23A8FDF15DB}" srcId="{10F74BF0-FBBF-42EE-A9CA-7C1C24B7FDCE}" destId="{ADB129A2-3B3D-46E7-8A67-FD81E27B4D8D}" srcOrd="4" destOrd="0" parTransId="{1CF8C14E-EBA0-4C0B-8698-E81B8C3CD6DD}" sibTransId="{7C46C401-6E08-4BFD-AA94-423FD606B251}"/>
    <dgm:cxn modelId="{2FA316CC-606C-40CD-A358-47D8FFA1C2E0}" type="presParOf" srcId="{83592B98-A66D-4F8F-9CB7-32090705A769}" destId="{983CCFB1-4F63-44D7-98F1-9FC737309E72}" srcOrd="0" destOrd="0" presId="urn:microsoft.com/office/officeart/2016/7/layout/RepeatingBendingProcessNew"/>
    <dgm:cxn modelId="{0535FFF2-A1E2-40AD-80CD-F60BD0A8AF63}" type="presParOf" srcId="{83592B98-A66D-4F8F-9CB7-32090705A769}" destId="{C389E303-D270-4505-90FF-CDEC088B61B4}" srcOrd="1" destOrd="0" presId="urn:microsoft.com/office/officeart/2016/7/layout/RepeatingBendingProcessNew"/>
    <dgm:cxn modelId="{2DA30F3A-10FC-4094-B285-C3D7E8C6B9CC}" type="presParOf" srcId="{C389E303-D270-4505-90FF-CDEC088B61B4}" destId="{C7C49E19-C90C-4CDB-BA27-55BDC2EF6C89}" srcOrd="0" destOrd="0" presId="urn:microsoft.com/office/officeart/2016/7/layout/RepeatingBendingProcessNew"/>
    <dgm:cxn modelId="{774376C9-992A-4EC9-8603-4273F507BF10}" type="presParOf" srcId="{83592B98-A66D-4F8F-9CB7-32090705A769}" destId="{E303582C-FED1-4947-AABF-083DD76EA924}" srcOrd="2" destOrd="0" presId="urn:microsoft.com/office/officeart/2016/7/layout/RepeatingBendingProcessNew"/>
    <dgm:cxn modelId="{ED08592A-EAF3-45F1-BD23-285F47EEA29A}" type="presParOf" srcId="{83592B98-A66D-4F8F-9CB7-32090705A769}" destId="{0815CD80-690A-43A9-9DF4-6E13CDD02E88}" srcOrd="3" destOrd="0" presId="urn:microsoft.com/office/officeart/2016/7/layout/RepeatingBendingProcessNew"/>
    <dgm:cxn modelId="{E3E167F9-5D16-4650-96E1-9684764CD115}" type="presParOf" srcId="{0815CD80-690A-43A9-9DF4-6E13CDD02E88}" destId="{C74FFD22-B6E3-4B7D-9CAC-71F3DCEE1F3F}" srcOrd="0" destOrd="0" presId="urn:microsoft.com/office/officeart/2016/7/layout/RepeatingBendingProcessNew"/>
    <dgm:cxn modelId="{B2AEE94A-94E4-4EC5-8AE8-CB58F3BF33E5}" type="presParOf" srcId="{83592B98-A66D-4F8F-9CB7-32090705A769}" destId="{19B31ECA-9547-4F06-BE36-C1D9EA48B1F7}" srcOrd="4" destOrd="0" presId="urn:microsoft.com/office/officeart/2016/7/layout/RepeatingBendingProcessNew"/>
    <dgm:cxn modelId="{DA299C3B-480A-4151-BDF1-966F7D5E82D4}" type="presParOf" srcId="{83592B98-A66D-4F8F-9CB7-32090705A769}" destId="{9EADE76B-D722-4446-8D7A-2136361293AE}" srcOrd="5" destOrd="0" presId="urn:microsoft.com/office/officeart/2016/7/layout/RepeatingBendingProcessNew"/>
    <dgm:cxn modelId="{366D1A16-399D-4A1A-9421-B54232214C47}" type="presParOf" srcId="{9EADE76B-D722-4446-8D7A-2136361293AE}" destId="{C441E612-C015-4FE2-B58F-2952C8B6D879}" srcOrd="0" destOrd="0" presId="urn:microsoft.com/office/officeart/2016/7/layout/RepeatingBendingProcessNew"/>
    <dgm:cxn modelId="{FEB2AC8B-382C-4638-9197-D6AB7CEBA733}" type="presParOf" srcId="{83592B98-A66D-4F8F-9CB7-32090705A769}" destId="{272BEA6E-20BD-45D2-82B8-2644A7E71791}" srcOrd="6" destOrd="0" presId="urn:microsoft.com/office/officeart/2016/7/layout/RepeatingBendingProcessNew"/>
    <dgm:cxn modelId="{CFBE9C5B-8F4A-417A-8C3F-E4CA78C44C95}" type="presParOf" srcId="{83592B98-A66D-4F8F-9CB7-32090705A769}" destId="{59F4BA2B-C2C2-4F53-BD9D-D902A7745549}" srcOrd="7" destOrd="0" presId="urn:microsoft.com/office/officeart/2016/7/layout/RepeatingBendingProcessNew"/>
    <dgm:cxn modelId="{C58985B7-60C0-42C2-AF35-39638B3C762F}" type="presParOf" srcId="{59F4BA2B-C2C2-4F53-BD9D-D902A7745549}" destId="{B43AA2F1-7A0A-49F8-BC34-99068BA3C110}" srcOrd="0" destOrd="0" presId="urn:microsoft.com/office/officeart/2016/7/layout/RepeatingBendingProcessNew"/>
    <dgm:cxn modelId="{ABBB9207-F1C6-449B-9313-B2B98E03EAC1}" type="presParOf" srcId="{83592B98-A66D-4F8F-9CB7-32090705A769}" destId="{61F89B62-0F5D-4CA4-BC94-2DB96A19DBC3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F74BF0-FBBF-42EE-A9CA-7C1C24B7FDCE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11803A2-33AE-44B4-9C92-997165F7452C}">
      <dgm:prSet phldr="0"/>
      <dgm:spPr/>
      <dgm:t>
        <a:bodyPr/>
        <a:lstStyle/>
        <a:p>
          <a:pPr algn="l" rtl="0"/>
          <a:r>
            <a:rPr lang="en-GB" sz="1100" b="0"/>
            <a:t>Apple UK is </a:t>
          </a:r>
          <a:r>
            <a:rPr lang="en-GB" sz="1100" b="0">
              <a:latin typeface="Tw Cen MT Condensed" panose="020B0606020104020203"/>
            </a:rPr>
            <a:t>playing</a:t>
          </a:r>
          <a:r>
            <a:rPr lang="en-GB" sz="1100" b="0"/>
            <a:t> a vital role in innovation, engineering, and retail across the United Kingdom. It has invested over £18 billion in the UK over the past five years </a:t>
          </a:r>
          <a:endParaRPr lang="en-GB" sz="1100" b="0">
            <a:latin typeface="Tw Cen MT Condensed"/>
          </a:endParaRPr>
        </a:p>
      </dgm:t>
    </dgm:pt>
    <dgm:pt modelId="{E5B26D57-9550-44C3-AA3F-47B105810CF3}" type="parTrans" cxnId="{272CF3C8-3069-4989-9744-ED226744ED83}">
      <dgm:prSet/>
      <dgm:spPr/>
    </dgm:pt>
    <dgm:pt modelId="{F943A607-524C-4962-A2E3-F8ED2698963C}" type="sibTrans" cxnId="{272CF3C8-3069-4989-9744-ED226744ED83}">
      <dgm:prSet/>
      <dgm:spPr/>
      <dgm:t>
        <a:bodyPr/>
        <a:lstStyle/>
        <a:p>
          <a:endParaRPr lang="en-GB"/>
        </a:p>
      </dgm:t>
    </dgm:pt>
    <dgm:pt modelId="{A291A75F-E8FD-4B0F-8B56-F8134389C29E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Apple UK designs and markets a wide range of products including:</a:t>
          </a:r>
        </a:p>
      </dgm:t>
    </dgm:pt>
    <dgm:pt modelId="{6D069362-DBCB-4651-B637-03BFA114CC4B}" type="parTrans" cxnId="{5038827B-5B46-4438-A81E-6B8403CE6C73}">
      <dgm:prSet/>
      <dgm:spPr/>
    </dgm:pt>
    <dgm:pt modelId="{CD7E6CC0-A3D3-4C5C-B56F-28E06DEC63F5}" type="sibTrans" cxnId="{5038827B-5B46-4438-A81E-6B8403CE6C73}">
      <dgm:prSet/>
      <dgm:spPr/>
      <dgm:t>
        <a:bodyPr/>
        <a:lstStyle/>
        <a:p>
          <a:endParaRPr lang="en-GB"/>
        </a:p>
      </dgm:t>
    </dgm:pt>
    <dgm:pt modelId="{ACE3200B-4493-4C95-B0AA-B7B4C8E94889}">
      <dgm:prSet phldr="0"/>
      <dgm:spPr/>
      <dgm:t>
        <a:bodyPr/>
        <a:lstStyle/>
        <a:p>
          <a:pPr algn="l" rtl="0"/>
          <a:r>
            <a:rPr lang="en-GB" sz="1100" b="0">
              <a:latin typeface="Arial Nova"/>
            </a:rPr>
            <a:t>IPhones,MacBook's, iPads,Apple Watch, </a:t>
          </a:r>
          <a:r>
            <a:rPr lang="en-GB" sz="1100" b="1">
              <a:latin typeface="Arial Nova"/>
            </a:rPr>
            <a:t>AirPods</a:t>
          </a:r>
        </a:p>
      </dgm:t>
    </dgm:pt>
    <dgm:pt modelId="{4762EF45-530A-4C48-A531-EF2DC4774979}" type="parTrans" cxnId="{4B1FB6AE-AAC2-48CC-B4A0-0F997732949F}">
      <dgm:prSet/>
      <dgm:spPr/>
    </dgm:pt>
    <dgm:pt modelId="{143079C8-35AD-4A9C-B19B-D7FB75C7E5FD}" type="sibTrans" cxnId="{4B1FB6AE-AAC2-48CC-B4A0-0F997732949F}">
      <dgm:prSet/>
      <dgm:spPr/>
      <dgm:t>
        <a:bodyPr/>
        <a:lstStyle/>
        <a:p>
          <a:endParaRPr lang="en-GB"/>
        </a:p>
      </dgm:t>
    </dgm:pt>
    <dgm:pt modelId="{63BDC7BC-5AB6-4DC1-AE3C-D6F9862D4B23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It also provides </a:t>
          </a:r>
          <a:r>
            <a:rPr lang="en-GB" sz="1100" b="1">
              <a:latin typeface="Arial Nova"/>
            </a:rPr>
            <a:t>research and development</a:t>
          </a:r>
          <a:r>
            <a:rPr lang="en-GB" sz="1100" b="0">
              <a:latin typeface="Arial Nova"/>
            </a:rPr>
            <a:t>, </a:t>
          </a:r>
          <a:r>
            <a:rPr lang="en-GB" sz="1100" b="1">
              <a:latin typeface="Arial Nova"/>
            </a:rPr>
            <a:t>technical services</a:t>
          </a:r>
          <a:r>
            <a:rPr lang="en-GB" sz="1100" b="0">
              <a:latin typeface="Arial Nova"/>
            </a:rPr>
            <a:t>, and </a:t>
          </a:r>
          <a:r>
            <a:rPr lang="en-GB" sz="1100" b="1">
              <a:latin typeface="Arial Nova"/>
            </a:rPr>
            <a:t>customer support</a:t>
          </a:r>
          <a:r>
            <a:rPr lang="en-GB" sz="1100" b="0">
              <a:latin typeface="Arial Nova"/>
            </a:rPr>
            <a:t> across the UK.</a:t>
          </a:r>
        </a:p>
      </dgm:t>
    </dgm:pt>
    <dgm:pt modelId="{90B9D941-4524-48EA-94A4-6BC2378C47C9}" type="parTrans" cxnId="{AC4F2CFD-16B5-4E93-AC42-8B79C343C2F3}">
      <dgm:prSet/>
      <dgm:spPr/>
    </dgm:pt>
    <dgm:pt modelId="{B21D5331-C667-4B14-8C9A-5549053298E4}" type="sibTrans" cxnId="{AC4F2CFD-16B5-4E93-AC42-8B79C343C2F3}">
      <dgm:prSet/>
      <dgm:spPr/>
      <dgm:t>
        <a:bodyPr/>
        <a:lstStyle/>
        <a:p>
          <a:endParaRPr lang="en-GB"/>
        </a:p>
      </dgm:t>
    </dgm:pt>
    <dgm:pt modelId="{38A26487-AF39-4DAE-A22B-F2A8585631C5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Apple has </a:t>
          </a:r>
          <a:r>
            <a:rPr lang="en-GB" sz="1100" b="1">
              <a:latin typeface="Arial Nova"/>
            </a:rPr>
            <a:t>doubled its UK engineering teams</a:t>
          </a:r>
          <a:r>
            <a:rPr lang="en-GB" sz="1100" b="0">
              <a:latin typeface="Arial Nova"/>
            </a:rPr>
            <a:t> over the past five years.</a:t>
          </a:r>
        </a:p>
      </dgm:t>
    </dgm:pt>
    <dgm:pt modelId="{785B1494-7372-4283-AF5E-690A014E92F0}" type="parTrans" cxnId="{DBED6092-5667-4502-A23F-92C5A9ADE7F8}">
      <dgm:prSet/>
      <dgm:spPr/>
    </dgm:pt>
    <dgm:pt modelId="{4CE5B4E9-3C2A-4AA9-98BF-E1AC0EB981A6}" type="sibTrans" cxnId="{DBED6092-5667-4502-A23F-92C5A9ADE7F8}">
      <dgm:prSet/>
      <dgm:spPr/>
      <dgm:t>
        <a:bodyPr/>
        <a:lstStyle/>
        <a:p>
          <a:endParaRPr lang="en-GB"/>
        </a:p>
      </dgm:t>
    </dgm:pt>
    <dgm:pt modelId="{511BBAF2-0054-4903-B1A2-F5AFD4C83D2D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Major engineering hubs are in </a:t>
          </a:r>
          <a:r>
            <a:rPr lang="en-GB" sz="1100" b="1">
              <a:latin typeface="Arial Nova"/>
            </a:rPr>
            <a:t>London </a:t>
          </a:r>
        </a:p>
      </dgm:t>
    </dgm:pt>
    <dgm:pt modelId="{BB1528D0-7041-445A-9C6F-C7A31D8194C6}" type="parTrans" cxnId="{CD8FAF78-2E45-4B84-9F92-0A951353BBEC}">
      <dgm:prSet/>
      <dgm:spPr/>
    </dgm:pt>
    <dgm:pt modelId="{87673AEC-BE20-4B36-B68F-6A72AD5FCBDC}" type="sibTrans" cxnId="{CD8FAF78-2E45-4B84-9F92-0A951353BBEC}">
      <dgm:prSet/>
      <dgm:spPr/>
      <dgm:t>
        <a:bodyPr/>
        <a:lstStyle/>
        <a:p>
          <a:endParaRPr lang="en-GB"/>
        </a:p>
      </dgm:t>
    </dgm:pt>
    <dgm:pt modelId="{2734B31D-3B9D-4474-9683-8FB77623A6F5}">
      <dgm:prSet phldr="0"/>
      <dgm:spPr/>
      <dgm:t>
        <a:bodyPr/>
        <a:lstStyle/>
        <a:p>
          <a:r>
            <a:rPr lang="en-GB" sz="1100" b="1">
              <a:latin typeface="Arial Nova"/>
            </a:rPr>
            <a:t>Accessories and services</a:t>
          </a:r>
          <a:r>
            <a:rPr lang="en-GB" sz="1100" b="0">
              <a:latin typeface="Arial Nova"/>
            </a:rPr>
            <a:t> (Apple Music, iCloud, Apple TV+)</a:t>
          </a:r>
          <a:endParaRPr lang="en-GB"/>
        </a:p>
      </dgm:t>
    </dgm:pt>
    <dgm:pt modelId="{284B3B63-33BE-4D01-858D-BD0ABA2ACDB8}" type="parTrans" cxnId="{C2F131B0-5BE8-4114-BC09-5D3165F3F0F9}">
      <dgm:prSet/>
      <dgm:spPr/>
    </dgm:pt>
    <dgm:pt modelId="{98B13009-36DB-42A8-B271-B2F43257D145}" type="sibTrans" cxnId="{C2F131B0-5BE8-4114-BC09-5D3165F3F0F9}">
      <dgm:prSet/>
      <dgm:spPr/>
      <dgm:t>
        <a:bodyPr/>
        <a:lstStyle/>
        <a:p>
          <a:endParaRPr lang="en-GB"/>
        </a:p>
      </dgm:t>
    </dgm:pt>
    <dgm:pt modelId="{83592B98-A66D-4F8F-9CB7-32090705A769}" type="pres">
      <dgm:prSet presAssocID="{10F74BF0-FBBF-42EE-A9CA-7C1C24B7FDCE}" presName="Name0" presStyleCnt="0">
        <dgm:presLayoutVars>
          <dgm:dir/>
          <dgm:resizeHandles val="exact"/>
        </dgm:presLayoutVars>
      </dgm:prSet>
      <dgm:spPr/>
    </dgm:pt>
    <dgm:pt modelId="{DAE2553C-0C3C-4432-941A-821699E1B7C4}" type="pres">
      <dgm:prSet presAssocID="{D11803A2-33AE-44B4-9C92-997165F7452C}" presName="node" presStyleLbl="node1" presStyleIdx="0" presStyleCnt="7">
        <dgm:presLayoutVars>
          <dgm:bulletEnabled val="1"/>
        </dgm:presLayoutVars>
      </dgm:prSet>
      <dgm:spPr/>
    </dgm:pt>
    <dgm:pt modelId="{BA7182EA-69DF-4D41-8A3C-8F1A0C152BEC}" type="pres">
      <dgm:prSet presAssocID="{F943A607-524C-4962-A2E3-F8ED2698963C}" presName="sibTrans" presStyleLbl="sibTrans1D1" presStyleIdx="0" presStyleCnt="6"/>
      <dgm:spPr/>
    </dgm:pt>
    <dgm:pt modelId="{768A26ED-EDF3-4316-88D6-FC8EE5CB8DE0}" type="pres">
      <dgm:prSet presAssocID="{F943A607-524C-4962-A2E3-F8ED2698963C}" presName="connectorText" presStyleLbl="sibTrans1D1" presStyleIdx="0" presStyleCnt="6"/>
      <dgm:spPr/>
    </dgm:pt>
    <dgm:pt modelId="{695C23CA-BB72-41EC-918C-90B49CD25C99}" type="pres">
      <dgm:prSet presAssocID="{A291A75F-E8FD-4B0F-8B56-F8134389C29E}" presName="node" presStyleLbl="node1" presStyleIdx="1" presStyleCnt="7">
        <dgm:presLayoutVars>
          <dgm:bulletEnabled val="1"/>
        </dgm:presLayoutVars>
      </dgm:prSet>
      <dgm:spPr/>
    </dgm:pt>
    <dgm:pt modelId="{0DEFE81E-92E3-40B4-81C4-99DFBAF8BBE2}" type="pres">
      <dgm:prSet presAssocID="{CD7E6CC0-A3D3-4C5C-B56F-28E06DEC63F5}" presName="sibTrans" presStyleLbl="sibTrans1D1" presStyleIdx="1" presStyleCnt="6"/>
      <dgm:spPr/>
    </dgm:pt>
    <dgm:pt modelId="{785CBA34-6FCE-43E6-A63B-EAA704B9CF12}" type="pres">
      <dgm:prSet presAssocID="{CD7E6CC0-A3D3-4C5C-B56F-28E06DEC63F5}" presName="connectorText" presStyleLbl="sibTrans1D1" presStyleIdx="1" presStyleCnt="6"/>
      <dgm:spPr/>
    </dgm:pt>
    <dgm:pt modelId="{4D0DB7DE-7E35-471F-A86D-77CFF33FBB7D}" type="pres">
      <dgm:prSet presAssocID="{ACE3200B-4493-4C95-B0AA-B7B4C8E94889}" presName="node" presStyleLbl="node1" presStyleIdx="2" presStyleCnt="7">
        <dgm:presLayoutVars>
          <dgm:bulletEnabled val="1"/>
        </dgm:presLayoutVars>
      </dgm:prSet>
      <dgm:spPr/>
    </dgm:pt>
    <dgm:pt modelId="{394F3222-2184-4F12-923F-C8AC7B5F0D7A}" type="pres">
      <dgm:prSet presAssocID="{143079C8-35AD-4A9C-B19B-D7FB75C7E5FD}" presName="sibTrans" presStyleLbl="sibTrans1D1" presStyleIdx="2" presStyleCnt="6"/>
      <dgm:spPr/>
    </dgm:pt>
    <dgm:pt modelId="{46DF7EE7-9899-40CF-A224-7782A7F424F9}" type="pres">
      <dgm:prSet presAssocID="{143079C8-35AD-4A9C-B19B-D7FB75C7E5FD}" presName="connectorText" presStyleLbl="sibTrans1D1" presStyleIdx="2" presStyleCnt="6"/>
      <dgm:spPr/>
    </dgm:pt>
    <dgm:pt modelId="{1279F17E-2F1A-4DBA-88C1-D827DC8695E4}" type="pres">
      <dgm:prSet presAssocID="{2734B31D-3B9D-4474-9683-8FB77623A6F5}" presName="node" presStyleLbl="node1" presStyleIdx="3" presStyleCnt="7">
        <dgm:presLayoutVars>
          <dgm:bulletEnabled val="1"/>
        </dgm:presLayoutVars>
      </dgm:prSet>
      <dgm:spPr/>
    </dgm:pt>
    <dgm:pt modelId="{6BEFC9E0-42B4-4E64-A598-E27FE572F930}" type="pres">
      <dgm:prSet presAssocID="{98B13009-36DB-42A8-B271-B2F43257D145}" presName="sibTrans" presStyleLbl="sibTrans1D1" presStyleIdx="3" presStyleCnt="6"/>
      <dgm:spPr/>
    </dgm:pt>
    <dgm:pt modelId="{CCF754E4-7B3F-4BFE-9CCA-8CF40872788B}" type="pres">
      <dgm:prSet presAssocID="{98B13009-36DB-42A8-B271-B2F43257D145}" presName="connectorText" presStyleLbl="sibTrans1D1" presStyleIdx="3" presStyleCnt="6"/>
      <dgm:spPr/>
    </dgm:pt>
    <dgm:pt modelId="{29E8A05F-0395-4789-82E1-B0ACFFDE007F}" type="pres">
      <dgm:prSet presAssocID="{63BDC7BC-5AB6-4DC1-AE3C-D6F9862D4B23}" presName="node" presStyleLbl="node1" presStyleIdx="4" presStyleCnt="7">
        <dgm:presLayoutVars>
          <dgm:bulletEnabled val="1"/>
        </dgm:presLayoutVars>
      </dgm:prSet>
      <dgm:spPr/>
    </dgm:pt>
    <dgm:pt modelId="{A872320C-43EC-48A5-AFF4-C617D530DF48}" type="pres">
      <dgm:prSet presAssocID="{B21D5331-C667-4B14-8C9A-5549053298E4}" presName="sibTrans" presStyleLbl="sibTrans1D1" presStyleIdx="4" presStyleCnt="6"/>
      <dgm:spPr/>
    </dgm:pt>
    <dgm:pt modelId="{8BF6C6A7-14E8-455A-8ED7-F3C1F784E044}" type="pres">
      <dgm:prSet presAssocID="{B21D5331-C667-4B14-8C9A-5549053298E4}" presName="connectorText" presStyleLbl="sibTrans1D1" presStyleIdx="4" presStyleCnt="6"/>
      <dgm:spPr/>
    </dgm:pt>
    <dgm:pt modelId="{F0D174CE-258C-4616-B154-A4F7BFE9C2E3}" type="pres">
      <dgm:prSet presAssocID="{38A26487-AF39-4DAE-A22B-F2A8585631C5}" presName="node" presStyleLbl="node1" presStyleIdx="5" presStyleCnt="7">
        <dgm:presLayoutVars>
          <dgm:bulletEnabled val="1"/>
        </dgm:presLayoutVars>
      </dgm:prSet>
      <dgm:spPr/>
    </dgm:pt>
    <dgm:pt modelId="{1AF21D15-E9F2-45C9-AAB4-F19923A90AD8}" type="pres">
      <dgm:prSet presAssocID="{4CE5B4E9-3C2A-4AA9-98BF-E1AC0EB981A6}" presName="sibTrans" presStyleLbl="sibTrans1D1" presStyleIdx="5" presStyleCnt="6"/>
      <dgm:spPr/>
    </dgm:pt>
    <dgm:pt modelId="{90E028CF-8F10-4DFF-B3BD-2B87E401FC2E}" type="pres">
      <dgm:prSet presAssocID="{4CE5B4E9-3C2A-4AA9-98BF-E1AC0EB981A6}" presName="connectorText" presStyleLbl="sibTrans1D1" presStyleIdx="5" presStyleCnt="6"/>
      <dgm:spPr/>
    </dgm:pt>
    <dgm:pt modelId="{9AB02C92-AE69-43C4-A16F-34B8E9979FE0}" type="pres">
      <dgm:prSet presAssocID="{511BBAF2-0054-4903-B1A2-F5AFD4C83D2D}" presName="node" presStyleLbl="node1" presStyleIdx="6" presStyleCnt="7">
        <dgm:presLayoutVars>
          <dgm:bulletEnabled val="1"/>
        </dgm:presLayoutVars>
      </dgm:prSet>
      <dgm:spPr/>
    </dgm:pt>
  </dgm:ptLst>
  <dgm:cxnLst>
    <dgm:cxn modelId="{35D53212-344A-4942-AB0B-CE001253C6B0}" type="presOf" srcId="{511BBAF2-0054-4903-B1A2-F5AFD4C83D2D}" destId="{9AB02C92-AE69-43C4-A16F-34B8E9979FE0}" srcOrd="0" destOrd="0" presId="urn:microsoft.com/office/officeart/2016/7/layout/RepeatingBendingProcessNew"/>
    <dgm:cxn modelId="{B755AA13-DAC5-4309-BA91-B094A0D3D7D2}" type="presOf" srcId="{63BDC7BC-5AB6-4DC1-AE3C-D6F9862D4B23}" destId="{29E8A05F-0395-4789-82E1-B0ACFFDE007F}" srcOrd="0" destOrd="0" presId="urn:microsoft.com/office/officeart/2016/7/layout/RepeatingBendingProcessNew"/>
    <dgm:cxn modelId="{D5C16919-0F62-4D05-8C67-219AD2910DEE}" type="presOf" srcId="{D11803A2-33AE-44B4-9C92-997165F7452C}" destId="{DAE2553C-0C3C-4432-941A-821699E1B7C4}" srcOrd="0" destOrd="0" presId="urn:microsoft.com/office/officeart/2016/7/layout/RepeatingBendingProcessNew"/>
    <dgm:cxn modelId="{E93A7719-446C-44A0-9568-D9581005B38A}" type="presOf" srcId="{CD7E6CC0-A3D3-4C5C-B56F-28E06DEC63F5}" destId="{785CBA34-6FCE-43E6-A63B-EAA704B9CF12}" srcOrd="1" destOrd="0" presId="urn:microsoft.com/office/officeart/2016/7/layout/RepeatingBendingProcessNew"/>
    <dgm:cxn modelId="{05111E51-1546-47BB-A3C7-796734DE1CA2}" type="presOf" srcId="{10F74BF0-FBBF-42EE-A9CA-7C1C24B7FDCE}" destId="{83592B98-A66D-4F8F-9CB7-32090705A769}" srcOrd="0" destOrd="0" presId="urn:microsoft.com/office/officeart/2016/7/layout/RepeatingBendingProcessNew"/>
    <dgm:cxn modelId="{913ABA72-F518-4E35-9E78-3DB15291027B}" type="presOf" srcId="{143079C8-35AD-4A9C-B19B-D7FB75C7E5FD}" destId="{394F3222-2184-4F12-923F-C8AC7B5F0D7A}" srcOrd="0" destOrd="0" presId="urn:microsoft.com/office/officeart/2016/7/layout/RepeatingBendingProcessNew"/>
    <dgm:cxn modelId="{2C5BBF72-A3C8-4852-9930-F20CF07D5724}" type="presOf" srcId="{2734B31D-3B9D-4474-9683-8FB77623A6F5}" destId="{1279F17E-2F1A-4DBA-88C1-D827DC8695E4}" srcOrd="0" destOrd="0" presId="urn:microsoft.com/office/officeart/2016/7/layout/RepeatingBendingProcessNew"/>
    <dgm:cxn modelId="{0281F553-0B83-44D9-BEAF-639E76347727}" type="presOf" srcId="{98B13009-36DB-42A8-B271-B2F43257D145}" destId="{CCF754E4-7B3F-4BFE-9CCA-8CF40872788B}" srcOrd="1" destOrd="0" presId="urn:microsoft.com/office/officeart/2016/7/layout/RepeatingBendingProcessNew"/>
    <dgm:cxn modelId="{CD8FAF78-2E45-4B84-9F92-0A951353BBEC}" srcId="{10F74BF0-FBBF-42EE-A9CA-7C1C24B7FDCE}" destId="{511BBAF2-0054-4903-B1A2-F5AFD4C83D2D}" srcOrd="6" destOrd="0" parTransId="{BB1528D0-7041-445A-9C6F-C7A31D8194C6}" sibTransId="{87673AEC-BE20-4B36-B68F-6A72AD5FCBDC}"/>
    <dgm:cxn modelId="{5038827B-5B46-4438-A81E-6B8403CE6C73}" srcId="{10F74BF0-FBBF-42EE-A9CA-7C1C24B7FDCE}" destId="{A291A75F-E8FD-4B0F-8B56-F8134389C29E}" srcOrd="1" destOrd="0" parTransId="{6D069362-DBCB-4651-B637-03BFA114CC4B}" sibTransId="{CD7E6CC0-A3D3-4C5C-B56F-28E06DEC63F5}"/>
    <dgm:cxn modelId="{B35B387C-CE3A-433A-98E2-CEECD34CBE09}" type="presOf" srcId="{B21D5331-C667-4B14-8C9A-5549053298E4}" destId="{8BF6C6A7-14E8-455A-8ED7-F3C1F784E044}" srcOrd="1" destOrd="0" presId="urn:microsoft.com/office/officeart/2016/7/layout/RepeatingBendingProcessNew"/>
    <dgm:cxn modelId="{E7FE5F7F-29FF-4ED1-B8DF-68BD2148E041}" type="presOf" srcId="{F943A607-524C-4962-A2E3-F8ED2698963C}" destId="{BA7182EA-69DF-4D41-8A3C-8F1A0C152BEC}" srcOrd="0" destOrd="0" presId="urn:microsoft.com/office/officeart/2016/7/layout/RepeatingBendingProcessNew"/>
    <dgm:cxn modelId="{DBED6092-5667-4502-A23F-92C5A9ADE7F8}" srcId="{10F74BF0-FBBF-42EE-A9CA-7C1C24B7FDCE}" destId="{38A26487-AF39-4DAE-A22B-F2A8585631C5}" srcOrd="5" destOrd="0" parTransId="{785B1494-7372-4283-AF5E-690A014E92F0}" sibTransId="{4CE5B4E9-3C2A-4AA9-98BF-E1AC0EB981A6}"/>
    <dgm:cxn modelId="{A5A2E396-8F66-4910-8001-803EB1B02511}" type="presOf" srcId="{ACE3200B-4493-4C95-B0AA-B7B4C8E94889}" destId="{4D0DB7DE-7E35-471F-A86D-77CFF33FBB7D}" srcOrd="0" destOrd="0" presId="urn:microsoft.com/office/officeart/2016/7/layout/RepeatingBendingProcessNew"/>
    <dgm:cxn modelId="{88306CAD-09CB-4DC5-B097-1DD4F630E05C}" type="presOf" srcId="{CD7E6CC0-A3D3-4C5C-B56F-28E06DEC63F5}" destId="{0DEFE81E-92E3-40B4-81C4-99DFBAF8BBE2}" srcOrd="0" destOrd="0" presId="urn:microsoft.com/office/officeart/2016/7/layout/RepeatingBendingProcessNew"/>
    <dgm:cxn modelId="{4B1FB6AE-AAC2-48CC-B4A0-0F997732949F}" srcId="{10F74BF0-FBBF-42EE-A9CA-7C1C24B7FDCE}" destId="{ACE3200B-4493-4C95-B0AA-B7B4C8E94889}" srcOrd="2" destOrd="0" parTransId="{4762EF45-530A-4C48-A531-EF2DC4774979}" sibTransId="{143079C8-35AD-4A9C-B19B-D7FB75C7E5FD}"/>
    <dgm:cxn modelId="{C2F131B0-5BE8-4114-BC09-5D3165F3F0F9}" srcId="{10F74BF0-FBBF-42EE-A9CA-7C1C24B7FDCE}" destId="{2734B31D-3B9D-4474-9683-8FB77623A6F5}" srcOrd="3" destOrd="0" parTransId="{284B3B63-33BE-4D01-858D-BD0ABA2ACDB8}" sibTransId="{98B13009-36DB-42A8-B271-B2F43257D145}"/>
    <dgm:cxn modelId="{0B5BC7C2-F949-4026-A9BF-750D9FBFB409}" type="presOf" srcId="{4CE5B4E9-3C2A-4AA9-98BF-E1AC0EB981A6}" destId="{1AF21D15-E9F2-45C9-AAB4-F19923A90AD8}" srcOrd="0" destOrd="0" presId="urn:microsoft.com/office/officeart/2016/7/layout/RepeatingBendingProcessNew"/>
    <dgm:cxn modelId="{38CE0AC5-E5DC-41A9-A03A-54CD2F5A02F6}" type="presOf" srcId="{A291A75F-E8FD-4B0F-8B56-F8134389C29E}" destId="{695C23CA-BB72-41EC-918C-90B49CD25C99}" srcOrd="0" destOrd="0" presId="urn:microsoft.com/office/officeart/2016/7/layout/RepeatingBendingProcessNew"/>
    <dgm:cxn modelId="{22FA80C8-7111-49A1-ABAE-DE6D2B039F96}" type="presOf" srcId="{143079C8-35AD-4A9C-B19B-D7FB75C7E5FD}" destId="{46DF7EE7-9899-40CF-A224-7782A7F424F9}" srcOrd="1" destOrd="0" presId="urn:microsoft.com/office/officeart/2016/7/layout/RepeatingBendingProcessNew"/>
    <dgm:cxn modelId="{272CF3C8-3069-4989-9744-ED226744ED83}" srcId="{10F74BF0-FBBF-42EE-A9CA-7C1C24B7FDCE}" destId="{D11803A2-33AE-44B4-9C92-997165F7452C}" srcOrd="0" destOrd="0" parTransId="{E5B26D57-9550-44C3-AA3F-47B105810CF3}" sibTransId="{F943A607-524C-4962-A2E3-F8ED2698963C}"/>
    <dgm:cxn modelId="{F2405FD0-F74D-433C-A6C1-4E88947B01D7}" type="presOf" srcId="{98B13009-36DB-42A8-B271-B2F43257D145}" destId="{6BEFC9E0-42B4-4E64-A598-E27FE572F930}" srcOrd="0" destOrd="0" presId="urn:microsoft.com/office/officeart/2016/7/layout/RepeatingBendingProcessNew"/>
    <dgm:cxn modelId="{F2D623DD-BB7F-4B47-9040-D510774A4CAD}" type="presOf" srcId="{F943A607-524C-4962-A2E3-F8ED2698963C}" destId="{768A26ED-EDF3-4316-88D6-FC8EE5CB8DE0}" srcOrd="1" destOrd="0" presId="urn:microsoft.com/office/officeart/2016/7/layout/RepeatingBendingProcessNew"/>
    <dgm:cxn modelId="{849785E9-42D6-46BB-8DD1-CF5C8DF02842}" type="presOf" srcId="{4CE5B4E9-3C2A-4AA9-98BF-E1AC0EB981A6}" destId="{90E028CF-8F10-4DFF-B3BD-2B87E401FC2E}" srcOrd="1" destOrd="0" presId="urn:microsoft.com/office/officeart/2016/7/layout/RepeatingBendingProcessNew"/>
    <dgm:cxn modelId="{0EF6B7F0-CDD3-4E0B-BDA5-68A4286A2111}" type="presOf" srcId="{B21D5331-C667-4B14-8C9A-5549053298E4}" destId="{A872320C-43EC-48A5-AFF4-C617D530DF48}" srcOrd="0" destOrd="0" presId="urn:microsoft.com/office/officeart/2016/7/layout/RepeatingBendingProcessNew"/>
    <dgm:cxn modelId="{AC4F2CFD-16B5-4E93-AC42-8B79C343C2F3}" srcId="{10F74BF0-FBBF-42EE-A9CA-7C1C24B7FDCE}" destId="{63BDC7BC-5AB6-4DC1-AE3C-D6F9862D4B23}" srcOrd="4" destOrd="0" parTransId="{90B9D941-4524-48EA-94A4-6BC2378C47C9}" sibTransId="{B21D5331-C667-4B14-8C9A-5549053298E4}"/>
    <dgm:cxn modelId="{5B0667FE-12BD-4592-BDF6-DBE8091E3E85}" type="presOf" srcId="{38A26487-AF39-4DAE-A22B-F2A8585631C5}" destId="{F0D174CE-258C-4616-B154-A4F7BFE9C2E3}" srcOrd="0" destOrd="0" presId="urn:microsoft.com/office/officeart/2016/7/layout/RepeatingBendingProcessNew"/>
    <dgm:cxn modelId="{AE290D80-4BE4-4A50-A091-418C6CB05478}" type="presParOf" srcId="{83592B98-A66D-4F8F-9CB7-32090705A769}" destId="{DAE2553C-0C3C-4432-941A-821699E1B7C4}" srcOrd="0" destOrd="0" presId="urn:microsoft.com/office/officeart/2016/7/layout/RepeatingBendingProcessNew"/>
    <dgm:cxn modelId="{6F88FE5E-3503-4449-9636-9CE57461BA78}" type="presParOf" srcId="{83592B98-A66D-4F8F-9CB7-32090705A769}" destId="{BA7182EA-69DF-4D41-8A3C-8F1A0C152BEC}" srcOrd="1" destOrd="0" presId="urn:microsoft.com/office/officeart/2016/7/layout/RepeatingBendingProcessNew"/>
    <dgm:cxn modelId="{864D4B0B-76DE-4C6B-B6CF-708C4152E4D7}" type="presParOf" srcId="{BA7182EA-69DF-4D41-8A3C-8F1A0C152BEC}" destId="{768A26ED-EDF3-4316-88D6-FC8EE5CB8DE0}" srcOrd="0" destOrd="0" presId="urn:microsoft.com/office/officeart/2016/7/layout/RepeatingBendingProcessNew"/>
    <dgm:cxn modelId="{7D0AFE0B-54FC-402A-8D80-6176DA60A364}" type="presParOf" srcId="{83592B98-A66D-4F8F-9CB7-32090705A769}" destId="{695C23CA-BB72-41EC-918C-90B49CD25C99}" srcOrd="2" destOrd="0" presId="urn:microsoft.com/office/officeart/2016/7/layout/RepeatingBendingProcessNew"/>
    <dgm:cxn modelId="{DDB20A83-511D-4A82-9D62-3344381E4437}" type="presParOf" srcId="{83592B98-A66D-4F8F-9CB7-32090705A769}" destId="{0DEFE81E-92E3-40B4-81C4-99DFBAF8BBE2}" srcOrd="3" destOrd="0" presId="urn:microsoft.com/office/officeart/2016/7/layout/RepeatingBendingProcessNew"/>
    <dgm:cxn modelId="{635E4232-DB9D-41C2-BED8-57A72CBD6690}" type="presParOf" srcId="{0DEFE81E-92E3-40B4-81C4-99DFBAF8BBE2}" destId="{785CBA34-6FCE-43E6-A63B-EAA704B9CF12}" srcOrd="0" destOrd="0" presId="urn:microsoft.com/office/officeart/2016/7/layout/RepeatingBendingProcessNew"/>
    <dgm:cxn modelId="{DD4FB6CC-FD88-46D9-8BFF-F917DF7FAF0F}" type="presParOf" srcId="{83592B98-A66D-4F8F-9CB7-32090705A769}" destId="{4D0DB7DE-7E35-471F-A86D-77CFF33FBB7D}" srcOrd="4" destOrd="0" presId="urn:microsoft.com/office/officeart/2016/7/layout/RepeatingBendingProcessNew"/>
    <dgm:cxn modelId="{D30C81E5-A736-497D-A312-D29F6BDE5CDF}" type="presParOf" srcId="{83592B98-A66D-4F8F-9CB7-32090705A769}" destId="{394F3222-2184-4F12-923F-C8AC7B5F0D7A}" srcOrd="5" destOrd="0" presId="urn:microsoft.com/office/officeart/2016/7/layout/RepeatingBendingProcessNew"/>
    <dgm:cxn modelId="{5AF3910B-ACC2-4089-BD7E-27478921242B}" type="presParOf" srcId="{394F3222-2184-4F12-923F-C8AC7B5F0D7A}" destId="{46DF7EE7-9899-40CF-A224-7782A7F424F9}" srcOrd="0" destOrd="0" presId="urn:microsoft.com/office/officeart/2016/7/layout/RepeatingBendingProcessNew"/>
    <dgm:cxn modelId="{3309DA93-0608-4C8F-A873-2985F1DE654D}" type="presParOf" srcId="{83592B98-A66D-4F8F-9CB7-32090705A769}" destId="{1279F17E-2F1A-4DBA-88C1-D827DC8695E4}" srcOrd="6" destOrd="0" presId="urn:microsoft.com/office/officeart/2016/7/layout/RepeatingBendingProcessNew"/>
    <dgm:cxn modelId="{21913472-01D5-4A5B-A4C1-268C70431856}" type="presParOf" srcId="{83592B98-A66D-4F8F-9CB7-32090705A769}" destId="{6BEFC9E0-42B4-4E64-A598-E27FE572F930}" srcOrd="7" destOrd="0" presId="urn:microsoft.com/office/officeart/2016/7/layout/RepeatingBendingProcessNew"/>
    <dgm:cxn modelId="{84A1EFAF-4BBC-423F-B46E-B23D83A8F34D}" type="presParOf" srcId="{6BEFC9E0-42B4-4E64-A598-E27FE572F930}" destId="{CCF754E4-7B3F-4BFE-9CCA-8CF40872788B}" srcOrd="0" destOrd="0" presId="urn:microsoft.com/office/officeart/2016/7/layout/RepeatingBendingProcessNew"/>
    <dgm:cxn modelId="{1C5D3D84-B43C-4A78-935B-12A1BC957815}" type="presParOf" srcId="{83592B98-A66D-4F8F-9CB7-32090705A769}" destId="{29E8A05F-0395-4789-82E1-B0ACFFDE007F}" srcOrd="8" destOrd="0" presId="urn:microsoft.com/office/officeart/2016/7/layout/RepeatingBendingProcessNew"/>
    <dgm:cxn modelId="{D3C540AE-B49F-4B0C-BC56-8649926DF56C}" type="presParOf" srcId="{83592B98-A66D-4F8F-9CB7-32090705A769}" destId="{A872320C-43EC-48A5-AFF4-C617D530DF48}" srcOrd="9" destOrd="0" presId="urn:microsoft.com/office/officeart/2016/7/layout/RepeatingBendingProcessNew"/>
    <dgm:cxn modelId="{C4574A0E-00EB-47BB-8E9A-8D3EEE89472D}" type="presParOf" srcId="{A872320C-43EC-48A5-AFF4-C617D530DF48}" destId="{8BF6C6A7-14E8-455A-8ED7-F3C1F784E044}" srcOrd="0" destOrd="0" presId="urn:microsoft.com/office/officeart/2016/7/layout/RepeatingBendingProcessNew"/>
    <dgm:cxn modelId="{2C20D6D5-E182-442A-A837-A17F17DF82CA}" type="presParOf" srcId="{83592B98-A66D-4F8F-9CB7-32090705A769}" destId="{F0D174CE-258C-4616-B154-A4F7BFE9C2E3}" srcOrd="10" destOrd="0" presId="urn:microsoft.com/office/officeart/2016/7/layout/RepeatingBendingProcessNew"/>
    <dgm:cxn modelId="{D6716CA9-32E7-4057-892E-BCA08B9E8D34}" type="presParOf" srcId="{83592B98-A66D-4F8F-9CB7-32090705A769}" destId="{1AF21D15-E9F2-45C9-AAB4-F19923A90AD8}" srcOrd="11" destOrd="0" presId="urn:microsoft.com/office/officeart/2016/7/layout/RepeatingBendingProcessNew"/>
    <dgm:cxn modelId="{603D0A00-13A2-4C7F-AB3A-F678DB2D8B1B}" type="presParOf" srcId="{1AF21D15-E9F2-45C9-AAB4-F19923A90AD8}" destId="{90E028CF-8F10-4DFF-B3BD-2B87E401FC2E}" srcOrd="0" destOrd="0" presId="urn:microsoft.com/office/officeart/2016/7/layout/RepeatingBendingProcessNew"/>
    <dgm:cxn modelId="{C65B63D1-C934-4C03-9433-707B61F15E14}" type="presParOf" srcId="{83592B98-A66D-4F8F-9CB7-32090705A769}" destId="{9AB02C92-AE69-43C4-A16F-34B8E9979FE0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F74BF0-FBBF-42EE-A9CA-7C1C24B7FDCE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681C930-F435-4C48-9922-7F512C130C50}">
      <dgm:prSet phldr="0"/>
      <dgm:spPr/>
      <dgm:t>
        <a:bodyPr/>
        <a:lstStyle/>
        <a:p>
          <a:pPr algn="l" rtl="0"/>
          <a:r>
            <a:rPr lang="en-GB" sz="1100" b="1">
              <a:latin typeface="Arial Nova"/>
            </a:rPr>
            <a:t>Steps to Recruit the Right Candidate:</a:t>
          </a:r>
          <a:endParaRPr lang="en-GB" sz="1100" b="0">
            <a:latin typeface="Arial Nova"/>
          </a:endParaRPr>
        </a:p>
      </dgm:t>
    </dgm:pt>
    <dgm:pt modelId="{1AC70B96-87BE-4CF2-AEBA-EDED0EB91948}" type="parTrans" cxnId="{E72EE75B-187F-400F-AB6F-C3622B47BF31}">
      <dgm:prSet/>
      <dgm:spPr/>
    </dgm:pt>
    <dgm:pt modelId="{B1C9D442-BD9A-4725-A908-868873C27F33}" type="sibTrans" cxnId="{E72EE75B-187F-400F-AB6F-C3622B47BF31}">
      <dgm:prSet/>
      <dgm:spPr/>
      <dgm:t>
        <a:bodyPr/>
        <a:lstStyle/>
        <a:p>
          <a:endParaRPr lang="en-GB"/>
        </a:p>
      </dgm:t>
    </dgm:pt>
    <dgm:pt modelId="{476424AF-DB0D-4369-945D-5060063C4335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Identify hiring needs</a:t>
          </a:r>
        </a:p>
      </dgm:t>
    </dgm:pt>
    <dgm:pt modelId="{D92E437D-CDBF-46DB-A297-3519486AC72B}" type="parTrans" cxnId="{76EAF2FD-E855-4132-B2F6-C413639FD0CB}">
      <dgm:prSet/>
      <dgm:spPr/>
    </dgm:pt>
    <dgm:pt modelId="{9197BA36-A22D-48BA-91F7-B682A3B18866}" type="sibTrans" cxnId="{76EAF2FD-E855-4132-B2F6-C413639FD0CB}">
      <dgm:prSet/>
      <dgm:spPr/>
      <dgm:t>
        <a:bodyPr/>
        <a:lstStyle/>
        <a:p>
          <a:endParaRPr lang="en-GB"/>
        </a:p>
      </dgm:t>
    </dgm:pt>
    <dgm:pt modelId="{25E91262-3E92-4C75-88D4-B8B0B0062520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Conduct job analysis</a:t>
          </a:r>
        </a:p>
      </dgm:t>
    </dgm:pt>
    <dgm:pt modelId="{B2000C6E-28CE-40D1-9804-7141C3DAF903}" type="parTrans" cxnId="{D31743E8-50C1-4B8E-BFA2-1389F59C95A0}">
      <dgm:prSet/>
      <dgm:spPr/>
    </dgm:pt>
    <dgm:pt modelId="{5DC83FEF-67FC-4BCD-A5B5-26C7D01F44B3}" type="sibTrans" cxnId="{D31743E8-50C1-4B8E-BFA2-1389F59C95A0}">
      <dgm:prSet/>
      <dgm:spPr/>
      <dgm:t>
        <a:bodyPr/>
        <a:lstStyle/>
        <a:p>
          <a:endParaRPr lang="en-GB"/>
        </a:p>
      </dgm:t>
    </dgm:pt>
    <dgm:pt modelId="{7D12B14D-34AE-4F2E-BBE4-8B79EDA338CF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Prepare job description and person specification</a:t>
          </a:r>
        </a:p>
      </dgm:t>
    </dgm:pt>
    <dgm:pt modelId="{830DBF7A-47F8-4B3D-B9F3-6B714C6052C9}" type="parTrans" cxnId="{58AEDBF1-6139-4F19-B748-AC7F694A162D}">
      <dgm:prSet/>
      <dgm:spPr/>
    </dgm:pt>
    <dgm:pt modelId="{DEC272EB-E48A-4238-B7FB-85E519DFD6E3}" type="sibTrans" cxnId="{58AEDBF1-6139-4F19-B748-AC7F694A162D}">
      <dgm:prSet/>
      <dgm:spPr/>
      <dgm:t>
        <a:bodyPr/>
        <a:lstStyle/>
        <a:p>
          <a:endParaRPr lang="en-GB"/>
        </a:p>
      </dgm:t>
    </dgm:pt>
    <dgm:pt modelId="{C62D9C6D-211B-4D33-B219-3520D6F9A464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Advertise the position (Apple Careers, LinkedIn, etc.)</a:t>
          </a:r>
        </a:p>
      </dgm:t>
    </dgm:pt>
    <dgm:pt modelId="{AC74CC73-1B57-433C-AB78-EF6FC8A865FD}" type="parTrans" cxnId="{6A3004FB-BA2B-4249-B692-1F48A6381BB8}">
      <dgm:prSet/>
      <dgm:spPr/>
    </dgm:pt>
    <dgm:pt modelId="{C100C43A-3A4A-4BA6-BF8B-2331AFAD39B4}" type="sibTrans" cxnId="{6A3004FB-BA2B-4249-B692-1F48A6381BB8}">
      <dgm:prSet/>
      <dgm:spPr/>
      <dgm:t>
        <a:bodyPr/>
        <a:lstStyle/>
        <a:p>
          <a:endParaRPr lang="en-GB"/>
        </a:p>
      </dgm:t>
    </dgm:pt>
    <dgm:pt modelId="{E4B67CCB-0AB6-415C-A9B1-D40668278B84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Screen and shortlist candidates</a:t>
          </a:r>
        </a:p>
      </dgm:t>
    </dgm:pt>
    <dgm:pt modelId="{2A38E5D7-1A8F-4ED9-B396-0AAFDD578620}" type="parTrans" cxnId="{9AC01B1D-1152-44B1-9FF5-A492FF221FD3}">
      <dgm:prSet/>
      <dgm:spPr/>
    </dgm:pt>
    <dgm:pt modelId="{3E0BE9ED-F2D8-44AF-888E-44DAF81E3A2F}" type="sibTrans" cxnId="{9AC01B1D-1152-44B1-9FF5-A492FF221FD3}">
      <dgm:prSet/>
      <dgm:spPr/>
      <dgm:t>
        <a:bodyPr/>
        <a:lstStyle/>
        <a:p>
          <a:endParaRPr lang="en-GB"/>
        </a:p>
      </dgm:t>
    </dgm:pt>
    <dgm:pt modelId="{312AAD2A-18DE-42FD-A9EB-B96EE0DBB2A0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Conduct interviews and assessments</a:t>
          </a:r>
        </a:p>
      </dgm:t>
    </dgm:pt>
    <dgm:pt modelId="{91E6CB99-002F-4497-B51B-D5EE9F0EAE93}" type="parTrans" cxnId="{B068C403-AC2B-47DE-97AA-44E320AB4F09}">
      <dgm:prSet/>
      <dgm:spPr/>
    </dgm:pt>
    <dgm:pt modelId="{1CB5699C-5ED9-46C2-A487-151FF492E854}" type="sibTrans" cxnId="{B068C403-AC2B-47DE-97AA-44E320AB4F09}">
      <dgm:prSet/>
      <dgm:spPr/>
      <dgm:t>
        <a:bodyPr/>
        <a:lstStyle/>
        <a:p>
          <a:endParaRPr lang="en-GB"/>
        </a:p>
      </dgm:t>
    </dgm:pt>
    <dgm:pt modelId="{4E39A491-7794-48C6-8345-9242696E5F9D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Select and offer employment</a:t>
          </a:r>
        </a:p>
      </dgm:t>
    </dgm:pt>
    <dgm:pt modelId="{1542F1DC-26BA-42E8-9622-0C16A06C427C}" type="parTrans" cxnId="{5891DDB0-AAC8-4EA8-B8CB-F729B20B5B2C}">
      <dgm:prSet/>
      <dgm:spPr/>
    </dgm:pt>
    <dgm:pt modelId="{E519CA7A-F4B5-4C59-BBB3-1B2C81012DD8}" type="sibTrans" cxnId="{5891DDB0-AAC8-4EA8-B8CB-F729B20B5B2C}">
      <dgm:prSet/>
      <dgm:spPr/>
      <dgm:t>
        <a:bodyPr/>
        <a:lstStyle/>
        <a:p>
          <a:endParaRPr lang="en-GB"/>
        </a:p>
      </dgm:t>
    </dgm:pt>
    <dgm:pt modelId="{F6B46CB7-3AA3-4AB4-9211-7AEE87513B1E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Induct and onboard the new employee</a:t>
          </a:r>
        </a:p>
      </dgm:t>
    </dgm:pt>
    <dgm:pt modelId="{580B3B36-5E6A-424E-AD2A-FA2188E57E81}" type="parTrans" cxnId="{2A7C339A-3809-4F36-A5B8-A3CBA28FF9B4}">
      <dgm:prSet/>
      <dgm:spPr/>
    </dgm:pt>
    <dgm:pt modelId="{27AD6889-1F52-442B-BB7A-6520C932B6CE}" type="sibTrans" cxnId="{2A7C339A-3809-4F36-A5B8-A3CBA28FF9B4}">
      <dgm:prSet/>
      <dgm:spPr/>
      <dgm:t>
        <a:bodyPr/>
        <a:lstStyle/>
        <a:p>
          <a:endParaRPr lang="en-GB"/>
        </a:p>
      </dgm:t>
    </dgm:pt>
    <dgm:pt modelId="{83592B98-A66D-4F8F-9CB7-32090705A769}" type="pres">
      <dgm:prSet presAssocID="{10F74BF0-FBBF-42EE-A9CA-7C1C24B7FDCE}" presName="Name0" presStyleCnt="0">
        <dgm:presLayoutVars>
          <dgm:dir/>
          <dgm:resizeHandles val="exact"/>
        </dgm:presLayoutVars>
      </dgm:prSet>
      <dgm:spPr/>
    </dgm:pt>
    <dgm:pt modelId="{8E3FE248-B188-4CA1-A367-03CD7743B89C}" type="pres">
      <dgm:prSet presAssocID="{7681C930-F435-4C48-9922-7F512C130C50}" presName="node" presStyleLbl="node1" presStyleIdx="0" presStyleCnt="9">
        <dgm:presLayoutVars>
          <dgm:bulletEnabled val="1"/>
        </dgm:presLayoutVars>
      </dgm:prSet>
      <dgm:spPr/>
    </dgm:pt>
    <dgm:pt modelId="{BC8FCC51-3AAA-47C2-BD8D-CE529F0D5DF7}" type="pres">
      <dgm:prSet presAssocID="{B1C9D442-BD9A-4725-A908-868873C27F33}" presName="sibTrans" presStyleLbl="sibTrans1D1" presStyleIdx="0" presStyleCnt="8"/>
      <dgm:spPr/>
    </dgm:pt>
    <dgm:pt modelId="{9B9D997E-6F18-421B-9CE5-755B3AC83C31}" type="pres">
      <dgm:prSet presAssocID="{B1C9D442-BD9A-4725-A908-868873C27F33}" presName="connectorText" presStyleLbl="sibTrans1D1" presStyleIdx="0" presStyleCnt="8"/>
      <dgm:spPr/>
    </dgm:pt>
    <dgm:pt modelId="{0E45BAD3-14A3-4894-93C7-A445812FC86A}" type="pres">
      <dgm:prSet presAssocID="{476424AF-DB0D-4369-945D-5060063C4335}" presName="node" presStyleLbl="node1" presStyleIdx="1" presStyleCnt="9">
        <dgm:presLayoutVars>
          <dgm:bulletEnabled val="1"/>
        </dgm:presLayoutVars>
      </dgm:prSet>
      <dgm:spPr/>
    </dgm:pt>
    <dgm:pt modelId="{6B5C8102-77B7-44B4-AFBE-1995A9503ACA}" type="pres">
      <dgm:prSet presAssocID="{9197BA36-A22D-48BA-91F7-B682A3B18866}" presName="sibTrans" presStyleLbl="sibTrans1D1" presStyleIdx="1" presStyleCnt="8"/>
      <dgm:spPr/>
    </dgm:pt>
    <dgm:pt modelId="{579D6637-61E4-4B03-B26B-DBB09AC19B3F}" type="pres">
      <dgm:prSet presAssocID="{9197BA36-A22D-48BA-91F7-B682A3B18866}" presName="connectorText" presStyleLbl="sibTrans1D1" presStyleIdx="1" presStyleCnt="8"/>
      <dgm:spPr/>
    </dgm:pt>
    <dgm:pt modelId="{1ED05BD0-1FEB-4A9C-BF64-47186E2F6766}" type="pres">
      <dgm:prSet presAssocID="{25E91262-3E92-4C75-88D4-B8B0B0062520}" presName="node" presStyleLbl="node1" presStyleIdx="2" presStyleCnt="9">
        <dgm:presLayoutVars>
          <dgm:bulletEnabled val="1"/>
        </dgm:presLayoutVars>
      </dgm:prSet>
      <dgm:spPr/>
    </dgm:pt>
    <dgm:pt modelId="{88C04B4D-4256-45F9-A290-45E3FED947D5}" type="pres">
      <dgm:prSet presAssocID="{5DC83FEF-67FC-4BCD-A5B5-26C7D01F44B3}" presName="sibTrans" presStyleLbl="sibTrans1D1" presStyleIdx="2" presStyleCnt="8"/>
      <dgm:spPr/>
    </dgm:pt>
    <dgm:pt modelId="{4EE67647-553B-4ED5-8E65-748C9FF3B1DB}" type="pres">
      <dgm:prSet presAssocID="{5DC83FEF-67FC-4BCD-A5B5-26C7D01F44B3}" presName="connectorText" presStyleLbl="sibTrans1D1" presStyleIdx="2" presStyleCnt="8"/>
      <dgm:spPr/>
    </dgm:pt>
    <dgm:pt modelId="{4DD0307F-48A0-415C-AAAA-26DD5588C4AB}" type="pres">
      <dgm:prSet presAssocID="{7D12B14D-34AE-4F2E-BBE4-8B79EDA338CF}" presName="node" presStyleLbl="node1" presStyleIdx="3" presStyleCnt="9">
        <dgm:presLayoutVars>
          <dgm:bulletEnabled val="1"/>
        </dgm:presLayoutVars>
      </dgm:prSet>
      <dgm:spPr/>
    </dgm:pt>
    <dgm:pt modelId="{FE62D6DD-EA73-4FC3-BE09-2A00F3957270}" type="pres">
      <dgm:prSet presAssocID="{DEC272EB-E48A-4238-B7FB-85E519DFD6E3}" presName="sibTrans" presStyleLbl="sibTrans1D1" presStyleIdx="3" presStyleCnt="8"/>
      <dgm:spPr/>
    </dgm:pt>
    <dgm:pt modelId="{528F7408-9063-432A-81E1-89DF0D8CEFA1}" type="pres">
      <dgm:prSet presAssocID="{DEC272EB-E48A-4238-B7FB-85E519DFD6E3}" presName="connectorText" presStyleLbl="sibTrans1D1" presStyleIdx="3" presStyleCnt="8"/>
      <dgm:spPr/>
    </dgm:pt>
    <dgm:pt modelId="{E3AA155B-3889-4C46-954A-350107BBE5FB}" type="pres">
      <dgm:prSet presAssocID="{C62D9C6D-211B-4D33-B219-3520D6F9A464}" presName="node" presStyleLbl="node1" presStyleIdx="4" presStyleCnt="9">
        <dgm:presLayoutVars>
          <dgm:bulletEnabled val="1"/>
        </dgm:presLayoutVars>
      </dgm:prSet>
      <dgm:spPr/>
    </dgm:pt>
    <dgm:pt modelId="{A7B8836E-76BC-43BA-B29A-E5C47AA094FD}" type="pres">
      <dgm:prSet presAssocID="{C100C43A-3A4A-4BA6-BF8B-2331AFAD39B4}" presName="sibTrans" presStyleLbl="sibTrans1D1" presStyleIdx="4" presStyleCnt="8"/>
      <dgm:spPr/>
    </dgm:pt>
    <dgm:pt modelId="{21E41BA7-2C60-49B3-8BBF-5332D66A19F3}" type="pres">
      <dgm:prSet presAssocID="{C100C43A-3A4A-4BA6-BF8B-2331AFAD39B4}" presName="connectorText" presStyleLbl="sibTrans1D1" presStyleIdx="4" presStyleCnt="8"/>
      <dgm:spPr/>
    </dgm:pt>
    <dgm:pt modelId="{16C73F6A-63AD-420F-8E5E-E906FC42CE0D}" type="pres">
      <dgm:prSet presAssocID="{E4B67CCB-0AB6-415C-A9B1-D40668278B84}" presName="node" presStyleLbl="node1" presStyleIdx="5" presStyleCnt="9">
        <dgm:presLayoutVars>
          <dgm:bulletEnabled val="1"/>
        </dgm:presLayoutVars>
      </dgm:prSet>
      <dgm:spPr/>
    </dgm:pt>
    <dgm:pt modelId="{03BF1E39-68A0-48EB-94B1-78E0BD3BBD50}" type="pres">
      <dgm:prSet presAssocID="{3E0BE9ED-F2D8-44AF-888E-44DAF81E3A2F}" presName="sibTrans" presStyleLbl="sibTrans1D1" presStyleIdx="5" presStyleCnt="8"/>
      <dgm:spPr/>
    </dgm:pt>
    <dgm:pt modelId="{F4048D22-8CF7-4A40-A0A9-978836A10AB0}" type="pres">
      <dgm:prSet presAssocID="{3E0BE9ED-F2D8-44AF-888E-44DAF81E3A2F}" presName="connectorText" presStyleLbl="sibTrans1D1" presStyleIdx="5" presStyleCnt="8"/>
      <dgm:spPr/>
    </dgm:pt>
    <dgm:pt modelId="{AB9CC5DA-3840-4DCC-ACE4-BCDDCA21A2E8}" type="pres">
      <dgm:prSet presAssocID="{312AAD2A-18DE-42FD-A9EB-B96EE0DBB2A0}" presName="node" presStyleLbl="node1" presStyleIdx="6" presStyleCnt="9">
        <dgm:presLayoutVars>
          <dgm:bulletEnabled val="1"/>
        </dgm:presLayoutVars>
      </dgm:prSet>
      <dgm:spPr/>
    </dgm:pt>
    <dgm:pt modelId="{259CF40E-9C85-42AF-A07A-34AE3510180F}" type="pres">
      <dgm:prSet presAssocID="{1CB5699C-5ED9-46C2-A487-151FF492E854}" presName="sibTrans" presStyleLbl="sibTrans1D1" presStyleIdx="6" presStyleCnt="8"/>
      <dgm:spPr/>
    </dgm:pt>
    <dgm:pt modelId="{DAC09CE9-B32A-4083-9AF0-5915F0433A58}" type="pres">
      <dgm:prSet presAssocID="{1CB5699C-5ED9-46C2-A487-151FF492E854}" presName="connectorText" presStyleLbl="sibTrans1D1" presStyleIdx="6" presStyleCnt="8"/>
      <dgm:spPr/>
    </dgm:pt>
    <dgm:pt modelId="{63C9C8C0-CC9C-40E9-996C-E33C23CCF395}" type="pres">
      <dgm:prSet presAssocID="{4E39A491-7794-48C6-8345-9242696E5F9D}" presName="node" presStyleLbl="node1" presStyleIdx="7" presStyleCnt="9">
        <dgm:presLayoutVars>
          <dgm:bulletEnabled val="1"/>
        </dgm:presLayoutVars>
      </dgm:prSet>
      <dgm:spPr/>
    </dgm:pt>
    <dgm:pt modelId="{CE44984B-B8BE-4EB3-B610-3797C2381F9A}" type="pres">
      <dgm:prSet presAssocID="{E519CA7A-F4B5-4C59-BBB3-1B2C81012DD8}" presName="sibTrans" presStyleLbl="sibTrans1D1" presStyleIdx="7" presStyleCnt="8"/>
      <dgm:spPr/>
    </dgm:pt>
    <dgm:pt modelId="{AF46E159-C2C7-4CEB-A98C-FE1FB58D4409}" type="pres">
      <dgm:prSet presAssocID="{E519CA7A-F4B5-4C59-BBB3-1B2C81012DD8}" presName="connectorText" presStyleLbl="sibTrans1D1" presStyleIdx="7" presStyleCnt="8"/>
      <dgm:spPr/>
    </dgm:pt>
    <dgm:pt modelId="{A9E04965-52A2-4A79-9F99-5D551F23DDD4}" type="pres">
      <dgm:prSet presAssocID="{F6B46CB7-3AA3-4AB4-9211-7AEE87513B1E}" presName="node" presStyleLbl="node1" presStyleIdx="8" presStyleCnt="9">
        <dgm:presLayoutVars>
          <dgm:bulletEnabled val="1"/>
        </dgm:presLayoutVars>
      </dgm:prSet>
      <dgm:spPr/>
    </dgm:pt>
  </dgm:ptLst>
  <dgm:cxnLst>
    <dgm:cxn modelId="{B068C403-AC2B-47DE-97AA-44E320AB4F09}" srcId="{10F74BF0-FBBF-42EE-A9CA-7C1C24B7FDCE}" destId="{312AAD2A-18DE-42FD-A9EB-B96EE0DBB2A0}" srcOrd="6" destOrd="0" parTransId="{91E6CB99-002F-4497-B51B-D5EE9F0EAE93}" sibTransId="{1CB5699C-5ED9-46C2-A487-151FF492E854}"/>
    <dgm:cxn modelId="{4A0DE10A-A99F-40EE-A52A-599860AFDE03}" type="presOf" srcId="{1CB5699C-5ED9-46C2-A487-151FF492E854}" destId="{259CF40E-9C85-42AF-A07A-34AE3510180F}" srcOrd="0" destOrd="0" presId="urn:microsoft.com/office/officeart/2016/7/layout/RepeatingBendingProcessNew"/>
    <dgm:cxn modelId="{25C3771C-EAEF-4A5C-A108-1B823CABFF60}" type="presOf" srcId="{3E0BE9ED-F2D8-44AF-888E-44DAF81E3A2F}" destId="{03BF1E39-68A0-48EB-94B1-78E0BD3BBD50}" srcOrd="0" destOrd="0" presId="urn:microsoft.com/office/officeart/2016/7/layout/RepeatingBendingProcessNew"/>
    <dgm:cxn modelId="{9AC01B1D-1152-44B1-9FF5-A492FF221FD3}" srcId="{10F74BF0-FBBF-42EE-A9CA-7C1C24B7FDCE}" destId="{E4B67CCB-0AB6-415C-A9B1-D40668278B84}" srcOrd="5" destOrd="0" parTransId="{2A38E5D7-1A8F-4ED9-B396-0AAFDD578620}" sibTransId="{3E0BE9ED-F2D8-44AF-888E-44DAF81E3A2F}"/>
    <dgm:cxn modelId="{46685126-E6E4-4CBE-A64E-F1A073734B61}" type="presOf" srcId="{7681C930-F435-4C48-9922-7F512C130C50}" destId="{8E3FE248-B188-4CA1-A367-03CD7743B89C}" srcOrd="0" destOrd="0" presId="urn:microsoft.com/office/officeart/2016/7/layout/RepeatingBendingProcessNew"/>
    <dgm:cxn modelId="{1EF80D29-D718-4620-8C7D-2EBB1ACA3E25}" type="presOf" srcId="{5DC83FEF-67FC-4BCD-A5B5-26C7D01F44B3}" destId="{88C04B4D-4256-45F9-A290-45E3FED947D5}" srcOrd="0" destOrd="0" presId="urn:microsoft.com/office/officeart/2016/7/layout/RepeatingBendingProcessNew"/>
    <dgm:cxn modelId="{E23CA22A-6DDC-4920-BFD6-9827C981E4E7}" type="presOf" srcId="{4E39A491-7794-48C6-8345-9242696E5F9D}" destId="{63C9C8C0-CC9C-40E9-996C-E33C23CCF395}" srcOrd="0" destOrd="0" presId="urn:microsoft.com/office/officeart/2016/7/layout/RepeatingBendingProcessNew"/>
    <dgm:cxn modelId="{8685132E-EBAB-4E93-8710-E2F8FF9420A9}" type="presOf" srcId="{E519CA7A-F4B5-4C59-BBB3-1B2C81012DD8}" destId="{AF46E159-C2C7-4CEB-A98C-FE1FB58D4409}" srcOrd="1" destOrd="0" presId="urn:microsoft.com/office/officeart/2016/7/layout/RepeatingBendingProcessNew"/>
    <dgm:cxn modelId="{E72EE75B-187F-400F-AB6F-C3622B47BF31}" srcId="{10F74BF0-FBBF-42EE-A9CA-7C1C24B7FDCE}" destId="{7681C930-F435-4C48-9922-7F512C130C50}" srcOrd="0" destOrd="0" parTransId="{1AC70B96-87BE-4CF2-AEBA-EDED0EB91948}" sibTransId="{B1C9D442-BD9A-4725-A908-868873C27F33}"/>
    <dgm:cxn modelId="{CDFDCE5D-BEE9-4A74-86DE-A8784C7125A2}" type="presOf" srcId="{312AAD2A-18DE-42FD-A9EB-B96EE0DBB2A0}" destId="{AB9CC5DA-3840-4DCC-ACE4-BCDDCA21A2E8}" srcOrd="0" destOrd="0" presId="urn:microsoft.com/office/officeart/2016/7/layout/RepeatingBendingProcessNew"/>
    <dgm:cxn modelId="{27738B41-339A-49EF-9271-DDFE9E781D83}" type="presOf" srcId="{C62D9C6D-211B-4D33-B219-3520D6F9A464}" destId="{E3AA155B-3889-4C46-954A-350107BBE5FB}" srcOrd="0" destOrd="0" presId="urn:microsoft.com/office/officeart/2016/7/layout/RepeatingBendingProcessNew"/>
    <dgm:cxn modelId="{7F42B34A-98B4-43E7-AA26-606D0A863212}" type="presOf" srcId="{DEC272EB-E48A-4238-B7FB-85E519DFD6E3}" destId="{FE62D6DD-EA73-4FC3-BE09-2A00F3957270}" srcOrd="0" destOrd="0" presId="urn:microsoft.com/office/officeart/2016/7/layout/RepeatingBendingProcessNew"/>
    <dgm:cxn modelId="{05111E51-1546-47BB-A3C7-796734DE1CA2}" type="presOf" srcId="{10F74BF0-FBBF-42EE-A9CA-7C1C24B7FDCE}" destId="{83592B98-A66D-4F8F-9CB7-32090705A769}" srcOrd="0" destOrd="0" presId="urn:microsoft.com/office/officeart/2016/7/layout/RepeatingBendingProcessNew"/>
    <dgm:cxn modelId="{3A267F52-4D96-4F54-A76C-4B84FFB483EB}" type="presOf" srcId="{9197BA36-A22D-48BA-91F7-B682A3B18866}" destId="{579D6637-61E4-4B03-B26B-DBB09AC19B3F}" srcOrd="1" destOrd="0" presId="urn:microsoft.com/office/officeart/2016/7/layout/RepeatingBendingProcessNew"/>
    <dgm:cxn modelId="{89B67473-2960-4837-9C61-493991FBB838}" type="presOf" srcId="{25E91262-3E92-4C75-88D4-B8B0B0062520}" destId="{1ED05BD0-1FEB-4A9C-BF64-47186E2F6766}" srcOrd="0" destOrd="0" presId="urn:microsoft.com/office/officeart/2016/7/layout/RepeatingBendingProcessNew"/>
    <dgm:cxn modelId="{2A7C339A-3809-4F36-A5B8-A3CBA28FF9B4}" srcId="{10F74BF0-FBBF-42EE-A9CA-7C1C24B7FDCE}" destId="{F6B46CB7-3AA3-4AB4-9211-7AEE87513B1E}" srcOrd="8" destOrd="0" parTransId="{580B3B36-5E6A-424E-AD2A-FA2188E57E81}" sibTransId="{27AD6889-1F52-442B-BB7A-6520C932B6CE}"/>
    <dgm:cxn modelId="{74C9749B-F657-4611-B5F7-FD0C647D768D}" type="presOf" srcId="{E519CA7A-F4B5-4C59-BBB3-1B2C81012DD8}" destId="{CE44984B-B8BE-4EB3-B610-3797C2381F9A}" srcOrd="0" destOrd="0" presId="urn:microsoft.com/office/officeart/2016/7/layout/RepeatingBendingProcessNew"/>
    <dgm:cxn modelId="{EF36B2A3-35F6-4D67-B1C8-C60ACB7CC4ED}" type="presOf" srcId="{1CB5699C-5ED9-46C2-A487-151FF492E854}" destId="{DAC09CE9-B32A-4083-9AF0-5915F0433A58}" srcOrd="1" destOrd="0" presId="urn:microsoft.com/office/officeart/2016/7/layout/RepeatingBendingProcessNew"/>
    <dgm:cxn modelId="{1A5C4BAA-FE90-4DEE-B7BE-6BF1FE261713}" type="presOf" srcId="{DEC272EB-E48A-4238-B7FB-85E519DFD6E3}" destId="{528F7408-9063-432A-81E1-89DF0D8CEFA1}" srcOrd="1" destOrd="0" presId="urn:microsoft.com/office/officeart/2016/7/layout/RepeatingBendingProcessNew"/>
    <dgm:cxn modelId="{5891DDB0-AAC8-4EA8-B8CB-F729B20B5B2C}" srcId="{10F74BF0-FBBF-42EE-A9CA-7C1C24B7FDCE}" destId="{4E39A491-7794-48C6-8345-9242696E5F9D}" srcOrd="7" destOrd="0" parTransId="{1542F1DC-26BA-42E8-9622-0C16A06C427C}" sibTransId="{E519CA7A-F4B5-4C59-BBB3-1B2C81012DD8}"/>
    <dgm:cxn modelId="{3B8D1CC0-9C67-45E3-BAC4-DB8FBDAB76C3}" type="presOf" srcId="{B1C9D442-BD9A-4725-A908-868873C27F33}" destId="{9B9D997E-6F18-421B-9CE5-755B3AC83C31}" srcOrd="1" destOrd="0" presId="urn:microsoft.com/office/officeart/2016/7/layout/RepeatingBendingProcessNew"/>
    <dgm:cxn modelId="{304FA2C7-E8F9-4C79-94AF-F3C7F161FC28}" type="presOf" srcId="{C100C43A-3A4A-4BA6-BF8B-2331AFAD39B4}" destId="{21E41BA7-2C60-49B3-8BBF-5332D66A19F3}" srcOrd="1" destOrd="0" presId="urn:microsoft.com/office/officeart/2016/7/layout/RepeatingBendingProcessNew"/>
    <dgm:cxn modelId="{8A49F9CE-3EF7-4F79-AF70-96D64A728F81}" type="presOf" srcId="{5DC83FEF-67FC-4BCD-A5B5-26C7D01F44B3}" destId="{4EE67647-553B-4ED5-8E65-748C9FF3B1DB}" srcOrd="1" destOrd="0" presId="urn:microsoft.com/office/officeart/2016/7/layout/RepeatingBendingProcessNew"/>
    <dgm:cxn modelId="{FDAF40CF-2C75-4F89-A3B1-433AE18D0277}" type="presOf" srcId="{476424AF-DB0D-4369-945D-5060063C4335}" destId="{0E45BAD3-14A3-4894-93C7-A445812FC86A}" srcOrd="0" destOrd="0" presId="urn:microsoft.com/office/officeart/2016/7/layout/RepeatingBendingProcessNew"/>
    <dgm:cxn modelId="{22FC5CD2-D185-405F-A433-B10E79B2336C}" type="presOf" srcId="{B1C9D442-BD9A-4725-A908-868873C27F33}" destId="{BC8FCC51-3AAA-47C2-BD8D-CE529F0D5DF7}" srcOrd="0" destOrd="0" presId="urn:microsoft.com/office/officeart/2016/7/layout/RepeatingBendingProcessNew"/>
    <dgm:cxn modelId="{2297BCD6-85BD-400A-BFA9-1F099FCB2FF3}" type="presOf" srcId="{3E0BE9ED-F2D8-44AF-888E-44DAF81E3A2F}" destId="{F4048D22-8CF7-4A40-A0A9-978836A10AB0}" srcOrd="1" destOrd="0" presId="urn:microsoft.com/office/officeart/2016/7/layout/RepeatingBendingProcessNew"/>
    <dgm:cxn modelId="{0F5DEED9-F52B-4753-9AD5-AAAF3B0BE4A7}" type="presOf" srcId="{C100C43A-3A4A-4BA6-BF8B-2331AFAD39B4}" destId="{A7B8836E-76BC-43BA-B29A-E5C47AA094FD}" srcOrd="0" destOrd="0" presId="urn:microsoft.com/office/officeart/2016/7/layout/RepeatingBendingProcessNew"/>
    <dgm:cxn modelId="{B008C0DC-71EF-4FDF-A3D3-B255635325B0}" type="presOf" srcId="{9197BA36-A22D-48BA-91F7-B682A3B18866}" destId="{6B5C8102-77B7-44B4-AFBE-1995A9503ACA}" srcOrd="0" destOrd="0" presId="urn:microsoft.com/office/officeart/2016/7/layout/RepeatingBendingProcessNew"/>
    <dgm:cxn modelId="{8DA894E1-A0CA-40A9-B670-7EDCD1E4C402}" type="presOf" srcId="{E4B67CCB-0AB6-415C-A9B1-D40668278B84}" destId="{16C73F6A-63AD-420F-8E5E-E906FC42CE0D}" srcOrd="0" destOrd="0" presId="urn:microsoft.com/office/officeart/2016/7/layout/RepeatingBendingProcessNew"/>
    <dgm:cxn modelId="{61131BE6-E996-4E68-929B-09680DCCA105}" type="presOf" srcId="{7D12B14D-34AE-4F2E-BBE4-8B79EDA338CF}" destId="{4DD0307F-48A0-415C-AAAA-26DD5588C4AB}" srcOrd="0" destOrd="0" presId="urn:microsoft.com/office/officeart/2016/7/layout/RepeatingBendingProcessNew"/>
    <dgm:cxn modelId="{D31743E8-50C1-4B8E-BFA2-1389F59C95A0}" srcId="{10F74BF0-FBBF-42EE-A9CA-7C1C24B7FDCE}" destId="{25E91262-3E92-4C75-88D4-B8B0B0062520}" srcOrd="2" destOrd="0" parTransId="{B2000C6E-28CE-40D1-9804-7141C3DAF903}" sibTransId="{5DC83FEF-67FC-4BCD-A5B5-26C7D01F44B3}"/>
    <dgm:cxn modelId="{58AEDBF1-6139-4F19-B748-AC7F694A162D}" srcId="{10F74BF0-FBBF-42EE-A9CA-7C1C24B7FDCE}" destId="{7D12B14D-34AE-4F2E-BBE4-8B79EDA338CF}" srcOrd="3" destOrd="0" parTransId="{830DBF7A-47F8-4B3D-B9F3-6B714C6052C9}" sibTransId="{DEC272EB-E48A-4238-B7FB-85E519DFD6E3}"/>
    <dgm:cxn modelId="{6A3004FB-BA2B-4249-B692-1F48A6381BB8}" srcId="{10F74BF0-FBBF-42EE-A9CA-7C1C24B7FDCE}" destId="{C62D9C6D-211B-4D33-B219-3520D6F9A464}" srcOrd="4" destOrd="0" parTransId="{AC74CC73-1B57-433C-AB78-EF6FC8A865FD}" sibTransId="{C100C43A-3A4A-4BA6-BF8B-2331AFAD39B4}"/>
    <dgm:cxn modelId="{76EAF2FD-E855-4132-B2F6-C413639FD0CB}" srcId="{10F74BF0-FBBF-42EE-A9CA-7C1C24B7FDCE}" destId="{476424AF-DB0D-4369-945D-5060063C4335}" srcOrd="1" destOrd="0" parTransId="{D92E437D-CDBF-46DB-A297-3519486AC72B}" sibTransId="{9197BA36-A22D-48BA-91F7-B682A3B18866}"/>
    <dgm:cxn modelId="{6D4D6FFE-8A75-4EEB-B483-38F13087F1D0}" type="presOf" srcId="{F6B46CB7-3AA3-4AB4-9211-7AEE87513B1E}" destId="{A9E04965-52A2-4A79-9F99-5D551F23DDD4}" srcOrd="0" destOrd="0" presId="urn:microsoft.com/office/officeart/2016/7/layout/RepeatingBendingProcessNew"/>
    <dgm:cxn modelId="{DC5E3B7F-1E93-4EBE-BABB-A17F1DBFD39D}" type="presParOf" srcId="{83592B98-A66D-4F8F-9CB7-32090705A769}" destId="{8E3FE248-B188-4CA1-A367-03CD7743B89C}" srcOrd="0" destOrd="0" presId="urn:microsoft.com/office/officeart/2016/7/layout/RepeatingBendingProcessNew"/>
    <dgm:cxn modelId="{6340F96E-7AF8-4343-B061-B76F1FA6DBA2}" type="presParOf" srcId="{83592B98-A66D-4F8F-9CB7-32090705A769}" destId="{BC8FCC51-3AAA-47C2-BD8D-CE529F0D5DF7}" srcOrd="1" destOrd="0" presId="urn:microsoft.com/office/officeart/2016/7/layout/RepeatingBendingProcessNew"/>
    <dgm:cxn modelId="{C8BEACC3-0B8F-413E-8E65-780BA798DB53}" type="presParOf" srcId="{BC8FCC51-3AAA-47C2-BD8D-CE529F0D5DF7}" destId="{9B9D997E-6F18-421B-9CE5-755B3AC83C31}" srcOrd="0" destOrd="0" presId="urn:microsoft.com/office/officeart/2016/7/layout/RepeatingBendingProcessNew"/>
    <dgm:cxn modelId="{5188C2DD-C953-4488-BD8C-52057A783328}" type="presParOf" srcId="{83592B98-A66D-4F8F-9CB7-32090705A769}" destId="{0E45BAD3-14A3-4894-93C7-A445812FC86A}" srcOrd="2" destOrd="0" presId="urn:microsoft.com/office/officeart/2016/7/layout/RepeatingBendingProcessNew"/>
    <dgm:cxn modelId="{FA3C81A9-4AD6-454F-97B4-17FC88693166}" type="presParOf" srcId="{83592B98-A66D-4F8F-9CB7-32090705A769}" destId="{6B5C8102-77B7-44B4-AFBE-1995A9503ACA}" srcOrd="3" destOrd="0" presId="urn:microsoft.com/office/officeart/2016/7/layout/RepeatingBendingProcessNew"/>
    <dgm:cxn modelId="{A641BFCB-F48E-4C66-91C4-50E8127456C4}" type="presParOf" srcId="{6B5C8102-77B7-44B4-AFBE-1995A9503ACA}" destId="{579D6637-61E4-4B03-B26B-DBB09AC19B3F}" srcOrd="0" destOrd="0" presId="urn:microsoft.com/office/officeart/2016/7/layout/RepeatingBendingProcessNew"/>
    <dgm:cxn modelId="{BCF3BAE0-D5B3-483E-8711-A98097216C54}" type="presParOf" srcId="{83592B98-A66D-4F8F-9CB7-32090705A769}" destId="{1ED05BD0-1FEB-4A9C-BF64-47186E2F6766}" srcOrd="4" destOrd="0" presId="urn:microsoft.com/office/officeart/2016/7/layout/RepeatingBendingProcessNew"/>
    <dgm:cxn modelId="{79EF097E-5D0F-47FC-8BCB-2FAF6660CD5E}" type="presParOf" srcId="{83592B98-A66D-4F8F-9CB7-32090705A769}" destId="{88C04B4D-4256-45F9-A290-45E3FED947D5}" srcOrd="5" destOrd="0" presId="urn:microsoft.com/office/officeart/2016/7/layout/RepeatingBendingProcessNew"/>
    <dgm:cxn modelId="{DDB6B70D-8668-4E81-B567-781D26B86370}" type="presParOf" srcId="{88C04B4D-4256-45F9-A290-45E3FED947D5}" destId="{4EE67647-553B-4ED5-8E65-748C9FF3B1DB}" srcOrd="0" destOrd="0" presId="urn:microsoft.com/office/officeart/2016/7/layout/RepeatingBendingProcessNew"/>
    <dgm:cxn modelId="{654A088E-B7D7-48F7-B005-07A2E2EACB11}" type="presParOf" srcId="{83592B98-A66D-4F8F-9CB7-32090705A769}" destId="{4DD0307F-48A0-415C-AAAA-26DD5588C4AB}" srcOrd="6" destOrd="0" presId="urn:microsoft.com/office/officeart/2016/7/layout/RepeatingBendingProcessNew"/>
    <dgm:cxn modelId="{379DD205-B0AD-4534-92DB-4C4A6CD78413}" type="presParOf" srcId="{83592B98-A66D-4F8F-9CB7-32090705A769}" destId="{FE62D6DD-EA73-4FC3-BE09-2A00F3957270}" srcOrd="7" destOrd="0" presId="urn:microsoft.com/office/officeart/2016/7/layout/RepeatingBendingProcessNew"/>
    <dgm:cxn modelId="{DA387405-CD63-43C8-832D-2639DF9C2751}" type="presParOf" srcId="{FE62D6DD-EA73-4FC3-BE09-2A00F3957270}" destId="{528F7408-9063-432A-81E1-89DF0D8CEFA1}" srcOrd="0" destOrd="0" presId="urn:microsoft.com/office/officeart/2016/7/layout/RepeatingBendingProcessNew"/>
    <dgm:cxn modelId="{4258878C-5AB9-403A-89C8-8E031BA84232}" type="presParOf" srcId="{83592B98-A66D-4F8F-9CB7-32090705A769}" destId="{E3AA155B-3889-4C46-954A-350107BBE5FB}" srcOrd="8" destOrd="0" presId="urn:microsoft.com/office/officeart/2016/7/layout/RepeatingBendingProcessNew"/>
    <dgm:cxn modelId="{A828000B-1738-4537-ABA4-48142D09C2C6}" type="presParOf" srcId="{83592B98-A66D-4F8F-9CB7-32090705A769}" destId="{A7B8836E-76BC-43BA-B29A-E5C47AA094FD}" srcOrd="9" destOrd="0" presId="urn:microsoft.com/office/officeart/2016/7/layout/RepeatingBendingProcessNew"/>
    <dgm:cxn modelId="{D4B5FCE5-E56D-4A30-8DD0-7DA034D86B0B}" type="presParOf" srcId="{A7B8836E-76BC-43BA-B29A-E5C47AA094FD}" destId="{21E41BA7-2C60-49B3-8BBF-5332D66A19F3}" srcOrd="0" destOrd="0" presId="urn:microsoft.com/office/officeart/2016/7/layout/RepeatingBendingProcessNew"/>
    <dgm:cxn modelId="{EC21336F-449C-4CF5-B1A2-BF1985D6B426}" type="presParOf" srcId="{83592B98-A66D-4F8F-9CB7-32090705A769}" destId="{16C73F6A-63AD-420F-8E5E-E906FC42CE0D}" srcOrd="10" destOrd="0" presId="urn:microsoft.com/office/officeart/2016/7/layout/RepeatingBendingProcessNew"/>
    <dgm:cxn modelId="{5B9AD396-304E-4B1A-A846-038E55F8E0C7}" type="presParOf" srcId="{83592B98-A66D-4F8F-9CB7-32090705A769}" destId="{03BF1E39-68A0-48EB-94B1-78E0BD3BBD50}" srcOrd="11" destOrd="0" presId="urn:microsoft.com/office/officeart/2016/7/layout/RepeatingBendingProcessNew"/>
    <dgm:cxn modelId="{7F0659FD-BAE0-4797-9957-BE0941249C11}" type="presParOf" srcId="{03BF1E39-68A0-48EB-94B1-78E0BD3BBD50}" destId="{F4048D22-8CF7-4A40-A0A9-978836A10AB0}" srcOrd="0" destOrd="0" presId="urn:microsoft.com/office/officeart/2016/7/layout/RepeatingBendingProcessNew"/>
    <dgm:cxn modelId="{BFCC4DCE-CB7C-4A4B-BEF3-2E149534626D}" type="presParOf" srcId="{83592B98-A66D-4F8F-9CB7-32090705A769}" destId="{AB9CC5DA-3840-4DCC-ACE4-BCDDCA21A2E8}" srcOrd="12" destOrd="0" presId="urn:microsoft.com/office/officeart/2016/7/layout/RepeatingBendingProcessNew"/>
    <dgm:cxn modelId="{D7F441FF-B0CA-421F-A853-330782772A5B}" type="presParOf" srcId="{83592B98-A66D-4F8F-9CB7-32090705A769}" destId="{259CF40E-9C85-42AF-A07A-34AE3510180F}" srcOrd="13" destOrd="0" presId="urn:microsoft.com/office/officeart/2016/7/layout/RepeatingBendingProcessNew"/>
    <dgm:cxn modelId="{4B9B29AA-3E2C-41EC-9D96-E4EEE903EF77}" type="presParOf" srcId="{259CF40E-9C85-42AF-A07A-34AE3510180F}" destId="{DAC09CE9-B32A-4083-9AF0-5915F0433A58}" srcOrd="0" destOrd="0" presId="urn:microsoft.com/office/officeart/2016/7/layout/RepeatingBendingProcessNew"/>
    <dgm:cxn modelId="{9286E9DA-06C1-4B76-B53C-448420E589D8}" type="presParOf" srcId="{83592B98-A66D-4F8F-9CB7-32090705A769}" destId="{63C9C8C0-CC9C-40E9-996C-E33C23CCF395}" srcOrd="14" destOrd="0" presId="urn:microsoft.com/office/officeart/2016/7/layout/RepeatingBendingProcessNew"/>
    <dgm:cxn modelId="{0A161834-A992-4A6E-9103-31E50065BAC4}" type="presParOf" srcId="{83592B98-A66D-4F8F-9CB7-32090705A769}" destId="{CE44984B-B8BE-4EB3-B610-3797C2381F9A}" srcOrd="15" destOrd="0" presId="urn:microsoft.com/office/officeart/2016/7/layout/RepeatingBendingProcessNew"/>
    <dgm:cxn modelId="{69F40B5D-704F-4E35-BF28-0E8AAC2AF399}" type="presParOf" srcId="{CE44984B-B8BE-4EB3-B610-3797C2381F9A}" destId="{AF46E159-C2C7-4CEB-A98C-FE1FB58D4409}" srcOrd="0" destOrd="0" presId="urn:microsoft.com/office/officeart/2016/7/layout/RepeatingBendingProcessNew"/>
    <dgm:cxn modelId="{1BCEAF73-54DC-4E12-8C74-FB85A40A86AC}" type="presParOf" srcId="{83592B98-A66D-4F8F-9CB7-32090705A769}" destId="{A9E04965-52A2-4A79-9F99-5D551F23DDD4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0F74BF0-FBBF-42EE-A9CA-7C1C24B7FDCE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D34F584-4EAA-4121-9778-943BEDFD18F6}">
      <dgm:prSet phldr="0" custT="1"/>
      <dgm:spPr/>
      <dgm:t>
        <a:bodyPr/>
        <a:lstStyle/>
        <a:p>
          <a:pPr algn="l" rtl="0"/>
          <a:r>
            <a:rPr lang="en-GB" sz="1400" b="1">
              <a:solidFill>
                <a:srgbClr val="0F4761"/>
              </a:solidFill>
              <a:latin typeface="Arial Nova"/>
            </a:rPr>
            <a:t>Job Analysis</a:t>
          </a:r>
          <a:endParaRPr lang="en-GB" sz="1400" b="0">
            <a:solidFill>
              <a:srgbClr val="0F4761"/>
            </a:solidFill>
            <a:latin typeface="Arial Nova"/>
          </a:endParaRPr>
        </a:p>
      </dgm:t>
    </dgm:pt>
    <dgm:pt modelId="{CD0447CC-D252-4A05-A270-FA2249D86F12}" type="parTrans" cxnId="{D791252E-C8DF-4988-A21E-B2D80625403A}">
      <dgm:prSet/>
      <dgm:spPr/>
    </dgm:pt>
    <dgm:pt modelId="{1764187D-E723-4841-8058-93DE7533D869}" type="sibTrans" cxnId="{D791252E-C8DF-4988-A21E-B2D80625403A}">
      <dgm:prSet/>
      <dgm:spPr/>
      <dgm:t>
        <a:bodyPr/>
        <a:lstStyle/>
        <a:p>
          <a:endParaRPr lang="en-GB"/>
        </a:p>
      </dgm:t>
    </dgm:pt>
    <dgm:pt modelId="{73DA18FD-60C8-4386-832A-AB885F38BD18}">
      <dgm:prSet phldr="0"/>
      <dgm:spPr/>
      <dgm:t>
        <a:bodyPr/>
        <a:lstStyle/>
        <a:p>
          <a:pPr algn="l"/>
          <a:r>
            <a:rPr lang="en-GB" sz="1400" b="1">
              <a:latin typeface="Arial Nova"/>
            </a:rPr>
            <a:t>Job Title:</a:t>
          </a:r>
          <a:r>
            <a:rPr lang="en-GB" sz="1400" b="0">
              <a:latin typeface="Arial Nova"/>
            </a:rPr>
            <a:t> Project Manager – Business Transformation Project</a:t>
          </a:r>
        </a:p>
      </dgm:t>
    </dgm:pt>
    <dgm:pt modelId="{57ADE6A2-E55F-42DC-8BE8-ECFDE3452F7B}" type="parTrans" cxnId="{0882E835-09F5-421F-A68B-8BE59AB953FC}">
      <dgm:prSet/>
      <dgm:spPr/>
    </dgm:pt>
    <dgm:pt modelId="{4AE3FFD5-B762-44D9-9A84-F07E5DFCF185}" type="sibTrans" cxnId="{0882E835-09F5-421F-A68B-8BE59AB953FC}">
      <dgm:prSet/>
      <dgm:spPr/>
      <dgm:t>
        <a:bodyPr/>
        <a:lstStyle/>
        <a:p>
          <a:endParaRPr lang="en-GB"/>
        </a:p>
      </dgm:t>
    </dgm:pt>
    <dgm:pt modelId="{D2903801-D4DF-45E8-AE8F-9BC1001C8187}">
      <dgm:prSet phldr="0"/>
      <dgm:spPr/>
      <dgm:t>
        <a:bodyPr/>
        <a:lstStyle/>
        <a:p>
          <a:pPr algn="l"/>
          <a:r>
            <a:rPr lang="en-GB" sz="1400" b="1">
              <a:latin typeface="Arial Nova"/>
            </a:rPr>
            <a:t>Purpose:</a:t>
          </a:r>
          <a:br>
            <a:rPr lang="en-GB" sz="1400" b="1">
              <a:latin typeface="Arial Nova"/>
            </a:rPr>
          </a:br>
          <a:r>
            <a:rPr lang="en-GB" sz="1400" b="1">
              <a:latin typeface="Arial Nova"/>
            </a:rPr>
            <a:t>To manage, coordinate, and deliver transformation initiatives that enhance Apple UK’s operational efficiency.</a:t>
          </a:r>
          <a:endParaRPr lang="en-GB" sz="1400" b="0">
            <a:latin typeface="Arial Nova"/>
          </a:endParaRPr>
        </a:p>
      </dgm:t>
    </dgm:pt>
    <dgm:pt modelId="{B7E5BDF8-1D5F-4B0C-97E6-DB7719C53D74}" type="parTrans" cxnId="{7CE20150-17A3-4F8E-9E73-2577C4B25DCF}">
      <dgm:prSet/>
      <dgm:spPr/>
    </dgm:pt>
    <dgm:pt modelId="{534CEEEB-7462-4236-A255-74C18F011EA3}" type="sibTrans" cxnId="{7CE20150-17A3-4F8E-9E73-2577C4B25DCF}">
      <dgm:prSet/>
      <dgm:spPr/>
      <dgm:t>
        <a:bodyPr/>
        <a:lstStyle/>
        <a:p>
          <a:endParaRPr lang="en-GB"/>
        </a:p>
      </dgm:t>
    </dgm:pt>
    <dgm:pt modelId="{FF3A6BDC-88AB-4C1B-B112-6595AB46517E}">
      <dgm:prSet phldr="0"/>
      <dgm:spPr/>
      <dgm:t>
        <a:bodyPr/>
        <a:lstStyle/>
        <a:p>
          <a:pPr algn="l"/>
          <a:r>
            <a:rPr lang="en-GB" sz="1400" b="1">
              <a:latin typeface="Arial Nova"/>
            </a:rPr>
            <a:t>Focus Areas:</a:t>
          </a:r>
          <a:endParaRPr lang="en-GB" sz="1400" b="0">
            <a:latin typeface="Arial Nova"/>
          </a:endParaRPr>
        </a:p>
      </dgm:t>
    </dgm:pt>
    <dgm:pt modelId="{7E3000B8-DDF6-4582-8B89-B290B9A9CE4D}" type="parTrans" cxnId="{1E659479-14AF-4DF8-8E32-8858300F8A0E}">
      <dgm:prSet/>
      <dgm:spPr/>
    </dgm:pt>
    <dgm:pt modelId="{6A83BD6D-FD8D-4140-B5F5-419F4AE54BC9}" type="sibTrans" cxnId="{1E659479-14AF-4DF8-8E32-8858300F8A0E}">
      <dgm:prSet/>
      <dgm:spPr/>
      <dgm:t>
        <a:bodyPr/>
        <a:lstStyle/>
        <a:p>
          <a:endParaRPr lang="en-GB"/>
        </a:p>
      </dgm:t>
    </dgm:pt>
    <dgm:pt modelId="{4267BCA0-4855-48F7-8346-A363D24E742E}">
      <dgm:prSet phldr="0"/>
      <dgm:spPr/>
      <dgm:t>
        <a:bodyPr/>
        <a:lstStyle/>
        <a:p>
          <a:pPr algn="l"/>
          <a:r>
            <a:rPr lang="en-GB" sz="1400" b="0">
              <a:latin typeface="Arial Nova"/>
            </a:rPr>
            <a:t>Oversee projects</a:t>
          </a:r>
        </a:p>
      </dgm:t>
    </dgm:pt>
    <dgm:pt modelId="{04EC3C00-1E37-43C3-B997-3669DF036E4C}" type="parTrans" cxnId="{1BA5EBD4-0102-42A5-9F4B-DD2A4359B0D0}">
      <dgm:prSet/>
      <dgm:spPr/>
    </dgm:pt>
    <dgm:pt modelId="{3F673BDF-0C75-4EA1-B047-F403E301B6E0}" type="sibTrans" cxnId="{1BA5EBD4-0102-42A5-9F4B-DD2A4359B0D0}">
      <dgm:prSet/>
      <dgm:spPr/>
      <dgm:t>
        <a:bodyPr/>
        <a:lstStyle/>
        <a:p>
          <a:endParaRPr lang="en-GB"/>
        </a:p>
      </dgm:t>
    </dgm:pt>
    <dgm:pt modelId="{2FDC403B-84FA-423E-AF82-8AFCF88106BB}">
      <dgm:prSet phldr="0"/>
      <dgm:spPr/>
      <dgm:t>
        <a:bodyPr/>
        <a:lstStyle/>
        <a:p>
          <a:pPr algn="l"/>
          <a:r>
            <a:rPr lang="en-GB" sz="1400" b="0">
              <a:latin typeface="Arial Nova"/>
            </a:rPr>
            <a:t>Manage stakeholders and risks</a:t>
          </a:r>
        </a:p>
      </dgm:t>
    </dgm:pt>
    <dgm:pt modelId="{2BEA8514-598C-4AEC-ADC0-E917C552A178}" type="parTrans" cxnId="{9346C57F-0A49-4FCE-B9A1-4F5106669D84}">
      <dgm:prSet/>
      <dgm:spPr/>
    </dgm:pt>
    <dgm:pt modelId="{FE6E72D4-5C64-480B-9824-F81265BA07F3}" type="sibTrans" cxnId="{9346C57F-0A49-4FCE-B9A1-4F5106669D84}">
      <dgm:prSet/>
      <dgm:spPr/>
      <dgm:t>
        <a:bodyPr/>
        <a:lstStyle/>
        <a:p>
          <a:endParaRPr lang="en-GB"/>
        </a:p>
      </dgm:t>
    </dgm:pt>
    <dgm:pt modelId="{4F73CE1E-83B5-4D08-9A78-51FA6D706480}">
      <dgm:prSet phldr="0"/>
      <dgm:spPr/>
      <dgm:t>
        <a:bodyPr/>
        <a:lstStyle/>
        <a:p>
          <a:pPr algn="l"/>
          <a:r>
            <a:rPr lang="en-GB" sz="1400" b="0">
              <a:latin typeface="Arial Nova"/>
            </a:rPr>
            <a:t>Implement innovative solutions aligned with Apple’s vision</a:t>
          </a:r>
        </a:p>
      </dgm:t>
    </dgm:pt>
    <dgm:pt modelId="{3EA08025-B889-4D7B-8E21-E5B62DA88732}" type="parTrans" cxnId="{409F9D9F-DD6C-48E3-A69A-F749AF09712E}">
      <dgm:prSet/>
      <dgm:spPr/>
    </dgm:pt>
    <dgm:pt modelId="{78D7EE35-CA49-4225-951A-4DE5580AFB33}" type="sibTrans" cxnId="{409F9D9F-DD6C-48E3-A69A-F749AF09712E}">
      <dgm:prSet/>
      <dgm:spPr/>
      <dgm:t>
        <a:bodyPr/>
        <a:lstStyle/>
        <a:p>
          <a:endParaRPr lang="en-GB"/>
        </a:p>
      </dgm:t>
    </dgm:pt>
    <dgm:pt modelId="{83592B98-A66D-4F8F-9CB7-32090705A769}" type="pres">
      <dgm:prSet presAssocID="{10F74BF0-FBBF-42EE-A9CA-7C1C24B7FDCE}" presName="Name0" presStyleCnt="0">
        <dgm:presLayoutVars>
          <dgm:dir/>
          <dgm:resizeHandles val="exact"/>
        </dgm:presLayoutVars>
      </dgm:prSet>
      <dgm:spPr/>
    </dgm:pt>
    <dgm:pt modelId="{06F00CA6-1FD2-4C83-A8B6-5FDCA27E5A1A}" type="pres">
      <dgm:prSet presAssocID="{BD34F584-4EAA-4121-9778-943BEDFD18F6}" presName="node" presStyleLbl="node1" presStyleIdx="0" presStyleCnt="7">
        <dgm:presLayoutVars>
          <dgm:bulletEnabled val="1"/>
        </dgm:presLayoutVars>
      </dgm:prSet>
      <dgm:spPr/>
    </dgm:pt>
    <dgm:pt modelId="{42BFB768-7F0C-479B-8F48-CCA8A0E3A7EA}" type="pres">
      <dgm:prSet presAssocID="{1764187D-E723-4841-8058-93DE7533D869}" presName="sibTrans" presStyleLbl="sibTrans1D1" presStyleIdx="0" presStyleCnt="6"/>
      <dgm:spPr/>
    </dgm:pt>
    <dgm:pt modelId="{BC52C1A2-FA8B-4ECF-9CF5-C08EC5B68F90}" type="pres">
      <dgm:prSet presAssocID="{1764187D-E723-4841-8058-93DE7533D869}" presName="connectorText" presStyleLbl="sibTrans1D1" presStyleIdx="0" presStyleCnt="6"/>
      <dgm:spPr/>
    </dgm:pt>
    <dgm:pt modelId="{DF9B0AB1-1216-4721-A388-0F398AB5077C}" type="pres">
      <dgm:prSet presAssocID="{73DA18FD-60C8-4386-832A-AB885F38BD18}" presName="node" presStyleLbl="node1" presStyleIdx="1" presStyleCnt="7">
        <dgm:presLayoutVars>
          <dgm:bulletEnabled val="1"/>
        </dgm:presLayoutVars>
      </dgm:prSet>
      <dgm:spPr/>
    </dgm:pt>
    <dgm:pt modelId="{CB7057EA-C17A-49A0-8B56-F53DC4CF2CA4}" type="pres">
      <dgm:prSet presAssocID="{4AE3FFD5-B762-44D9-9A84-F07E5DFCF185}" presName="sibTrans" presStyleLbl="sibTrans1D1" presStyleIdx="1" presStyleCnt="6"/>
      <dgm:spPr/>
    </dgm:pt>
    <dgm:pt modelId="{43065CF5-DDB4-4A0A-8528-72A2A6CCCFE3}" type="pres">
      <dgm:prSet presAssocID="{4AE3FFD5-B762-44D9-9A84-F07E5DFCF185}" presName="connectorText" presStyleLbl="sibTrans1D1" presStyleIdx="1" presStyleCnt="6"/>
      <dgm:spPr/>
    </dgm:pt>
    <dgm:pt modelId="{25EBF0DE-1C05-4CE5-A2D9-4106AC2BF4BF}" type="pres">
      <dgm:prSet presAssocID="{D2903801-D4DF-45E8-AE8F-9BC1001C8187}" presName="node" presStyleLbl="node1" presStyleIdx="2" presStyleCnt="7">
        <dgm:presLayoutVars>
          <dgm:bulletEnabled val="1"/>
        </dgm:presLayoutVars>
      </dgm:prSet>
      <dgm:spPr/>
    </dgm:pt>
    <dgm:pt modelId="{D57105BD-E6E3-45BC-86BE-83DA09C2F63D}" type="pres">
      <dgm:prSet presAssocID="{534CEEEB-7462-4236-A255-74C18F011EA3}" presName="sibTrans" presStyleLbl="sibTrans1D1" presStyleIdx="2" presStyleCnt="6"/>
      <dgm:spPr/>
    </dgm:pt>
    <dgm:pt modelId="{6B8214EF-FC5A-4972-BDD4-2AD0CD9C0CB3}" type="pres">
      <dgm:prSet presAssocID="{534CEEEB-7462-4236-A255-74C18F011EA3}" presName="connectorText" presStyleLbl="sibTrans1D1" presStyleIdx="2" presStyleCnt="6"/>
      <dgm:spPr/>
    </dgm:pt>
    <dgm:pt modelId="{ECA6CF76-A143-41DB-A05E-EC5C69285F54}" type="pres">
      <dgm:prSet presAssocID="{FF3A6BDC-88AB-4C1B-B112-6595AB46517E}" presName="node" presStyleLbl="node1" presStyleIdx="3" presStyleCnt="7">
        <dgm:presLayoutVars>
          <dgm:bulletEnabled val="1"/>
        </dgm:presLayoutVars>
      </dgm:prSet>
      <dgm:spPr/>
    </dgm:pt>
    <dgm:pt modelId="{51232A4D-BBBF-4150-83B7-E6454392AC99}" type="pres">
      <dgm:prSet presAssocID="{6A83BD6D-FD8D-4140-B5F5-419F4AE54BC9}" presName="sibTrans" presStyleLbl="sibTrans1D1" presStyleIdx="3" presStyleCnt="6"/>
      <dgm:spPr/>
    </dgm:pt>
    <dgm:pt modelId="{C3059146-6481-46BB-A726-4C6422F0A3AB}" type="pres">
      <dgm:prSet presAssocID="{6A83BD6D-FD8D-4140-B5F5-419F4AE54BC9}" presName="connectorText" presStyleLbl="sibTrans1D1" presStyleIdx="3" presStyleCnt="6"/>
      <dgm:spPr/>
    </dgm:pt>
    <dgm:pt modelId="{991605E8-9E6C-4618-B7F7-E3F6E70FB0D6}" type="pres">
      <dgm:prSet presAssocID="{4267BCA0-4855-48F7-8346-A363D24E742E}" presName="node" presStyleLbl="node1" presStyleIdx="4" presStyleCnt="7">
        <dgm:presLayoutVars>
          <dgm:bulletEnabled val="1"/>
        </dgm:presLayoutVars>
      </dgm:prSet>
      <dgm:spPr/>
    </dgm:pt>
    <dgm:pt modelId="{7820FCDE-3BF8-4F44-BCC8-707CEF320F34}" type="pres">
      <dgm:prSet presAssocID="{3F673BDF-0C75-4EA1-B047-F403E301B6E0}" presName="sibTrans" presStyleLbl="sibTrans1D1" presStyleIdx="4" presStyleCnt="6"/>
      <dgm:spPr/>
    </dgm:pt>
    <dgm:pt modelId="{29035A97-AF76-4526-95FC-92669DC28879}" type="pres">
      <dgm:prSet presAssocID="{3F673BDF-0C75-4EA1-B047-F403E301B6E0}" presName="connectorText" presStyleLbl="sibTrans1D1" presStyleIdx="4" presStyleCnt="6"/>
      <dgm:spPr/>
    </dgm:pt>
    <dgm:pt modelId="{6772162D-BA06-4E49-9719-AE04AA906C88}" type="pres">
      <dgm:prSet presAssocID="{2FDC403B-84FA-423E-AF82-8AFCF88106BB}" presName="node" presStyleLbl="node1" presStyleIdx="5" presStyleCnt="7">
        <dgm:presLayoutVars>
          <dgm:bulletEnabled val="1"/>
        </dgm:presLayoutVars>
      </dgm:prSet>
      <dgm:spPr/>
    </dgm:pt>
    <dgm:pt modelId="{D1C96DAB-81C9-4AAB-ABA8-40492118FC82}" type="pres">
      <dgm:prSet presAssocID="{FE6E72D4-5C64-480B-9824-F81265BA07F3}" presName="sibTrans" presStyleLbl="sibTrans1D1" presStyleIdx="5" presStyleCnt="6"/>
      <dgm:spPr/>
    </dgm:pt>
    <dgm:pt modelId="{1B5AE1ED-0387-42C1-B4E3-B816D687F1CA}" type="pres">
      <dgm:prSet presAssocID="{FE6E72D4-5C64-480B-9824-F81265BA07F3}" presName="connectorText" presStyleLbl="sibTrans1D1" presStyleIdx="5" presStyleCnt="6"/>
      <dgm:spPr/>
    </dgm:pt>
    <dgm:pt modelId="{EAF195DF-1252-4C30-A69F-2D13C95181E4}" type="pres">
      <dgm:prSet presAssocID="{4F73CE1E-83B5-4D08-9A78-51FA6D706480}" presName="node" presStyleLbl="node1" presStyleIdx="6" presStyleCnt="7">
        <dgm:presLayoutVars>
          <dgm:bulletEnabled val="1"/>
        </dgm:presLayoutVars>
      </dgm:prSet>
      <dgm:spPr/>
    </dgm:pt>
  </dgm:ptLst>
  <dgm:cxnLst>
    <dgm:cxn modelId="{753FC402-0199-4939-AF48-A99DA943F7E7}" type="presOf" srcId="{3F673BDF-0C75-4EA1-B047-F403E301B6E0}" destId="{29035A97-AF76-4526-95FC-92669DC28879}" srcOrd="1" destOrd="0" presId="urn:microsoft.com/office/officeart/2016/7/layout/RepeatingBendingProcessNew"/>
    <dgm:cxn modelId="{3426CC0A-C249-43E3-9C86-B2F5F4B2C64C}" type="presOf" srcId="{6A83BD6D-FD8D-4140-B5F5-419F4AE54BC9}" destId="{C3059146-6481-46BB-A726-4C6422F0A3AB}" srcOrd="1" destOrd="0" presId="urn:microsoft.com/office/officeart/2016/7/layout/RepeatingBendingProcessNew"/>
    <dgm:cxn modelId="{16A3791D-254A-4A1B-B8BE-D0E75B4D8A2E}" type="presOf" srcId="{FE6E72D4-5C64-480B-9824-F81265BA07F3}" destId="{D1C96DAB-81C9-4AAB-ABA8-40492118FC82}" srcOrd="0" destOrd="0" presId="urn:microsoft.com/office/officeart/2016/7/layout/RepeatingBendingProcessNew"/>
    <dgm:cxn modelId="{423B5F24-E0F6-4E46-85FB-D371B57F29D8}" type="presOf" srcId="{D2903801-D4DF-45E8-AE8F-9BC1001C8187}" destId="{25EBF0DE-1C05-4CE5-A2D9-4106AC2BF4BF}" srcOrd="0" destOrd="0" presId="urn:microsoft.com/office/officeart/2016/7/layout/RepeatingBendingProcessNew"/>
    <dgm:cxn modelId="{D791252E-C8DF-4988-A21E-B2D80625403A}" srcId="{10F74BF0-FBBF-42EE-A9CA-7C1C24B7FDCE}" destId="{BD34F584-4EAA-4121-9778-943BEDFD18F6}" srcOrd="0" destOrd="0" parTransId="{CD0447CC-D252-4A05-A270-FA2249D86F12}" sibTransId="{1764187D-E723-4841-8058-93DE7533D869}"/>
    <dgm:cxn modelId="{F2470030-9CAB-457F-8D7B-0569C3B3484F}" type="presOf" srcId="{FF3A6BDC-88AB-4C1B-B112-6595AB46517E}" destId="{ECA6CF76-A143-41DB-A05E-EC5C69285F54}" srcOrd="0" destOrd="0" presId="urn:microsoft.com/office/officeart/2016/7/layout/RepeatingBendingProcessNew"/>
    <dgm:cxn modelId="{0882E835-09F5-421F-A68B-8BE59AB953FC}" srcId="{10F74BF0-FBBF-42EE-A9CA-7C1C24B7FDCE}" destId="{73DA18FD-60C8-4386-832A-AB885F38BD18}" srcOrd="1" destOrd="0" parTransId="{57ADE6A2-E55F-42DC-8BE8-ECFDE3452F7B}" sibTransId="{4AE3FFD5-B762-44D9-9A84-F07E5DFCF185}"/>
    <dgm:cxn modelId="{145F993E-1F43-4290-BD8B-41855B9C7C8A}" type="presOf" srcId="{73DA18FD-60C8-4386-832A-AB885F38BD18}" destId="{DF9B0AB1-1216-4721-A388-0F398AB5077C}" srcOrd="0" destOrd="0" presId="urn:microsoft.com/office/officeart/2016/7/layout/RepeatingBendingProcessNew"/>
    <dgm:cxn modelId="{CD669641-E59C-47E8-A0C6-8C7FE9CCFA22}" type="presOf" srcId="{FE6E72D4-5C64-480B-9824-F81265BA07F3}" destId="{1B5AE1ED-0387-42C1-B4E3-B816D687F1CA}" srcOrd="1" destOrd="0" presId="urn:microsoft.com/office/officeart/2016/7/layout/RepeatingBendingProcessNew"/>
    <dgm:cxn modelId="{CC50BD48-A0D5-4D13-BE8A-920914DD297D}" type="presOf" srcId="{534CEEEB-7462-4236-A255-74C18F011EA3}" destId="{6B8214EF-FC5A-4972-BDD4-2AD0CD9C0CB3}" srcOrd="1" destOrd="0" presId="urn:microsoft.com/office/officeart/2016/7/layout/RepeatingBendingProcessNew"/>
    <dgm:cxn modelId="{7CE20150-17A3-4F8E-9E73-2577C4B25DCF}" srcId="{10F74BF0-FBBF-42EE-A9CA-7C1C24B7FDCE}" destId="{D2903801-D4DF-45E8-AE8F-9BC1001C8187}" srcOrd="2" destOrd="0" parTransId="{B7E5BDF8-1D5F-4B0C-97E6-DB7719C53D74}" sibTransId="{534CEEEB-7462-4236-A255-74C18F011EA3}"/>
    <dgm:cxn modelId="{05111E51-1546-47BB-A3C7-796734DE1CA2}" type="presOf" srcId="{10F74BF0-FBBF-42EE-A9CA-7C1C24B7FDCE}" destId="{83592B98-A66D-4F8F-9CB7-32090705A769}" srcOrd="0" destOrd="0" presId="urn:microsoft.com/office/officeart/2016/7/layout/RepeatingBendingProcessNew"/>
    <dgm:cxn modelId="{0FB52051-B54A-452F-A10D-5D4BA0FF7266}" type="presOf" srcId="{BD34F584-4EAA-4121-9778-943BEDFD18F6}" destId="{06F00CA6-1FD2-4C83-A8B6-5FDCA27E5A1A}" srcOrd="0" destOrd="0" presId="urn:microsoft.com/office/officeart/2016/7/layout/RepeatingBendingProcessNew"/>
    <dgm:cxn modelId="{1E659479-14AF-4DF8-8E32-8858300F8A0E}" srcId="{10F74BF0-FBBF-42EE-A9CA-7C1C24B7FDCE}" destId="{FF3A6BDC-88AB-4C1B-B112-6595AB46517E}" srcOrd="3" destOrd="0" parTransId="{7E3000B8-DDF6-4582-8B89-B290B9A9CE4D}" sibTransId="{6A83BD6D-FD8D-4140-B5F5-419F4AE54BC9}"/>
    <dgm:cxn modelId="{9346C57F-0A49-4FCE-B9A1-4F5106669D84}" srcId="{10F74BF0-FBBF-42EE-A9CA-7C1C24B7FDCE}" destId="{2FDC403B-84FA-423E-AF82-8AFCF88106BB}" srcOrd="5" destOrd="0" parTransId="{2BEA8514-598C-4AEC-ADC0-E917C552A178}" sibTransId="{FE6E72D4-5C64-480B-9824-F81265BA07F3}"/>
    <dgm:cxn modelId="{47E04782-3D19-42BB-BF82-B4C06596C635}" type="presOf" srcId="{534CEEEB-7462-4236-A255-74C18F011EA3}" destId="{D57105BD-E6E3-45BC-86BE-83DA09C2F63D}" srcOrd="0" destOrd="0" presId="urn:microsoft.com/office/officeart/2016/7/layout/RepeatingBendingProcessNew"/>
    <dgm:cxn modelId="{271D508C-7E53-4DE3-93F9-1D4572F66CFD}" type="presOf" srcId="{3F673BDF-0C75-4EA1-B047-F403E301B6E0}" destId="{7820FCDE-3BF8-4F44-BCC8-707CEF320F34}" srcOrd="0" destOrd="0" presId="urn:microsoft.com/office/officeart/2016/7/layout/RepeatingBendingProcessNew"/>
    <dgm:cxn modelId="{5AC6DF96-2E92-4BE4-AA7E-69A935F0AA32}" type="presOf" srcId="{1764187D-E723-4841-8058-93DE7533D869}" destId="{BC52C1A2-FA8B-4ECF-9CF5-C08EC5B68F90}" srcOrd="1" destOrd="0" presId="urn:microsoft.com/office/officeart/2016/7/layout/RepeatingBendingProcessNew"/>
    <dgm:cxn modelId="{021ED39E-ABEB-4F22-AF05-F8B57D53F872}" type="presOf" srcId="{4AE3FFD5-B762-44D9-9A84-F07E5DFCF185}" destId="{CB7057EA-C17A-49A0-8B56-F53DC4CF2CA4}" srcOrd="0" destOrd="0" presId="urn:microsoft.com/office/officeart/2016/7/layout/RepeatingBendingProcessNew"/>
    <dgm:cxn modelId="{409F9D9F-DD6C-48E3-A69A-F749AF09712E}" srcId="{10F74BF0-FBBF-42EE-A9CA-7C1C24B7FDCE}" destId="{4F73CE1E-83B5-4D08-9A78-51FA6D706480}" srcOrd="6" destOrd="0" parTransId="{3EA08025-B889-4D7B-8E21-E5B62DA88732}" sibTransId="{78D7EE35-CA49-4225-951A-4DE5580AFB33}"/>
    <dgm:cxn modelId="{2E34EB9F-FB58-4DFA-BCD5-2F81A960172D}" type="presOf" srcId="{4F73CE1E-83B5-4D08-9A78-51FA6D706480}" destId="{EAF195DF-1252-4C30-A69F-2D13C95181E4}" srcOrd="0" destOrd="0" presId="urn:microsoft.com/office/officeart/2016/7/layout/RepeatingBendingProcessNew"/>
    <dgm:cxn modelId="{EFFD47A8-C012-42FA-9D76-E00FEFAE60A1}" type="presOf" srcId="{6A83BD6D-FD8D-4140-B5F5-419F4AE54BC9}" destId="{51232A4D-BBBF-4150-83B7-E6454392AC99}" srcOrd="0" destOrd="0" presId="urn:microsoft.com/office/officeart/2016/7/layout/RepeatingBendingProcessNew"/>
    <dgm:cxn modelId="{0CA1B6B4-05F7-4D05-8522-A14BE2901B57}" type="presOf" srcId="{1764187D-E723-4841-8058-93DE7533D869}" destId="{42BFB768-7F0C-479B-8F48-CCA8A0E3A7EA}" srcOrd="0" destOrd="0" presId="urn:microsoft.com/office/officeart/2016/7/layout/RepeatingBendingProcessNew"/>
    <dgm:cxn modelId="{0492FCBC-EC58-457F-8935-2799B1AECB65}" type="presOf" srcId="{2FDC403B-84FA-423E-AF82-8AFCF88106BB}" destId="{6772162D-BA06-4E49-9719-AE04AA906C88}" srcOrd="0" destOrd="0" presId="urn:microsoft.com/office/officeart/2016/7/layout/RepeatingBendingProcessNew"/>
    <dgm:cxn modelId="{1BA5EBD4-0102-42A5-9F4B-DD2A4359B0D0}" srcId="{10F74BF0-FBBF-42EE-A9CA-7C1C24B7FDCE}" destId="{4267BCA0-4855-48F7-8346-A363D24E742E}" srcOrd="4" destOrd="0" parTransId="{04EC3C00-1E37-43C3-B997-3669DF036E4C}" sibTransId="{3F673BDF-0C75-4EA1-B047-F403E301B6E0}"/>
    <dgm:cxn modelId="{18F22CE0-A6D4-4543-A56E-835555383FB7}" type="presOf" srcId="{4267BCA0-4855-48F7-8346-A363D24E742E}" destId="{991605E8-9E6C-4618-B7F7-E3F6E70FB0D6}" srcOrd="0" destOrd="0" presId="urn:microsoft.com/office/officeart/2016/7/layout/RepeatingBendingProcessNew"/>
    <dgm:cxn modelId="{7F33C9FF-77A6-4962-B64C-4671B02200A2}" type="presOf" srcId="{4AE3FFD5-B762-44D9-9A84-F07E5DFCF185}" destId="{43065CF5-DDB4-4A0A-8528-72A2A6CCCFE3}" srcOrd="1" destOrd="0" presId="urn:microsoft.com/office/officeart/2016/7/layout/RepeatingBendingProcessNew"/>
    <dgm:cxn modelId="{4A4EB815-B902-4CEB-B605-E6796C3BDBE0}" type="presParOf" srcId="{83592B98-A66D-4F8F-9CB7-32090705A769}" destId="{06F00CA6-1FD2-4C83-A8B6-5FDCA27E5A1A}" srcOrd="0" destOrd="0" presId="urn:microsoft.com/office/officeart/2016/7/layout/RepeatingBendingProcessNew"/>
    <dgm:cxn modelId="{AADA6736-90C7-49AE-8096-F63E6CAD4B7E}" type="presParOf" srcId="{83592B98-A66D-4F8F-9CB7-32090705A769}" destId="{42BFB768-7F0C-479B-8F48-CCA8A0E3A7EA}" srcOrd="1" destOrd="0" presId="urn:microsoft.com/office/officeart/2016/7/layout/RepeatingBendingProcessNew"/>
    <dgm:cxn modelId="{AB2C880E-12B8-4F2B-A1F2-D6256363A48A}" type="presParOf" srcId="{42BFB768-7F0C-479B-8F48-CCA8A0E3A7EA}" destId="{BC52C1A2-FA8B-4ECF-9CF5-C08EC5B68F90}" srcOrd="0" destOrd="0" presId="urn:microsoft.com/office/officeart/2016/7/layout/RepeatingBendingProcessNew"/>
    <dgm:cxn modelId="{1BA39B0B-5BCA-463C-8EB2-92AF37BC5046}" type="presParOf" srcId="{83592B98-A66D-4F8F-9CB7-32090705A769}" destId="{DF9B0AB1-1216-4721-A388-0F398AB5077C}" srcOrd="2" destOrd="0" presId="urn:microsoft.com/office/officeart/2016/7/layout/RepeatingBendingProcessNew"/>
    <dgm:cxn modelId="{CD474A79-098E-441F-8CA2-14176DE2D19A}" type="presParOf" srcId="{83592B98-A66D-4F8F-9CB7-32090705A769}" destId="{CB7057EA-C17A-49A0-8B56-F53DC4CF2CA4}" srcOrd="3" destOrd="0" presId="urn:microsoft.com/office/officeart/2016/7/layout/RepeatingBendingProcessNew"/>
    <dgm:cxn modelId="{AB8E5059-B323-435F-B473-BD0F4674FC1B}" type="presParOf" srcId="{CB7057EA-C17A-49A0-8B56-F53DC4CF2CA4}" destId="{43065CF5-DDB4-4A0A-8528-72A2A6CCCFE3}" srcOrd="0" destOrd="0" presId="urn:microsoft.com/office/officeart/2016/7/layout/RepeatingBendingProcessNew"/>
    <dgm:cxn modelId="{DF7F25A2-ED41-45EE-BA6F-E6629F761D2A}" type="presParOf" srcId="{83592B98-A66D-4F8F-9CB7-32090705A769}" destId="{25EBF0DE-1C05-4CE5-A2D9-4106AC2BF4BF}" srcOrd="4" destOrd="0" presId="urn:microsoft.com/office/officeart/2016/7/layout/RepeatingBendingProcessNew"/>
    <dgm:cxn modelId="{DFB44788-A179-43FF-9C12-9B31992E4FBB}" type="presParOf" srcId="{83592B98-A66D-4F8F-9CB7-32090705A769}" destId="{D57105BD-E6E3-45BC-86BE-83DA09C2F63D}" srcOrd="5" destOrd="0" presId="urn:microsoft.com/office/officeart/2016/7/layout/RepeatingBendingProcessNew"/>
    <dgm:cxn modelId="{1D3B391D-E1CB-455A-B3C9-07BE2A5A5EDA}" type="presParOf" srcId="{D57105BD-E6E3-45BC-86BE-83DA09C2F63D}" destId="{6B8214EF-FC5A-4972-BDD4-2AD0CD9C0CB3}" srcOrd="0" destOrd="0" presId="urn:microsoft.com/office/officeart/2016/7/layout/RepeatingBendingProcessNew"/>
    <dgm:cxn modelId="{9BEC6B83-32CD-4A51-8E6F-BFFFCDAD272B}" type="presParOf" srcId="{83592B98-A66D-4F8F-9CB7-32090705A769}" destId="{ECA6CF76-A143-41DB-A05E-EC5C69285F54}" srcOrd="6" destOrd="0" presId="urn:microsoft.com/office/officeart/2016/7/layout/RepeatingBendingProcessNew"/>
    <dgm:cxn modelId="{18214EC2-8689-4CE3-B3B7-71F622C2A5C5}" type="presParOf" srcId="{83592B98-A66D-4F8F-9CB7-32090705A769}" destId="{51232A4D-BBBF-4150-83B7-E6454392AC99}" srcOrd="7" destOrd="0" presId="urn:microsoft.com/office/officeart/2016/7/layout/RepeatingBendingProcessNew"/>
    <dgm:cxn modelId="{1BDEA17F-604C-4C8A-8CA2-B99D064A6432}" type="presParOf" srcId="{51232A4D-BBBF-4150-83B7-E6454392AC99}" destId="{C3059146-6481-46BB-A726-4C6422F0A3AB}" srcOrd="0" destOrd="0" presId="urn:microsoft.com/office/officeart/2016/7/layout/RepeatingBendingProcessNew"/>
    <dgm:cxn modelId="{5861CB09-6C34-40C3-822E-2DABDE567AE8}" type="presParOf" srcId="{83592B98-A66D-4F8F-9CB7-32090705A769}" destId="{991605E8-9E6C-4618-B7F7-E3F6E70FB0D6}" srcOrd="8" destOrd="0" presId="urn:microsoft.com/office/officeart/2016/7/layout/RepeatingBendingProcessNew"/>
    <dgm:cxn modelId="{0A7092ED-C264-41D9-9748-4ED08527983C}" type="presParOf" srcId="{83592B98-A66D-4F8F-9CB7-32090705A769}" destId="{7820FCDE-3BF8-4F44-BCC8-707CEF320F34}" srcOrd="9" destOrd="0" presId="urn:microsoft.com/office/officeart/2016/7/layout/RepeatingBendingProcessNew"/>
    <dgm:cxn modelId="{8AC79B4E-8943-4FFF-BA1F-10CF3AB46278}" type="presParOf" srcId="{7820FCDE-3BF8-4F44-BCC8-707CEF320F34}" destId="{29035A97-AF76-4526-95FC-92669DC28879}" srcOrd="0" destOrd="0" presId="urn:microsoft.com/office/officeart/2016/7/layout/RepeatingBendingProcessNew"/>
    <dgm:cxn modelId="{E54800A0-B088-4102-8738-C134E67FD560}" type="presParOf" srcId="{83592B98-A66D-4F8F-9CB7-32090705A769}" destId="{6772162D-BA06-4E49-9719-AE04AA906C88}" srcOrd="10" destOrd="0" presId="urn:microsoft.com/office/officeart/2016/7/layout/RepeatingBendingProcessNew"/>
    <dgm:cxn modelId="{D222FB3E-2602-4FE1-B0F7-AE06DAE102AD}" type="presParOf" srcId="{83592B98-A66D-4F8F-9CB7-32090705A769}" destId="{D1C96DAB-81C9-4AAB-ABA8-40492118FC82}" srcOrd="11" destOrd="0" presId="urn:microsoft.com/office/officeart/2016/7/layout/RepeatingBendingProcessNew"/>
    <dgm:cxn modelId="{EB563859-41DB-4243-B53F-474AB68CE593}" type="presParOf" srcId="{D1C96DAB-81C9-4AAB-ABA8-40492118FC82}" destId="{1B5AE1ED-0387-42C1-B4E3-B816D687F1CA}" srcOrd="0" destOrd="0" presId="urn:microsoft.com/office/officeart/2016/7/layout/RepeatingBendingProcessNew"/>
    <dgm:cxn modelId="{6A455133-F2F3-4D86-96E0-9DE3AB05C7CE}" type="presParOf" srcId="{83592B98-A66D-4F8F-9CB7-32090705A769}" destId="{EAF195DF-1252-4C30-A69F-2D13C95181E4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0F74BF0-FBBF-42EE-A9CA-7C1C24B7FDCE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C0351F0-5FC4-4341-A2BF-046BD05B80F6}">
      <dgm:prSet phldr="0"/>
      <dgm:spPr/>
      <dgm:t>
        <a:bodyPr/>
        <a:lstStyle/>
        <a:p>
          <a:pPr algn="l"/>
          <a:r>
            <a:rPr lang="en-GB" sz="1400" b="0">
              <a:latin typeface="Arial Nova"/>
            </a:rPr>
            <a:t>Key Responsibilities:</a:t>
          </a:r>
        </a:p>
      </dgm:t>
    </dgm:pt>
    <dgm:pt modelId="{F152AA59-1873-48BE-A89D-68DE4690440D}" type="parTrans" cxnId="{D189ED17-2870-4760-ABDE-CC9D63131547}">
      <dgm:prSet/>
      <dgm:spPr/>
    </dgm:pt>
    <dgm:pt modelId="{D068A84C-7A7C-429B-88A1-514AC10D88A8}" type="sibTrans" cxnId="{D189ED17-2870-4760-ABDE-CC9D63131547}">
      <dgm:prSet/>
      <dgm:spPr/>
      <dgm:t>
        <a:bodyPr/>
        <a:lstStyle/>
        <a:p>
          <a:endParaRPr lang="en-GB"/>
        </a:p>
      </dgm:t>
    </dgm:pt>
    <dgm:pt modelId="{43CCA8B3-FDA0-4B91-A7B1-E42B78E4A8F7}">
      <dgm:prSet phldr="0"/>
      <dgm:spPr/>
      <dgm:t>
        <a:bodyPr/>
        <a:lstStyle/>
        <a:p>
          <a:pPr algn="l"/>
          <a:r>
            <a:rPr lang="en-GB" sz="1400" b="0">
              <a:latin typeface="Arial Nova"/>
            </a:rPr>
            <a:t>Lead business transformation projects from planning to completion</a:t>
          </a:r>
        </a:p>
      </dgm:t>
    </dgm:pt>
    <dgm:pt modelId="{CA01DE87-37B4-4324-9C8D-F09E8327F8B3}" type="parTrans" cxnId="{D2ED726F-3A11-428A-8547-040BE4A1017C}">
      <dgm:prSet/>
      <dgm:spPr/>
    </dgm:pt>
    <dgm:pt modelId="{66FA3600-8656-4D08-BB9D-DD2D431D0AFC}" type="sibTrans" cxnId="{D2ED726F-3A11-428A-8547-040BE4A1017C}">
      <dgm:prSet/>
      <dgm:spPr/>
      <dgm:t>
        <a:bodyPr/>
        <a:lstStyle/>
        <a:p>
          <a:endParaRPr lang="en-GB"/>
        </a:p>
      </dgm:t>
    </dgm:pt>
    <dgm:pt modelId="{08997737-8166-47F6-96CE-2A3E6378F829}">
      <dgm:prSet phldr="0"/>
      <dgm:spPr/>
      <dgm:t>
        <a:bodyPr/>
        <a:lstStyle/>
        <a:p>
          <a:pPr algn="l"/>
          <a:r>
            <a:rPr lang="en-GB" sz="1400" b="0">
              <a:latin typeface="Arial Nova"/>
            </a:rPr>
            <a:t>Define project objectives, timelines, and deliverables</a:t>
          </a:r>
        </a:p>
      </dgm:t>
    </dgm:pt>
    <dgm:pt modelId="{76FA9EBF-ED1E-421E-9093-1086FF5B0368}" type="parTrans" cxnId="{B0590AEF-7AA5-4AAB-8059-2884D422BEC1}">
      <dgm:prSet/>
      <dgm:spPr/>
    </dgm:pt>
    <dgm:pt modelId="{BA3040FE-F961-4AAB-A15E-F2B0F636B4C1}" type="sibTrans" cxnId="{B0590AEF-7AA5-4AAB-8059-2884D422BEC1}">
      <dgm:prSet/>
      <dgm:spPr/>
      <dgm:t>
        <a:bodyPr/>
        <a:lstStyle/>
        <a:p>
          <a:endParaRPr lang="en-GB"/>
        </a:p>
      </dgm:t>
    </dgm:pt>
    <dgm:pt modelId="{0C347CFA-4C32-414B-819A-04132BF886B2}">
      <dgm:prSet phldr="0"/>
      <dgm:spPr/>
      <dgm:t>
        <a:bodyPr/>
        <a:lstStyle/>
        <a:p>
          <a:pPr algn="l" rtl="0"/>
          <a:r>
            <a:rPr lang="en-GB" sz="1400" b="0">
              <a:latin typeface="Arial Nova"/>
            </a:rPr>
            <a:t>Collaborate with  (IT, Operations, Finance)</a:t>
          </a:r>
        </a:p>
      </dgm:t>
    </dgm:pt>
    <dgm:pt modelId="{264D8023-7873-4571-8615-222407DE664E}" type="parTrans" cxnId="{8F438BFC-7EAB-40A5-B22E-A5D4B2C2F96F}">
      <dgm:prSet/>
      <dgm:spPr/>
    </dgm:pt>
    <dgm:pt modelId="{E0CDDAA3-367B-4BD3-A724-F7A1281337FE}" type="sibTrans" cxnId="{8F438BFC-7EAB-40A5-B22E-A5D4B2C2F96F}">
      <dgm:prSet/>
      <dgm:spPr/>
      <dgm:t>
        <a:bodyPr/>
        <a:lstStyle/>
        <a:p>
          <a:endParaRPr lang="en-GB"/>
        </a:p>
      </dgm:t>
    </dgm:pt>
    <dgm:pt modelId="{64563A06-26A1-4242-B40D-6C93DEE0C6FF}">
      <dgm:prSet phldr="0"/>
      <dgm:spPr/>
      <dgm:t>
        <a:bodyPr/>
        <a:lstStyle/>
        <a:p>
          <a:pPr algn="l"/>
          <a:r>
            <a:rPr lang="en-GB" sz="1400" b="0">
              <a:latin typeface="Arial Nova"/>
            </a:rPr>
            <a:t>Monitor progress and report to senior management</a:t>
          </a:r>
        </a:p>
      </dgm:t>
    </dgm:pt>
    <dgm:pt modelId="{E3677A3C-57AF-4BD8-80DC-75C7C1B2A470}" type="parTrans" cxnId="{4370C777-C00A-4F8E-A42D-FC894BAD97F5}">
      <dgm:prSet/>
      <dgm:spPr/>
    </dgm:pt>
    <dgm:pt modelId="{57B7998B-8829-4B57-B303-CC64C85A9255}" type="sibTrans" cxnId="{4370C777-C00A-4F8E-A42D-FC894BAD97F5}">
      <dgm:prSet/>
      <dgm:spPr/>
      <dgm:t>
        <a:bodyPr/>
        <a:lstStyle/>
        <a:p>
          <a:endParaRPr lang="en-GB"/>
        </a:p>
      </dgm:t>
    </dgm:pt>
    <dgm:pt modelId="{5EA92D34-7B07-4196-B474-31DAF528D827}">
      <dgm:prSet phldr="0"/>
      <dgm:spPr/>
      <dgm:t>
        <a:bodyPr/>
        <a:lstStyle/>
        <a:p>
          <a:pPr algn="l"/>
          <a:r>
            <a:rPr lang="en-GB" sz="1400" b="0">
              <a:latin typeface="Arial Nova"/>
            </a:rPr>
            <a:t>Ensure compliance with Apple’s innovation and sustainability standards</a:t>
          </a:r>
        </a:p>
      </dgm:t>
    </dgm:pt>
    <dgm:pt modelId="{410822B8-3267-4E20-92EC-C267694E0AF7}" type="parTrans" cxnId="{33540922-F45F-4894-A7AE-B50F1F222360}">
      <dgm:prSet/>
      <dgm:spPr/>
    </dgm:pt>
    <dgm:pt modelId="{F3A8CC15-1D1C-4E4E-B411-0990C8102890}" type="sibTrans" cxnId="{33540922-F45F-4894-A7AE-B50F1F222360}">
      <dgm:prSet/>
      <dgm:spPr/>
      <dgm:t>
        <a:bodyPr/>
        <a:lstStyle/>
        <a:p>
          <a:endParaRPr lang="en-GB"/>
        </a:p>
      </dgm:t>
    </dgm:pt>
    <dgm:pt modelId="{83592B98-A66D-4F8F-9CB7-32090705A769}" type="pres">
      <dgm:prSet presAssocID="{10F74BF0-FBBF-42EE-A9CA-7C1C24B7FDCE}" presName="Name0" presStyleCnt="0">
        <dgm:presLayoutVars>
          <dgm:dir/>
          <dgm:resizeHandles val="exact"/>
        </dgm:presLayoutVars>
      </dgm:prSet>
      <dgm:spPr/>
    </dgm:pt>
    <dgm:pt modelId="{6FCEE573-FE55-41B5-B6B5-2A607F441B36}" type="pres">
      <dgm:prSet presAssocID="{8C0351F0-5FC4-4341-A2BF-046BD05B80F6}" presName="node" presStyleLbl="node1" presStyleIdx="0" presStyleCnt="6">
        <dgm:presLayoutVars>
          <dgm:bulletEnabled val="1"/>
        </dgm:presLayoutVars>
      </dgm:prSet>
      <dgm:spPr/>
    </dgm:pt>
    <dgm:pt modelId="{18ABC1EB-2EBB-4889-B104-71524E14ED98}" type="pres">
      <dgm:prSet presAssocID="{D068A84C-7A7C-429B-88A1-514AC10D88A8}" presName="sibTrans" presStyleLbl="sibTrans1D1" presStyleIdx="0" presStyleCnt="5"/>
      <dgm:spPr/>
    </dgm:pt>
    <dgm:pt modelId="{76D0A0C3-DCAB-4996-BAC8-EB4D3E957303}" type="pres">
      <dgm:prSet presAssocID="{D068A84C-7A7C-429B-88A1-514AC10D88A8}" presName="connectorText" presStyleLbl="sibTrans1D1" presStyleIdx="0" presStyleCnt="5"/>
      <dgm:spPr/>
    </dgm:pt>
    <dgm:pt modelId="{F0240F22-9434-4730-8DB4-8CDF49636455}" type="pres">
      <dgm:prSet presAssocID="{43CCA8B3-FDA0-4B91-A7B1-E42B78E4A8F7}" presName="node" presStyleLbl="node1" presStyleIdx="1" presStyleCnt="6">
        <dgm:presLayoutVars>
          <dgm:bulletEnabled val="1"/>
        </dgm:presLayoutVars>
      </dgm:prSet>
      <dgm:spPr/>
    </dgm:pt>
    <dgm:pt modelId="{9690F840-8119-4A67-BCA0-AF0411199EC5}" type="pres">
      <dgm:prSet presAssocID="{66FA3600-8656-4D08-BB9D-DD2D431D0AFC}" presName="sibTrans" presStyleLbl="sibTrans1D1" presStyleIdx="1" presStyleCnt="5"/>
      <dgm:spPr/>
    </dgm:pt>
    <dgm:pt modelId="{2FA89108-8F8E-4E63-B821-498AF47715C8}" type="pres">
      <dgm:prSet presAssocID="{66FA3600-8656-4D08-BB9D-DD2D431D0AFC}" presName="connectorText" presStyleLbl="sibTrans1D1" presStyleIdx="1" presStyleCnt="5"/>
      <dgm:spPr/>
    </dgm:pt>
    <dgm:pt modelId="{CB95EAC0-1958-42B7-9C77-67FAD49228AB}" type="pres">
      <dgm:prSet presAssocID="{08997737-8166-47F6-96CE-2A3E6378F829}" presName="node" presStyleLbl="node1" presStyleIdx="2" presStyleCnt="6">
        <dgm:presLayoutVars>
          <dgm:bulletEnabled val="1"/>
        </dgm:presLayoutVars>
      </dgm:prSet>
      <dgm:spPr/>
    </dgm:pt>
    <dgm:pt modelId="{828C0210-786B-4D85-9DC5-BB3BE99AB9F4}" type="pres">
      <dgm:prSet presAssocID="{BA3040FE-F961-4AAB-A15E-F2B0F636B4C1}" presName="sibTrans" presStyleLbl="sibTrans1D1" presStyleIdx="2" presStyleCnt="5"/>
      <dgm:spPr/>
    </dgm:pt>
    <dgm:pt modelId="{7E23AE4C-EB89-46D6-A73E-DD48B7F0458F}" type="pres">
      <dgm:prSet presAssocID="{BA3040FE-F961-4AAB-A15E-F2B0F636B4C1}" presName="connectorText" presStyleLbl="sibTrans1D1" presStyleIdx="2" presStyleCnt="5"/>
      <dgm:spPr/>
    </dgm:pt>
    <dgm:pt modelId="{261E8E00-9ABD-4B2C-825F-2E82E90631D8}" type="pres">
      <dgm:prSet presAssocID="{0C347CFA-4C32-414B-819A-04132BF886B2}" presName="node" presStyleLbl="node1" presStyleIdx="3" presStyleCnt="6">
        <dgm:presLayoutVars>
          <dgm:bulletEnabled val="1"/>
        </dgm:presLayoutVars>
      </dgm:prSet>
      <dgm:spPr/>
    </dgm:pt>
    <dgm:pt modelId="{A95F1BEB-C7C2-4BA0-95C2-C7B2253C9EAF}" type="pres">
      <dgm:prSet presAssocID="{E0CDDAA3-367B-4BD3-A724-F7A1281337FE}" presName="sibTrans" presStyleLbl="sibTrans1D1" presStyleIdx="3" presStyleCnt="5"/>
      <dgm:spPr/>
    </dgm:pt>
    <dgm:pt modelId="{ED193BC2-1FAC-4A88-9E93-D0AD76A8E8F6}" type="pres">
      <dgm:prSet presAssocID="{E0CDDAA3-367B-4BD3-A724-F7A1281337FE}" presName="connectorText" presStyleLbl="sibTrans1D1" presStyleIdx="3" presStyleCnt="5"/>
      <dgm:spPr/>
    </dgm:pt>
    <dgm:pt modelId="{8A61BC48-D358-4CB5-A434-07D9A591BC58}" type="pres">
      <dgm:prSet presAssocID="{64563A06-26A1-4242-B40D-6C93DEE0C6FF}" presName="node" presStyleLbl="node1" presStyleIdx="4" presStyleCnt="6">
        <dgm:presLayoutVars>
          <dgm:bulletEnabled val="1"/>
        </dgm:presLayoutVars>
      </dgm:prSet>
      <dgm:spPr/>
    </dgm:pt>
    <dgm:pt modelId="{4E87ECB3-17EA-442A-8165-FF8AC7E405BB}" type="pres">
      <dgm:prSet presAssocID="{57B7998B-8829-4B57-B303-CC64C85A9255}" presName="sibTrans" presStyleLbl="sibTrans1D1" presStyleIdx="4" presStyleCnt="5"/>
      <dgm:spPr/>
    </dgm:pt>
    <dgm:pt modelId="{28C43B62-1320-4BDE-BEAC-1157E6223209}" type="pres">
      <dgm:prSet presAssocID="{57B7998B-8829-4B57-B303-CC64C85A9255}" presName="connectorText" presStyleLbl="sibTrans1D1" presStyleIdx="4" presStyleCnt="5"/>
      <dgm:spPr/>
    </dgm:pt>
    <dgm:pt modelId="{E9CA3191-0E27-4D1A-BBDC-B4897DA130CD}" type="pres">
      <dgm:prSet presAssocID="{5EA92D34-7B07-4196-B474-31DAF528D827}" presName="node" presStyleLbl="node1" presStyleIdx="5" presStyleCnt="6">
        <dgm:presLayoutVars>
          <dgm:bulletEnabled val="1"/>
        </dgm:presLayoutVars>
      </dgm:prSet>
      <dgm:spPr/>
    </dgm:pt>
  </dgm:ptLst>
  <dgm:cxnLst>
    <dgm:cxn modelId="{07F1B010-3C85-4C53-ABC5-668E5DC67848}" type="presOf" srcId="{43CCA8B3-FDA0-4B91-A7B1-E42B78E4A8F7}" destId="{F0240F22-9434-4730-8DB4-8CDF49636455}" srcOrd="0" destOrd="0" presId="urn:microsoft.com/office/officeart/2016/7/layout/RepeatingBendingProcessNew"/>
    <dgm:cxn modelId="{D189ED17-2870-4760-ABDE-CC9D63131547}" srcId="{10F74BF0-FBBF-42EE-A9CA-7C1C24B7FDCE}" destId="{8C0351F0-5FC4-4341-A2BF-046BD05B80F6}" srcOrd="0" destOrd="0" parTransId="{F152AA59-1873-48BE-A89D-68DE4690440D}" sibTransId="{D068A84C-7A7C-429B-88A1-514AC10D88A8}"/>
    <dgm:cxn modelId="{33540922-F45F-4894-A7AE-B50F1F222360}" srcId="{10F74BF0-FBBF-42EE-A9CA-7C1C24B7FDCE}" destId="{5EA92D34-7B07-4196-B474-31DAF528D827}" srcOrd="5" destOrd="0" parTransId="{410822B8-3267-4E20-92EC-C267694E0AF7}" sibTransId="{F3A8CC15-1D1C-4E4E-B411-0990C8102890}"/>
    <dgm:cxn modelId="{61EB6B3B-86C9-4E83-AEB4-4B76EA895E22}" type="presOf" srcId="{0C347CFA-4C32-414B-819A-04132BF886B2}" destId="{261E8E00-9ABD-4B2C-825F-2E82E90631D8}" srcOrd="0" destOrd="0" presId="urn:microsoft.com/office/officeart/2016/7/layout/RepeatingBendingProcessNew"/>
    <dgm:cxn modelId="{2EE97742-E0C6-4BBE-8C62-D5B1E6A7727B}" type="presOf" srcId="{D068A84C-7A7C-429B-88A1-514AC10D88A8}" destId="{18ABC1EB-2EBB-4889-B104-71524E14ED98}" srcOrd="0" destOrd="0" presId="urn:microsoft.com/office/officeart/2016/7/layout/RepeatingBendingProcessNew"/>
    <dgm:cxn modelId="{34776F6A-0645-4B5D-84E8-7F33CC3679B7}" type="presOf" srcId="{E0CDDAA3-367B-4BD3-A724-F7A1281337FE}" destId="{A95F1BEB-C7C2-4BA0-95C2-C7B2253C9EAF}" srcOrd="0" destOrd="0" presId="urn:microsoft.com/office/officeart/2016/7/layout/RepeatingBendingProcessNew"/>
    <dgm:cxn modelId="{E499364C-B29D-4A3E-A0EF-AFFFCA41170F}" type="presOf" srcId="{66FA3600-8656-4D08-BB9D-DD2D431D0AFC}" destId="{2FA89108-8F8E-4E63-B821-498AF47715C8}" srcOrd="1" destOrd="0" presId="urn:microsoft.com/office/officeart/2016/7/layout/RepeatingBendingProcessNew"/>
    <dgm:cxn modelId="{847C506E-495A-4779-A2F0-570B173F1F1E}" type="presOf" srcId="{66FA3600-8656-4D08-BB9D-DD2D431D0AFC}" destId="{9690F840-8119-4A67-BCA0-AF0411199EC5}" srcOrd="0" destOrd="0" presId="urn:microsoft.com/office/officeart/2016/7/layout/RepeatingBendingProcessNew"/>
    <dgm:cxn modelId="{D2ED726F-3A11-428A-8547-040BE4A1017C}" srcId="{10F74BF0-FBBF-42EE-A9CA-7C1C24B7FDCE}" destId="{43CCA8B3-FDA0-4B91-A7B1-E42B78E4A8F7}" srcOrd="1" destOrd="0" parTransId="{CA01DE87-37B4-4324-9C8D-F09E8327F8B3}" sibTransId="{66FA3600-8656-4D08-BB9D-DD2D431D0AFC}"/>
    <dgm:cxn modelId="{05111E51-1546-47BB-A3C7-796734DE1CA2}" type="presOf" srcId="{10F74BF0-FBBF-42EE-A9CA-7C1C24B7FDCE}" destId="{83592B98-A66D-4F8F-9CB7-32090705A769}" srcOrd="0" destOrd="0" presId="urn:microsoft.com/office/officeart/2016/7/layout/RepeatingBendingProcessNew"/>
    <dgm:cxn modelId="{4370C777-C00A-4F8E-A42D-FC894BAD97F5}" srcId="{10F74BF0-FBBF-42EE-A9CA-7C1C24B7FDCE}" destId="{64563A06-26A1-4242-B40D-6C93DEE0C6FF}" srcOrd="4" destOrd="0" parTransId="{E3677A3C-57AF-4BD8-80DC-75C7C1B2A470}" sibTransId="{57B7998B-8829-4B57-B303-CC64C85A9255}"/>
    <dgm:cxn modelId="{66BAD19E-9FD5-41CC-9E6F-18AB076E437A}" type="presOf" srcId="{57B7998B-8829-4B57-B303-CC64C85A9255}" destId="{28C43B62-1320-4BDE-BEAC-1157E6223209}" srcOrd="1" destOrd="0" presId="urn:microsoft.com/office/officeart/2016/7/layout/RepeatingBendingProcessNew"/>
    <dgm:cxn modelId="{2F98ACA1-7321-4FDB-8F6D-A3936E037160}" type="presOf" srcId="{BA3040FE-F961-4AAB-A15E-F2B0F636B4C1}" destId="{828C0210-786B-4D85-9DC5-BB3BE99AB9F4}" srcOrd="0" destOrd="0" presId="urn:microsoft.com/office/officeart/2016/7/layout/RepeatingBendingProcessNew"/>
    <dgm:cxn modelId="{21663FA3-9154-41CE-A92E-F33A88E5A19F}" type="presOf" srcId="{5EA92D34-7B07-4196-B474-31DAF528D827}" destId="{E9CA3191-0E27-4D1A-BBDC-B4897DA130CD}" srcOrd="0" destOrd="0" presId="urn:microsoft.com/office/officeart/2016/7/layout/RepeatingBendingProcessNew"/>
    <dgm:cxn modelId="{684C84A8-F313-42F5-9CC8-738BE4789538}" type="presOf" srcId="{8C0351F0-5FC4-4341-A2BF-046BD05B80F6}" destId="{6FCEE573-FE55-41B5-B6B5-2A607F441B36}" srcOrd="0" destOrd="0" presId="urn:microsoft.com/office/officeart/2016/7/layout/RepeatingBendingProcessNew"/>
    <dgm:cxn modelId="{D49FB2BD-2911-4613-A2F2-81679B50AE70}" type="presOf" srcId="{57B7998B-8829-4B57-B303-CC64C85A9255}" destId="{4E87ECB3-17EA-442A-8165-FF8AC7E405BB}" srcOrd="0" destOrd="0" presId="urn:microsoft.com/office/officeart/2016/7/layout/RepeatingBendingProcessNew"/>
    <dgm:cxn modelId="{DD5522DB-A051-4624-8A9E-EDF64A71C86A}" type="presOf" srcId="{64563A06-26A1-4242-B40D-6C93DEE0C6FF}" destId="{8A61BC48-D358-4CB5-A434-07D9A591BC58}" srcOrd="0" destOrd="0" presId="urn:microsoft.com/office/officeart/2016/7/layout/RepeatingBendingProcessNew"/>
    <dgm:cxn modelId="{E2677BE1-5E94-4FE3-A349-77C37B2115C1}" type="presOf" srcId="{D068A84C-7A7C-429B-88A1-514AC10D88A8}" destId="{76D0A0C3-DCAB-4996-BAC8-EB4D3E957303}" srcOrd="1" destOrd="0" presId="urn:microsoft.com/office/officeart/2016/7/layout/RepeatingBendingProcessNew"/>
    <dgm:cxn modelId="{7B7FE1E5-F712-410B-9E79-01A8E10A0106}" type="presOf" srcId="{E0CDDAA3-367B-4BD3-A724-F7A1281337FE}" destId="{ED193BC2-1FAC-4A88-9E93-D0AD76A8E8F6}" srcOrd="1" destOrd="0" presId="urn:microsoft.com/office/officeart/2016/7/layout/RepeatingBendingProcessNew"/>
    <dgm:cxn modelId="{CCE12DEA-5612-4F28-B7E7-E7925ECE087A}" type="presOf" srcId="{08997737-8166-47F6-96CE-2A3E6378F829}" destId="{CB95EAC0-1958-42B7-9C77-67FAD49228AB}" srcOrd="0" destOrd="0" presId="urn:microsoft.com/office/officeart/2016/7/layout/RepeatingBendingProcessNew"/>
    <dgm:cxn modelId="{B0590AEF-7AA5-4AAB-8059-2884D422BEC1}" srcId="{10F74BF0-FBBF-42EE-A9CA-7C1C24B7FDCE}" destId="{08997737-8166-47F6-96CE-2A3E6378F829}" srcOrd="2" destOrd="0" parTransId="{76FA9EBF-ED1E-421E-9093-1086FF5B0368}" sibTransId="{BA3040FE-F961-4AAB-A15E-F2B0F636B4C1}"/>
    <dgm:cxn modelId="{F2A9C3FA-B54D-49A2-A530-85C28A9CFF88}" type="presOf" srcId="{BA3040FE-F961-4AAB-A15E-F2B0F636B4C1}" destId="{7E23AE4C-EB89-46D6-A73E-DD48B7F0458F}" srcOrd="1" destOrd="0" presId="urn:microsoft.com/office/officeart/2016/7/layout/RepeatingBendingProcessNew"/>
    <dgm:cxn modelId="{8F438BFC-7EAB-40A5-B22E-A5D4B2C2F96F}" srcId="{10F74BF0-FBBF-42EE-A9CA-7C1C24B7FDCE}" destId="{0C347CFA-4C32-414B-819A-04132BF886B2}" srcOrd="3" destOrd="0" parTransId="{264D8023-7873-4571-8615-222407DE664E}" sibTransId="{E0CDDAA3-367B-4BD3-A724-F7A1281337FE}"/>
    <dgm:cxn modelId="{0469AB68-0FBE-408D-9EDC-EEE5F1625179}" type="presParOf" srcId="{83592B98-A66D-4F8F-9CB7-32090705A769}" destId="{6FCEE573-FE55-41B5-B6B5-2A607F441B36}" srcOrd="0" destOrd="0" presId="urn:microsoft.com/office/officeart/2016/7/layout/RepeatingBendingProcessNew"/>
    <dgm:cxn modelId="{7EA92ADC-A6C9-4F7D-A0AC-78DF822BB68C}" type="presParOf" srcId="{83592B98-A66D-4F8F-9CB7-32090705A769}" destId="{18ABC1EB-2EBB-4889-B104-71524E14ED98}" srcOrd="1" destOrd="0" presId="urn:microsoft.com/office/officeart/2016/7/layout/RepeatingBendingProcessNew"/>
    <dgm:cxn modelId="{D76E8D4C-FCDC-467C-9BD7-E2446FF887E6}" type="presParOf" srcId="{18ABC1EB-2EBB-4889-B104-71524E14ED98}" destId="{76D0A0C3-DCAB-4996-BAC8-EB4D3E957303}" srcOrd="0" destOrd="0" presId="urn:microsoft.com/office/officeart/2016/7/layout/RepeatingBendingProcessNew"/>
    <dgm:cxn modelId="{DCF3803F-A1D9-4C01-84D9-D63E955E6FD7}" type="presParOf" srcId="{83592B98-A66D-4F8F-9CB7-32090705A769}" destId="{F0240F22-9434-4730-8DB4-8CDF49636455}" srcOrd="2" destOrd="0" presId="urn:microsoft.com/office/officeart/2016/7/layout/RepeatingBendingProcessNew"/>
    <dgm:cxn modelId="{1DF1C1A7-B756-4330-8C23-237AEAB758CA}" type="presParOf" srcId="{83592B98-A66D-4F8F-9CB7-32090705A769}" destId="{9690F840-8119-4A67-BCA0-AF0411199EC5}" srcOrd="3" destOrd="0" presId="urn:microsoft.com/office/officeart/2016/7/layout/RepeatingBendingProcessNew"/>
    <dgm:cxn modelId="{3C9C5B80-23BE-4B9B-9A8B-90CFCC45E10B}" type="presParOf" srcId="{9690F840-8119-4A67-BCA0-AF0411199EC5}" destId="{2FA89108-8F8E-4E63-B821-498AF47715C8}" srcOrd="0" destOrd="0" presId="urn:microsoft.com/office/officeart/2016/7/layout/RepeatingBendingProcessNew"/>
    <dgm:cxn modelId="{9E96790C-F3A1-4ACA-BF1F-341C391BFD7A}" type="presParOf" srcId="{83592B98-A66D-4F8F-9CB7-32090705A769}" destId="{CB95EAC0-1958-42B7-9C77-67FAD49228AB}" srcOrd="4" destOrd="0" presId="urn:microsoft.com/office/officeart/2016/7/layout/RepeatingBendingProcessNew"/>
    <dgm:cxn modelId="{D89E10CB-30A2-4EDE-85F1-2CBDACBD9546}" type="presParOf" srcId="{83592B98-A66D-4F8F-9CB7-32090705A769}" destId="{828C0210-786B-4D85-9DC5-BB3BE99AB9F4}" srcOrd="5" destOrd="0" presId="urn:microsoft.com/office/officeart/2016/7/layout/RepeatingBendingProcessNew"/>
    <dgm:cxn modelId="{FF322CEB-6152-4A9D-BF85-D79978AA348A}" type="presParOf" srcId="{828C0210-786B-4D85-9DC5-BB3BE99AB9F4}" destId="{7E23AE4C-EB89-46D6-A73E-DD48B7F0458F}" srcOrd="0" destOrd="0" presId="urn:microsoft.com/office/officeart/2016/7/layout/RepeatingBendingProcessNew"/>
    <dgm:cxn modelId="{7F193C86-DEF2-48E3-95B0-23DEBCB94AA1}" type="presParOf" srcId="{83592B98-A66D-4F8F-9CB7-32090705A769}" destId="{261E8E00-9ABD-4B2C-825F-2E82E90631D8}" srcOrd="6" destOrd="0" presId="urn:microsoft.com/office/officeart/2016/7/layout/RepeatingBendingProcessNew"/>
    <dgm:cxn modelId="{765FB75B-EDCE-4F4D-A07A-A0ABAFF55481}" type="presParOf" srcId="{83592B98-A66D-4F8F-9CB7-32090705A769}" destId="{A95F1BEB-C7C2-4BA0-95C2-C7B2253C9EAF}" srcOrd="7" destOrd="0" presId="urn:microsoft.com/office/officeart/2016/7/layout/RepeatingBendingProcessNew"/>
    <dgm:cxn modelId="{AA6D7700-1043-4613-AA99-B860EBFC42EE}" type="presParOf" srcId="{A95F1BEB-C7C2-4BA0-95C2-C7B2253C9EAF}" destId="{ED193BC2-1FAC-4A88-9E93-D0AD76A8E8F6}" srcOrd="0" destOrd="0" presId="urn:microsoft.com/office/officeart/2016/7/layout/RepeatingBendingProcessNew"/>
    <dgm:cxn modelId="{C7A713F3-3ECC-4B6E-81CD-222D83817A56}" type="presParOf" srcId="{83592B98-A66D-4F8F-9CB7-32090705A769}" destId="{8A61BC48-D358-4CB5-A434-07D9A591BC58}" srcOrd="8" destOrd="0" presId="urn:microsoft.com/office/officeart/2016/7/layout/RepeatingBendingProcessNew"/>
    <dgm:cxn modelId="{ECB480E5-C9E4-405C-BFEC-6725B2E3947F}" type="presParOf" srcId="{83592B98-A66D-4F8F-9CB7-32090705A769}" destId="{4E87ECB3-17EA-442A-8165-FF8AC7E405BB}" srcOrd="9" destOrd="0" presId="urn:microsoft.com/office/officeart/2016/7/layout/RepeatingBendingProcessNew"/>
    <dgm:cxn modelId="{3BBD0C5B-79DD-4205-AF77-2488A316E9FF}" type="presParOf" srcId="{4E87ECB3-17EA-442A-8165-FF8AC7E405BB}" destId="{28C43B62-1320-4BDE-BEAC-1157E6223209}" srcOrd="0" destOrd="0" presId="urn:microsoft.com/office/officeart/2016/7/layout/RepeatingBendingProcessNew"/>
    <dgm:cxn modelId="{211231AA-13DC-4D09-9F88-6DA9CFAE2A08}" type="presParOf" srcId="{83592B98-A66D-4F8F-9CB7-32090705A769}" destId="{E9CA3191-0E27-4D1A-BBDC-B4897DA130CD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0F74BF0-FBBF-42EE-A9CA-7C1C24B7FDCE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04A88E9-9E2F-4A39-A341-EA05468B14C1}">
      <dgm:prSet phldr="0"/>
      <dgm:spPr/>
      <dgm:t>
        <a:bodyPr/>
        <a:lstStyle/>
        <a:p>
          <a:pPr algn="l" rtl="0"/>
          <a:r>
            <a:rPr lang="en-GB"/>
            <a:t>Professional Development and Networking</a:t>
          </a:r>
          <a:endParaRPr lang="en-GB" sz="1100" b="1">
            <a:latin typeface="Arial Nova"/>
          </a:endParaRPr>
        </a:p>
      </dgm:t>
    </dgm:pt>
    <dgm:pt modelId="{167D2013-E921-4844-BB5B-1ACDF25B696E}" type="parTrans" cxnId="{F5BAC24E-176F-4F92-9C44-1AD9EE1DCDBA}">
      <dgm:prSet/>
      <dgm:spPr/>
    </dgm:pt>
    <dgm:pt modelId="{EEC1A06B-573D-4C83-A08A-77C502AB9017}" type="sibTrans" cxnId="{F5BAC24E-176F-4F92-9C44-1AD9EE1DCDBA}">
      <dgm:prSet/>
      <dgm:spPr/>
      <dgm:t>
        <a:bodyPr/>
        <a:lstStyle/>
        <a:p>
          <a:endParaRPr lang="en-GB"/>
        </a:p>
      </dgm:t>
    </dgm:pt>
    <dgm:pt modelId="{2E835E07-C26A-440A-A9B5-832F8CB604B4}">
      <dgm:prSet phldr="0"/>
      <dgm:spPr/>
      <dgm:t>
        <a:bodyPr/>
        <a:lstStyle/>
        <a:p>
          <a:pPr algn="l"/>
          <a:r>
            <a:rPr lang="en-GB" sz="1100" b="1"/>
            <a:t>Collaboration with top-tier professionals</a:t>
          </a:r>
          <a:r>
            <a:rPr lang="en-GB" sz="1100" b="0"/>
            <a:t>: You’ll work alongside Apple’s business leaders, </a:t>
          </a:r>
          <a:endParaRPr lang="en-GB" sz="1100"/>
        </a:p>
      </dgm:t>
    </dgm:pt>
    <dgm:pt modelId="{CCF9C174-FB99-43A7-B5EE-AA76C2FE070E}" type="parTrans" cxnId="{DD6725C4-DCCC-4159-817C-34104D57A763}">
      <dgm:prSet/>
      <dgm:spPr/>
    </dgm:pt>
    <dgm:pt modelId="{74C306D1-84DE-4CA1-8A39-D307EF12EA6B}" type="sibTrans" cxnId="{DD6725C4-DCCC-4159-817C-34104D57A763}">
      <dgm:prSet/>
      <dgm:spPr/>
      <dgm:t>
        <a:bodyPr/>
        <a:lstStyle/>
        <a:p>
          <a:endParaRPr lang="en-GB"/>
        </a:p>
      </dgm:t>
    </dgm:pt>
    <dgm:pt modelId="{223C995A-CD95-4045-AB45-C6CC82CE57EC}">
      <dgm:prSet phldr="0"/>
      <dgm:spPr/>
      <dgm:t>
        <a:bodyPr/>
        <a:lstStyle/>
        <a:p>
          <a:pPr algn="l"/>
          <a:r>
            <a:rPr lang="en-GB" sz="1100" b="0">
              <a:latin typeface="Tw Cen MT Condensed" panose="020B0606020104020203"/>
            </a:rPr>
            <a:t>Managing</a:t>
          </a:r>
          <a:r>
            <a:rPr lang="en-GB" sz="1100" b="0"/>
            <a:t> recruitment for a high-stakes role sharpens your strategic thinking, stakeholder management, and talent evaluation skills.</a:t>
          </a:r>
          <a:endParaRPr lang="en-GB" sz="1100">
            <a:latin typeface="Tw Cen MT Condensed" panose="020B0606020104020203"/>
          </a:endParaRPr>
        </a:p>
      </dgm:t>
    </dgm:pt>
    <dgm:pt modelId="{F73A25F3-136B-485B-B5A4-AAD58F19911E}" type="parTrans" cxnId="{6D01A53C-0E51-4898-91D7-F67C7359E319}">
      <dgm:prSet/>
      <dgm:spPr/>
    </dgm:pt>
    <dgm:pt modelId="{B8F49DD3-9E1B-4948-AACF-18CE399AA30F}" type="sibTrans" cxnId="{6D01A53C-0E51-4898-91D7-F67C7359E319}">
      <dgm:prSet/>
      <dgm:spPr/>
      <dgm:t>
        <a:bodyPr/>
        <a:lstStyle/>
        <a:p>
          <a:endParaRPr lang="en-GB"/>
        </a:p>
      </dgm:t>
    </dgm:pt>
    <dgm:pt modelId="{B6D1FCC4-6DFF-4B71-A3B7-8155215FE245}">
      <dgm:prSet phldr="0"/>
      <dgm:spPr/>
      <dgm:t>
        <a:bodyPr/>
        <a:lstStyle/>
        <a:p>
          <a:pPr algn="l"/>
          <a:r>
            <a:rPr lang="en-GB" sz="1800" b="0">
              <a:latin typeface="Tw Cen MT Condensed" panose="020B0606020104020203"/>
            </a:rPr>
            <a:t>Prestige</a:t>
          </a:r>
          <a:r>
            <a:rPr lang="en-GB"/>
            <a:t> and Career Acceleration</a:t>
          </a:r>
        </a:p>
      </dgm:t>
    </dgm:pt>
    <dgm:pt modelId="{8B9826B1-0F3F-4B73-8188-51DDD9AF6FD8}" type="parTrans" cxnId="{3B0D315D-AFD4-4868-8B4A-49687D9ED377}">
      <dgm:prSet/>
      <dgm:spPr/>
    </dgm:pt>
    <dgm:pt modelId="{737954A4-3D9D-4260-A141-8A9A60A4CA64}" type="sibTrans" cxnId="{3B0D315D-AFD4-4868-8B4A-49687D9ED377}">
      <dgm:prSet/>
      <dgm:spPr/>
      <dgm:t>
        <a:bodyPr/>
        <a:lstStyle/>
        <a:p>
          <a:endParaRPr lang="en-GB"/>
        </a:p>
      </dgm:t>
    </dgm:pt>
    <dgm:pt modelId="{9FECD932-C910-4750-866A-CEDB1597538B}">
      <dgm:prSet phldr="0"/>
      <dgm:spPr/>
      <dgm:t>
        <a:bodyPr/>
        <a:lstStyle/>
        <a:p>
          <a:pPr algn="l"/>
          <a:r>
            <a:rPr lang="en-GB" sz="1100" b="1"/>
            <a:t>Association with a global brand</a:t>
          </a:r>
          <a:r>
            <a:rPr lang="en-GB" sz="1100" b="0"/>
            <a:t>: Apple’s reputation attracts top talent and elevates your own professional profile.</a:t>
          </a:r>
          <a:endParaRPr lang="en-GB"/>
        </a:p>
      </dgm:t>
    </dgm:pt>
    <dgm:pt modelId="{D8FD27A0-87C9-4E7F-83E2-C2C62E49CC72}" type="parTrans" cxnId="{7FB62FEC-4645-4581-8118-E98AE5588CF4}">
      <dgm:prSet/>
      <dgm:spPr/>
    </dgm:pt>
    <dgm:pt modelId="{6CCAA5CC-68B5-4E80-BD87-BFB7E2A92495}" type="sibTrans" cxnId="{7FB62FEC-4645-4581-8118-E98AE5588CF4}">
      <dgm:prSet/>
      <dgm:spPr/>
      <dgm:t>
        <a:bodyPr/>
        <a:lstStyle/>
        <a:p>
          <a:endParaRPr lang="en-GB"/>
        </a:p>
      </dgm:t>
    </dgm:pt>
    <dgm:pt modelId="{E3A283F4-8F3B-4DA0-AF21-FC81BBD3230F}">
      <dgm:prSet phldr="0"/>
      <dgm:spPr/>
      <dgm:t>
        <a:bodyPr/>
        <a:lstStyle/>
        <a:p>
          <a:pPr algn="l"/>
          <a:r>
            <a:rPr lang="en-GB" sz="1100" b="1"/>
            <a:t>Career mobility</a:t>
          </a:r>
          <a:r>
            <a:rPr lang="en-GB" sz="1100" b="0"/>
            <a:t>: Success in this role can open doors to broader HR, talent acquisition, or transformation leadership roles within Apple or other leading firms.</a:t>
          </a:r>
          <a:endParaRPr lang="en-GB" sz="1100"/>
        </a:p>
      </dgm:t>
    </dgm:pt>
    <dgm:pt modelId="{42611FE3-0AE9-42D8-AE51-F590105E59C3}" type="parTrans" cxnId="{DE96E7C3-84ED-472D-A504-D1DFE1823C85}">
      <dgm:prSet/>
      <dgm:spPr/>
    </dgm:pt>
    <dgm:pt modelId="{DAEF1ABA-BEAD-490D-A61A-491A1BE04BC1}" type="sibTrans" cxnId="{DE96E7C3-84ED-472D-A504-D1DFE1823C85}">
      <dgm:prSet/>
      <dgm:spPr/>
      <dgm:t>
        <a:bodyPr/>
        <a:lstStyle/>
        <a:p>
          <a:endParaRPr lang="en-GB"/>
        </a:p>
      </dgm:t>
    </dgm:pt>
    <dgm:pt modelId="{AB071B22-49CA-482F-9F3B-F9BF25B46271}">
      <dgm:prSet phldr="0"/>
      <dgm:spPr/>
      <dgm:t>
        <a:bodyPr/>
        <a:lstStyle/>
        <a:p>
          <a:pPr algn="l" rtl="0"/>
          <a:r>
            <a:rPr lang="en-GB" sz="1600">
              <a:solidFill>
                <a:srgbClr val="1D1D1F"/>
              </a:solidFill>
            </a:rPr>
            <a:t> </a:t>
          </a:r>
          <a:r>
            <a:rPr lang="en-GB" sz="1600">
              <a:solidFill>
                <a:srgbClr val="1D1D1F"/>
              </a:solidFill>
              <a:latin typeface="Tw Cen MT Condensed" panose="020B0606020104020203"/>
            </a:rPr>
            <a:t> Free Family </a:t>
          </a:r>
          <a:r>
            <a:rPr lang="en-GB" sz="3000" b="1"/>
            <a:t> subscription </a:t>
          </a:r>
          <a:r>
            <a:rPr lang="en-GB" sz="1600" b="0">
              <a:solidFill>
                <a:srgbClr val="1D1D1F"/>
              </a:solidFill>
              <a:latin typeface="Tw Cen MT Condensed" panose="020B0606020104020203"/>
            </a:rPr>
            <a:t>such</a:t>
          </a:r>
          <a:r>
            <a:rPr lang="en-GB" sz="1600">
              <a:solidFill>
                <a:srgbClr val="1D1D1F"/>
              </a:solidFill>
            </a:rPr>
            <a:t> as Apple TV+, iCloud+ and Apple Fitness</a:t>
          </a:r>
          <a:r>
            <a:rPr lang="en-GB" sz="1600">
              <a:solidFill>
                <a:srgbClr val="1D1D1F"/>
              </a:solidFill>
              <a:latin typeface="Tw Cen MT Condensed" panose="020B0606020104020203"/>
            </a:rPr>
            <a:t>+</a:t>
          </a:r>
          <a:endParaRPr lang="en-GB" sz="1600" b="0">
            <a:solidFill>
              <a:srgbClr val="1D1D1F"/>
            </a:solidFill>
            <a:latin typeface="Tw Cen MT Condensed" panose="020B0606020104020203"/>
          </a:endParaRPr>
        </a:p>
      </dgm:t>
    </dgm:pt>
    <dgm:pt modelId="{6B9A69AC-E29A-4921-B71D-15C0CD7F12F5}" type="parTrans" cxnId="{1FEBAA47-2ED3-4CCF-BB48-7E54DB794676}">
      <dgm:prSet/>
      <dgm:spPr/>
    </dgm:pt>
    <dgm:pt modelId="{AF72DBE1-1DEC-40A2-8332-49D35CE2D850}" type="sibTrans" cxnId="{1FEBAA47-2ED3-4CCF-BB48-7E54DB794676}">
      <dgm:prSet/>
      <dgm:spPr/>
      <dgm:t>
        <a:bodyPr/>
        <a:lstStyle/>
        <a:p>
          <a:endParaRPr lang="en-GB"/>
        </a:p>
      </dgm:t>
    </dgm:pt>
    <dgm:pt modelId="{83592B98-A66D-4F8F-9CB7-32090705A769}" type="pres">
      <dgm:prSet presAssocID="{10F74BF0-FBBF-42EE-A9CA-7C1C24B7FDCE}" presName="Name0" presStyleCnt="0">
        <dgm:presLayoutVars>
          <dgm:dir/>
          <dgm:resizeHandles val="exact"/>
        </dgm:presLayoutVars>
      </dgm:prSet>
      <dgm:spPr/>
    </dgm:pt>
    <dgm:pt modelId="{97665AFA-B1D4-4FE6-A3F3-83AEDB0E8B34}" type="pres">
      <dgm:prSet presAssocID="{604A88E9-9E2F-4A39-A341-EA05468B14C1}" presName="node" presStyleLbl="node1" presStyleIdx="0" presStyleCnt="7">
        <dgm:presLayoutVars>
          <dgm:bulletEnabled val="1"/>
        </dgm:presLayoutVars>
      </dgm:prSet>
      <dgm:spPr/>
    </dgm:pt>
    <dgm:pt modelId="{75C2D448-542A-48C3-9FD4-8AA71CAD7E4B}" type="pres">
      <dgm:prSet presAssocID="{EEC1A06B-573D-4C83-A08A-77C502AB9017}" presName="sibTrans" presStyleLbl="sibTrans1D1" presStyleIdx="0" presStyleCnt="6"/>
      <dgm:spPr/>
    </dgm:pt>
    <dgm:pt modelId="{535C4FB5-7191-48B0-93E3-45B46701217B}" type="pres">
      <dgm:prSet presAssocID="{EEC1A06B-573D-4C83-A08A-77C502AB9017}" presName="connectorText" presStyleLbl="sibTrans1D1" presStyleIdx="0" presStyleCnt="6"/>
      <dgm:spPr/>
    </dgm:pt>
    <dgm:pt modelId="{5DE6A2B5-95DA-480B-856F-99248B0A0DC8}" type="pres">
      <dgm:prSet presAssocID="{2E835E07-C26A-440A-A9B5-832F8CB604B4}" presName="node" presStyleLbl="node1" presStyleIdx="1" presStyleCnt="7">
        <dgm:presLayoutVars>
          <dgm:bulletEnabled val="1"/>
        </dgm:presLayoutVars>
      </dgm:prSet>
      <dgm:spPr/>
    </dgm:pt>
    <dgm:pt modelId="{B4717CAE-A82D-418F-BE26-F0D5B42D5748}" type="pres">
      <dgm:prSet presAssocID="{74C306D1-84DE-4CA1-8A39-D307EF12EA6B}" presName="sibTrans" presStyleLbl="sibTrans1D1" presStyleIdx="1" presStyleCnt="6"/>
      <dgm:spPr/>
    </dgm:pt>
    <dgm:pt modelId="{3618E43A-4DCC-461F-9D91-FD991F3EEAA5}" type="pres">
      <dgm:prSet presAssocID="{74C306D1-84DE-4CA1-8A39-D307EF12EA6B}" presName="connectorText" presStyleLbl="sibTrans1D1" presStyleIdx="1" presStyleCnt="6"/>
      <dgm:spPr/>
    </dgm:pt>
    <dgm:pt modelId="{B2E3F18B-609B-4621-B126-C3EE1BDA8E69}" type="pres">
      <dgm:prSet presAssocID="{223C995A-CD95-4045-AB45-C6CC82CE57EC}" presName="node" presStyleLbl="node1" presStyleIdx="2" presStyleCnt="7">
        <dgm:presLayoutVars>
          <dgm:bulletEnabled val="1"/>
        </dgm:presLayoutVars>
      </dgm:prSet>
      <dgm:spPr/>
    </dgm:pt>
    <dgm:pt modelId="{3380E32B-9C7B-49EB-8436-057AF011782E}" type="pres">
      <dgm:prSet presAssocID="{B8F49DD3-9E1B-4948-AACF-18CE399AA30F}" presName="sibTrans" presStyleLbl="sibTrans1D1" presStyleIdx="2" presStyleCnt="6"/>
      <dgm:spPr/>
    </dgm:pt>
    <dgm:pt modelId="{382D6DFC-9A69-49EC-93EF-04AFCCA9AD9E}" type="pres">
      <dgm:prSet presAssocID="{B8F49DD3-9E1B-4948-AACF-18CE399AA30F}" presName="connectorText" presStyleLbl="sibTrans1D1" presStyleIdx="2" presStyleCnt="6"/>
      <dgm:spPr/>
    </dgm:pt>
    <dgm:pt modelId="{4C99CBD0-5398-4F39-91CA-AD81D868754B}" type="pres">
      <dgm:prSet presAssocID="{B6D1FCC4-6DFF-4B71-A3B7-8155215FE245}" presName="node" presStyleLbl="node1" presStyleIdx="3" presStyleCnt="7">
        <dgm:presLayoutVars>
          <dgm:bulletEnabled val="1"/>
        </dgm:presLayoutVars>
      </dgm:prSet>
      <dgm:spPr/>
    </dgm:pt>
    <dgm:pt modelId="{06E680BC-7D78-4A84-AE18-CFDC8DFA7313}" type="pres">
      <dgm:prSet presAssocID="{737954A4-3D9D-4260-A141-8A9A60A4CA64}" presName="sibTrans" presStyleLbl="sibTrans1D1" presStyleIdx="3" presStyleCnt="6"/>
      <dgm:spPr/>
    </dgm:pt>
    <dgm:pt modelId="{86FB9258-12E0-4CEC-9CA6-73FEDB7ED7F2}" type="pres">
      <dgm:prSet presAssocID="{737954A4-3D9D-4260-A141-8A9A60A4CA64}" presName="connectorText" presStyleLbl="sibTrans1D1" presStyleIdx="3" presStyleCnt="6"/>
      <dgm:spPr/>
    </dgm:pt>
    <dgm:pt modelId="{07591EA1-893C-498E-8298-A8D965FC2668}" type="pres">
      <dgm:prSet presAssocID="{9FECD932-C910-4750-866A-CEDB1597538B}" presName="node" presStyleLbl="node1" presStyleIdx="4" presStyleCnt="7">
        <dgm:presLayoutVars>
          <dgm:bulletEnabled val="1"/>
        </dgm:presLayoutVars>
      </dgm:prSet>
      <dgm:spPr/>
    </dgm:pt>
    <dgm:pt modelId="{9F635B07-407F-481F-BDE4-58612D665027}" type="pres">
      <dgm:prSet presAssocID="{6CCAA5CC-68B5-4E80-BD87-BFB7E2A92495}" presName="sibTrans" presStyleLbl="sibTrans1D1" presStyleIdx="4" presStyleCnt="6"/>
      <dgm:spPr/>
    </dgm:pt>
    <dgm:pt modelId="{90AE7E80-8EB6-4957-8098-9AD871AA143A}" type="pres">
      <dgm:prSet presAssocID="{6CCAA5CC-68B5-4E80-BD87-BFB7E2A92495}" presName="connectorText" presStyleLbl="sibTrans1D1" presStyleIdx="4" presStyleCnt="6"/>
      <dgm:spPr/>
    </dgm:pt>
    <dgm:pt modelId="{56A3D7D8-9EF0-4AEA-B73F-17583314A7E5}" type="pres">
      <dgm:prSet presAssocID="{E3A283F4-8F3B-4DA0-AF21-FC81BBD3230F}" presName="node" presStyleLbl="node1" presStyleIdx="5" presStyleCnt="7">
        <dgm:presLayoutVars>
          <dgm:bulletEnabled val="1"/>
        </dgm:presLayoutVars>
      </dgm:prSet>
      <dgm:spPr/>
    </dgm:pt>
    <dgm:pt modelId="{2F6E01F2-662E-407E-BC11-ECE1BF534523}" type="pres">
      <dgm:prSet presAssocID="{DAEF1ABA-BEAD-490D-A61A-491A1BE04BC1}" presName="sibTrans" presStyleLbl="sibTrans1D1" presStyleIdx="5" presStyleCnt="6"/>
      <dgm:spPr/>
    </dgm:pt>
    <dgm:pt modelId="{483357FD-0F7A-402E-AF7A-41A95E4F2DED}" type="pres">
      <dgm:prSet presAssocID="{DAEF1ABA-BEAD-490D-A61A-491A1BE04BC1}" presName="connectorText" presStyleLbl="sibTrans1D1" presStyleIdx="5" presStyleCnt="6"/>
      <dgm:spPr/>
    </dgm:pt>
    <dgm:pt modelId="{D2C6E78D-D537-4B8A-910A-9107C74FB204}" type="pres">
      <dgm:prSet presAssocID="{AB071B22-49CA-482F-9F3B-F9BF25B46271}" presName="node" presStyleLbl="node1" presStyleIdx="6" presStyleCnt="7">
        <dgm:presLayoutVars>
          <dgm:bulletEnabled val="1"/>
        </dgm:presLayoutVars>
      </dgm:prSet>
      <dgm:spPr/>
    </dgm:pt>
  </dgm:ptLst>
  <dgm:cxnLst>
    <dgm:cxn modelId="{3487D925-2FD2-4075-BD33-94B1C1C5D460}" type="presOf" srcId="{EEC1A06B-573D-4C83-A08A-77C502AB9017}" destId="{535C4FB5-7191-48B0-93E3-45B46701217B}" srcOrd="1" destOrd="0" presId="urn:microsoft.com/office/officeart/2016/7/layout/RepeatingBendingProcessNew"/>
    <dgm:cxn modelId="{6D01A53C-0E51-4898-91D7-F67C7359E319}" srcId="{10F74BF0-FBBF-42EE-A9CA-7C1C24B7FDCE}" destId="{223C995A-CD95-4045-AB45-C6CC82CE57EC}" srcOrd="2" destOrd="0" parTransId="{F73A25F3-136B-485B-B5A4-AAD58F19911E}" sibTransId="{B8F49DD3-9E1B-4948-AACF-18CE399AA30F}"/>
    <dgm:cxn modelId="{3B0D315D-AFD4-4868-8B4A-49687D9ED377}" srcId="{10F74BF0-FBBF-42EE-A9CA-7C1C24B7FDCE}" destId="{B6D1FCC4-6DFF-4B71-A3B7-8155215FE245}" srcOrd="3" destOrd="0" parTransId="{8B9826B1-0F3F-4B73-8188-51DDD9AF6FD8}" sibTransId="{737954A4-3D9D-4260-A141-8A9A60A4CA64}"/>
    <dgm:cxn modelId="{39931C5E-6A64-4BCF-9831-7FD30E6E21AB}" type="presOf" srcId="{EEC1A06B-573D-4C83-A08A-77C502AB9017}" destId="{75C2D448-542A-48C3-9FD4-8AA71CAD7E4B}" srcOrd="0" destOrd="0" presId="urn:microsoft.com/office/officeart/2016/7/layout/RepeatingBendingProcessNew"/>
    <dgm:cxn modelId="{F4AA7363-5A9D-43F9-A844-0311C532C5AC}" type="presOf" srcId="{74C306D1-84DE-4CA1-8A39-D307EF12EA6B}" destId="{3618E43A-4DCC-461F-9D91-FD991F3EEAA5}" srcOrd="1" destOrd="0" presId="urn:microsoft.com/office/officeart/2016/7/layout/RepeatingBendingProcessNew"/>
    <dgm:cxn modelId="{C0E8C744-9446-479B-94AA-0E213331CB03}" type="presOf" srcId="{B8F49DD3-9E1B-4948-AACF-18CE399AA30F}" destId="{3380E32B-9C7B-49EB-8436-057AF011782E}" srcOrd="0" destOrd="0" presId="urn:microsoft.com/office/officeart/2016/7/layout/RepeatingBendingProcessNew"/>
    <dgm:cxn modelId="{BEBB3747-8F16-419E-9AAB-0F575845F04B}" type="presOf" srcId="{AB071B22-49CA-482F-9F3B-F9BF25B46271}" destId="{D2C6E78D-D537-4B8A-910A-9107C74FB204}" srcOrd="0" destOrd="0" presId="urn:microsoft.com/office/officeart/2016/7/layout/RepeatingBendingProcessNew"/>
    <dgm:cxn modelId="{1FEBAA47-2ED3-4CCF-BB48-7E54DB794676}" srcId="{10F74BF0-FBBF-42EE-A9CA-7C1C24B7FDCE}" destId="{AB071B22-49CA-482F-9F3B-F9BF25B46271}" srcOrd="6" destOrd="0" parTransId="{6B9A69AC-E29A-4921-B71D-15C0CD7F12F5}" sibTransId="{AF72DBE1-1DEC-40A2-8332-49D35CE2D850}"/>
    <dgm:cxn modelId="{17B0594C-DCAE-46B6-9FF7-A466A09D30C3}" type="presOf" srcId="{E3A283F4-8F3B-4DA0-AF21-FC81BBD3230F}" destId="{56A3D7D8-9EF0-4AEA-B73F-17583314A7E5}" srcOrd="0" destOrd="0" presId="urn:microsoft.com/office/officeart/2016/7/layout/RepeatingBendingProcessNew"/>
    <dgm:cxn modelId="{DADC8F4C-1D65-4112-9DF4-21F89860E6DF}" type="presOf" srcId="{B6D1FCC4-6DFF-4B71-A3B7-8155215FE245}" destId="{4C99CBD0-5398-4F39-91CA-AD81D868754B}" srcOrd="0" destOrd="0" presId="urn:microsoft.com/office/officeart/2016/7/layout/RepeatingBendingProcessNew"/>
    <dgm:cxn modelId="{F5BAC24E-176F-4F92-9C44-1AD9EE1DCDBA}" srcId="{10F74BF0-FBBF-42EE-A9CA-7C1C24B7FDCE}" destId="{604A88E9-9E2F-4A39-A341-EA05468B14C1}" srcOrd="0" destOrd="0" parTransId="{167D2013-E921-4844-BB5B-1ACDF25B696E}" sibTransId="{EEC1A06B-573D-4C83-A08A-77C502AB9017}"/>
    <dgm:cxn modelId="{05111E51-1546-47BB-A3C7-796734DE1CA2}" type="presOf" srcId="{10F74BF0-FBBF-42EE-A9CA-7C1C24B7FDCE}" destId="{83592B98-A66D-4F8F-9CB7-32090705A769}" srcOrd="0" destOrd="0" presId="urn:microsoft.com/office/officeart/2016/7/layout/RepeatingBendingProcessNew"/>
    <dgm:cxn modelId="{98B86675-174D-46CA-A41F-907B685D9C29}" type="presOf" srcId="{2E835E07-C26A-440A-A9B5-832F8CB604B4}" destId="{5DE6A2B5-95DA-480B-856F-99248B0A0DC8}" srcOrd="0" destOrd="0" presId="urn:microsoft.com/office/officeart/2016/7/layout/RepeatingBendingProcessNew"/>
    <dgm:cxn modelId="{56308C59-D945-426B-917E-BBC7B7EB8429}" type="presOf" srcId="{6CCAA5CC-68B5-4E80-BD87-BFB7E2A92495}" destId="{90AE7E80-8EB6-4957-8098-9AD871AA143A}" srcOrd="1" destOrd="0" presId="urn:microsoft.com/office/officeart/2016/7/layout/RepeatingBendingProcessNew"/>
    <dgm:cxn modelId="{62D7027C-A8D1-46DE-A136-3F87995CA392}" type="presOf" srcId="{DAEF1ABA-BEAD-490D-A61A-491A1BE04BC1}" destId="{2F6E01F2-662E-407E-BC11-ECE1BF534523}" srcOrd="0" destOrd="0" presId="urn:microsoft.com/office/officeart/2016/7/layout/RepeatingBendingProcessNew"/>
    <dgm:cxn modelId="{3F8AF887-8780-4061-98BD-42DB6725FF5F}" type="presOf" srcId="{B8F49DD3-9E1B-4948-AACF-18CE399AA30F}" destId="{382D6DFC-9A69-49EC-93EF-04AFCCA9AD9E}" srcOrd="1" destOrd="0" presId="urn:microsoft.com/office/officeart/2016/7/layout/RepeatingBendingProcessNew"/>
    <dgm:cxn modelId="{4F5AD28F-1E14-4DBC-A7FC-358B3B18B71E}" type="presOf" srcId="{223C995A-CD95-4045-AB45-C6CC82CE57EC}" destId="{B2E3F18B-609B-4621-B126-C3EE1BDA8E69}" srcOrd="0" destOrd="0" presId="urn:microsoft.com/office/officeart/2016/7/layout/RepeatingBendingProcessNew"/>
    <dgm:cxn modelId="{4F01CD99-8E77-4EA3-A124-2202C4E7104C}" type="presOf" srcId="{74C306D1-84DE-4CA1-8A39-D307EF12EA6B}" destId="{B4717CAE-A82D-418F-BE26-F0D5B42D5748}" srcOrd="0" destOrd="0" presId="urn:microsoft.com/office/officeart/2016/7/layout/RepeatingBendingProcessNew"/>
    <dgm:cxn modelId="{B8916EA9-C22E-4FCF-9B81-5200FD7992EB}" type="presOf" srcId="{737954A4-3D9D-4260-A141-8A9A60A4CA64}" destId="{06E680BC-7D78-4A84-AE18-CFDC8DFA7313}" srcOrd="0" destOrd="0" presId="urn:microsoft.com/office/officeart/2016/7/layout/RepeatingBendingProcessNew"/>
    <dgm:cxn modelId="{937571AE-8AD0-4878-AF76-C4FCFCD2F9D4}" type="presOf" srcId="{9FECD932-C910-4750-866A-CEDB1597538B}" destId="{07591EA1-893C-498E-8298-A8D965FC2668}" srcOrd="0" destOrd="0" presId="urn:microsoft.com/office/officeart/2016/7/layout/RepeatingBendingProcessNew"/>
    <dgm:cxn modelId="{DE96E7C3-84ED-472D-A504-D1DFE1823C85}" srcId="{10F74BF0-FBBF-42EE-A9CA-7C1C24B7FDCE}" destId="{E3A283F4-8F3B-4DA0-AF21-FC81BBD3230F}" srcOrd="5" destOrd="0" parTransId="{42611FE3-0AE9-42D8-AE51-F590105E59C3}" sibTransId="{DAEF1ABA-BEAD-490D-A61A-491A1BE04BC1}"/>
    <dgm:cxn modelId="{DD6725C4-DCCC-4159-817C-34104D57A763}" srcId="{10F74BF0-FBBF-42EE-A9CA-7C1C24B7FDCE}" destId="{2E835E07-C26A-440A-A9B5-832F8CB604B4}" srcOrd="1" destOrd="0" parTransId="{CCF9C174-FB99-43A7-B5EE-AA76C2FE070E}" sibTransId="{74C306D1-84DE-4CA1-8A39-D307EF12EA6B}"/>
    <dgm:cxn modelId="{839BF8D6-588B-40E7-9EC6-A5F0FDF5AC94}" type="presOf" srcId="{6CCAA5CC-68B5-4E80-BD87-BFB7E2A92495}" destId="{9F635B07-407F-481F-BDE4-58612D665027}" srcOrd="0" destOrd="0" presId="urn:microsoft.com/office/officeart/2016/7/layout/RepeatingBendingProcessNew"/>
    <dgm:cxn modelId="{5ECE32DE-4603-470D-BC85-2A478D116846}" type="presOf" srcId="{737954A4-3D9D-4260-A141-8A9A60A4CA64}" destId="{86FB9258-12E0-4CEC-9CA6-73FEDB7ED7F2}" srcOrd="1" destOrd="0" presId="urn:microsoft.com/office/officeart/2016/7/layout/RepeatingBendingProcessNew"/>
    <dgm:cxn modelId="{919A37E9-3747-43B6-9CA4-AD7EA6D64C4D}" type="presOf" srcId="{DAEF1ABA-BEAD-490D-A61A-491A1BE04BC1}" destId="{483357FD-0F7A-402E-AF7A-41A95E4F2DED}" srcOrd="1" destOrd="0" presId="urn:microsoft.com/office/officeart/2016/7/layout/RepeatingBendingProcessNew"/>
    <dgm:cxn modelId="{7FB62FEC-4645-4581-8118-E98AE5588CF4}" srcId="{10F74BF0-FBBF-42EE-A9CA-7C1C24B7FDCE}" destId="{9FECD932-C910-4750-866A-CEDB1597538B}" srcOrd="4" destOrd="0" parTransId="{D8FD27A0-87C9-4E7F-83E2-C2C62E49CC72}" sibTransId="{6CCAA5CC-68B5-4E80-BD87-BFB7E2A92495}"/>
    <dgm:cxn modelId="{C1B28CEF-8DE6-48C8-BA2A-B6D11D8FDF41}" type="presOf" srcId="{604A88E9-9E2F-4A39-A341-EA05468B14C1}" destId="{97665AFA-B1D4-4FE6-A3F3-83AEDB0E8B34}" srcOrd="0" destOrd="0" presId="urn:microsoft.com/office/officeart/2016/7/layout/RepeatingBendingProcessNew"/>
    <dgm:cxn modelId="{F34FA353-D857-4921-8BEF-2074F0F0C250}" type="presParOf" srcId="{83592B98-A66D-4F8F-9CB7-32090705A769}" destId="{97665AFA-B1D4-4FE6-A3F3-83AEDB0E8B34}" srcOrd="0" destOrd="0" presId="urn:microsoft.com/office/officeart/2016/7/layout/RepeatingBendingProcessNew"/>
    <dgm:cxn modelId="{3C2269BD-F54D-4142-ADD4-3FF6CF7DFCD4}" type="presParOf" srcId="{83592B98-A66D-4F8F-9CB7-32090705A769}" destId="{75C2D448-542A-48C3-9FD4-8AA71CAD7E4B}" srcOrd="1" destOrd="0" presId="urn:microsoft.com/office/officeart/2016/7/layout/RepeatingBendingProcessNew"/>
    <dgm:cxn modelId="{7E883A76-5621-4B59-8BE8-FE39FB8E90C5}" type="presParOf" srcId="{75C2D448-542A-48C3-9FD4-8AA71CAD7E4B}" destId="{535C4FB5-7191-48B0-93E3-45B46701217B}" srcOrd="0" destOrd="0" presId="urn:microsoft.com/office/officeart/2016/7/layout/RepeatingBendingProcessNew"/>
    <dgm:cxn modelId="{B56B88C7-ADC0-4E8C-9361-7AA3D972BC59}" type="presParOf" srcId="{83592B98-A66D-4F8F-9CB7-32090705A769}" destId="{5DE6A2B5-95DA-480B-856F-99248B0A0DC8}" srcOrd="2" destOrd="0" presId="urn:microsoft.com/office/officeart/2016/7/layout/RepeatingBendingProcessNew"/>
    <dgm:cxn modelId="{19BB9392-89C0-48CC-9409-31DBA7FA5FD4}" type="presParOf" srcId="{83592B98-A66D-4F8F-9CB7-32090705A769}" destId="{B4717CAE-A82D-418F-BE26-F0D5B42D5748}" srcOrd="3" destOrd="0" presId="urn:microsoft.com/office/officeart/2016/7/layout/RepeatingBendingProcessNew"/>
    <dgm:cxn modelId="{5D9F9EC3-3C1C-4948-BF5E-17D5B22B44F9}" type="presParOf" srcId="{B4717CAE-A82D-418F-BE26-F0D5B42D5748}" destId="{3618E43A-4DCC-461F-9D91-FD991F3EEAA5}" srcOrd="0" destOrd="0" presId="urn:microsoft.com/office/officeart/2016/7/layout/RepeatingBendingProcessNew"/>
    <dgm:cxn modelId="{7967283D-7500-40BD-B670-A6C6EE30E70A}" type="presParOf" srcId="{83592B98-A66D-4F8F-9CB7-32090705A769}" destId="{B2E3F18B-609B-4621-B126-C3EE1BDA8E69}" srcOrd="4" destOrd="0" presId="urn:microsoft.com/office/officeart/2016/7/layout/RepeatingBendingProcessNew"/>
    <dgm:cxn modelId="{F04355F2-6C73-4B2A-9DBA-D8CF2B7A30DB}" type="presParOf" srcId="{83592B98-A66D-4F8F-9CB7-32090705A769}" destId="{3380E32B-9C7B-49EB-8436-057AF011782E}" srcOrd="5" destOrd="0" presId="urn:microsoft.com/office/officeart/2016/7/layout/RepeatingBendingProcessNew"/>
    <dgm:cxn modelId="{949EBF79-8AF4-4B61-8CAC-81FF195723E1}" type="presParOf" srcId="{3380E32B-9C7B-49EB-8436-057AF011782E}" destId="{382D6DFC-9A69-49EC-93EF-04AFCCA9AD9E}" srcOrd="0" destOrd="0" presId="urn:microsoft.com/office/officeart/2016/7/layout/RepeatingBendingProcessNew"/>
    <dgm:cxn modelId="{C90C2673-EB19-4C04-9320-E8DF0EE3570D}" type="presParOf" srcId="{83592B98-A66D-4F8F-9CB7-32090705A769}" destId="{4C99CBD0-5398-4F39-91CA-AD81D868754B}" srcOrd="6" destOrd="0" presId="urn:microsoft.com/office/officeart/2016/7/layout/RepeatingBendingProcessNew"/>
    <dgm:cxn modelId="{EDA6E279-C995-4924-B5AA-50AFE8BEDAD2}" type="presParOf" srcId="{83592B98-A66D-4F8F-9CB7-32090705A769}" destId="{06E680BC-7D78-4A84-AE18-CFDC8DFA7313}" srcOrd="7" destOrd="0" presId="urn:microsoft.com/office/officeart/2016/7/layout/RepeatingBendingProcessNew"/>
    <dgm:cxn modelId="{74A22F4B-4D1A-4C93-BD04-F88150B98FF6}" type="presParOf" srcId="{06E680BC-7D78-4A84-AE18-CFDC8DFA7313}" destId="{86FB9258-12E0-4CEC-9CA6-73FEDB7ED7F2}" srcOrd="0" destOrd="0" presId="urn:microsoft.com/office/officeart/2016/7/layout/RepeatingBendingProcessNew"/>
    <dgm:cxn modelId="{E68E19B9-5DD7-47CF-B95F-DD21FF905656}" type="presParOf" srcId="{83592B98-A66D-4F8F-9CB7-32090705A769}" destId="{07591EA1-893C-498E-8298-A8D965FC2668}" srcOrd="8" destOrd="0" presId="urn:microsoft.com/office/officeart/2016/7/layout/RepeatingBendingProcessNew"/>
    <dgm:cxn modelId="{69E38AEF-FC47-477D-A669-28BFFA620D58}" type="presParOf" srcId="{83592B98-A66D-4F8F-9CB7-32090705A769}" destId="{9F635B07-407F-481F-BDE4-58612D665027}" srcOrd="9" destOrd="0" presId="urn:microsoft.com/office/officeart/2016/7/layout/RepeatingBendingProcessNew"/>
    <dgm:cxn modelId="{36067DE1-5472-4159-847C-CB6F423EBD19}" type="presParOf" srcId="{9F635B07-407F-481F-BDE4-58612D665027}" destId="{90AE7E80-8EB6-4957-8098-9AD871AA143A}" srcOrd="0" destOrd="0" presId="urn:microsoft.com/office/officeart/2016/7/layout/RepeatingBendingProcessNew"/>
    <dgm:cxn modelId="{9CEC8CE7-1AC9-4C3D-B80F-30092252017D}" type="presParOf" srcId="{83592B98-A66D-4F8F-9CB7-32090705A769}" destId="{56A3D7D8-9EF0-4AEA-B73F-17583314A7E5}" srcOrd="10" destOrd="0" presId="urn:microsoft.com/office/officeart/2016/7/layout/RepeatingBendingProcessNew"/>
    <dgm:cxn modelId="{6DF847CC-FC62-4837-BA46-29B01DC81C53}" type="presParOf" srcId="{83592B98-A66D-4F8F-9CB7-32090705A769}" destId="{2F6E01F2-662E-407E-BC11-ECE1BF534523}" srcOrd="11" destOrd="0" presId="urn:microsoft.com/office/officeart/2016/7/layout/RepeatingBendingProcessNew"/>
    <dgm:cxn modelId="{FF9AE40A-B81B-4A62-B340-848E10AFC356}" type="presParOf" srcId="{2F6E01F2-662E-407E-BC11-ECE1BF534523}" destId="{483357FD-0F7A-402E-AF7A-41A95E4F2DED}" srcOrd="0" destOrd="0" presId="urn:microsoft.com/office/officeart/2016/7/layout/RepeatingBendingProcessNew"/>
    <dgm:cxn modelId="{24292665-9618-436A-B392-2B67E347227D}" type="presParOf" srcId="{83592B98-A66D-4F8F-9CB7-32090705A769}" destId="{D2C6E78D-D537-4B8A-910A-9107C74FB204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0F74BF0-FBBF-42EE-A9CA-7C1C24B7FDCE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700E20D-66CE-4117-A743-74C951CEBC83}">
      <dgm:prSet phldr="0"/>
      <dgm:spPr/>
      <dgm:t>
        <a:bodyPr/>
        <a:lstStyle/>
        <a:p>
          <a:pPr algn="l"/>
          <a:r>
            <a:rPr lang="en-GB" sz="1400" b="1">
              <a:latin typeface="Arial Nova"/>
            </a:rPr>
            <a:t>Essential Skills &amp; Qualifications:</a:t>
          </a:r>
          <a:endParaRPr lang="en-GB" sz="1400" b="0">
            <a:latin typeface="Arial Nova"/>
          </a:endParaRPr>
        </a:p>
      </dgm:t>
    </dgm:pt>
    <dgm:pt modelId="{59BC6B4A-4312-41E8-8319-0C41170A1FBF}" type="parTrans" cxnId="{18BB15ED-CC68-40C8-B9A4-E32E7160A33F}">
      <dgm:prSet/>
      <dgm:spPr/>
    </dgm:pt>
    <dgm:pt modelId="{CB3BA25C-244B-439C-92F8-31BE965DD243}" type="sibTrans" cxnId="{18BB15ED-CC68-40C8-B9A4-E32E7160A33F}">
      <dgm:prSet/>
      <dgm:spPr/>
      <dgm:t>
        <a:bodyPr/>
        <a:lstStyle/>
        <a:p>
          <a:endParaRPr lang="en-GB"/>
        </a:p>
      </dgm:t>
    </dgm:pt>
    <dgm:pt modelId="{6D69057B-82C5-4F05-B468-2C99709C3217}">
      <dgm:prSet phldr="0"/>
      <dgm:spPr/>
      <dgm:t>
        <a:bodyPr/>
        <a:lstStyle/>
        <a:p>
          <a:pPr algn="l"/>
          <a:r>
            <a:rPr lang="en-GB" sz="1400" b="0">
              <a:latin typeface="Arial Nova"/>
            </a:rPr>
            <a:t>Bachelor's degree in business, Management, or related field</a:t>
          </a:r>
        </a:p>
      </dgm:t>
    </dgm:pt>
    <dgm:pt modelId="{35D2B6DB-BFCD-41F8-9AE9-BDDF3FA733D5}" type="parTrans" cxnId="{CB56A697-82B4-436C-95E6-009B378F8A43}">
      <dgm:prSet/>
      <dgm:spPr/>
    </dgm:pt>
    <dgm:pt modelId="{7E573A20-5090-4A9B-9B93-D01256D720EF}" type="sibTrans" cxnId="{CB56A697-82B4-436C-95E6-009B378F8A43}">
      <dgm:prSet/>
      <dgm:spPr/>
      <dgm:t>
        <a:bodyPr/>
        <a:lstStyle/>
        <a:p>
          <a:endParaRPr lang="en-GB"/>
        </a:p>
      </dgm:t>
    </dgm:pt>
    <dgm:pt modelId="{2BB31D09-DAC3-45F7-9082-0310506898F3}">
      <dgm:prSet phldr="0"/>
      <dgm:spPr/>
      <dgm:t>
        <a:bodyPr/>
        <a:lstStyle/>
        <a:p>
          <a:pPr algn="l"/>
          <a:r>
            <a:rPr lang="en-GB" sz="1400" b="0">
              <a:latin typeface="Arial Nova"/>
            </a:rPr>
            <a:t>Minimum 5 years’ experience in project management</a:t>
          </a:r>
        </a:p>
      </dgm:t>
    </dgm:pt>
    <dgm:pt modelId="{48D1AD47-6253-4EA0-BF2D-E4C24BB87B48}" type="parTrans" cxnId="{410A0686-D42A-4D94-B03C-968F01DA3CDA}">
      <dgm:prSet/>
      <dgm:spPr/>
    </dgm:pt>
    <dgm:pt modelId="{87C55796-31F9-4492-861A-CEECC86370FD}" type="sibTrans" cxnId="{410A0686-D42A-4D94-B03C-968F01DA3CDA}">
      <dgm:prSet/>
      <dgm:spPr/>
      <dgm:t>
        <a:bodyPr/>
        <a:lstStyle/>
        <a:p>
          <a:endParaRPr lang="en-GB"/>
        </a:p>
      </dgm:t>
    </dgm:pt>
    <dgm:pt modelId="{726CB971-1C7A-4363-B59C-2C47F5771699}">
      <dgm:prSet phldr="0"/>
      <dgm:spPr/>
      <dgm:t>
        <a:bodyPr/>
        <a:lstStyle/>
        <a:p>
          <a:pPr algn="l"/>
          <a:r>
            <a:rPr lang="en-GB" sz="1400" b="0">
              <a:latin typeface="Arial Nova"/>
            </a:rPr>
            <a:t>Certified in Agile / Prince2 methodologies (preferred)</a:t>
          </a:r>
        </a:p>
      </dgm:t>
    </dgm:pt>
    <dgm:pt modelId="{6E906654-4410-4B5A-94D3-E738034CCA69}" type="parTrans" cxnId="{2EE83EE4-6ABF-41EA-9FFF-277358B873CB}">
      <dgm:prSet/>
      <dgm:spPr/>
    </dgm:pt>
    <dgm:pt modelId="{55D64831-FB2A-418C-8531-09BA2F78E5A0}" type="sibTrans" cxnId="{2EE83EE4-6ABF-41EA-9FFF-277358B873CB}">
      <dgm:prSet/>
      <dgm:spPr/>
      <dgm:t>
        <a:bodyPr/>
        <a:lstStyle/>
        <a:p>
          <a:endParaRPr lang="en-GB"/>
        </a:p>
      </dgm:t>
    </dgm:pt>
    <dgm:pt modelId="{8113B6E3-7414-4ED9-9770-A9E7B2C5CB6A}">
      <dgm:prSet phldr="0"/>
      <dgm:spPr/>
      <dgm:t>
        <a:bodyPr/>
        <a:lstStyle/>
        <a:p>
          <a:pPr algn="l"/>
          <a:r>
            <a:rPr lang="en-GB" sz="1400" b="0">
              <a:latin typeface="Arial Nova"/>
            </a:rPr>
            <a:t>Excellent leadership and communication skills</a:t>
          </a:r>
        </a:p>
      </dgm:t>
    </dgm:pt>
    <dgm:pt modelId="{45DBCC6D-3CFC-450C-BC53-0324B2EA3911}" type="parTrans" cxnId="{24613939-DF88-4B9C-B33B-B244C7918188}">
      <dgm:prSet/>
      <dgm:spPr/>
    </dgm:pt>
    <dgm:pt modelId="{F0E74CA1-A787-46F9-925E-EA48A6FDC6F4}" type="sibTrans" cxnId="{24613939-DF88-4B9C-B33B-B244C7918188}">
      <dgm:prSet/>
      <dgm:spPr/>
      <dgm:t>
        <a:bodyPr/>
        <a:lstStyle/>
        <a:p>
          <a:endParaRPr lang="en-GB"/>
        </a:p>
      </dgm:t>
    </dgm:pt>
    <dgm:pt modelId="{67A60B85-1746-42DF-9FC3-0AAB5F1C204A}">
      <dgm:prSet phldr="0"/>
      <dgm:spPr/>
      <dgm:t>
        <a:bodyPr/>
        <a:lstStyle/>
        <a:p>
          <a:pPr algn="l"/>
          <a:r>
            <a:rPr lang="en-GB" sz="1400" b="0">
              <a:latin typeface="Arial Nova"/>
            </a:rPr>
            <a:t>Strong analytical and problem-solving abilities</a:t>
          </a:r>
        </a:p>
      </dgm:t>
    </dgm:pt>
    <dgm:pt modelId="{25C2900C-34E7-43DE-ABDE-863CB44B776D}" type="parTrans" cxnId="{BE05B564-3181-44A4-86BC-9D286F2350A8}">
      <dgm:prSet/>
      <dgm:spPr/>
    </dgm:pt>
    <dgm:pt modelId="{9040A619-1CEF-4032-AEE7-58332AB2BEC2}" type="sibTrans" cxnId="{BE05B564-3181-44A4-86BC-9D286F2350A8}">
      <dgm:prSet/>
      <dgm:spPr/>
      <dgm:t>
        <a:bodyPr/>
        <a:lstStyle/>
        <a:p>
          <a:endParaRPr lang="en-GB"/>
        </a:p>
      </dgm:t>
    </dgm:pt>
    <dgm:pt modelId="{7FD7FB62-227F-4890-8BAB-5926A0717C79}">
      <dgm:prSet phldr="0"/>
      <dgm:spPr/>
      <dgm:t>
        <a:bodyPr/>
        <a:lstStyle/>
        <a:p>
          <a:pPr algn="l"/>
          <a:r>
            <a:rPr lang="en-GB" sz="1400" b="0">
              <a:latin typeface="Arial Nova"/>
            </a:rPr>
            <a:t>Ability to work under pressure and manage multiple teams</a:t>
          </a:r>
        </a:p>
      </dgm:t>
    </dgm:pt>
    <dgm:pt modelId="{C845CB8C-83C6-4686-B6BB-B82643C5F9CA}" type="parTrans" cxnId="{5D6F9B87-E944-41CC-B7C4-8E9146D71D3E}">
      <dgm:prSet/>
      <dgm:spPr/>
    </dgm:pt>
    <dgm:pt modelId="{4B93E585-6FA7-446E-8C55-38C88AD920E7}" type="sibTrans" cxnId="{5D6F9B87-E944-41CC-B7C4-8E9146D71D3E}">
      <dgm:prSet/>
      <dgm:spPr/>
      <dgm:t>
        <a:bodyPr/>
        <a:lstStyle/>
        <a:p>
          <a:endParaRPr lang="en-GB"/>
        </a:p>
      </dgm:t>
    </dgm:pt>
    <dgm:pt modelId="{83592B98-A66D-4F8F-9CB7-32090705A769}" type="pres">
      <dgm:prSet presAssocID="{10F74BF0-FBBF-42EE-A9CA-7C1C24B7FDCE}" presName="Name0" presStyleCnt="0">
        <dgm:presLayoutVars>
          <dgm:dir/>
          <dgm:resizeHandles val="exact"/>
        </dgm:presLayoutVars>
      </dgm:prSet>
      <dgm:spPr/>
    </dgm:pt>
    <dgm:pt modelId="{F35C2F66-C5A0-42B3-9E97-F390850E310A}" type="pres">
      <dgm:prSet presAssocID="{B700E20D-66CE-4117-A743-74C951CEBC83}" presName="node" presStyleLbl="node1" presStyleIdx="0" presStyleCnt="7">
        <dgm:presLayoutVars>
          <dgm:bulletEnabled val="1"/>
        </dgm:presLayoutVars>
      </dgm:prSet>
      <dgm:spPr/>
    </dgm:pt>
    <dgm:pt modelId="{15CCA2B0-EA66-4675-9EE9-0DA5D7EC6E85}" type="pres">
      <dgm:prSet presAssocID="{CB3BA25C-244B-439C-92F8-31BE965DD243}" presName="sibTrans" presStyleLbl="sibTrans1D1" presStyleIdx="0" presStyleCnt="6"/>
      <dgm:spPr/>
    </dgm:pt>
    <dgm:pt modelId="{73A3E98F-D27E-442B-84BF-F5297E384C40}" type="pres">
      <dgm:prSet presAssocID="{CB3BA25C-244B-439C-92F8-31BE965DD243}" presName="connectorText" presStyleLbl="sibTrans1D1" presStyleIdx="0" presStyleCnt="6"/>
      <dgm:spPr/>
    </dgm:pt>
    <dgm:pt modelId="{C1439C07-1DA5-4646-8F3C-33845596083E}" type="pres">
      <dgm:prSet presAssocID="{6D69057B-82C5-4F05-B468-2C99709C3217}" presName="node" presStyleLbl="node1" presStyleIdx="1" presStyleCnt="7">
        <dgm:presLayoutVars>
          <dgm:bulletEnabled val="1"/>
        </dgm:presLayoutVars>
      </dgm:prSet>
      <dgm:spPr/>
    </dgm:pt>
    <dgm:pt modelId="{1E90BF0B-A919-49C6-946D-47D825FD823B}" type="pres">
      <dgm:prSet presAssocID="{7E573A20-5090-4A9B-9B93-D01256D720EF}" presName="sibTrans" presStyleLbl="sibTrans1D1" presStyleIdx="1" presStyleCnt="6"/>
      <dgm:spPr/>
    </dgm:pt>
    <dgm:pt modelId="{D86F60A9-7CEC-4093-9985-308C7DD81A14}" type="pres">
      <dgm:prSet presAssocID="{7E573A20-5090-4A9B-9B93-D01256D720EF}" presName="connectorText" presStyleLbl="sibTrans1D1" presStyleIdx="1" presStyleCnt="6"/>
      <dgm:spPr/>
    </dgm:pt>
    <dgm:pt modelId="{6BD8C2F2-B51D-400B-9E01-72F63EA74BFF}" type="pres">
      <dgm:prSet presAssocID="{2BB31D09-DAC3-45F7-9082-0310506898F3}" presName="node" presStyleLbl="node1" presStyleIdx="2" presStyleCnt="7">
        <dgm:presLayoutVars>
          <dgm:bulletEnabled val="1"/>
        </dgm:presLayoutVars>
      </dgm:prSet>
      <dgm:spPr/>
    </dgm:pt>
    <dgm:pt modelId="{085592F4-5822-418F-8057-8AE46CAC92ED}" type="pres">
      <dgm:prSet presAssocID="{87C55796-31F9-4492-861A-CEECC86370FD}" presName="sibTrans" presStyleLbl="sibTrans1D1" presStyleIdx="2" presStyleCnt="6"/>
      <dgm:spPr/>
    </dgm:pt>
    <dgm:pt modelId="{F99358BD-5C76-4D27-93EB-23A679635851}" type="pres">
      <dgm:prSet presAssocID="{87C55796-31F9-4492-861A-CEECC86370FD}" presName="connectorText" presStyleLbl="sibTrans1D1" presStyleIdx="2" presStyleCnt="6"/>
      <dgm:spPr/>
    </dgm:pt>
    <dgm:pt modelId="{64166021-0E45-4B28-B2FD-6D2B0AAC4EC3}" type="pres">
      <dgm:prSet presAssocID="{726CB971-1C7A-4363-B59C-2C47F5771699}" presName="node" presStyleLbl="node1" presStyleIdx="3" presStyleCnt="7">
        <dgm:presLayoutVars>
          <dgm:bulletEnabled val="1"/>
        </dgm:presLayoutVars>
      </dgm:prSet>
      <dgm:spPr/>
    </dgm:pt>
    <dgm:pt modelId="{FAE90BC0-2979-4F20-BF48-8F13F88107C1}" type="pres">
      <dgm:prSet presAssocID="{55D64831-FB2A-418C-8531-09BA2F78E5A0}" presName="sibTrans" presStyleLbl="sibTrans1D1" presStyleIdx="3" presStyleCnt="6"/>
      <dgm:spPr/>
    </dgm:pt>
    <dgm:pt modelId="{248EFFEB-90CE-45CF-A899-B7248DC9BBBA}" type="pres">
      <dgm:prSet presAssocID="{55D64831-FB2A-418C-8531-09BA2F78E5A0}" presName="connectorText" presStyleLbl="sibTrans1D1" presStyleIdx="3" presStyleCnt="6"/>
      <dgm:spPr/>
    </dgm:pt>
    <dgm:pt modelId="{913AF3B8-64A9-4969-B6A0-7DAF7B7855FE}" type="pres">
      <dgm:prSet presAssocID="{8113B6E3-7414-4ED9-9770-A9E7B2C5CB6A}" presName="node" presStyleLbl="node1" presStyleIdx="4" presStyleCnt="7">
        <dgm:presLayoutVars>
          <dgm:bulletEnabled val="1"/>
        </dgm:presLayoutVars>
      </dgm:prSet>
      <dgm:spPr/>
    </dgm:pt>
    <dgm:pt modelId="{5D930FB2-7CC1-4355-A249-9CBA79A4606D}" type="pres">
      <dgm:prSet presAssocID="{F0E74CA1-A787-46F9-925E-EA48A6FDC6F4}" presName="sibTrans" presStyleLbl="sibTrans1D1" presStyleIdx="4" presStyleCnt="6"/>
      <dgm:spPr/>
    </dgm:pt>
    <dgm:pt modelId="{6E000BA5-044B-4647-8EC8-9C16A0957E41}" type="pres">
      <dgm:prSet presAssocID="{F0E74CA1-A787-46F9-925E-EA48A6FDC6F4}" presName="connectorText" presStyleLbl="sibTrans1D1" presStyleIdx="4" presStyleCnt="6"/>
      <dgm:spPr/>
    </dgm:pt>
    <dgm:pt modelId="{924F6513-3F8C-4837-B61D-D9494F7D3846}" type="pres">
      <dgm:prSet presAssocID="{67A60B85-1746-42DF-9FC3-0AAB5F1C204A}" presName="node" presStyleLbl="node1" presStyleIdx="5" presStyleCnt="7">
        <dgm:presLayoutVars>
          <dgm:bulletEnabled val="1"/>
        </dgm:presLayoutVars>
      </dgm:prSet>
      <dgm:spPr/>
    </dgm:pt>
    <dgm:pt modelId="{5B05F0FF-F59E-4CC1-884E-336FBE9A3D90}" type="pres">
      <dgm:prSet presAssocID="{9040A619-1CEF-4032-AEE7-58332AB2BEC2}" presName="sibTrans" presStyleLbl="sibTrans1D1" presStyleIdx="5" presStyleCnt="6"/>
      <dgm:spPr/>
    </dgm:pt>
    <dgm:pt modelId="{7DC17CB3-95CD-4EDC-836A-35D4FADF1CEA}" type="pres">
      <dgm:prSet presAssocID="{9040A619-1CEF-4032-AEE7-58332AB2BEC2}" presName="connectorText" presStyleLbl="sibTrans1D1" presStyleIdx="5" presStyleCnt="6"/>
      <dgm:spPr/>
    </dgm:pt>
    <dgm:pt modelId="{5D90D627-9131-409D-B499-C1456971243B}" type="pres">
      <dgm:prSet presAssocID="{7FD7FB62-227F-4890-8BAB-5926A0717C79}" presName="node" presStyleLbl="node1" presStyleIdx="6" presStyleCnt="7">
        <dgm:presLayoutVars>
          <dgm:bulletEnabled val="1"/>
        </dgm:presLayoutVars>
      </dgm:prSet>
      <dgm:spPr/>
    </dgm:pt>
  </dgm:ptLst>
  <dgm:cxnLst>
    <dgm:cxn modelId="{D9E87C06-481E-452F-AC2B-2A2D4D881359}" type="presOf" srcId="{9040A619-1CEF-4032-AEE7-58332AB2BEC2}" destId="{5B05F0FF-F59E-4CC1-884E-336FBE9A3D90}" srcOrd="0" destOrd="0" presId="urn:microsoft.com/office/officeart/2016/7/layout/RepeatingBendingProcessNew"/>
    <dgm:cxn modelId="{ED2F5D11-DF7D-478C-8E1B-7FE29ACC8AD6}" type="presOf" srcId="{9040A619-1CEF-4032-AEE7-58332AB2BEC2}" destId="{7DC17CB3-95CD-4EDC-836A-35D4FADF1CEA}" srcOrd="1" destOrd="0" presId="urn:microsoft.com/office/officeart/2016/7/layout/RepeatingBendingProcessNew"/>
    <dgm:cxn modelId="{5A917625-5A99-40B6-AC35-20A21C1A03C2}" type="presOf" srcId="{7FD7FB62-227F-4890-8BAB-5926A0717C79}" destId="{5D90D627-9131-409D-B499-C1456971243B}" srcOrd="0" destOrd="0" presId="urn:microsoft.com/office/officeart/2016/7/layout/RepeatingBendingProcessNew"/>
    <dgm:cxn modelId="{D8C1D828-4B94-4B14-AE7D-D42F7C30567D}" type="presOf" srcId="{726CB971-1C7A-4363-B59C-2C47F5771699}" destId="{64166021-0E45-4B28-B2FD-6D2B0AAC4EC3}" srcOrd="0" destOrd="0" presId="urn:microsoft.com/office/officeart/2016/7/layout/RepeatingBendingProcessNew"/>
    <dgm:cxn modelId="{24613939-DF88-4B9C-B33B-B244C7918188}" srcId="{10F74BF0-FBBF-42EE-A9CA-7C1C24B7FDCE}" destId="{8113B6E3-7414-4ED9-9770-A9E7B2C5CB6A}" srcOrd="4" destOrd="0" parTransId="{45DBCC6D-3CFC-450C-BC53-0324B2EA3911}" sibTransId="{F0E74CA1-A787-46F9-925E-EA48A6FDC6F4}"/>
    <dgm:cxn modelId="{BE05B564-3181-44A4-86BC-9D286F2350A8}" srcId="{10F74BF0-FBBF-42EE-A9CA-7C1C24B7FDCE}" destId="{67A60B85-1746-42DF-9FC3-0AAB5F1C204A}" srcOrd="5" destOrd="0" parTransId="{25C2900C-34E7-43DE-ABDE-863CB44B776D}" sibTransId="{9040A619-1CEF-4032-AEE7-58332AB2BEC2}"/>
    <dgm:cxn modelId="{05111E51-1546-47BB-A3C7-796734DE1CA2}" type="presOf" srcId="{10F74BF0-FBBF-42EE-A9CA-7C1C24B7FDCE}" destId="{83592B98-A66D-4F8F-9CB7-32090705A769}" srcOrd="0" destOrd="0" presId="urn:microsoft.com/office/officeart/2016/7/layout/RepeatingBendingProcessNew"/>
    <dgm:cxn modelId="{58809771-2713-4554-B795-D609189030AF}" type="presOf" srcId="{67A60B85-1746-42DF-9FC3-0AAB5F1C204A}" destId="{924F6513-3F8C-4837-B61D-D9494F7D3846}" srcOrd="0" destOrd="0" presId="urn:microsoft.com/office/officeart/2016/7/layout/RepeatingBendingProcessNew"/>
    <dgm:cxn modelId="{DFAA4372-5227-4721-B06B-9C03DD86B791}" type="presOf" srcId="{CB3BA25C-244B-439C-92F8-31BE965DD243}" destId="{15CCA2B0-EA66-4675-9EE9-0DA5D7EC6E85}" srcOrd="0" destOrd="0" presId="urn:microsoft.com/office/officeart/2016/7/layout/RepeatingBendingProcessNew"/>
    <dgm:cxn modelId="{3E20D780-BB16-45C5-91C9-20D9D222D8C4}" type="presOf" srcId="{55D64831-FB2A-418C-8531-09BA2F78E5A0}" destId="{FAE90BC0-2979-4F20-BF48-8F13F88107C1}" srcOrd="0" destOrd="0" presId="urn:microsoft.com/office/officeart/2016/7/layout/RepeatingBendingProcessNew"/>
    <dgm:cxn modelId="{70EF3C83-BF8E-4443-BE23-9FBF9B2EDAC7}" type="presOf" srcId="{F0E74CA1-A787-46F9-925E-EA48A6FDC6F4}" destId="{5D930FB2-7CC1-4355-A249-9CBA79A4606D}" srcOrd="0" destOrd="0" presId="urn:microsoft.com/office/officeart/2016/7/layout/RepeatingBendingProcessNew"/>
    <dgm:cxn modelId="{89761A85-9C5F-45CE-8DDB-E428F3B8349C}" type="presOf" srcId="{87C55796-31F9-4492-861A-CEECC86370FD}" destId="{F99358BD-5C76-4D27-93EB-23A679635851}" srcOrd="1" destOrd="0" presId="urn:microsoft.com/office/officeart/2016/7/layout/RepeatingBendingProcessNew"/>
    <dgm:cxn modelId="{410A0686-D42A-4D94-B03C-968F01DA3CDA}" srcId="{10F74BF0-FBBF-42EE-A9CA-7C1C24B7FDCE}" destId="{2BB31D09-DAC3-45F7-9082-0310506898F3}" srcOrd="2" destOrd="0" parTransId="{48D1AD47-6253-4EA0-BF2D-E4C24BB87B48}" sibTransId="{87C55796-31F9-4492-861A-CEECC86370FD}"/>
    <dgm:cxn modelId="{5D6F9B87-E944-41CC-B7C4-8E9146D71D3E}" srcId="{10F74BF0-FBBF-42EE-A9CA-7C1C24B7FDCE}" destId="{7FD7FB62-227F-4890-8BAB-5926A0717C79}" srcOrd="6" destOrd="0" parTransId="{C845CB8C-83C6-4686-B6BB-B82643C5F9CA}" sibTransId="{4B93E585-6FA7-446E-8C55-38C88AD920E7}"/>
    <dgm:cxn modelId="{78092397-A54A-4780-BCD1-A5F0A32BBDEF}" type="presOf" srcId="{F0E74CA1-A787-46F9-925E-EA48A6FDC6F4}" destId="{6E000BA5-044B-4647-8EC8-9C16A0957E41}" srcOrd="1" destOrd="0" presId="urn:microsoft.com/office/officeart/2016/7/layout/RepeatingBendingProcessNew"/>
    <dgm:cxn modelId="{CB56A697-82B4-436C-95E6-009B378F8A43}" srcId="{10F74BF0-FBBF-42EE-A9CA-7C1C24B7FDCE}" destId="{6D69057B-82C5-4F05-B468-2C99709C3217}" srcOrd="1" destOrd="0" parTransId="{35D2B6DB-BFCD-41F8-9AE9-BDDF3FA733D5}" sibTransId="{7E573A20-5090-4A9B-9B93-D01256D720EF}"/>
    <dgm:cxn modelId="{E45A2F9D-7F86-47F6-A519-685477627F83}" type="presOf" srcId="{B700E20D-66CE-4117-A743-74C951CEBC83}" destId="{F35C2F66-C5A0-42B3-9E97-F390850E310A}" srcOrd="0" destOrd="0" presId="urn:microsoft.com/office/officeart/2016/7/layout/RepeatingBendingProcessNew"/>
    <dgm:cxn modelId="{0DB313A9-2225-4803-A48B-E0C6C1938F2E}" type="presOf" srcId="{7E573A20-5090-4A9B-9B93-D01256D720EF}" destId="{1E90BF0B-A919-49C6-946D-47D825FD823B}" srcOrd="0" destOrd="0" presId="urn:microsoft.com/office/officeart/2016/7/layout/RepeatingBendingProcessNew"/>
    <dgm:cxn modelId="{D2DE6BAA-4324-47B9-B25C-00F9FCF6473E}" type="presOf" srcId="{8113B6E3-7414-4ED9-9770-A9E7B2C5CB6A}" destId="{913AF3B8-64A9-4969-B6A0-7DAF7B7855FE}" srcOrd="0" destOrd="0" presId="urn:microsoft.com/office/officeart/2016/7/layout/RepeatingBendingProcessNew"/>
    <dgm:cxn modelId="{3C2846AD-47C3-4008-A8B2-9EFA68BE16BF}" type="presOf" srcId="{55D64831-FB2A-418C-8531-09BA2F78E5A0}" destId="{248EFFEB-90CE-45CF-A899-B7248DC9BBBA}" srcOrd="1" destOrd="0" presId="urn:microsoft.com/office/officeart/2016/7/layout/RepeatingBendingProcessNew"/>
    <dgm:cxn modelId="{2DFA88B5-D009-4E82-8FBE-A958F467F958}" type="presOf" srcId="{CB3BA25C-244B-439C-92F8-31BE965DD243}" destId="{73A3E98F-D27E-442B-84BF-F5297E384C40}" srcOrd="1" destOrd="0" presId="urn:microsoft.com/office/officeart/2016/7/layout/RepeatingBendingProcessNew"/>
    <dgm:cxn modelId="{D91F48C8-E8A8-4B04-959D-8F2D341A199C}" type="presOf" srcId="{2BB31D09-DAC3-45F7-9082-0310506898F3}" destId="{6BD8C2F2-B51D-400B-9E01-72F63EA74BFF}" srcOrd="0" destOrd="0" presId="urn:microsoft.com/office/officeart/2016/7/layout/RepeatingBendingProcessNew"/>
    <dgm:cxn modelId="{F7041CD2-58CC-4ABA-A133-B52E1F5C9296}" type="presOf" srcId="{87C55796-31F9-4492-861A-CEECC86370FD}" destId="{085592F4-5822-418F-8057-8AE46CAC92ED}" srcOrd="0" destOrd="0" presId="urn:microsoft.com/office/officeart/2016/7/layout/RepeatingBendingProcessNew"/>
    <dgm:cxn modelId="{2EE83EE4-6ABF-41EA-9FFF-277358B873CB}" srcId="{10F74BF0-FBBF-42EE-A9CA-7C1C24B7FDCE}" destId="{726CB971-1C7A-4363-B59C-2C47F5771699}" srcOrd="3" destOrd="0" parTransId="{6E906654-4410-4B5A-94D3-E738034CCA69}" sibTransId="{55D64831-FB2A-418C-8531-09BA2F78E5A0}"/>
    <dgm:cxn modelId="{56CBDDEC-80C3-408B-8AB1-3EFEB288AB05}" type="presOf" srcId="{7E573A20-5090-4A9B-9B93-D01256D720EF}" destId="{D86F60A9-7CEC-4093-9985-308C7DD81A14}" srcOrd="1" destOrd="0" presId="urn:microsoft.com/office/officeart/2016/7/layout/RepeatingBendingProcessNew"/>
    <dgm:cxn modelId="{18BB15ED-CC68-40C8-B9A4-E32E7160A33F}" srcId="{10F74BF0-FBBF-42EE-A9CA-7C1C24B7FDCE}" destId="{B700E20D-66CE-4117-A743-74C951CEBC83}" srcOrd="0" destOrd="0" parTransId="{59BC6B4A-4312-41E8-8319-0C41170A1FBF}" sibTransId="{CB3BA25C-244B-439C-92F8-31BE965DD243}"/>
    <dgm:cxn modelId="{AA96A8FC-0013-48EA-96C5-E329DB31D9A9}" type="presOf" srcId="{6D69057B-82C5-4F05-B468-2C99709C3217}" destId="{C1439C07-1DA5-4646-8F3C-33845596083E}" srcOrd="0" destOrd="0" presId="urn:microsoft.com/office/officeart/2016/7/layout/RepeatingBendingProcessNew"/>
    <dgm:cxn modelId="{F8A82C52-C5AF-4401-A6D2-9AA91FFB847B}" type="presParOf" srcId="{83592B98-A66D-4F8F-9CB7-32090705A769}" destId="{F35C2F66-C5A0-42B3-9E97-F390850E310A}" srcOrd="0" destOrd="0" presId="urn:microsoft.com/office/officeart/2016/7/layout/RepeatingBendingProcessNew"/>
    <dgm:cxn modelId="{FA82D6B7-7004-42BE-9401-73603FA2539D}" type="presParOf" srcId="{83592B98-A66D-4F8F-9CB7-32090705A769}" destId="{15CCA2B0-EA66-4675-9EE9-0DA5D7EC6E85}" srcOrd="1" destOrd="0" presId="urn:microsoft.com/office/officeart/2016/7/layout/RepeatingBendingProcessNew"/>
    <dgm:cxn modelId="{07EB17EE-A08E-4F67-BE3B-0F85FAA4491F}" type="presParOf" srcId="{15CCA2B0-EA66-4675-9EE9-0DA5D7EC6E85}" destId="{73A3E98F-D27E-442B-84BF-F5297E384C40}" srcOrd="0" destOrd="0" presId="urn:microsoft.com/office/officeart/2016/7/layout/RepeatingBendingProcessNew"/>
    <dgm:cxn modelId="{9489390C-DFFB-423B-BAF8-4C65F4F1017A}" type="presParOf" srcId="{83592B98-A66D-4F8F-9CB7-32090705A769}" destId="{C1439C07-1DA5-4646-8F3C-33845596083E}" srcOrd="2" destOrd="0" presId="urn:microsoft.com/office/officeart/2016/7/layout/RepeatingBendingProcessNew"/>
    <dgm:cxn modelId="{2EA5D440-AF61-44FF-87CF-10101E95C969}" type="presParOf" srcId="{83592B98-A66D-4F8F-9CB7-32090705A769}" destId="{1E90BF0B-A919-49C6-946D-47D825FD823B}" srcOrd="3" destOrd="0" presId="urn:microsoft.com/office/officeart/2016/7/layout/RepeatingBendingProcessNew"/>
    <dgm:cxn modelId="{90EEBD8A-44B7-48AD-9EA9-F4EF84FAE9CD}" type="presParOf" srcId="{1E90BF0B-A919-49C6-946D-47D825FD823B}" destId="{D86F60A9-7CEC-4093-9985-308C7DD81A14}" srcOrd="0" destOrd="0" presId="urn:microsoft.com/office/officeart/2016/7/layout/RepeatingBendingProcessNew"/>
    <dgm:cxn modelId="{E0E56C41-7346-4D8F-8576-A86B19BD4F3C}" type="presParOf" srcId="{83592B98-A66D-4F8F-9CB7-32090705A769}" destId="{6BD8C2F2-B51D-400B-9E01-72F63EA74BFF}" srcOrd="4" destOrd="0" presId="urn:microsoft.com/office/officeart/2016/7/layout/RepeatingBendingProcessNew"/>
    <dgm:cxn modelId="{02456858-BC74-4196-A574-1B7CB816877C}" type="presParOf" srcId="{83592B98-A66D-4F8F-9CB7-32090705A769}" destId="{085592F4-5822-418F-8057-8AE46CAC92ED}" srcOrd="5" destOrd="0" presId="urn:microsoft.com/office/officeart/2016/7/layout/RepeatingBendingProcessNew"/>
    <dgm:cxn modelId="{56E16760-29A2-4526-BCF4-54D893E887D8}" type="presParOf" srcId="{085592F4-5822-418F-8057-8AE46CAC92ED}" destId="{F99358BD-5C76-4D27-93EB-23A679635851}" srcOrd="0" destOrd="0" presId="urn:microsoft.com/office/officeart/2016/7/layout/RepeatingBendingProcessNew"/>
    <dgm:cxn modelId="{388174CA-9B43-4239-995F-83809168A27F}" type="presParOf" srcId="{83592B98-A66D-4F8F-9CB7-32090705A769}" destId="{64166021-0E45-4B28-B2FD-6D2B0AAC4EC3}" srcOrd="6" destOrd="0" presId="urn:microsoft.com/office/officeart/2016/7/layout/RepeatingBendingProcessNew"/>
    <dgm:cxn modelId="{AB86A5E8-383F-4E8F-8F18-007B1AA5CBBB}" type="presParOf" srcId="{83592B98-A66D-4F8F-9CB7-32090705A769}" destId="{FAE90BC0-2979-4F20-BF48-8F13F88107C1}" srcOrd="7" destOrd="0" presId="urn:microsoft.com/office/officeart/2016/7/layout/RepeatingBendingProcessNew"/>
    <dgm:cxn modelId="{C6C30A66-B7EA-40E9-A7A4-0B961031B792}" type="presParOf" srcId="{FAE90BC0-2979-4F20-BF48-8F13F88107C1}" destId="{248EFFEB-90CE-45CF-A899-B7248DC9BBBA}" srcOrd="0" destOrd="0" presId="urn:microsoft.com/office/officeart/2016/7/layout/RepeatingBendingProcessNew"/>
    <dgm:cxn modelId="{4EEDC2AF-761A-4042-A233-2FF74067A4AB}" type="presParOf" srcId="{83592B98-A66D-4F8F-9CB7-32090705A769}" destId="{913AF3B8-64A9-4969-B6A0-7DAF7B7855FE}" srcOrd="8" destOrd="0" presId="urn:microsoft.com/office/officeart/2016/7/layout/RepeatingBendingProcessNew"/>
    <dgm:cxn modelId="{75A88125-BE93-4A06-992A-36C0380EB3B4}" type="presParOf" srcId="{83592B98-A66D-4F8F-9CB7-32090705A769}" destId="{5D930FB2-7CC1-4355-A249-9CBA79A4606D}" srcOrd="9" destOrd="0" presId="urn:microsoft.com/office/officeart/2016/7/layout/RepeatingBendingProcessNew"/>
    <dgm:cxn modelId="{E7B0CFEA-3B7C-4A76-A5CB-829F4C8DC722}" type="presParOf" srcId="{5D930FB2-7CC1-4355-A249-9CBA79A4606D}" destId="{6E000BA5-044B-4647-8EC8-9C16A0957E41}" srcOrd="0" destOrd="0" presId="urn:microsoft.com/office/officeart/2016/7/layout/RepeatingBendingProcessNew"/>
    <dgm:cxn modelId="{3349E85F-F26F-45EE-9B5F-2538819221F6}" type="presParOf" srcId="{83592B98-A66D-4F8F-9CB7-32090705A769}" destId="{924F6513-3F8C-4837-B61D-D9494F7D3846}" srcOrd="10" destOrd="0" presId="urn:microsoft.com/office/officeart/2016/7/layout/RepeatingBendingProcessNew"/>
    <dgm:cxn modelId="{AEFD1F6D-B8AD-405C-94BE-0A114BEC6D0E}" type="presParOf" srcId="{83592B98-A66D-4F8F-9CB7-32090705A769}" destId="{5B05F0FF-F59E-4CC1-884E-336FBE9A3D90}" srcOrd="11" destOrd="0" presId="urn:microsoft.com/office/officeart/2016/7/layout/RepeatingBendingProcessNew"/>
    <dgm:cxn modelId="{DA4D5522-87D5-41BA-B268-73FB9495F826}" type="presParOf" srcId="{5B05F0FF-F59E-4CC1-884E-336FBE9A3D90}" destId="{7DC17CB3-95CD-4EDC-836A-35D4FADF1CEA}" srcOrd="0" destOrd="0" presId="urn:microsoft.com/office/officeart/2016/7/layout/RepeatingBendingProcessNew"/>
    <dgm:cxn modelId="{27E56615-C423-484E-8256-3B379873364F}" type="presParOf" srcId="{83592B98-A66D-4F8F-9CB7-32090705A769}" destId="{5D90D627-9131-409D-B499-C1456971243B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0F74BF0-FBBF-42EE-A9CA-7C1C24B7FDCE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C27953C-9D06-4D1C-A281-BC589F6E881E}">
      <dgm:prSet phldr="0"/>
      <dgm:spPr/>
      <dgm:t>
        <a:bodyPr/>
        <a:lstStyle/>
        <a:p>
          <a:pPr algn="l" rtl="0"/>
          <a:r>
            <a:rPr lang="en-GB" sz="1100" b="1">
              <a:latin typeface="Arial Nova"/>
            </a:rPr>
            <a:t>Interview Type 1 Structured Interview</a:t>
          </a:r>
          <a:endParaRPr lang="en-GB" sz="1100" b="0">
            <a:latin typeface="Arial Nova"/>
          </a:endParaRPr>
        </a:p>
      </dgm:t>
    </dgm:pt>
    <dgm:pt modelId="{A293D41E-65E1-4F5D-A48E-76382BC7A2EE}" type="parTrans" cxnId="{BBE23C9E-211F-44F7-BF1F-847CF0C5A2C8}">
      <dgm:prSet/>
      <dgm:spPr/>
    </dgm:pt>
    <dgm:pt modelId="{CCF0635A-51F3-4473-A71F-8FA9198F9A78}" type="sibTrans" cxnId="{BBE23C9E-211F-44F7-BF1F-847CF0C5A2C8}">
      <dgm:prSet/>
      <dgm:spPr/>
      <dgm:t>
        <a:bodyPr/>
        <a:lstStyle/>
        <a:p>
          <a:endParaRPr lang="en-GB"/>
        </a:p>
      </dgm:t>
    </dgm:pt>
    <dgm:pt modelId="{06E01FF0-6EB8-4450-9DDB-E3BC54FF3989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Uses consistent, pre-determined questions.</a:t>
          </a:r>
        </a:p>
      </dgm:t>
    </dgm:pt>
    <dgm:pt modelId="{91470D94-6078-476C-8D01-523ED2931699}" type="parTrans" cxnId="{2FA1BCCA-D71A-4304-9725-0049F0A1D0BA}">
      <dgm:prSet/>
      <dgm:spPr/>
    </dgm:pt>
    <dgm:pt modelId="{C357C6F0-793D-4F22-9672-0F6D07BD1749}" type="sibTrans" cxnId="{2FA1BCCA-D71A-4304-9725-0049F0A1D0BA}">
      <dgm:prSet/>
      <dgm:spPr/>
      <dgm:t>
        <a:bodyPr/>
        <a:lstStyle/>
        <a:p>
          <a:endParaRPr lang="en-GB"/>
        </a:p>
      </dgm:t>
    </dgm:pt>
    <dgm:pt modelId="{21DF2611-6117-4078-8FE6-D18F3B2A36A3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Ensures fairness and objective comparison.</a:t>
          </a:r>
        </a:p>
      </dgm:t>
    </dgm:pt>
    <dgm:pt modelId="{B4D94BBD-C21C-4B03-BE5F-F4CA2D1458E6}" type="parTrans" cxnId="{A22C7210-5C90-4887-B8C7-D2A7895535A2}">
      <dgm:prSet/>
      <dgm:spPr/>
    </dgm:pt>
    <dgm:pt modelId="{0AF1CC13-1B89-4D53-846A-3EBEA4CC18D8}" type="sibTrans" cxnId="{A22C7210-5C90-4887-B8C7-D2A7895535A2}">
      <dgm:prSet/>
      <dgm:spPr/>
      <dgm:t>
        <a:bodyPr/>
        <a:lstStyle/>
        <a:p>
          <a:endParaRPr lang="en-GB"/>
        </a:p>
      </dgm:t>
    </dgm:pt>
    <dgm:pt modelId="{C146C223-8548-4F8A-80BD-C4ACFF4F720E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Commonly used by Apple for leadership and management roles.</a:t>
          </a:r>
        </a:p>
      </dgm:t>
    </dgm:pt>
    <dgm:pt modelId="{9F807188-A82F-40D1-B829-4BD223A046C5}" type="parTrans" cxnId="{3703C18B-6BA0-4169-B880-7994E0D51E66}">
      <dgm:prSet/>
      <dgm:spPr/>
    </dgm:pt>
    <dgm:pt modelId="{EB5CE142-9DD2-4670-8BD5-353AE92CF35E}" type="sibTrans" cxnId="{3703C18B-6BA0-4169-B880-7994E0D51E66}">
      <dgm:prSet/>
      <dgm:spPr/>
      <dgm:t>
        <a:bodyPr/>
        <a:lstStyle/>
        <a:p>
          <a:endParaRPr lang="en-GB"/>
        </a:p>
      </dgm:t>
    </dgm:pt>
    <dgm:pt modelId="{F7732BBE-5D9E-4462-A91F-72D5F025D785}">
      <dgm:prSet phldr="0"/>
      <dgm:spPr/>
      <dgm:t>
        <a:bodyPr/>
        <a:lstStyle/>
        <a:p>
          <a:pPr algn="l"/>
          <a:r>
            <a:rPr lang="en-GB" sz="1100" b="1">
              <a:latin typeface="Arial Nova"/>
            </a:rPr>
            <a:t>Example Question:</a:t>
          </a:r>
          <a:br>
            <a:rPr lang="en-GB" sz="1100" b="1">
              <a:latin typeface="Arial Nova"/>
            </a:rPr>
          </a:br>
          <a:r>
            <a:rPr lang="en-GB" sz="1100" b="1">
              <a:latin typeface="Arial Nova"/>
            </a:rPr>
            <a:t>“Describe a time when you successfully delivered a complex project within a tight deadline.</a:t>
          </a:r>
          <a:endParaRPr lang="en-GB" sz="1100" b="0">
            <a:latin typeface="Arial Nova"/>
          </a:endParaRPr>
        </a:p>
      </dgm:t>
    </dgm:pt>
    <dgm:pt modelId="{9B47F389-F4EE-470B-BE7F-0B30A92E9734}" type="parTrans" cxnId="{13DE4C9D-56C5-4CC2-8F37-6AC01E4D778D}">
      <dgm:prSet/>
      <dgm:spPr/>
    </dgm:pt>
    <dgm:pt modelId="{95A43A7F-C170-4CB5-94FE-56EF25A93CBF}" type="sibTrans" cxnId="{13DE4C9D-56C5-4CC2-8F37-6AC01E4D778D}">
      <dgm:prSet/>
      <dgm:spPr/>
      <dgm:t>
        <a:bodyPr/>
        <a:lstStyle/>
        <a:p>
          <a:endParaRPr lang="en-GB"/>
        </a:p>
      </dgm:t>
    </dgm:pt>
    <dgm:pt modelId="{83592B98-A66D-4F8F-9CB7-32090705A769}" type="pres">
      <dgm:prSet presAssocID="{10F74BF0-FBBF-42EE-A9CA-7C1C24B7FDCE}" presName="Name0" presStyleCnt="0">
        <dgm:presLayoutVars>
          <dgm:dir/>
          <dgm:resizeHandles val="exact"/>
        </dgm:presLayoutVars>
      </dgm:prSet>
      <dgm:spPr/>
    </dgm:pt>
    <dgm:pt modelId="{F6C01D2A-66AE-4FB0-8AA3-476A61B3746D}" type="pres">
      <dgm:prSet presAssocID="{5C27953C-9D06-4D1C-A281-BC589F6E881E}" presName="node" presStyleLbl="node1" presStyleIdx="0" presStyleCnt="5">
        <dgm:presLayoutVars>
          <dgm:bulletEnabled val="1"/>
        </dgm:presLayoutVars>
      </dgm:prSet>
      <dgm:spPr/>
    </dgm:pt>
    <dgm:pt modelId="{AF37B73B-1D8F-496E-851F-0AF454E2D47A}" type="pres">
      <dgm:prSet presAssocID="{CCF0635A-51F3-4473-A71F-8FA9198F9A78}" presName="sibTrans" presStyleLbl="sibTrans1D1" presStyleIdx="0" presStyleCnt="4"/>
      <dgm:spPr/>
    </dgm:pt>
    <dgm:pt modelId="{2A0FDBD8-8CCF-48DA-BD54-CCFCB5CA5940}" type="pres">
      <dgm:prSet presAssocID="{CCF0635A-51F3-4473-A71F-8FA9198F9A78}" presName="connectorText" presStyleLbl="sibTrans1D1" presStyleIdx="0" presStyleCnt="4"/>
      <dgm:spPr/>
    </dgm:pt>
    <dgm:pt modelId="{502054F1-E96C-423A-9DE3-A07383699BAE}" type="pres">
      <dgm:prSet presAssocID="{06E01FF0-6EB8-4450-9DDB-E3BC54FF3989}" presName="node" presStyleLbl="node1" presStyleIdx="1" presStyleCnt="5">
        <dgm:presLayoutVars>
          <dgm:bulletEnabled val="1"/>
        </dgm:presLayoutVars>
      </dgm:prSet>
      <dgm:spPr/>
    </dgm:pt>
    <dgm:pt modelId="{D7689F31-6F36-4065-8C23-705289427C05}" type="pres">
      <dgm:prSet presAssocID="{C357C6F0-793D-4F22-9672-0F6D07BD1749}" presName="sibTrans" presStyleLbl="sibTrans1D1" presStyleIdx="1" presStyleCnt="4"/>
      <dgm:spPr/>
    </dgm:pt>
    <dgm:pt modelId="{7DC61D88-F5DD-4F20-B51A-F0AED8F8C128}" type="pres">
      <dgm:prSet presAssocID="{C357C6F0-793D-4F22-9672-0F6D07BD1749}" presName="connectorText" presStyleLbl="sibTrans1D1" presStyleIdx="1" presStyleCnt="4"/>
      <dgm:spPr/>
    </dgm:pt>
    <dgm:pt modelId="{123DDB15-5600-4740-9FDC-AB332A6541C9}" type="pres">
      <dgm:prSet presAssocID="{21DF2611-6117-4078-8FE6-D18F3B2A36A3}" presName="node" presStyleLbl="node1" presStyleIdx="2" presStyleCnt="5">
        <dgm:presLayoutVars>
          <dgm:bulletEnabled val="1"/>
        </dgm:presLayoutVars>
      </dgm:prSet>
      <dgm:spPr/>
    </dgm:pt>
    <dgm:pt modelId="{F0474E32-DCB1-4ED9-AF6F-58C7BA4DBFE4}" type="pres">
      <dgm:prSet presAssocID="{0AF1CC13-1B89-4D53-846A-3EBEA4CC18D8}" presName="sibTrans" presStyleLbl="sibTrans1D1" presStyleIdx="2" presStyleCnt="4"/>
      <dgm:spPr/>
    </dgm:pt>
    <dgm:pt modelId="{CF8C060D-85EA-46EE-8CC9-A6B63F1F79D4}" type="pres">
      <dgm:prSet presAssocID="{0AF1CC13-1B89-4D53-846A-3EBEA4CC18D8}" presName="connectorText" presStyleLbl="sibTrans1D1" presStyleIdx="2" presStyleCnt="4"/>
      <dgm:spPr/>
    </dgm:pt>
    <dgm:pt modelId="{F7749D2C-E25A-4063-A551-5F779131E3EF}" type="pres">
      <dgm:prSet presAssocID="{C146C223-8548-4F8A-80BD-C4ACFF4F720E}" presName="node" presStyleLbl="node1" presStyleIdx="3" presStyleCnt="5">
        <dgm:presLayoutVars>
          <dgm:bulletEnabled val="1"/>
        </dgm:presLayoutVars>
      </dgm:prSet>
      <dgm:spPr/>
    </dgm:pt>
    <dgm:pt modelId="{D6EF2D3A-3A11-43F2-8E32-13832A305B9D}" type="pres">
      <dgm:prSet presAssocID="{EB5CE142-9DD2-4670-8BD5-353AE92CF35E}" presName="sibTrans" presStyleLbl="sibTrans1D1" presStyleIdx="3" presStyleCnt="4"/>
      <dgm:spPr/>
    </dgm:pt>
    <dgm:pt modelId="{4E6FDE43-0CC4-44C2-BA21-B9E808F27C18}" type="pres">
      <dgm:prSet presAssocID="{EB5CE142-9DD2-4670-8BD5-353AE92CF35E}" presName="connectorText" presStyleLbl="sibTrans1D1" presStyleIdx="3" presStyleCnt="4"/>
      <dgm:spPr/>
    </dgm:pt>
    <dgm:pt modelId="{90036904-0489-4AB2-B82F-11A5736202EE}" type="pres">
      <dgm:prSet presAssocID="{F7732BBE-5D9E-4462-A91F-72D5F025D785}" presName="node" presStyleLbl="node1" presStyleIdx="4" presStyleCnt="5">
        <dgm:presLayoutVars>
          <dgm:bulletEnabled val="1"/>
        </dgm:presLayoutVars>
      </dgm:prSet>
      <dgm:spPr/>
    </dgm:pt>
  </dgm:ptLst>
  <dgm:cxnLst>
    <dgm:cxn modelId="{E8CA6C02-29B6-43F4-AC29-688B849452C4}" type="presOf" srcId="{CCF0635A-51F3-4473-A71F-8FA9198F9A78}" destId="{AF37B73B-1D8F-496E-851F-0AF454E2D47A}" srcOrd="0" destOrd="0" presId="urn:microsoft.com/office/officeart/2016/7/layout/RepeatingBendingProcessNew"/>
    <dgm:cxn modelId="{D41B1503-912B-4576-939A-D11D5B196ED7}" type="presOf" srcId="{C146C223-8548-4F8A-80BD-C4ACFF4F720E}" destId="{F7749D2C-E25A-4063-A551-5F779131E3EF}" srcOrd="0" destOrd="0" presId="urn:microsoft.com/office/officeart/2016/7/layout/RepeatingBendingProcessNew"/>
    <dgm:cxn modelId="{0D8D910B-6C00-4FCB-AFFD-1BB07BA34FE0}" type="presOf" srcId="{C357C6F0-793D-4F22-9672-0F6D07BD1749}" destId="{D7689F31-6F36-4065-8C23-705289427C05}" srcOrd="0" destOrd="0" presId="urn:microsoft.com/office/officeart/2016/7/layout/RepeatingBendingProcessNew"/>
    <dgm:cxn modelId="{A22C7210-5C90-4887-B8C7-D2A7895535A2}" srcId="{10F74BF0-FBBF-42EE-A9CA-7C1C24B7FDCE}" destId="{21DF2611-6117-4078-8FE6-D18F3B2A36A3}" srcOrd="2" destOrd="0" parTransId="{B4D94BBD-C21C-4B03-BE5F-F4CA2D1458E6}" sibTransId="{0AF1CC13-1B89-4D53-846A-3EBEA4CC18D8}"/>
    <dgm:cxn modelId="{CE6B8B11-1ECD-48D4-BC5B-FAB1790772C2}" type="presOf" srcId="{C357C6F0-793D-4F22-9672-0F6D07BD1749}" destId="{7DC61D88-F5DD-4F20-B51A-F0AED8F8C128}" srcOrd="1" destOrd="0" presId="urn:microsoft.com/office/officeart/2016/7/layout/RepeatingBendingProcessNew"/>
    <dgm:cxn modelId="{D720012A-6BF7-4358-82AD-1D7C6D768564}" type="presOf" srcId="{EB5CE142-9DD2-4670-8BD5-353AE92CF35E}" destId="{D6EF2D3A-3A11-43F2-8E32-13832A305B9D}" srcOrd="0" destOrd="0" presId="urn:microsoft.com/office/officeart/2016/7/layout/RepeatingBendingProcessNew"/>
    <dgm:cxn modelId="{CE5DF02B-1696-401C-8863-4E3869AA94F2}" type="presOf" srcId="{F7732BBE-5D9E-4462-A91F-72D5F025D785}" destId="{90036904-0489-4AB2-B82F-11A5736202EE}" srcOrd="0" destOrd="0" presId="urn:microsoft.com/office/officeart/2016/7/layout/RepeatingBendingProcessNew"/>
    <dgm:cxn modelId="{6E9EFE30-3A97-4579-9375-3B771EF7DC2D}" type="presOf" srcId="{0AF1CC13-1B89-4D53-846A-3EBEA4CC18D8}" destId="{F0474E32-DCB1-4ED9-AF6F-58C7BA4DBFE4}" srcOrd="0" destOrd="0" presId="urn:microsoft.com/office/officeart/2016/7/layout/RepeatingBendingProcessNew"/>
    <dgm:cxn modelId="{2804B93C-A6C0-4CE8-B827-0E826A86B663}" type="presOf" srcId="{21DF2611-6117-4078-8FE6-D18F3B2A36A3}" destId="{123DDB15-5600-4740-9FDC-AB332A6541C9}" srcOrd="0" destOrd="0" presId="urn:microsoft.com/office/officeart/2016/7/layout/RepeatingBendingProcessNew"/>
    <dgm:cxn modelId="{B44FEE68-D803-46A7-B4B2-4E308579C4F2}" type="presOf" srcId="{06E01FF0-6EB8-4450-9DDB-E3BC54FF3989}" destId="{502054F1-E96C-423A-9DE3-A07383699BAE}" srcOrd="0" destOrd="0" presId="urn:microsoft.com/office/officeart/2016/7/layout/RepeatingBendingProcessNew"/>
    <dgm:cxn modelId="{05111E51-1546-47BB-A3C7-796734DE1CA2}" type="presOf" srcId="{10F74BF0-FBBF-42EE-A9CA-7C1C24B7FDCE}" destId="{83592B98-A66D-4F8F-9CB7-32090705A769}" srcOrd="0" destOrd="0" presId="urn:microsoft.com/office/officeart/2016/7/layout/RepeatingBendingProcessNew"/>
    <dgm:cxn modelId="{3703C18B-6BA0-4169-B880-7994E0D51E66}" srcId="{10F74BF0-FBBF-42EE-A9CA-7C1C24B7FDCE}" destId="{C146C223-8548-4F8A-80BD-C4ACFF4F720E}" srcOrd="3" destOrd="0" parTransId="{9F807188-A82F-40D1-B829-4BD223A046C5}" sibTransId="{EB5CE142-9DD2-4670-8BD5-353AE92CF35E}"/>
    <dgm:cxn modelId="{13DE4C9D-56C5-4CC2-8F37-6AC01E4D778D}" srcId="{10F74BF0-FBBF-42EE-A9CA-7C1C24B7FDCE}" destId="{F7732BBE-5D9E-4462-A91F-72D5F025D785}" srcOrd="4" destOrd="0" parTransId="{9B47F389-F4EE-470B-BE7F-0B30A92E9734}" sibTransId="{95A43A7F-C170-4CB5-94FE-56EF25A93CBF}"/>
    <dgm:cxn modelId="{BBE23C9E-211F-44F7-BF1F-847CF0C5A2C8}" srcId="{10F74BF0-FBBF-42EE-A9CA-7C1C24B7FDCE}" destId="{5C27953C-9D06-4D1C-A281-BC589F6E881E}" srcOrd="0" destOrd="0" parTransId="{A293D41E-65E1-4F5D-A48E-76382BC7A2EE}" sibTransId="{CCF0635A-51F3-4473-A71F-8FA9198F9A78}"/>
    <dgm:cxn modelId="{2FA1BCCA-D71A-4304-9725-0049F0A1D0BA}" srcId="{10F74BF0-FBBF-42EE-A9CA-7C1C24B7FDCE}" destId="{06E01FF0-6EB8-4450-9DDB-E3BC54FF3989}" srcOrd="1" destOrd="0" parTransId="{91470D94-6078-476C-8D01-523ED2931699}" sibTransId="{C357C6F0-793D-4F22-9672-0F6D07BD1749}"/>
    <dgm:cxn modelId="{557EA3D8-4C4F-4D48-A600-580D31496BBA}" type="presOf" srcId="{0AF1CC13-1B89-4D53-846A-3EBEA4CC18D8}" destId="{CF8C060D-85EA-46EE-8CC9-A6B63F1F79D4}" srcOrd="1" destOrd="0" presId="urn:microsoft.com/office/officeart/2016/7/layout/RepeatingBendingProcessNew"/>
    <dgm:cxn modelId="{50E4FDE3-C1D2-4FB9-98D3-A895F8144971}" type="presOf" srcId="{CCF0635A-51F3-4473-A71F-8FA9198F9A78}" destId="{2A0FDBD8-8CCF-48DA-BD54-CCFCB5CA5940}" srcOrd="1" destOrd="0" presId="urn:microsoft.com/office/officeart/2016/7/layout/RepeatingBendingProcessNew"/>
    <dgm:cxn modelId="{DC3BD2E7-A52A-481C-AD33-8F49A1682424}" type="presOf" srcId="{5C27953C-9D06-4D1C-A281-BC589F6E881E}" destId="{F6C01D2A-66AE-4FB0-8AA3-476A61B3746D}" srcOrd="0" destOrd="0" presId="urn:microsoft.com/office/officeart/2016/7/layout/RepeatingBendingProcessNew"/>
    <dgm:cxn modelId="{E85125FA-AC98-41D1-80FE-B53C48553444}" type="presOf" srcId="{EB5CE142-9DD2-4670-8BD5-353AE92CF35E}" destId="{4E6FDE43-0CC4-44C2-BA21-B9E808F27C18}" srcOrd="1" destOrd="0" presId="urn:microsoft.com/office/officeart/2016/7/layout/RepeatingBendingProcessNew"/>
    <dgm:cxn modelId="{9326AC1A-377F-469A-81A1-25405A64EF57}" type="presParOf" srcId="{83592B98-A66D-4F8F-9CB7-32090705A769}" destId="{F6C01D2A-66AE-4FB0-8AA3-476A61B3746D}" srcOrd="0" destOrd="0" presId="urn:microsoft.com/office/officeart/2016/7/layout/RepeatingBendingProcessNew"/>
    <dgm:cxn modelId="{9560571A-8BEA-4657-AD20-52DA3CFA0FE1}" type="presParOf" srcId="{83592B98-A66D-4F8F-9CB7-32090705A769}" destId="{AF37B73B-1D8F-496E-851F-0AF454E2D47A}" srcOrd="1" destOrd="0" presId="urn:microsoft.com/office/officeart/2016/7/layout/RepeatingBendingProcessNew"/>
    <dgm:cxn modelId="{F22137F4-015B-45EB-9B43-F2E2E52DF74E}" type="presParOf" srcId="{AF37B73B-1D8F-496E-851F-0AF454E2D47A}" destId="{2A0FDBD8-8CCF-48DA-BD54-CCFCB5CA5940}" srcOrd="0" destOrd="0" presId="urn:microsoft.com/office/officeart/2016/7/layout/RepeatingBendingProcessNew"/>
    <dgm:cxn modelId="{2E11AACB-3919-40CA-9B27-0FC07E4F4CF0}" type="presParOf" srcId="{83592B98-A66D-4F8F-9CB7-32090705A769}" destId="{502054F1-E96C-423A-9DE3-A07383699BAE}" srcOrd="2" destOrd="0" presId="urn:microsoft.com/office/officeart/2016/7/layout/RepeatingBendingProcessNew"/>
    <dgm:cxn modelId="{E0A871FC-D5E2-4E30-9F46-8283C36B0ED1}" type="presParOf" srcId="{83592B98-A66D-4F8F-9CB7-32090705A769}" destId="{D7689F31-6F36-4065-8C23-705289427C05}" srcOrd="3" destOrd="0" presId="urn:microsoft.com/office/officeart/2016/7/layout/RepeatingBendingProcessNew"/>
    <dgm:cxn modelId="{9672FFB6-AF9F-47B2-AD89-2050B84A6CA4}" type="presParOf" srcId="{D7689F31-6F36-4065-8C23-705289427C05}" destId="{7DC61D88-F5DD-4F20-B51A-F0AED8F8C128}" srcOrd="0" destOrd="0" presId="urn:microsoft.com/office/officeart/2016/7/layout/RepeatingBendingProcessNew"/>
    <dgm:cxn modelId="{CECCD7B8-C33B-447D-A550-A91007D2785B}" type="presParOf" srcId="{83592B98-A66D-4F8F-9CB7-32090705A769}" destId="{123DDB15-5600-4740-9FDC-AB332A6541C9}" srcOrd="4" destOrd="0" presId="urn:microsoft.com/office/officeart/2016/7/layout/RepeatingBendingProcessNew"/>
    <dgm:cxn modelId="{05F8D12A-994E-4E7E-A8DA-CB11FF1DA0B3}" type="presParOf" srcId="{83592B98-A66D-4F8F-9CB7-32090705A769}" destId="{F0474E32-DCB1-4ED9-AF6F-58C7BA4DBFE4}" srcOrd="5" destOrd="0" presId="urn:microsoft.com/office/officeart/2016/7/layout/RepeatingBendingProcessNew"/>
    <dgm:cxn modelId="{2CB5830B-8E73-4DAE-A7D9-039DECE2151D}" type="presParOf" srcId="{F0474E32-DCB1-4ED9-AF6F-58C7BA4DBFE4}" destId="{CF8C060D-85EA-46EE-8CC9-A6B63F1F79D4}" srcOrd="0" destOrd="0" presId="urn:microsoft.com/office/officeart/2016/7/layout/RepeatingBendingProcessNew"/>
    <dgm:cxn modelId="{E421BC1E-BF6E-4DD8-9B89-4C5716C4AC06}" type="presParOf" srcId="{83592B98-A66D-4F8F-9CB7-32090705A769}" destId="{F7749D2C-E25A-4063-A551-5F779131E3EF}" srcOrd="6" destOrd="0" presId="urn:microsoft.com/office/officeart/2016/7/layout/RepeatingBendingProcessNew"/>
    <dgm:cxn modelId="{CFF536C3-7477-4736-987A-BD0805A11C2B}" type="presParOf" srcId="{83592B98-A66D-4F8F-9CB7-32090705A769}" destId="{D6EF2D3A-3A11-43F2-8E32-13832A305B9D}" srcOrd="7" destOrd="0" presId="urn:microsoft.com/office/officeart/2016/7/layout/RepeatingBendingProcessNew"/>
    <dgm:cxn modelId="{300669FB-07CF-4C43-AAC6-DF1F2D8E2F53}" type="presParOf" srcId="{D6EF2D3A-3A11-43F2-8E32-13832A305B9D}" destId="{4E6FDE43-0CC4-44C2-BA21-B9E808F27C18}" srcOrd="0" destOrd="0" presId="urn:microsoft.com/office/officeart/2016/7/layout/RepeatingBendingProcessNew"/>
    <dgm:cxn modelId="{07F026A8-0A22-4918-A33B-B1B33DD3F1FC}" type="presParOf" srcId="{83592B98-A66D-4F8F-9CB7-32090705A769}" destId="{90036904-0489-4AB2-B82F-11A5736202EE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0F74BF0-FBBF-42EE-A9CA-7C1C24B7FDCE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B9B25CD-2D4E-4A38-8BA7-1FBBC4425821}">
      <dgm:prSet phldr="0"/>
      <dgm:spPr/>
      <dgm:t>
        <a:bodyPr/>
        <a:lstStyle/>
        <a:p>
          <a:pPr algn="l" rtl="0"/>
          <a:r>
            <a:rPr lang="en-GB" sz="1100" b="1">
              <a:latin typeface="Arial Nova"/>
            </a:rPr>
            <a:t>Interview Type 2 – Competency-Based Interview</a:t>
          </a:r>
          <a:endParaRPr lang="en-GB" sz="1100" b="0">
            <a:latin typeface="Arial Nova"/>
          </a:endParaRPr>
        </a:p>
      </dgm:t>
    </dgm:pt>
    <dgm:pt modelId="{A4877ECC-B7EA-4570-8EC7-AB0EF13AB425}" type="parTrans" cxnId="{481F1788-7174-407B-B626-CB8E1B67E3D7}">
      <dgm:prSet/>
      <dgm:spPr/>
    </dgm:pt>
    <dgm:pt modelId="{F3C8F739-234A-46B7-B3C6-D8C2E387E9CD}" type="sibTrans" cxnId="{481F1788-7174-407B-B626-CB8E1B67E3D7}">
      <dgm:prSet/>
      <dgm:spPr/>
      <dgm:t>
        <a:bodyPr/>
        <a:lstStyle/>
        <a:p>
          <a:endParaRPr lang="en-GB"/>
        </a:p>
      </dgm:t>
    </dgm:pt>
    <dgm:pt modelId="{0F708BB9-A77A-4B27-B811-432880420416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Focuses on behaviour, skills, and past experiences.</a:t>
          </a:r>
        </a:p>
      </dgm:t>
    </dgm:pt>
    <dgm:pt modelId="{129B4D5C-85B2-4633-BC25-D69D31BBE1D4}" type="parTrans" cxnId="{9719AA79-0915-4627-A7D8-7FE15F5D47E8}">
      <dgm:prSet/>
      <dgm:spPr/>
    </dgm:pt>
    <dgm:pt modelId="{93A65DCD-E06C-4483-88EC-6D942C81F1F6}" type="sibTrans" cxnId="{9719AA79-0915-4627-A7D8-7FE15F5D47E8}">
      <dgm:prSet/>
      <dgm:spPr/>
      <dgm:t>
        <a:bodyPr/>
        <a:lstStyle/>
        <a:p>
          <a:endParaRPr lang="en-GB"/>
        </a:p>
      </dgm:t>
    </dgm:pt>
    <dgm:pt modelId="{A8C4EE3D-2586-4099-B212-368EEF3E7B64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Evaluates how candidates handled real situations.</a:t>
          </a:r>
        </a:p>
      </dgm:t>
    </dgm:pt>
    <dgm:pt modelId="{FCB802F1-1C5D-4960-92AE-FF96567370D3}" type="parTrans" cxnId="{6B0F6A0F-88DF-41C1-BB49-FD3DFA560125}">
      <dgm:prSet/>
      <dgm:spPr/>
    </dgm:pt>
    <dgm:pt modelId="{DE680F33-096B-4F72-A758-CA33B6C5478F}" type="sibTrans" cxnId="{6B0F6A0F-88DF-41C1-BB49-FD3DFA560125}">
      <dgm:prSet/>
      <dgm:spPr/>
      <dgm:t>
        <a:bodyPr/>
        <a:lstStyle/>
        <a:p>
          <a:endParaRPr lang="en-GB"/>
        </a:p>
      </dgm:t>
    </dgm:pt>
    <dgm:pt modelId="{2C6374EE-B639-4E2E-A797-066B4842E8A0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Uses the </a:t>
          </a:r>
          <a:r>
            <a:rPr lang="en-GB" sz="1100" b="1">
              <a:latin typeface="Arial Nova"/>
            </a:rPr>
            <a:t>STAR method</a:t>
          </a:r>
          <a:r>
            <a:rPr lang="en-GB" sz="1100" b="0">
              <a:latin typeface="Arial Nova"/>
            </a:rPr>
            <a:t> (Situation, Task, Action, Result).</a:t>
          </a:r>
        </a:p>
      </dgm:t>
    </dgm:pt>
    <dgm:pt modelId="{28A1F837-A3BD-4604-95EF-6E6D65EE77CD}" type="parTrans" cxnId="{13C0B4D6-81A6-4C23-AAD3-DBF21E54EC27}">
      <dgm:prSet/>
      <dgm:spPr/>
    </dgm:pt>
    <dgm:pt modelId="{5860FE07-31CB-411F-96BD-66678B4BC826}" type="sibTrans" cxnId="{13C0B4D6-81A6-4C23-AAD3-DBF21E54EC27}">
      <dgm:prSet/>
      <dgm:spPr/>
      <dgm:t>
        <a:bodyPr/>
        <a:lstStyle/>
        <a:p>
          <a:endParaRPr lang="en-GB"/>
        </a:p>
      </dgm:t>
    </dgm:pt>
    <dgm:pt modelId="{A259281D-3D14-4489-92FE-60B98604956A}">
      <dgm:prSet phldr="0"/>
      <dgm:spPr/>
      <dgm:t>
        <a:bodyPr/>
        <a:lstStyle/>
        <a:p>
          <a:pPr algn="l"/>
          <a:r>
            <a:rPr lang="en-GB" sz="1100" b="1">
              <a:latin typeface="Arial Nova"/>
            </a:rPr>
            <a:t>Example Question:</a:t>
          </a:r>
          <a:br>
            <a:rPr lang="en-GB" sz="1100" b="1">
              <a:latin typeface="Arial Nova"/>
            </a:rPr>
          </a:br>
          <a:r>
            <a:rPr lang="en-GB" sz="1100" b="1">
              <a:latin typeface="Arial Nova"/>
            </a:rPr>
            <a:t>“Tell us about a project where you managed conflict between team members. What was the outcome?</a:t>
          </a:r>
          <a:endParaRPr lang="en-GB" sz="1100" b="0">
            <a:latin typeface="Arial Nova"/>
          </a:endParaRPr>
        </a:p>
      </dgm:t>
    </dgm:pt>
    <dgm:pt modelId="{721323A1-B2E3-4F19-AC3C-3F477A98E180}" type="parTrans" cxnId="{4B6DD769-5089-4134-B81A-A7235C0701F8}">
      <dgm:prSet/>
      <dgm:spPr/>
    </dgm:pt>
    <dgm:pt modelId="{0DF81EE3-6314-40DA-A1CB-5B5A575EDDF3}" type="sibTrans" cxnId="{4B6DD769-5089-4134-B81A-A7235C0701F8}">
      <dgm:prSet/>
      <dgm:spPr/>
      <dgm:t>
        <a:bodyPr/>
        <a:lstStyle/>
        <a:p>
          <a:endParaRPr lang="en-GB"/>
        </a:p>
      </dgm:t>
    </dgm:pt>
    <dgm:pt modelId="{83592B98-A66D-4F8F-9CB7-32090705A769}" type="pres">
      <dgm:prSet presAssocID="{10F74BF0-FBBF-42EE-A9CA-7C1C24B7FDCE}" presName="Name0" presStyleCnt="0">
        <dgm:presLayoutVars>
          <dgm:dir/>
          <dgm:resizeHandles val="exact"/>
        </dgm:presLayoutVars>
      </dgm:prSet>
      <dgm:spPr/>
    </dgm:pt>
    <dgm:pt modelId="{0CB8D75F-DA1B-413B-A72D-BD3E2A486B9F}" type="pres">
      <dgm:prSet presAssocID="{EB9B25CD-2D4E-4A38-8BA7-1FBBC4425821}" presName="node" presStyleLbl="node1" presStyleIdx="0" presStyleCnt="5">
        <dgm:presLayoutVars>
          <dgm:bulletEnabled val="1"/>
        </dgm:presLayoutVars>
      </dgm:prSet>
      <dgm:spPr/>
    </dgm:pt>
    <dgm:pt modelId="{8AE9E993-D5DD-436B-8A24-B016AAF163A5}" type="pres">
      <dgm:prSet presAssocID="{F3C8F739-234A-46B7-B3C6-D8C2E387E9CD}" presName="sibTrans" presStyleLbl="sibTrans1D1" presStyleIdx="0" presStyleCnt="4"/>
      <dgm:spPr/>
    </dgm:pt>
    <dgm:pt modelId="{6056A86C-8682-4680-B62F-A50D01B7A5BB}" type="pres">
      <dgm:prSet presAssocID="{F3C8F739-234A-46B7-B3C6-D8C2E387E9CD}" presName="connectorText" presStyleLbl="sibTrans1D1" presStyleIdx="0" presStyleCnt="4"/>
      <dgm:spPr/>
    </dgm:pt>
    <dgm:pt modelId="{8CB36838-6958-4FDC-84C8-F64D2CDBA016}" type="pres">
      <dgm:prSet presAssocID="{0F708BB9-A77A-4B27-B811-432880420416}" presName="node" presStyleLbl="node1" presStyleIdx="1" presStyleCnt="5">
        <dgm:presLayoutVars>
          <dgm:bulletEnabled val="1"/>
        </dgm:presLayoutVars>
      </dgm:prSet>
      <dgm:spPr/>
    </dgm:pt>
    <dgm:pt modelId="{961D7839-69C8-4E96-BAC2-0AE1B09D477D}" type="pres">
      <dgm:prSet presAssocID="{93A65DCD-E06C-4483-88EC-6D942C81F1F6}" presName="sibTrans" presStyleLbl="sibTrans1D1" presStyleIdx="1" presStyleCnt="4"/>
      <dgm:spPr/>
    </dgm:pt>
    <dgm:pt modelId="{ED887A8F-5938-4CF4-A22B-EB1EECEBDC67}" type="pres">
      <dgm:prSet presAssocID="{93A65DCD-E06C-4483-88EC-6D942C81F1F6}" presName="connectorText" presStyleLbl="sibTrans1D1" presStyleIdx="1" presStyleCnt="4"/>
      <dgm:spPr/>
    </dgm:pt>
    <dgm:pt modelId="{264D79FE-1580-4553-AA26-A7BF390A4D39}" type="pres">
      <dgm:prSet presAssocID="{A8C4EE3D-2586-4099-B212-368EEF3E7B64}" presName="node" presStyleLbl="node1" presStyleIdx="2" presStyleCnt="5">
        <dgm:presLayoutVars>
          <dgm:bulletEnabled val="1"/>
        </dgm:presLayoutVars>
      </dgm:prSet>
      <dgm:spPr/>
    </dgm:pt>
    <dgm:pt modelId="{3DE5D851-0889-4AEC-9283-E14F526F7F9D}" type="pres">
      <dgm:prSet presAssocID="{DE680F33-096B-4F72-A758-CA33B6C5478F}" presName="sibTrans" presStyleLbl="sibTrans1D1" presStyleIdx="2" presStyleCnt="4"/>
      <dgm:spPr/>
    </dgm:pt>
    <dgm:pt modelId="{624A4C9D-1182-480C-B90C-B0229EC339CD}" type="pres">
      <dgm:prSet presAssocID="{DE680F33-096B-4F72-A758-CA33B6C5478F}" presName="connectorText" presStyleLbl="sibTrans1D1" presStyleIdx="2" presStyleCnt="4"/>
      <dgm:spPr/>
    </dgm:pt>
    <dgm:pt modelId="{89BBCF40-4FF9-4F0B-9CC5-8A3DD1DCC9B0}" type="pres">
      <dgm:prSet presAssocID="{2C6374EE-B639-4E2E-A797-066B4842E8A0}" presName="node" presStyleLbl="node1" presStyleIdx="3" presStyleCnt="5">
        <dgm:presLayoutVars>
          <dgm:bulletEnabled val="1"/>
        </dgm:presLayoutVars>
      </dgm:prSet>
      <dgm:spPr/>
    </dgm:pt>
    <dgm:pt modelId="{17E6AFE5-A986-40DF-B492-80E35267ED82}" type="pres">
      <dgm:prSet presAssocID="{5860FE07-31CB-411F-96BD-66678B4BC826}" presName="sibTrans" presStyleLbl="sibTrans1D1" presStyleIdx="3" presStyleCnt="4"/>
      <dgm:spPr/>
    </dgm:pt>
    <dgm:pt modelId="{6C1757C3-9235-4DF0-8EE4-8414B30A9E9F}" type="pres">
      <dgm:prSet presAssocID="{5860FE07-31CB-411F-96BD-66678B4BC826}" presName="connectorText" presStyleLbl="sibTrans1D1" presStyleIdx="3" presStyleCnt="4"/>
      <dgm:spPr/>
    </dgm:pt>
    <dgm:pt modelId="{83723BEE-1D5E-4DCF-B275-5804D67D5DF0}" type="pres">
      <dgm:prSet presAssocID="{A259281D-3D14-4489-92FE-60B98604956A}" presName="node" presStyleLbl="node1" presStyleIdx="4" presStyleCnt="5">
        <dgm:presLayoutVars>
          <dgm:bulletEnabled val="1"/>
        </dgm:presLayoutVars>
      </dgm:prSet>
      <dgm:spPr/>
    </dgm:pt>
  </dgm:ptLst>
  <dgm:cxnLst>
    <dgm:cxn modelId="{6B0F6A0F-88DF-41C1-BB49-FD3DFA560125}" srcId="{10F74BF0-FBBF-42EE-A9CA-7C1C24B7FDCE}" destId="{A8C4EE3D-2586-4099-B212-368EEF3E7B64}" srcOrd="2" destOrd="0" parTransId="{FCB802F1-1C5D-4960-92AE-FF96567370D3}" sibTransId="{DE680F33-096B-4F72-A758-CA33B6C5478F}"/>
    <dgm:cxn modelId="{592D3D1F-5ED6-4F23-882F-F8A1BF48CA74}" type="presOf" srcId="{5860FE07-31CB-411F-96BD-66678B4BC826}" destId="{6C1757C3-9235-4DF0-8EE4-8414B30A9E9F}" srcOrd="1" destOrd="0" presId="urn:microsoft.com/office/officeart/2016/7/layout/RepeatingBendingProcessNew"/>
    <dgm:cxn modelId="{E9883B21-7F1B-4BFB-B2C6-12DB8CE99094}" type="presOf" srcId="{F3C8F739-234A-46B7-B3C6-D8C2E387E9CD}" destId="{8AE9E993-D5DD-436B-8A24-B016AAF163A5}" srcOrd="0" destOrd="0" presId="urn:microsoft.com/office/officeart/2016/7/layout/RepeatingBendingProcessNew"/>
    <dgm:cxn modelId="{78F0E93F-F8C1-4FE5-B11A-BAEF9DD627C4}" type="presOf" srcId="{EB9B25CD-2D4E-4A38-8BA7-1FBBC4425821}" destId="{0CB8D75F-DA1B-413B-A72D-BD3E2A486B9F}" srcOrd="0" destOrd="0" presId="urn:microsoft.com/office/officeart/2016/7/layout/RepeatingBendingProcessNew"/>
    <dgm:cxn modelId="{B2DAA340-7069-4BA5-A1D8-D4810B239311}" type="presOf" srcId="{DE680F33-096B-4F72-A758-CA33B6C5478F}" destId="{3DE5D851-0889-4AEC-9283-E14F526F7F9D}" srcOrd="0" destOrd="0" presId="urn:microsoft.com/office/officeart/2016/7/layout/RepeatingBendingProcessNew"/>
    <dgm:cxn modelId="{4B6DD769-5089-4134-B81A-A7235C0701F8}" srcId="{10F74BF0-FBBF-42EE-A9CA-7C1C24B7FDCE}" destId="{A259281D-3D14-4489-92FE-60B98604956A}" srcOrd="4" destOrd="0" parTransId="{721323A1-B2E3-4F19-AC3C-3F477A98E180}" sibTransId="{0DF81EE3-6314-40DA-A1CB-5B5A575EDDF3}"/>
    <dgm:cxn modelId="{05111E51-1546-47BB-A3C7-796734DE1CA2}" type="presOf" srcId="{10F74BF0-FBBF-42EE-A9CA-7C1C24B7FDCE}" destId="{83592B98-A66D-4F8F-9CB7-32090705A769}" srcOrd="0" destOrd="0" presId="urn:microsoft.com/office/officeart/2016/7/layout/RepeatingBendingProcessNew"/>
    <dgm:cxn modelId="{075E5975-4D98-43EA-B891-B4CBB97508C5}" type="presOf" srcId="{DE680F33-096B-4F72-A758-CA33B6C5478F}" destId="{624A4C9D-1182-480C-B90C-B0229EC339CD}" srcOrd="1" destOrd="0" presId="urn:microsoft.com/office/officeart/2016/7/layout/RepeatingBendingProcessNew"/>
    <dgm:cxn modelId="{9719AA79-0915-4627-A7D8-7FE15F5D47E8}" srcId="{10F74BF0-FBBF-42EE-A9CA-7C1C24B7FDCE}" destId="{0F708BB9-A77A-4B27-B811-432880420416}" srcOrd="1" destOrd="0" parTransId="{129B4D5C-85B2-4633-BC25-D69D31BBE1D4}" sibTransId="{93A65DCD-E06C-4483-88EC-6D942C81F1F6}"/>
    <dgm:cxn modelId="{C0D67782-B430-4782-9C90-5A30A873BA35}" type="presOf" srcId="{A259281D-3D14-4489-92FE-60B98604956A}" destId="{83723BEE-1D5E-4DCF-B275-5804D67D5DF0}" srcOrd="0" destOrd="0" presId="urn:microsoft.com/office/officeart/2016/7/layout/RepeatingBendingProcessNew"/>
    <dgm:cxn modelId="{B049A283-CAAD-44E8-A980-56140C000219}" type="presOf" srcId="{93A65DCD-E06C-4483-88EC-6D942C81F1F6}" destId="{961D7839-69C8-4E96-BAC2-0AE1B09D477D}" srcOrd="0" destOrd="0" presId="urn:microsoft.com/office/officeart/2016/7/layout/RepeatingBendingProcessNew"/>
    <dgm:cxn modelId="{481F1788-7174-407B-B626-CB8E1B67E3D7}" srcId="{10F74BF0-FBBF-42EE-A9CA-7C1C24B7FDCE}" destId="{EB9B25CD-2D4E-4A38-8BA7-1FBBC4425821}" srcOrd="0" destOrd="0" parTransId="{A4877ECC-B7EA-4570-8EC7-AB0EF13AB425}" sibTransId="{F3C8F739-234A-46B7-B3C6-D8C2E387E9CD}"/>
    <dgm:cxn modelId="{C50EC88C-0E5F-462B-8A9F-95B4383F40E9}" type="presOf" srcId="{93A65DCD-E06C-4483-88EC-6D942C81F1F6}" destId="{ED887A8F-5938-4CF4-A22B-EB1EECEBDC67}" srcOrd="1" destOrd="0" presId="urn:microsoft.com/office/officeart/2016/7/layout/RepeatingBendingProcessNew"/>
    <dgm:cxn modelId="{3C703A93-7409-4A25-8A30-03BEB4C4DD64}" type="presOf" srcId="{0F708BB9-A77A-4B27-B811-432880420416}" destId="{8CB36838-6958-4FDC-84C8-F64D2CDBA016}" srcOrd="0" destOrd="0" presId="urn:microsoft.com/office/officeart/2016/7/layout/RepeatingBendingProcessNew"/>
    <dgm:cxn modelId="{807A7893-678B-4831-BE27-C9206D4F8E4B}" type="presOf" srcId="{A8C4EE3D-2586-4099-B212-368EEF3E7B64}" destId="{264D79FE-1580-4553-AA26-A7BF390A4D39}" srcOrd="0" destOrd="0" presId="urn:microsoft.com/office/officeart/2016/7/layout/RepeatingBendingProcessNew"/>
    <dgm:cxn modelId="{C62AF3AA-6394-49FD-A044-6A87B693F81E}" type="presOf" srcId="{5860FE07-31CB-411F-96BD-66678B4BC826}" destId="{17E6AFE5-A986-40DF-B492-80E35267ED82}" srcOrd="0" destOrd="0" presId="urn:microsoft.com/office/officeart/2016/7/layout/RepeatingBendingProcessNew"/>
    <dgm:cxn modelId="{90F5C9B3-9DA7-410D-A099-FCC2F6F9B6C6}" type="presOf" srcId="{F3C8F739-234A-46B7-B3C6-D8C2E387E9CD}" destId="{6056A86C-8682-4680-B62F-A50D01B7A5BB}" srcOrd="1" destOrd="0" presId="urn:microsoft.com/office/officeart/2016/7/layout/RepeatingBendingProcessNew"/>
    <dgm:cxn modelId="{3FBD5BD1-4C39-4C9F-B2AF-830B16AEEB29}" type="presOf" srcId="{2C6374EE-B639-4E2E-A797-066B4842E8A0}" destId="{89BBCF40-4FF9-4F0B-9CC5-8A3DD1DCC9B0}" srcOrd="0" destOrd="0" presId="urn:microsoft.com/office/officeart/2016/7/layout/RepeatingBendingProcessNew"/>
    <dgm:cxn modelId="{13C0B4D6-81A6-4C23-AAD3-DBF21E54EC27}" srcId="{10F74BF0-FBBF-42EE-A9CA-7C1C24B7FDCE}" destId="{2C6374EE-B639-4E2E-A797-066B4842E8A0}" srcOrd="3" destOrd="0" parTransId="{28A1F837-A3BD-4604-95EF-6E6D65EE77CD}" sibTransId="{5860FE07-31CB-411F-96BD-66678B4BC826}"/>
    <dgm:cxn modelId="{7874D503-9E48-4991-960D-71A3C302630D}" type="presParOf" srcId="{83592B98-A66D-4F8F-9CB7-32090705A769}" destId="{0CB8D75F-DA1B-413B-A72D-BD3E2A486B9F}" srcOrd="0" destOrd="0" presId="urn:microsoft.com/office/officeart/2016/7/layout/RepeatingBendingProcessNew"/>
    <dgm:cxn modelId="{3925F52A-5FD4-419C-9767-AB5502A11523}" type="presParOf" srcId="{83592B98-A66D-4F8F-9CB7-32090705A769}" destId="{8AE9E993-D5DD-436B-8A24-B016AAF163A5}" srcOrd="1" destOrd="0" presId="urn:microsoft.com/office/officeart/2016/7/layout/RepeatingBendingProcessNew"/>
    <dgm:cxn modelId="{66BACB9E-1A4E-4576-BFDC-B0D48E3B3D30}" type="presParOf" srcId="{8AE9E993-D5DD-436B-8A24-B016AAF163A5}" destId="{6056A86C-8682-4680-B62F-A50D01B7A5BB}" srcOrd="0" destOrd="0" presId="urn:microsoft.com/office/officeart/2016/7/layout/RepeatingBendingProcessNew"/>
    <dgm:cxn modelId="{766A049D-DE59-438A-BB51-EB1D4DE88191}" type="presParOf" srcId="{83592B98-A66D-4F8F-9CB7-32090705A769}" destId="{8CB36838-6958-4FDC-84C8-F64D2CDBA016}" srcOrd="2" destOrd="0" presId="urn:microsoft.com/office/officeart/2016/7/layout/RepeatingBendingProcessNew"/>
    <dgm:cxn modelId="{C1BBC67C-AC21-450C-8175-120D3C0393E8}" type="presParOf" srcId="{83592B98-A66D-4F8F-9CB7-32090705A769}" destId="{961D7839-69C8-4E96-BAC2-0AE1B09D477D}" srcOrd="3" destOrd="0" presId="urn:microsoft.com/office/officeart/2016/7/layout/RepeatingBendingProcessNew"/>
    <dgm:cxn modelId="{D53B0F04-FBD4-47A3-A5B8-7DC36BBD9E11}" type="presParOf" srcId="{961D7839-69C8-4E96-BAC2-0AE1B09D477D}" destId="{ED887A8F-5938-4CF4-A22B-EB1EECEBDC67}" srcOrd="0" destOrd="0" presId="urn:microsoft.com/office/officeart/2016/7/layout/RepeatingBendingProcessNew"/>
    <dgm:cxn modelId="{ECED9E20-69CA-46AD-90DB-6CAB6959199D}" type="presParOf" srcId="{83592B98-A66D-4F8F-9CB7-32090705A769}" destId="{264D79FE-1580-4553-AA26-A7BF390A4D39}" srcOrd="4" destOrd="0" presId="urn:microsoft.com/office/officeart/2016/7/layout/RepeatingBendingProcessNew"/>
    <dgm:cxn modelId="{97D78D69-E077-4B2B-BBCA-9E3C682B2D33}" type="presParOf" srcId="{83592B98-A66D-4F8F-9CB7-32090705A769}" destId="{3DE5D851-0889-4AEC-9283-E14F526F7F9D}" srcOrd="5" destOrd="0" presId="urn:microsoft.com/office/officeart/2016/7/layout/RepeatingBendingProcessNew"/>
    <dgm:cxn modelId="{7A84B84C-DDC4-45D2-80C0-9A3CBFE7CCEA}" type="presParOf" srcId="{3DE5D851-0889-4AEC-9283-E14F526F7F9D}" destId="{624A4C9D-1182-480C-B90C-B0229EC339CD}" srcOrd="0" destOrd="0" presId="urn:microsoft.com/office/officeart/2016/7/layout/RepeatingBendingProcessNew"/>
    <dgm:cxn modelId="{7FCF22AB-5E9B-4A69-A4BE-660CE4327FD7}" type="presParOf" srcId="{83592B98-A66D-4F8F-9CB7-32090705A769}" destId="{89BBCF40-4FF9-4F0B-9CC5-8A3DD1DCC9B0}" srcOrd="6" destOrd="0" presId="urn:microsoft.com/office/officeart/2016/7/layout/RepeatingBendingProcessNew"/>
    <dgm:cxn modelId="{34065AC3-826E-42DA-AD6A-7CD00B763892}" type="presParOf" srcId="{83592B98-A66D-4F8F-9CB7-32090705A769}" destId="{17E6AFE5-A986-40DF-B492-80E35267ED82}" srcOrd="7" destOrd="0" presId="urn:microsoft.com/office/officeart/2016/7/layout/RepeatingBendingProcessNew"/>
    <dgm:cxn modelId="{386D35DF-A4D4-4CA9-B042-C4450178D84A}" type="presParOf" srcId="{17E6AFE5-A986-40DF-B492-80E35267ED82}" destId="{6C1757C3-9235-4DF0-8EE4-8414B30A9E9F}" srcOrd="0" destOrd="0" presId="urn:microsoft.com/office/officeart/2016/7/layout/RepeatingBendingProcessNew"/>
    <dgm:cxn modelId="{FE28380B-B327-4DE5-AEAD-2CF9C288FC5F}" type="presParOf" srcId="{83592B98-A66D-4F8F-9CB7-32090705A769}" destId="{83723BEE-1D5E-4DCF-B275-5804D67D5DF0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0F74BF0-FBBF-42EE-A9CA-7C1C24B7FDCE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5A8B8EC-2A3C-48EB-B171-96D7262A4AEC}">
      <dgm:prSet phldr="0"/>
      <dgm:spPr/>
      <dgm:t>
        <a:bodyPr/>
        <a:lstStyle/>
        <a:p>
          <a:pPr algn="l" rtl="0"/>
          <a:r>
            <a:rPr lang="en-GB" sz="1100" b="1">
              <a:solidFill>
                <a:srgbClr val="0F4761"/>
              </a:solidFill>
              <a:latin typeface="Arial Nova"/>
            </a:rPr>
            <a:t>Interview Type 3 – Panel Interview</a:t>
          </a:r>
          <a:endParaRPr lang="en-GB" sz="1100" b="0">
            <a:solidFill>
              <a:srgbClr val="0F4761"/>
            </a:solidFill>
            <a:latin typeface="Arial Nova"/>
          </a:endParaRPr>
        </a:p>
      </dgm:t>
    </dgm:pt>
    <dgm:pt modelId="{D98E3DA1-1E7C-487B-95B9-E96E70BF0969}" type="parTrans" cxnId="{0A7012E9-8884-48E5-900F-F83227D076FD}">
      <dgm:prSet/>
      <dgm:spPr/>
    </dgm:pt>
    <dgm:pt modelId="{AE9D01A5-9E07-48F5-90D7-B19DE3228BFE}" type="sibTrans" cxnId="{0A7012E9-8884-48E5-900F-F83227D076FD}">
      <dgm:prSet/>
      <dgm:spPr/>
      <dgm:t>
        <a:bodyPr/>
        <a:lstStyle/>
        <a:p>
          <a:endParaRPr lang="en-GB"/>
        </a:p>
      </dgm:t>
    </dgm:pt>
    <dgm:pt modelId="{BE817EC3-02FE-4476-BD0E-7F231D848AC2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Conducted by multiple interviewers (HR, Operations Manager, Technical Lead).</a:t>
          </a:r>
        </a:p>
      </dgm:t>
    </dgm:pt>
    <dgm:pt modelId="{C17B4F84-444D-4EE6-8E0D-68E420C4EFE3}" type="parTrans" cxnId="{0920D8EB-9248-4183-B216-3EC9778B7FC2}">
      <dgm:prSet/>
      <dgm:spPr/>
    </dgm:pt>
    <dgm:pt modelId="{2E025727-B696-484A-93EA-714BAEB6830B}" type="sibTrans" cxnId="{0920D8EB-9248-4183-B216-3EC9778B7FC2}">
      <dgm:prSet/>
      <dgm:spPr/>
      <dgm:t>
        <a:bodyPr/>
        <a:lstStyle/>
        <a:p>
          <a:endParaRPr lang="en-GB"/>
        </a:p>
      </dgm:t>
    </dgm:pt>
    <dgm:pt modelId="{86A5E7D1-B68E-4D51-9BA1-8BD0B21157FF}">
      <dgm:prSet phldr="0"/>
      <dgm:spPr/>
      <dgm:t>
        <a:bodyPr/>
        <a:lstStyle/>
        <a:p>
          <a:pPr algn="l"/>
          <a:r>
            <a:rPr lang="en-GB" sz="1100" b="0">
              <a:latin typeface="Arial Nova"/>
            </a:rPr>
            <a:t>Allows evaluation from multiple perspectives.</a:t>
          </a:r>
        </a:p>
      </dgm:t>
    </dgm:pt>
    <dgm:pt modelId="{B7EB9D60-32A7-4B7A-B8B0-F6B86BB94D57}" type="parTrans" cxnId="{A635B190-A597-493B-8541-BECEE92DD0A2}">
      <dgm:prSet/>
      <dgm:spPr/>
    </dgm:pt>
    <dgm:pt modelId="{56C7F90D-9ACC-4DB2-A82A-601530AB1320}" type="sibTrans" cxnId="{A635B190-A597-493B-8541-BECEE92DD0A2}">
      <dgm:prSet/>
      <dgm:spPr/>
      <dgm:t>
        <a:bodyPr/>
        <a:lstStyle/>
        <a:p>
          <a:endParaRPr lang="en-GB"/>
        </a:p>
      </dgm:t>
    </dgm:pt>
    <dgm:pt modelId="{BEF395D1-5F86-4AFF-A5A3-0150A478EFC1}">
      <dgm:prSet phldr="0"/>
      <dgm:spPr/>
      <dgm:t>
        <a:bodyPr/>
        <a:lstStyle/>
        <a:p>
          <a:pPr algn="l"/>
          <a:r>
            <a:rPr lang="en-GB" sz="1100" b="1">
              <a:latin typeface="Arial Nova"/>
            </a:rPr>
            <a:t>Example Question:</a:t>
          </a:r>
          <a:br>
            <a:rPr lang="en-GB" sz="1100" b="1">
              <a:latin typeface="Arial Nova"/>
            </a:rPr>
          </a:br>
          <a:r>
            <a:rPr lang="en-GB" sz="1100" b="1">
              <a:latin typeface="Arial Nova"/>
            </a:rPr>
            <a:t>“How do you handle competing priorities from different departments?”</a:t>
          </a:r>
          <a:endParaRPr lang="en-GB"/>
        </a:p>
      </dgm:t>
    </dgm:pt>
    <dgm:pt modelId="{DD037E82-88EB-47B4-9AF5-0417A2365AE2}" type="parTrans" cxnId="{36542799-5906-4047-8188-6FD6ED1BF903}">
      <dgm:prSet/>
      <dgm:spPr/>
    </dgm:pt>
    <dgm:pt modelId="{707B6899-6093-49EC-8AC5-47B6B973E76E}" type="sibTrans" cxnId="{36542799-5906-4047-8188-6FD6ED1BF903}">
      <dgm:prSet/>
      <dgm:spPr/>
      <dgm:t>
        <a:bodyPr/>
        <a:lstStyle/>
        <a:p>
          <a:endParaRPr lang="en-GB"/>
        </a:p>
      </dgm:t>
    </dgm:pt>
    <dgm:pt modelId="{05FE7B14-E64E-455D-83EA-B20FAB5FD522}">
      <dgm:prSet phldr="0"/>
      <dgm:spPr/>
      <dgm:t>
        <a:bodyPr/>
        <a:lstStyle/>
        <a:p>
          <a:pPr algn="l" rtl="0"/>
          <a:r>
            <a:rPr lang="en-GB" sz="1100" b="0">
              <a:latin typeface="Arial Nova"/>
            </a:rPr>
            <a:t>Reduces individual bias</a:t>
          </a:r>
        </a:p>
      </dgm:t>
    </dgm:pt>
    <dgm:pt modelId="{97BCA452-150A-4733-ABDA-E61C425EE538}" type="parTrans" cxnId="{1003D727-CDC4-4D5A-B6D1-7C157D0C5F34}">
      <dgm:prSet/>
      <dgm:spPr/>
    </dgm:pt>
    <dgm:pt modelId="{6E606983-82D9-49F7-8A44-E0EC75A80BC1}" type="sibTrans" cxnId="{1003D727-CDC4-4D5A-B6D1-7C157D0C5F34}">
      <dgm:prSet/>
      <dgm:spPr/>
      <dgm:t>
        <a:bodyPr/>
        <a:lstStyle/>
        <a:p>
          <a:endParaRPr lang="en-GB"/>
        </a:p>
      </dgm:t>
    </dgm:pt>
    <dgm:pt modelId="{83592B98-A66D-4F8F-9CB7-32090705A769}" type="pres">
      <dgm:prSet presAssocID="{10F74BF0-FBBF-42EE-A9CA-7C1C24B7FDCE}" presName="Name0" presStyleCnt="0">
        <dgm:presLayoutVars>
          <dgm:dir/>
          <dgm:resizeHandles val="exact"/>
        </dgm:presLayoutVars>
      </dgm:prSet>
      <dgm:spPr/>
    </dgm:pt>
    <dgm:pt modelId="{E2FF43E0-71F6-49F5-BC42-A30168A7CF4E}" type="pres">
      <dgm:prSet presAssocID="{75A8B8EC-2A3C-48EB-B171-96D7262A4AEC}" presName="node" presStyleLbl="node1" presStyleIdx="0" presStyleCnt="5">
        <dgm:presLayoutVars>
          <dgm:bulletEnabled val="1"/>
        </dgm:presLayoutVars>
      </dgm:prSet>
      <dgm:spPr/>
    </dgm:pt>
    <dgm:pt modelId="{2B99E9E1-7733-4C0D-AFC4-C9DF65BF7AF7}" type="pres">
      <dgm:prSet presAssocID="{AE9D01A5-9E07-48F5-90D7-B19DE3228BFE}" presName="sibTrans" presStyleLbl="sibTrans1D1" presStyleIdx="0" presStyleCnt="4"/>
      <dgm:spPr/>
    </dgm:pt>
    <dgm:pt modelId="{E29B6410-8813-4A1B-92CA-A4A36E7C4152}" type="pres">
      <dgm:prSet presAssocID="{AE9D01A5-9E07-48F5-90D7-B19DE3228BFE}" presName="connectorText" presStyleLbl="sibTrans1D1" presStyleIdx="0" presStyleCnt="4"/>
      <dgm:spPr/>
    </dgm:pt>
    <dgm:pt modelId="{C93F59E7-1F0B-47C9-A753-3ACAD49AEA4D}" type="pres">
      <dgm:prSet presAssocID="{BE817EC3-02FE-4476-BD0E-7F231D848AC2}" presName="node" presStyleLbl="node1" presStyleIdx="1" presStyleCnt="5">
        <dgm:presLayoutVars>
          <dgm:bulletEnabled val="1"/>
        </dgm:presLayoutVars>
      </dgm:prSet>
      <dgm:spPr/>
    </dgm:pt>
    <dgm:pt modelId="{2CF85D97-FA47-474E-A136-46A70699949E}" type="pres">
      <dgm:prSet presAssocID="{2E025727-B696-484A-93EA-714BAEB6830B}" presName="sibTrans" presStyleLbl="sibTrans1D1" presStyleIdx="1" presStyleCnt="4"/>
      <dgm:spPr/>
    </dgm:pt>
    <dgm:pt modelId="{8F688494-0186-404E-9BD6-F0456E3CEE7E}" type="pres">
      <dgm:prSet presAssocID="{2E025727-B696-484A-93EA-714BAEB6830B}" presName="connectorText" presStyleLbl="sibTrans1D1" presStyleIdx="1" presStyleCnt="4"/>
      <dgm:spPr/>
    </dgm:pt>
    <dgm:pt modelId="{079B34B7-6E39-4635-BDA5-9168C291F457}" type="pres">
      <dgm:prSet presAssocID="{05FE7B14-E64E-455D-83EA-B20FAB5FD522}" presName="node" presStyleLbl="node1" presStyleIdx="2" presStyleCnt="5">
        <dgm:presLayoutVars>
          <dgm:bulletEnabled val="1"/>
        </dgm:presLayoutVars>
      </dgm:prSet>
      <dgm:spPr/>
    </dgm:pt>
    <dgm:pt modelId="{26F690A6-F556-4829-8929-22B6A5BB3EFF}" type="pres">
      <dgm:prSet presAssocID="{6E606983-82D9-49F7-8A44-E0EC75A80BC1}" presName="sibTrans" presStyleLbl="sibTrans1D1" presStyleIdx="2" presStyleCnt="4"/>
      <dgm:spPr/>
    </dgm:pt>
    <dgm:pt modelId="{97CAC9B6-D97A-473F-B13E-C16F2EC62323}" type="pres">
      <dgm:prSet presAssocID="{6E606983-82D9-49F7-8A44-E0EC75A80BC1}" presName="connectorText" presStyleLbl="sibTrans1D1" presStyleIdx="2" presStyleCnt="4"/>
      <dgm:spPr/>
    </dgm:pt>
    <dgm:pt modelId="{77ED3699-07D6-4314-B62F-F511AB913ABA}" type="pres">
      <dgm:prSet presAssocID="{86A5E7D1-B68E-4D51-9BA1-8BD0B21157FF}" presName="node" presStyleLbl="node1" presStyleIdx="3" presStyleCnt="5">
        <dgm:presLayoutVars>
          <dgm:bulletEnabled val="1"/>
        </dgm:presLayoutVars>
      </dgm:prSet>
      <dgm:spPr/>
    </dgm:pt>
    <dgm:pt modelId="{78A675BB-C3A5-4E2C-8DD1-5F0B6624259A}" type="pres">
      <dgm:prSet presAssocID="{56C7F90D-9ACC-4DB2-A82A-601530AB1320}" presName="sibTrans" presStyleLbl="sibTrans1D1" presStyleIdx="3" presStyleCnt="4"/>
      <dgm:spPr/>
    </dgm:pt>
    <dgm:pt modelId="{077D2BAE-47B5-4BD5-932B-D5CE475BA4F8}" type="pres">
      <dgm:prSet presAssocID="{56C7F90D-9ACC-4DB2-A82A-601530AB1320}" presName="connectorText" presStyleLbl="sibTrans1D1" presStyleIdx="3" presStyleCnt="4"/>
      <dgm:spPr/>
    </dgm:pt>
    <dgm:pt modelId="{51135FA4-88FA-41EA-9F93-B3EDF4FE801C}" type="pres">
      <dgm:prSet presAssocID="{BEF395D1-5F86-4AFF-A5A3-0150A478EFC1}" presName="node" presStyleLbl="node1" presStyleIdx="4" presStyleCnt="5">
        <dgm:presLayoutVars>
          <dgm:bulletEnabled val="1"/>
        </dgm:presLayoutVars>
      </dgm:prSet>
      <dgm:spPr/>
    </dgm:pt>
  </dgm:ptLst>
  <dgm:cxnLst>
    <dgm:cxn modelId="{53262106-F290-4348-B6C9-91E5D4324C12}" type="presOf" srcId="{BEF395D1-5F86-4AFF-A5A3-0150A478EFC1}" destId="{51135FA4-88FA-41EA-9F93-B3EDF4FE801C}" srcOrd="0" destOrd="0" presId="urn:microsoft.com/office/officeart/2016/7/layout/RepeatingBendingProcessNew"/>
    <dgm:cxn modelId="{49AC0909-1079-4BAF-B707-364468C56980}" type="presOf" srcId="{05FE7B14-E64E-455D-83EA-B20FAB5FD522}" destId="{079B34B7-6E39-4635-BDA5-9168C291F457}" srcOrd="0" destOrd="0" presId="urn:microsoft.com/office/officeart/2016/7/layout/RepeatingBendingProcessNew"/>
    <dgm:cxn modelId="{4F0CAE1C-D7AA-486C-95D0-A6A92487B4AB}" type="presOf" srcId="{56C7F90D-9ACC-4DB2-A82A-601530AB1320}" destId="{077D2BAE-47B5-4BD5-932B-D5CE475BA4F8}" srcOrd="1" destOrd="0" presId="urn:microsoft.com/office/officeart/2016/7/layout/RepeatingBendingProcessNew"/>
    <dgm:cxn modelId="{59A4F024-2D92-4CDE-98CB-44FC6B092DFA}" type="presOf" srcId="{6E606983-82D9-49F7-8A44-E0EC75A80BC1}" destId="{26F690A6-F556-4829-8929-22B6A5BB3EFF}" srcOrd="0" destOrd="0" presId="urn:microsoft.com/office/officeart/2016/7/layout/RepeatingBendingProcessNew"/>
    <dgm:cxn modelId="{1003D727-CDC4-4D5A-B6D1-7C157D0C5F34}" srcId="{10F74BF0-FBBF-42EE-A9CA-7C1C24B7FDCE}" destId="{05FE7B14-E64E-455D-83EA-B20FAB5FD522}" srcOrd="2" destOrd="0" parTransId="{97BCA452-150A-4733-ABDA-E61C425EE538}" sibTransId="{6E606983-82D9-49F7-8A44-E0EC75A80BC1}"/>
    <dgm:cxn modelId="{B7437528-4368-4956-BCB3-20A0C39DA29E}" type="presOf" srcId="{BE817EC3-02FE-4476-BD0E-7F231D848AC2}" destId="{C93F59E7-1F0B-47C9-A753-3ACAD49AEA4D}" srcOrd="0" destOrd="0" presId="urn:microsoft.com/office/officeart/2016/7/layout/RepeatingBendingProcessNew"/>
    <dgm:cxn modelId="{1FF4E22D-A61B-437B-B716-6B669383A761}" type="presOf" srcId="{75A8B8EC-2A3C-48EB-B171-96D7262A4AEC}" destId="{E2FF43E0-71F6-49F5-BC42-A30168A7CF4E}" srcOrd="0" destOrd="0" presId="urn:microsoft.com/office/officeart/2016/7/layout/RepeatingBendingProcessNew"/>
    <dgm:cxn modelId="{37E2B55C-9713-4331-B637-0B036B36066C}" type="presOf" srcId="{2E025727-B696-484A-93EA-714BAEB6830B}" destId="{2CF85D97-FA47-474E-A136-46A70699949E}" srcOrd="0" destOrd="0" presId="urn:microsoft.com/office/officeart/2016/7/layout/RepeatingBendingProcessNew"/>
    <dgm:cxn modelId="{7753A345-D39D-441A-A98B-3B72470B6472}" type="presOf" srcId="{86A5E7D1-B68E-4D51-9BA1-8BD0B21157FF}" destId="{77ED3699-07D6-4314-B62F-F511AB913ABA}" srcOrd="0" destOrd="0" presId="urn:microsoft.com/office/officeart/2016/7/layout/RepeatingBendingProcessNew"/>
    <dgm:cxn modelId="{59AAC867-7893-40D1-92A9-978D03793440}" type="presOf" srcId="{6E606983-82D9-49F7-8A44-E0EC75A80BC1}" destId="{97CAC9B6-D97A-473F-B13E-C16F2EC62323}" srcOrd="1" destOrd="0" presId="urn:microsoft.com/office/officeart/2016/7/layout/RepeatingBendingProcessNew"/>
    <dgm:cxn modelId="{05111E51-1546-47BB-A3C7-796734DE1CA2}" type="presOf" srcId="{10F74BF0-FBBF-42EE-A9CA-7C1C24B7FDCE}" destId="{83592B98-A66D-4F8F-9CB7-32090705A769}" srcOrd="0" destOrd="0" presId="urn:microsoft.com/office/officeart/2016/7/layout/RepeatingBendingProcessNew"/>
    <dgm:cxn modelId="{A635B190-A597-493B-8541-BECEE92DD0A2}" srcId="{10F74BF0-FBBF-42EE-A9CA-7C1C24B7FDCE}" destId="{86A5E7D1-B68E-4D51-9BA1-8BD0B21157FF}" srcOrd="3" destOrd="0" parTransId="{B7EB9D60-32A7-4B7A-B8B0-F6B86BB94D57}" sibTransId="{56C7F90D-9ACC-4DB2-A82A-601530AB1320}"/>
    <dgm:cxn modelId="{36542799-5906-4047-8188-6FD6ED1BF903}" srcId="{10F74BF0-FBBF-42EE-A9CA-7C1C24B7FDCE}" destId="{BEF395D1-5F86-4AFF-A5A3-0150A478EFC1}" srcOrd="4" destOrd="0" parTransId="{DD037E82-88EB-47B4-9AF5-0417A2365AE2}" sibTransId="{707B6899-6093-49EC-8AC5-47B6B973E76E}"/>
    <dgm:cxn modelId="{9D3A19AF-1A02-4304-8D1E-A3119DADC3CC}" type="presOf" srcId="{AE9D01A5-9E07-48F5-90D7-B19DE3228BFE}" destId="{2B99E9E1-7733-4C0D-AFC4-C9DF65BF7AF7}" srcOrd="0" destOrd="0" presId="urn:microsoft.com/office/officeart/2016/7/layout/RepeatingBendingProcessNew"/>
    <dgm:cxn modelId="{2494AFD8-ED06-459A-95AB-0736A279BCBC}" type="presOf" srcId="{2E025727-B696-484A-93EA-714BAEB6830B}" destId="{8F688494-0186-404E-9BD6-F0456E3CEE7E}" srcOrd="1" destOrd="0" presId="urn:microsoft.com/office/officeart/2016/7/layout/RepeatingBendingProcessNew"/>
    <dgm:cxn modelId="{E29240E0-4BCA-4C56-AF55-8BC7D468C003}" type="presOf" srcId="{AE9D01A5-9E07-48F5-90D7-B19DE3228BFE}" destId="{E29B6410-8813-4A1B-92CA-A4A36E7C4152}" srcOrd="1" destOrd="0" presId="urn:microsoft.com/office/officeart/2016/7/layout/RepeatingBendingProcessNew"/>
    <dgm:cxn modelId="{D3506AE4-62D9-4CC4-8691-84B93895364C}" type="presOf" srcId="{56C7F90D-9ACC-4DB2-A82A-601530AB1320}" destId="{78A675BB-C3A5-4E2C-8DD1-5F0B6624259A}" srcOrd="0" destOrd="0" presId="urn:microsoft.com/office/officeart/2016/7/layout/RepeatingBendingProcessNew"/>
    <dgm:cxn modelId="{0A7012E9-8884-48E5-900F-F83227D076FD}" srcId="{10F74BF0-FBBF-42EE-A9CA-7C1C24B7FDCE}" destId="{75A8B8EC-2A3C-48EB-B171-96D7262A4AEC}" srcOrd="0" destOrd="0" parTransId="{D98E3DA1-1E7C-487B-95B9-E96E70BF0969}" sibTransId="{AE9D01A5-9E07-48F5-90D7-B19DE3228BFE}"/>
    <dgm:cxn modelId="{0920D8EB-9248-4183-B216-3EC9778B7FC2}" srcId="{10F74BF0-FBBF-42EE-A9CA-7C1C24B7FDCE}" destId="{BE817EC3-02FE-4476-BD0E-7F231D848AC2}" srcOrd="1" destOrd="0" parTransId="{C17B4F84-444D-4EE6-8E0D-68E420C4EFE3}" sibTransId="{2E025727-B696-484A-93EA-714BAEB6830B}"/>
    <dgm:cxn modelId="{6962573C-6F13-458B-8785-80D4BF49A34E}" type="presParOf" srcId="{83592B98-A66D-4F8F-9CB7-32090705A769}" destId="{E2FF43E0-71F6-49F5-BC42-A30168A7CF4E}" srcOrd="0" destOrd="0" presId="urn:microsoft.com/office/officeart/2016/7/layout/RepeatingBendingProcessNew"/>
    <dgm:cxn modelId="{A614F5E5-A4D0-4108-A9B3-A22CCB9DAF59}" type="presParOf" srcId="{83592B98-A66D-4F8F-9CB7-32090705A769}" destId="{2B99E9E1-7733-4C0D-AFC4-C9DF65BF7AF7}" srcOrd="1" destOrd="0" presId="urn:microsoft.com/office/officeart/2016/7/layout/RepeatingBendingProcessNew"/>
    <dgm:cxn modelId="{CB37BEAC-0211-432B-A2B5-6C3976329598}" type="presParOf" srcId="{2B99E9E1-7733-4C0D-AFC4-C9DF65BF7AF7}" destId="{E29B6410-8813-4A1B-92CA-A4A36E7C4152}" srcOrd="0" destOrd="0" presId="urn:microsoft.com/office/officeart/2016/7/layout/RepeatingBendingProcessNew"/>
    <dgm:cxn modelId="{5BD81FAE-89FB-4992-8DB5-752414B14238}" type="presParOf" srcId="{83592B98-A66D-4F8F-9CB7-32090705A769}" destId="{C93F59E7-1F0B-47C9-A753-3ACAD49AEA4D}" srcOrd="2" destOrd="0" presId="urn:microsoft.com/office/officeart/2016/7/layout/RepeatingBendingProcessNew"/>
    <dgm:cxn modelId="{B494F9C3-5558-4ED8-8256-F78B834600E8}" type="presParOf" srcId="{83592B98-A66D-4F8F-9CB7-32090705A769}" destId="{2CF85D97-FA47-474E-A136-46A70699949E}" srcOrd="3" destOrd="0" presId="urn:microsoft.com/office/officeart/2016/7/layout/RepeatingBendingProcessNew"/>
    <dgm:cxn modelId="{4820D484-9999-4437-B675-F136FC3400E2}" type="presParOf" srcId="{2CF85D97-FA47-474E-A136-46A70699949E}" destId="{8F688494-0186-404E-9BD6-F0456E3CEE7E}" srcOrd="0" destOrd="0" presId="urn:microsoft.com/office/officeart/2016/7/layout/RepeatingBendingProcessNew"/>
    <dgm:cxn modelId="{1C4415D3-B636-4AC3-AF6F-BE049BC23DC9}" type="presParOf" srcId="{83592B98-A66D-4F8F-9CB7-32090705A769}" destId="{079B34B7-6E39-4635-BDA5-9168C291F457}" srcOrd="4" destOrd="0" presId="urn:microsoft.com/office/officeart/2016/7/layout/RepeatingBendingProcessNew"/>
    <dgm:cxn modelId="{0AB8D0C5-6614-4F02-8E2D-464CFF072BA7}" type="presParOf" srcId="{83592B98-A66D-4F8F-9CB7-32090705A769}" destId="{26F690A6-F556-4829-8929-22B6A5BB3EFF}" srcOrd="5" destOrd="0" presId="urn:microsoft.com/office/officeart/2016/7/layout/RepeatingBendingProcessNew"/>
    <dgm:cxn modelId="{28491501-210D-4E4A-97F3-6364F81A9D64}" type="presParOf" srcId="{26F690A6-F556-4829-8929-22B6A5BB3EFF}" destId="{97CAC9B6-D97A-473F-B13E-C16F2EC62323}" srcOrd="0" destOrd="0" presId="urn:microsoft.com/office/officeart/2016/7/layout/RepeatingBendingProcessNew"/>
    <dgm:cxn modelId="{D3DF6D95-0CB2-4004-ADEE-342C1C37540E}" type="presParOf" srcId="{83592B98-A66D-4F8F-9CB7-32090705A769}" destId="{77ED3699-07D6-4314-B62F-F511AB913ABA}" srcOrd="6" destOrd="0" presId="urn:microsoft.com/office/officeart/2016/7/layout/RepeatingBendingProcessNew"/>
    <dgm:cxn modelId="{4E3227FF-5DAC-4525-9BF7-C57DA98DA440}" type="presParOf" srcId="{83592B98-A66D-4F8F-9CB7-32090705A769}" destId="{78A675BB-C3A5-4E2C-8DD1-5F0B6624259A}" srcOrd="7" destOrd="0" presId="urn:microsoft.com/office/officeart/2016/7/layout/RepeatingBendingProcessNew"/>
    <dgm:cxn modelId="{6F960227-75B6-43C8-AF26-C1BADFC94E67}" type="presParOf" srcId="{78A675BB-C3A5-4E2C-8DD1-5F0B6624259A}" destId="{077D2BAE-47B5-4BD5-932B-D5CE475BA4F8}" srcOrd="0" destOrd="0" presId="urn:microsoft.com/office/officeart/2016/7/layout/RepeatingBendingProcessNew"/>
    <dgm:cxn modelId="{4F80F597-24D4-45BA-A7EA-667A211E032F}" type="presParOf" srcId="{83592B98-A66D-4F8F-9CB7-32090705A769}" destId="{51135FA4-88FA-41EA-9F93-B3EDF4FE801C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9817DB2-8984-4A4A-8615-7DECC5B99B4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0708E6B-7B7E-4FD8-A569-3A7FCCF98FE5}">
      <dgm:prSet phldr="0"/>
      <dgm:spPr/>
      <dgm:t>
        <a:bodyPr/>
        <a:lstStyle/>
        <a:p>
          <a:pPr rtl="0"/>
          <a:r>
            <a:rPr lang="en-GB" sz="1100" b="0">
              <a:latin typeface="Arial Nova"/>
            </a:rPr>
            <a:t>HR Assistant Willan Marcelo Espin Tapia </a:t>
          </a:r>
          <a:br>
            <a:rPr lang="en-GB" sz="1100" b="0">
              <a:latin typeface="Arial Nova"/>
            </a:rPr>
          </a:br>
          <a:r>
            <a:rPr lang="en-GB" sz="1100" b="0">
              <a:latin typeface="Arial Nova"/>
            </a:rPr>
            <a:t>Company: Apple UK – London</a:t>
          </a:r>
          <a:endParaRPr lang="en-US" sz="1100" b="0">
            <a:latin typeface="Arial Nova"/>
          </a:endParaRPr>
        </a:p>
      </dgm:t>
    </dgm:pt>
    <dgm:pt modelId="{A563B6D5-1ED7-40F7-A463-39A1DBB7068B}" type="parTrans" cxnId="{4FCC2A89-7EEA-40F8-BAC5-AD08FA7F4608}">
      <dgm:prSet/>
      <dgm:spPr/>
    </dgm:pt>
    <dgm:pt modelId="{CC7FD894-9474-4E20-91B1-A1E6C9F81AF7}" type="sibTrans" cxnId="{4FCC2A89-7EEA-40F8-BAC5-AD08FA7F4608}">
      <dgm:prSet/>
      <dgm:spPr/>
    </dgm:pt>
    <dgm:pt modelId="{A46DC9EF-4207-4AA2-8FAB-7D5D423BFBEB}" type="pres">
      <dgm:prSet presAssocID="{19817DB2-8984-4A4A-8615-7DECC5B99B44}" presName="outerComposite" presStyleCnt="0">
        <dgm:presLayoutVars>
          <dgm:chMax val="5"/>
          <dgm:dir/>
          <dgm:resizeHandles val="exact"/>
        </dgm:presLayoutVars>
      </dgm:prSet>
      <dgm:spPr/>
    </dgm:pt>
    <dgm:pt modelId="{1A25736A-64FC-433E-87F9-98C688B0F020}" type="pres">
      <dgm:prSet presAssocID="{19817DB2-8984-4A4A-8615-7DECC5B99B44}" presName="dummyMaxCanvas" presStyleCnt="0">
        <dgm:presLayoutVars/>
      </dgm:prSet>
      <dgm:spPr/>
    </dgm:pt>
    <dgm:pt modelId="{02C91D75-0D48-43D1-B5AD-3253B689BC28}" type="pres">
      <dgm:prSet presAssocID="{19817DB2-8984-4A4A-8615-7DECC5B99B44}" presName="OneNode_1" presStyleLbl="node1" presStyleIdx="0" presStyleCnt="1">
        <dgm:presLayoutVars>
          <dgm:bulletEnabled val="1"/>
        </dgm:presLayoutVars>
      </dgm:prSet>
      <dgm:spPr/>
    </dgm:pt>
  </dgm:ptLst>
  <dgm:cxnLst>
    <dgm:cxn modelId="{7F4F3806-0786-4C3C-BB03-91FA36E54B4A}" type="presOf" srcId="{50708E6B-7B7E-4FD8-A569-3A7FCCF98FE5}" destId="{02C91D75-0D48-43D1-B5AD-3253B689BC28}" srcOrd="0" destOrd="0" presId="urn:microsoft.com/office/officeart/2005/8/layout/vProcess5"/>
    <dgm:cxn modelId="{27C9DC78-1F6D-4773-A80C-42D75CF2DD63}" type="presOf" srcId="{19817DB2-8984-4A4A-8615-7DECC5B99B44}" destId="{A46DC9EF-4207-4AA2-8FAB-7D5D423BFBEB}" srcOrd="0" destOrd="0" presId="urn:microsoft.com/office/officeart/2005/8/layout/vProcess5"/>
    <dgm:cxn modelId="{4FCC2A89-7EEA-40F8-BAC5-AD08FA7F4608}" srcId="{19817DB2-8984-4A4A-8615-7DECC5B99B44}" destId="{50708E6B-7B7E-4FD8-A569-3A7FCCF98FE5}" srcOrd="0" destOrd="0" parTransId="{A563B6D5-1ED7-40F7-A463-39A1DBB7068B}" sibTransId="{CC7FD894-9474-4E20-91B1-A1E6C9F81AF7}"/>
    <dgm:cxn modelId="{96A1F620-8CF7-40AA-A3B2-F865AEBB460D}" type="presParOf" srcId="{A46DC9EF-4207-4AA2-8FAB-7D5D423BFBEB}" destId="{1A25736A-64FC-433E-87F9-98C688B0F020}" srcOrd="0" destOrd="0" presId="urn:microsoft.com/office/officeart/2005/8/layout/vProcess5"/>
    <dgm:cxn modelId="{1A2ADDA7-E6AB-467D-85A6-DF9519682899}" type="presParOf" srcId="{A46DC9EF-4207-4AA2-8FAB-7D5D423BFBEB}" destId="{02C91D75-0D48-43D1-B5AD-3253B689BC28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3DDBEA-FE60-46DA-894D-366E24AF040D}">
      <dsp:nvSpPr>
        <dsp:cNvPr id="0" name=""/>
        <dsp:cNvSpPr/>
      </dsp:nvSpPr>
      <dsp:spPr>
        <a:xfrm>
          <a:off x="0" y="0"/>
          <a:ext cx="4296993" cy="91109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0F4761"/>
              </a:solidFill>
              <a:latin typeface="Arial Nova"/>
            </a:rPr>
            <a:t>Table of Contents</a:t>
          </a:r>
          <a:endParaRPr lang="en-GB" sz="2000" b="1" kern="1200">
            <a:solidFill>
              <a:srgbClr val="000000"/>
            </a:solidFill>
            <a:latin typeface="Arial Nova"/>
          </a:endParaRPr>
        </a:p>
      </dsp:txBody>
      <dsp:txXfrm>
        <a:off x="26685" y="26685"/>
        <a:ext cx="3207256" cy="857721"/>
      </dsp:txXfrm>
    </dsp:sp>
    <dsp:sp modelId="{1487DB82-7095-448B-8CE9-9C2F738965D4}">
      <dsp:nvSpPr>
        <dsp:cNvPr id="0" name=""/>
        <dsp:cNvSpPr/>
      </dsp:nvSpPr>
      <dsp:spPr>
        <a:xfrm>
          <a:off x="320879" y="1037632"/>
          <a:ext cx="4296993" cy="9110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solidFill>
                <a:srgbClr val="000000"/>
              </a:solidFill>
              <a:latin typeface="Arial Nova"/>
            </a:rPr>
            <a:t>Company Introduction</a:t>
          </a:r>
        </a:p>
      </dsp:txBody>
      <dsp:txXfrm>
        <a:off x="347564" y="1064317"/>
        <a:ext cx="3330534" cy="857721"/>
      </dsp:txXfrm>
    </dsp:sp>
    <dsp:sp modelId="{5B7F9E06-BD6F-4BD9-B94D-CC8D7BFF4EE6}">
      <dsp:nvSpPr>
        <dsp:cNvPr id="0" name=""/>
        <dsp:cNvSpPr/>
      </dsp:nvSpPr>
      <dsp:spPr>
        <a:xfrm>
          <a:off x="641758" y="2075264"/>
          <a:ext cx="4296993" cy="91109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solidFill>
                <a:srgbClr val="000000"/>
              </a:solidFill>
              <a:latin typeface="Arial Nova"/>
            </a:rPr>
            <a:t>Recruitment Process</a:t>
          </a:r>
        </a:p>
      </dsp:txBody>
      <dsp:txXfrm>
        <a:off x="668443" y="2101949"/>
        <a:ext cx="3330534" cy="857721"/>
      </dsp:txXfrm>
    </dsp:sp>
    <dsp:sp modelId="{54D735FD-4CB5-454A-A38F-EA8C4B2814EC}">
      <dsp:nvSpPr>
        <dsp:cNvPr id="0" name=""/>
        <dsp:cNvSpPr/>
      </dsp:nvSpPr>
      <dsp:spPr>
        <a:xfrm>
          <a:off x="962638" y="3112896"/>
          <a:ext cx="4296993" cy="91109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solidFill>
                <a:srgbClr val="000000"/>
              </a:solidFill>
              <a:latin typeface="Arial Nova"/>
            </a:rPr>
            <a:t>Job Analysis, Description &amp; Person Specification</a:t>
          </a:r>
        </a:p>
      </dsp:txBody>
      <dsp:txXfrm>
        <a:off x="989323" y="3139581"/>
        <a:ext cx="3330534" cy="857721"/>
      </dsp:txXfrm>
    </dsp:sp>
    <dsp:sp modelId="{CC138637-D7CC-4F63-BB0B-A0563E6B2DBC}">
      <dsp:nvSpPr>
        <dsp:cNvPr id="0" name=""/>
        <dsp:cNvSpPr/>
      </dsp:nvSpPr>
      <dsp:spPr>
        <a:xfrm>
          <a:off x="1283517" y="4150529"/>
          <a:ext cx="4296993" cy="91109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solidFill>
                <a:srgbClr val="000000"/>
              </a:solidFill>
              <a:latin typeface="Arial Nova"/>
            </a:rPr>
            <a:t>Types of Interviews </a:t>
          </a:r>
        </a:p>
      </dsp:txBody>
      <dsp:txXfrm>
        <a:off x="1310202" y="4177214"/>
        <a:ext cx="3330534" cy="857721"/>
      </dsp:txXfrm>
    </dsp:sp>
    <dsp:sp modelId="{4182ED51-B1E3-435F-B840-8AF722EA41CE}">
      <dsp:nvSpPr>
        <dsp:cNvPr id="0" name=""/>
        <dsp:cNvSpPr/>
      </dsp:nvSpPr>
      <dsp:spPr>
        <a:xfrm>
          <a:off x="3704783" y="665603"/>
          <a:ext cx="592209" cy="59220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900" kern="1200"/>
        </a:p>
      </dsp:txBody>
      <dsp:txXfrm>
        <a:off x="3838030" y="665603"/>
        <a:ext cx="325715" cy="445637"/>
      </dsp:txXfrm>
    </dsp:sp>
    <dsp:sp modelId="{F7D9B384-17E7-43BE-8366-0FCF8342ED31}">
      <dsp:nvSpPr>
        <dsp:cNvPr id="0" name=""/>
        <dsp:cNvSpPr/>
      </dsp:nvSpPr>
      <dsp:spPr>
        <a:xfrm>
          <a:off x="4025663" y="1703235"/>
          <a:ext cx="592209" cy="59220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900" kern="1200"/>
        </a:p>
      </dsp:txBody>
      <dsp:txXfrm>
        <a:off x="4158910" y="1703235"/>
        <a:ext cx="325715" cy="445637"/>
      </dsp:txXfrm>
    </dsp:sp>
    <dsp:sp modelId="{5A73499E-834E-4F86-AB0F-36C2FCB3056B}">
      <dsp:nvSpPr>
        <dsp:cNvPr id="0" name=""/>
        <dsp:cNvSpPr/>
      </dsp:nvSpPr>
      <dsp:spPr>
        <a:xfrm>
          <a:off x="4346542" y="2725682"/>
          <a:ext cx="592209" cy="592209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900" kern="1200"/>
        </a:p>
      </dsp:txBody>
      <dsp:txXfrm>
        <a:off x="4479789" y="2725682"/>
        <a:ext cx="325715" cy="445637"/>
      </dsp:txXfrm>
    </dsp:sp>
    <dsp:sp modelId="{B91922CA-79B0-4877-9A3E-7CFCD249D080}">
      <dsp:nvSpPr>
        <dsp:cNvPr id="0" name=""/>
        <dsp:cNvSpPr/>
      </dsp:nvSpPr>
      <dsp:spPr>
        <a:xfrm>
          <a:off x="4667421" y="3773438"/>
          <a:ext cx="592209" cy="592209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900" kern="1200"/>
        </a:p>
      </dsp:txBody>
      <dsp:txXfrm>
        <a:off x="4800668" y="3773438"/>
        <a:ext cx="325715" cy="4456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89E303-D270-4505-90FF-CDEC088B61B4}">
      <dsp:nvSpPr>
        <dsp:cNvPr id="0" name=""/>
        <dsp:cNvSpPr/>
      </dsp:nvSpPr>
      <dsp:spPr>
        <a:xfrm>
          <a:off x="3213066" y="2059202"/>
          <a:ext cx="7068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06860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548060" y="2101235"/>
        <a:ext cx="36873" cy="7374"/>
      </dsp:txXfrm>
    </dsp:sp>
    <dsp:sp modelId="{983CCFB1-4F63-44D7-98F1-9FC737309E72}">
      <dsp:nvSpPr>
        <dsp:cNvPr id="0" name=""/>
        <dsp:cNvSpPr/>
      </dsp:nvSpPr>
      <dsp:spPr>
        <a:xfrm>
          <a:off x="8517" y="1143018"/>
          <a:ext cx="3206348" cy="192380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7114" tIns="164919" rIns="157114" bIns="164919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>
              <a:latin typeface="Arial"/>
              <a:cs typeface="Arial"/>
            </a:rPr>
            <a:t>Apple Inc. was founded in 1976 by Steve Jobs,  evolved from a garage startup into one of the world’s most valuable and influential tech companies. </a:t>
          </a:r>
        </a:p>
      </dsp:txBody>
      <dsp:txXfrm>
        <a:off x="8517" y="1143018"/>
        <a:ext cx="3206348" cy="1923809"/>
      </dsp:txXfrm>
    </dsp:sp>
    <dsp:sp modelId="{0815CD80-690A-43A9-9DF4-6E13CDD02E88}">
      <dsp:nvSpPr>
        <dsp:cNvPr id="0" name=""/>
        <dsp:cNvSpPr/>
      </dsp:nvSpPr>
      <dsp:spPr>
        <a:xfrm>
          <a:off x="7156875" y="2059202"/>
          <a:ext cx="7068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06860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491868" y="2101235"/>
        <a:ext cx="36873" cy="7374"/>
      </dsp:txXfrm>
    </dsp:sp>
    <dsp:sp modelId="{E303582C-FED1-4947-AABF-083DD76EA924}">
      <dsp:nvSpPr>
        <dsp:cNvPr id="0" name=""/>
        <dsp:cNvSpPr/>
      </dsp:nvSpPr>
      <dsp:spPr>
        <a:xfrm>
          <a:off x="3952326" y="1143018"/>
          <a:ext cx="3206348" cy="192380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7114" tIns="164919" rIns="157114" bIns="16491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latin typeface="Arial"/>
              <a:cs typeface="Arial"/>
            </a:rPr>
            <a:t>Their first product was the Apple I, a hand-built computer sold as a motherboard.</a:t>
          </a:r>
        </a:p>
      </dsp:txBody>
      <dsp:txXfrm>
        <a:off x="3952326" y="1143018"/>
        <a:ext cx="3206348" cy="1923809"/>
      </dsp:txXfrm>
    </dsp:sp>
    <dsp:sp modelId="{9EADE76B-D722-4446-8D7A-2136361293AE}">
      <dsp:nvSpPr>
        <dsp:cNvPr id="0" name=""/>
        <dsp:cNvSpPr/>
      </dsp:nvSpPr>
      <dsp:spPr>
        <a:xfrm>
          <a:off x="1611692" y="3065027"/>
          <a:ext cx="7887617" cy="706860"/>
        </a:xfrm>
        <a:custGeom>
          <a:avLst/>
          <a:gdLst/>
          <a:ahLst/>
          <a:cxnLst/>
          <a:rect l="0" t="0" r="0" b="0"/>
          <a:pathLst>
            <a:path>
              <a:moveTo>
                <a:pt x="7887617" y="0"/>
              </a:moveTo>
              <a:lnTo>
                <a:pt x="7887617" y="370530"/>
              </a:lnTo>
              <a:lnTo>
                <a:pt x="0" y="370530"/>
              </a:lnTo>
              <a:lnTo>
                <a:pt x="0" y="70686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357450" y="3414770"/>
        <a:ext cx="396100" cy="7374"/>
      </dsp:txXfrm>
    </dsp:sp>
    <dsp:sp modelId="{19B31ECA-9547-4F06-BE36-C1D9EA48B1F7}">
      <dsp:nvSpPr>
        <dsp:cNvPr id="0" name=""/>
        <dsp:cNvSpPr/>
      </dsp:nvSpPr>
      <dsp:spPr>
        <a:xfrm>
          <a:off x="7896135" y="1143018"/>
          <a:ext cx="3206348" cy="192380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7114" tIns="164919" rIns="157114" bIns="16491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latin typeface="Arial"/>
              <a:cs typeface="Arial"/>
            </a:rPr>
            <a:t>In 1977, Apple was incorporated and launched the Apple II, one of the first highly successful mass-produced microcomputers</a:t>
          </a:r>
        </a:p>
      </dsp:txBody>
      <dsp:txXfrm>
        <a:off x="7896135" y="1143018"/>
        <a:ext cx="3206348" cy="1923809"/>
      </dsp:txXfrm>
    </dsp:sp>
    <dsp:sp modelId="{59F4BA2B-C2C2-4F53-BD9D-D902A7745549}">
      <dsp:nvSpPr>
        <dsp:cNvPr id="0" name=""/>
        <dsp:cNvSpPr/>
      </dsp:nvSpPr>
      <dsp:spPr>
        <a:xfrm>
          <a:off x="3213066" y="4720472"/>
          <a:ext cx="7068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06860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548060" y="4762504"/>
        <a:ext cx="36873" cy="7374"/>
      </dsp:txXfrm>
    </dsp:sp>
    <dsp:sp modelId="{272BEA6E-20BD-45D2-82B8-2644A7E71791}">
      <dsp:nvSpPr>
        <dsp:cNvPr id="0" name=""/>
        <dsp:cNvSpPr/>
      </dsp:nvSpPr>
      <dsp:spPr>
        <a:xfrm>
          <a:off x="8517" y="3804287"/>
          <a:ext cx="3206348" cy="192380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7114" tIns="164919" rIns="157114" bIns="164919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latin typeface="Arial"/>
              <a:cs typeface="Arial"/>
            </a:rPr>
            <a:t>Apple’s been part of the UK tech scene for over 40 years now, growing from a newcomer to a major force  stores, smart investments, and top-tier engineering teams</a:t>
          </a:r>
        </a:p>
      </dsp:txBody>
      <dsp:txXfrm>
        <a:off x="8517" y="3804287"/>
        <a:ext cx="3206348" cy="1923809"/>
      </dsp:txXfrm>
    </dsp:sp>
    <dsp:sp modelId="{61F89B62-0F5D-4CA4-BC94-2DB96A19DBC3}">
      <dsp:nvSpPr>
        <dsp:cNvPr id="0" name=""/>
        <dsp:cNvSpPr/>
      </dsp:nvSpPr>
      <dsp:spPr>
        <a:xfrm>
          <a:off x="3952326" y="3804287"/>
          <a:ext cx="3206348" cy="1923809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7114" tIns="164919" rIns="157114" bIns="16491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latin typeface="Arial"/>
              <a:cs typeface="Arial"/>
            </a:rPr>
            <a:t>Apple began serving UK customers in the early 1980s,  Apple’s first UK retail store launched in Regent Street, London in 2004, Taking a big step forward in connecting directly with customers</a:t>
          </a:r>
        </a:p>
      </dsp:txBody>
      <dsp:txXfrm>
        <a:off x="3952326" y="3804287"/>
        <a:ext cx="3206348" cy="19238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7182EA-69DF-4D41-8A3C-8F1A0C152BEC}">
      <dsp:nvSpPr>
        <dsp:cNvPr id="0" name=""/>
        <dsp:cNvSpPr/>
      </dsp:nvSpPr>
      <dsp:spPr>
        <a:xfrm>
          <a:off x="3652698" y="772640"/>
          <a:ext cx="596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6300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35176" y="815226"/>
        <a:ext cx="31345" cy="6269"/>
      </dsp:txXfrm>
    </dsp:sp>
    <dsp:sp modelId="{DAE2553C-0C3C-4432-941A-821699E1B7C4}">
      <dsp:nvSpPr>
        <dsp:cNvPr id="0" name=""/>
        <dsp:cNvSpPr/>
      </dsp:nvSpPr>
      <dsp:spPr>
        <a:xfrm>
          <a:off x="928844" y="664"/>
          <a:ext cx="2725654" cy="163539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559" tIns="140194" rIns="133559" bIns="140194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/>
            <a:t>Apple UK is </a:t>
          </a:r>
          <a:r>
            <a:rPr lang="en-GB" sz="1600" b="0" kern="1200">
              <a:latin typeface="Tw Cen MT Condensed" panose="020B0606020104020203"/>
            </a:rPr>
            <a:t>playing</a:t>
          </a:r>
          <a:r>
            <a:rPr lang="en-GB" sz="1600" b="0" kern="1200"/>
            <a:t> a vital role in innovation, engineering, and retail across the United Kingdom. It has invested over £18 billion in the UK over the past five years </a:t>
          </a:r>
          <a:endParaRPr lang="en-GB" sz="1600" b="0" kern="1200">
            <a:latin typeface="Tw Cen MT Condensed"/>
          </a:endParaRPr>
        </a:p>
      </dsp:txBody>
      <dsp:txXfrm>
        <a:off x="928844" y="664"/>
        <a:ext cx="2725654" cy="1635392"/>
      </dsp:txXfrm>
    </dsp:sp>
    <dsp:sp modelId="{0DEFE81E-92E3-40B4-81C4-99DFBAF8BBE2}">
      <dsp:nvSpPr>
        <dsp:cNvPr id="0" name=""/>
        <dsp:cNvSpPr/>
      </dsp:nvSpPr>
      <dsp:spPr>
        <a:xfrm>
          <a:off x="7005253" y="772640"/>
          <a:ext cx="596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6300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287731" y="815226"/>
        <a:ext cx="31345" cy="6269"/>
      </dsp:txXfrm>
    </dsp:sp>
    <dsp:sp modelId="{695C23CA-BB72-41EC-918C-90B49CD25C99}">
      <dsp:nvSpPr>
        <dsp:cNvPr id="0" name=""/>
        <dsp:cNvSpPr/>
      </dsp:nvSpPr>
      <dsp:spPr>
        <a:xfrm>
          <a:off x="4281399" y="664"/>
          <a:ext cx="2725654" cy="163539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559" tIns="140194" rIns="133559" bIns="14019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latin typeface="Arial Nova"/>
            </a:rPr>
            <a:t>Apple UK designs and markets a wide range of products including:</a:t>
          </a:r>
        </a:p>
      </dsp:txBody>
      <dsp:txXfrm>
        <a:off x="4281399" y="664"/>
        <a:ext cx="2725654" cy="1635392"/>
      </dsp:txXfrm>
    </dsp:sp>
    <dsp:sp modelId="{394F3222-2184-4F12-923F-C8AC7B5F0D7A}">
      <dsp:nvSpPr>
        <dsp:cNvPr id="0" name=""/>
        <dsp:cNvSpPr/>
      </dsp:nvSpPr>
      <dsp:spPr>
        <a:xfrm>
          <a:off x="2291671" y="1634257"/>
          <a:ext cx="6705109" cy="596300"/>
        </a:xfrm>
        <a:custGeom>
          <a:avLst/>
          <a:gdLst/>
          <a:ahLst/>
          <a:cxnLst/>
          <a:rect l="0" t="0" r="0" b="0"/>
          <a:pathLst>
            <a:path>
              <a:moveTo>
                <a:pt x="6705109" y="0"/>
              </a:moveTo>
              <a:lnTo>
                <a:pt x="6705109" y="315250"/>
              </a:lnTo>
              <a:lnTo>
                <a:pt x="0" y="315250"/>
              </a:lnTo>
              <a:lnTo>
                <a:pt x="0" y="59630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475867" y="1929272"/>
        <a:ext cx="336717" cy="6269"/>
      </dsp:txXfrm>
    </dsp:sp>
    <dsp:sp modelId="{4D0DB7DE-7E35-471F-A86D-77CFF33FBB7D}">
      <dsp:nvSpPr>
        <dsp:cNvPr id="0" name=""/>
        <dsp:cNvSpPr/>
      </dsp:nvSpPr>
      <dsp:spPr>
        <a:xfrm>
          <a:off x="7633954" y="664"/>
          <a:ext cx="2725654" cy="163539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559" tIns="140194" rIns="133559" bIns="140194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latin typeface="Arial Nova"/>
            </a:rPr>
            <a:t>IPhones,MacBook's, iPads,Apple Watch, </a:t>
          </a:r>
          <a:r>
            <a:rPr lang="en-GB" sz="1600" b="1" kern="1200">
              <a:latin typeface="Arial Nova"/>
            </a:rPr>
            <a:t>AirPods</a:t>
          </a:r>
        </a:p>
      </dsp:txBody>
      <dsp:txXfrm>
        <a:off x="7633954" y="664"/>
        <a:ext cx="2725654" cy="1635392"/>
      </dsp:txXfrm>
    </dsp:sp>
    <dsp:sp modelId="{6BEFC9E0-42B4-4E64-A598-E27FE572F930}">
      <dsp:nvSpPr>
        <dsp:cNvPr id="0" name=""/>
        <dsp:cNvSpPr/>
      </dsp:nvSpPr>
      <dsp:spPr>
        <a:xfrm>
          <a:off x="3652698" y="3034934"/>
          <a:ext cx="596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6300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35176" y="3077519"/>
        <a:ext cx="31345" cy="6269"/>
      </dsp:txXfrm>
    </dsp:sp>
    <dsp:sp modelId="{1279F17E-2F1A-4DBA-88C1-D827DC8695E4}">
      <dsp:nvSpPr>
        <dsp:cNvPr id="0" name=""/>
        <dsp:cNvSpPr/>
      </dsp:nvSpPr>
      <dsp:spPr>
        <a:xfrm>
          <a:off x="928844" y="2262957"/>
          <a:ext cx="2725654" cy="163539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559" tIns="140194" rIns="133559" bIns="14019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 Nova"/>
            </a:rPr>
            <a:t>Accessories and services</a:t>
          </a:r>
          <a:r>
            <a:rPr lang="en-GB" sz="1600" b="0" kern="1200">
              <a:latin typeface="Arial Nova"/>
            </a:rPr>
            <a:t> (Apple Music, iCloud, Apple TV+)</a:t>
          </a:r>
          <a:endParaRPr lang="en-GB" sz="1600" kern="1200"/>
        </a:p>
      </dsp:txBody>
      <dsp:txXfrm>
        <a:off x="928844" y="2262957"/>
        <a:ext cx="2725654" cy="1635392"/>
      </dsp:txXfrm>
    </dsp:sp>
    <dsp:sp modelId="{A872320C-43EC-48A5-AFF4-C617D530DF48}">
      <dsp:nvSpPr>
        <dsp:cNvPr id="0" name=""/>
        <dsp:cNvSpPr/>
      </dsp:nvSpPr>
      <dsp:spPr>
        <a:xfrm>
          <a:off x="7005253" y="3034934"/>
          <a:ext cx="596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6300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287731" y="3077519"/>
        <a:ext cx="31345" cy="6269"/>
      </dsp:txXfrm>
    </dsp:sp>
    <dsp:sp modelId="{29E8A05F-0395-4789-82E1-B0ACFFDE007F}">
      <dsp:nvSpPr>
        <dsp:cNvPr id="0" name=""/>
        <dsp:cNvSpPr/>
      </dsp:nvSpPr>
      <dsp:spPr>
        <a:xfrm>
          <a:off x="4281399" y="2262957"/>
          <a:ext cx="2725654" cy="163539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559" tIns="140194" rIns="133559" bIns="14019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latin typeface="Arial Nova"/>
            </a:rPr>
            <a:t>It also provides </a:t>
          </a:r>
          <a:r>
            <a:rPr lang="en-GB" sz="1600" b="1" kern="1200">
              <a:latin typeface="Arial Nova"/>
            </a:rPr>
            <a:t>research and development</a:t>
          </a:r>
          <a:r>
            <a:rPr lang="en-GB" sz="1600" b="0" kern="1200">
              <a:latin typeface="Arial Nova"/>
            </a:rPr>
            <a:t>, </a:t>
          </a:r>
          <a:r>
            <a:rPr lang="en-GB" sz="1600" b="1" kern="1200">
              <a:latin typeface="Arial Nova"/>
            </a:rPr>
            <a:t>technical services</a:t>
          </a:r>
          <a:r>
            <a:rPr lang="en-GB" sz="1600" b="0" kern="1200">
              <a:latin typeface="Arial Nova"/>
            </a:rPr>
            <a:t>, and </a:t>
          </a:r>
          <a:r>
            <a:rPr lang="en-GB" sz="1600" b="1" kern="1200">
              <a:latin typeface="Arial Nova"/>
            </a:rPr>
            <a:t>customer support</a:t>
          </a:r>
          <a:r>
            <a:rPr lang="en-GB" sz="1600" b="0" kern="1200">
              <a:latin typeface="Arial Nova"/>
            </a:rPr>
            <a:t> across the UK.</a:t>
          </a:r>
        </a:p>
      </dsp:txBody>
      <dsp:txXfrm>
        <a:off x="4281399" y="2262957"/>
        <a:ext cx="2725654" cy="1635392"/>
      </dsp:txXfrm>
    </dsp:sp>
    <dsp:sp modelId="{1AF21D15-E9F2-45C9-AAB4-F19923A90AD8}">
      <dsp:nvSpPr>
        <dsp:cNvPr id="0" name=""/>
        <dsp:cNvSpPr/>
      </dsp:nvSpPr>
      <dsp:spPr>
        <a:xfrm>
          <a:off x="2291671" y="3896550"/>
          <a:ext cx="6705109" cy="596300"/>
        </a:xfrm>
        <a:custGeom>
          <a:avLst/>
          <a:gdLst/>
          <a:ahLst/>
          <a:cxnLst/>
          <a:rect l="0" t="0" r="0" b="0"/>
          <a:pathLst>
            <a:path>
              <a:moveTo>
                <a:pt x="6705109" y="0"/>
              </a:moveTo>
              <a:lnTo>
                <a:pt x="6705109" y="315250"/>
              </a:lnTo>
              <a:lnTo>
                <a:pt x="0" y="315250"/>
              </a:lnTo>
              <a:lnTo>
                <a:pt x="0" y="59630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475867" y="4191566"/>
        <a:ext cx="336717" cy="6269"/>
      </dsp:txXfrm>
    </dsp:sp>
    <dsp:sp modelId="{F0D174CE-258C-4616-B154-A4F7BFE9C2E3}">
      <dsp:nvSpPr>
        <dsp:cNvPr id="0" name=""/>
        <dsp:cNvSpPr/>
      </dsp:nvSpPr>
      <dsp:spPr>
        <a:xfrm>
          <a:off x="7633954" y="2262957"/>
          <a:ext cx="2725654" cy="163539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559" tIns="140194" rIns="133559" bIns="14019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latin typeface="Arial Nova"/>
            </a:rPr>
            <a:t>Apple has </a:t>
          </a:r>
          <a:r>
            <a:rPr lang="en-GB" sz="1600" b="1" kern="1200">
              <a:latin typeface="Arial Nova"/>
            </a:rPr>
            <a:t>doubled its UK engineering teams</a:t>
          </a:r>
          <a:r>
            <a:rPr lang="en-GB" sz="1600" b="0" kern="1200">
              <a:latin typeface="Arial Nova"/>
            </a:rPr>
            <a:t> over the past five years.</a:t>
          </a:r>
        </a:p>
      </dsp:txBody>
      <dsp:txXfrm>
        <a:off x="7633954" y="2262957"/>
        <a:ext cx="2725654" cy="1635392"/>
      </dsp:txXfrm>
    </dsp:sp>
    <dsp:sp modelId="{9AB02C92-AE69-43C4-A16F-34B8E9979FE0}">
      <dsp:nvSpPr>
        <dsp:cNvPr id="0" name=""/>
        <dsp:cNvSpPr/>
      </dsp:nvSpPr>
      <dsp:spPr>
        <a:xfrm>
          <a:off x="928844" y="4525250"/>
          <a:ext cx="2725654" cy="163539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559" tIns="140194" rIns="133559" bIns="14019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latin typeface="Arial Nova"/>
            </a:rPr>
            <a:t>Major engineering hubs are in </a:t>
          </a:r>
          <a:r>
            <a:rPr lang="en-GB" sz="1600" b="1" kern="1200">
              <a:latin typeface="Arial Nova"/>
            </a:rPr>
            <a:t>London </a:t>
          </a:r>
        </a:p>
      </dsp:txBody>
      <dsp:txXfrm>
        <a:off x="928844" y="4525250"/>
        <a:ext cx="2725654" cy="16353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8FCC51-3AAA-47C2-BD8D-CE529F0D5DF7}">
      <dsp:nvSpPr>
        <dsp:cNvPr id="0" name=""/>
        <dsp:cNvSpPr/>
      </dsp:nvSpPr>
      <dsp:spPr>
        <a:xfrm>
          <a:off x="3904176" y="793706"/>
          <a:ext cx="6105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0586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193440" y="836220"/>
        <a:ext cx="32059" cy="6411"/>
      </dsp:txXfrm>
    </dsp:sp>
    <dsp:sp modelId="{8E3FE248-B188-4CA1-A367-03CD7743B89C}">
      <dsp:nvSpPr>
        <dsp:cNvPr id="0" name=""/>
        <dsp:cNvSpPr/>
      </dsp:nvSpPr>
      <dsp:spPr>
        <a:xfrm>
          <a:off x="1118210" y="3096"/>
          <a:ext cx="2787766" cy="167265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6603" tIns="143389" rIns="136603" bIns="143389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>
              <a:latin typeface="Arial Nova"/>
            </a:rPr>
            <a:t>Steps to Recruit the Right Candidate:</a:t>
          </a:r>
          <a:endParaRPr lang="en-GB" sz="2500" b="0" kern="1200">
            <a:latin typeface="Arial Nova"/>
          </a:endParaRPr>
        </a:p>
      </dsp:txBody>
      <dsp:txXfrm>
        <a:off x="1118210" y="3096"/>
        <a:ext cx="2787766" cy="1672659"/>
      </dsp:txXfrm>
    </dsp:sp>
    <dsp:sp modelId="{6B5C8102-77B7-44B4-AFBE-1995A9503ACA}">
      <dsp:nvSpPr>
        <dsp:cNvPr id="0" name=""/>
        <dsp:cNvSpPr/>
      </dsp:nvSpPr>
      <dsp:spPr>
        <a:xfrm>
          <a:off x="7333129" y="793706"/>
          <a:ext cx="6105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0586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622393" y="836220"/>
        <a:ext cx="32059" cy="6411"/>
      </dsp:txXfrm>
    </dsp:sp>
    <dsp:sp modelId="{0E45BAD3-14A3-4894-93C7-A445812FC86A}">
      <dsp:nvSpPr>
        <dsp:cNvPr id="0" name=""/>
        <dsp:cNvSpPr/>
      </dsp:nvSpPr>
      <dsp:spPr>
        <a:xfrm>
          <a:off x="4547163" y="3096"/>
          <a:ext cx="2787766" cy="167265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6603" tIns="143389" rIns="136603" bIns="1433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kern="1200">
              <a:latin typeface="Arial Nova"/>
            </a:rPr>
            <a:t>Identify hiring needs</a:t>
          </a:r>
        </a:p>
      </dsp:txBody>
      <dsp:txXfrm>
        <a:off x="4547163" y="3096"/>
        <a:ext cx="2787766" cy="1672659"/>
      </dsp:txXfrm>
    </dsp:sp>
    <dsp:sp modelId="{88C04B4D-4256-45F9-A290-45E3FED947D5}">
      <dsp:nvSpPr>
        <dsp:cNvPr id="0" name=""/>
        <dsp:cNvSpPr/>
      </dsp:nvSpPr>
      <dsp:spPr>
        <a:xfrm>
          <a:off x="2512093" y="1673956"/>
          <a:ext cx="6857905" cy="610586"/>
        </a:xfrm>
        <a:custGeom>
          <a:avLst/>
          <a:gdLst/>
          <a:ahLst/>
          <a:cxnLst/>
          <a:rect l="0" t="0" r="0" b="0"/>
          <a:pathLst>
            <a:path>
              <a:moveTo>
                <a:pt x="6857905" y="0"/>
              </a:moveTo>
              <a:lnTo>
                <a:pt x="6857905" y="322393"/>
              </a:lnTo>
              <a:lnTo>
                <a:pt x="0" y="322393"/>
              </a:lnTo>
              <a:lnTo>
                <a:pt x="0" y="610586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768851" y="1976043"/>
        <a:ext cx="344390" cy="6411"/>
      </dsp:txXfrm>
    </dsp:sp>
    <dsp:sp modelId="{1ED05BD0-1FEB-4A9C-BF64-47186E2F6766}">
      <dsp:nvSpPr>
        <dsp:cNvPr id="0" name=""/>
        <dsp:cNvSpPr/>
      </dsp:nvSpPr>
      <dsp:spPr>
        <a:xfrm>
          <a:off x="7976116" y="3096"/>
          <a:ext cx="2787766" cy="167265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6603" tIns="143389" rIns="136603" bIns="1433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kern="1200">
              <a:latin typeface="Arial Nova"/>
            </a:rPr>
            <a:t>Conduct job analysis</a:t>
          </a:r>
        </a:p>
      </dsp:txBody>
      <dsp:txXfrm>
        <a:off x="7976116" y="3096"/>
        <a:ext cx="2787766" cy="1672659"/>
      </dsp:txXfrm>
    </dsp:sp>
    <dsp:sp modelId="{FE62D6DD-EA73-4FC3-BE09-2A00F3957270}">
      <dsp:nvSpPr>
        <dsp:cNvPr id="0" name=""/>
        <dsp:cNvSpPr/>
      </dsp:nvSpPr>
      <dsp:spPr>
        <a:xfrm>
          <a:off x="3904176" y="3107553"/>
          <a:ext cx="6105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0586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193440" y="3150067"/>
        <a:ext cx="32059" cy="6411"/>
      </dsp:txXfrm>
    </dsp:sp>
    <dsp:sp modelId="{4DD0307F-48A0-415C-AAAA-26DD5588C4AB}">
      <dsp:nvSpPr>
        <dsp:cNvPr id="0" name=""/>
        <dsp:cNvSpPr/>
      </dsp:nvSpPr>
      <dsp:spPr>
        <a:xfrm>
          <a:off x="1118210" y="2316943"/>
          <a:ext cx="2787766" cy="167265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6603" tIns="143389" rIns="136603" bIns="1433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kern="1200">
              <a:latin typeface="Arial Nova"/>
            </a:rPr>
            <a:t>Prepare job description and person specification</a:t>
          </a:r>
        </a:p>
      </dsp:txBody>
      <dsp:txXfrm>
        <a:off x="1118210" y="2316943"/>
        <a:ext cx="2787766" cy="1672659"/>
      </dsp:txXfrm>
    </dsp:sp>
    <dsp:sp modelId="{A7B8836E-76BC-43BA-B29A-E5C47AA094FD}">
      <dsp:nvSpPr>
        <dsp:cNvPr id="0" name=""/>
        <dsp:cNvSpPr/>
      </dsp:nvSpPr>
      <dsp:spPr>
        <a:xfrm>
          <a:off x="7333129" y="3107553"/>
          <a:ext cx="6105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0586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622393" y="3150067"/>
        <a:ext cx="32059" cy="6411"/>
      </dsp:txXfrm>
    </dsp:sp>
    <dsp:sp modelId="{E3AA155B-3889-4C46-954A-350107BBE5FB}">
      <dsp:nvSpPr>
        <dsp:cNvPr id="0" name=""/>
        <dsp:cNvSpPr/>
      </dsp:nvSpPr>
      <dsp:spPr>
        <a:xfrm>
          <a:off x="4547163" y="2316943"/>
          <a:ext cx="2787766" cy="1672659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6603" tIns="143389" rIns="136603" bIns="1433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kern="1200">
              <a:latin typeface="Arial Nova"/>
            </a:rPr>
            <a:t>Advertise the position (Apple Careers, LinkedIn, etc.)</a:t>
          </a:r>
        </a:p>
      </dsp:txBody>
      <dsp:txXfrm>
        <a:off x="4547163" y="2316943"/>
        <a:ext cx="2787766" cy="1672659"/>
      </dsp:txXfrm>
    </dsp:sp>
    <dsp:sp modelId="{03BF1E39-68A0-48EB-94B1-78E0BD3BBD50}">
      <dsp:nvSpPr>
        <dsp:cNvPr id="0" name=""/>
        <dsp:cNvSpPr/>
      </dsp:nvSpPr>
      <dsp:spPr>
        <a:xfrm>
          <a:off x="2512093" y="3987802"/>
          <a:ext cx="6857905" cy="610586"/>
        </a:xfrm>
        <a:custGeom>
          <a:avLst/>
          <a:gdLst/>
          <a:ahLst/>
          <a:cxnLst/>
          <a:rect l="0" t="0" r="0" b="0"/>
          <a:pathLst>
            <a:path>
              <a:moveTo>
                <a:pt x="6857905" y="0"/>
              </a:moveTo>
              <a:lnTo>
                <a:pt x="6857905" y="322393"/>
              </a:lnTo>
              <a:lnTo>
                <a:pt x="0" y="322393"/>
              </a:lnTo>
              <a:lnTo>
                <a:pt x="0" y="610586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768851" y="4289890"/>
        <a:ext cx="344390" cy="6411"/>
      </dsp:txXfrm>
    </dsp:sp>
    <dsp:sp modelId="{16C73F6A-63AD-420F-8E5E-E906FC42CE0D}">
      <dsp:nvSpPr>
        <dsp:cNvPr id="0" name=""/>
        <dsp:cNvSpPr/>
      </dsp:nvSpPr>
      <dsp:spPr>
        <a:xfrm>
          <a:off x="7976116" y="2316943"/>
          <a:ext cx="2787766" cy="167265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6603" tIns="143389" rIns="136603" bIns="1433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kern="1200">
              <a:latin typeface="Arial Nova"/>
            </a:rPr>
            <a:t>Screen and shortlist candidates</a:t>
          </a:r>
        </a:p>
      </dsp:txBody>
      <dsp:txXfrm>
        <a:off x="7976116" y="2316943"/>
        <a:ext cx="2787766" cy="1672659"/>
      </dsp:txXfrm>
    </dsp:sp>
    <dsp:sp modelId="{259CF40E-9C85-42AF-A07A-34AE3510180F}">
      <dsp:nvSpPr>
        <dsp:cNvPr id="0" name=""/>
        <dsp:cNvSpPr/>
      </dsp:nvSpPr>
      <dsp:spPr>
        <a:xfrm>
          <a:off x="3904176" y="5421399"/>
          <a:ext cx="6105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0586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193440" y="5463913"/>
        <a:ext cx="32059" cy="6411"/>
      </dsp:txXfrm>
    </dsp:sp>
    <dsp:sp modelId="{AB9CC5DA-3840-4DCC-ACE4-BCDDCA21A2E8}">
      <dsp:nvSpPr>
        <dsp:cNvPr id="0" name=""/>
        <dsp:cNvSpPr/>
      </dsp:nvSpPr>
      <dsp:spPr>
        <a:xfrm>
          <a:off x="1118210" y="4630789"/>
          <a:ext cx="2787766" cy="167265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6603" tIns="143389" rIns="136603" bIns="1433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kern="1200">
              <a:latin typeface="Arial Nova"/>
            </a:rPr>
            <a:t>Conduct interviews and assessments</a:t>
          </a:r>
        </a:p>
      </dsp:txBody>
      <dsp:txXfrm>
        <a:off x="1118210" y="4630789"/>
        <a:ext cx="2787766" cy="1672659"/>
      </dsp:txXfrm>
    </dsp:sp>
    <dsp:sp modelId="{CE44984B-B8BE-4EB3-B610-3797C2381F9A}">
      <dsp:nvSpPr>
        <dsp:cNvPr id="0" name=""/>
        <dsp:cNvSpPr/>
      </dsp:nvSpPr>
      <dsp:spPr>
        <a:xfrm>
          <a:off x="7333129" y="5421399"/>
          <a:ext cx="6105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0586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622393" y="5463913"/>
        <a:ext cx="32059" cy="6411"/>
      </dsp:txXfrm>
    </dsp:sp>
    <dsp:sp modelId="{63C9C8C0-CC9C-40E9-996C-E33C23CCF395}">
      <dsp:nvSpPr>
        <dsp:cNvPr id="0" name=""/>
        <dsp:cNvSpPr/>
      </dsp:nvSpPr>
      <dsp:spPr>
        <a:xfrm>
          <a:off x="4547163" y="4630789"/>
          <a:ext cx="2787766" cy="167265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6603" tIns="143389" rIns="136603" bIns="1433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kern="1200">
              <a:latin typeface="Arial Nova"/>
            </a:rPr>
            <a:t>Select and offer employment</a:t>
          </a:r>
        </a:p>
      </dsp:txBody>
      <dsp:txXfrm>
        <a:off x="4547163" y="4630789"/>
        <a:ext cx="2787766" cy="1672659"/>
      </dsp:txXfrm>
    </dsp:sp>
    <dsp:sp modelId="{A9E04965-52A2-4A79-9F99-5D551F23DDD4}">
      <dsp:nvSpPr>
        <dsp:cNvPr id="0" name=""/>
        <dsp:cNvSpPr/>
      </dsp:nvSpPr>
      <dsp:spPr>
        <a:xfrm>
          <a:off x="7976116" y="4630789"/>
          <a:ext cx="2787766" cy="167265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6603" tIns="143389" rIns="136603" bIns="1433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kern="1200">
              <a:latin typeface="Arial Nova"/>
            </a:rPr>
            <a:t>Induct and onboard the new employee</a:t>
          </a:r>
        </a:p>
      </dsp:txBody>
      <dsp:txXfrm>
        <a:off x="7976116" y="4630789"/>
        <a:ext cx="2787766" cy="167265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BFB768-7F0C-479B-8F48-CCA8A0E3A7EA}">
      <dsp:nvSpPr>
        <dsp:cNvPr id="0" name=""/>
        <dsp:cNvSpPr/>
      </dsp:nvSpPr>
      <dsp:spPr>
        <a:xfrm>
          <a:off x="3904176" y="793706"/>
          <a:ext cx="6105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0586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193440" y="836220"/>
        <a:ext cx="32059" cy="6411"/>
      </dsp:txXfrm>
    </dsp:sp>
    <dsp:sp modelId="{06F00CA6-1FD2-4C83-A8B6-5FDCA27E5A1A}">
      <dsp:nvSpPr>
        <dsp:cNvPr id="0" name=""/>
        <dsp:cNvSpPr/>
      </dsp:nvSpPr>
      <dsp:spPr>
        <a:xfrm>
          <a:off x="1118210" y="3096"/>
          <a:ext cx="2787766" cy="167265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6603" tIns="143389" rIns="136603" bIns="143389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solidFill>
                <a:srgbClr val="0F4761"/>
              </a:solidFill>
              <a:latin typeface="Arial Nova"/>
            </a:rPr>
            <a:t>Job Analysis</a:t>
          </a:r>
          <a:endParaRPr lang="en-GB" sz="1400" b="0" kern="1200">
            <a:solidFill>
              <a:srgbClr val="0F4761"/>
            </a:solidFill>
            <a:latin typeface="Arial Nova"/>
          </a:endParaRPr>
        </a:p>
      </dsp:txBody>
      <dsp:txXfrm>
        <a:off x="1118210" y="3096"/>
        <a:ext cx="2787766" cy="1672659"/>
      </dsp:txXfrm>
    </dsp:sp>
    <dsp:sp modelId="{CB7057EA-C17A-49A0-8B56-F53DC4CF2CA4}">
      <dsp:nvSpPr>
        <dsp:cNvPr id="0" name=""/>
        <dsp:cNvSpPr/>
      </dsp:nvSpPr>
      <dsp:spPr>
        <a:xfrm>
          <a:off x="7333129" y="793706"/>
          <a:ext cx="6105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0586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622393" y="836220"/>
        <a:ext cx="32059" cy="6411"/>
      </dsp:txXfrm>
    </dsp:sp>
    <dsp:sp modelId="{DF9B0AB1-1216-4721-A388-0F398AB5077C}">
      <dsp:nvSpPr>
        <dsp:cNvPr id="0" name=""/>
        <dsp:cNvSpPr/>
      </dsp:nvSpPr>
      <dsp:spPr>
        <a:xfrm>
          <a:off x="4547163" y="3096"/>
          <a:ext cx="2787766" cy="167265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6603" tIns="143389" rIns="136603" bIns="14338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 Nova"/>
            </a:rPr>
            <a:t>Job Title:</a:t>
          </a:r>
          <a:r>
            <a:rPr lang="en-GB" sz="1600" b="0" kern="1200">
              <a:latin typeface="Arial Nova"/>
            </a:rPr>
            <a:t> Project Manager – Business Transformation Project</a:t>
          </a:r>
        </a:p>
      </dsp:txBody>
      <dsp:txXfrm>
        <a:off x="4547163" y="3096"/>
        <a:ext cx="2787766" cy="1672659"/>
      </dsp:txXfrm>
    </dsp:sp>
    <dsp:sp modelId="{D57105BD-E6E3-45BC-86BE-83DA09C2F63D}">
      <dsp:nvSpPr>
        <dsp:cNvPr id="0" name=""/>
        <dsp:cNvSpPr/>
      </dsp:nvSpPr>
      <dsp:spPr>
        <a:xfrm>
          <a:off x="2512093" y="1673956"/>
          <a:ext cx="6857905" cy="610586"/>
        </a:xfrm>
        <a:custGeom>
          <a:avLst/>
          <a:gdLst/>
          <a:ahLst/>
          <a:cxnLst/>
          <a:rect l="0" t="0" r="0" b="0"/>
          <a:pathLst>
            <a:path>
              <a:moveTo>
                <a:pt x="6857905" y="0"/>
              </a:moveTo>
              <a:lnTo>
                <a:pt x="6857905" y="322393"/>
              </a:lnTo>
              <a:lnTo>
                <a:pt x="0" y="322393"/>
              </a:lnTo>
              <a:lnTo>
                <a:pt x="0" y="610586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768851" y="1976043"/>
        <a:ext cx="344390" cy="6411"/>
      </dsp:txXfrm>
    </dsp:sp>
    <dsp:sp modelId="{25EBF0DE-1C05-4CE5-A2D9-4106AC2BF4BF}">
      <dsp:nvSpPr>
        <dsp:cNvPr id="0" name=""/>
        <dsp:cNvSpPr/>
      </dsp:nvSpPr>
      <dsp:spPr>
        <a:xfrm>
          <a:off x="7976116" y="3096"/>
          <a:ext cx="2787766" cy="167265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6603" tIns="143389" rIns="136603" bIns="14338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 Nova"/>
            </a:rPr>
            <a:t>Purpose:</a:t>
          </a:r>
          <a:br>
            <a:rPr lang="en-GB" sz="1600" b="1" kern="1200">
              <a:latin typeface="Arial Nova"/>
            </a:rPr>
          </a:br>
          <a:r>
            <a:rPr lang="en-GB" sz="1600" b="1" kern="1200">
              <a:latin typeface="Arial Nova"/>
            </a:rPr>
            <a:t>To manage, coordinate, and deliver transformation initiatives that enhance Apple UK’s operational efficiency.</a:t>
          </a:r>
          <a:endParaRPr lang="en-GB" sz="1600" b="0" kern="1200">
            <a:latin typeface="Arial Nova"/>
          </a:endParaRPr>
        </a:p>
      </dsp:txBody>
      <dsp:txXfrm>
        <a:off x="7976116" y="3096"/>
        <a:ext cx="2787766" cy="1672659"/>
      </dsp:txXfrm>
    </dsp:sp>
    <dsp:sp modelId="{51232A4D-BBBF-4150-83B7-E6454392AC99}">
      <dsp:nvSpPr>
        <dsp:cNvPr id="0" name=""/>
        <dsp:cNvSpPr/>
      </dsp:nvSpPr>
      <dsp:spPr>
        <a:xfrm>
          <a:off x="3904176" y="3107553"/>
          <a:ext cx="6105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0586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193440" y="3150067"/>
        <a:ext cx="32059" cy="6411"/>
      </dsp:txXfrm>
    </dsp:sp>
    <dsp:sp modelId="{ECA6CF76-A143-41DB-A05E-EC5C69285F54}">
      <dsp:nvSpPr>
        <dsp:cNvPr id="0" name=""/>
        <dsp:cNvSpPr/>
      </dsp:nvSpPr>
      <dsp:spPr>
        <a:xfrm>
          <a:off x="1118210" y="2316943"/>
          <a:ext cx="2787766" cy="167265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6603" tIns="143389" rIns="136603" bIns="14338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 Nova"/>
            </a:rPr>
            <a:t>Focus Areas:</a:t>
          </a:r>
          <a:endParaRPr lang="en-GB" sz="1600" b="0" kern="1200">
            <a:latin typeface="Arial Nova"/>
          </a:endParaRPr>
        </a:p>
      </dsp:txBody>
      <dsp:txXfrm>
        <a:off x="1118210" y="2316943"/>
        <a:ext cx="2787766" cy="1672659"/>
      </dsp:txXfrm>
    </dsp:sp>
    <dsp:sp modelId="{7820FCDE-3BF8-4F44-BCC8-707CEF320F34}">
      <dsp:nvSpPr>
        <dsp:cNvPr id="0" name=""/>
        <dsp:cNvSpPr/>
      </dsp:nvSpPr>
      <dsp:spPr>
        <a:xfrm>
          <a:off x="7333129" y="3107553"/>
          <a:ext cx="6105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0586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622393" y="3150067"/>
        <a:ext cx="32059" cy="6411"/>
      </dsp:txXfrm>
    </dsp:sp>
    <dsp:sp modelId="{991605E8-9E6C-4618-B7F7-E3F6E70FB0D6}">
      <dsp:nvSpPr>
        <dsp:cNvPr id="0" name=""/>
        <dsp:cNvSpPr/>
      </dsp:nvSpPr>
      <dsp:spPr>
        <a:xfrm>
          <a:off x="4547163" y="2316943"/>
          <a:ext cx="2787766" cy="1672659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6603" tIns="143389" rIns="136603" bIns="14338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latin typeface="Arial Nova"/>
            </a:rPr>
            <a:t>Oversee projects</a:t>
          </a:r>
        </a:p>
      </dsp:txBody>
      <dsp:txXfrm>
        <a:off x="4547163" y="2316943"/>
        <a:ext cx="2787766" cy="1672659"/>
      </dsp:txXfrm>
    </dsp:sp>
    <dsp:sp modelId="{D1C96DAB-81C9-4AAB-ABA8-40492118FC82}">
      <dsp:nvSpPr>
        <dsp:cNvPr id="0" name=""/>
        <dsp:cNvSpPr/>
      </dsp:nvSpPr>
      <dsp:spPr>
        <a:xfrm>
          <a:off x="2512093" y="3987802"/>
          <a:ext cx="6857905" cy="610586"/>
        </a:xfrm>
        <a:custGeom>
          <a:avLst/>
          <a:gdLst/>
          <a:ahLst/>
          <a:cxnLst/>
          <a:rect l="0" t="0" r="0" b="0"/>
          <a:pathLst>
            <a:path>
              <a:moveTo>
                <a:pt x="6857905" y="0"/>
              </a:moveTo>
              <a:lnTo>
                <a:pt x="6857905" y="322393"/>
              </a:lnTo>
              <a:lnTo>
                <a:pt x="0" y="322393"/>
              </a:lnTo>
              <a:lnTo>
                <a:pt x="0" y="610586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768851" y="4289890"/>
        <a:ext cx="344390" cy="6411"/>
      </dsp:txXfrm>
    </dsp:sp>
    <dsp:sp modelId="{6772162D-BA06-4E49-9719-AE04AA906C88}">
      <dsp:nvSpPr>
        <dsp:cNvPr id="0" name=""/>
        <dsp:cNvSpPr/>
      </dsp:nvSpPr>
      <dsp:spPr>
        <a:xfrm>
          <a:off x="7976116" y="2316943"/>
          <a:ext cx="2787766" cy="167265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6603" tIns="143389" rIns="136603" bIns="14338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latin typeface="Arial Nova"/>
            </a:rPr>
            <a:t>Manage stakeholders and risks</a:t>
          </a:r>
        </a:p>
      </dsp:txBody>
      <dsp:txXfrm>
        <a:off x="7976116" y="2316943"/>
        <a:ext cx="2787766" cy="1672659"/>
      </dsp:txXfrm>
    </dsp:sp>
    <dsp:sp modelId="{EAF195DF-1252-4C30-A69F-2D13C95181E4}">
      <dsp:nvSpPr>
        <dsp:cNvPr id="0" name=""/>
        <dsp:cNvSpPr/>
      </dsp:nvSpPr>
      <dsp:spPr>
        <a:xfrm>
          <a:off x="1118210" y="4630789"/>
          <a:ext cx="2787766" cy="167265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6603" tIns="143389" rIns="136603" bIns="14338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latin typeface="Arial Nova"/>
            </a:rPr>
            <a:t>Implement innovative solutions aligned with Apple’s vision</a:t>
          </a:r>
        </a:p>
      </dsp:txBody>
      <dsp:txXfrm>
        <a:off x="1118210" y="4630789"/>
        <a:ext cx="2787766" cy="167265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ABC1EB-2EBB-4889-B104-71524E14ED98}">
      <dsp:nvSpPr>
        <dsp:cNvPr id="0" name=""/>
        <dsp:cNvSpPr/>
      </dsp:nvSpPr>
      <dsp:spPr>
        <a:xfrm>
          <a:off x="3436174" y="1684573"/>
          <a:ext cx="7580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58039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795478" y="1726350"/>
        <a:ext cx="39431" cy="7886"/>
      </dsp:txXfrm>
    </dsp:sp>
    <dsp:sp modelId="{6FCEE573-FE55-41B5-B6B5-2A607F441B36}">
      <dsp:nvSpPr>
        <dsp:cNvPr id="0" name=""/>
        <dsp:cNvSpPr/>
      </dsp:nvSpPr>
      <dsp:spPr>
        <a:xfrm>
          <a:off x="9108" y="701634"/>
          <a:ext cx="3428865" cy="205731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8017" tIns="176364" rIns="168017" bIns="17636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>
              <a:latin typeface="Arial Nova"/>
            </a:rPr>
            <a:t>Key Responsibilities:</a:t>
          </a:r>
        </a:p>
      </dsp:txBody>
      <dsp:txXfrm>
        <a:off x="9108" y="701634"/>
        <a:ext cx="3428865" cy="2057319"/>
      </dsp:txXfrm>
    </dsp:sp>
    <dsp:sp modelId="{9690F840-8119-4A67-BCA0-AF0411199EC5}">
      <dsp:nvSpPr>
        <dsp:cNvPr id="0" name=""/>
        <dsp:cNvSpPr/>
      </dsp:nvSpPr>
      <dsp:spPr>
        <a:xfrm>
          <a:off x="7653679" y="1684573"/>
          <a:ext cx="7580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58039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012982" y="1726350"/>
        <a:ext cx="39431" cy="7886"/>
      </dsp:txXfrm>
    </dsp:sp>
    <dsp:sp modelId="{F0240F22-9434-4730-8DB4-8CDF49636455}">
      <dsp:nvSpPr>
        <dsp:cNvPr id="0" name=""/>
        <dsp:cNvSpPr/>
      </dsp:nvSpPr>
      <dsp:spPr>
        <a:xfrm>
          <a:off x="4226613" y="701634"/>
          <a:ext cx="3428865" cy="205731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8017" tIns="176364" rIns="168017" bIns="17636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>
              <a:latin typeface="Arial Nova"/>
            </a:rPr>
            <a:t>Lead business transformation projects from planning to completion</a:t>
          </a:r>
        </a:p>
      </dsp:txBody>
      <dsp:txXfrm>
        <a:off x="4226613" y="701634"/>
        <a:ext cx="3428865" cy="2057319"/>
      </dsp:txXfrm>
    </dsp:sp>
    <dsp:sp modelId="{828C0210-786B-4D85-9DC5-BB3BE99AB9F4}">
      <dsp:nvSpPr>
        <dsp:cNvPr id="0" name=""/>
        <dsp:cNvSpPr/>
      </dsp:nvSpPr>
      <dsp:spPr>
        <a:xfrm>
          <a:off x="1723541" y="2757153"/>
          <a:ext cx="8435009" cy="758039"/>
        </a:xfrm>
        <a:custGeom>
          <a:avLst/>
          <a:gdLst/>
          <a:ahLst/>
          <a:cxnLst/>
          <a:rect l="0" t="0" r="0" b="0"/>
          <a:pathLst>
            <a:path>
              <a:moveTo>
                <a:pt x="8435009" y="0"/>
              </a:moveTo>
              <a:lnTo>
                <a:pt x="8435009" y="396119"/>
              </a:lnTo>
              <a:lnTo>
                <a:pt x="0" y="396119"/>
              </a:lnTo>
              <a:lnTo>
                <a:pt x="0" y="758039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729251" y="3132229"/>
        <a:ext cx="423589" cy="7886"/>
      </dsp:txXfrm>
    </dsp:sp>
    <dsp:sp modelId="{CB95EAC0-1958-42B7-9C77-67FAD49228AB}">
      <dsp:nvSpPr>
        <dsp:cNvPr id="0" name=""/>
        <dsp:cNvSpPr/>
      </dsp:nvSpPr>
      <dsp:spPr>
        <a:xfrm>
          <a:off x="8444118" y="701634"/>
          <a:ext cx="3428865" cy="205731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8017" tIns="176364" rIns="168017" bIns="17636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>
              <a:latin typeface="Arial Nova"/>
            </a:rPr>
            <a:t>Define project objectives, timelines, and deliverables</a:t>
          </a:r>
        </a:p>
      </dsp:txBody>
      <dsp:txXfrm>
        <a:off x="8444118" y="701634"/>
        <a:ext cx="3428865" cy="2057319"/>
      </dsp:txXfrm>
    </dsp:sp>
    <dsp:sp modelId="{A95F1BEB-C7C2-4BA0-95C2-C7B2253C9EAF}">
      <dsp:nvSpPr>
        <dsp:cNvPr id="0" name=""/>
        <dsp:cNvSpPr/>
      </dsp:nvSpPr>
      <dsp:spPr>
        <a:xfrm>
          <a:off x="3436174" y="4530532"/>
          <a:ext cx="7580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58039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795478" y="4572309"/>
        <a:ext cx="39431" cy="7886"/>
      </dsp:txXfrm>
    </dsp:sp>
    <dsp:sp modelId="{261E8E00-9ABD-4B2C-825F-2E82E90631D8}">
      <dsp:nvSpPr>
        <dsp:cNvPr id="0" name=""/>
        <dsp:cNvSpPr/>
      </dsp:nvSpPr>
      <dsp:spPr>
        <a:xfrm>
          <a:off x="9108" y="3547592"/>
          <a:ext cx="3428865" cy="205731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8017" tIns="176364" rIns="168017" bIns="176364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>
              <a:latin typeface="Arial Nova"/>
            </a:rPr>
            <a:t>Collaborate with  (IT, Operations, Finance)</a:t>
          </a:r>
        </a:p>
      </dsp:txBody>
      <dsp:txXfrm>
        <a:off x="9108" y="3547592"/>
        <a:ext cx="3428865" cy="2057319"/>
      </dsp:txXfrm>
    </dsp:sp>
    <dsp:sp modelId="{4E87ECB3-17EA-442A-8165-FF8AC7E405BB}">
      <dsp:nvSpPr>
        <dsp:cNvPr id="0" name=""/>
        <dsp:cNvSpPr/>
      </dsp:nvSpPr>
      <dsp:spPr>
        <a:xfrm>
          <a:off x="7653679" y="4530532"/>
          <a:ext cx="7580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58039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012982" y="4572309"/>
        <a:ext cx="39431" cy="7886"/>
      </dsp:txXfrm>
    </dsp:sp>
    <dsp:sp modelId="{8A61BC48-D358-4CB5-A434-07D9A591BC58}">
      <dsp:nvSpPr>
        <dsp:cNvPr id="0" name=""/>
        <dsp:cNvSpPr/>
      </dsp:nvSpPr>
      <dsp:spPr>
        <a:xfrm>
          <a:off x="4226613" y="3547592"/>
          <a:ext cx="3428865" cy="2057319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8017" tIns="176364" rIns="168017" bIns="17636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>
              <a:latin typeface="Arial Nova"/>
            </a:rPr>
            <a:t>Monitor progress and report to senior management</a:t>
          </a:r>
        </a:p>
      </dsp:txBody>
      <dsp:txXfrm>
        <a:off x="4226613" y="3547592"/>
        <a:ext cx="3428865" cy="2057319"/>
      </dsp:txXfrm>
    </dsp:sp>
    <dsp:sp modelId="{E9CA3191-0E27-4D1A-BBDC-B4897DA130CD}">
      <dsp:nvSpPr>
        <dsp:cNvPr id="0" name=""/>
        <dsp:cNvSpPr/>
      </dsp:nvSpPr>
      <dsp:spPr>
        <a:xfrm>
          <a:off x="8444118" y="3547592"/>
          <a:ext cx="3428865" cy="205731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8017" tIns="176364" rIns="168017" bIns="17636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>
              <a:latin typeface="Arial Nova"/>
            </a:rPr>
            <a:t>Ensure compliance with Apple’s innovation and sustainability standards</a:t>
          </a:r>
        </a:p>
      </dsp:txBody>
      <dsp:txXfrm>
        <a:off x="8444118" y="3547592"/>
        <a:ext cx="3428865" cy="205731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C2D448-542A-48C3-9FD4-8AA71CAD7E4B}">
      <dsp:nvSpPr>
        <dsp:cNvPr id="0" name=""/>
        <dsp:cNvSpPr/>
      </dsp:nvSpPr>
      <dsp:spPr>
        <a:xfrm>
          <a:off x="3764688" y="730537"/>
          <a:ext cx="5645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4503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032062" y="773282"/>
        <a:ext cx="29755" cy="5951"/>
      </dsp:txXfrm>
    </dsp:sp>
    <dsp:sp modelId="{97665AFA-B1D4-4FE6-A3F3-83AEDB0E8B34}">
      <dsp:nvSpPr>
        <dsp:cNvPr id="0" name=""/>
        <dsp:cNvSpPr/>
      </dsp:nvSpPr>
      <dsp:spPr>
        <a:xfrm>
          <a:off x="1179079" y="35"/>
          <a:ext cx="2587408" cy="155244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6785" tIns="133083" rIns="126785" bIns="133083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Professional Development and Networking</a:t>
          </a:r>
          <a:endParaRPr lang="en-GB" sz="1500" b="1" kern="1200">
            <a:latin typeface="Arial Nova"/>
          </a:endParaRPr>
        </a:p>
      </dsp:txBody>
      <dsp:txXfrm>
        <a:off x="1179079" y="35"/>
        <a:ext cx="2587408" cy="1552445"/>
      </dsp:txXfrm>
    </dsp:sp>
    <dsp:sp modelId="{B4717CAE-A82D-418F-BE26-F0D5B42D5748}">
      <dsp:nvSpPr>
        <dsp:cNvPr id="0" name=""/>
        <dsp:cNvSpPr/>
      </dsp:nvSpPr>
      <dsp:spPr>
        <a:xfrm>
          <a:off x="6947200" y="730537"/>
          <a:ext cx="5645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4503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214575" y="773282"/>
        <a:ext cx="29755" cy="5951"/>
      </dsp:txXfrm>
    </dsp:sp>
    <dsp:sp modelId="{5DE6A2B5-95DA-480B-856F-99248B0A0DC8}">
      <dsp:nvSpPr>
        <dsp:cNvPr id="0" name=""/>
        <dsp:cNvSpPr/>
      </dsp:nvSpPr>
      <dsp:spPr>
        <a:xfrm>
          <a:off x="4361592" y="35"/>
          <a:ext cx="2587408" cy="155244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6785" tIns="133083" rIns="126785" bIns="13308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Collaboration with top-tier professionals</a:t>
          </a:r>
          <a:r>
            <a:rPr lang="en-GB" sz="1500" b="0" kern="1200"/>
            <a:t>: You’ll work alongside Apple’s business leaders, </a:t>
          </a:r>
          <a:endParaRPr lang="en-GB" sz="1500" kern="1200"/>
        </a:p>
      </dsp:txBody>
      <dsp:txXfrm>
        <a:off x="4361592" y="35"/>
        <a:ext cx="2587408" cy="1552445"/>
      </dsp:txXfrm>
    </dsp:sp>
    <dsp:sp modelId="{3380E32B-9C7B-49EB-8436-057AF011782E}">
      <dsp:nvSpPr>
        <dsp:cNvPr id="0" name=""/>
        <dsp:cNvSpPr/>
      </dsp:nvSpPr>
      <dsp:spPr>
        <a:xfrm>
          <a:off x="2472783" y="1550680"/>
          <a:ext cx="6365025" cy="564503"/>
        </a:xfrm>
        <a:custGeom>
          <a:avLst/>
          <a:gdLst/>
          <a:ahLst/>
          <a:cxnLst/>
          <a:rect l="0" t="0" r="0" b="0"/>
          <a:pathLst>
            <a:path>
              <a:moveTo>
                <a:pt x="6365025" y="0"/>
              </a:moveTo>
              <a:lnTo>
                <a:pt x="6365025" y="299351"/>
              </a:lnTo>
              <a:lnTo>
                <a:pt x="0" y="299351"/>
              </a:lnTo>
              <a:lnTo>
                <a:pt x="0" y="564503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495476" y="1829956"/>
        <a:ext cx="319639" cy="5951"/>
      </dsp:txXfrm>
    </dsp:sp>
    <dsp:sp modelId="{B2E3F18B-609B-4621-B126-C3EE1BDA8E69}">
      <dsp:nvSpPr>
        <dsp:cNvPr id="0" name=""/>
        <dsp:cNvSpPr/>
      </dsp:nvSpPr>
      <dsp:spPr>
        <a:xfrm>
          <a:off x="7544104" y="35"/>
          <a:ext cx="2587408" cy="155244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6785" tIns="133083" rIns="126785" bIns="13308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>
              <a:latin typeface="Tw Cen MT Condensed" panose="020B0606020104020203"/>
            </a:rPr>
            <a:t>Managing</a:t>
          </a:r>
          <a:r>
            <a:rPr lang="en-GB" sz="1500" b="0" kern="1200"/>
            <a:t> recruitment for a high-stakes role sharpens your strategic thinking, stakeholder management, and talent evaluation skills.</a:t>
          </a:r>
          <a:endParaRPr lang="en-GB" sz="1500" kern="1200">
            <a:latin typeface="Tw Cen MT Condensed" panose="020B0606020104020203"/>
          </a:endParaRPr>
        </a:p>
      </dsp:txBody>
      <dsp:txXfrm>
        <a:off x="7544104" y="35"/>
        <a:ext cx="2587408" cy="1552445"/>
      </dsp:txXfrm>
    </dsp:sp>
    <dsp:sp modelId="{06E680BC-7D78-4A84-AE18-CFDC8DFA7313}">
      <dsp:nvSpPr>
        <dsp:cNvPr id="0" name=""/>
        <dsp:cNvSpPr/>
      </dsp:nvSpPr>
      <dsp:spPr>
        <a:xfrm>
          <a:off x="3764688" y="2878087"/>
          <a:ext cx="5645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4503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032062" y="2920831"/>
        <a:ext cx="29755" cy="5951"/>
      </dsp:txXfrm>
    </dsp:sp>
    <dsp:sp modelId="{4C99CBD0-5398-4F39-91CA-AD81D868754B}">
      <dsp:nvSpPr>
        <dsp:cNvPr id="0" name=""/>
        <dsp:cNvSpPr/>
      </dsp:nvSpPr>
      <dsp:spPr>
        <a:xfrm>
          <a:off x="1179079" y="2147584"/>
          <a:ext cx="2587408" cy="155244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6785" tIns="133083" rIns="126785" bIns="13308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>
              <a:latin typeface="Tw Cen MT Condensed" panose="020B0606020104020203"/>
            </a:rPr>
            <a:t>Prestige</a:t>
          </a:r>
          <a:r>
            <a:rPr lang="en-GB" sz="1500" kern="1200"/>
            <a:t> and Career Acceleration</a:t>
          </a:r>
        </a:p>
      </dsp:txBody>
      <dsp:txXfrm>
        <a:off x="1179079" y="2147584"/>
        <a:ext cx="2587408" cy="1552445"/>
      </dsp:txXfrm>
    </dsp:sp>
    <dsp:sp modelId="{9F635B07-407F-481F-BDE4-58612D665027}">
      <dsp:nvSpPr>
        <dsp:cNvPr id="0" name=""/>
        <dsp:cNvSpPr/>
      </dsp:nvSpPr>
      <dsp:spPr>
        <a:xfrm>
          <a:off x="6947200" y="2878087"/>
          <a:ext cx="5645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4503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214575" y="2920831"/>
        <a:ext cx="29755" cy="5951"/>
      </dsp:txXfrm>
    </dsp:sp>
    <dsp:sp modelId="{07591EA1-893C-498E-8298-A8D965FC2668}">
      <dsp:nvSpPr>
        <dsp:cNvPr id="0" name=""/>
        <dsp:cNvSpPr/>
      </dsp:nvSpPr>
      <dsp:spPr>
        <a:xfrm>
          <a:off x="4361592" y="2147584"/>
          <a:ext cx="2587408" cy="155244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6785" tIns="133083" rIns="126785" bIns="13308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Association with a global brand</a:t>
          </a:r>
          <a:r>
            <a:rPr lang="en-GB" sz="1500" b="0" kern="1200"/>
            <a:t>: Apple’s reputation attracts top talent and elevates your own professional profile.</a:t>
          </a:r>
          <a:endParaRPr lang="en-GB" sz="1500" kern="1200"/>
        </a:p>
      </dsp:txBody>
      <dsp:txXfrm>
        <a:off x="4361592" y="2147584"/>
        <a:ext cx="2587408" cy="1552445"/>
      </dsp:txXfrm>
    </dsp:sp>
    <dsp:sp modelId="{2F6E01F2-662E-407E-BC11-ECE1BF534523}">
      <dsp:nvSpPr>
        <dsp:cNvPr id="0" name=""/>
        <dsp:cNvSpPr/>
      </dsp:nvSpPr>
      <dsp:spPr>
        <a:xfrm>
          <a:off x="2472783" y="3698229"/>
          <a:ext cx="6365025" cy="564503"/>
        </a:xfrm>
        <a:custGeom>
          <a:avLst/>
          <a:gdLst/>
          <a:ahLst/>
          <a:cxnLst/>
          <a:rect l="0" t="0" r="0" b="0"/>
          <a:pathLst>
            <a:path>
              <a:moveTo>
                <a:pt x="6365025" y="0"/>
              </a:moveTo>
              <a:lnTo>
                <a:pt x="6365025" y="299351"/>
              </a:lnTo>
              <a:lnTo>
                <a:pt x="0" y="299351"/>
              </a:lnTo>
              <a:lnTo>
                <a:pt x="0" y="564503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495476" y="3977506"/>
        <a:ext cx="319639" cy="5951"/>
      </dsp:txXfrm>
    </dsp:sp>
    <dsp:sp modelId="{56A3D7D8-9EF0-4AEA-B73F-17583314A7E5}">
      <dsp:nvSpPr>
        <dsp:cNvPr id="0" name=""/>
        <dsp:cNvSpPr/>
      </dsp:nvSpPr>
      <dsp:spPr>
        <a:xfrm>
          <a:off x="7544104" y="2147584"/>
          <a:ext cx="2587408" cy="155244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6785" tIns="133083" rIns="126785" bIns="13308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Career mobility</a:t>
          </a:r>
          <a:r>
            <a:rPr lang="en-GB" sz="1500" b="0" kern="1200"/>
            <a:t>: Success in this role can open doors to broader HR, talent acquisition, or transformation leadership roles within Apple or other leading firms.</a:t>
          </a:r>
          <a:endParaRPr lang="en-GB" sz="1500" kern="1200"/>
        </a:p>
      </dsp:txBody>
      <dsp:txXfrm>
        <a:off x="7544104" y="2147584"/>
        <a:ext cx="2587408" cy="1552445"/>
      </dsp:txXfrm>
    </dsp:sp>
    <dsp:sp modelId="{D2C6E78D-D537-4B8A-910A-9107C74FB204}">
      <dsp:nvSpPr>
        <dsp:cNvPr id="0" name=""/>
        <dsp:cNvSpPr/>
      </dsp:nvSpPr>
      <dsp:spPr>
        <a:xfrm>
          <a:off x="1179079" y="4295133"/>
          <a:ext cx="2587408" cy="155244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6785" tIns="133083" rIns="126785" bIns="133083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rgbClr val="1D1D1F"/>
              </a:solidFill>
            </a:rPr>
            <a:t> </a:t>
          </a:r>
          <a:r>
            <a:rPr lang="en-GB" sz="1500" kern="1200">
              <a:solidFill>
                <a:srgbClr val="1D1D1F"/>
              </a:solidFill>
              <a:latin typeface="Tw Cen MT Condensed" panose="020B0606020104020203"/>
            </a:rPr>
            <a:t> Free Family </a:t>
          </a:r>
          <a:r>
            <a:rPr lang="en-GB" sz="1500" b="1" kern="1200"/>
            <a:t> subscription </a:t>
          </a:r>
          <a:r>
            <a:rPr lang="en-GB" sz="1500" b="0" kern="1200">
              <a:solidFill>
                <a:srgbClr val="1D1D1F"/>
              </a:solidFill>
              <a:latin typeface="Tw Cen MT Condensed" panose="020B0606020104020203"/>
            </a:rPr>
            <a:t>such</a:t>
          </a:r>
          <a:r>
            <a:rPr lang="en-GB" sz="1500" kern="1200">
              <a:solidFill>
                <a:srgbClr val="1D1D1F"/>
              </a:solidFill>
            </a:rPr>
            <a:t> as Apple TV+, iCloud+ and Apple Fitness</a:t>
          </a:r>
          <a:r>
            <a:rPr lang="en-GB" sz="1500" kern="1200">
              <a:solidFill>
                <a:srgbClr val="1D1D1F"/>
              </a:solidFill>
              <a:latin typeface="Tw Cen MT Condensed" panose="020B0606020104020203"/>
            </a:rPr>
            <a:t>+</a:t>
          </a:r>
          <a:endParaRPr lang="en-GB" sz="1500" b="0" kern="1200">
            <a:solidFill>
              <a:srgbClr val="1D1D1F"/>
            </a:solidFill>
            <a:latin typeface="Tw Cen MT Condensed" panose="020B0606020104020203"/>
          </a:endParaRPr>
        </a:p>
      </dsp:txBody>
      <dsp:txXfrm>
        <a:off x="1179079" y="4295133"/>
        <a:ext cx="2587408" cy="15524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CCA2B0-EA66-4675-9EE9-0DA5D7EC6E85}">
      <dsp:nvSpPr>
        <dsp:cNvPr id="0" name=""/>
        <dsp:cNvSpPr/>
      </dsp:nvSpPr>
      <dsp:spPr>
        <a:xfrm>
          <a:off x="4048177" y="732297"/>
          <a:ext cx="56521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5216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15890" y="775038"/>
        <a:ext cx="29790" cy="5958"/>
      </dsp:txXfrm>
    </dsp:sp>
    <dsp:sp modelId="{F35C2F66-C5A0-42B3-9E97-F390850E310A}">
      <dsp:nvSpPr>
        <dsp:cNvPr id="0" name=""/>
        <dsp:cNvSpPr/>
      </dsp:nvSpPr>
      <dsp:spPr>
        <a:xfrm>
          <a:off x="1459472" y="866"/>
          <a:ext cx="2590505" cy="155430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6937" tIns="133243" rIns="126937" bIns="13324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Arial Nova"/>
            </a:rPr>
            <a:t>Essential Skills &amp; Qualifications:</a:t>
          </a:r>
          <a:endParaRPr lang="en-GB" sz="2200" b="0" kern="1200">
            <a:latin typeface="Arial Nova"/>
          </a:endParaRPr>
        </a:p>
      </dsp:txBody>
      <dsp:txXfrm>
        <a:off x="1459472" y="866"/>
        <a:ext cx="2590505" cy="1554303"/>
      </dsp:txXfrm>
    </dsp:sp>
    <dsp:sp modelId="{1E90BF0B-A919-49C6-946D-47D825FD823B}">
      <dsp:nvSpPr>
        <dsp:cNvPr id="0" name=""/>
        <dsp:cNvSpPr/>
      </dsp:nvSpPr>
      <dsp:spPr>
        <a:xfrm>
          <a:off x="7234499" y="732297"/>
          <a:ext cx="56521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5216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502211" y="775038"/>
        <a:ext cx="29790" cy="5958"/>
      </dsp:txXfrm>
    </dsp:sp>
    <dsp:sp modelId="{C1439C07-1DA5-4646-8F3C-33845596083E}">
      <dsp:nvSpPr>
        <dsp:cNvPr id="0" name=""/>
        <dsp:cNvSpPr/>
      </dsp:nvSpPr>
      <dsp:spPr>
        <a:xfrm>
          <a:off x="4645793" y="866"/>
          <a:ext cx="2590505" cy="155430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6937" tIns="133243" rIns="126937" bIns="13324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latin typeface="Arial Nova"/>
            </a:rPr>
            <a:t>Bachelor's degree in business, Management, or related field</a:t>
          </a:r>
        </a:p>
      </dsp:txBody>
      <dsp:txXfrm>
        <a:off x="4645793" y="866"/>
        <a:ext cx="2590505" cy="1554303"/>
      </dsp:txXfrm>
    </dsp:sp>
    <dsp:sp modelId="{085592F4-5822-418F-8057-8AE46CAC92ED}">
      <dsp:nvSpPr>
        <dsp:cNvPr id="0" name=""/>
        <dsp:cNvSpPr/>
      </dsp:nvSpPr>
      <dsp:spPr>
        <a:xfrm>
          <a:off x="2754725" y="1553369"/>
          <a:ext cx="6372642" cy="565216"/>
        </a:xfrm>
        <a:custGeom>
          <a:avLst/>
          <a:gdLst/>
          <a:ahLst/>
          <a:cxnLst/>
          <a:rect l="0" t="0" r="0" b="0"/>
          <a:pathLst>
            <a:path>
              <a:moveTo>
                <a:pt x="6372642" y="0"/>
              </a:moveTo>
              <a:lnTo>
                <a:pt x="6372642" y="299708"/>
              </a:lnTo>
              <a:lnTo>
                <a:pt x="0" y="299708"/>
              </a:lnTo>
              <a:lnTo>
                <a:pt x="0" y="565216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781035" y="1832998"/>
        <a:ext cx="320021" cy="5958"/>
      </dsp:txXfrm>
    </dsp:sp>
    <dsp:sp modelId="{6BD8C2F2-B51D-400B-9E01-72F63EA74BFF}">
      <dsp:nvSpPr>
        <dsp:cNvPr id="0" name=""/>
        <dsp:cNvSpPr/>
      </dsp:nvSpPr>
      <dsp:spPr>
        <a:xfrm>
          <a:off x="7832115" y="866"/>
          <a:ext cx="2590505" cy="155430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6937" tIns="133243" rIns="126937" bIns="13324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latin typeface="Arial Nova"/>
            </a:rPr>
            <a:t>Minimum 5 years’ experience in project management</a:t>
          </a:r>
        </a:p>
      </dsp:txBody>
      <dsp:txXfrm>
        <a:off x="7832115" y="866"/>
        <a:ext cx="2590505" cy="1554303"/>
      </dsp:txXfrm>
    </dsp:sp>
    <dsp:sp modelId="{FAE90BC0-2979-4F20-BF48-8F13F88107C1}">
      <dsp:nvSpPr>
        <dsp:cNvPr id="0" name=""/>
        <dsp:cNvSpPr/>
      </dsp:nvSpPr>
      <dsp:spPr>
        <a:xfrm>
          <a:off x="4048177" y="2882417"/>
          <a:ext cx="56521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5216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15890" y="2925157"/>
        <a:ext cx="29790" cy="5958"/>
      </dsp:txXfrm>
    </dsp:sp>
    <dsp:sp modelId="{64166021-0E45-4B28-B2FD-6D2B0AAC4EC3}">
      <dsp:nvSpPr>
        <dsp:cNvPr id="0" name=""/>
        <dsp:cNvSpPr/>
      </dsp:nvSpPr>
      <dsp:spPr>
        <a:xfrm>
          <a:off x="1459472" y="2150985"/>
          <a:ext cx="2590505" cy="155430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6937" tIns="133243" rIns="126937" bIns="13324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latin typeface="Arial Nova"/>
            </a:rPr>
            <a:t>Certified in Agile / Prince2 methodologies (preferred)</a:t>
          </a:r>
        </a:p>
      </dsp:txBody>
      <dsp:txXfrm>
        <a:off x="1459472" y="2150985"/>
        <a:ext cx="2590505" cy="1554303"/>
      </dsp:txXfrm>
    </dsp:sp>
    <dsp:sp modelId="{5D930FB2-7CC1-4355-A249-9CBA79A4606D}">
      <dsp:nvSpPr>
        <dsp:cNvPr id="0" name=""/>
        <dsp:cNvSpPr/>
      </dsp:nvSpPr>
      <dsp:spPr>
        <a:xfrm>
          <a:off x="7234499" y="2882417"/>
          <a:ext cx="56521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5216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502211" y="2925157"/>
        <a:ext cx="29790" cy="5958"/>
      </dsp:txXfrm>
    </dsp:sp>
    <dsp:sp modelId="{913AF3B8-64A9-4969-B6A0-7DAF7B7855FE}">
      <dsp:nvSpPr>
        <dsp:cNvPr id="0" name=""/>
        <dsp:cNvSpPr/>
      </dsp:nvSpPr>
      <dsp:spPr>
        <a:xfrm>
          <a:off x="4645793" y="2150985"/>
          <a:ext cx="2590505" cy="1554303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6937" tIns="133243" rIns="126937" bIns="13324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latin typeface="Arial Nova"/>
            </a:rPr>
            <a:t>Excellent leadership and communication skills</a:t>
          </a:r>
        </a:p>
      </dsp:txBody>
      <dsp:txXfrm>
        <a:off x="4645793" y="2150985"/>
        <a:ext cx="2590505" cy="1554303"/>
      </dsp:txXfrm>
    </dsp:sp>
    <dsp:sp modelId="{5B05F0FF-F59E-4CC1-884E-336FBE9A3D90}">
      <dsp:nvSpPr>
        <dsp:cNvPr id="0" name=""/>
        <dsp:cNvSpPr/>
      </dsp:nvSpPr>
      <dsp:spPr>
        <a:xfrm>
          <a:off x="2754725" y="3703488"/>
          <a:ext cx="6372642" cy="565216"/>
        </a:xfrm>
        <a:custGeom>
          <a:avLst/>
          <a:gdLst/>
          <a:ahLst/>
          <a:cxnLst/>
          <a:rect l="0" t="0" r="0" b="0"/>
          <a:pathLst>
            <a:path>
              <a:moveTo>
                <a:pt x="6372642" y="0"/>
              </a:moveTo>
              <a:lnTo>
                <a:pt x="6372642" y="299708"/>
              </a:lnTo>
              <a:lnTo>
                <a:pt x="0" y="299708"/>
              </a:lnTo>
              <a:lnTo>
                <a:pt x="0" y="565216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781035" y="3983117"/>
        <a:ext cx="320021" cy="5958"/>
      </dsp:txXfrm>
    </dsp:sp>
    <dsp:sp modelId="{924F6513-3F8C-4837-B61D-D9494F7D3846}">
      <dsp:nvSpPr>
        <dsp:cNvPr id="0" name=""/>
        <dsp:cNvSpPr/>
      </dsp:nvSpPr>
      <dsp:spPr>
        <a:xfrm>
          <a:off x="7832115" y="2150985"/>
          <a:ext cx="2590505" cy="155430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6937" tIns="133243" rIns="126937" bIns="13324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latin typeface="Arial Nova"/>
            </a:rPr>
            <a:t>Strong analytical and problem-solving abilities</a:t>
          </a:r>
        </a:p>
      </dsp:txBody>
      <dsp:txXfrm>
        <a:off x="7832115" y="2150985"/>
        <a:ext cx="2590505" cy="1554303"/>
      </dsp:txXfrm>
    </dsp:sp>
    <dsp:sp modelId="{5D90D627-9131-409D-B499-C1456971243B}">
      <dsp:nvSpPr>
        <dsp:cNvPr id="0" name=""/>
        <dsp:cNvSpPr/>
      </dsp:nvSpPr>
      <dsp:spPr>
        <a:xfrm>
          <a:off x="1459472" y="4301104"/>
          <a:ext cx="2590505" cy="155430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6937" tIns="133243" rIns="126937" bIns="13324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latin typeface="Arial Nova"/>
            </a:rPr>
            <a:t>Ability to work under pressure and manage multiple teams</a:t>
          </a:r>
        </a:p>
      </dsp:txBody>
      <dsp:txXfrm>
        <a:off x="1459472" y="4301104"/>
        <a:ext cx="2590505" cy="155430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37B73B-1D8F-496E-851F-0AF454E2D47A}">
      <dsp:nvSpPr>
        <dsp:cNvPr id="0" name=""/>
        <dsp:cNvSpPr/>
      </dsp:nvSpPr>
      <dsp:spPr>
        <a:xfrm>
          <a:off x="3175610" y="1822727"/>
          <a:ext cx="6982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8268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506522" y="1864803"/>
        <a:ext cx="36443" cy="7288"/>
      </dsp:txXfrm>
    </dsp:sp>
    <dsp:sp modelId="{F6C01D2A-66AE-4FB0-8AA3-476A61B3746D}">
      <dsp:nvSpPr>
        <dsp:cNvPr id="0" name=""/>
        <dsp:cNvSpPr/>
      </dsp:nvSpPr>
      <dsp:spPr>
        <a:xfrm>
          <a:off x="8418" y="917750"/>
          <a:ext cx="3168991" cy="19013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5283" tIns="162997" rIns="155283" bIns="162997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 Nova"/>
            </a:rPr>
            <a:t>Interview Type 1 Structured Interview</a:t>
          </a:r>
          <a:endParaRPr lang="en-GB" sz="1800" b="0" kern="1200">
            <a:latin typeface="Arial Nova"/>
          </a:endParaRPr>
        </a:p>
      </dsp:txBody>
      <dsp:txXfrm>
        <a:off x="8418" y="917750"/>
        <a:ext cx="3168991" cy="1901394"/>
      </dsp:txXfrm>
    </dsp:sp>
    <dsp:sp modelId="{D7689F31-6F36-4065-8C23-705289427C05}">
      <dsp:nvSpPr>
        <dsp:cNvPr id="0" name=""/>
        <dsp:cNvSpPr/>
      </dsp:nvSpPr>
      <dsp:spPr>
        <a:xfrm>
          <a:off x="7073469" y="1822727"/>
          <a:ext cx="6982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826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404382" y="1864803"/>
        <a:ext cx="36443" cy="7288"/>
      </dsp:txXfrm>
    </dsp:sp>
    <dsp:sp modelId="{502054F1-E96C-423A-9DE3-A07383699BAE}">
      <dsp:nvSpPr>
        <dsp:cNvPr id="0" name=""/>
        <dsp:cNvSpPr/>
      </dsp:nvSpPr>
      <dsp:spPr>
        <a:xfrm>
          <a:off x="3906278" y="917750"/>
          <a:ext cx="3168991" cy="19013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5283" tIns="162997" rIns="155283" bIns="1629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 Nova"/>
            </a:rPr>
            <a:t>Uses consistent, pre-determined questions.</a:t>
          </a:r>
        </a:p>
      </dsp:txBody>
      <dsp:txXfrm>
        <a:off x="3906278" y="917750"/>
        <a:ext cx="3168991" cy="1901394"/>
      </dsp:txXfrm>
    </dsp:sp>
    <dsp:sp modelId="{F0474E32-DCB1-4ED9-AF6F-58C7BA4DBFE4}">
      <dsp:nvSpPr>
        <dsp:cNvPr id="0" name=""/>
        <dsp:cNvSpPr/>
      </dsp:nvSpPr>
      <dsp:spPr>
        <a:xfrm>
          <a:off x="1592914" y="2817345"/>
          <a:ext cx="7795719" cy="698268"/>
        </a:xfrm>
        <a:custGeom>
          <a:avLst/>
          <a:gdLst/>
          <a:ahLst/>
          <a:cxnLst/>
          <a:rect l="0" t="0" r="0" b="0"/>
          <a:pathLst>
            <a:path>
              <a:moveTo>
                <a:pt x="7795719" y="0"/>
              </a:moveTo>
              <a:lnTo>
                <a:pt x="7795719" y="366234"/>
              </a:lnTo>
              <a:lnTo>
                <a:pt x="0" y="366234"/>
              </a:lnTo>
              <a:lnTo>
                <a:pt x="0" y="698268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295031" y="3162835"/>
        <a:ext cx="391485" cy="7288"/>
      </dsp:txXfrm>
    </dsp:sp>
    <dsp:sp modelId="{123DDB15-5600-4740-9FDC-AB332A6541C9}">
      <dsp:nvSpPr>
        <dsp:cNvPr id="0" name=""/>
        <dsp:cNvSpPr/>
      </dsp:nvSpPr>
      <dsp:spPr>
        <a:xfrm>
          <a:off x="7804137" y="917750"/>
          <a:ext cx="3168991" cy="190139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5283" tIns="162997" rIns="155283" bIns="1629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 Nova"/>
            </a:rPr>
            <a:t>Ensures fairness and objective comparison.</a:t>
          </a:r>
        </a:p>
      </dsp:txBody>
      <dsp:txXfrm>
        <a:off x="7804137" y="917750"/>
        <a:ext cx="3168991" cy="1901394"/>
      </dsp:txXfrm>
    </dsp:sp>
    <dsp:sp modelId="{D6EF2D3A-3A11-43F2-8E32-13832A305B9D}">
      <dsp:nvSpPr>
        <dsp:cNvPr id="0" name=""/>
        <dsp:cNvSpPr/>
      </dsp:nvSpPr>
      <dsp:spPr>
        <a:xfrm>
          <a:off x="3175610" y="4452991"/>
          <a:ext cx="6982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8268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506522" y="4495066"/>
        <a:ext cx="36443" cy="7288"/>
      </dsp:txXfrm>
    </dsp:sp>
    <dsp:sp modelId="{F7749D2C-E25A-4063-A551-5F779131E3EF}">
      <dsp:nvSpPr>
        <dsp:cNvPr id="0" name=""/>
        <dsp:cNvSpPr/>
      </dsp:nvSpPr>
      <dsp:spPr>
        <a:xfrm>
          <a:off x="8418" y="3548013"/>
          <a:ext cx="3168991" cy="190139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5283" tIns="162997" rIns="155283" bIns="1629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 Nova"/>
            </a:rPr>
            <a:t>Commonly used by Apple for leadership and management roles.</a:t>
          </a:r>
        </a:p>
      </dsp:txBody>
      <dsp:txXfrm>
        <a:off x="8418" y="3548013"/>
        <a:ext cx="3168991" cy="1901394"/>
      </dsp:txXfrm>
    </dsp:sp>
    <dsp:sp modelId="{90036904-0489-4AB2-B82F-11A5736202EE}">
      <dsp:nvSpPr>
        <dsp:cNvPr id="0" name=""/>
        <dsp:cNvSpPr/>
      </dsp:nvSpPr>
      <dsp:spPr>
        <a:xfrm>
          <a:off x="3906278" y="3548013"/>
          <a:ext cx="3168991" cy="190139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5283" tIns="162997" rIns="155283" bIns="1629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 Nova"/>
            </a:rPr>
            <a:t>Example Question:</a:t>
          </a:r>
          <a:br>
            <a:rPr lang="en-GB" sz="1800" b="1" kern="1200">
              <a:latin typeface="Arial Nova"/>
            </a:rPr>
          </a:br>
          <a:r>
            <a:rPr lang="en-GB" sz="1800" b="1" kern="1200">
              <a:latin typeface="Arial Nova"/>
            </a:rPr>
            <a:t>“Describe a time when you successfully delivered a complex project within a tight deadline.</a:t>
          </a:r>
          <a:endParaRPr lang="en-GB" sz="1800" b="0" kern="1200">
            <a:latin typeface="Arial Nova"/>
          </a:endParaRPr>
        </a:p>
      </dsp:txBody>
      <dsp:txXfrm>
        <a:off x="3906278" y="3548013"/>
        <a:ext cx="3168991" cy="190139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E9E993-D5DD-436B-8A24-B016AAF163A5}">
      <dsp:nvSpPr>
        <dsp:cNvPr id="0" name=""/>
        <dsp:cNvSpPr/>
      </dsp:nvSpPr>
      <dsp:spPr>
        <a:xfrm>
          <a:off x="3175610" y="1822727"/>
          <a:ext cx="6982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8268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506522" y="1864803"/>
        <a:ext cx="36443" cy="7288"/>
      </dsp:txXfrm>
    </dsp:sp>
    <dsp:sp modelId="{0CB8D75F-DA1B-413B-A72D-BD3E2A486B9F}">
      <dsp:nvSpPr>
        <dsp:cNvPr id="0" name=""/>
        <dsp:cNvSpPr/>
      </dsp:nvSpPr>
      <dsp:spPr>
        <a:xfrm>
          <a:off x="8418" y="917750"/>
          <a:ext cx="3168991" cy="19013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5283" tIns="162997" rIns="155283" bIns="162997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 Nova"/>
            </a:rPr>
            <a:t>Interview Type 2 – Competency-Based Interview</a:t>
          </a:r>
          <a:endParaRPr lang="en-GB" sz="1800" b="0" kern="1200">
            <a:latin typeface="Arial Nova"/>
          </a:endParaRPr>
        </a:p>
      </dsp:txBody>
      <dsp:txXfrm>
        <a:off x="8418" y="917750"/>
        <a:ext cx="3168991" cy="1901394"/>
      </dsp:txXfrm>
    </dsp:sp>
    <dsp:sp modelId="{961D7839-69C8-4E96-BAC2-0AE1B09D477D}">
      <dsp:nvSpPr>
        <dsp:cNvPr id="0" name=""/>
        <dsp:cNvSpPr/>
      </dsp:nvSpPr>
      <dsp:spPr>
        <a:xfrm>
          <a:off x="7073469" y="1822727"/>
          <a:ext cx="6982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826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404382" y="1864803"/>
        <a:ext cx="36443" cy="7288"/>
      </dsp:txXfrm>
    </dsp:sp>
    <dsp:sp modelId="{8CB36838-6958-4FDC-84C8-F64D2CDBA016}">
      <dsp:nvSpPr>
        <dsp:cNvPr id="0" name=""/>
        <dsp:cNvSpPr/>
      </dsp:nvSpPr>
      <dsp:spPr>
        <a:xfrm>
          <a:off x="3906278" y="917750"/>
          <a:ext cx="3168991" cy="19013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5283" tIns="162997" rIns="155283" bIns="1629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 Nova"/>
            </a:rPr>
            <a:t>Focuses on behaviour, skills, and past experiences.</a:t>
          </a:r>
        </a:p>
      </dsp:txBody>
      <dsp:txXfrm>
        <a:off x="3906278" y="917750"/>
        <a:ext cx="3168991" cy="1901394"/>
      </dsp:txXfrm>
    </dsp:sp>
    <dsp:sp modelId="{3DE5D851-0889-4AEC-9283-E14F526F7F9D}">
      <dsp:nvSpPr>
        <dsp:cNvPr id="0" name=""/>
        <dsp:cNvSpPr/>
      </dsp:nvSpPr>
      <dsp:spPr>
        <a:xfrm>
          <a:off x="1592914" y="2817345"/>
          <a:ext cx="7795719" cy="698268"/>
        </a:xfrm>
        <a:custGeom>
          <a:avLst/>
          <a:gdLst/>
          <a:ahLst/>
          <a:cxnLst/>
          <a:rect l="0" t="0" r="0" b="0"/>
          <a:pathLst>
            <a:path>
              <a:moveTo>
                <a:pt x="7795719" y="0"/>
              </a:moveTo>
              <a:lnTo>
                <a:pt x="7795719" y="366234"/>
              </a:lnTo>
              <a:lnTo>
                <a:pt x="0" y="366234"/>
              </a:lnTo>
              <a:lnTo>
                <a:pt x="0" y="698268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295031" y="3162835"/>
        <a:ext cx="391485" cy="7288"/>
      </dsp:txXfrm>
    </dsp:sp>
    <dsp:sp modelId="{264D79FE-1580-4553-AA26-A7BF390A4D39}">
      <dsp:nvSpPr>
        <dsp:cNvPr id="0" name=""/>
        <dsp:cNvSpPr/>
      </dsp:nvSpPr>
      <dsp:spPr>
        <a:xfrm>
          <a:off x="7804137" y="917750"/>
          <a:ext cx="3168991" cy="190139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5283" tIns="162997" rIns="155283" bIns="1629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 Nova"/>
            </a:rPr>
            <a:t>Evaluates how candidates handled real situations.</a:t>
          </a:r>
        </a:p>
      </dsp:txBody>
      <dsp:txXfrm>
        <a:off x="7804137" y="917750"/>
        <a:ext cx="3168991" cy="1901394"/>
      </dsp:txXfrm>
    </dsp:sp>
    <dsp:sp modelId="{17E6AFE5-A986-40DF-B492-80E35267ED82}">
      <dsp:nvSpPr>
        <dsp:cNvPr id="0" name=""/>
        <dsp:cNvSpPr/>
      </dsp:nvSpPr>
      <dsp:spPr>
        <a:xfrm>
          <a:off x="3175610" y="4452991"/>
          <a:ext cx="6982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8268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506522" y="4495066"/>
        <a:ext cx="36443" cy="7288"/>
      </dsp:txXfrm>
    </dsp:sp>
    <dsp:sp modelId="{89BBCF40-4FF9-4F0B-9CC5-8A3DD1DCC9B0}">
      <dsp:nvSpPr>
        <dsp:cNvPr id="0" name=""/>
        <dsp:cNvSpPr/>
      </dsp:nvSpPr>
      <dsp:spPr>
        <a:xfrm>
          <a:off x="8418" y="3548013"/>
          <a:ext cx="3168991" cy="190139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5283" tIns="162997" rIns="155283" bIns="1629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 Nova"/>
            </a:rPr>
            <a:t>Uses the </a:t>
          </a:r>
          <a:r>
            <a:rPr lang="en-GB" sz="1800" b="1" kern="1200">
              <a:latin typeface="Arial Nova"/>
            </a:rPr>
            <a:t>STAR method</a:t>
          </a:r>
          <a:r>
            <a:rPr lang="en-GB" sz="1800" b="0" kern="1200">
              <a:latin typeface="Arial Nova"/>
            </a:rPr>
            <a:t> (Situation, Task, Action, Result).</a:t>
          </a:r>
        </a:p>
      </dsp:txBody>
      <dsp:txXfrm>
        <a:off x="8418" y="3548013"/>
        <a:ext cx="3168991" cy="1901394"/>
      </dsp:txXfrm>
    </dsp:sp>
    <dsp:sp modelId="{83723BEE-1D5E-4DCF-B275-5804D67D5DF0}">
      <dsp:nvSpPr>
        <dsp:cNvPr id="0" name=""/>
        <dsp:cNvSpPr/>
      </dsp:nvSpPr>
      <dsp:spPr>
        <a:xfrm>
          <a:off x="3906278" y="3548013"/>
          <a:ext cx="3168991" cy="190139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5283" tIns="162997" rIns="155283" bIns="1629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 Nova"/>
            </a:rPr>
            <a:t>Example Question:</a:t>
          </a:r>
          <a:br>
            <a:rPr lang="en-GB" sz="1800" b="1" kern="1200">
              <a:latin typeface="Arial Nova"/>
            </a:rPr>
          </a:br>
          <a:r>
            <a:rPr lang="en-GB" sz="1800" b="1" kern="1200">
              <a:latin typeface="Arial Nova"/>
            </a:rPr>
            <a:t>“Tell us about a project where you managed conflict between team members. What was the outcome?</a:t>
          </a:r>
          <a:endParaRPr lang="en-GB" sz="1800" b="0" kern="1200">
            <a:latin typeface="Arial Nova"/>
          </a:endParaRPr>
        </a:p>
      </dsp:txBody>
      <dsp:txXfrm>
        <a:off x="3906278" y="3548013"/>
        <a:ext cx="3168991" cy="190139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99E9E1-7733-4C0D-AFC4-C9DF65BF7AF7}">
      <dsp:nvSpPr>
        <dsp:cNvPr id="0" name=""/>
        <dsp:cNvSpPr/>
      </dsp:nvSpPr>
      <dsp:spPr>
        <a:xfrm>
          <a:off x="3175610" y="1822727"/>
          <a:ext cx="6982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8268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506522" y="1864803"/>
        <a:ext cx="36443" cy="7288"/>
      </dsp:txXfrm>
    </dsp:sp>
    <dsp:sp modelId="{E2FF43E0-71F6-49F5-BC42-A30168A7CF4E}">
      <dsp:nvSpPr>
        <dsp:cNvPr id="0" name=""/>
        <dsp:cNvSpPr/>
      </dsp:nvSpPr>
      <dsp:spPr>
        <a:xfrm>
          <a:off x="8418" y="917750"/>
          <a:ext cx="3168991" cy="19013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5283" tIns="162997" rIns="155283" bIns="162997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rgbClr val="0F4761"/>
              </a:solidFill>
              <a:latin typeface="Arial Nova"/>
            </a:rPr>
            <a:t>Interview Type 3 – Panel Interview</a:t>
          </a:r>
          <a:endParaRPr lang="en-GB" sz="2200" b="0" kern="1200">
            <a:solidFill>
              <a:srgbClr val="0F4761"/>
            </a:solidFill>
            <a:latin typeface="Arial Nova"/>
          </a:endParaRPr>
        </a:p>
      </dsp:txBody>
      <dsp:txXfrm>
        <a:off x="8418" y="917750"/>
        <a:ext cx="3168991" cy="1901394"/>
      </dsp:txXfrm>
    </dsp:sp>
    <dsp:sp modelId="{2CF85D97-FA47-474E-A136-46A70699949E}">
      <dsp:nvSpPr>
        <dsp:cNvPr id="0" name=""/>
        <dsp:cNvSpPr/>
      </dsp:nvSpPr>
      <dsp:spPr>
        <a:xfrm>
          <a:off x="7073469" y="1822727"/>
          <a:ext cx="6982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826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404382" y="1864803"/>
        <a:ext cx="36443" cy="7288"/>
      </dsp:txXfrm>
    </dsp:sp>
    <dsp:sp modelId="{C93F59E7-1F0B-47C9-A753-3ACAD49AEA4D}">
      <dsp:nvSpPr>
        <dsp:cNvPr id="0" name=""/>
        <dsp:cNvSpPr/>
      </dsp:nvSpPr>
      <dsp:spPr>
        <a:xfrm>
          <a:off x="3906278" y="917750"/>
          <a:ext cx="3168991" cy="19013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5283" tIns="162997" rIns="155283" bIns="16299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latin typeface="Arial Nova"/>
            </a:rPr>
            <a:t>Conducted by multiple interviewers (HR, Operations Manager, Technical Lead).</a:t>
          </a:r>
        </a:p>
      </dsp:txBody>
      <dsp:txXfrm>
        <a:off x="3906278" y="917750"/>
        <a:ext cx="3168991" cy="1901394"/>
      </dsp:txXfrm>
    </dsp:sp>
    <dsp:sp modelId="{26F690A6-F556-4829-8929-22B6A5BB3EFF}">
      <dsp:nvSpPr>
        <dsp:cNvPr id="0" name=""/>
        <dsp:cNvSpPr/>
      </dsp:nvSpPr>
      <dsp:spPr>
        <a:xfrm>
          <a:off x="1592914" y="2817345"/>
          <a:ext cx="7795719" cy="698268"/>
        </a:xfrm>
        <a:custGeom>
          <a:avLst/>
          <a:gdLst/>
          <a:ahLst/>
          <a:cxnLst/>
          <a:rect l="0" t="0" r="0" b="0"/>
          <a:pathLst>
            <a:path>
              <a:moveTo>
                <a:pt x="7795719" y="0"/>
              </a:moveTo>
              <a:lnTo>
                <a:pt x="7795719" y="366234"/>
              </a:lnTo>
              <a:lnTo>
                <a:pt x="0" y="366234"/>
              </a:lnTo>
              <a:lnTo>
                <a:pt x="0" y="698268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295031" y="3162835"/>
        <a:ext cx="391485" cy="7288"/>
      </dsp:txXfrm>
    </dsp:sp>
    <dsp:sp modelId="{079B34B7-6E39-4635-BDA5-9168C291F457}">
      <dsp:nvSpPr>
        <dsp:cNvPr id="0" name=""/>
        <dsp:cNvSpPr/>
      </dsp:nvSpPr>
      <dsp:spPr>
        <a:xfrm>
          <a:off x="7804137" y="917750"/>
          <a:ext cx="3168991" cy="190139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5283" tIns="162997" rIns="155283" bIns="162997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latin typeface="Arial Nova"/>
            </a:rPr>
            <a:t>Reduces individual bias</a:t>
          </a:r>
        </a:p>
      </dsp:txBody>
      <dsp:txXfrm>
        <a:off x="7804137" y="917750"/>
        <a:ext cx="3168991" cy="1901394"/>
      </dsp:txXfrm>
    </dsp:sp>
    <dsp:sp modelId="{78A675BB-C3A5-4E2C-8DD1-5F0B6624259A}">
      <dsp:nvSpPr>
        <dsp:cNvPr id="0" name=""/>
        <dsp:cNvSpPr/>
      </dsp:nvSpPr>
      <dsp:spPr>
        <a:xfrm>
          <a:off x="3175610" y="4452991"/>
          <a:ext cx="6982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8268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506522" y="4495066"/>
        <a:ext cx="36443" cy="7288"/>
      </dsp:txXfrm>
    </dsp:sp>
    <dsp:sp modelId="{77ED3699-07D6-4314-B62F-F511AB913ABA}">
      <dsp:nvSpPr>
        <dsp:cNvPr id="0" name=""/>
        <dsp:cNvSpPr/>
      </dsp:nvSpPr>
      <dsp:spPr>
        <a:xfrm>
          <a:off x="8418" y="3548013"/>
          <a:ext cx="3168991" cy="190139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5283" tIns="162997" rIns="155283" bIns="16299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latin typeface="Arial Nova"/>
            </a:rPr>
            <a:t>Allows evaluation from multiple perspectives.</a:t>
          </a:r>
        </a:p>
      </dsp:txBody>
      <dsp:txXfrm>
        <a:off x="8418" y="3548013"/>
        <a:ext cx="3168991" cy="1901394"/>
      </dsp:txXfrm>
    </dsp:sp>
    <dsp:sp modelId="{51135FA4-88FA-41EA-9F93-B3EDF4FE801C}">
      <dsp:nvSpPr>
        <dsp:cNvPr id="0" name=""/>
        <dsp:cNvSpPr/>
      </dsp:nvSpPr>
      <dsp:spPr>
        <a:xfrm>
          <a:off x="3906278" y="3548013"/>
          <a:ext cx="3168991" cy="190139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3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5283" tIns="162997" rIns="155283" bIns="16299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Arial Nova"/>
            </a:rPr>
            <a:t>Example Question:</a:t>
          </a:r>
          <a:br>
            <a:rPr lang="en-GB" sz="2200" b="1" kern="1200">
              <a:latin typeface="Arial Nova"/>
            </a:rPr>
          </a:br>
          <a:r>
            <a:rPr lang="en-GB" sz="2200" b="1" kern="1200">
              <a:latin typeface="Arial Nova"/>
            </a:rPr>
            <a:t>“How do you handle competing priorities from different departments?”</a:t>
          </a:r>
          <a:endParaRPr lang="en-GB" sz="2200" kern="1200"/>
        </a:p>
      </dsp:txBody>
      <dsp:txXfrm>
        <a:off x="3906278" y="3548013"/>
        <a:ext cx="3168991" cy="190139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C91D75-0D48-43D1-B5AD-3253B689BC28}">
      <dsp:nvSpPr>
        <dsp:cNvPr id="0" name=""/>
        <dsp:cNvSpPr/>
      </dsp:nvSpPr>
      <dsp:spPr>
        <a:xfrm>
          <a:off x="0" y="1005681"/>
          <a:ext cx="9720262" cy="20113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0" kern="1200">
              <a:latin typeface="Arial Nova"/>
            </a:rPr>
            <a:t>HR Assistant Willan Marcelo Espin Tapia </a:t>
          </a:r>
          <a:br>
            <a:rPr lang="en-GB" sz="4000" b="0" kern="1200">
              <a:latin typeface="Arial Nova"/>
            </a:rPr>
          </a:br>
          <a:r>
            <a:rPr lang="en-GB" sz="4000" b="0" kern="1200">
              <a:latin typeface="Arial Nova"/>
            </a:rPr>
            <a:t>Company: Apple UK – London</a:t>
          </a:r>
          <a:endParaRPr lang="en-US" sz="4000" b="0" kern="1200">
            <a:latin typeface="Arial Nova"/>
          </a:endParaRPr>
        </a:p>
      </dsp:txBody>
      <dsp:txXfrm>
        <a:off x="58911" y="1064592"/>
        <a:ext cx="9602440" cy="18935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>
            <a:extLst>
              <a:ext uri="{FF2B5EF4-FFF2-40B4-BE49-F238E27FC236}">
                <a16:creationId xmlns:a16="http://schemas.microsoft.com/office/drawing/2014/main" id="{8E4D2272-D660-A337-AEF3-BE066BD5453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s-ES" sz="1200"/>
            </a:lvl1pPr>
          </a:lstStyle>
          <a:p>
            <a:pPr rtl="0"/>
            <a:endParaRPr lang="es-ES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D1FE5A70-71C2-F335-270C-B94537340C5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s-ES" sz="1200"/>
            </a:lvl1pPr>
          </a:lstStyle>
          <a:p>
            <a:pPr rtl="0"/>
            <a:fld id="{38C2891C-BDCD-4711-9FDB-DC1AE8932067}" type="datetime1">
              <a:rPr lang="es-ES" smtClean="0"/>
              <a:t>11/11/2025</a:t>
            </a:fld>
            <a:endParaRPr lang="es-ES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D91E1B03-0F86-16E7-11BE-81F9F4CD66B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s-ES" sz="1200"/>
            </a:lvl1pPr>
          </a:lstStyle>
          <a:p>
            <a:pPr rtl="0"/>
            <a:endParaRPr lang="es-E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6C4524B8-3914-99B2-2620-0F2A88D335A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s-ES" sz="1200"/>
            </a:lvl1pPr>
          </a:lstStyle>
          <a:p>
            <a:pPr rtl="0"/>
            <a:fld id="{509210F9-8331-407C-A034-F95DCB303EBC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310058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s-ES" sz="1200"/>
            </a:lvl1pPr>
          </a:lstStyle>
          <a:p>
            <a:pPr rtl="0"/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s-ES" sz="1200"/>
            </a:lvl1pPr>
          </a:lstStyle>
          <a:p>
            <a:fld id="{A2B50532-D2E1-403B-8B3D-00CEEE3280BF}" type="datetime1">
              <a:rPr lang="es-ES" smtClean="0"/>
              <a:pPr/>
              <a:t>11/11/2025</a:t>
            </a:fld>
            <a:endParaRPr lang="es-ES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s-ES"/>
            </a:defPPr>
          </a:lstStyle>
          <a:p>
            <a:pPr lvl="0" rtl="0"/>
            <a:r>
              <a:rPr lang="es-ES"/>
              <a:t>Haga clic para modificar los estilos de texto del patrón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s-ES" sz="1200"/>
            </a:lvl1pPr>
          </a:lstStyle>
          <a:p>
            <a:pPr rtl="0"/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s-ES" sz="1200"/>
            </a:lvl1pPr>
          </a:lstStyle>
          <a:p>
            <a:pPr rtl="0"/>
            <a:fld id="{32BF9438-3EEF-4192-9815-F6F44770AEF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6522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32BF9438-3EEF-4192-9815-F6F44770AEF7}" type="slidenum">
              <a:rPr lang="es-ES" smtClean="0"/>
              <a:t>1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690477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32BF9438-3EEF-4192-9815-F6F44770AEF7}" type="slidenum">
              <a:rPr lang="es-ES" smtClean="0"/>
              <a:t>2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2446300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AE74EF-BA4D-872C-E7F0-E3589E7C4A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4736DAC5-35F5-14CD-11F7-4B64518D84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D9459AD0-7153-45E1-B8C6-0186258E50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BE0F4B9D-9DBB-3C20-9751-1458EDF3CC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32BF9438-3EEF-4192-9815-F6F44770AEF7}" type="slidenum">
              <a:rPr lang="es-ES" smtClean="0"/>
              <a:t>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30669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2572CD-B5B6-56E5-2895-B3C9FC3C27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D893545E-3474-7034-0B3F-0B51C40977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99F3EA2B-58C8-F637-DA59-92A0676FD2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D59BAC8C-259D-774D-4A8C-46FE8FA2C9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32BF9438-3EEF-4192-9815-F6F44770AEF7}" type="slidenum">
              <a:rPr lang="es-ES" smtClean="0"/>
              <a:t>4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756385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32BF9438-3EEF-4192-9815-F6F44770AEF7}" type="slidenum">
              <a:rPr lang="es-ES" smtClean="0"/>
              <a:t>5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993770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BF660A-9F9B-1F30-2396-1727A1342B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41321C8B-2314-E456-916D-493C4BA2DC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56868502-83C7-7742-0857-BA9F73E2DB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C4B59442-E753-E930-61BB-1546C7CDA9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32BF9438-3EEF-4192-9815-F6F44770AEF7}" type="slidenum">
              <a:rPr lang="es-ES" smtClean="0"/>
              <a:t>6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268828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56B77D-3888-DC99-9762-5BB305CCCC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3077E021-680F-9CC6-4006-82EFE40E98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2483AB45-1B6D-346E-394D-11D9A64A4A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191A7104-A76D-49D5-18EB-3B5590F419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32BF9438-3EEF-4192-9815-F6F44770AEF7}" type="slidenum">
              <a:rPr lang="es-ES" smtClean="0"/>
              <a:t>7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4661011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AF3F4A-3003-8FF4-FFC5-8AEB1CB9D0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E66AD929-0ED4-40E3-6198-169D241711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DE07BB06-47FA-0E81-6B1C-DFD65ECD21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5344A076-14B0-2562-E20D-97FB99E1EC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32BF9438-3EEF-4192-9815-F6F44770AEF7}" type="slidenum">
              <a:rPr lang="es-ES" smtClean="0"/>
              <a:t>8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507227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A8DB97-D056-6083-EE97-7DABF4F589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E817E4CC-C3CA-1D78-5A2D-914C6241A7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E924AC91-C76E-8040-89B2-6EDECC4D33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AEBF5469-CB4D-C813-BF9A-C83EC53089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32BF9438-3EEF-4192-9815-F6F44770AEF7}" type="slidenum">
              <a:rPr lang="es-ES" smtClean="0"/>
              <a:t>9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288419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E49F0A-DC51-BAC4-29E0-2A7E129B2C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E830CE25-C149-17E7-97EC-9730875D36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829ABAF2-55EB-8FBB-8431-9AFA13B856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9AD75D32-0201-B5D8-7FF4-B07FE1C0F9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32BF9438-3EEF-4192-9815-F6F44770AEF7}" type="slidenum">
              <a:rPr lang="es-ES" smtClean="0"/>
              <a:t>10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351747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D2B5BE-9BC9-8764-C797-1FE1AC3189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A91159C2-EEA1-1353-BE25-BCCD2FDBC4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9CF40863-D630-E7F9-139D-E2ECE3E5AE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72E1851B-0CAA-28EB-41D1-81BE668683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32BF9438-3EEF-4192-9815-F6F44770AEF7}" type="slidenum">
              <a:rPr lang="es-ES" smtClean="0"/>
              <a:t>11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787059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7A9C93-51D5-882C-C0AE-EAB6B2E4E7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25A836E9-0E94-6975-76B3-900401BF95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D6B4F347-15A4-DB09-F338-31FDB68E8E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645BBECD-771F-D290-AEFC-6D11063EFA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32BF9438-3EEF-4192-9815-F6F44770AEF7}" type="slidenum">
              <a:rPr lang="es-ES" smtClean="0"/>
              <a:t>12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9770722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E72935-844C-094C-2213-CC8A41E154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D7230751-AC81-FA92-0E12-B69BB9DF8A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B4031749-0229-A69C-4ACD-8CA97618BA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CCB2786B-CE83-D451-6713-AA0A088B46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32BF9438-3EEF-4192-9815-F6F44770AEF7}" type="slidenum">
              <a:rPr lang="es-ES" smtClean="0"/>
              <a:t>13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930141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0BB44D-0ECF-E8AA-B834-EFDB02C33D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E8ED0105-7EE9-1A04-CE3F-5D49EBC27E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5A254445-0E63-3FEF-E53B-0F1732A0F3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D854AF99-3410-0F63-ACEC-F9EFD300DD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32BF9438-3EEF-4192-9815-F6F44770AEF7}" type="slidenum">
              <a:rPr lang="es-ES" smtClean="0"/>
              <a:t>14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1479389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71BA66-3872-7B6D-6A44-98666AEF73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D5A60011-D635-C956-7537-5E333637C3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A4A6684E-660A-8129-E01E-49E94CAA9D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50DAD3F3-B924-9629-E725-6C0CA16A3A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32BF9438-3EEF-4192-9815-F6F44770AEF7}" type="slidenum">
              <a:rPr lang="es-ES" smtClean="0"/>
              <a:t>15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44981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6350" y="1"/>
            <a:ext cx="12185652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6DFF08F-DC6B-4601-B491-B0F83F6DD2DA}" type="datetimeFigureOut">
              <a:rPr lang="en-US" dirty="0"/>
              <a:pPr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871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009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6350" y="1"/>
            <a:ext cx="12185652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2484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555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043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596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7508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234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D058F-B960-4439-B370-43D89816EE05}" type="datetimeFigureOut">
              <a:rPr lang="en-US" dirty="0"/>
              <a:t>11/11/2025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9B06-CF2A-459A-8CBC-F18C1D67D2BB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0017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968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2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2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04779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ierre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ítulo 8">
            <a:extLst>
              <a:ext uri="{FF2B5EF4-FFF2-40B4-BE49-F238E27FC236}">
                <a16:creationId xmlns:a16="http://schemas.microsoft.com/office/drawing/2014/main" id="{B181407F-D7F6-56CB-135C-01868BC191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7" y="1088213"/>
            <a:ext cx="4602483" cy="4896019"/>
          </a:xfrm>
        </p:spPr>
        <p:txBody>
          <a:bodyPr rtlCol="0">
            <a:normAutofit/>
          </a:bodyPr>
          <a:lstStyle>
            <a:lvl1pPr>
              <a:defRPr lang="es-ES" sz="3600">
                <a:solidFill>
                  <a:schemeClr val="bg2"/>
                </a:solidFill>
              </a:defRPr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2" name="Rectángulo 1">
            <a:extLst>
              <a:ext uri="{FF2B5EF4-FFF2-40B4-BE49-F238E27FC236}">
                <a16:creationId xmlns:a16="http://schemas.microsoft.com/office/drawing/2014/main" id="{7E517585-E867-BB06-B195-272DA0F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8"/>
            <a:ext cx="12192000" cy="87392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4" name="Rectángulo 3">
            <a:extLst>
              <a:ext uri="{FF2B5EF4-FFF2-40B4-BE49-F238E27FC236}">
                <a16:creationId xmlns:a16="http://schemas.microsoft.com/office/drawing/2014/main" id="{C92D9EBD-88FB-A2C3-7EC2-46DD7B532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0938" y="2990939"/>
            <a:ext cx="6855801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5" name="Forma libre 22">
            <a:extLst>
              <a:ext uri="{FF2B5EF4-FFF2-40B4-BE49-F238E27FC236}">
                <a16:creationId xmlns:a16="http://schemas.microsoft.com/office/drawing/2014/main" id="{CB417425-9078-B6E8-97F7-BAA1536BA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1" y="-8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7" name="Forma libre 4">
            <a:extLst>
              <a:ext uri="{FF2B5EF4-FFF2-40B4-BE49-F238E27FC236}">
                <a16:creationId xmlns:a16="http://schemas.microsoft.com/office/drawing/2014/main" id="{D7F56B38-71B8-A745-8D9C-BBEA278F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9905999" y="4572029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11" name="Marcador de contenido 10">
            <a:extLst>
              <a:ext uri="{FF2B5EF4-FFF2-40B4-BE49-F238E27FC236}">
                <a16:creationId xmlns:a16="http://schemas.microsoft.com/office/drawing/2014/main" id="{45E5C644-63C0-D8A4-7EF1-1681AFB1F4D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324599" y="1088210"/>
            <a:ext cx="4373564" cy="4894894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spcAft>
                <a:spcPts val="450"/>
              </a:spcAft>
              <a:buNone/>
              <a:defRPr lang="es-ES" sz="1350" b="1">
                <a:solidFill>
                  <a:schemeClr val="bg2"/>
                </a:solidFill>
              </a:defRPr>
            </a:lvl1pPr>
            <a:lvl2pPr marL="342900" indent="0">
              <a:spcBef>
                <a:spcPts val="0"/>
              </a:spcBef>
              <a:spcAft>
                <a:spcPts val="450"/>
              </a:spcAft>
              <a:buNone/>
              <a:defRPr lang="es-ES" sz="1200" b="1">
                <a:solidFill>
                  <a:schemeClr val="bg2"/>
                </a:solidFill>
              </a:defRPr>
            </a:lvl2pPr>
            <a:lvl3pPr marL="685800" indent="0">
              <a:spcBef>
                <a:spcPts val="0"/>
              </a:spcBef>
              <a:spcAft>
                <a:spcPts val="450"/>
              </a:spcAft>
              <a:buNone/>
              <a:defRPr lang="es-ES" sz="1050" b="1">
                <a:solidFill>
                  <a:schemeClr val="bg2"/>
                </a:solidFill>
              </a:defRPr>
            </a:lvl3pPr>
            <a:lvl4pPr marL="1028700" indent="0">
              <a:spcBef>
                <a:spcPts val="0"/>
              </a:spcBef>
              <a:spcAft>
                <a:spcPts val="450"/>
              </a:spcAft>
              <a:buNone/>
              <a:defRPr lang="es-ES" sz="900" b="1">
                <a:solidFill>
                  <a:schemeClr val="bg2"/>
                </a:solidFill>
              </a:defRPr>
            </a:lvl4pPr>
            <a:lvl5pPr marL="1371600" indent="0">
              <a:spcBef>
                <a:spcPts val="0"/>
              </a:spcBef>
              <a:spcAft>
                <a:spcPts val="450"/>
              </a:spcAft>
              <a:buNone/>
              <a:defRPr lang="es-ES" sz="900" b="1">
                <a:solidFill>
                  <a:schemeClr val="bg2"/>
                </a:solidFill>
              </a:defRPr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3" name="Marcador de número de diapositiva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6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s-ES" sz="900">
                <a:solidFill>
                  <a:srgbClr val="FFFFFF"/>
                </a:solidFill>
                <a:latin typeface="+mj-lt"/>
              </a:defRPr>
            </a:lvl1pPr>
          </a:lstStyle>
          <a:p>
            <a:pPr rtl="0"/>
            <a:fld id="{08AB70BE-1769-45B8-85A6-0C837432C7E6}" type="slidenum">
              <a:rPr lang="es-ES" smtClean="0"/>
              <a:pPr rtl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4796438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ítulo y 2 columnas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bre 36">
            <a:extLst>
              <a:ext uri="{FF2B5EF4-FFF2-40B4-BE49-F238E27FC236}">
                <a16:creationId xmlns:a16="http://schemas.microsoft.com/office/drawing/2014/main" id="{F8F589DA-127F-E2E7-6ADA-1D3C04799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91646" y="3657688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8" name="Rectángulo 7">
            <a:extLst>
              <a:ext uri="{FF2B5EF4-FFF2-40B4-BE49-F238E27FC236}">
                <a16:creationId xmlns:a16="http://schemas.microsoft.com/office/drawing/2014/main" id="{8700FBF0-749D-0FF0-74B6-3565174CA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2039" y="2992046"/>
            <a:ext cx="6858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9" name="Forma libre 10">
            <a:extLst>
              <a:ext uri="{FF2B5EF4-FFF2-40B4-BE49-F238E27FC236}">
                <a16:creationId xmlns:a16="http://schemas.microsoft.com/office/drawing/2014/main" id="{0DDA3FAB-74FF-4772-2BA4-B242E12AB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2" y="0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12" name="Título 11">
            <a:extLst>
              <a:ext uri="{FF2B5EF4-FFF2-40B4-BE49-F238E27FC236}">
                <a16:creationId xmlns:a16="http://schemas.microsoft.com/office/drawing/2014/main" id="{FBE95B3E-84B8-3910-65C9-87914802BE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9" y="369277"/>
            <a:ext cx="9590215" cy="1708514"/>
          </a:xfrm>
        </p:spPr>
        <p:txBody>
          <a:bodyPr rtlCol="0">
            <a:normAutofit/>
          </a:bodyPr>
          <a:lstStyle>
            <a:lvl1pPr>
              <a:defRPr lang="es-ES" sz="27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14" name="Marcador de contenido 20">
            <a:extLst>
              <a:ext uri="{FF2B5EF4-FFF2-40B4-BE49-F238E27FC236}">
                <a16:creationId xmlns:a16="http://schemas.microsoft.com/office/drawing/2014/main" id="{53421E6F-1A11-40B7-DB53-FC96CE9D787B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1369269" y="2284195"/>
            <a:ext cx="6036544" cy="3436653"/>
          </a:xfrm>
        </p:spPr>
        <p:txBody>
          <a:bodyPr rtlCol="0">
            <a:normAutofit/>
          </a:bodyPr>
          <a:lstStyle>
            <a:lvl1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350"/>
            </a:lvl1pPr>
            <a:lvl2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200"/>
            </a:lvl2pPr>
            <a:lvl3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050"/>
            </a:lvl3pPr>
            <a:lvl4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900"/>
            </a:lvl4pPr>
            <a:lvl5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9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13" name="Marcador de contenido 20">
            <a:extLst>
              <a:ext uri="{FF2B5EF4-FFF2-40B4-BE49-F238E27FC236}">
                <a16:creationId xmlns:a16="http://schemas.microsoft.com/office/drawing/2014/main" id="{90BA2746-C141-C524-CDDE-DD672A80A2C8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7708899" y="2284195"/>
            <a:ext cx="3252915" cy="3436653"/>
          </a:xfrm>
        </p:spPr>
        <p:txBody>
          <a:bodyPr rtlCol="0">
            <a:normAutofit/>
          </a:bodyPr>
          <a:lstStyle>
            <a:lvl1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350" b="1"/>
            </a:lvl1pPr>
            <a:lvl2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200" b="1"/>
            </a:lvl2pPr>
            <a:lvl3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050" b="1"/>
            </a:lvl3pPr>
            <a:lvl4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900" b="1"/>
            </a:lvl4pPr>
            <a:lvl5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900" b="1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11" name="Marcador de número de diapositiva 5">
            <a:extLst>
              <a:ext uri="{FF2B5EF4-FFF2-40B4-BE49-F238E27FC236}">
                <a16:creationId xmlns:a16="http://schemas.microsoft.com/office/drawing/2014/main" id="{078CC75E-2849-6C28-42BF-61EBFD22CD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6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s-ES" sz="900">
                <a:solidFill>
                  <a:srgbClr val="FFFFFF"/>
                </a:solidFill>
                <a:latin typeface="+mj-lt"/>
              </a:defRPr>
            </a:lvl1pPr>
          </a:lstStyle>
          <a:p>
            <a:pPr rtl="0"/>
            <a:fld id="{08AB70BE-1769-45B8-85A6-0C837432C7E6}" type="slidenum">
              <a:rPr lang="es-ES" smtClean="0"/>
              <a:pPr rtl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1957614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ítulo y conteni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ángulo 5">
            <a:extLst>
              <a:ext uri="{FF2B5EF4-FFF2-40B4-BE49-F238E27FC236}">
                <a16:creationId xmlns:a16="http://schemas.microsoft.com/office/drawing/2014/main" id="{F610C35C-5361-BD30-EB79-01BD72158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2039" y="2992046"/>
            <a:ext cx="6858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7" name="Forma libre 26">
            <a:extLst>
              <a:ext uri="{FF2B5EF4-FFF2-40B4-BE49-F238E27FC236}">
                <a16:creationId xmlns:a16="http://schemas.microsoft.com/office/drawing/2014/main" id="{948A7171-32A3-1CAC-DDFD-7C44DDAF0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2" y="0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8" name="Forma libre 47">
            <a:extLst>
              <a:ext uri="{FF2B5EF4-FFF2-40B4-BE49-F238E27FC236}">
                <a16:creationId xmlns:a16="http://schemas.microsoft.com/office/drawing/2014/main" id="{06FD5EAC-FAC4-CDB4-6AB8-809E940F0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91644" y="3657688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10" name="Título 9">
            <a:extLst>
              <a:ext uri="{FF2B5EF4-FFF2-40B4-BE49-F238E27FC236}">
                <a16:creationId xmlns:a16="http://schemas.microsoft.com/office/drawing/2014/main" id="{6DA13352-25BC-FD28-A34C-DD204D5BF1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1748" y="246185"/>
            <a:ext cx="9525000" cy="1919521"/>
          </a:xfrm>
        </p:spPr>
        <p:txBody>
          <a:bodyPr rtlCol="0">
            <a:normAutofit/>
          </a:bodyPr>
          <a:lstStyle>
            <a:lvl1pPr>
              <a:defRPr lang="es-ES" sz="27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12" name="Marcador de contenido 11">
            <a:extLst>
              <a:ext uri="{FF2B5EF4-FFF2-40B4-BE49-F238E27FC236}">
                <a16:creationId xmlns:a16="http://schemas.microsoft.com/office/drawing/2014/main" id="{034108AC-4ED2-99E6-0212-0AC0802C553A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371600" y="2274035"/>
            <a:ext cx="9525000" cy="3317875"/>
          </a:xfrm>
        </p:spPr>
        <p:txBody>
          <a:bodyPr rtlCol="0">
            <a:normAutofit/>
          </a:bodyPr>
          <a:lstStyle>
            <a:lvl1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350"/>
            </a:lvl1pPr>
            <a:lvl2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200"/>
            </a:lvl2pPr>
            <a:lvl3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050"/>
            </a:lvl3pPr>
            <a:lvl4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900"/>
            </a:lvl4pPr>
            <a:lvl5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9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3" name="Marcador de número de diapositiva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6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s-ES" sz="900">
                <a:solidFill>
                  <a:srgbClr val="FFFFFF"/>
                </a:solidFill>
                <a:latin typeface="+mj-lt"/>
              </a:defRPr>
            </a:lvl1pPr>
          </a:lstStyle>
          <a:p>
            <a:pPr rtl="0"/>
            <a:fld id="{08AB70BE-1769-45B8-85A6-0C837432C7E6}" type="slidenum">
              <a:rPr lang="es-ES" smtClean="0"/>
              <a:pPr rtl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5075935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ítulo y 2 column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ángulo 11">
            <a:extLst>
              <a:ext uri="{FF2B5EF4-FFF2-40B4-BE49-F238E27FC236}">
                <a16:creationId xmlns:a16="http://schemas.microsoft.com/office/drawing/2014/main" id="{A3FFEEC7-A0A7-27CB-3F2D-796281DCDC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5983106"/>
            <a:ext cx="12192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16" name="Forma libre 20">
            <a:extLst>
              <a:ext uri="{FF2B5EF4-FFF2-40B4-BE49-F238E27FC236}">
                <a16:creationId xmlns:a16="http://schemas.microsoft.com/office/drawing/2014/main" id="{2DCCFF86-2471-421E-E5FF-E38943252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2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17" name="Forma libre 21">
            <a:extLst>
              <a:ext uri="{FF2B5EF4-FFF2-40B4-BE49-F238E27FC236}">
                <a16:creationId xmlns:a16="http://schemas.microsoft.com/office/drawing/2014/main" id="{8300B484-623C-071D-E849-138F76141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rot="16200000" flipH="1" flipV="1">
            <a:off x="-433922" y="5546255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19" name="Título 18">
            <a:extLst>
              <a:ext uri="{FF2B5EF4-FFF2-40B4-BE49-F238E27FC236}">
                <a16:creationId xmlns:a16="http://schemas.microsoft.com/office/drawing/2014/main" id="{99A6249F-0E28-0ABF-FE63-7ECC0E1062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805" y="344401"/>
            <a:ext cx="9599008" cy="1729547"/>
          </a:xfrm>
        </p:spPr>
        <p:txBody>
          <a:bodyPr rtlCol="0">
            <a:normAutofit/>
          </a:bodyPr>
          <a:lstStyle>
            <a:lvl1pPr>
              <a:defRPr lang="es-ES" sz="27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21" name="Marcador de contenido 20">
            <a:extLst>
              <a:ext uri="{FF2B5EF4-FFF2-40B4-BE49-F238E27FC236}">
                <a16:creationId xmlns:a16="http://schemas.microsoft.com/office/drawing/2014/main" id="{CCC29225-33B5-6D19-F0BA-DE3F864F640A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370867" y="2274034"/>
            <a:ext cx="4643439" cy="3298630"/>
          </a:xfrm>
        </p:spPr>
        <p:txBody>
          <a:bodyPr rtlCol="0">
            <a:normAutofit/>
          </a:bodyPr>
          <a:lstStyle>
            <a:lvl1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350"/>
            </a:lvl1pPr>
            <a:lvl2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200"/>
            </a:lvl2pPr>
            <a:lvl3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050"/>
            </a:lvl3pPr>
            <a:lvl4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900"/>
            </a:lvl4pPr>
            <a:lvl5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9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22" name="Marcador de contenido 20">
            <a:extLst>
              <a:ext uri="{FF2B5EF4-FFF2-40B4-BE49-F238E27FC236}">
                <a16:creationId xmlns:a16="http://schemas.microsoft.com/office/drawing/2014/main" id="{FB67020D-DF60-17C1-8DEC-EDECF653540F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318375" y="2274034"/>
            <a:ext cx="4643439" cy="3298630"/>
          </a:xfrm>
        </p:spPr>
        <p:txBody>
          <a:bodyPr rtlCol="0">
            <a:normAutofit/>
          </a:bodyPr>
          <a:lstStyle>
            <a:lvl1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350"/>
            </a:lvl1pPr>
            <a:lvl2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200"/>
            </a:lvl2pPr>
            <a:lvl3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050"/>
            </a:lvl3pPr>
            <a:lvl4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900"/>
            </a:lvl4pPr>
            <a:lvl5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9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2" name="Marcador de número de diapositiva 5">
            <a:extLst>
              <a:ext uri="{FF2B5EF4-FFF2-40B4-BE49-F238E27FC236}">
                <a16:creationId xmlns:a16="http://schemas.microsoft.com/office/drawing/2014/main" id="{75812651-A64E-FA0C-7D84-B20BA7C673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6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s-ES" sz="900">
                <a:solidFill>
                  <a:srgbClr val="FFFFFF"/>
                </a:solidFill>
                <a:latin typeface="+mj-lt"/>
              </a:defRPr>
            </a:lvl1pPr>
          </a:lstStyle>
          <a:p>
            <a:pPr rtl="0"/>
            <a:fld id="{08AB70BE-1769-45B8-85A6-0C837432C7E6}" type="slidenum">
              <a:rPr lang="es-ES" smtClean="0"/>
              <a:pPr rtl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206492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ítulo y 2 columna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rma libre 36">
            <a:extLst>
              <a:ext uri="{FF2B5EF4-FFF2-40B4-BE49-F238E27FC236}">
                <a16:creationId xmlns:a16="http://schemas.microsoft.com/office/drawing/2014/main" id="{F8F589DA-127F-E2E7-6ADA-1D3C04799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91646" y="3657688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8" name="Rectángulo 7">
            <a:extLst>
              <a:ext uri="{FF2B5EF4-FFF2-40B4-BE49-F238E27FC236}">
                <a16:creationId xmlns:a16="http://schemas.microsoft.com/office/drawing/2014/main" id="{8700FBF0-749D-0FF0-74B6-3565174CA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2039" y="2992046"/>
            <a:ext cx="6858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9" name="Forma libre 10">
            <a:extLst>
              <a:ext uri="{FF2B5EF4-FFF2-40B4-BE49-F238E27FC236}">
                <a16:creationId xmlns:a16="http://schemas.microsoft.com/office/drawing/2014/main" id="{0DDA3FAB-74FF-4772-2BA4-B242E12AB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2" y="0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12" name="Título 11">
            <a:extLst>
              <a:ext uri="{FF2B5EF4-FFF2-40B4-BE49-F238E27FC236}">
                <a16:creationId xmlns:a16="http://schemas.microsoft.com/office/drawing/2014/main" id="{FBE95B3E-84B8-3910-65C9-87914802BE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9" y="369277"/>
            <a:ext cx="9590215" cy="1708514"/>
          </a:xfrm>
        </p:spPr>
        <p:txBody>
          <a:bodyPr rtlCol="0">
            <a:normAutofit/>
          </a:bodyPr>
          <a:lstStyle>
            <a:lvl1pPr>
              <a:defRPr lang="es-ES" sz="27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s-ES"/>
              <a:t>Haga clic para agregar un título</a:t>
            </a:r>
          </a:p>
        </p:txBody>
      </p:sp>
      <p:sp>
        <p:nvSpPr>
          <p:cNvPr id="13" name="Marcador de contenido 20">
            <a:extLst>
              <a:ext uri="{FF2B5EF4-FFF2-40B4-BE49-F238E27FC236}">
                <a16:creationId xmlns:a16="http://schemas.microsoft.com/office/drawing/2014/main" id="{90BA2746-C141-C524-CDDE-DD672A80A2C8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370867" y="2274033"/>
            <a:ext cx="3347783" cy="3436653"/>
          </a:xfrm>
        </p:spPr>
        <p:txBody>
          <a:bodyPr rtlCol="0">
            <a:normAutofit/>
          </a:bodyPr>
          <a:lstStyle>
            <a:lvl1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350" b="1"/>
            </a:lvl1pPr>
            <a:lvl2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200" b="1"/>
            </a:lvl2pPr>
            <a:lvl3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050" b="1"/>
            </a:lvl3pPr>
            <a:lvl4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900" b="1"/>
            </a:lvl4pPr>
            <a:lvl5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900" b="1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14" name="Marcador de contenido 20">
            <a:extLst>
              <a:ext uri="{FF2B5EF4-FFF2-40B4-BE49-F238E27FC236}">
                <a16:creationId xmlns:a16="http://schemas.microsoft.com/office/drawing/2014/main" id="{53421E6F-1A11-40B7-DB53-FC96CE9D787B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4925269" y="2274033"/>
            <a:ext cx="6036544" cy="3436653"/>
          </a:xfrm>
        </p:spPr>
        <p:txBody>
          <a:bodyPr rtlCol="0">
            <a:normAutofit/>
          </a:bodyPr>
          <a:lstStyle>
            <a:lvl1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350"/>
            </a:lvl1pPr>
            <a:lvl2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200"/>
            </a:lvl2pPr>
            <a:lvl3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1050"/>
            </a:lvl3pPr>
            <a:lvl4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900"/>
            </a:lvl4pPr>
            <a:lvl5pPr>
              <a:spcBef>
                <a:spcPts val="0"/>
              </a:spcBef>
              <a:spcAft>
                <a:spcPts val="450"/>
              </a:spcAft>
              <a:buClr>
                <a:schemeClr val="tx1"/>
              </a:buClr>
              <a:defRPr lang="es-ES" sz="900"/>
            </a:lvl5pPr>
          </a:lstStyle>
          <a:p>
            <a:pPr lvl="0" rtl="0"/>
            <a:r>
              <a:rPr lang="es-ES"/>
              <a:t>Haga clic para agregar contenido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11" name="Marcador de número de diapositiva 5">
            <a:extLst>
              <a:ext uri="{FF2B5EF4-FFF2-40B4-BE49-F238E27FC236}">
                <a16:creationId xmlns:a16="http://schemas.microsoft.com/office/drawing/2014/main" id="{078CC75E-2849-6C28-42BF-61EBFD22CD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6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s-ES" sz="900">
                <a:solidFill>
                  <a:srgbClr val="FFFFFF"/>
                </a:solidFill>
                <a:latin typeface="+mj-lt"/>
              </a:defRPr>
            </a:lvl1pPr>
          </a:lstStyle>
          <a:p>
            <a:pPr rtl="0"/>
            <a:fld id="{08AB70BE-1769-45B8-85A6-0C837432C7E6}" type="slidenum">
              <a:rPr lang="es-ES" smtClean="0"/>
              <a:pPr rtl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132123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ítulo y tabl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rma libre 9">
            <a:extLst>
              <a:ext uri="{FF2B5EF4-FFF2-40B4-BE49-F238E27FC236}">
                <a16:creationId xmlns:a16="http://schemas.microsoft.com/office/drawing/2014/main" id="{BE9B1BD7-8F62-244D-062B-D0A716D1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2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sz="1350"/>
          </a:p>
        </p:txBody>
      </p:sp>
      <p:sp>
        <p:nvSpPr>
          <p:cNvPr id="8" name="Título 7">
            <a:extLst>
              <a:ext uri="{FF2B5EF4-FFF2-40B4-BE49-F238E27FC236}">
                <a16:creationId xmlns:a16="http://schemas.microsoft.com/office/drawing/2014/main" id="{54BAE39C-758E-B299-0906-86DA058BC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5976" y="345440"/>
            <a:ext cx="9448803" cy="1743542"/>
          </a:xfrm>
        </p:spPr>
        <p:txBody>
          <a:bodyPr rtlCol="0">
            <a:normAutofit/>
          </a:bodyPr>
          <a:lstStyle>
            <a:lvl1pPr>
              <a:defRPr lang="es-ES" sz="27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s-ES"/>
              <a:t>Haga clic para modificar el estilo de título del patrón</a:t>
            </a:r>
          </a:p>
        </p:txBody>
      </p:sp>
      <p:sp>
        <p:nvSpPr>
          <p:cNvPr id="10" name="Marcador de posición de tabla 9">
            <a:extLst>
              <a:ext uri="{FF2B5EF4-FFF2-40B4-BE49-F238E27FC236}">
                <a16:creationId xmlns:a16="http://schemas.microsoft.com/office/drawing/2014/main" id="{ED21C7D0-0E84-DFA8-FC77-93D7B17FA7EF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1365251" y="2295525"/>
            <a:ext cx="9448800" cy="3652838"/>
          </a:xfrm>
        </p:spPr>
        <p:txBody>
          <a:bodyPr rtlCol="0"/>
          <a:lstStyle>
            <a:lvl1pPr marL="0" indent="0">
              <a:buNone/>
              <a:defRPr lang="es-ES"/>
            </a:lvl1pPr>
          </a:lstStyle>
          <a:p>
            <a:pPr rtl="0"/>
            <a:r>
              <a:rPr lang="es-ES"/>
              <a:t>Haga clic en el icono para agregar una tabla</a:t>
            </a:r>
          </a:p>
        </p:txBody>
      </p:sp>
      <p:sp>
        <p:nvSpPr>
          <p:cNvPr id="7" name="Marcador de número de diapositiva 5">
            <a:extLst>
              <a:ext uri="{FF2B5EF4-FFF2-40B4-BE49-F238E27FC236}">
                <a16:creationId xmlns:a16="http://schemas.microsoft.com/office/drawing/2014/main" id="{844F72DC-A10E-0921-2E94-08CAC9D503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6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s-ES" sz="900">
                <a:solidFill>
                  <a:schemeClr val="accent2">
                    <a:lumMod val="75000"/>
                  </a:schemeClr>
                </a:solidFill>
                <a:latin typeface="+mj-lt"/>
              </a:defRPr>
            </a:lvl1pPr>
          </a:lstStyle>
          <a:p>
            <a:pPr rtl="0"/>
            <a:fld id="{08AB70BE-1769-45B8-85A6-0C837432C7E6}" type="slidenum">
              <a:rPr lang="es-ES" smtClean="0"/>
              <a:pPr rtl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97008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9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30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6DFF08F-DC6B-4601-B491-B0F83F6DD2DA}" type="datetimeFigureOut">
              <a:rPr lang="en-US" dirty="0"/>
              <a:pPr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3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977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  <p:sldLayoutId id="2147483747" r:id="rId17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deerkoski/7178643521" TargetMode="External"/><Relationship Id="rId3" Type="http://schemas.openxmlformats.org/officeDocument/2006/relationships/image" Target="../media/image4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flickr.com/photos/lynxman/384110205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s://en.wikipedia.org/wiki/Typography_of_Apple_Inc.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phonemod.net/apple-released-tvos-14-3.html" TargetMode="External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s://editoy.com/posts/16065" TargetMode="External"/><Relationship Id="rId5" Type="http://schemas.openxmlformats.org/officeDocument/2006/relationships/image" Target="../media/image8.png"/><Relationship Id="rId4" Type="http://schemas.openxmlformats.org/officeDocument/2006/relationships/hyperlink" Target="https://www.iphonemod.net/beastie-boys-story-coming-imax-and-apple-tv-plus.html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Rectangle 190">
            <a:extLst>
              <a:ext uri="{FF2B5EF4-FFF2-40B4-BE49-F238E27FC236}">
                <a16:creationId xmlns:a16="http://schemas.microsoft.com/office/drawing/2014/main" id="{3A8EC506-B1DA-46A1-B44D-774E68468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3429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" name="Oval 5">
            <a:extLst>
              <a:ext uri="{FF2B5EF4-FFF2-40B4-BE49-F238E27FC236}">
                <a16:creationId xmlns:a16="http://schemas.microsoft.com/office/drawing/2014/main" id="{BFF30785-305E-45D7-984F-5AA93D3CA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3999" y="857251"/>
            <a:ext cx="9144000" cy="3429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93" name="Straight Connector 192">
            <a:extLst>
              <a:ext uri="{FF2B5EF4-FFF2-40B4-BE49-F238E27FC236}">
                <a16:creationId xmlns:a16="http://schemas.microsoft.com/office/drawing/2014/main" id="{15E01FA5-D766-43CA-A83D-E7CF3F04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814132" y="4805330"/>
            <a:ext cx="0" cy="6858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5" name="Rectangle 194">
            <a:extLst>
              <a:ext uri="{FF2B5EF4-FFF2-40B4-BE49-F238E27FC236}">
                <a16:creationId xmlns:a16="http://schemas.microsoft.com/office/drawing/2014/main" id="{2A85F7B3-F4E6-4FBF-B74E-43CAB468F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1" y="857252"/>
            <a:ext cx="9141545" cy="51442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202" name="Straight Connector 201">
            <a:extLst>
              <a:ext uri="{FF2B5EF4-FFF2-40B4-BE49-F238E27FC236}">
                <a16:creationId xmlns:a16="http://schemas.microsoft.com/office/drawing/2014/main" id="{73741D5B-1709-4CDB-963A-CC3C74941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049524" y="3681236"/>
            <a:ext cx="356616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5" name="Graphic 124" descr="Diploma Roll">
            <a:extLst>
              <a:ext uri="{FF2B5EF4-FFF2-40B4-BE49-F238E27FC236}">
                <a16:creationId xmlns:a16="http://schemas.microsoft.com/office/drawing/2014/main" id="{74C5B0A2-04BD-BCDD-872C-554D7A56C7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25308" y="957959"/>
            <a:ext cx="1995132" cy="203172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FA7B3FD-A0F6-0EA7-51B2-2C45B482F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586" y="1197160"/>
            <a:ext cx="7261861" cy="3949105"/>
          </a:xfrm>
        </p:spPr>
        <p:txBody>
          <a:bodyPr>
            <a:normAutofit/>
          </a:bodyPr>
          <a:lstStyle/>
          <a:p>
            <a:br>
              <a:rPr lang="en-US" sz="1800" b="1">
                <a:latin typeface="TW Cen MT"/>
              </a:rPr>
            </a:br>
            <a:r>
              <a:rPr lang="en-US" sz="1800" b="1">
                <a:solidFill>
                  <a:schemeClr val="tx1">
                    <a:lumMod val="95000"/>
                    <a:lumOff val="5000"/>
                  </a:schemeClr>
                </a:solidFill>
                <a:latin typeface="TW Cen MT"/>
              </a:rPr>
              <a:t> BA (HOMS) LEADERSHIP AND MANAGEMENT SKILLS FOR THE WORKPLACE </a:t>
            </a:r>
            <a:br>
              <a:rPr lang="en-US" sz="1800" b="1">
                <a:solidFill>
                  <a:schemeClr val="tx1">
                    <a:lumMod val="95000"/>
                    <a:lumOff val="5000"/>
                  </a:schemeClr>
                </a:solidFill>
                <a:latin typeface="TW Cen MT"/>
              </a:rPr>
            </a:br>
            <a:br>
              <a:rPr lang="en-US"/>
            </a:br>
            <a:r>
              <a:rPr lang="en-US" sz="1800" b="1">
                <a:solidFill>
                  <a:schemeClr val="tx1">
                    <a:lumMod val="95000"/>
                    <a:lumOff val="5000"/>
                  </a:schemeClr>
                </a:solidFill>
                <a:latin typeface="TW Cen MT"/>
              </a:rPr>
              <a:t>Assignment Title : Individual Presentation </a:t>
            </a:r>
            <a:br>
              <a:rPr lang="en-US" sz="1800" b="1">
                <a:latin typeface="TW Cen MT"/>
              </a:rPr>
            </a:br>
            <a:br>
              <a:rPr lang="en-US" sz="1800" b="1">
                <a:latin typeface="TW Cen MT"/>
              </a:rPr>
            </a:br>
            <a:r>
              <a:rPr lang="en-US" sz="1800" b="1">
                <a:solidFill>
                  <a:schemeClr val="tx1">
                    <a:lumMod val="95000"/>
                    <a:lumOff val="5000"/>
                  </a:schemeClr>
                </a:solidFill>
                <a:latin typeface="TW Cen MT"/>
              </a:rPr>
              <a:t>Module Name: DEVELOPING AND MANAGING INDIVIDUALS AND TEAMS</a:t>
            </a:r>
            <a:br>
              <a:rPr lang="en-US" sz="1800" b="1">
                <a:latin typeface="TW Cen MT"/>
              </a:rPr>
            </a:br>
            <a:br>
              <a:rPr lang="en-US" sz="1800" b="1">
                <a:latin typeface="TW Cen MT"/>
              </a:rPr>
            </a:br>
            <a:r>
              <a:rPr lang="en-US" sz="1800" b="1">
                <a:solidFill>
                  <a:schemeClr val="tx1">
                    <a:lumMod val="95000"/>
                    <a:lumOff val="5000"/>
                  </a:schemeClr>
                </a:solidFill>
                <a:latin typeface="TW Cen MT"/>
              </a:rPr>
              <a:t>Module Code: LCLM5002</a:t>
            </a:r>
            <a:br>
              <a:rPr lang="en-US" sz="1800" b="1">
                <a:latin typeface="TW Cen MT"/>
              </a:rPr>
            </a:br>
            <a:br>
              <a:rPr lang="en-US" sz="1800" b="1">
                <a:latin typeface="TW Cen MT"/>
              </a:rPr>
            </a:br>
            <a:r>
              <a:rPr lang="en-US" sz="1800" b="1">
                <a:solidFill>
                  <a:schemeClr val="tx1">
                    <a:lumMod val="95000"/>
                    <a:lumOff val="5000"/>
                  </a:schemeClr>
                </a:solidFill>
                <a:latin typeface="TW Cen MT"/>
              </a:rPr>
              <a:t>Student Name: Willan Marcelo Espin Tapia</a:t>
            </a:r>
            <a:br>
              <a:rPr lang="en-US" sz="1800" b="1">
                <a:latin typeface="TW Cen MT"/>
              </a:rPr>
            </a:br>
            <a:br>
              <a:rPr lang="en-US" sz="1800" b="1">
                <a:latin typeface="TW Cen MT"/>
              </a:rPr>
            </a:br>
            <a:r>
              <a:rPr lang="en-US" sz="1800" b="1">
                <a:solidFill>
                  <a:schemeClr val="tx1">
                    <a:lumMod val="95000"/>
                    <a:lumOff val="5000"/>
                  </a:schemeClr>
                </a:solidFill>
                <a:latin typeface="TW Cen MT"/>
              </a:rPr>
              <a:t>Student ID: 2411166 </a:t>
            </a:r>
            <a:br>
              <a:rPr lang="en-US" sz="1800" b="1">
                <a:latin typeface="TW Cen MT"/>
              </a:rPr>
            </a:br>
            <a:br>
              <a:rPr lang="en-US" sz="1800" b="1">
                <a:latin typeface="TW Cen MT"/>
              </a:rPr>
            </a:br>
            <a:r>
              <a:rPr lang="en-US" sz="1800" b="1">
                <a:solidFill>
                  <a:schemeClr val="tx1">
                    <a:lumMod val="95000"/>
                    <a:lumOff val="5000"/>
                  </a:schemeClr>
                </a:solidFill>
                <a:latin typeface="TW Cen MT"/>
              </a:rPr>
              <a:t>Lecturer:  GREGORY COWAN 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F0D41DC1-DB82-5D61-D3D3-8A4D199172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652000" y="5710278"/>
            <a:ext cx="730250" cy="205740"/>
          </a:xfrm>
        </p:spPr>
        <p:txBody>
          <a:bodyPr vert="horz" lIns="68580" tIns="34290" rIns="68580" bIns="34290" rtlCol="0" anchor="ctr">
            <a:normAutofit/>
          </a:bodyPr>
          <a:lstStyle/>
          <a:p>
            <a:pPr algn="l">
              <a:spcAft>
                <a:spcPts val="450"/>
              </a:spcAft>
            </a:pPr>
            <a:fld id="{08AB70BE-1769-45B8-85A6-0C837432C7E6}" type="slidenum">
              <a:rPr lang="en-US" sz="750">
                <a:solidFill>
                  <a:schemeClr val="tx1">
                    <a:lumMod val="95000"/>
                    <a:lumOff val="5000"/>
                  </a:schemeClr>
                </a:solidFill>
              </a:rPr>
              <a:pPr algn="l">
                <a:spcAft>
                  <a:spcPts val="450"/>
                </a:spcAft>
              </a:pPr>
              <a:t>1</a:t>
            </a:fld>
            <a:endParaRPr lang="en-US" sz="75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10483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2095500" y="147699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9" name="Marcador de contenido 3">
            <a:extLst>
              <a:ext uri="{FF2B5EF4-FFF2-40B4-BE49-F238E27FC236}">
                <a16:creationId xmlns:a16="http://schemas.microsoft.com/office/drawing/2014/main" id="{D60B441F-1071-1335-D146-FD0AE5656335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3770519765"/>
              </p:ext>
            </p:extLst>
          </p:nvPr>
        </p:nvGraphicFramePr>
        <p:xfrm>
          <a:off x="2458596" y="562701"/>
          <a:ext cx="5580511" cy="5061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Marcador de número de diapositiva 1">
            <a:extLst>
              <a:ext uri="{FF2B5EF4-FFF2-40B4-BE49-F238E27FC236}">
                <a16:creationId xmlns:a16="http://schemas.microsoft.com/office/drawing/2014/main" id="{991DBFA3-4929-EF34-6EC0-62D2B68178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652000" y="5710278"/>
            <a:ext cx="730250" cy="205740"/>
          </a:xfrm>
        </p:spPr>
        <p:txBody>
          <a:bodyPr vert="horz" lIns="68580" tIns="34290" rIns="68580" bIns="34290" rtlCol="0" anchor="ctr">
            <a:normAutofit/>
          </a:bodyPr>
          <a:lstStyle>
            <a:defPPr>
              <a:defRPr lang="es-ES"/>
            </a:defPPr>
          </a:lstStyle>
          <a:p>
            <a:pPr algn="l">
              <a:spcAft>
                <a:spcPts val="450"/>
              </a:spcAft>
            </a:pPr>
            <a:fld id="{08AB70BE-1769-45B8-85A6-0C837432C7E6}" type="slidenum">
              <a:rPr lang="en-US" sz="750">
                <a:solidFill>
                  <a:schemeClr val="tx1">
                    <a:lumMod val="95000"/>
                    <a:lumOff val="5000"/>
                  </a:schemeClr>
                </a:solidFill>
              </a:rPr>
              <a:pPr algn="l">
                <a:spcAft>
                  <a:spcPts val="450"/>
                </a:spcAft>
              </a:pPr>
              <a:t>2</a:t>
            </a:fld>
            <a:endParaRPr lang="en-US" sz="75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017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89905B-741D-3093-A300-FC37C21C6C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número de diapositiva 2">
            <a:extLst>
              <a:ext uri="{FF2B5EF4-FFF2-40B4-BE49-F238E27FC236}">
                <a16:creationId xmlns:a16="http://schemas.microsoft.com/office/drawing/2014/main" id="{27C5E22A-F3B3-D48F-FC0F-3115004971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73796" y="7504512"/>
            <a:ext cx="971550" cy="656171"/>
          </a:xfrm>
        </p:spPr>
        <p:txBody>
          <a:bodyPr rtlCol="0"/>
          <a:lstStyle>
            <a:defPPr>
              <a:defRPr lang="es-ES"/>
            </a:defPPr>
          </a:lstStyle>
          <a:p>
            <a:pPr rtl="0"/>
            <a:fld id="{08AB70BE-1769-45B8-85A6-0C837432C7E6}" type="slidenum">
              <a:rPr lang="es-ES" smtClean="0"/>
              <a:pPr rtl="0"/>
              <a:t>3</a:t>
            </a:fld>
            <a:endParaRPr lang="es-ES"/>
          </a:p>
        </p:txBody>
      </p:sp>
      <p:pic>
        <p:nvPicPr>
          <p:cNvPr id="14" name="Picture 13" descr="A rainbow colored apple with white text&#10;&#10;AI-generated content may be incorrect.">
            <a:extLst>
              <a:ext uri="{FF2B5EF4-FFF2-40B4-BE49-F238E27FC236}">
                <a16:creationId xmlns:a16="http://schemas.microsoft.com/office/drawing/2014/main" id="{E1EBDF5C-43CC-19B1-A700-FF66857421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166806" y="3923855"/>
            <a:ext cx="3777660" cy="239251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D992AEF-B3E5-2509-ED49-9A908F35F0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41012" y="1679701"/>
            <a:ext cx="5289068" cy="396680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7A5F0E8-65A8-3A17-3C86-75F6D1495FE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381246" y="987254"/>
            <a:ext cx="3362038" cy="2243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4778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E08B641-F6E3-F273-E450-C13D3303FE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DB5ADD6D-B80F-6999-EB5C-E69214D5F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EB1145F5-C26D-9281-73EA-90FA1F0A7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FDCB350C-1669-E576-7ABC-3F1C749C9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086" y="-39607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r>
              <a:rPr lang="en-GB" sz="2400" b="1">
                <a:solidFill>
                  <a:srgbClr val="0F4761"/>
                </a:solidFill>
                <a:latin typeface="Arial Nova"/>
              </a:rPr>
              <a:t>  Apple Inc</a:t>
            </a:r>
            <a:endParaRPr lang="en-US" sz="2400" kern="1200" cap="all" spc="100" baseline="0">
              <a:solidFill>
                <a:srgbClr val="0F4761"/>
              </a:solidFill>
              <a:latin typeface="Arial Nova"/>
            </a:endParaRP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BDBC5AAC-C47A-1B28-EE9F-7075922F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62137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Marcador de número de diapositiva 1">
            <a:extLst>
              <a:ext uri="{FF2B5EF4-FFF2-40B4-BE49-F238E27FC236}">
                <a16:creationId xmlns:a16="http://schemas.microsoft.com/office/drawing/2014/main" id="{E2DC256E-D485-2DF3-BDE9-4E49B78A3E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pPr algn="l" defTabSz="457200">
              <a:spcAft>
                <a:spcPts val="450"/>
              </a:spcAft>
            </a:pPr>
            <a:fld id="{08AB70BE-1769-45B8-85A6-0C837432C7E6}" type="slidenum">
              <a:rPr lang="en-US" sz="10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n-ea"/>
                <a:cs typeface="+mn-cs"/>
              </a:rPr>
              <a:pPr algn="l" defTabSz="457200">
                <a:spcAft>
                  <a:spcPts val="450"/>
                </a:spcAft>
              </a:pPr>
              <a:t>4</a:t>
            </a:fld>
            <a:endParaRPr lang="en-US" sz="1000" kern="1200">
              <a:solidFill>
                <a:schemeClr val="tx1">
                  <a:lumMod val="95000"/>
                  <a:lumOff val="5000"/>
                </a:schemeClr>
              </a:solidFill>
              <a:latin typeface="+mj-lt"/>
              <a:ea typeface="+mn-ea"/>
              <a:cs typeface="+mn-cs"/>
            </a:endParaRPr>
          </a:p>
        </p:txBody>
      </p:sp>
      <p:graphicFrame>
        <p:nvGraphicFramePr>
          <p:cNvPr id="6" name="Marcador de contenido 3">
            <a:extLst>
              <a:ext uri="{FF2B5EF4-FFF2-40B4-BE49-F238E27FC236}">
                <a16:creationId xmlns:a16="http://schemas.microsoft.com/office/drawing/2014/main" id="{F22A2419-0470-2403-F01F-2293253AE616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3577171941"/>
              </p:ext>
            </p:extLst>
          </p:nvPr>
        </p:nvGraphicFramePr>
        <p:xfrm>
          <a:off x="448642" y="-283067"/>
          <a:ext cx="11111002" cy="68711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52300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22953FD7-F17A-4D8D-8237-93E8D567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883F9AA6-0DA9-4F38-AA8A-C355838EB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160027CB-3C27-FC4C-AEF9-685A21EA1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086" y="-39607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r>
              <a:rPr lang="en-GB" sz="2400" b="1">
                <a:solidFill>
                  <a:srgbClr val="0F4761"/>
                </a:solidFill>
                <a:latin typeface="Arial Nova"/>
              </a:rPr>
              <a:t>  UK APPLE COMPANY</a:t>
            </a:r>
            <a:endParaRPr lang="en-US" sz="2400" kern="1200" cap="all" spc="100" baseline="0">
              <a:solidFill>
                <a:srgbClr val="0F4761"/>
              </a:solidFill>
              <a:latin typeface="Arial Nova"/>
            </a:endParaRP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5C45FA27-EB18-4E04-8C96-68F7A0BC1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62137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Marcador de número de diapositiva 1">
            <a:extLst>
              <a:ext uri="{FF2B5EF4-FFF2-40B4-BE49-F238E27FC236}">
                <a16:creationId xmlns:a16="http://schemas.microsoft.com/office/drawing/2014/main" id="{616BFA23-AB5B-BA88-E233-DE14DED5A2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pPr algn="l" defTabSz="457200">
              <a:spcAft>
                <a:spcPts val="450"/>
              </a:spcAft>
            </a:pPr>
            <a:fld id="{08AB70BE-1769-45B8-85A6-0C837432C7E6}" type="slidenum">
              <a:rPr lang="en-US" sz="10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n-ea"/>
                <a:cs typeface="+mn-cs"/>
              </a:rPr>
              <a:pPr algn="l" defTabSz="457200">
                <a:spcAft>
                  <a:spcPts val="450"/>
                </a:spcAft>
              </a:pPr>
              <a:t>5</a:t>
            </a:fld>
            <a:endParaRPr lang="en-US" sz="1000" kern="1200">
              <a:solidFill>
                <a:schemeClr val="tx1">
                  <a:lumMod val="95000"/>
                  <a:lumOff val="5000"/>
                </a:schemeClr>
              </a:solidFill>
              <a:latin typeface="+mj-lt"/>
              <a:ea typeface="+mn-ea"/>
              <a:cs typeface="+mn-cs"/>
            </a:endParaRPr>
          </a:p>
        </p:txBody>
      </p:sp>
      <p:graphicFrame>
        <p:nvGraphicFramePr>
          <p:cNvPr id="6" name="Marcador de contenido 3">
            <a:extLst>
              <a:ext uri="{FF2B5EF4-FFF2-40B4-BE49-F238E27FC236}">
                <a16:creationId xmlns:a16="http://schemas.microsoft.com/office/drawing/2014/main" id="{00FEA8D7-26F0-C769-19C4-AC886F4D9199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2185839185"/>
              </p:ext>
            </p:extLst>
          </p:nvPr>
        </p:nvGraphicFramePr>
        <p:xfrm>
          <a:off x="-58449" y="698731"/>
          <a:ext cx="11288453" cy="61613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7628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23AC3A-5F11-E54E-35E3-BF8F07922D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4A75AB71-5283-E910-BB6B-7ACA6EF3C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977D1D5A-15EF-24A6-EA24-8B605FF27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CE043848-0EED-D60E-3DB1-4F703721B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177" y="-39607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r>
              <a:rPr lang="en-GB" sz="2400" b="1">
                <a:solidFill>
                  <a:srgbClr val="0F4761"/>
                </a:solidFill>
                <a:latin typeface="Arial Nova"/>
              </a:rPr>
              <a:t>Recruitment Process</a:t>
            </a:r>
            <a:endParaRPr lang="en-GB" sz="2400" kern="1200" cap="all" spc="100" baseline="0">
              <a:solidFill>
                <a:srgbClr val="0F4761"/>
              </a:solidFill>
              <a:latin typeface="Arial Nova"/>
            </a:endParaRP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30CF1F57-A8A5-653D-25FE-0A5775B113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62137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Marcador de número de diapositiva 1">
            <a:extLst>
              <a:ext uri="{FF2B5EF4-FFF2-40B4-BE49-F238E27FC236}">
                <a16:creationId xmlns:a16="http://schemas.microsoft.com/office/drawing/2014/main" id="{A43FD813-6D46-5DDB-0D98-AE1C03BC23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pPr algn="l" defTabSz="457200">
              <a:spcAft>
                <a:spcPts val="450"/>
              </a:spcAft>
            </a:pPr>
            <a:fld id="{08AB70BE-1769-45B8-85A6-0C837432C7E6}" type="slidenum">
              <a:rPr lang="en-US" sz="10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n-ea"/>
                <a:cs typeface="+mn-cs"/>
              </a:rPr>
              <a:pPr algn="l" defTabSz="457200">
                <a:spcAft>
                  <a:spcPts val="450"/>
                </a:spcAft>
              </a:pPr>
              <a:t>6</a:t>
            </a:fld>
            <a:endParaRPr lang="en-US" sz="1000" kern="1200">
              <a:solidFill>
                <a:schemeClr val="tx1">
                  <a:lumMod val="95000"/>
                  <a:lumOff val="5000"/>
                </a:schemeClr>
              </a:solidFill>
              <a:latin typeface="+mj-lt"/>
              <a:ea typeface="+mn-ea"/>
              <a:cs typeface="+mn-cs"/>
            </a:endParaRPr>
          </a:p>
        </p:txBody>
      </p:sp>
      <p:graphicFrame>
        <p:nvGraphicFramePr>
          <p:cNvPr id="6" name="Marcador de contenido 3">
            <a:extLst>
              <a:ext uri="{FF2B5EF4-FFF2-40B4-BE49-F238E27FC236}">
                <a16:creationId xmlns:a16="http://schemas.microsoft.com/office/drawing/2014/main" id="{3F167DAB-327C-CB3C-099F-9A9688D01D02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1730773997"/>
              </p:ext>
            </p:extLst>
          </p:nvPr>
        </p:nvGraphicFramePr>
        <p:xfrm>
          <a:off x="-75767" y="553493"/>
          <a:ext cx="11882093" cy="6306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128508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7C7053-1FED-8FBC-FB85-2A8EC5B5E7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AA696F86-CE0C-E2A5-BDCD-8B9F929B75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55AC5B67-ABE7-6287-714F-378148C59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172225C8-9B7B-5657-BA05-1AC31162D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177" y="-39607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b="1">
                <a:solidFill>
                  <a:schemeClr val="accent2">
                    <a:lumMod val="49000"/>
                  </a:schemeClr>
                </a:solidFill>
                <a:latin typeface="Arial"/>
                <a:ea typeface="Calibri"/>
                <a:cs typeface="Calibri"/>
              </a:rPr>
              <a:t>Job analysis</a:t>
            </a:r>
          </a:p>
          <a:p>
            <a:endParaRPr lang="en-GB" sz="2400" b="1" kern="1200" cap="all" spc="100" baseline="0">
              <a:solidFill>
                <a:srgbClr val="0F4761"/>
              </a:solidFill>
              <a:latin typeface="Arial Nova"/>
            </a:endParaRP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8228840E-D7BA-170B-9512-D75A4D1DF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62137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Marcador de número de diapositiva 1">
            <a:extLst>
              <a:ext uri="{FF2B5EF4-FFF2-40B4-BE49-F238E27FC236}">
                <a16:creationId xmlns:a16="http://schemas.microsoft.com/office/drawing/2014/main" id="{EAB5AFE2-328F-2B40-FEF8-383985A674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pPr algn="l" defTabSz="457200">
              <a:spcAft>
                <a:spcPts val="450"/>
              </a:spcAft>
            </a:pPr>
            <a:fld id="{08AB70BE-1769-45B8-85A6-0C837432C7E6}" type="slidenum">
              <a:rPr lang="en-US" sz="10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n-ea"/>
                <a:cs typeface="+mn-cs"/>
              </a:rPr>
              <a:pPr algn="l" defTabSz="457200">
                <a:spcAft>
                  <a:spcPts val="450"/>
                </a:spcAft>
              </a:pPr>
              <a:t>7</a:t>
            </a:fld>
            <a:endParaRPr lang="en-US" sz="1000" kern="1200">
              <a:solidFill>
                <a:schemeClr val="tx1">
                  <a:lumMod val="95000"/>
                  <a:lumOff val="5000"/>
                </a:schemeClr>
              </a:solidFill>
              <a:latin typeface="+mj-lt"/>
              <a:ea typeface="+mn-ea"/>
              <a:cs typeface="+mn-cs"/>
            </a:endParaRPr>
          </a:p>
        </p:txBody>
      </p:sp>
      <p:graphicFrame>
        <p:nvGraphicFramePr>
          <p:cNvPr id="6" name="Marcador de contenido 3">
            <a:extLst>
              <a:ext uri="{FF2B5EF4-FFF2-40B4-BE49-F238E27FC236}">
                <a16:creationId xmlns:a16="http://schemas.microsoft.com/office/drawing/2014/main" id="{2C941F71-E59F-234A-C3AA-81C944D68AB1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-75767" y="553493"/>
          <a:ext cx="11882093" cy="6306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9236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2E36EA-7FFB-4B15-70C7-EF865CC275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E3D0868F-8BD9-83AA-17F7-62001CA5E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DE93331E-D0BC-7985-E840-AB93B269F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2D171041-01FC-8D3D-DC72-438B66D46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177" y="-39607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r>
              <a:rPr lang="en-GB" sz="2400" b="1">
                <a:solidFill>
                  <a:srgbClr val="0F4761"/>
                </a:solidFill>
                <a:latin typeface="Arial Nova"/>
              </a:rPr>
              <a:t>Job description  </a:t>
            </a:r>
            <a:endParaRPr lang="en-GB" sz="2400" b="1" kern="1200" cap="all" spc="100" baseline="0">
              <a:solidFill>
                <a:srgbClr val="0F4761"/>
              </a:solidFill>
              <a:latin typeface="Arial Nova"/>
            </a:endParaRP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F87D5EFE-6BC4-0D81-89CF-39617C833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62137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Marcador de número de diapositiva 1">
            <a:extLst>
              <a:ext uri="{FF2B5EF4-FFF2-40B4-BE49-F238E27FC236}">
                <a16:creationId xmlns:a16="http://schemas.microsoft.com/office/drawing/2014/main" id="{33C6C03D-41CB-F17D-909A-057F5FA521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pPr algn="l" defTabSz="457200">
              <a:spcAft>
                <a:spcPts val="450"/>
              </a:spcAft>
            </a:pPr>
            <a:fld id="{08AB70BE-1769-45B8-85A6-0C837432C7E6}" type="slidenum">
              <a:rPr lang="en-US" sz="10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n-ea"/>
                <a:cs typeface="+mn-cs"/>
              </a:rPr>
              <a:pPr algn="l" defTabSz="457200">
                <a:spcAft>
                  <a:spcPts val="450"/>
                </a:spcAft>
              </a:pPr>
              <a:t>8</a:t>
            </a:fld>
            <a:endParaRPr lang="en-US" sz="1000" kern="1200">
              <a:solidFill>
                <a:schemeClr val="tx1">
                  <a:lumMod val="95000"/>
                  <a:lumOff val="5000"/>
                </a:schemeClr>
              </a:solidFill>
              <a:latin typeface="+mj-lt"/>
              <a:ea typeface="+mn-ea"/>
              <a:cs typeface="+mn-cs"/>
            </a:endParaRPr>
          </a:p>
        </p:txBody>
      </p:sp>
      <p:graphicFrame>
        <p:nvGraphicFramePr>
          <p:cNvPr id="6" name="Marcador de contenido 3">
            <a:extLst>
              <a:ext uri="{FF2B5EF4-FFF2-40B4-BE49-F238E27FC236}">
                <a16:creationId xmlns:a16="http://schemas.microsoft.com/office/drawing/2014/main" id="{CBEDB370-ED8A-2D9C-B1E9-F2B5B0A38288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118804768"/>
              </p:ext>
            </p:extLst>
          </p:nvPr>
        </p:nvGraphicFramePr>
        <p:xfrm>
          <a:off x="313892" y="553493"/>
          <a:ext cx="11882093" cy="6306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802394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74D3A1-5262-CB1A-55A5-8FCA89F28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61FB535A-5FDF-6892-7C5A-A5995B069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8462B645-D55C-EA92-A6C9-21C8BE4BF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D6ED1CFB-D2C7-BEF9-9AA3-3923EF104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086" y="-39607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r>
              <a:rPr lang="en-GB" sz="2400">
                <a:solidFill>
                  <a:srgbClr val="000000"/>
                </a:solidFill>
                <a:latin typeface="Arial"/>
                <a:ea typeface="+mj-lt"/>
                <a:cs typeface="+mj-lt"/>
              </a:rPr>
              <a:t>Career progression</a:t>
            </a:r>
            <a:endParaRPr lang="en-US">
              <a:latin typeface="Arial"/>
            </a:endParaRP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2E3A779B-B7AE-18A9-6536-67595CFF8F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62137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Marcador de número de diapositiva 1">
            <a:extLst>
              <a:ext uri="{FF2B5EF4-FFF2-40B4-BE49-F238E27FC236}">
                <a16:creationId xmlns:a16="http://schemas.microsoft.com/office/drawing/2014/main" id="{3ADD569A-8F25-9150-F376-2D32BE36C8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pPr algn="l" defTabSz="457200">
              <a:spcAft>
                <a:spcPts val="450"/>
              </a:spcAft>
            </a:pPr>
            <a:fld id="{08AB70BE-1769-45B8-85A6-0C837432C7E6}" type="slidenum">
              <a:rPr lang="en-US" sz="10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n-ea"/>
                <a:cs typeface="+mn-cs"/>
              </a:rPr>
              <a:pPr algn="l" defTabSz="457200">
                <a:spcAft>
                  <a:spcPts val="450"/>
                </a:spcAft>
              </a:pPr>
              <a:t>9</a:t>
            </a:fld>
            <a:endParaRPr lang="en-US" sz="1000" kern="1200">
              <a:solidFill>
                <a:schemeClr val="tx1">
                  <a:lumMod val="95000"/>
                  <a:lumOff val="5000"/>
                </a:schemeClr>
              </a:solidFill>
              <a:latin typeface="+mj-lt"/>
              <a:ea typeface="+mn-ea"/>
              <a:cs typeface="+mn-cs"/>
            </a:endParaRPr>
          </a:p>
        </p:txBody>
      </p:sp>
      <p:graphicFrame>
        <p:nvGraphicFramePr>
          <p:cNvPr id="6" name="Marcador de contenido 3">
            <a:extLst>
              <a:ext uri="{FF2B5EF4-FFF2-40B4-BE49-F238E27FC236}">
                <a16:creationId xmlns:a16="http://schemas.microsoft.com/office/drawing/2014/main" id="{7A69E86F-0AA6-F09A-B6E0-10385B9FE812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1121972617"/>
              </p:ext>
            </p:extLst>
          </p:nvPr>
        </p:nvGraphicFramePr>
        <p:xfrm>
          <a:off x="504392" y="622766"/>
          <a:ext cx="11310593" cy="5847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12038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8D850C-3FCB-1C29-30BB-E9CDD3843C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número de diapositiva 2">
            <a:extLst>
              <a:ext uri="{FF2B5EF4-FFF2-40B4-BE49-F238E27FC236}">
                <a16:creationId xmlns:a16="http://schemas.microsoft.com/office/drawing/2014/main" id="{A7BF4810-793F-7A83-97A4-15E11E3B74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73796" y="7504512"/>
            <a:ext cx="971550" cy="656171"/>
          </a:xfrm>
        </p:spPr>
        <p:txBody>
          <a:bodyPr rtlCol="0"/>
          <a:lstStyle>
            <a:defPPr>
              <a:defRPr lang="es-ES"/>
            </a:defPPr>
          </a:lstStyle>
          <a:p>
            <a:pPr rtl="0"/>
            <a:fld id="{08AB70BE-1769-45B8-85A6-0C837432C7E6}" type="slidenum">
              <a:rPr lang="es-ES" smtClean="0"/>
              <a:pPr rtl="0"/>
              <a:t>10</a:t>
            </a:fld>
            <a:endParaRPr lang="es-E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617C325-420A-79CD-C6E0-BA692AA0DE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166806" y="4014352"/>
            <a:ext cx="3777660" cy="212493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F12B07A-5E79-D32A-B7FA-BBF5D364C7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11897" y="1989378"/>
            <a:ext cx="5947299" cy="334744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E59BDBE-0DB9-4708-AC2F-91331B74B77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179401" y="926319"/>
            <a:ext cx="3765728" cy="236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4229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EBD38E-FFE8-12DD-82AA-980CC753F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C0C56961-69C5-6702-8F7C-5B63EDCFC4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B8BE6404-7C8B-3399-35A0-437764AFB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1B6DC3C9-7414-82A1-B615-A4297841C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177" y="-39607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r>
              <a:rPr lang="en-GB" sz="2400" b="1">
                <a:solidFill>
                  <a:srgbClr val="0F4761"/>
                </a:solidFill>
                <a:latin typeface="Arial Nova"/>
              </a:rPr>
              <a:t>Person specification</a:t>
            </a:r>
            <a:endParaRPr lang="en-GB" sz="2400" b="1" kern="1200" cap="all" spc="100" baseline="0">
              <a:solidFill>
                <a:srgbClr val="0F4761"/>
              </a:solidFill>
              <a:latin typeface="Arial Nova"/>
            </a:endParaRP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7473C6E3-E8F4-820E-03C1-C0EBA27E82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62137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Marcador de número de diapositiva 1">
            <a:extLst>
              <a:ext uri="{FF2B5EF4-FFF2-40B4-BE49-F238E27FC236}">
                <a16:creationId xmlns:a16="http://schemas.microsoft.com/office/drawing/2014/main" id="{FC11D0FD-6659-678D-41BE-8AC55BBF1E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pPr algn="l" defTabSz="457200">
              <a:spcAft>
                <a:spcPts val="450"/>
              </a:spcAft>
            </a:pPr>
            <a:fld id="{08AB70BE-1769-45B8-85A6-0C837432C7E6}" type="slidenum">
              <a:rPr lang="en-US" sz="10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n-ea"/>
                <a:cs typeface="+mn-cs"/>
              </a:rPr>
              <a:pPr algn="l" defTabSz="457200">
                <a:spcAft>
                  <a:spcPts val="450"/>
                </a:spcAft>
              </a:pPr>
              <a:t>11</a:t>
            </a:fld>
            <a:endParaRPr lang="en-US" sz="1000" kern="1200">
              <a:solidFill>
                <a:schemeClr val="tx1">
                  <a:lumMod val="95000"/>
                  <a:lumOff val="5000"/>
                </a:schemeClr>
              </a:solidFill>
              <a:latin typeface="+mj-lt"/>
              <a:ea typeface="+mn-ea"/>
              <a:cs typeface="+mn-cs"/>
            </a:endParaRPr>
          </a:p>
        </p:txBody>
      </p:sp>
      <p:graphicFrame>
        <p:nvGraphicFramePr>
          <p:cNvPr id="6" name="Marcador de contenido 3">
            <a:extLst>
              <a:ext uri="{FF2B5EF4-FFF2-40B4-BE49-F238E27FC236}">
                <a16:creationId xmlns:a16="http://schemas.microsoft.com/office/drawing/2014/main" id="{1E971599-6AE7-4349-FC33-2F2CB2D8319C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1919530145"/>
              </p:ext>
            </p:extLst>
          </p:nvPr>
        </p:nvGraphicFramePr>
        <p:xfrm>
          <a:off x="-75767" y="553493"/>
          <a:ext cx="11882093" cy="5856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03616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6EE7F82-FB67-8AAE-8643-E010F4A38B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268970F0-9CDC-7C34-3118-7DB8817BC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450B5F65-1CB4-1568-7506-E041260482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29DEF5EA-678A-C913-E1D5-B599FB44B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086" y="-39607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r>
              <a:rPr lang="en-GB" sz="2400" b="1">
                <a:solidFill>
                  <a:srgbClr val="0F4761"/>
                </a:solidFill>
                <a:latin typeface="Arial Nova"/>
              </a:rPr>
              <a:t>STRUCTURED INTERVIEW</a:t>
            </a:r>
            <a:endParaRPr lang="en-GB" sz="2400" b="1" kern="1200" cap="all" spc="100" baseline="0">
              <a:solidFill>
                <a:srgbClr val="0F4761"/>
              </a:solidFill>
              <a:latin typeface="Arial Nova"/>
            </a:endParaRP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9EE675AE-D51C-CF37-7A22-6A0DD87D2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62137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Marcador de número de diapositiva 1">
            <a:extLst>
              <a:ext uri="{FF2B5EF4-FFF2-40B4-BE49-F238E27FC236}">
                <a16:creationId xmlns:a16="http://schemas.microsoft.com/office/drawing/2014/main" id="{DEA87EAC-44C1-D50F-F9CC-38D69AB42B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pPr algn="l" defTabSz="457200">
              <a:spcAft>
                <a:spcPts val="450"/>
              </a:spcAft>
            </a:pPr>
            <a:fld id="{08AB70BE-1769-45B8-85A6-0C837432C7E6}" type="slidenum">
              <a:rPr lang="en-US" sz="10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n-ea"/>
                <a:cs typeface="+mn-cs"/>
              </a:rPr>
              <a:pPr algn="l" defTabSz="457200">
                <a:spcAft>
                  <a:spcPts val="450"/>
                </a:spcAft>
              </a:pPr>
              <a:t>12</a:t>
            </a:fld>
            <a:endParaRPr lang="en-US" sz="1000" kern="1200">
              <a:solidFill>
                <a:schemeClr val="tx1">
                  <a:lumMod val="95000"/>
                  <a:lumOff val="5000"/>
                </a:schemeClr>
              </a:solidFill>
              <a:latin typeface="+mj-lt"/>
              <a:ea typeface="+mn-ea"/>
              <a:cs typeface="+mn-cs"/>
            </a:endParaRPr>
          </a:p>
        </p:txBody>
      </p:sp>
      <p:graphicFrame>
        <p:nvGraphicFramePr>
          <p:cNvPr id="6" name="Marcador de contenido 3">
            <a:extLst>
              <a:ext uri="{FF2B5EF4-FFF2-40B4-BE49-F238E27FC236}">
                <a16:creationId xmlns:a16="http://schemas.microsoft.com/office/drawing/2014/main" id="{2D58C46B-E347-9688-4A60-A9C0F7C19FC4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504392" y="622766"/>
          <a:ext cx="10981548" cy="6367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219392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6E5E41-259F-61FF-6939-339B8C4728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AB66AE32-84F9-E33F-C359-EF571CE5DE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91DFCC5D-5AC3-BEE4-B052-A74A841F4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D40299CA-EC30-5CCE-D5FF-E6AC1A952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086" y="-39607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r>
              <a:rPr lang="en-GB" sz="2400" b="1" err="1">
                <a:solidFill>
                  <a:srgbClr val="0F4761"/>
                </a:solidFill>
                <a:latin typeface="Arial Nova"/>
              </a:rPr>
              <a:t>ComPETENCY</a:t>
            </a:r>
            <a:r>
              <a:rPr lang="en-GB" sz="2400" b="1">
                <a:solidFill>
                  <a:srgbClr val="0F4761"/>
                </a:solidFill>
                <a:latin typeface="Arial Nova"/>
              </a:rPr>
              <a:t>  - BASED INTERVIEW</a:t>
            </a:r>
            <a:endParaRPr lang="en-US" sz="2400" kern="1200" cap="all" spc="100" baseline="0">
              <a:solidFill>
                <a:srgbClr val="0F4761"/>
              </a:solidFill>
              <a:latin typeface="Arial Nova"/>
            </a:endParaRP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CB70A03C-684F-7A44-2889-A4D96DDED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62137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Marcador de número de diapositiva 1">
            <a:extLst>
              <a:ext uri="{FF2B5EF4-FFF2-40B4-BE49-F238E27FC236}">
                <a16:creationId xmlns:a16="http://schemas.microsoft.com/office/drawing/2014/main" id="{7B9AC7BD-C4B7-CDBA-665D-5C51E31923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pPr algn="l" defTabSz="457200">
              <a:spcAft>
                <a:spcPts val="450"/>
              </a:spcAft>
            </a:pPr>
            <a:fld id="{08AB70BE-1769-45B8-85A6-0C837432C7E6}" type="slidenum">
              <a:rPr lang="en-US" sz="10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n-ea"/>
                <a:cs typeface="+mn-cs"/>
              </a:rPr>
              <a:pPr algn="l" defTabSz="457200">
                <a:spcAft>
                  <a:spcPts val="450"/>
                </a:spcAft>
              </a:pPr>
              <a:t>13</a:t>
            </a:fld>
            <a:endParaRPr lang="en-US" sz="1000" kern="1200">
              <a:solidFill>
                <a:schemeClr val="tx1">
                  <a:lumMod val="95000"/>
                  <a:lumOff val="5000"/>
                </a:schemeClr>
              </a:solidFill>
              <a:latin typeface="+mj-lt"/>
              <a:ea typeface="+mn-ea"/>
              <a:cs typeface="+mn-cs"/>
            </a:endParaRPr>
          </a:p>
        </p:txBody>
      </p:sp>
      <p:graphicFrame>
        <p:nvGraphicFramePr>
          <p:cNvPr id="6" name="Marcador de contenido 3">
            <a:extLst>
              <a:ext uri="{FF2B5EF4-FFF2-40B4-BE49-F238E27FC236}">
                <a16:creationId xmlns:a16="http://schemas.microsoft.com/office/drawing/2014/main" id="{2B507144-C0BE-AA00-D59A-C5480219B1FE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504392" y="622766"/>
          <a:ext cx="10981548" cy="6367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93448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D156CD-7AB1-037C-834A-34822D677E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FDBADD08-9D5C-DF61-6D3E-B0E16D025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0D379594-D68B-4876-C4FF-99086DD7E3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D8A7A882-F6C1-0CD9-94AE-6236D525B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086" y="-39607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r>
              <a:rPr lang="en-GB" sz="2400" b="1">
                <a:solidFill>
                  <a:srgbClr val="0F4761"/>
                </a:solidFill>
                <a:latin typeface="Arial Nova"/>
              </a:rPr>
              <a:t>PANEL INTERVIEW</a:t>
            </a:r>
            <a:endParaRPr lang="en-GB" sz="2400" b="1" kern="1200" cap="all" spc="100" baseline="0">
              <a:solidFill>
                <a:srgbClr val="0F4761"/>
              </a:solidFill>
              <a:latin typeface="Arial Nova"/>
            </a:endParaRP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4990DEC1-63AF-BBA5-A331-28BACA282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62137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Marcador de número de diapositiva 1">
            <a:extLst>
              <a:ext uri="{FF2B5EF4-FFF2-40B4-BE49-F238E27FC236}">
                <a16:creationId xmlns:a16="http://schemas.microsoft.com/office/drawing/2014/main" id="{2E76721D-D515-DDFE-A7D3-EC502A253F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pPr algn="l" defTabSz="457200">
              <a:spcAft>
                <a:spcPts val="450"/>
              </a:spcAft>
            </a:pPr>
            <a:fld id="{08AB70BE-1769-45B8-85A6-0C837432C7E6}" type="slidenum">
              <a:rPr lang="en-US" sz="10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n-ea"/>
                <a:cs typeface="+mn-cs"/>
              </a:rPr>
              <a:pPr algn="l" defTabSz="457200">
                <a:spcAft>
                  <a:spcPts val="450"/>
                </a:spcAft>
              </a:pPr>
              <a:t>14</a:t>
            </a:fld>
            <a:endParaRPr lang="en-US" sz="1000" kern="1200">
              <a:solidFill>
                <a:schemeClr val="tx1">
                  <a:lumMod val="95000"/>
                  <a:lumOff val="5000"/>
                </a:schemeClr>
              </a:solidFill>
              <a:latin typeface="+mj-lt"/>
              <a:ea typeface="+mn-ea"/>
              <a:cs typeface="+mn-cs"/>
            </a:endParaRPr>
          </a:p>
        </p:txBody>
      </p:sp>
      <p:graphicFrame>
        <p:nvGraphicFramePr>
          <p:cNvPr id="6" name="Marcador de contenido 3">
            <a:extLst>
              <a:ext uri="{FF2B5EF4-FFF2-40B4-BE49-F238E27FC236}">
                <a16:creationId xmlns:a16="http://schemas.microsoft.com/office/drawing/2014/main" id="{36B1C577-CFB7-C360-DA4E-F09B35B76789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504392" y="622766"/>
          <a:ext cx="10981548" cy="6367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113955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B7531B-7A45-EF5F-906E-44E2409102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2953FD7-F17A-4D8D-8237-93E8D567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ítulo 5">
            <a:extLst>
              <a:ext uri="{FF2B5EF4-FFF2-40B4-BE49-F238E27FC236}">
                <a16:creationId xmlns:a16="http://schemas.microsoft.com/office/drawing/2014/main" id="{080823F4-516D-FD7D-B46D-C38DA728E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s-ES"/>
            </a:defPPr>
          </a:lstStyle>
          <a:p>
            <a:r>
              <a:rPr lang="en-US" sz="2800" kern="1200" cap="all" spc="100" baseline="0">
                <a:solidFill>
                  <a:schemeClr val="accent1">
                    <a:lumMod val="49000"/>
                  </a:schemeClr>
                </a:solidFill>
                <a:latin typeface="TW Cen MT"/>
              </a:rPr>
              <a:t>Thank you</a:t>
            </a:r>
          </a:p>
        </p:txBody>
      </p:sp>
      <p:graphicFrame>
        <p:nvGraphicFramePr>
          <p:cNvPr id="21" name="Marcador de contenido 8">
            <a:extLst>
              <a:ext uri="{FF2B5EF4-FFF2-40B4-BE49-F238E27FC236}">
                <a16:creationId xmlns:a16="http://schemas.microsoft.com/office/drawing/2014/main" id="{4E39CFA4-A87A-5504-6753-30AC3B413E5F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4187122812"/>
              </p:ext>
            </p:extLst>
          </p:nvPr>
        </p:nvGraphicFramePr>
        <p:xfrm>
          <a:off x="1023938" y="219075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224588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38B8CBF-35BC-4CBA-95E2-584C08F61855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52AE0DF-6B5F-4274-A760-FE77CC84C909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F227BAF2-BB0B-4E7B-AE5A-2E47729F98C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15</Slides>
  <Notes>15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Integral</vt:lpstr>
      <vt:lpstr>  BA (HOMS) LEADERSHIP AND MANAGEMENT SKILLS FOR THE WORKPLACE   Assignment Title : Individual Presentation   Module Name: DEVELOPING AND MANAGING INDIVIDUALS AND TEAMS  Module Code: LCLM5002  Student Name: Willan Marcelo Espin Tapia  Student ID: 2411166   Lecturer:  GREGORY COWAN </vt:lpstr>
      <vt:lpstr>PowerPoint Presentation</vt:lpstr>
      <vt:lpstr>PowerPoint Presentation</vt:lpstr>
      <vt:lpstr>  Apple Inc</vt:lpstr>
      <vt:lpstr>  UK APPLE COMPANY</vt:lpstr>
      <vt:lpstr>Recruitment Process</vt:lpstr>
      <vt:lpstr>Job analysis </vt:lpstr>
      <vt:lpstr>Job description  </vt:lpstr>
      <vt:lpstr>Career progression</vt:lpstr>
      <vt:lpstr>PowerPoint Presentation</vt:lpstr>
      <vt:lpstr>Person specification</vt:lpstr>
      <vt:lpstr>STRUCTURED INTERVIEW</vt:lpstr>
      <vt:lpstr>ComPETENCY  - BASED INTERVIEW</vt:lpstr>
      <vt:lpstr>PANEL INTERVIEW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</cp:revision>
  <dcterms:created xsi:type="dcterms:W3CDTF">2025-08-08T20:27:52Z</dcterms:created>
  <dcterms:modified xsi:type="dcterms:W3CDTF">2025-11-11T15:02:08Z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