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 id="261" r:id="rId6"/>
    <p:sldId id="266" r:id="rId7"/>
    <p:sldId id="265" r:id="rId8"/>
    <p:sldId id="264"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5" Type="http://schemas.microsoft.com/office/2016/11/relationships/changesInfo" Target="changesInfos/changesInfo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tisha Mcintosh" userId="e206a20c-ce8e-4125-a417-87aabe7506c3" providerId="ADAL" clId="{3BA02F9E-54E7-8245-846A-95F04D905B1A}"/>
    <pc:docChg chg="undo custSel addSld delSld modSld">
      <pc:chgData name="Letisha Mcintosh" userId="e206a20c-ce8e-4125-a417-87aabe7506c3" providerId="ADAL" clId="{3BA02F9E-54E7-8245-846A-95F04D905B1A}" dt="2023-03-14T09:26:41.440" v="5712" actId="115"/>
      <pc:docMkLst>
        <pc:docMk/>
      </pc:docMkLst>
      <pc:sldChg chg="modSp">
        <pc:chgData name="Letisha Mcintosh" userId="e206a20c-ce8e-4125-a417-87aabe7506c3" providerId="ADAL" clId="{3BA02F9E-54E7-8245-846A-95F04D905B1A}" dt="2023-03-02T20:31:09.332" v="59" actId="20577"/>
        <pc:sldMkLst>
          <pc:docMk/>
          <pc:sldMk cId="3080031737" sldId="256"/>
        </pc:sldMkLst>
        <pc:spChg chg="mod">
          <ac:chgData name="Letisha Mcintosh" userId="e206a20c-ce8e-4125-a417-87aabe7506c3" providerId="ADAL" clId="{3BA02F9E-54E7-8245-846A-95F04D905B1A}" dt="2023-03-02T20:31:09.332" v="59" actId="20577"/>
          <ac:spMkLst>
            <pc:docMk/>
            <pc:sldMk cId="3080031737" sldId="256"/>
            <ac:spMk id="2" creationId="{B94F153D-5386-796F-A81E-7A4B3674F76E}"/>
          </ac:spMkLst>
        </pc:spChg>
        <pc:spChg chg="mod">
          <ac:chgData name="Letisha Mcintosh" userId="e206a20c-ce8e-4125-a417-87aabe7506c3" providerId="ADAL" clId="{3BA02F9E-54E7-8245-846A-95F04D905B1A}" dt="2023-03-02T20:30:40.497" v="4" actId="122"/>
          <ac:spMkLst>
            <pc:docMk/>
            <pc:sldMk cId="3080031737" sldId="256"/>
            <ac:spMk id="3" creationId="{0BC028F6-9D8D-BCAF-468F-AA77B93442CF}"/>
          </ac:spMkLst>
        </pc:spChg>
      </pc:sldChg>
      <pc:sldChg chg="modSp new">
        <pc:chgData name="Letisha Mcintosh" userId="e206a20c-ce8e-4125-a417-87aabe7506c3" providerId="ADAL" clId="{3BA02F9E-54E7-8245-846A-95F04D905B1A}" dt="2023-03-14T09:11:37.751" v="5645" actId="115"/>
        <pc:sldMkLst>
          <pc:docMk/>
          <pc:sldMk cId="606605542" sldId="257"/>
        </pc:sldMkLst>
        <pc:spChg chg="mod">
          <ac:chgData name="Letisha Mcintosh" userId="e206a20c-ce8e-4125-a417-87aabe7506c3" providerId="ADAL" clId="{3BA02F9E-54E7-8245-846A-95F04D905B1A}" dt="2023-03-14T09:11:37.751" v="5645" actId="115"/>
          <ac:spMkLst>
            <pc:docMk/>
            <pc:sldMk cId="606605542" sldId="257"/>
            <ac:spMk id="2" creationId="{3F6924E0-E12B-2085-D996-1A8B4936158D}"/>
          </ac:spMkLst>
        </pc:spChg>
        <pc:spChg chg="mod">
          <ac:chgData name="Letisha Mcintosh" userId="e206a20c-ce8e-4125-a417-87aabe7506c3" providerId="ADAL" clId="{3BA02F9E-54E7-8245-846A-95F04D905B1A}" dt="2023-03-13T21:37:34.722" v="5274" actId="20577"/>
          <ac:spMkLst>
            <pc:docMk/>
            <pc:sldMk cId="606605542" sldId="257"/>
            <ac:spMk id="3" creationId="{449B89B3-602A-B085-1BB6-7E919CFF0B77}"/>
          </ac:spMkLst>
        </pc:spChg>
      </pc:sldChg>
      <pc:sldChg chg="addSp delSp modSp new add del">
        <pc:chgData name="Letisha Mcintosh" userId="e206a20c-ce8e-4125-a417-87aabe7506c3" providerId="ADAL" clId="{3BA02F9E-54E7-8245-846A-95F04D905B1A}" dt="2023-03-13T21:39:55.447" v="5286" actId="20577"/>
        <pc:sldMkLst>
          <pc:docMk/>
          <pc:sldMk cId="750986002" sldId="258"/>
        </pc:sldMkLst>
        <pc:spChg chg="del mod">
          <ac:chgData name="Letisha Mcintosh" userId="e206a20c-ce8e-4125-a417-87aabe7506c3" providerId="ADAL" clId="{3BA02F9E-54E7-8245-846A-95F04D905B1A}" dt="2023-03-02T23:52:41.289" v="1065" actId="21"/>
          <ac:spMkLst>
            <pc:docMk/>
            <pc:sldMk cId="750986002" sldId="258"/>
            <ac:spMk id="2" creationId="{B6CDD902-1F05-3237-4CC6-F9BF9CF72571}"/>
          </ac:spMkLst>
        </pc:spChg>
        <pc:spChg chg="mod">
          <ac:chgData name="Letisha Mcintosh" userId="e206a20c-ce8e-4125-a417-87aabe7506c3" providerId="ADAL" clId="{3BA02F9E-54E7-8245-846A-95F04D905B1A}" dt="2023-03-13T21:39:55.447" v="5286" actId="20577"/>
          <ac:spMkLst>
            <pc:docMk/>
            <pc:sldMk cId="750986002" sldId="258"/>
            <ac:spMk id="3" creationId="{0F3B0B91-8108-B625-9698-C96C4A22E931}"/>
          </ac:spMkLst>
        </pc:spChg>
        <pc:spChg chg="add mod">
          <ac:chgData name="Letisha Mcintosh" userId="e206a20c-ce8e-4125-a417-87aabe7506c3" providerId="ADAL" clId="{3BA02F9E-54E7-8245-846A-95F04D905B1A}" dt="2023-03-06T10:30:27.814" v="2506" actId="115"/>
          <ac:spMkLst>
            <pc:docMk/>
            <pc:sldMk cId="750986002" sldId="258"/>
            <ac:spMk id="6" creationId="{A9C9D41F-607B-7EF4-7C96-E661FE817524}"/>
          </ac:spMkLst>
        </pc:spChg>
        <pc:graphicFrameChg chg="add mod modGraphic">
          <ac:chgData name="Letisha Mcintosh" userId="e206a20c-ce8e-4125-a417-87aabe7506c3" providerId="ADAL" clId="{3BA02F9E-54E7-8245-846A-95F04D905B1A}" dt="2023-03-02T23:53:32.027" v="1083" actId="1076"/>
          <ac:graphicFrameMkLst>
            <pc:docMk/>
            <pc:sldMk cId="750986002" sldId="258"/>
            <ac:graphicFrameMk id="4" creationId="{81688051-E6F3-78B1-3414-61BE61D12026}"/>
          </ac:graphicFrameMkLst>
        </pc:graphicFrameChg>
      </pc:sldChg>
      <pc:sldChg chg="addSp delSp modSp new add del">
        <pc:chgData name="Letisha Mcintosh" userId="e206a20c-ce8e-4125-a417-87aabe7506c3" providerId="ADAL" clId="{3BA02F9E-54E7-8245-846A-95F04D905B1A}" dt="2023-03-13T21:38:33.356" v="5279" actId="20577"/>
        <pc:sldMkLst>
          <pc:docMk/>
          <pc:sldMk cId="4021216668" sldId="259"/>
        </pc:sldMkLst>
        <pc:spChg chg="del mod">
          <ac:chgData name="Letisha Mcintosh" userId="e206a20c-ce8e-4125-a417-87aabe7506c3" providerId="ADAL" clId="{3BA02F9E-54E7-8245-846A-95F04D905B1A}" dt="2023-03-02T23:52:55.439" v="1072" actId="22"/>
          <ac:spMkLst>
            <pc:docMk/>
            <pc:sldMk cId="4021216668" sldId="259"/>
            <ac:spMk id="2" creationId="{354BB6EA-E4CF-DE8E-1B17-F7F569D72516}"/>
          </ac:spMkLst>
        </pc:spChg>
        <pc:spChg chg="mod">
          <ac:chgData name="Letisha Mcintosh" userId="e206a20c-ce8e-4125-a417-87aabe7506c3" providerId="ADAL" clId="{3BA02F9E-54E7-8245-846A-95F04D905B1A}" dt="2023-03-13T21:38:33.356" v="5279" actId="20577"/>
          <ac:spMkLst>
            <pc:docMk/>
            <pc:sldMk cId="4021216668" sldId="259"/>
            <ac:spMk id="3" creationId="{F74A117D-78D0-FC9B-660E-9253F754339E}"/>
          </ac:spMkLst>
        </pc:spChg>
        <pc:spChg chg="add mod">
          <ac:chgData name="Letisha Mcintosh" userId="e206a20c-ce8e-4125-a417-87aabe7506c3" providerId="ADAL" clId="{3BA02F9E-54E7-8245-846A-95F04D905B1A}" dt="2023-03-06T10:30:38.324" v="2507" actId="115"/>
          <ac:spMkLst>
            <pc:docMk/>
            <pc:sldMk cId="4021216668" sldId="259"/>
            <ac:spMk id="5" creationId="{4AE01434-5177-9302-979E-A8048041A623}"/>
          </ac:spMkLst>
        </pc:spChg>
      </pc:sldChg>
      <pc:sldChg chg="addSp modSp new add del">
        <pc:chgData name="Letisha Mcintosh" userId="e206a20c-ce8e-4125-a417-87aabe7506c3" providerId="ADAL" clId="{3BA02F9E-54E7-8245-846A-95F04D905B1A}" dt="2023-03-06T10:29:40.419" v="2487" actId="2696"/>
        <pc:sldMkLst>
          <pc:docMk/>
          <pc:sldMk cId="360567873" sldId="260"/>
        </pc:sldMkLst>
        <pc:spChg chg="mod">
          <ac:chgData name="Letisha Mcintosh" userId="e206a20c-ce8e-4125-a417-87aabe7506c3" providerId="ADAL" clId="{3BA02F9E-54E7-8245-846A-95F04D905B1A}" dt="2023-03-02T21:27:13.320" v="135" actId="20577"/>
          <ac:spMkLst>
            <pc:docMk/>
            <pc:sldMk cId="360567873" sldId="260"/>
            <ac:spMk id="2" creationId="{466B8904-00E7-BA28-923D-3950B22895BE}"/>
          </ac:spMkLst>
        </pc:spChg>
        <pc:spChg chg="mod">
          <ac:chgData name="Letisha Mcintosh" userId="e206a20c-ce8e-4125-a417-87aabe7506c3" providerId="ADAL" clId="{3BA02F9E-54E7-8245-846A-95F04D905B1A}" dt="2023-03-06T08:35:29.374" v="1337" actId="21"/>
          <ac:spMkLst>
            <pc:docMk/>
            <pc:sldMk cId="360567873" sldId="260"/>
            <ac:spMk id="3" creationId="{424B73C8-B688-A36A-7E7C-B96F8D534D83}"/>
          </ac:spMkLst>
        </pc:spChg>
        <pc:spChg chg="add mod">
          <ac:chgData name="Letisha Mcintosh" userId="e206a20c-ce8e-4125-a417-87aabe7506c3" providerId="ADAL" clId="{3BA02F9E-54E7-8245-846A-95F04D905B1A}" dt="2023-03-06T10:28:18.658" v="2479" actId="21"/>
          <ac:spMkLst>
            <pc:docMk/>
            <pc:sldMk cId="360567873" sldId="260"/>
            <ac:spMk id="4" creationId="{D95A06C5-D225-9669-8C88-E4A0E6BF3F9E}"/>
          </ac:spMkLst>
        </pc:spChg>
      </pc:sldChg>
      <pc:sldChg chg="addSp delSp modSp new add del">
        <pc:chgData name="Letisha Mcintosh" userId="e206a20c-ce8e-4125-a417-87aabe7506c3" providerId="ADAL" clId="{3BA02F9E-54E7-8245-846A-95F04D905B1A}" dt="2023-03-14T09:10:54.807" v="5644" actId="20577"/>
        <pc:sldMkLst>
          <pc:docMk/>
          <pc:sldMk cId="1408678784" sldId="261"/>
        </pc:sldMkLst>
        <pc:spChg chg="mod">
          <ac:chgData name="Letisha Mcintosh" userId="e206a20c-ce8e-4125-a417-87aabe7506c3" providerId="ADAL" clId="{3BA02F9E-54E7-8245-846A-95F04D905B1A}" dt="2023-03-06T10:39:23.530" v="2685" actId="1076"/>
          <ac:spMkLst>
            <pc:docMk/>
            <pc:sldMk cId="1408678784" sldId="261"/>
            <ac:spMk id="2" creationId="{BD19041F-E6E9-43DE-F2A1-1C863353295C}"/>
          </ac:spMkLst>
        </pc:spChg>
        <pc:spChg chg="mod">
          <ac:chgData name="Letisha Mcintosh" userId="e206a20c-ce8e-4125-a417-87aabe7506c3" providerId="ADAL" clId="{3BA02F9E-54E7-8245-846A-95F04D905B1A}" dt="2023-03-14T09:10:54.807" v="5644" actId="20577"/>
          <ac:spMkLst>
            <pc:docMk/>
            <pc:sldMk cId="1408678784" sldId="261"/>
            <ac:spMk id="3" creationId="{CE689EE0-E49E-CC64-0D11-5566F40D594F}"/>
          </ac:spMkLst>
        </pc:spChg>
        <pc:spChg chg="add del mod">
          <ac:chgData name="Letisha Mcintosh" userId="e206a20c-ce8e-4125-a417-87aabe7506c3" providerId="ADAL" clId="{3BA02F9E-54E7-8245-846A-95F04D905B1A}" dt="2023-03-06T10:28:00.901" v="2475" actId="139"/>
          <ac:spMkLst>
            <pc:docMk/>
            <pc:sldMk cId="1408678784" sldId="261"/>
            <ac:spMk id="5" creationId="{DE1EFF37-D875-CD7B-6D9A-2D87B16E1E68}"/>
          </ac:spMkLst>
        </pc:spChg>
        <pc:spChg chg="add del mod">
          <ac:chgData name="Letisha Mcintosh" userId="e206a20c-ce8e-4125-a417-87aabe7506c3" providerId="ADAL" clId="{3BA02F9E-54E7-8245-846A-95F04D905B1A}" dt="2023-03-12T21:48:50.585" v="3536" actId="21"/>
          <ac:spMkLst>
            <pc:docMk/>
            <pc:sldMk cId="1408678784" sldId="261"/>
            <ac:spMk id="6" creationId="{5D6F453A-061A-0037-9B33-C2B8BED90D4A}"/>
          </ac:spMkLst>
        </pc:spChg>
        <pc:spChg chg="add mod">
          <ac:chgData name="Letisha Mcintosh" userId="e206a20c-ce8e-4125-a417-87aabe7506c3" providerId="ADAL" clId="{3BA02F9E-54E7-8245-846A-95F04D905B1A}" dt="2023-03-03T00:20:46.775" v="1318" actId="14100"/>
          <ac:spMkLst>
            <pc:docMk/>
            <pc:sldMk cId="1408678784" sldId="261"/>
            <ac:spMk id="8" creationId="{AB4F4DAA-FD77-92ED-B2CD-AA84459817BF}"/>
          </ac:spMkLst>
        </pc:spChg>
        <pc:spChg chg="add del">
          <ac:chgData name="Letisha Mcintosh" userId="e206a20c-ce8e-4125-a417-87aabe7506c3" providerId="ADAL" clId="{3BA02F9E-54E7-8245-846A-95F04D905B1A}" dt="2023-03-06T10:39:06.298" v="2682" actId="22"/>
          <ac:spMkLst>
            <pc:docMk/>
            <pc:sldMk cId="1408678784" sldId="261"/>
            <ac:spMk id="9" creationId="{E606B922-BE96-C429-49B0-1D3AEC8B7716}"/>
          </ac:spMkLst>
        </pc:spChg>
        <pc:spChg chg="add del">
          <ac:chgData name="Letisha Mcintosh" userId="e206a20c-ce8e-4125-a417-87aabe7506c3" providerId="ADAL" clId="{3BA02F9E-54E7-8245-846A-95F04D905B1A}" dt="2023-03-06T10:39:23.024" v="2684" actId="22"/>
          <ac:spMkLst>
            <pc:docMk/>
            <pc:sldMk cId="1408678784" sldId="261"/>
            <ac:spMk id="11" creationId="{081BA8E1-839C-67F0-1AED-FC860B8F3B6E}"/>
          </ac:spMkLst>
        </pc:spChg>
        <pc:picChg chg="add mod">
          <ac:chgData name="Letisha Mcintosh" userId="e206a20c-ce8e-4125-a417-87aabe7506c3" providerId="ADAL" clId="{3BA02F9E-54E7-8245-846A-95F04D905B1A}" dt="2023-03-03T00:20:37.443" v="1316" actId="1076"/>
          <ac:picMkLst>
            <pc:docMk/>
            <pc:sldMk cId="1408678784" sldId="261"/>
            <ac:picMk id="4" creationId="{443D991E-B336-2992-7852-247002D4EF65}"/>
          </ac:picMkLst>
        </pc:picChg>
        <pc:picChg chg="add del">
          <ac:chgData name="Letisha Mcintosh" userId="e206a20c-ce8e-4125-a417-87aabe7506c3" providerId="ADAL" clId="{3BA02F9E-54E7-8245-846A-95F04D905B1A}" dt="2023-03-03T00:14:33.873" v="1213" actId="478"/>
          <ac:picMkLst>
            <pc:docMk/>
            <pc:sldMk cId="1408678784" sldId="261"/>
            <ac:picMk id="7" creationId="{F8A64AE8-0E67-26C0-D9CF-C920481D79DE}"/>
          </ac:picMkLst>
        </pc:picChg>
      </pc:sldChg>
      <pc:sldChg chg="modSp new del">
        <pc:chgData name="Letisha Mcintosh" userId="e206a20c-ce8e-4125-a417-87aabe7506c3" providerId="ADAL" clId="{3BA02F9E-54E7-8245-846A-95F04D905B1A}" dt="2023-03-06T10:29:40.419" v="2487" actId="2696"/>
        <pc:sldMkLst>
          <pc:docMk/>
          <pc:sldMk cId="4174912331" sldId="262"/>
        </pc:sldMkLst>
        <pc:spChg chg="mod">
          <ac:chgData name="Letisha Mcintosh" userId="e206a20c-ce8e-4125-a417-87aabe7506c3" providerId="ADAL" clId="{3BA02F9E-54E7-8245-846A-95F04D905B1A}" dt="2023-03-02T21:27:30.300" v="153" actId="20577"/>
          <ac:spMkLst>
            <pc:docMk/>
            <pc:sldMk cId="4174912331" sldId="262"/>
            <ac:spMk id="2" creationId="{19B62681-232D-B9DE-B6E6-3AE6E1C5D63E}"/>
          </ac:spMkLst>
        </pc:spChg>
        <pc:spChg chg="mod">
          <ac:chgData name="Letisha Mcintosh" userId="e206a20c-ce8e-4125-a417-87aabe7506c3" providerId="ADAL" clId="{3BA02F9E-54E7-8245-846A-95F04D905B1A}" dt="2023-03-06T09:45:46.428" v="1717" actId="22"/>
          <ac:spMkLst>
            <pc:docMk/>
            <pc:sldMk cId="4174912331" sldId="262"/>
            <ac:spMk id="3" creationId="{23033091-CD08-6727-327C-84FEB05262B5}"/>
          </ac:spMkLst>
        </pc:spChg>
      </pc:sldChg>
      <pc:sldChg chg="addSp modSp new">
        <pc:chgData name="Letisha Mcintosh" userId="e206a20c-ce8e-4125-a417-87aabe7506c3" providerId="ADAL" clId="{3BA02F9E-54E7-8245-846A-95F04D905B1A}" dt="2023-03-14T09:26:41.440" v="5712" actId="115"/>
        <pc:sldMkLst>
          <pc:docMk/>
          <pc:sldMk cId="2329821776" sldId="263"/>
        </pc:sldMkLst>
        <pc:spChg chg="mod">
          <ac:chgData name="Letisha Mcintosh" userId="e206a20c-ce8e-4125-a417-87aabe7506c3" providerId="ADAL" clId="{3BA02F9E-54E7-8245-846A-95F04D905B1A}" dt="2023-03-14T09:26:41.440" v="5712" actId="115"/>
          <ac:spMkLst>
            <pc:docMk/>
            <pc:sldMk cId="2329821776" sldId="263"/>
            <ac:spMk id="2" creationId="{3600691A-4C1C-E064-4D15-1E78A161F5F6}"/>
          </ac:spMkLst>
        </pc:spChg>
        <pc:spChg chg="mod">
          <ac:chgData name="Letisha Mcintosh" userId="e206a20c-ce8e-4125-a417-87aabe7506c3" providerId="ADAL" clId="{3BA02F9E-54E7-8245-846A-95F04D905B1A}" dt="2023-03-14T09:25:54.216" v="5705" actId="255"/>
          <ac:spMkLst>
            <pc:docMk/>
            <pc:sldMk cId="2329821776" sldId="263"/>
            <ac:spMk id="3" creationId="{32D86BA2-5EAF-0EB1-6CBC-23E9CFBC5473}"/>
          </ac:spMkLst>
        </pc:spChg>
        <pc:spChg chg="add mod">
          <ac:chgData name="Letisha Mcintosh" userId="e206a20c-ce8e-4125-a417-87aabe7506c3" providerId="ADAL" clId="{3BA02F9E-54E7-8245-846A-95F04D905B1A}" dt="2023-03-14T09:26:32.534" v="5711" actId="1076"/>
          <ac:spMkLst>
            <pc:docMk/>
            <pc:sldMk cId="2329821776" sldId="263"/>
            <ac:spMk id="4" creationId="{5D37F959-C705-C97E-44E4-15584D2F467E}"/>
          </ac:spMkLst>
        </pc:spChg>
        <pc:spChg chg="add mod">
          <ac:chgData name="Letisha Mcintosh" userId="e206a20c-ce8e-4125-a417-87aabe7506c3" providerId="ADAL" clId="{3BA02F9E-54E7-8245-846A-95F04D905B1A}" dt="2023-03-14T09:26:18.946" v="5709" actId="1076"/>
          <ac:spMkLst>
            <pc:docMk/>
            <pc:sldMk cId="2329821776" sldId="263"/>
            <ac:spMk id="5" creationId="{4E148B31-E864-8DC1-156E-3507C8E2F847}"/>
          </ac:spMkLst>
        </pc:spChg>
        <pc:spChg chg="add mod">
          <ac:chgData name="Letisha Mcintosh" userId="e206a20c-ce8e-4125-a417-87aabe7506c3" providerId="ADAL" clId="{3BA02F9E-54E7-8245-846A-95F04D905B1A}" dt="2023-03-14T09:25:32.614" v="5704" actId="113"/>
          <ac:spMkLst>
            <pc:docMk/>
            <pc:sldMk cId="2329821776" sldId="263"/>
            <ac:spMk id="6" creationId="{A03BDE4A-13BF-94F7-EB11-072BC8FC66AD}"/>
          </ac:spMkLst>
        </pc:spChg>
        <pc:spChg chg="add mod">
          <ac:chgData name="Letisha Mcintosh" userId="e206a20c-ce8e-4125-a417-87aabe7506c3" providerId="ADAL" clId="{3BA02F9E-54E7-8245-846A-95F04D905B1A}" dt="2023-03-14T09:26:24.852" v="5710" actId="1076"/>
          <ac:spMkLst>
            <pc:docMk/>
            <pc:sldMk cId="2329821776" sldId="263"/>
            <ac:spMk id="7" creationId="{DB9EF276-CB7C-54FC-911C-973DD4BFAA04}"/>
          </ac:spMkLst>
        </pc:spChg>
        <pc:spChg chg="add mod">
          <ac:chgData name="Letisha Mcintosh" userId="e206a20c-ce8e-4125-a417-87aabe7506c3" providerId="ADAL" clId="{3BA02F9E-54E7-8245-846A-95F04D905B1A}" dt="2023-03-14T09:23:57.009" v="5692" actId="1076"/>
          <ac:spMkLst>
            <pc:docMk/>
            <pc:sldMk cId="2329821776" sldId="263"/>
            <ac:spMk id="8" creationId="{765F5DE2-6272-5FC3-408B-6959D1CD949D}"/>
          </ac:spMkLst>
        </pc:spChg>
      </pc:sldChg>
      <pc:sldChg chg="modSp new">
        <pc:chgData name="Letisha Mcintosh" userId="e206a20c-ce8e-4125-a417-87aabe7506c3" providerId="ADAL" clId="{3BA02F9E-54E7-8245-846A-95F04D905B1A}" dt="2023-03-14T09:09:44.006" v="5572" actId="115"/>
        <pc:sldMkLst>
          <pc:docMk/>
          <pc:sldMk cId="1281129512" sldId="264"/>
        </pc:sldMkLst>
        <pc:spChg chg="mod">
          <ac:chgData name="Letisha Mcintosh" userId="e206a20c-ce8e-4125-a417-87aabe7506c3" providerId="ADAL" clId="{3BA02F9E-54E7-8245-846A-95F04D905B1A}" dt="2023-03-14T09:09:44.006" v="5572" actId="115"/>
          <ac:spMkLst>
            <pc:docMk/>
            <pc:sldMk cId="1281129512" sldId="264"/>
            <ac:spMk id="2" creationId="{2024DB72-1D15-72F7-1844-44E4DD555544}"/>
          </ac:spMkLst>
        </pc:spChg>
        <pc:spChg chg="mod">
          <ac:chgData name="Letisha Mcintosh" userId="e206a20c-ce8e-4125-a417-87aabe7506c3" providerId="ADAL" clId="{3BA02F9E-54E7-8245-846A-95F04D905B1A}" dt="2023-03-14T09:09:33.205" v="5571" actId="20577"/>
          <ac:spMkLst>
            <pc:docMk/>
            <pc:sldMk cId="1281129512" sldId="264"/>
            <ac:spMk id="3" creationId="{2CFCC8EB-8E9D-F618-F49B-08FC24B82FEF}"/>
          </ac:spMkLst>
        </pc:spChg>
      </pc:sldChg>
      <pc:sldChg chg="modSp new">
        <pc:chgData name="Letisha Mcintosh" userId="e206a20c-ce8e-4125-a417-87aabe7506c3" providerId="ADAL" clId="{3BA02F9E-54E7-8245-846A-95F04D905B1A}" dt="2023-03-14T09:09:50.153" v="5573" actId="12"/>
        <pc:sldMkLst>
          <pc:docMk/>
          <pc:sldMk cId="3733798120" sldId="265"/>
        </pc:sldMkLst>
        <pc:spChg chg="mod">
          <ac:chgData name="Letisha Mcintosh" userId="e206a20c-ce8e-4125-a417-87aabe7506c3" providerId="ADAL" clId="{3BA02F9E-54E7-8245-846A-95F04D905B1A}" dt="2023-03-13T08:32:44.450" v="4339" actId="115"/>
          <ac:spMkLst>
            <pc:docMk/>
            <pc:sldMk cId="3733798120" sldId="265"/>
            <ac:spMk id="2" creationId="{E66D1773-A46A-840F-CDE5-E482362F04F3}"/>
          </ac:spMkLst>
        </pc:spChg>
        <pc:spChg chg="mod">
          <ac:chgData name="Letisha Mcintosh" userId="e206a20c-ce8e-4125-a417-87aabe7506c3" providerId="ADAL" clId="{3BA02F9E-54E7-8245-846A-95F04D905B1A}" dt="2023-03-14T09:09:50.153" v="5573" actId="12"/>
          <ac:spMkLst>
            <pc:docMk/>
            <pc:sldMk cId="3733798120" sldId="265"/>
            <ac:spMk id="3" creationId="{12A687E0-CF13-C00C-25A2-986C0EDF505D}"/>
          </ac:spMkLst>
        </pc:spChg>
      </pc:sldChg>
      <pc:sldChg chg="addSp delSp modSp new">
        <pc:chgData name="Letisha Mcintosh" userId="e206a20c-ce8e-4125-a417-87aabe7506c3" providerId="ADAL" clId="{3BA02F9E-54E7-8245-846A-95F04D905B1A}" dt="2023-03-13T08:52:05.607" v="4441" actId="1076"/>
        <pc:sldMkLst>
          <pc:docMk/>
          <pc:sldMk cId="3250075223" sldId="266"/>
        </pc:sldMkLst>
        <pc:spChg chg="mod">
          <ac:chgData name="Letisha Mcintosh" userId="e206a20c-ce8e-4125-a417-87aabe7506c3" providerId="ADAL" clId="{3BA02F9E-54E7-8245-846A-95F04D905B1A}" dt="2023-03-13T08:49:37.525" v="4397" actId="115"/>
          <ac:spMkLst>
            <pc:docMk/>
            <pc:sldMk cId="3250075223" sldId="266"/>
            <ac:spMk id="2" creationId="{1AC1E1FD-DDA3-0C99-5EEE-7B4627115693}"/>
          </ac:spMkLst>
        </pc:spChg>
        <pc:spChg chg="add">
          <ac:chgData name="Letisha Mcintosh" userId="e206a20c-ce8e-4125-a417-87aabe7506c3" providerId="ADAL" clId="{3BA02F9E-54E7-8245-846A-95F04D905B1A}" dt="2023-03-13T08:51:15.458" v="4425" actId="139"/>
          <ac:spMkLst>
            <pc:docMk/>
            <pc:sldMk cId="3250075223" sldId="266"/>
            <ac:spMk id="3" creationId="{24C5F19F-929E-8BD2-E523-7975D22A2812}"/>
          </ac:spMkLst>
        </pc:spChg>
        <pc:spChg chg="del">
          <ac:chgData name="Letisha Mcintosh" userId="e206a20c-ce8e-4125-a417-87aabe7506c3" providerId="ADAL" clId="{3BA02F9E-54E7-8245-846A-95F04D905B1A}" dt="2023-03-12T21:48:56.460" v="3537" actId="22"/>
          <ac:spMkLst>
            <pc:docMk/>
            <pc:sldMk cId="3250075223" sldId="266"/>
            <ac:spMk id="3" creationId="{B1C4968A-F8FC-9176-CD15-B25A9B608CC2}"/>
          </ac:spMkLst>
        </pc:spChg>
        <pc:spChg chg="add mod">
          <ac:chgData name="Letisha Mcintosh" userId="e206a20c-ce8e-4125-a417-87aabe7506c3" providerId="ADAL" clId="{3BA02F9E-54E7-8245-846A-95F04D905B1A}" dt="2023-03-13T08:48:54.152" v="4353" actId="20577"/>
          <ac:spMkLst>
            <pc:docMk/>
            <pc:sldMk cId="3250075223" sldId="266"/>
            <ac:spMk id="5" creationId="{F134D56F-E16E-0931-6EA9-2A45932E49AF}"/>
          </ac:spMkLst>
        </pc:spChg>
        <pc:spChg chg="add">
          <ac:chgData name="Letisha Mcintosh" userId="e206a20c-ce8e-4125-a417-87aabe7506c3" providerId="ADAL" clId="{3BA02F9E-54E7-8245-846A-95F04D905B1A}" dt="2023-03-13T08:51:54.992" v="4438" actId="139"/>
          <ac:spMkLst>
            <pc:docMk/>
            <pc:sldMk cId="3250075223" sldId="266"/>
            <ac:spMk id="8" creationId="{1566C110-8D78-4FCA-BE01-6434C2794EEE}"/>
          </ac:spMkLst>
        </pc:spChg>
        <pc:picChg chg="add del mod">
          <ac:chgData name="Letisha Mcintosh" userId="e206a20c-ce8e-4125-a417-87aabe7506c3" providerId="ADAL" clId="{3BA02F9E-54E7-8245-846A-95F04D905B1A}" dt="2023-03-13T08:51:53.910" v="4437" actId="478"/>
          <ac:picMkLst>
            <pc:docMk/>
            <pc:sldMk cId="3250075223" sldId="266"/>
            <ac:picMk id="7" creationId="{CC17CFB6-F743-410C-F909-5F206098B21C}"/>
          </ac:picMkLst>
        </pc:picChg>
        <pc:picChg chg="add mod">
          <ac:chgData name="Letisha Mcintosh" userId="e206a20c-ce8e-4125-a417-87aabe7506c3" providerId="ADAL" clId="{3BA02F9E-54E7-8245-846A-95F04D905B1A}" dt="2023-03-13T08:52:05.607" v="4441" actId="1076"/>
          <ac:picMkLst>
            <pc:docMk/>
            <pc:sldMk cId="3250075223" sldId="266"/>
            <ac:picMk id="11" creationId="{73EE0696-2126-AE96-A33A-35BE90D50F5F}"/>
          </ac:picMkLst>
        </pc:picChg>
      </pc:sldChg>
      <pc:sldChg chg="new del">
        <pc:chgData name="Letisha Mcintosh" userId="e206a20c-ce8e-4125-a417-87aabe7506c3" providerId="ADAL" clId="{3BA02F9E-54E7-8245-846A-95F04D905B1A}" dt="2023-03-14T09:11:55.265" v="5646" actId="2696"/>
        <pc:sldMkLst>
          <pc:docMk/>
          <pc:sldMk cId="3459137273" sldId="267"/>
        </pc:sldMkLst>
      </pc:sldChg>
    </pc:docChg>
  </pc:docChgLst>
  <pc:docChgLst>
    <pc:chgData name="Letisha Mcintosh" userId="e206a20c-ce8e-4125-a417-87aabe7506c3" providerId="ADAL" clId="{5E49EA8B-9762-DE4F-82D8-F382E71FDCAB}"/>
    <pc:docChg chg="modSld">
      <pc:chgData name="Letisha Mcintosh" userId="e206a20c-ce8e-4125-a417-87aabe7506c3" providerId="ADAL" clId="{5E49EA8B-9762-DE4F-82D8-F382E71FDCAB}" dt="2023-03-15T16:28:50.855" v="70" actId="20577"/>
      <pc:docMkLst>
        <pc:docMk/>
      </pc:docMkLst>
      <pc:sldChg chg="modSp">
        <pc:chgData name="Letisha Mcintosh" userId="e206a20c-ce8e-4125-a417-87aabe7506c3" providerId="ADAL" clId="{5E49EA8B-9762-DE4F-82D8-F382E71FDCAB}" dt="2023-03-15T16:02:11.785" v="44" actId="20577"/>
        <pc:sldMkLst>
          <pc:docMk/>
          <pc:sldMk cId="1281129512" sldId="264"/>
        </pc:sldMkLst>
        <pc:spChg chg="mod">
          <ac:chgData name="Letisha Mcintosh" userId="e206a20c-ce8e-4125-a417-87aabe7506c3" providerId="ADAL" clId="{5E49EA8B-9762-DE4F-82D8-F382E71FDCAB}" dt="2023-03-15T16:02:11.785" v="44" actId="20577"/>
          <ac:spMkLst>
            <pc:docMk/>
            <pc:sldMk cId="1281129512" sldId="264"/>
            <ac:spMk id="3" creationId="{2CFCC8EB-8E9D-F618-F49B-08FC24B82FEF}"/>
          </ac:spMkLst>
        </pc:spChg>
      </pc:sldChg>
      <pc:sldChg chg="modSp">
        <pc:chgData name="Letisha Mcintosh" userId="e206a20c-ce8e-4125-a417-87aabe7506c3" providerId="ADAL" clId="{5E49EA8B-9762-DE4F-82D8-F382E71FDCAB}" dt="2023-03-15T16:28:50.855" v="70" actId="20577"/>
        <pc:sldMkLst>
          <pc:docMk/>
          <pc:sldMk cId="3733798120" sldId="265"/>
        </pc:sldMkLst>
        <pc:spChg chg="mod">
          <ac:chgData name="Letisha Mcintosh" userId="e206a20c-ce8e-4125-a417-87aabe7506c3" providerId="ADAL" clId="{5E49EA8B-9762-DE4F-82D8-F382E71FDCAB}" dt="2023-03-15T16:28:50.855" v="70" actId="20577"/>
          <ac:spMkLst>
            <pc:docMk/>
            <pc:sldMk cId="3733798120" sldId="265"/>
            <ac:spMk id="3" creationId="{12A687E0-CF13-C00C-25A2-986C0EDF505D}"/>
          </ac:spMkLst>
        </pc:spChg>
      </pc:sldChg>
      <pc:sldChg chg="modSp">
        <pc:chgData name="Letisha Mcintosh" userId="e206a20c-ce8e-4125-a417-87aabe7506c3" providerId="ADAL" clId="{5E49EA8B-9762-DE4F-82D8-F382E71FDCAB}" dt="2023-03-15T16:26:51.984" v="45" actId="12"/>
        <pc:sldMkLst>
          <pc:docMk/>
          <pc:sldMk cId="3250075223" sldId="266"/>
        </pc:sldMkLst>
        <pc:spChg chg="mod">
          <ac:chgData name="Letisha Mcintosh" userId="e206a20c-ce8e-4125-a417-87aabe7506c3" providerId="ADAL" clId="{5E49EA8B-9762-DE4F-82D8-F382E71FDCAB}" dt="2023-03-15T16:26:51.984" v="45" actId="12"/>
          <ac:spMkLst>
            <pc:docMk/>
            <pc:sldMk cId="3250075223" sldId="266"/>
            <ac:spMk id="5" creationId="{F134D56F-E16E-0931-6EA9-2A45932E49A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10C731-A5EB-0544-9118-FEB82EA3F509}"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075B1882-6659-2342-8A6D-7AC99071C3F1}">
      <dgm:prSet phldrT="[Text]" phldr="0"/>
      <dgm:spPr/>
      <dgm:t>
        <a:bodyPr/>
        <a:lstStyle/>
        <a:p>
          <a:r>
            <a:rPr lang="en-GB" dirty="0"/>
            <a:t>Collect information </a:t>
          </a:r>
        </a:p>
      </dgm:t>
    </dgm:pt>
    <dgm:pt modelId="{001F6156-C9F3-A74E-8738-61B475CC75ED}" type="parTrans" cxnId="{0AE2D96E-FFBD-3A49-8EEE-22D23B61195C}">
      <dgm:prSet/>
      <dgm:spPr/>
      <dgm:t>
        <a:bodyPr/>
        <a:lstStyle/>
        <a:p>
          <a:endParaRPr lang="en-GB"/>
        </a:p>
      </dgm:t>
    </dgm:pt>
    <dgm:pt modelId="{6E147E3A-E52C-E643-B82F-C34A2D34C514}" type="sibTrans" cxnId="{0AE2D96E-FFBD-3A49-8EEE-22D23B61195C}">
      <dgm:prSet/>
      <dgm:spPr/>
      <dgm:t>
        <a:bodyPr/>
        <a:lstStyle/>
        <a:p>
          <a:endParaRPr lang="en-GB"/>
        </a:p>
      </dgm:t>
    </dgm:pt>
    <dgm:pt modelId="{A5C32919-704B-AA4C-849F-39CB6B823A27}">
      <dgm:prSet phldrT="[Text]" phldr="0" custT="1"/>
      <dgm:spPr/>
      <dgm:t>
        <a:bodyPr/>
        <a:lstStyle/>
        <a:p>
          <a:r>
            <a:rPr lang="en-GB" sz="1200" dirty="0"/>
            <a:t>Communication </a:t>
          </a:r>
        </a:p>
      </dgm:t>
    </dgm:pt>
    <dgm:pt modelId="{6CEBAF00-1ED8-B64A-BB5E-67AC87E4448D}" type="parTrans" cxnId="{8F7C561E-8E9F-1649-8D9A-13EE7FEFA7A6}">
      <dgm:prSet/>
      <dgm:spPr/>
      <dgm:t>
        <a:bodyPr/>
        <a:lstStyle/>
        <a:p>
          <a:endParaRPr lang="en-GB"/>
        </a:p>
      </dgm:t>
    </dgm:pt>
    <dgm:pt modelId="{197F6ACA-E127-3246-8E9A-78917FF8BAF7}" type="sibTrans" cxnId="{8F7C561E-8E9F-1649-8D9A-13EE7FEFA7A6}">
      <dgm:prSet/>
      <dgm:spPr/>
      <dgm:t>
        <a:bodyPr/>
        <a:lstStyle/>
        <a:p>
          <a:endParaRPr lang="en-GB"/>
        </a:p>
      </dgm:t>
    </dgm:pt>
    <dgm:pt modelId="{31FC305C-8ECD-6C4E-866F-6F4A46DE8BCA}">
      <dgm:prSet phldrT="[Text]" phldr="0"/>
      <dgm:spPr/>
      <dgm:t>
        <a:bodyPr/>
        <a:lstStyle/>
        <a:p>
          <a:r>
            <a:rPr lang="en-GB" dirty="0"/>
            <a:t>Identify possible problem</a:t>
          </a:r>
        </a:p>
      </dgm:t>
    </dgm:pt>
    <dgm:pt modelId="{43BBC7A8-042F-F741-8A35-126E09B306A1}" type="parTrans" cxnId="{5DCA4C1C-FEE4-DD4E-BBAF-67ECE0D46F38}">
      <dgm:prSet/>
      <dgm:spPr/>
      <dgm:t>
        <a:bodyPr/>
        <a:lstStyle/>
        <a:p>
          <a:endParaRPr lang="en-GB"/>
        </a:p>
      </dgm:t>
    </dgm:pt>
    <dgm:pt modelId="{1FD6F3E7-3E83-7C4C-BFF8-BAB95BE66E16}" type="sibTrans" cxnId="{5DCA4C1C-FEE4-DD4E-BBAF-67ECE0D46F38}">
      <dgm:prSet/>
      <dgm:spPr/>
      <dgm:t>
        <a:bodyPr/>
        <a:lstStyle/>
        <a:p>
          <a:endParaRPr lang="en-GB"/>
        </a:p>
      </dgm:t>
    </dgm:pt>
    <dgm:pt modelId="{41C14556-C835-3F41-B1A4-D7C24F9FFD19}">
      <dgm:prSet phldrT="[Text]" phldr="0" custT="1"/>
      <dgm:spPr/>
      <dgm:t>
        <a:bodyPr/>
        <a:lstStyle/>
        <a:p>
          <a:r>
            <a:rPr lang="en-GB" sz="1400" dirty="0"/>
            <a:t>Analysis </a:t>
          </a:r>
        </a:p>
      </dgm:t>
    </dgm:pt>
    <dgm:pt modelId="{43C0B5BB-AD5B-8D4C-AA0F-EC32A3919D98}" type="parTrans" cxnId="{CE64BE5C-8C34-5F46-8175-3A70C461D2F4}">
      <dgm:prSet/>
      <dgm:spPr/>
      <dgm:t>
        <a:bodyPr/>
        <a:lstStyle/>
        <a:p>
          <a:endParaRPr lang="en-GB"/>
        </a:p>
      </dgm:t>
    </dgm:pt>
    <dgm:pt modelId="{7B3F6D12-D3D0-CE4E-B7B0-F5BD596E55EE}" type="sibTrans" cxnId="{CE64BE5C-8C34-5F46-8175-3A70C461D2F4}">
      <dgm:prSet/>
      <dgm:spPr/>
      <dgm:t>
        <a:bodyPr/>
        <a:lstStyle/>
        <a:p>
          <a:endParaRPr lang="en-GB"/>
        </a:p>
      </dgm:t>
    </dgm:pt>
    <dgm:pt modelId="{98C203BD-D9C7-2F43-B41C-6E169E9B5132}">
      <dgm:prSet phldrT="[Text]" phldr="0"/>
      <dgm:spPr/>
      <dgm:t>
        <a:bodyPr/>
        <a:lstStyle/>
        <a:p>
          <a:r>
            <a:rPr lang="en-GB" dirty="0"/>
            <a:t>Considering possible improvements </a:t>
          </a:r>
        </a:p>
      </dgm:t>
    </dgm:pt>
    <dgm:pt modelId="{A746417F-C7D5-DF45-A8B0-C618F103CC4C}" type="parTrans" cxnId="{61FE96D1-0856-2F40-9D2C-E63A46358F0D}">
      <dgm:prSet/>
      <dgm:spPr/>
      <dgm:t>
        <a:bodyPr/>
        <a:lstStyle/>
        <a:p>
          <a:endParaRPr lang="en-GB"/>
        </a:p>
      </dgm:t>
    </dgm:pt>
    <dgm:pt modelId="{559DCF22-D596-1943-8486-D1D8A47CF977}" type="sibTrans" cxnId="{61FE96D1-0856-2F40-9D2C-E63A46358F0D}">
      <dgm:prSet/>
      <dgm:spPr/>
      <dgm:t>
        <a:bodyPr/>
        <a:lstStyle/>
        <a:p>
          <a:endParaRPr lang="en-GB"/>
        </a:p>
      </dgm:t>
    </dgm:pt>
    <dgm:pt modelId="{89B1019A-01C9-6740-9CE5-19138BE376C3}">
      <dgm:prSet phldrT="[Text]" phldr="0" custT="1"/>
      <dgm:spPr/>
      <dgm:t>
        <a:bodyPr/>
        <a:lstStyle/>
        <a:p>
          <a:r>
            <a:rPr lang="en-GB" sz="1400" dirty="0"/>
            <a:t>Generate </a:t>
          </a:r>
        </a:p>
      </dgm:t>
    </dgm:pt>
    <dgm:pt modelId="{7F44AC20-A661-7E41-8757-96319EB01592}" type="parTrans" cxnId="{7B534FD9-A946-2948-86DE-9017038C469C}">
      <dgm:prSet/>
      <dgm:spPr/>
      <dgm:t>
        <a:bodyPr/>
        <a:lstStyle/>
        <a:p>
          <a:endParaRPr lang="en-GB"/>
        </a:p>
      </dgm:t>
    </dgm:pt>
    <dgm:pt modelId="{4E3E8AB1-FD00-2545-B476-98F8F9F6211F}" type="sibTrans" cxnId="{7B534FD9-A946-2948-86DE-9017038C469C}">
      <dgm:prSet/>
      <dgm:spPr/>
      <dgm:t>
        <a:bodyPr/>
        <a:lstStyle/>
        <a:p>
          <a:endParaRPr lang="en-GB"/>
        </a:p>
      </dgm:t>
    </dgm:pt>
    <dgm:pt modelId="{D19244D8-84D8-B549-8480-9D5BEFD01C4E}">
      <dgm:prSet phldrT="[Text]" phldr="0" custT="1"/>
      <dgm:spPr/>
      <dgm:t>
        <a:bodyPr/>
        <a:lstStyle/>
        <a:p>
          <a:r>
            <a:rPr lang="en-GB" sz="1200" dirty="0"/>
            <a:t>Observation </a:t>
          </a:r>
        </a:p>
      </dgm:t>
    </dgm:pt>
    <dgm:pt modelId="{A1B7C959-142F-0444-8818-CDD0D77ADC65}" type="parTrans" cxnId="{06071112-9C8F-6F48-B03D-77F04D6ECCAD}">
      <dgm:prSet/>
      <dgm:spPr/>
      <dgm:t>
        <a:bodyPr/>
        <a:lstStyle/>
        <a:p>
          <a:endParaRPr lang="en-GB"/>
        </a:p>
      </dgm:t>
    </dgm:pt>
    <dgm:pt modelId="{55F8F72A-20EB-DA4E-8C3A-563426791EE8}" type="sibTrans" cxnId="{06071112-9C8F-6F48-B03D-77F04D6ECCAD}">
      <dgm:prSet/>
      <dgm:spPr/>
      <dgm:t>
        <a:bodyPr/>
        <a:lstStyle/>
        <a:p>
          <a:endParaRPr lang="en-GB"/>
        </a:p>
      </dgm:t>
    </dgm:pt>
    <dgm:pt modelId="{82B2C747-4F97-824C-AFDF-030E8EE7FAA1}">
      <dgm:prSet phldrT="[Text]" phldr="0" custT="1"/>
      <dgm:spPr/>
      <dgm:t>
        <a:bodyPr/>
        <a:lstStyle/>
        <a:p>
          <a:r>
            <a:rPr lang="en-GB" sz="1200" dirty="0"/>
            <a:t>Experience </a:t>
          </a:r>
        </a:p>
      </dgm:t>
    </dgm:pt>
    <dgm:pt modelId="{BE1A085E-4840-9D43-B8E5-91434B722423}" type="parTrans" cxnId="{5F72064D-CC30-B840-9A3A-53C85E5F8B6F}">
      <dgm:prSet/>
      <dgm:spPr/>
      <dgm:t>
        <a:bodyPr/>
        <a:lstStyle/>
        <a:p>
          <a:endParaRPr lang="en-GB"/>
        </a:p>
      </dgm:t>
    </dgm:pt>
    <dgm:pt modelId="{FDA43CEC-000F-5F48-80AA-D7CAB2DC659D}" type="sibTrans" cxnId="{5F72064D-CC30-B840-9A3A-53C85E5F8B6F}">
      <dgm:prSet/>
      <dgm:spPr/>
      <dgm:t>
        <a:bodyPr/>
        <a:lstStyle/>
        <a:p>
          <a:endParaRPr lang="en-GB"/>
        </a:p>
      </dgm:t>
    </dgm:pt>
    <dgm:pt modelId="{7F63CE42-AFBD-F841-AB1A-182F757F0772}">
      <dgm:prSet phldrT="[Text]" phldr="0" custT="1"/>
      <dgm:spPr/>
      <dgm:t>
        <a:bodyPr/>
        <a:lstStyle/>
        <a:p>
          <a:r>
            <a:rPr lang="en-GB" sz="1400" dirty="0"/>
            <a:t>Evaluation </a:t>
          </a:r>
        </a:p>
      </dgm:t>
    </dgm:pt>
    <dgm:pt modelId="{5B8EE5BF-B52C-4243-883A-EDEC10A67609}" type="parTrans" cxnId="{9ADB4FE8-4073-CA4A-A8AD-BA8B21FC7235}">
      <dgm:prSet/>
      <dgm:spPr/>
      <dgm:t>
        <a:bodyPr/>
        <a:lstStyle/>
        <a:p>
          <a:endParaRPr lang="en-GB"/>
        </a:p>
      </dgm:t>
    </dgm:pt>
    <dgm:pt modelId="{AAD84B96-33DC-2D44-82EA-BFF8F67223F1}" type="sibTrans" cxnId="{9ADB4FE8-4073-CA4A-A8AD-BA8B21FC7235}">
      <dgm:prSet/>
      <dgm:spPr/>
      <dgm:t>
        <a:bodyPr/>
        <a:lstStyle/>
        <a:p>
          <a:endParaRPr lang="en-GB"/>
        </a:p>
      </dgm:t>
    </dgm:pt>
    <dgm:pt modelId="{7A7EF541-6C2C-3B43-B41A-7398DBC4BF94}">
      <dgm:prSet phldrT="[Text]" phldr="0" custT="1"/>
      <dgm:spPr/>
      <dgm:t>
        <a:bodyPr/>
        <a:lstStyle/>
        <a:p>
          <a:r>
            <a:rPr lang="en-GB" sz="1400" dirty="0"/>
            <a:t>Recognition </a:t>
          </a:r>
        </a:p>
      </dgm:t>
    </dgm:pt>
    <dgm:pt modelId="{D4E20F65-6E84-094C-9969-8ADCBE92A9FA}" type="parTrans" cxnId="{24CF9105-ADF1-2345-8E65-2EBE8196130D}">
      <dgm:prSet/>
      <dgm:spPr/>
      <dgm:t>
        <a:bodyPr/>
        <a:lstStyle/>
        <a:p>
          <a:endParaRPr lang="en-GB"/>
        </a:p>
      </dgm:t>
    </dgm:pt>
    <dgm:pt modelId="{FF49AC87-96AB-D941-9BC9-6C39C3E2BCCC}" type="sibTrans" cxnId="{24CF9105-ADF1-2345-8E65-2EBE8196130D}">
      <dgm:prSet/>
      <dgm:spPr/>
      <dgm:t>
        <a:bodyPr/>
        <a:lstStyle/>
        <a:p>
          <a:endParaRPr lang="en-GB"/>
        </a:p>
      </dgm:t>
    </dgm:pt>
    <dgm:pt modelId="{4D1E2288-2132-C54A-B23B-04404CEB9F12}">
      <dgm:prSet phldrT="[Text]" phldr="0" custT="1"/>
      <dgm:spPr/>
      <dgm:t>
        <a:bodyPr/>
        <a:lstStyle/>
        <a:p>
          <a:r>
            <a:rPr lang="en-GB" sz="1400" dirty="0"/>
            <a:t>Reasoning</a:t>
          </a:r>
        </a:p>
      </dgm:t>
    </dgm:pt>
    <dgm:pt modelId="{312BAC0A-911A-8440-B270-DCFE9466778E}" type="parTrans" cxnId="{A0323585-57F2-6B4E-AFFB-21AC77C4453C}">
      <dgm:prSet/>
      <dgm:spPr/>
      <dgm:t>
        <a:bodyPr/>
        <a:lstStyle/>
        <a:p>
          <a:endParaRPr lang="en-GB"/>
        </a:p>
      </dgm:t>
    </dgm:pt>
    <dgm:pt modelId="{73D825CC-CA9F-C746-9AEA-28070B720196}" type="sibTrans" cxnId="{A0323585-57F2-6B4E-AFFB-21AC77C4453C}">
      <dgm:prSet/>
      <dgm:spPr/>
      <dgm:t>
        <a:bodyPr/>
        <a:lstStyle/>
        <a:p>
          <a:endParaRPr lang="en-GB"/>
        </a:p>
      </dgm:t>
    </dgm:pt>
    <dgm:pt modelId="{6B07C749-81F2-A44C-8C53-F27C5C9B2859}">
      <dgm:prSet phldrT="[Text]" phldr="0" custT="1"/>
      <dgm:spPr/>
      <dgm:t>
        <a:bodyPr/>
        <a:lstStyle/>
        <a:p>
          <a:r>
            <a:rPr lang="en-GB" sz="1400" dirty="0"/>
            <a:t>Apply</a:t>
          </a:r>
        </a:p>
      </dgm:t>
    </dgm:pt>
    <dgm:pt modelId="{D30C8CDE-ECD3-0640-AC03-A60EA21EC322}" type="parTrans" cxnId="{3FD3DBDB-B59A-9B4B-89FB-67E4AFF037F4}">
      <dgm:prSet/>
      <dgm:spPr/>
      <dgm:t>
        <a:bodyPr/>
        <a:lstStyle/>
        <a:p>
          <a:endParaRPr lang="en-GB"/>
        </a:p>
      </dgm:t>
    </dgm:pt>
    <dgm:pt modelId="{A33BE6B6-2CA1-7A44-BF38-0BDFEB7F1442}" type="sibTrans" cxnId="{3FD3DBDB-B59A-9B4B-89FB-67E4AFF037F4}">
      <dgm:prSet/>
      <dgm:spPr/>
      <dgm:t>
        <a:bodyPr/>
        <a:lstStyle/>
        <a:p>
          <a:endParaRPr lang="en-GB"/>
        </a:p>
      </dgm:t>
    </dgm:pt>
    <dgm:pt modelId="{D6C02A5A-7D22-EF45-A7AB-0B85C27BC561}" type="pres">
      <dgm:prSet presAssocID="{7010C731-A5EB-0544-9118-FEB82EA3F509}" presName="rootnode" presStyleCnt="0">
        <dgm:presLayoutVars>
          <dgm:chMax/>
          <dgm:chPref/>
          <dgm:dir/>
          <dgm:animLvl val="lvl"/>
        </dgm:presLayoutVars>
      </dgm:prSet>
      <dgm:spPr/>
    </dgm:pt>
    <dgm:pt modelId="{8C516DB4-9DC7-7041-836D-EB8928BCDD6D}" type="pres">
      <dgm:prSet presAssocID="{075B1882-6659-2342-8A6D-7AC99071C3F1}" presName="composite" presStyleCnt="0"/>
      <dgm:spPr/>
    </dgm:pt>
    <dgm:pt modelId="{EACE1B40-1955-4A45-BEB6-75AA57DCAC52}" type="pres">
      <dgm:prSet presAssocID="{075B1882-6659-2342-8A6D-7AC99071C3F1}" presName="bentUpArrow1" presStyleLbl="alignImgPlace1" presStyleIdx="0" presStyleCnt="2"/>
      <dgm:spPr/>
    </dgm:pt>
    <dgm:pt modelId="{DF2A45E8-AF9F-4542-BC55-D3CE3E859ECA}" type="pres">
      <dgm:prSet presAssocID="{075B1882-6659-2342-8A6D-7AC99071C3F1}" presName="ParentText" presStyleLbl="node1" presStyleIdx="0" presStyleCnt="3">
        <dgm:presLayoutVars>
          <dgm:chMax val="1"/>
          <dgm:chPref val="1"/>
          <dgm:bulletEnabled val="1"/>
        </dgm:presLayoutVars>
      </dgm:prSet>
      <dgm:spPr/>
    </dgm:pt>
    <dgm:pt modelId="{EA7E7F7B-BF56-3542-B60D-8E8EFBC0E7CE}" type="pres">
      <dgm:prSet presAssocID="{075B1882-6659-2342-8A6D-7AC99071C3F1}" presName="ChildText" presStyleLbl="revTx" presStyleIdx="0" presStyleCnt="3">
        <dgm:presLayoutVars>
          <dgm:chMax val="0"/>
          <dgm:chPref val="0"/>
          <dgm:bulletEnabled val="1"/>
        </dgm:presLayoutVars>
      </dgm:prSet>
      <dgm:spPr/>
    </dgm:pt>
    <dgm:pt modelId="{7DA2311E-6581-5946-BBE6-59D1EB42B5F0}" type="pres">
      <dgm:prSet presAssocID="{6E147E3A-E52C-E643-B82F-C34A2D34C514}" presName="sibTrans" presStyleCnt="0"/>
      <dgm:spPr/>
    </dgm:pt>
    <dgm:pt modelId="{8306F799-9BD6-5A47-A8C4-A216D2449C94}" type="pres">
      <dgm:prSet presAssocID="{31FC305C-8ECD-6C4E-866F-6F4A46DE8BCA}" presName="composite" presStyleCnt="0"/>
      <dgm:spPr/>
    </dgm:pt>
    <dgm:pt modelId="{116977A7-E6EA-C342-9913-0A8664490F0F}" type="pres">
      <dgm:prSet presAssocID="{31FC305C-8ECD-6C4E-866F-6F4A46DE8BCA}" presName="bentUpArrow1" presStyleLbl="alignImgPlace1" presStyleIdx="1" presStyleCnt="2"/>
      <dgm:spPr/>
    </dgm:pt>
    <dgm:pt modelId="{84733CFA-E338-8249-BC91-6FE3810C09E1}" type="pres">
      <dgm:prSet presAssocID="{31FC305C-8ECD-6C4E-866F-6F4A46DE8BCA}" presName="ParentText" presStyleLbl="node1" presStyleIdx="1" presStyleCnt="3">
        <dgm:presLayoutVars>
          <dgm:chMax val="1"/>
          <dgm:chPref val="1"/>
          <dgm:bulletEnabled val="1"/>
        </dgm:presLayoutVars>
      </dgm:prSet>
      <dgm:spPr/>
    </dgm:pt>
    <dgm:pt modelId="{CC03AA34-9838-264D-A1D1-DC835ABACA63}" type="pres">
      <dgm:prSet presAssocID="{31FC305C-8ECD-6C4E-866F-6F4A46DE8BCA}" presName="ChildText" presStyleLbl="revTx" presStyleIdx="1" presStyleCnt="3">
        <dgm:presLayoutVars>
          <dgm:chMax val="0"/>
          <dgm:chPref val="0"/>
          <dgm:bulletEnabled val="1"/>
        </dgm:presLayoutVars>
      </dgm:prSet>
      <dgm:spPr/>
    </dgm:pt>
    <dgm:pt modelId="{1ABD949B-2634-794F-82F1-D740EF024C86}" type="pres">
      <dgm:prSet presAssocID="{1FD6F3E7-3E83-7C4C-BFF8-BAB95BE66E16}" presName="sibTrans" presStyleCnt="0"/>
      <dgm:spPr/>
    </dgm:pt>
    <dgm:pt modelId="{54A23F46-BFE4-604E-AD4C-F8CFE04569FF}" type="pres">
      <dgm:prSet presAssocID="{98C203BD-D9C7-2F43-B41C-6E169E9B5132}" presName="composite" presStyleCnt="0"/>
      <dgm:spPr/>
    </dgm:pt>
    <dgm:pt modelId="{5E17444C-D08B-E74C-9012-E32BBD2583A9}" type="pres">
      <dgm:prSet presAssocID="{98C203BD-D9C7-2F43-B41C-6E169E9B5132}" presName="ParentText" presStyleLbl="node1" presStyleIdx="2" presStyleCnt="3">
        <dgm:presLayoutVars>
          <dgm:chMax val="1"/>
          <dgm:chPref val="1"/>
          <dgm:bulletEnabled val="1"/>
        </dgm:presLayoutVars>
      </dgm:prSet>
      <dgm:spPr/>
    </dgm:pt>
    <dgm:pt modelId="{1E2F9F33-7951-984E-BA5B-019F242DDBEA}" type="pres">
      <dgm:prSet presAssocID="{98C203BD-D9C7-2F43-B41C-6E169E9B5132}" presName="FinalChildText" presStyleLbl="revTx" presStyleIdx="2" presStyleCnt="3">
        <dgm:presLayoutVars>
          <dgm:chMax val="0"/>
          <dgm:chPref val="0"/>
          <dgm:bulletEnabled val="1"/>
        </dgm:presLayoutVars>
      </dgm:prSet>
      <dgm:spPr/>
    </dgm:pt>
  </dgm:ptLst>
  <dgm:cxnLst>
    <dgm:cxn modelId="{24CF9105-ADF1-2345-8E65-2EBE8196130D}" srcId="{31FC305C-8ECD-6C4E-866F-6F4A46DE8BCA}" destId="{7A7EF541-6C2C-3B43-B41A-7398DBC4BF94}" srcOrd="2" destOrd="0" parTransId="{D4E20F65-6E84-094C-9969-8ADCBE92A9FA}" sibTransId="{FF49AC87-96AB-D941-9BC9-6C39C3E2BCCC}"/>
    <dgm:cxn modelId="{4E3BFF10-5E46-4649-88D3-B9731411F564}" type="presOf" srcId="{31FC305C-8ECD-6C4E-866F-6F4A46DE8BCA}" destId="{84733CFA-E338-8249-BC91-6FE3810C09E1}" srcOrd="0" destOrd="0" presId="urn:microsoft.com/office/officeart/2005/8/layout/StepDownProcess"/>
    <dgm:cxn modelId="{06071112-9C8F-6F48-B03D-77F04D6ECCAD}" srcId="{075B1882-6659-2342-8A6D-7AC99071C3F1}" destId="{D19244D8-84D8-B549-8480-9D5BEFD01C4E}" srcOrd="1" destOrd="0" parTransId="{A1B7C959-142F-0444-8818-CDD0D77ADC65}" sibTransId="{55F8F72A-20EB-DA4E-8C3A-563426791EE8}"/>
    <dgm:cxn modelId="{5DCA4C1C-FEE4-DD4E-BBAF-67ECE0D46F38}" srcId="{7010C731-A5EB-0544-9118-FEB82EA3F509}" destId="{31FC305C-8ECD-6C4E-866F-6F4A46DE8BCA}" srcOrd="1" destOrd="0" parTransId="{43BBC7A8-042F-F741-8A35-126E09B306A1}" sibTransId="{1FD6F3E7-3E83-7C4C-BFF8-BAB95BE66E16}"/>
    <dgm:cxn modelId="{ADA3F11D-B8A8-5042-A52E-C44BAE549370}" type="presOf" srcId="{A5C32919-704B-AA4C-849F-39CB6B823A27}" destId="{EA7E7F7B-BF56-3542-B60D-8E8EFBC0E7CE}" srcOrd="0" destOrd="0" presId="urn:microsoft.com/office/officeart/2005/8/layout/StepDownProcess"/>
    <dgm:cxn modelId="{8F7C561E-8E9F-1649-8D9A-13EE7FEFA7A6}" srcId="{075B1882-6659-2342-8A6D-7AC99071C3F1}" destId="{A5C32919-704B-AA4C-849F-39CB6B823A27}" srcOrd="0" destOrd="0" parTransId="{6CEBAF00-1ED8-B64A-BB5E-67AC87E4448D}" sibTransId="{197F6ACA-E127-3246-8E9A-78917FF8BAF7}"/>
    <dgm:cxn modelId="{23571822-0176-5B43-B994-C48824E33C48}" type="presOf" srcId="{075B1882-6659-2342-8A6D-7AC99071C3F1}" destId="{DF2A45E8-AF9F-4542-BC55-D3CE3E859ECA}" srcOrd="0" destOrd="0" presId="urn:microsoft.com/office/officeart/2005/8/layout/StepDownProcess"/>
    <dgm:cxn modelId="{3B88B024-DB0B-1E46-B8B0-37F37956CCDE}" type="presOf" srcId="{D19244D8-84D8-B549-8480-9D5BEFD01C4E}" destId="{EA7E7F7B-BF56-3542-B60D-8E8EFBC0E7CE}" srcOrd="0" destOrd="1" presId="urn:microsoft.com/office/officeart/2005/8/layout/StepDownProcess"/>
    <dgm:cxn modelId="{2CFFD324-D339-B84F-901F-7D9DEC512C60}" type="presOf" srcId="{7A7EF541-6C2C-3B43-B41A-7398DBC4BF94}" destId="{CC03AA34-9838-264D-A1D1-DC835ABACA63}" srcOrd="0" destOrd="2" presId="urn:microsoft.com/office/officeart/2005/8/layout/StepDownProcess"/>
    <dgm:cxn modelId="{062D7032-E866-4742-B7A1-2A0A3AADA675}" type="presOf" srcId="{89B1019A-01C9-6740-9CE5-19138BE376C3}" destId="{1E2F9F33-7951-984E-BA5B-019F242DDBEA}" srcOrd="0" destOrd="0" presId="urn:microsoft.com/office/officeart/2005/8/layout/StepDownProcess"/>
    <dgm:cxn modelId="{13B3D237-4A79-B743-A25E-23CCA7ED9E76}" type="presOf" srcId="{98C203BD-D9C7-2F43-B41C-6E169E9B5132}" destId="{5E17444C-D08B-E74C-9012-E32BBD2583A9}" srcOrd="0" destOrd="0" presId="urn:microsoft.com/office/officeart/2005/8/layout/StepDownProcess"/>
    <dgm:cxn modelId="{CE64BE5C-8C34-5F46-8175-3A70C461D2F4}" srcId="{31FC305C-8ECD-6C4E-866F-6F4A46DE8BCA}" destId="{41C14556-C835-3F41-B1A4-D7C24F9FFD19}" srcOrd="0" destOrd="0" parTransId="{43C0B5BB-AD5B-8D4C-AA0F-EC32A3919D98}" sibTransId="{7B3F6D12-D3D0-CE4E-B7B0-F5BD596E55EE}"/>
    <dgm:cxn modelId="{5F72064D-CC30-B840-9A3A-53C85E5F8B6F}" srcId="{075B1882-6659-2342-8A6D-7AC99071C3F1}" destId="{82B2C747-4F97-824C-AFDF-030E8EE7FAA1}" srcOrd="2" destOrd="0" parTransId="{BE1A085E-4840-9D43-B8E5-91434B722423}" sibTransId="{FDA43CEC-000F-5F48-80AA-D7CAB2DC659D}"/>
    <dgm:cxn modelId="{764A1A4D-973D-1045-98DF-061A4584C764}" type="presOf" srcId="{7F63CE42-AFBD-F841-AB1A-182F757F0772}" destId="{CC03AA34-9838-264D-A1D1-DC835ABACA63}" srcOrd="0" destOrd="1" presId="urn:microsoft.com/office/officeart/2005/8/layout/StepDownProcess"/>
    <dgm:cxn modelId="{0AE2D96E-FFBD-3A49-8EEE-22D23B61195C}" srcId="{7010C731-A5EB-0544-9118-FEB82EA3F509}" destId="{075B1882-6659-2342-8A6D-7AC99071C3F1}" srcOrd="0" destOrd="0" parTransId="{001F6156-C9F3-A74E-8738-61B475CC75ED}" sibTransId="{6E147E3A-E52C-E643-B82F-C34A2D34C514}"/>
    <dgm:cxn modelId="{A0323585-57F2-6B4E-AFFB-21AC77C4453C}" srcId="{31FC305C-8ECD-6C4E-866F-6F4A46DE8BCA}" destId="{4D1E2288-2132-C54A-B23B-04404CEB9F12}" srcOrd="3" destOrd="0" parTransId="{312BAC0A-911A-8440-B270-DCFE9466778E}" sibTransId="{73D825CC-CA9F-C746-9AEA-28070B720196}"/>
    <dgm:cxn modelId="{1D747885-0F10-444F-9B67-DC8B7EB8DEAE}" type="presOf" srcId="{41C14556-C835-3F41-B1A4-D7C24F9FFD19}" destId="{CC03AA34-9838-264D-A1D1-DC835ABACA63}" srcOrd="0" destOrd="0" presId="urn:microsoft.com/office/officeart/2005/8/layout/StepDownProcess"/>
    <dgm:cxn modelId="{7B5261C5-37F5-1940-B5E2-E79B24B87713}" type="presOf" srcId="{82B2C747-4F97-824C-AFDF-030E8EE7FAA1}" destId="{EA7E7F7B-BF56-3542-B60D-8E8EFBC0E7CE}" srcOrd="0" destOrd="2" presId="urn:microsoft.com/office/officeart/2005/8/layout/StepDownProcess"/>
    <dgm:cxn modelId="{61FE96D1-0856-2F40-9D2C-E63A46358F0D}" srcId="{7010C731-A5EB-0544-9118-FEB82EA3F509}" destId="{98C203BD-D9C7-2F43-B41C-6E169E9B5132}" srcOrd="2" destOrd="0" parTransId="{A746417F-C7D5-DF45-A8B0-C618F103CC4C}" sibTransId="{559DCF22-D596-1943-8486-D1D8A47CF977}"/>
    <dgm:cxn modelId="{7B534FD9-A946-2948-86DE-9017038C469C}" srcId="{98C203BD-D9C7-2F43-B41C-6E169E9B5132}" destId="{89B1019A-01C9-6740-9CE5-19138BE376C3}" srcOrd="0" destOrd="0" parTransId="{7F44AC20-A661-7E41-8757-96319EB01592}" sibTransId="{4E3E8AB1-FD00-2545-B476-98F8F9F6211F}"/>
    <dgm:cxn modelId="{3FD3DBDB-B59A-9B4B-89FB-67E4AFF037F4}" srcId="{98C203BD-D9C7-2F43-B41C-6E169E9B5132}" destId="{6B07C749-81F2-A44C-8C53-F27C5C9B2859}" srcOrd="1" destOrd="0" parTransId="{D30C8CDE-ECD3-0640-AC03-A60EA21EC322}" sibTransId="{A33BE6B6-2CA1-7A44-BF38-0BDFEB7F1442}"/>
    <dgm:cxn modelId="{B154BCDE-39DE-E04B-AD4F-D253181760E6}" type="presOf" srcId="{7010C731-A5EB-0544-9118-FEB82EA3F509}" destId="{D6C02A5A-7D22-EF45-A7AB-0B85C27BC561}" srcOrd="0" destOrd="0" presId="urn:microsoft.com/office/officeart/2005/8/layout/StepDownProcess"/>
    <dgm:cxn modelId="{561D23E3-17C1-C344-A8A4-9833494C5E4B}" type="presOf" srcId="{6B07C749-81F2-A44C-8C53-F27C5C9B2859}" destId="{1E2F9F33-7951-984E-BA5B-019F242DDBEA}" srcOrd="0" destOrd="1" presId="urn:microsoft.com/office/officeart/2005/8/layout/StepDownProcess"/>
    <dgm:cxn modelId="{9ADB4FE8-4073-CA4A-A8AD-BA8B21FC7235}" srcId="{31FC305C-8ECD-6C4E-866F-6F4A46DE8BCA}" destId="{7F63CE42-AFBD-F841-AB1A-182F757F0772}" srcOrd="1" destOrd="0" parTransId="{5B8EE5BF-B52C-4243-883A-EDEC10A67609}" sibTransId="{AAD84B96-33DC-2D44-82EA-BFF8F67223F1}"/>
    <dgm:cxn modelId="{EA9D50F0-1912-474E-AE16-EF810B5EAF7F}" type="presOf" srcId="{4D1E2288-2132-C54A-B23B-04404CEB9F12}" destId="{CC03AA34-9838-264D-A1D1-DC835ABACA63}" srcOrd="0" destOrd="3" presId="urn:microsoft.com/office/officeart/2005/8/layout/StepDownProcess"/>
    <dgm:cxn modelId="{DA63661C-8818-194A-9DE0-688FD2487E3F}" type="presParOf" srcId="{D6C02A5A-7D22-EF45-A7AB-0B85C27BC561}" destId="{8C516DB4-9DC7-7041-836D-EB8928BCDD6D}" srcOrd="0" destOrd="0" presId="urn:microsoft.com/office/officeart/2005/8/layout/StepDownProcess"/>
    <dgm:cxn modelId="{00515C94-F99D-1340-96FD-0A687C4481F1}" type="presParOf" srcId="{8C516DB4-9DC7-7041-836D-EB8928BCDD6D}" destId="{EACE1B40-1955-4A45-BEB6-75AA57DCAC52}" srcOrd="0" destOrd="0" presId="urn:microsoft.com/office/officeart/2005/8/layout/StepDownProcess"/>
    <dgm:cxn modelId="{5D7A94A2-F3C8-B446-8599-88AFB6324C82}" type="presParOf" srcId="{8C516DB4-9DC7-7041-836D-EB8928BCDD6D}" destId="{DF2A45E8-AF9F-4542-BC55-D3CE3E859ECA}" srcOrd="1" destOrd="0" presId="urn:microsoft.com/office/officeart/2005/8/layout/StepDownProcess"/>
    <dgm:cxn modelId="{63694489-C7E9-C342-AB9E-74533A86D666}" type="presParOf" srcId="{8C516DB4-9DC7-7041-836D-EB8928BCDD6D}" destId="{EA7E7F7B-BF56-3542-B60D-8E8EFBC0E7CE}" srcOrd="2" destOrd="0" presId="urn:microsoft.com/office/officeart/2005/8/layout/StepDownProcess"/>
    <dgm:cxn modelId="{E91DF25A-681E-B44D-AB45-B48CDD945D5D}" type="presParOf" srcId="{D6C02A5A-7D22-EF45-A7AB-0B85C27BC561}" destId="{7DA2311E-6581-5946-BBE6-59D1EB42B5F0}" srcOrd="1" destOrd="0" presId="urn:microsoft.com/office/officeart/2005/8/layout/StepDownProcess"/>
    <dgm:cxn modelId="{1611971C-D444-1042-922D-9185FC0DC4C4}" type="presParOf" srcId="{D6C02A5A-7D22-EF45-A7AB-0B85C27BC561}" destId="{8306F799-9BD6-5A47-A8C4-A216D2449C94}" srcOrd="2" destOrd="0" presId="urn:microsoft.com/office/officeart/2005/8/layout/StepDownProcess"/>
    <dgm:cxn modelId="{7A0CD73D-08C9-B844-83C6-11AE8BE65C88}" type="presParOf" srcId="{8306F799-9BD6-5A47-A8C4-A216D2449C94}" destId="{116977A7-E6EA-C342-9913-0A8664490F0F}" srcOrd="0" destOrd="0" presId="urn:microsoft.com/office/officeart/2005/8/layout/StepDownProcess"/>
    <dgm:cxn modelId="{E6684261-5F86-5D4E-9C21-2E113475FC56}" type="presParOf" srcId="{8306F799-9BD6-5A47-A8C4-A216D2449C94}" destId="{84733CFA-E338-8249-BC91-6FE3810C09E1}" srcOrd="1" destOrd="0" presId="urn:microsoft.com/office/officeart/2005/8/layout/StepDownProcess"/>
    <dgm:cxn modelId="{FB277224-CC9B-6848-9729-6E1D77288954}" type="presParOf" srcId="{8306F799-9BD6-5A47-A8C4-A216D2449C94}" destId="{CC03AA34-9838-264D-A1D1-DC835ABACA63}" srcOrd="2" destOrd="0" presId="urn:microsoft.com/office/officeart/2005/8/layout/StepDownProcess"/>
    <dgm:cxn modelId="{B3E3F3DD-6762-F64D-90CB-A06F291D0736}" type="presParOf" srcId="{D6C02A5A-7D22-EF45-A7AB-0B85C27BC561}" destId="{1ABD949B-2634-794F-82F1-D740EF024C86}" srcOrd="3" destOrd="0" presId="urn:microsoft.com/office/officeart/2005/8/layout/StepDownProcess"/>
    <dgm:cxn modelId="{D8988584-A3A4-AA44-8D56-87342AB6BB0B}" type="presParOf" srcId="{D6C02A5A-7D22-EF45-A7AB-0B85C27BC561}" destId="{54A23F46-BFE4-604E-AD4C-F8CFE04569FF}" srcOrd="4" destOrd="0" presId="urn:microsoft.com/office/officeart/2005/8/layout/StepDownProcess"/>
    <dgm:cxn modelId="{84165E41-DCCD-9E48-A361-BC7FB6C6B185}" type="presParOf" srcId="{54A23F46-BFE4-604E-AD4C-F8CFE04569FF}" destId="{5E17444C-D08B-E74C-9012-E32BBD2583A9}" srcOrd="0" destOrd="0" presId="urn:microsoft.com/office/officeart/2005/8/layout/StepDownProcess"/>
    <dgm:cxn modelId="{53802C25-620C-3549-A4FC-9E0CA0614E1D}" type="presParOf" srcId="{54A23F46-BFE4-604E-AD4C-F8CFE04569FF}" destId="{1E2F9F33-7951-984E-BA5B-019F242DDBEA}" srcOrd="1"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CE1B40-1955-4A45-BEB6-75AA57DCAC52}">
      <dsp:nvSpPr>
        <dsp:cNvPr id="0" name=""/>
        <dsp:cNvSpPr/>
      </dsp:nvSpPr>
      <dsp:spPr>
        <a:xfrm rot="5400000">
          <a:off x="269024" y="2152086"/>
          <a:ext cx="1012681" cy="1152901"/>
        </a:xfrm>
        <a:prstGeom prst="bentUpArrow">
          <a:avLst>
            <a:gd name="adj1" fmla="val 32840"/>
            <a:gd name="adj2" fmla="val 25000"/>
            <a:gd name="adj3" fmla="val 3578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F2A45E8-AF9F-4542-BC55-D3CE3E859ECA}">
      <dsp:nvSpPr>
        <dsp:cNvPr id="0" name=""/>
        <dsp:cNvSpPr/>
      </dsp:nvSpPr>
      <dsp:spPr>
        <a:xfrm>
          <a:off x="725" y="1029509"/>
          <a:ext cx="1704758" cy="1193275"/>
        </a:xfrm>
        <a:prstGeom prst="roundRect">
          <a:avLst>
            <a:gd name="adj" fmla="val 166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Collect information </a:t>
          </a:r>
        </a:p>
      </dsp:txBody>
      <dsp:txXfrm>
        <a:off x="58986" y="1087770"/>
        <a:ext cx="1588236" cy="1076753"/>
      </dsp:txXfrm>
    </dsp:sp>
    <dsp:sp modelId="{EA7E7F7B-BF56-3542-B60D-8E8EFBC0E7CE}">
      <dsp:nvSpPr>
        <dsp:cNvPr id="0" name=""/>
        <dsp:cNvSpPr/>
      </dsp:nvSpPr>
      <dsp:spPr>
        <a:xfrm>
          <a:off x="1705484" y="1143315"/>
          <a:ext cx="1239879" cy="96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Communication </a:t>
          </a:r>
        </a:p>
        <a:p>
          <a:pPr marL="114300" lvl="1" indent="-114300" algn="l" defTabSz="533400">
            <a:lnSpc>
              <a:spcPct val="90000"/>
            </a:lnSpc>
            <a:spcBef>
              <a:spcPct val="0"/>
            </a:spcBef>
            <a:spcAft>
              <a:spcPct val="15000"/>
            </a:spcAft>
            <a:buChar char="•"/>
          </a:pPr>
          <a:r>
            <a:rPr lang="en-GB" sz="1200" kern="1200" dirty="0"/>
            <a:t>Observation </a:t>
          </a:r>
        </a:p>
        <a:p>
          <a:pPr marL="114300" lvl="1" indent="-114300" algn="l" defTabSz="533400">
            <a:lnSpc>
              <a:spcPct val="90000"/>
            </a:lnSpc>
            <a:spcBef>
              <a:spcPct val="0"/>
            </a:spcBef>
            <a:spcAft>
              <a:spcPct val="15000"/>
            </a:spcAft>
            <a:buChar char="•"/>
          </a:pPr>
          <a:r>
            <a:rPr lang="en-GB" sz="1200" kern="1200" dirty="0"/>
            <a:t>Experience </a:t>
          </a:r>
        </a:p>
      </dsp:txBody>
      <dsp:txXfrm>
        <a:off x="1705484" y="1143315"/>
        <a:ext cx="1239879" cy="964458"/>
      </dsp:txXfrm>
    </dsp:sp>
    <dsp:sp modelId="{116977A7-E6EA-C342-9913-0A8664490F0F}">
      <dsp:nvSpPr>
        <dsp:cNvPr id="0" name=""/>
        <dsp:cNvSpPr/>
      </dsp:nvSpPr>
      <dsp:spPr>
        <a:xfrm rot="5400000">
          <a:off x="1682451" y="3492529"/>
          <a:ext cx="1012681" cy="1152901"/>
        </a:xfrm>
        <a:prstGeom prst="bentUpArrow">
          <a:avLst>
            <a:gd name="adj1" fmla="val 32840"/>
            <a:gd name="adj2" fmla="val 25000"/>
            <a:gd name="adj3" fmla="val 3578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733CFA-E338-8249-BC91-6FE3810C09E1}">
      <dsp:nvSpPr>
        <dsp:cNvPr id="0" name=""/>
        <dsp:cNvSpPr/>
      </dsp:nvSpPr>
      <dsp:spPr>
        <a:xfrm>
          <a:off x="1414152" y="2369952"/>
          <a:ext cx="1704758" cy="1193275"/>
        </a:xfrm>
        <a:prstGeom prst="roundRect">
          <a:avLst>
            <a:gd name="adj" fmla="val 166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Identify possible problem</a:t>
          </a:r>
        </a:p>
      </dsp:txBody>
      <dsp:txXfrm>
        <a:off x="1472413" y="2428213"/>
        <a:ext cx="1588236" cy="1076753"/>
      </dsp:txXfrm>
    </dsp:sp>
    <dsp:sp modelId="{CC03AA34-9838-264D-A1D1-DC835ABACA63}">
      <dsp:nvSpPr>
        <dsp:cNvPr id="0" name=""/>
        <dsp:cNvSpPr/>
      </dsp:nvSpPr>
      <dsp:spPr>
        <a:xfrm>
          <a:off x="3118910" y="2483758"/>
          <a:ext cx="1239879" cy="96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Analysis </a:t>
          </a:r>
        </a:p>
        <a:p>
          <a:pPr marL="114300" lvl="1" indent="-114300" algn="l" defTabSz="622300">
            <a:lnSpc>
              <a:spcPct val="90000"/>
            </a:lnSpc>
            <a:spcBef>
              <a:spcPct val="0"/>
            </a:spcBef>
            <a:spcAft>
              <a:spcPct val="15000"/>
            </a:spcAft>
            <a:buChar char="•"/>
          </a:pPr>
          <a:r>
            <a:rPr lang="en-GB" sz="1400" kern="1200" dirty="0"/>
            <a:t>Evaluation </a:t>
          </a:r>
        </a:p>
        <a:p>
          <a:pPr marL="114300" lvl="1" indent="-114300" algn="l" defTabSz="622300">
            <a:lnSpc>
              <a:spcPct val="90000"/>
            </a:lnSpc>
            <a:spcBef>
              <a:spcPct val="0"/>
            </a:spcBef>
            <a:spcAft>
              <a:spcPct val="15000"/>
            </a:spcAft>
            <a:buChar char="•"/>
          </a:pPr>
          <a:r>
            <a:rPr lang="en-GB" sz="1400" kern="1200" dirty="0"/>
            <a:t>Recognition </a:t>
          </a:r>
        </a:p>
        <a:p>
          <a:pPr marL="114300" lvl="1" indent="-114300" algn="l" defTabSz="622300">
            <a:lnSpc>
              <a:spcPct val="90000"/>
            </a:lnSpc>
            <a:spcBef>
              <a:spcPct val="0"/>
            </a:spcBef>
            <a:spcAft>
              <a:spcPct val="15000"/>
            </a:spcAft>
            <a:buChar char="•"/>
          </a:pPr>
          <a:r>
            <a:rPr lang="en-GB" sz="1400" kern="1200" dirty="0"/>
            <a:t>Reasoning</a:t>
          </a:r>
        </a:p>
      </dsp:txBody>
      <dsp:txXfrm>
        <a:off x="3118910" y="2483758"/>
        <a:ext cx="1239879" cy="964458"/>
      </dsp:txXfrm>
    </dsp:sp>
    <dsp:sp modelId="{5E17444C-D08B-E74C-9012-E32BBD2583A9}">
      <dsp:nvSpPr>
        <dsp:cNvPr id="0" name=""/>
        <dsp:cNvSpPr/>
      </dsp:nvSpPr>
      <dsp:spPr>
        <a:xfrm>
          <a:off x="2827578" y="3710394"/>
          <a:ext cx="1704758" cy="1193275"/>
        </a:xfrm>
        <a:prstGeom prst="roundRect">
          <a:avLst>
            <a:gd name="adj" fmla="val 166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Considering possible improvements </a:t>
          </a:r>
        </a:p>
      </dsp:txBody>
      <dsp:txXfrm>
        <a:off x="2885839" y="3768655"/>
        <a:ext cx="1588236" cy="1076753"/>
      </dsp:txXfrm>
    </dsp:sp>
    <dsp:sp modelId="{1E2F9F33-7951-984E-BA5B-019F242DDBEA}">
      <dsp:nvSpPr>
        <dsp:cNvPr id="0" name=""/>
        <dsp:cNvSpPr/>
      </dsp:nvSpPr>
      <dsp:spPr>
        <a:xfrm>
          <a:off x="4532337" y="3824200"/>
          <a:ext cx="1239879" cy="96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Generate </a:t>
          </a:r>
        </a:p>
        <a:p>
          <a:pPr marL="114300" lvl="1" indent="-114300" algn="l" defTabSz="622300">
            <a:lnSpc>
              <a:spcPct val="90000"/>
            </a:lnSpc>
            <a:spcBef>
              <a:spcPct val="0"/>
            </a:spcBef>
            <a:spcAft>
              <a:spcPct val="15000"/>
            </a:spcAft>
            <a:buChar char="•"/>
          </a:pPr>
          <a:r>
            <a:rPr lang="en-GB" sz="1400" kern="1200" dirty="0"/>
            <a:t>Apply</a:t>
          </a:r>
        </a:p>
      </dsp:txBody>
      <dsp:txXfrm>
        <a:off x="4532337" y="3824200"/>
        <a:ext cx="1239879" cy="964458"/>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3/15/2023</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3/15/2023</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5.xml.rels><?xml version="1.0" encoding="UTF-8" standalone="yes"?>
<Relationships xmlns="http://schemas.openxmlformats.org/package/2006/relationships"><Relationship Id="rId3" Type="http://schemas.openxmlformats.org/officeDocument/2006/relationships/hyperlink" Target="https://www.careuk.com/help-advice/what-s-the-difference-between-a-care-home-and-a-nursing-home" TargetMode="External" /><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F153D-5386-796F-A81E-7A4B3674F76E}"/>
              </a:ext>
            </a:extLst>
          </p:cNvPr>
          <p:cNvSpPr>
            <a:spLocks noGrp="1"/>
          </p:cNvSpPr>
          <p:nvPr>
            <p:ph type="ctrTitle"/>
          </p:nvPr>
        </p:nvSpPr>
        <p:spPr/>
        <p:txBody>
          <a:bodyPr/>
          <a:lstStyle/>
          <a:p>
            <a:r>
              <a:rPr lang="en-GB" dirty="0"/>
              <a:t>Critical thinking and problem solving</a:t>
            </a:r>
            <a:endParaRPr lang="en-US" dirty="0"/>
          </a:p>
        </p:txBody>
      </p:sp>
      <p:sp>
        <p:nvSpPr>
          <p:cNvPr id="3" name="Subtitle 2">
            <a:extLst>
              <a:ext uri="{FF2B5EF4-FFF2-40B4-BE49-F238E27FC236}">
                <a16:creationId xmlns:a16="http://schemas.microsoft.com/office/drawing/2014/main" id="{0BC028F6-9D8D-BCAF-468F-AA77B93442CF}"/>
              </a:ext>
            </a:extLst>
          </p:cNvPr>
          <p:cNvSpPr>
            <a:spLocks noGrp="1"/>
          </p:cNvSpPr>
          <p:nvPr>
            <p:ph type="subTitle" idx="1"/>
          </p:nvPr>
        </p:nvSpPr>
        <p:spPr/>
        <p:txBody>
          <a:bodyPr/>
          <a:lstStyle/>
          <a:p>
            <a:pPr algn="ctr"/>
            <a:r>
              <a:rPr lang="en-GB" dirty="0">
                <a:solidFill>
                  <a:schemeClr val="bg2">
                    <a:lumMod val="75000"/>
                  </a:schemeClr>
                </a:solidFill>
              </a:rPr>
              <a:t>By </a:t>
            </a:r>
            <a:r>
              <a:rPr lang="en-GB" dirty="0" err="1">
                <a:solidFill>
                  <a:schemeClr val="bg2">
                    <a:lumMod val="75000"/>
                  </a:schemeClr>
                </a:solidFill>
              </a:rPr>
              <a:t>Letisha</a:t>
            </a:r>
            <a:r>
              <a:rPr lang="en-GB" dirty="0">
                <a:solidFill>
                  <a:schemeClr val="bg2">
                    <a:lumMod val="75000"/>
                  </a:schemeClr>
                </a:solidFill>
              </a:rPr>
              <a:t> </a:t>
            </a:r>
            <a:r>
              <a:rPr lang="en-GB" dirty="0" err="1">
                <a:solidFill>
                  <a:schemeClr val="bg2">
                    <a:lumMod val="75000"/>
                  </a:schemeClr>
                </a:solidFill>
              </a:rPr>
              <a:t>mcintosh</a:t>
            </a:r>
            <a:r>
              <a:rPr lang="en-GB" dirty="0">
                <a:solidFill>
                  <a:schemeClr val="bg2">
                    <a:lumMod val="75000"/>
                  </a:schemeClr>
                </a:solidFill>
              </a:rPr>
              <a:t> </a:t>
            </a:r>
          </a:p>
          <a:p>
            <a:pPr algn="ctr"/>
            <a:r>
              <a:rPr lang="en-GB" dirty="0">
                <a:solidFill>
                  <a:schemeClr val="bg2">
                    <a:lumMod val="75000"/>
                  </a:schemeClr>
                </a:solidFill>
              </a:rPr>
              <a:t>         2128932</a:t>
            </a:r>
            <a:endParaRPr lang="en-US" dirty="0">
              <a:solidFill>
                <a:schemeClr val="bg2">
                  <a:lumMod val="75000"/>
                </a:schemeClr>
              </a:solidFill>
            </a:endParaRPr>
          </a:p>
        </p:txBody>
      </p:sp>
    </p:spTree>
    <p:extLst>
      <p:ext uri="{BB962C8B-B14F-4D97-AF65-F5344CB8AC3E}">
        <p14:creationId xmlns:p14="http://schemas.microsoft.com/office/powerpoint/2010/main" val="3080031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924E0-E12B-2085-D996-1A8B4936158D}"/>
              </a:ext>
            </a:extLst>
          </p:cNvPr>
          <p:cNvSpPr>
            <a:spLocks noGrp="1"/>
          </p:cNvSpPr>
          <p:nvPr>
            <p:ph type="title"/>
          </p:nvPr>
        </p:nvSpPr>
        <p:spPr/>
        <p:txBody>
          <a:bodyPr/>
          <a:lstStyle/>
          <a:p>
            <a:r>
              <a:rPr lang="en-GB" u="sng" dirty="0"/>
              <a:t>Introduction</a:t>
            </a:r>
            <a:r>
              <a:rPr lang="en-GB" dirty="0"/>
              <a:t> </a:t>
            </a:r>
            <a:endParaRPr lang="en-US" dirty="0"/>
          </a:p>
        </p:txBody>
      </p:sp>
      <p:sp>
        <p:nvSpPr>
          <p:cNvPr id="3" name="Content Placeholder 2">
            <a:extLst>
              <a:ext uri="{FF2B5EF4-FFF2-40B4-BE49-F238E27FC236}">
                <a16:creationId xmlns:a16="http://schemas.microsoft.com/office/drawing/2014/main" id="{449B89B3-602A-B085-1BB6-7E919CFF0B77}"/>
              </a:ext>
            </a:extLst>
          </p:cNvPr>
          <p:cNvSpPr>
            <a:spLocks noGrp="1"/>
          </p:cNvSpPr>
          <p:nvPr>
            <p:ph idx="1"/>
          </p:nvPr>
        </p:nvSpPr>
        <p:spPr>
          <a:xfrm>
            <a:off x="1333369" y="1951101"/>
            <a:ext cx="9905999" cy="3541714"/>
          </a:xfrm>
        </p:spPr>
        <p:txBody>
          <a:bodyPr>
            <a:normAutofit/>
          </a:bodyPr>
          <a:lstStyle/>
          <a:p>
            <a:pPr marL="0" indent="0">
              <a:buNone/>
            </a:pPr>
            <a:r>
              <a:rPr lang="en-GB" sz="2800" dirty="0">
                <a:solidFill>
                  <a:schemeClr val="bg1"/>
                </a:solidFill>
                <a:latin typeface="Arial" panose="020B0604020202020204" pitchFamily="34" charset="0"/>
                <a:cs typeface="Arial" panose="020B0604020202020204" pitchFamily="34" charset="0"/>
              </a:rPr>
              <a:t>This will be a discussion on the necessary framework process of critical thinking and problem solving and looking at examples of why it is important In the healthcare sector, also demonstrating why critical thinking requires thoughts and actions to be examined i</a:t>
            </a:r>
            <a:r>
              <a:rPr lang="en-GB" sz="2800" b="0" i="0" dirty="0">
                <a:solidFill>
                  <a:schemeClr val="bg1"/>
                </a:solidFill>
                <a:effectLst/>
                <a:latin typeface="Arial" panose="020B0604020202020204" pitchFamily="34" charset="0"/>
                <a:cs typeface="Arial" panose="020B0604020202020204" pitchFamily="34" charset="0"/>
              </a:rPr>
              <a:t>n a way that is not influenced only by personal feelings or opinions</a:t>
            </a:r>
            <a:r>
              <a:rPr lang="en-GB" sz="2800" dirty="0">
                <a:solidFill>
                  <a:schemeClr val="bg1"/>
                </a:solidFill>
                <a:latin typeface="Arial" panose="020B0604020202020204" pitchFamily="34" charset="0"/>
                <a:cs typeface="Arial" panose="020B0604020202020204" pitchFamily="34" charset="0"/>
              </a:rPr>
              <a:t>.</a:t>
            </a:r>
            <a:endParaRPr lang="en-GB" dirty="0"/>
          </a:p>
        </p:txBody>
      </p:sp>
    </p:spTree>
    <p:extLst>
      <p:ext uri="{BB962C8B-B14F-4D97-AF65-F5344CB8AC3E}">
        <p14:creationId xmlns:p14="http://schemas.microsoft.com/office/powerpoint/2010/main" val="606605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4A117D-78D0-FC9B-660E-9253F754339E}"/>
              </a:ext>
            </a:extLst>
          </p:cNvPr>
          <p:cNvSpPr>
            <a:spLocks noGrp="1"/>
          </p:cNvSpPr>
          <p:nvPr>
            <p:ph idx="1"/>
          </p:nvPr>
        </p:nvSpPr>
        <p:spPr>
          <a:xfrm>
            <a:off x="1141412" y="1452564"/>
            <a:ext cx="10336211" cy="5274468"/>
          </a:xfrm>
        </p:spPr>
        <p:txBody>
          <a:bodyPr>
            <a:normAutofit lnSpcReduction="10000"/>
          </a:bodyPr>
          <a:lstStyle/>
          <a:p>
            <a:r>
              <a:rPr lang="en-GB" b="0" i="0" dirty="0">
                <a:solidFill>
                  <a:schemeClr val="bg1"/>
                </a:solidFill>
                <a:effectLst/>
                <a:latin typeface="Arial" panose="020B0604020202020204" pitchFamily="34" charset="0"/>
                <a:cs typeface="Arial" panose="020B0604020202020204" pitchFamily="34" charset="0"/>
              </a:rPr>
              <a:t>Critical thinking is the ability to think clearly and rationally about what to do or what to believe.</a:t>
            </a:r>
          </a:p>
          <a:p>
            <a:pPr marL="0" indent="0">
              <a:buNone/>
            </a:pPr>
            <a:r>
              <a:rPr lang="en-GB" b="0" i="0" dirty="0">
                <a:solidFill>
                  <a:schemeClr val="bg1"/>
                </a:solidFill>
                <a:effectLst/>
                <a:latin typeface="Arial" panose="020B0604020202020204" pitchFamily="34" charset="0"/>
                <a:cs typeface="Arial" panose="020B0604020202020204" pitchFamily="34" charset="0"/>
              </a:rPr>
              <a:t>(BMJ,2017)</a:t>
            </a:r>
          </a:p>
          <a:p>
            <a:r>
              <a:rPr lang="en-GB" b="0" i="0" dirty="0">
                <a:solidFill>
                  <a:schemeClr val="bg1"/>
                </a:solidFill>
                <a:effectLst/>
                <a:latin typeface="Arial" panose="020B0604020202020204" pitchFamily="34" charset="0"/>
                <a:cs typeface="Arial" panose="020B0604020202020204" pitchFamily="34" charset="0"/>
              </a:rPr>
              <a:t>According to </a:t>
            </a:r>
            <a:r>
              <a:rPr lang="en-GB" b="0" i="1" dirty="0">
                <a:solidFill>
                  <a:schemeClr val="bg1"/>
                </a:solidFill>
                <a:effectLst/>
                <a:latin typeface="Arial" panose="020B0604020202020204" pitchFamily="34" charset="0"/>
                <a:cs typeface="Arial" panose="020B0604020202020204" pitchFamily="34" charset="0"/>
              </a:rPr>
              <a:t>Nursing Philosophy(2021)</a:t>
            </a:r>
            <a:r>
              <a:rPr lang="en-GB" b="0" i="0" dirty="0">
                <a:solidFill>
                  <a:schemeClr val="bg1"/>
                </a:solidFill>
                <a:effectLst/>
                <a:latin typeface="Arial" panose="020B0604020202020204" pitchFamily="34" charset="0"/>
                <a:cs typeface="Arial" panose="020B0604020202020204" pitchFamily="34" charset="0"/>
              </a:rPr>
              <a:t>critical thinking </a:t>
            </a:r>
            <a:r>
              <a:rPr lang="en-GB" dirty="0">
                <a:solidFill>
                  <a:schemeClr val="bg1"/>
                </a:solidFill>
                <a:latin typeface="Arial" panose="020B0604020202020204" pitchFamily="34" charset="0"/>
                <a:cs typeface="Arial" panose="020B0604020202020204" pitchFamily="34" charset="0"/>
              </a:rPr>
              <a:t>is</a:t>
            </a:r>
            <a:r>
              <a:rPr lang="en-GB" b="0" i="0" dirty="0">
                <a:solidFill>
                  <a:schemeClr val="bg1"/>
                </a:solidFill>
                <a:effectLst/>
                <a:latin typeface="Arial" panose="020B0604020202020204" pitchFamily="34" charset="0"/>
                <a:cs typeface="Arial" panose="020B0604020202020204" pitchFamily="34" charset="0"/>
              </a:rPr>
              <a:t> an essential element for true excellence in care and that it should be encouraged among professionals</a:t>
            </a:r>
          </a:p>
          <a:p>
            <a:pPr fontAlgn="base"/>
            <a:r>
              <a:rPr lang="en-GB" b="0" i="0" dirty="0">
                <a:solidFill>
                  <a:srgbClr val="000000"/>
                </a:solidFill>
                <a:effectLst/>
                <a:latin typeface="Arial" panose="020B0604020202020204" pitchFamily="34" charset="0"/>
                <a:cs typeface="Arial" panose="020B0604020202020204" pitchFamily="34" charset="0"/>
              </a:rPr>
              <a:t>It’s not about being negative or criticising, it is more about actively seeking  out different opinions and approaches through asking questions for example ;</a:t>
            </a:r>
            <a:r>
              <a:rPr lang="en-GB" b="0" i="1" dirty="0">
                <a:solidFill>
                  <a:srgbClr val="000000"/>
                </a:solidFill>
                <a:effectLst/>
                <a:latin typeface="Arial" panose="020B0604020202020204" pitchFamily="34" charset="0"/>
                <a:cs typeface="Arial" panose="020B0604020202020204" pitchFamily="34" charset="0"/>
              </a:rPr>
              <a:t>What else do I need to know and how can this situations be improved? Without  being </a:t>
            </a:r>
            <a:r>
              <a:rPr lang="en-GB" b="0" i="0" dirty="0">
                <a:solidFill>
                  <a:srgbClr val="000000"/>
                </a:solidFill>
                <a:effectLst/>
                <a:latin typeface="Arial" panose="020B0604020202020204" pitchFamily="34" charset="0"/>
                <a:cs typeface="Arial" panose="020B0604020202020204" pitchFamily="34" charset="0"/>
              </a:rPr>
              <a:t>biases or passing judgements.</a:t>
            </a:r>
          </a:p>
          <a:p>
            <a:pPr marL="0" indent="0" fontAlgn="base">
              <a:buNone/>
            </a:pPr>
            <a:r>
              <a:rPr lang="en-GB" dirty="0">
                <a:solidFill>
                  <a:schemeClr val="bg1"/>
                </a:solidFill>
              </a:rPr>
              <a:t>(UWTSD,2023)</a:t>
            </a:r>
            <a:endParaRPr lang="en-US" dirty="0">
              <a:solidFill>
                <a:schemeClr val="bg1"/>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4AE01434-5177-9302-979E-A8048041A623}"/>
              </a:ext>
            </a:extLst>
          </p:cNvPr>
          <p:cNvSpPr txBox="1">
            <a:spLocks noGrp="1"/>
          </p:cNvSpPr>
          <p:nvPr>
            <p:ph type="title"/>
          </p:nvPr>
        </p:nvSpPr>
        <p:spPr>
          <a:xfrm>
            <a:off x="1356519" y="224024"/>
            <a:ext cx="9905998" cy="134760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r>
              <a:rPr lang="en-GB" u="sng" dirty="0"/>
              <a:t>What is Critical thinking and problem solving ?</a:t>
            </a:r>
            <a:endParaRPr lang="en-US" u="sng" dirty="0"/>
          </a:p>
        </p:txBody>
      </p:sp>
    </p:spTree>
    <p:extLst>
      <p:ext uri="{BB962C8B-B14F-4D97-AF65-F5344CB8AC3E}">
        <p14:creationId xmlns:p14="http://schemas.microsoft.com/office/powerpoint/2010/main" val="4021216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3B0B91-8108-B625-9698-C96C4A22E931}"/>
              </a:ext>
            </a:extLst>
          </p:cNvPr>
          <p:cNvSpPr>
            <a:spLocks noGrp="1"/>
          </p:cNvSpPr>
          <p:nvPr>
            <p:ph idx="1"/>
          </p:nvPr>
        </p:nvSpPr>
        <p:spPr>
          <a:xfrm>
            <a:off x="1248568" y="1685406"/>
            <a:ext cx="4847432" cy="4648388"/>
          </a:xfrm>
        </p:spPr>
        <p:txBody>
          <a:bodyPr>
            <a:normAutofit fontScale="77500" lnSpcReduction="20000"/>
          </a:bodyPr>
          <a:lstStyle/>
          <a:p>
            <a:pPr marL="0" indent="0">
              <a:buNone/>
            </a:pPr>
            <a:r>
              <a:rPr lang="en-GB" b="0" i="0" dirty="0">
                <a:solidFill>
                  <a:schemeClr val="tx1">
                    <a:lumMod val="10000"/>
                  </a:schemeClr>
                </a:solidFill>
                <a:effectLst/>
                <a:latin typeface="Arial" panose="020B0604020202020204" pitchFamily="34" charset="0"/>
              </a:rPr>
              <a:t>Critical thinking and problem solving is a active and skill full disciplined process such:</a:t>
            </a:r>
          </a:p>
          <a:p>
            <a:r>
              <a:rPr lang="en-GB" dirty="0">
                <a:solidFill>
                  <a:schemeClr val="tx1">
                    <a:lumMod val="10000"/>
                  </a:schemeClr>
                </a:solidFill>
                <a:latin typeface="Arial" panose="020B0604020202020204" pitchFamily="34" charset="0"/>
              </a:rPr>
              <a:t>A</a:t>
            </a:r>
            <a:r>
              <a:rPr lang="en-GB" b="0" i="0" dirty="0">
                <a:solidFill>
                  <a:schemeClr val="tx1">
                    <a:lumMod val="10000"/>
                  </a:schemeClr>
                </a:solidFill>
                <a:effectLst/>
                <a:latin typeface="Arial" panose="020B0604020202020204" pitchFamily="34" charset="0"/>
              </a:rPr>
              <a:t>nalysing</a:t>
            </a:r>
            <a:endParaRPr lang="en-GB" dirty="0">
              <a:solidFill>
                <a:schemeClr val="tx1">
                  <a:lumMod val="10000"/>
                </a:schemeClr>
              </a:solidFill>
              <a:latin typeface="Arial" panose="020B0604020202020204" pitchFamily="34" charset="0"/>
            </a:endParaRPr>
          </a:p>
          <a:p>
            <a:r>
              <a:rPr lang="en-GB" b="0" i="0" dirty="0">
                <a:solidFill>
                  <a:schemeClr val="tx1">
                    <a:lumMod val="10000"/>
                  </a:schemeClr>
                </a:solidFill>
                <a:effectLst/>
                <a:latin typeface="Arial" panose="020B0604020202020204" pitchFamily="34" charset="0"/>
              </a:rPr>
              <a:t> synthesizing</a:t>
            </a:r>
            <a:endParaRPr lang="en-GB" dirty="0">
              <a:solidFill>
                <a:schemeClr val="tx1">
                  <a:lumMod val="10000"/>
                </a:schemeClr>
              </a:solidFill>
              <a:latin typeface="Arial" panose="020B0604020202020204" pitchFamily="34" charset="0"/>
            </a:endParaRPr>
          </a:p>
          <a:p>
            <a:r>
              <a:rPr lang="en-GB" b="0" i="0" dirty="0">
                <a:solidFill>
                  <a:schemeClr val="tx1">
                    <a:lumMod val="10000"/>
                  </a:schemeClr>
                </a:solidFill>
                <a:effectLst/>
                <a:latin typeface="Arial" panose="020B0604020202020204" pitchFamily="34" charset="0"/>
              </a:rPr>
              <a:t>problem recognition</a:t>
            </a:r>
          </a:p>
          <a:p>
            <a:r>
              <a:rPr lang="en-GB" b="0" i="0" dirty="0">
                <a:solidFill>
                  <a:schemeClr val="tx1">
                    <a:lumMod val="10000"/>
                  </a:schemeClr>
                </a:solidFill>
                <a:effectLst/>
                <a:latin typeface="Arial" panose="020B0604020202020204" pitchFamily="34" charset="0"/>
              </a:rPr>
              <a:t>Evaluation of information</a:t>
            </a:r>
          </a:p>
          <a:p>
            <a:pPr marL="0" indent="0">
              <a:buNone/>
            </a:pPr>
            <a:r>
              <a:rPr lang="en-GB" b="0" i="0" dirty="0">
                <a:solidFill>
                  <a:schemeClr val="tx1">
                    <a:lumMod val="10000"/>
                  </a:schemeClr>
                </a:solidFill>
                <a:effectLst/>
                <a:latin typeface="Arial" panose="020B0604020202020204" pitchFamily="34" charset="0"/>
              </a:rPr>
              <a:t>This all generated by, observation, experience, reflection, reasoning, or communication, where</a:t>
            </a:r>
            <a:r>
              <a:rPr lang="en-GB" b="0" i="0" dirty="0">
                <a:solidFill>
                  <a:schemeClr val="tx1">
                    <a:lumMod val="10000"/>
                  </a:schemeClr>
                </a:solidFill>
                <a:effectLst/>
                <a:latin typeface="Roboto" panose="02000000000000000000" pitchFamily="2" charset="0"/>
              </a:rPr>
              <a:t> a conclusion is reached on the basis of evidence and reasoning</a:t>
            </a:r>
            <a:r>
              <a:rPr lang="en-GB" b="0" i="0" dirty="0">
                <a:solidFill>
                  <a:schemeClr val="tx1">
                    <a:lumMod val="10000"/>
                  </a:schemeClr>
                </a:solidFill>
                <a:effectLst/>
                <a:latin typeface="Arial" panose="020B0604020202020204" pitchFamily="34" charset="0"/>
              </a:rPr>
              <a:t> as a guide to action (Belecina,</a:t>
            </a:r>
            <a:r>
              <a:rPr lang="en-GB" dirty="0">
                <a:solidFill>
                  <a:schemeClr val="tx1">
                    <a:lumMod val="10000"/>
                  </a:schemeClr>
                </a:solidFill>
                <a:latin typeface="Arial" panose="020B0604020202020204" pitchFamily="34" charset="0"/>
              </a:rPr>
              <a:t>2</a:t>
            </a:r>
            <a:r>
              <a:rPr lang="en-GB" b="0" i="0" dirty="0">
                <a:solidFill>
                  <a:schemeClr val="tx1">
                    <a:lumMod val="10000"/>
                  </a:schemeClr>
                </a:solidFill>
                <a:effectLst/>
                <a:latin typeface="Arial" panose="020B0604020202020204" pitchFamily="34" charset="0"/>
              </a:rPr>
              <a:t>018)</a:t>
            </a:r>
          </a:p>
          <a:p>
            <a:endParaRPr lang="en-GB" b="0" i="0" dirty="0">
              <a:solidFill>
                <a:srgbClr val="222222"/>
              </a:solidFill>
              <a:effectLst/>
              <a:latin typeface="Arial" panose="020B0604020202020204" pitchFamily="34" charset="0"/>
            </a:endParaRPr>
          </a:p>
        </p:txBody>
      </p:sp>
      <p:graphicFrame>
        <p:nvGraphicFramePr>
          <p:cNvPr id="4" name="Diagram 3">
            <a:extLst>
              <a:ext uri="{FF2B5EF4-FFF2-40B4-BE49-F238E27FC236}">
                <a16:creationId xmlns:a16="http://schemas.microsoft.com/office/drawing/2014/main" id="{81688051-E6F3-78B1-3414-61BE61D12026}"/>
              </a:ext>
            </a:extLst>
          </p:cNvPr>
          <p:cNvGraphicFramePr/>
          <p:nvPr>
            <p:extLst>
              <p:ext uri="{D42A27DB-BD31-4B8C-83A1-F6EECF244321}">
                <p14:modId xmlns:p14="http://schemas.microsoft.com/office/powerpoint/2010/main" val="756063344"/>
              </p:ext>
            </p:extLst>
          </p:nvPr>
        </p:nvGraphicFramePr>
        <p:xfrm>
          <a:off x="6392068" y="400614"/>
          <a:ext cx="5772942" cy="5933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5">
            <a:extLst>
              <a:ext uri="{FF2B5EF4-FFF2-40B4-BE49-F238E27FC236}">
                <a16:creationId xmlns:a16="http://schemas.microsoft.com/office/drawing/2014/main" id="{A9C9D41F-607B-7EF4-7C96-E661FE817524}"/>
              </a:ext>
            </a:extLst>
          </p:cNvPr>
          <p:cNvSpPr>
            <a:spLocks noGrp="1"/>
          </p:cNvSpPr>
          <p:nvPr>
            <p:ph type="title"/>
          </p:nvPr>
        </p:nvSpPr>
        <p:spPr>
          <a:xfrm>
            <a:off x="1439069" y="206836"/>
            <a:ext cx="9905998" cy="1478570"/>
          </a:xfrm>
        </p:spPr>
        <p:txBody>
          <a:bodyPr/>
          <a:lstStyle/>
          <a:p>
            <a:r>
              <a:rPr lang="en-GB" u="sng" dirty="0"/>
              <a:t>Critical thinking and problem solving </a:t>
            </a:r>
            <a:endParaRPr lang="en-US" u="sng" dirty="0"/>
          </a:p>
        </p:txBody>
      </p:sp>
    </p:spTree>
    <p:extLst>
      <p:ext uri="{BB962C8B-B14F-4D97-AF65-F5344CB8AC3E}">
        <p14:creationId xmlns:p14="http://schemas.microsoft.com/office/powerpoint/2010/main" val="750986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9041F-E6E9-43DE-F2A1-1C863353295C}"/>
              </a:ext>
            </a:extLst>
          </p:cNvPr>
          <p:cNvSpPr>
            <a:spLocks noGrp="1"/>
          </p:cNvSpPr>
          <p:nvPr>
            <p:ph type="title"/>
          </p:nvPr>
        </p:nvSpPr>
        <p:spPr/>
        <p:txBody>
          <a:bodyPr>
            <a:normAutofit/>
          </a:bodyPr>
          <a:lstStyle/>
          <a:p>
            <a:r>
              <a:rPr lang="en-GB" dirty="0"/>
              <a:t> </a:t>
            </a:r>
            <a:r>
              <a:rPr lang="en-GB" b="0" i="0" dirty="0">
                <a:solidFill>
                  <a:srgbClr val="333333"/>
                </a:solidFill>
                <a:effectLst/>
                <a:latin typeface="interfaceregular"/>
              </a:rPr>
              <a:t> </a:t>
            </a:r>
            <a:r>
              <a:rPr lang="en-GB" sz="3200" u="sng" dirty="0">
                <a:latin typeface="interfaceregular"/>
              </a:rPr>
              <a:t>Why is critical thinking and problem solving e</a:t>
            </a:r>
            <a:r>
              <a:rPr lang="en-GB" sz="3200" b="0" i="0" u="sng" dirty="0">
                <a:effectLst/>
                <a:latin typeface="interfaceregular"/>
              </a:rPr>
              <a:t>ssential in health and social care?</a:t>
            </a:r>
            <a:endParaRPr lang="en-US" sz="3200" u="sng" dirty="0"/>
          </a:p>
        </p:txBody>
      </p:sp>
      <p:sp>
        <p:nvSpPr>
          <p:cNvPr id="3" name="Content Placeholder 2">
            <a:extLst>
              <a:ext uri="{FF2B5EF4-FFF2-40B4-BE49-F238E27FC236}">
                <a16:creationId xmlns:a16="http://schemas.microsoft.com/office/drawing/2014/main" id="{CE689EE0-E49E-CC64-0D11-5566F40D594F}"/>
              </a:ext>
            </a:extLst>
          </p:cNvPr>
          <p:cNvSpPr>
            <a:spLocks noGrp="1"/>
          </p:cNvSpPr>
          <p:nvPr>
            <p:ph idx="1"/>
          </p:nvPr>
        </p:nvSpPr>
        <p:spPr>
          <a:xfrm>
            <a:off x="6797672" y="1085906"/>
            <a:ext cx="4414440" cy="5569439"/>
          </a:xfrm>
        </p:spPr>
        <p:txBody>
          <a:bodyPr>
            <a:normAutofit fontScale="85000" lnSpcReduction="20000"/>
          </a:bodyPr>
          <a:lstStyle/>
          <a:p>
            <a:endParaRPr lang="en-GB" b="0" i="0" dirty="0">
              <a:solidFill>
                <a:srgbClr val="222222"/>
              </a:solidFill>
              <a:effectLst/>
              <a:latin typeface="Arial" panose="020B0604020202020204" pitchFamily="34" charset="0"/>
            </a:endParaRPr>
          </a:p>
          <a:p>
            <a:endParaRPr lang="en-GB" dirty="0"/>
          </a:p>
          <a:p>
            <a:pPr marL="0" indent="0">
              <a:buNone/>
            </a:pPr>
            <a:r>
              <a:rPr lang="en-GB" sz="2500" dirty="0">
                <a:solidFill>
                  <a:schemeClr val="bg1"/>
                </a:solidFill>
                <a:latin typeface="Arial" panose="020B0604020202020204" pitchFamily="34" charset="0"/>
                <a:cs typeface="Arial" panose="020B0604020202020204" pitchFamily="34" charset="0"/>
              </a:rPr>
              <a:t>It is </a:t>
            </a:r>
            <a:r>
              <a:rPr lang="en-GB" sz="2500" b="0" i="0" dirty="0">
                <a:solidFill>
                  <a:schemeClr val="bg1"/>
                </a:solidFill>
                <a:effectLst/>
                <a:latin typeface="Arial" panose="020B0604020202020204" pitchFamily="34" charset="0"/>
                <a:cs typeface="Arial" panose="020B0604020202020204" pitchFamily="34" charset="0"/>
              </a:rPr>
              <a:t>essential for health and social care professionals to support family carers to balance their needs with those of the person they care for, this might be challenging because many influencing factors can affect these </a:t>
            </a:r>
            <a:r>
              <a:rPr lang="en-GB" sz="2500" dirty="0">
                <a:solidFill>
                  <a:schemeClr val="bg1"/>
                </a:solidFill>
                <a:latin typeface="Arial" panose="020B0604020202020204" pitchFamily="34" charset="0"/>
                <a:cs typeface="Arial" panose="020B0604020202020204" pitchFamily="34" charset="0"/>
              </a:rPr>
              <a:t>decisions </a:t>
            </a:r>
            <a:r>
              <a:rPr lang="en-GB" sz="2500" b="0" i="0" dirty="0">
                <a:solidFill>
                  <a:schemeClr val="bg1"/>
                </a:solidFill>
                <a:effectLst/>
                <a:latin typeface="Arial" panose="020B0604020202020204" pitchFamily="34" charset="0"/>
                <a:cs typeface="Arial" panose="020B0604020202020204" pitchFamily="34" charset="0"/>
              </a:rPr>
              <a:t>such as depth of knowledge or experience through interaction but identify needs </a:t>
            </a:r>
            <a:r>
              <a:rPr lang="en-GB" sz="2500" dirty="0">
                <a:solidFill>
                  <a:schemeClr val="bg1"/>
                </a:solidFill>
                <a:latin typeface="Arial" panose="020B0604020202020204" pitchFamily="34" charset="0"/>
                <a:cs typeface="Arial" panose="020B0604020202020204" pitchFamily="34" charset="0"/>
              </a:rPr>
              <a:t>and </a:t>
            </a:r>
            <a:r>
              <a:rPr lang="en-GB" sz="2500" b="0" i="0" dirty="0">
                <a:solidFill>
                  <a:schemeClr val="bg1"/>
                </a:solidFill>
                <a:effectLst/>
                <a:latin typeface="Arial" panose="020B0604020202020204" pitchFamily="34" charset="0"/>
              </a:rPr>
              <a:t>Findings a deeper understanding aids in the design of strategies to maintain or improve </a:t>
            </a:r>
            <a:r>
              <a:rPr lang="en-GB" sz="2500" dirty="0">
                <a:solidFill>
                  <a:schemeClr val="bg1"/>
                </a:solidFill>
                <a:latin typeface="Arial" panose="020B0604020202020204" pitchFamily="34" charset="0"/>
              </a:rPr>
              <a:t>service users </a:t>
            </a:r>
            <a:r>
              <a:rPr lang="en-GB" sz="2500" b="0" i="0" dirty="0">
                <a:solidFill>
                  <a:schemeClr val="bg1"/>
                </a:solidFill>
                <a:effectLst/>
                <a:latin typeface="Arial" panose="020B0604020202020204" pitchFamily="34" charset="0"/>
              </a:rPr>
              <a:t>quality of life. </a:t>
            </a:r>
          </a:p>
          <a:p>
            <a:pPr marL="0" indent="0">
              <a:buNone/>
            </a:pPr>
            <a:r>
              <a:rPr lang="en-GB" sz="2500" dirty="0">
                <a:solidFill>
                  <a:schemeClr val="bg1"/>
                </a:solidFill>
                <a:latin typeface="Arial" panose="020B0604020202020204" pitchFamily="34" charset="0"/>
              </a:rPr>
              <a:t>(Gamble and Harrison,2017)</a:t>
            </a:r>
            <a:endParaRPr lang="en-US" sz="2500" dirty="0">
              <a:solidFill>
                <a:schemeClr val="bg1"/>
              </a:solidFill>
            </a:endParaRPr>
          </a:p>
        </p:txBody>
      </p:sp>
      <p:pic>
        <p:nvPicPr>
          <p:cNvPr id="4" name="Picture 4">
            <a:extLst>
              <a:ext uri="{FF2B5EF4-FFF2-40B4-BE49-F238E27FC236}">
                <a16:creationId xmlns:a16="http://schemas.microsoft.com/office/drawing/2014/main" id="{443D991E-B336-2992-7852-247002D4EF65}"/>
              </a:ext>
            </a:extLst>
          </p:cNvPr>
          <p:cNvPicPr>
            <a:picLocks noChangeAspect="1"/>
          </p:cNvPicPr>
          <p:nvPr/>
        </p:nvPicPr>
        <p:blipFill>
          <a:blip r:embed="rId2"/>
          <a:stretch>
            <a:fillRect/>
          </a:stretch>
        </p:blipFill>
        <p:spPr>
          <a:xfrm>
            <a:off x="1141413" y="1985178"/>
            <a:ext cx="5376467" cy="3770897"/>
          </a:xfrm>
          <a:prstGeom prst="rect">
            <a:avLst/>
          </a:prstGeom>
        </p:spPr>
      </p:pic>
      <p:sp>
        <p:nvSpPr>
          <p:cNvPr id="8" name="TextBox 7">
            <a:extLst>
              <a:ext uri="{FF2B5EF4-FFF2-40B4-BE49-F238E27FC236}">
                <a16:creationId xmlns:a16="http://schemas.microsoft.com/office/drawing/2014/main" id="{AB4F4DAA-FD77-92ED-B2CD-AA84459817BF}"/>
              </a:ext>
            </a:extLst>
          </p:cNvPr>
          <p:cNvSpPr txBox="1"/>
          <p:nvPr/>
        </p:nvSpPr>
        <p:spPr>
          <a:xfrm>
            <a:off x="1355725" y="5777815"/>
            <a:ext cx="4847431" cy="1200329"/>
          </a:xfrm>
          <a:prstGeom prst="rect">
            <a:avLst/>
          </a:prstGeom>
          <a:noFill/>
        </p:spPr>
        <p:txBody>
          <a:bodyPr wrap="square" rtlCol="0">
            <a:spAutoFit/>
          </a:bodyPr>
          <a:lstStyle/>
          <a:p>
            <a:pPr algn="l"/>
            <a:r>
              <a:rPr lang="en-US" dirty="0">
                <a:solidFill>
                  <a:schemeClr val="bg1"/>
                </a:solidFill>
                <a:hlinkClick r:id="rId3"/>
              </a:rPr>
              <a:t>https://www.careuk.com/help-advice/what-s-the-difference-between-a-care-home-and-a-nursing-home</a:t>
            </a:r>
            <a:endParaRPr lang="en-GB" dirty="0">
              <a:solidFill>
                <a:schemeClr val="bg1"/>
              </a:solidFill>
            </a:endParaRPr>
          </a:p>
          <a:p>
            <a:pPr algn="l"/>
            <a:endParaRPr lang="en-US" dirty="0">
              <a:solidFill>
                <a:schemeClr val="bg1"/>
              </a:solidFill>
            </a:endParaRPr>
          </a:p>
        </p:txBody>
      </p:sp>
    </p:spTree>
    <p:extLst>
      <p:ext uri="{BB962C8B-B14F-4D97-AF65-F5344CB8AC3E}">
        <p14:creationId xmlns:p14="http://schemas.microsoft.com/office/powerpoint/2010/main" val="1408678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1E1FD-DDA3-0C99-5EEE-7B4627115693}"/>
              </a:ext>
            </a:extLst>
          </p:cNvPr>
          <p:cNvSpPr>
            <a:spLocks noGrp="1"/>
          </p:cNvSpPr>
          <p:nvPr>
            <p:ph type="title"/>
          </p:nvPr>
        </p:nvSpPr>
        <p:spPr/>
        <p:txBody>
          <a:bodyPr/>
          <a:lstStyle/>
          <a:p>
            <a:r>
              <a:rPr lang="en-GB" u="sng" dirty="0"/>
              <a:t>Model of critical thinking</a:t>
            </a:r>
            <a:endParaRPr lang="en-US" u="sng" dirty="0"/>
          </a:p>
        </p:txBody>
      </p:sp>
      <p:sp>
        <p:nvSpPr>
          <p:cNvPr id="5" name="Content Placeholder 4">
            <a:extLst>
              <a:ext uri="{FF2B5EF4-FFF2-40B4-BE49-F238E27FC236}">
                <a16:creationId xmlns:a16="http://schemas.microsoft.com/office/drawing/2014/main" id="{F134D56F-E16E-0931-6EA9-2A45932E49AF}"/>
              </a:ext>
            </a:extLst>
          </p:cNvPr>
          <p:cNvSpPr txBox="1">
            <a:spLocks noGrp="1"/>
          </p:cNvSpPr>
          <p:nvPr>
            <p:ph idx="1"/>
          </p:nvPr>
        </p:nvSpPr>
        <p:spPr>
          <a:xfrm>
            <a:off x="837009" y="2368691"/>
            <a:ext cx="3615930" cy="2265044"/>
          </a:xfrm>
          <a:prstGeom prst="rect">
            <a:avLst/>
          </a:prstGeom>
          <a:noFill/>
        </p:spPr>
        <p:txBody>
          <a:bodyPr wrap="square" rtlCol="0">
            <a:spAutoFit/>
          </a:bodyPr>
          <a:lstStyle/>
          <a:p>
            <a:pPr marL="0" indent="0">
              <a:buNone/>
            </a:pPr>
            <a:r>
              <a:rPr lang="en-US" sz="1400" dirty="0">
                <a:solidFill>
                  <a:schemeClr val="bg1"/>
                </a:solidFill>
                <a:latin typeface="Arial" panose="020B0604020202020204" pitchFamily="34" charset="0"/>
                <a:cs typeface="Arial" panose="020B0604020202020204" pitchFamily="34" charset="0"/>
              </a:rPr>
              <a:t>Every patient is different</a:t>
            </a:r>
            <a:r>
              <a:rPr lang="en-GB" sz="1400" dirty="0">
                <a:solidFill>
                  <a:schemeClr val="bg1"/>
                </a:solidFill>
                <a:latin typeface="Arial" panose="020B0604020202020204" pitchFamily="34" charset="0"/>
                <a:cs typeface="Arial" panose="020B0604020202020204" pitchFamily="34" charset="0"/>
              </a:rPr>
              <a:t> so when assessing </a:t>
            </a:r>
            <a:r>
              <a:rPr lang="en-US" sz="1400" dirty="0">
                <a:solidFill>
                  <a:schemeClr val="bg1"/>
                </a:solidFill>
                <a:latin typeface="Arial" panose="020B0604020202020204" pitchFamily="34" charset="0"/>
                <a:cs typeface="Arial" panose="020B0604020202020204" pitchFamily="34" charset="0"/>
              </a:rPr>
              <a:t>a patient </a:t>
            </a:r>
            <a:r>
              <a:rPr lang="en-GB" sz="1400" dirty="0">
                <a:solidFill>
                  <a:schemeClr val="bg1"/>
                </a:solidFill>
                <a:latin typeface="Arial" panose="020B0604020202020204" pitchFamily="34" charset="0"/>
                <a:cs typeface="Arial" panose="020B0604020202020204" pitchFamily="34" charset="0"/>
              </a:rPr>
              <a:t>you should</a:t>
            </a:r>
            <a:r>
              <a:rPr lang="en-US" sz="1400" dirty="0">
                <a:solidFill>
                  <a:schemeClr val="bg1"/>
                </a:solidFill>
                <a:latin typeface="Arial" panose="020B0604020202020204" pitchFamily="34" charset="0"/>
                <a:cs typeface="Arial" panose="020B0604020202020204" pitchFamily="34" charset="0"/>
              </a:rPr>
              <a:t> </a:t>
            </a:r>
            <a:r>
              <a:rPr lang="en-GB" sz="1400" dirty="0">
                <a:solidFill>
                  <a:schemeClr val="bg1"/>
                </a:solidFill>
                <a:latin typeface="Arial" panose="020B0604020202020204" pitchFamily="34" charset="0"/>
                <a:cs typeface="Arial" panose="020B0604020202020204" pitchFamily="34" charset="0"/>
              </a:rPr>
              <a:t>think</a:t>
            </a:r>
            <a:r>
              <a:rPr lang="en-US" sz="1400" dirty="0">
                <a:solidFill>
                  <a:schemeClr val="bg1"/>
                </a:solidFill>
                <a:latin typeface="Arial" panose="020B0604020202020204" pitchFamily="34" charset="0"/>
                <a:cs typeface="Arial" panose="020B0604020202020204" pitchFamily="34" charset="0"/>
              </a:rPr>
              <a:t> about</a:t>
            </a:r>
            <a:r>
              <a:rPr lang="en-GB" sz="1400" dirty="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different aspects of their situation</a:t>
            </a:r>
            <a:r>
              <a:rPr lang="en-GB" sz="1400" dirty="0">
                <a:solidFill>
                  <a:schemeClr val="bg1"/>
                </a:solidFill>
                <a:latin typeface="Arial" panose="020B0604020202020204" pitchFamily="34" charset="0"/>
                <a:cs typeface="Arial" panose="020B0604020202020204" pitchFamily="34" charset="0"/>
              </a:rPr>
              <a:t> before decisions are made that can seriously impact there lives. Because if not could lead negligence and you could be found Legally accountable.</a:t>
            </a:r>
          </a:p>
          <a:p>
            <a:pPr marL="0" indent="0">
              <a:buNone/>
            </a:pPr>
            <a:r>
              <a:rPr lang="en-GB" sz="1400" dirty="0">
                <a:solidFill>
                  <a:schemeClr val="bg1"/>
                </a:solidFill>
                <a:latin typeface="Arial" panose="020B0604020202020204" pitchFamily="34" charset="0"/>
                <a:cs typeface="Arial" panose="020B0604020202020204" pitchFamily="34" charset="0"/>
              </a:rPr>
              <a:t>(</a:t>
            </a:r>
            <a:r>
              <a:rPr lang="en-US" sz="1400" dirty="0">
                <a:solidFill>
                  <a:schemeClr val="bg1"/>
                </a:solidFill>
                <a:latin typeface="Arial" panose="020B0604020202020204" pitchFamily="34" charset="0"/>
                <a:cs typeface="Arial" panose="020B0604020202020204" pitchFamily="34" charset="0"/>
              </a:rPr>
              <a:t>Frohman</a:t>
            </a:r>
            <a:r>
              <a:rPr lang="en-GB" sz="1400" dirty="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&amp; Lupton</a:t>
            </a:r>
            <a:r>
              <a:rPr lang="en-GB" sz="1400" dirty="0">
                <a:solidFill>
                  <a:schemeClr val="bg1"/>
                </a:solidFill>
                <a:latin typeface="Arial" panose="020B0604020202020204" pitchFamily="34" charset="0"/>
                <a:cs typeface="Arial" panose="020B0604020202020204" pitchFamily="34" charset="0"/>
              </a:rPr>
              <a:t>,</a:t>
            </a:r>
            <a:r>
              <a:rPr lang="en-US" sz="1400" dirty="0">
                <a:solidFill>
                  <a:schemeClr val="bg1"/>
                </a:solidFill>
                <a:latin typeface="Arial" panose="020B0604020202020204" pitchFamily="34" charset="0"/>
                <a:cs typeface="Arial" panose="020B0604020202020204" pitchFamily="34" charset="0"/>
              </a:rPr>
              <a:t>202</a:t>
            </a:r>
            <a:r>
              <a:rPr lang="en-GB" sz="1400" dirty="0">
                <a:solidFill>
                  <a:schemeClr val="bg1"/>
                </a:solidFill>
                <a:latin typeface="Arial" panose="020B0604020202020204" pitchFamily="34" charset="0"/>
                <a:cs typeface="Arial" panose="020B0604020202020204" pitchFamily="34" charset="0"/>
              </a:rPr>
              <a:t>0)</a:t>
            </a:r>
            <a:endParaRPr lang="en-US" sz="1400" dirty="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4C5F19F-929E-8BD2-E523-7975D22A2812}"/>
              </a:ext>
            </a:extLst>
          </p:cNvPr>
          <p:cNvSpPr txBox="1"/>
          <p:nvPr/>
        </p:nvSpPr>
        <p:spPr>
          <a:xfrm>
            <a:off x="5175647" y="2514600"/>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1566C110-8D78-4FCA-BE01-6434C2794EEE}"/>
              </a:ext>
            </a:extLst>
          </p:cNvPr>
          <p:cNvSpPr txBox="1"/>
          <p:nvPr/>
        </p:nvSpPr>
        <p:spPr>
          <a:xfrm>
            <a:off x="5175647" y="2514600"/>
            <a:ext cx="1828800" cy="1828800"/>
          </a:xfrm>
          <a:prstGeom prst="rect">
            <a:avLst/>
          </a:prstGeom>
          <a:noFill/>
        </p:spPr>
        <p:txBody>
          <a:bodyPr wrap="square" rtlCol="0">
            <a:spAutoFit/>
          </a:bodyPr>
          <a:lstStyle/>
          <a:p>
            <a:pPr algn="l"/>
            <a:endParaRPr lang="en-US" dirty="0"/>
          </a:p>
        </p:txBody>
      </p:sp>
      <p:pic>
        <p:nvPicPr>
          <p:cNvPr id="11" name="Picture 10">
            <a:extLst>
              <a:ext uri="{FF2B5EF4-FFF2-40B4-BE49-F238E27FC236}">
                <a16:creationId xmlns:a16="http://schemas.microsoft.com/office/drawing/2014/main" id="{73EE0696-2126-AE96-A33A-35BE90D50F5F}"/>
              </a:ext>
            </a:extLst>
          </p:cNvPr>
          <p:cNvPicPr>
            <a:picLocks noChangeAspect="1"/>
          </p:cNvPicPr>
          <p:nvPr/>
        </p:nvPicPr>
        <p:blipFill>
          <a:blip r:embed="rId2"/>
          <a:stretch>
            <a:fillRect/>
          </a:stretch>
        </p:blipFill>
        <p:spPr>
          <a:xfrm>
            <a:off x="5691188" y="1714500"/>
            <a:ext cx="5143500" cy="3429000"/>
          </a:xfrm>
          <a:prstGeom prst="rect">
            <a:avLst/>
          </a:prstGeom>
        </p:spPr>
      </p:pic>
    </p:spTree>
    <p:extLst>
      <p:ext uri="{BB962C8B-B14F-4D97-AF65-F5344CB8AC3E}">
        <p14:creationId xmlns:p14="http://schemas.microsoft.com/office/powerpoint/2010/main" val="3250075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1773-A46A-840F-CDE5-E482362F04F3}"/>
              </a:ext>
            </a:extLst>
          </p:cNvPr>
          <p:cNvSpPr>
            <a:spLocks noGrp="1"/>
          </p:cNvSpPr>
          <p:nvPr>
            <p:ph type="title"/>
          </p:nvPr>
        </p:nvSpPr>
        <p:spPr/>
        <p:txBody>
          <a:bodyPr/>
          <a:lstStyle/>
          <a:p>
            <a:r>
              <a:rPr lang="en-GB" u="sng" dirty="0"/>
              <a:t>Critical thinking </a:t>
            </a:r>
            <a:endParaRPr lang="en-US" u="sng" dirty="0"/>
          </a:p>
        </p:txBody>
      </p:sp>
      <p:sp>
        <p:nvSpPr>
          <p:cNvPr id="3" name="Content Placeholder 2">
            <a:extLst>
              <a:ext uri="{FF2B5EF4-FFF2-40B4-BE49-F238E27FC236}">
                <a16:creationId xmlns:a16="http://schemas.microsoft.com/office/drawing/2014/main" id="{12A687E0-CF13-C00C-25A2-986C0EDF505D}"/>
              </a:ext>
            </a:extLst>
          </p:cNvPr>
          <p:cNvSpPr>
            <a:spLocks noGrp="1"/>
          </p:cNvSpPr>
          <p:nvPr>
            <p:ph idx="1"/>
          </p:nvPr>
        </p:nvSpPr>
        <p:spPr>
          <a:xfrm>
            <a:off x="843757" y="1948260"/>
            <a:ext cx="9905999" cy="3541714"/>
          </a:xfrm>
        </p:spPr>
        <p:txBody>
          <a:bodyPr/>
          <a:lstStyle/>
          <a:p>
            <a:pPr marL="0" indent="0">
              <a:buNone/>
            </a:pPr>
            <a:r>
              <a:rPr lang="en-GB" dirty="0">
                <a:solidFill>
                  <a:schemeClr val="bg1"/>
                </a:solidFill>
              </a:rPr>
              <a:t>For example I had to uses critical thinking when catering for a friend, her glucose level where running at a high level and continued running high after 1 and a half hours. With all the given facts I had to make the decision whether to give her a correction dose which could make her possibly fall into hypo (</a:t>
            </a:r>
            <a:r>
              <a:rPr lang="en-GB" dirty="0"/>
              <a:t>Hypoglycaemia) </a:t>
            </a:r>
            <a:r>
              <a:rPr lang="en-GB" dirty="0">
                <a:solidFill>
                  <a:schemeClr val="bg1"/>
                </a:solidFill>
              </a:rPr>
              <a:t>wait another 1hour where she could become DKA (</a:t>
            </a:r>
            <a:r>
              <a:rPr lang="en-GB" b="0" i="0" dirty="0">
                <a:solidFill>
                  <a:srgbClr val="E8EAED"/>
                </a:solidFill>
                <a:effectLst/>
                <a:latin typeface="Google Sans"/>
              </a:rPr>
              <a:t>Diabetic ketoacidosis</a:t>
            </a:r>
            <a:r>
              <a:rPr lang="en-GB" b="0" i="0" dirty="0">
                <a:solidFill>
                  <a:schemeClr val="bg1"/>
                </a:solidFill>
                <a:effectLst/>
                <a:latin typeface="Google Sans"/>
              </a:rPr>
              <a:t>)</a:t>
            </a:r>
            <a:r>
              <a:rPr lang="en-GB" dirty="0">
                <a:solidFill>
                  <a:schemeClr val="bg1"/>
                </a:solidFill>
              </a:rPr>
              <a:t>. Using my critical thinking I was able to make the right decision that suited her needs.</a:t>
            </a:r>
            <a:endParaRPr lang="en-US" dirty="0">
              <a:solidFill>
                <a:schemeClr val="bg1"/>
              </a:solidFill>
            </a:endParaRPr>
          </a:p>
        </p:txBody>
      </p:sp>
    </p:spTree>
    <p:extLst>
      <p:ext uri="{BB962C8B-B14F-4D97-AF65-F5344CB8AC3E}">
        <p14:creationId xmlns:p14="http://schemas.microsoft.com/office/powerpoint/2010/main" val="3733798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4DB72-1D15-72F7-1844-44E4DD555544}"/>
              </a:ext>
            </a:extLst>
          </p:cNvPr>
          <p:cNvSpPr>
            <a:spLocks noGrp="1"/>
          </p:cNvSpPr>
          <p:nvPr>
            <p:ph type="title"/>
          </p:nvPr>
        </p:nvSpPr>
        <p:spPr/>
        <p:txBody>
          <a:bodyPr/>
          <a:lstStyle/>
          <a:p>
            <a:r>
              <a:rPr lang="en-GB" u="sng" dirty="0"/>
              <a:t>Conclusion</a:t>
            </a:r>
            <a:r>
              <a:rPr lang="en-GB" dirty="0"/>
              <a:t> </a:t>
            </a:r>
            <a:endParaRPr lang="en-US" dirty="0"/>
          </a:p>
        </p:txBody>
      </p:sp>
      <p:sp>
        <p:nvSpPr>
          <p:cNvPr id="3" name="Content Placeholder 2">
            <a:extLst>
              <a:ext uri="{FF2B5EF4-FFF2-40B4-BE49-F238E27FC236}">
                <a16:creationId xmlns:a16="http://schemas.microsoft.com/office/drawing/2014/main" id="{2CFCC8EB-8E9D-F618-F49B-08FC24B82FEF}"/>
              </a:ext>
            </a:extLst>
          </p:cNvPr>
          <p:cNvSpPr>
            <a:spLocks noGrp="1"/>
          </p:cNvSpPr>
          <p:nvPr>
            <p:ph idx="1"/>
          </p:nvPr>
        </p:nvSpPr>
        <p:spPr>
          <a:xfrm>
            <a:off x="1141412" y="2097088"/>
            <a:ext cx="9905999" cy="3541714"/>
          </a:xfrm>
        </p:spPr>
        <p:txBody>
          <a:bodyPr>
            <a:normAutofit fontScale="92500" lnSpcReduction="20000"/>
          </a:bodyPr>
          <a:lstStyle/>
          <a:p>
            <a:pPr marL="0" indent="0">
              <a:buNone/>
            </a:pPr>
            <a:r>
              <a:rPr lang="en-GB" sz="4000" dirty="0">
                <a:solidFill>
                  <a:schemeClr val="bg1"/>
                </a:solidFill>
                <a:latin typeface="Arial" panose="020B0604020202020204" pitchFamily="34" charset="0"/>
                <a:cs typeface="Arial" panose="020B0604020202020204" pitchFamily="34" charset="0"/>
              </a:rPr>
              <a:t>Every decision made can impact the future of either oneself or service user. Critical thinking and problem solving </a:t>
            </a:r>
            <a:r>
              <a:rPr lang="en-GB" sz="4000">
                <a:solidFill>
                  <a:schemeClr val="bg1"/>
                </a:solidFill>
                <a:latin typeface="Arial" panose="020B0604020202020204" pitchFamily="34" charset="0"/>
                <a:cs typeface="Arial" panose="020B0604020202020204" pitchFamily="34" charset="0"/>
              </a:rPr>
              <a:t>is important and </a:t>
            </a:r>
            <a:r>
              <a:rPr lang="en-GB" sz="4000" dirty="0">
                <a:solidFill>
                  <a:schemeClr val="bg1"/>
                </a:solidFill>
                <a:latin typeface="Arial" panose="020B0604020202020204" pitchFamily="34" charset="0"/>
                <a:cs typeface="Arial" panose="020B0604020202020204" pitchFamily="34" charset="0"/>
              </a:rPr>
              <a:t>with a well developed set of skill enables the ability for successfully decisions with the aim of achieving the goal.</a:t>
            </a:r>
          </a:p>
          <a:p>
            <a:pPr marL="0" indent="0">
              <a:buNone/>
            </a:pPr>
            <a:endParaRPr lang="en-GB" b="0" i="0" dirty="0">
              <a:solidFill>
                <a:srgbClr val="3A343A"/>
              </a:solidFill>
              <a:effectLst/>
              <a:latin typeface="Europa"/>
            </a:endParaRPr>
          </a:p>
        </p:txBody>
      </p:sp>
    </p:spTree>
    <p:extLst>
      <p:ext uri="{BB962C8B-B14F-4D97-AF65-F5344CB8AC3E}">
        <p14:creationId xmlns:p14="http://schemas.microsoft.com/office/powerpoint/2010/main" val="1281129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0691A-4C1C-E064-4D15-1E78A161F5F6}"/>
              </a:ext>
            </a:extLst>
          </p:cNvPr>
          <p:cNvSpPr>
            <a:spLocks noGrp="1"/>
          </p:cNvSpPr>
          <p:nvPr>
            <p:ph type="title"/>
          </p:nvPr>
        </p:nvSpPr>
        <p:spPr>
          <a:xfrm>
            <a:off x="1143001" y="260339"/>
            <a:ext cx="9905998" cy="226826"/>
          </a:xfrm>
        </p:spPr>
        <p:txBody>
          <a:bodyPr>
            <a:normAutofit fontScale="90000"/>
          </a:bodyPr>
          <a:lstStyle/>
          <a:p>
            <a:r>
              <a:rPr lang="en-GB" u="sng" dirty="0"/>
              <a:t>Reference</a:t>
            </a:r>
            <a:r>
              <a:rPr lang="en-GB" dirty="0"/>
              <a:t> </a:t>
            </a:r>
            <a:endParaRPr lang="en-US" dirty="0"/>
          </a:p>
        </p:txBody>
      </p:sp>
      <p:sp>
        <p:nvSpPr>
          <p:cNvPr id="3" name="Content Placeholder 2">
            <a:extLst>
              <a:ext uri="{FF2B5EF4-FFF2-40B4-BE49-F238E27FC236}">
                <a16:creationId xmlns:a16="http://schemas.microsoft.com/office/drawing/2014/main" id="{32D86BA2-5EAF-0EB1-6CBC-23E9CFBC5473}"/>
              </a:ext>
            </a:extLst>
          </p:cNvPr>
          <p:cNvSpPr>
            <a:spLocks noGrp="1"/>
          </p:cNvSpPr>
          <p:nvPr>
            <p:ph idx="1"/>
          </p:nvPr>
        </p:nvSpPr>
        <p:spPr>
          <a:xfrm>
            <a:off x="974725" y="2945820"/>
            <a:ext cx="9905999" cy="1478570"/>
          </a:xfrm>
        </p:spPr>
        <p:txBody>
          <a:bodyPr>
            <a:normAutofit/>
          </a:bodyPr>
          <a:lstStyle/>
          <a:p>
            <a:r>
              <a:rPr lang="en-US" sz="1800" dirty="0"/>
              <a:t>Frohman, R, &amp; Lupton, K </a:t>
            </a:r>
            <a:r>
              <a:rPr lang="en-GB" sz="1800" dirty="0"/>
              <a:t>(</a:t>
            </a:r>
            <a:r>
              <a:rPr lang="en-US" sz="1800" dirty="0"/>
              <a:t>2020</a:t>
            </a:r>
            <a:r>
              <a:rPr lang="en-GB" sz="1800" dirty="0"/>
              <a:t>)</a:t>
            </a:r>
            <a:r>
              <a:rPr lang="en-US" sz="1800" dirty="0"/>
              <a:t>, </a:t>
            </a:r>
            <a:r>
              <a:rPr lang="en-US" sz="1800" i="1" dirty="0"/>
              <a:t>Critical Thinking for Nursing, Health and Social Care</a:t>
            </a:r>
            <a:r>
              <a:rPr lang="en-US" sz="1800" dirty="0"/>
              <a:t>, Bloomsbury Publishing Plc, London. Available from: ProQuest </a:t>
            </a:r>
            <a:r>
              <a:rPr lang="en-US" sz="1800" dirty="0" err="1"/>
              <a:t>Ebook</a:t>
            </a:r>
            <a:r>
              <a:rPr lang="en-US" sz="1800" dirty="0"/>
              <a:t> Central. [30 January 2023].Created from trinity on 2023-01-30 17:18:39.</a:t>
            </a:r>
          </a:p>
        </p:txBody>
      </p:sp>
      <p:sp>
        <p:nvSpPr>
          <p:cNvPr id="4" name="TextBox 3">
            <a:extLst>
              <a:ext uri="{FF2B5EF4-FFF2-40B4-BE49-F238E27FC236}">
                <a16:creationId xmlns:a16="http://schemas.microsoft.com/office/drawing/2014/main" id="{5D37F959-C705-C97E-44E4-15584D2F467E}"/>
              </a:ext>
            </a:extLst>
          </p:cNvPr>
          <p:cNvSpPr txBox="1"/>
          <p:nvPr/>
        </p:nvSpPr>
        <p:spPr>
          <a:xfrm>
            <a:off x="974725" y="5857216"/>
            <a:ext cx="7706916" cy="646331"/>
          </a:xfrm>
          <a:prstGeom prst="rect">
            <a:avLst/>
          </a:prstGeom>
          <a:noFill/>
        </p:spPr>
        <p:txBody>
          <a:bodyPr wrap="square" rtlCol="0">
            <a:spAutoFit/>
          </a:bodyPr>
          <a:lstStyle/>
          <a:p>
            <a:pPr marL="285750" indent="-285750" algn="l">
              <a:buFont typeface="Arial" panose="020B0604020202020204" pitchFamily="34" charset="0"/>
              <a:buChar char="•"/>
            </a:pPr>
            <a:r>
              <a:rPr lang="en-US" dirty="0"/>
              <a:t>https://uwtsd.careercentre.me/resources/elearning/hub.aspx?redirect=/e-learning/asset/view/4813</a:t>
            </a:r>
          </a:p>
        </p:txBody>
      </p:sp>
      <p:sp>
        <p:nvSpPr>
          <p:cNvPr id="5" name="TextBox 4">
            <a:extLst>
              <a:ext uri="{FF2B5EF4-FFF2-40B4-BE49-F238E27FC236}">
                <a16:creationId xmlns:a16="http://schemas.microsoft.com/office/drawing/2014/main" id="{4E148B31-E864-8DC1-156E-3507C8E2F847}"/>
              </a:ext>
            </a:extLst>
          </p:cNvPr>
          <p:cNvSpPr txBox="1"/>
          <p:nvPr/>
        </p:nvSpPr>
        <p:spPr>
          <a:xfrm>
            <a:off x="974725" y="4153152"/>
            <a:ext cx="8924331" cy="1477328"/>
          </a:xfrm>
          <a:prstGeom prst="rect">
            <a:avLst/>
          </a:prstGeom>
          <a:noFill/>
        </p:spPr>
        <p:txBody>
          <a:bodyPr wrap="square" rtlCol="0">
            <a:spAutoFit/>
          </a:bodyPr>
          <a:lstStyle/>
          <a:p>
            <a:pPr marL="285750" indent="-285750" fontAlgn="t">
              <a:buFont typeface="Arial" panose="020B0604020202020204" pitchFamily="34" charset="0"/>
              <a:buChar char="•"/>
            </a:pPr>
            <a:r>
              <a:rPr lang="en-GB" b="0" i="0" dirty="0">
                <a:effectLst/>
                <a:latin typeface="Roboto" panose="02000000000000000000" pitchFamily="2" charset="0"/>
              </a:rPr>
              <a:t>Gamble , Jean </a:t>
            </a:r>
            <a:r>
              <a:rPr lang="en-GB" b="0" i="0" dirty="0" err="1">
                <a:effectLst/>
                <a:latin typeface="Roboto" panose="02000000000000000000" pitchFamily="2" charset="0"/>
              </a:rPr>
              <a:t>Karyn</a:t>
            </a:r>
            <a:r>
              <a:rPr lang="en-GB" b="0" i="0" dirty="0">
                <a:effectLst/>
                <a:latin typeface="Roboto" panose="02000000000000000000" pitchFamily="2" charset="0"/>
              </a:rPr>
              <a:t>; </a:t>
            </a:r>
            <a:r>
              <a:rPr lang="en-GB" b="0" i="0" dirty="0" err="1">
                <a:effectLst/>
                <a:latin typeface="Roboto" panose="02000000000000000000" pitchFamily="2" charset="0"/>
              </a:rPr>
              <a:t>Dening</a:t>
            </a:r>
            <a:r>
              <a:rPr lang="en-GB" b="0" i="0" dirty="0">
                <a:effectLst/>
                <a:latin typeface="Roboto" panose="02000000000000000000" pitchFamily="2" charset="0"/>
              </a:rPr>
              <a:t> , Karen Harrison (2017) </a:t>
            </a:r>
            <a:r>
              <a:rPr lang="en-GB" b="0" i="1" dirty="0">
                <a:effectLst/>
                <a:latin typeface="Roboto" panose="02000000000000000000" pitchFamily="2" charset="0"/>
              </a:rPr>
              <a:t>Role of the Admiral Nurse in supporting a person with dementia and their family carer</a:t>
            </a:r>
            <a:r>
              <a:rPr lang="en-GB" b="0" i="0" dirty="0">
                <a:effectLst/>
                <a:latin typeface="Roboto" panose="02000000000000000000" pitchFamily="2" charset="0"/>
              </a:rPr>
              <a:t>,pg44</a:t>
            </a:r>
            <a:endParaRPr lang="en-GB" b="1" i="0" dirty="0">
              <a:effectLst/>
              <a:latin typeface="Roboto" panose="02000000000000000000" pitchFamily="2" charset="0"/>
            </a:endParaRPr>
          </a:p>
          <a:p>
            <a:endParaRPr lang="en-GB" b="0" i="0" dirty="0">
              <a:effectLst/>
              <a:latin typeface="Roboto" panose="02000000000000000000" pitchFamily="2" charset="0"/>
            </a:endParaRPr>
          </a:p>
          <a:p>
            <a:pPr fontAlgn="t"/>
            <a:endParaRPr lang="en-GB" b="0" i="0" dirty="0">
              <a:effectLst/>
              <a:latin typeface="Roboto" panose="02000000000000000000" pitchFamily="2" charset="0"/>
            </a:endParaRPr>
          </a:p>
          <a:p>
            <a:pPr algn="l"/>
            <a:endParaRPr lang="en-US" dirty="0"/>
          </a:p>
        </p:txBody>
      </p:sp>
      <p:sp>
        <p:nvSpPr>
          <p:cNvPr id="6" name="TextBox 5">
            <a:extLst>
              <a:ext uri="{FF2B5EF4-FFF2-40B4-BE49-F238E27FC236}">
                <a16:creationId xmlns:a16="http://schemas.microsoft.com/office/drawing/2014/main" id="{A03BDE4A-13BF-94F7-EB11-072BC8FC66AD}"/>
              </a:ext>
            </a:extLst>
          </p:cNvPr>
          <p:cNvSpPr txBox="1"/>
          <p:nvPr/>
        </p:nvSpPr>
        <p:spPr>
          <a:xfrm>
            <a:off x="974725" y="936430"/>
            <a:ext cx="7978775" cy="646331"/>
          </a:xfrm>
          <a:prstGeom prst="rect">
            <a:avLst/>
          </a:prstGeom>
          <a:noFill/>
        </p:spPr>
        <p:txBody>
          <a:bodyPr wrap="square" rtlCol="0">
            <a:spAutoFit/>
          </a:bodyPr>
          <a:lstStyle/>
          <a:p>
            <a:pPr marL="285750" indent="-285750" algn="l">
              <a:buFont typeface="Arial" panose="020B0604020202020204" pitchFamily="34" charset="0"/>
              <a:buChar char="•"/>
            </a:pPr>
            <a:r>
              <a:rPr lang="en-GB" b="0" i="0" dirty="0">
                <a:effectLst/>
                <a:latin typeface="Arial" panose="020B0604020202020204" pitchFamily="34" charset="0"/>
              </a:rPr>
              <a:t>Anna </a:t>
            </a:r>
            <a:r>
              <a:rPr lang="en-GB" b="0" i="0" dirty="0" err="1">
                <a:effectLst/>
                <a:latin typeface="Arial" panose="020B0604020202020204" pitchFamily="34" charset="0"/>
              </a:rPr>
              <a:t>Falcó‐Pegueroles</a:t>
            </a:r>
            <a:r>
              <a:rPr lang="en-GB" b="0" i="0" dirty="0">
                <a:effectLst/>
                <a:latin typeface="Arial" panose="020B0604020202020204" pitchFamily="34" charset="0"/>
              </a:rPr>
              <a:t> et al(2021)</a:t>
            </a:r>
            <a:r>
              <a:rPr lang="en-GB" dirty="0"/>
              <a:t>Nursing Philosophy ,</a:t>
            </a:r>
            <a:r>
              <a:rPr lang="en-GB" b="1" i="0" dirty="0">
                <a:effectLst/>
                <a:latin typeface="Open Sans" panose="02000000000000000000" pitchFamily="2" charset="0"/>
              </a:rPr>
              <a:t> </a:t>
            </a:r>
            <a:r>
              <a:rPr lang="en-GB" i="1" dirty="0">
                <a:effectLst/>
                <a:latin typeface="Open Sans" panose="02000000000000000000" pitchFamily="2" charset="0"/>
              </a:rPr>
              <a:t>Critical thinking in nursing clinical practice, education and research: From attitudes to </a:t>
            </a:r>
            <a:r>
              <a:rPr lang="en-GB" dirty="0">
                <a:effectLst/>
                <a:latin typeface="Open Sans" panose="02000000000000000000" pitchFamily="2" charset="0"/>
              </a:rPr>
              <a:t>virtue</a:t>
            </a:r>
            <a:endParaRPr lang="en-US" dirty="0"/>
          </a:p>
        </p:txBody>
      </p:sp>
      <p:sp>
        <p:nvSpPr>
          <p:cNvPr id="7" name="TextBox 6">
            <a:extLst>
              <a:ext uri="{FF2B5EF4-FFF2-40B4-BE49-F238E27FC236}">
                <a16:creationId xmlns:a16="http://schemas.microsoft.com/office/drawing/2014/main" id="{DB9EF276-CB7C-54FC-911C-973DD4BFAA04}"/>
              </a:ext>
            </a:extLst>
          </p:cNvPr>
          <p:cNvSpPr txBox="1"/>
          <p:nvPr/>
        </p:nvSpPr>
        <p:spPr>
          <a:xfrm>
            <a:off x="974725" y="4933886"/>
            <a:ext cx="6834186" cy="923330"/>
          </a:xfrm>
          <a:prstGeom prst="rect">
            <a:avLst/>
          </a:prstGeom>
          <a:noFill/>
        </p:spPr>
        <p:txBody>
          <a:bodyPr wrap="square" rtlCol="0">
            <a:spAutoFit/>
          </a:bodyPr>
          <a:lstStyle/>
          <a:p>
            <a:pPr marL="285750" indent="-285750" algn="l">
              <a:buFont typeface="Arial" panose="020B0604020202020204" pitchFamily="34" charset="0"/>
              <a:buChar char="•"/>
            </a:pPr>
            <a:r>
              <a:rPr lang="en-GB" b="0" i="0" dirty="0" err="1">
                <a:effectLst/>
                <a:latin typeface="inherit"/>
              </a:rPr>
              <a:t>Sharples</a:t>
            </a:r>
            <a:r>
              <a:rPr lang="en-GB" b="0" i="0" dirty="0">
                <a:effectLst/>
                <a:latin typeface="inherit"/>
              </a:rPr>
              <a:t> J M</a:t>
            </a:r>
            <a:r>
              <a:rPr lang="en-GB" b="0" i="0" dirty="0">
                <a:effectLst/>
                <a:latin typeface="interfaceregular"/>
              </a:rPr>
              <a:t>, </a:t>
            </a:r>
            <a:r>
              <a:rPr lang="en-GB" b="0" i="0" dirty="0" err="1">
                <a:effectLst/>
                <a:latin typeface="inherit"/>
              </a:rPr>
              <a:t>Oxman</a:t>
            </a:r>
            <a:r>
              <a:rPr lang="en-GB" b="0" i="0" dirty="0">
                <a:effectLst/>
                <a:latin typeface="inherit"/>
              </a:rPr>
              <a:t> A D</a:t>
            </a:r>
            <a:r>
              <a:rPr lang="en-GB" b="0" i="0" dirty="0">
                <a:effectLst/>
                <a:latin typeface="interfaceregular"/>
              </a:rPr>
              <a:t>, </a:t>
            </a:r>
            <a:r>
              <a:rPr lang="en-GB" b="0" i="0" dirty="0" err="1">
                <a:effectLst/>
                <a:latin typeface="inherit"/>
              </a:rPr>
              <a:t>Mahtani</a:t>
            </a:r>
            <a:r>
              <a:rPr lang="en-GB" b="0" i="0" dirty="0">
                <a:effectLst/>
                <a:latin typeface="inherit"/>
              </a:rPr>
              <a:t> K R</a:t>
            </a:r>
            <a:r>
              <a:rPr lang="en-GB" b="0" i="0" dirty="0">
                <a:effectLst/>
                <a:latin typeface="interfaceregular"/>
              </a:rPr>
              <a:t>, </a:t>
            </a:r>
            <a:r>
              <a:rPr lang="en-GB" b="0" i="0" dirty="0">
                <a:effectLst/>
                <a:latin typeface="inherit"/>
              </a:rPr>
              <a:t>Chalmers I</a:t>
            </a:r>
            <a:r>
              <a:rPr lang="en-GB" b="0" i="0" dirty="0">
                <a:effectLst/>
                <a:latin typeface="interfaceregular"/>
              </a:rPr>
              <a:t>, </a:t>
            </a:r>
            <a:r>
              <a:rPr lang="en-GB" b="0" i="0" dirty="0">
                <a:effectLst/>
                <a:latin typeface="inherit"/>
              </a:rPr>
              <a:t>Oliver S</a:t>
            </a:r>
            <a:r>
              <a:rPr lang="en-GB" b="0" i="0" dirty="0">
                <a:effectLst/>
                <a:latin typeface="interfaceregular"/>
              </a:rPr>
              <a:t>, </a:t>
            </a:r>
            <a:r>
              <a:rPr lang="en-GB" b="0" i="0" dirty="0">
                <a:effectLst/>
                <a:latin typeface="inherit"/>
              </a:rPr>
              <a:t>Collins K</a:t>
            </a:r>
            <a:r>
              <a:rPr lang="en-GB" b="0" i="0" dirty="0">
                <a:effectLst/>
                <a:latin typeface="interfaceregular"/>
              </a:rPr>
              <a:t> et al. (2017) BMJ ,</a:t>
            </a:r>
            <a:r>
              <a:rPr lang="en-GB" b="0" i="1" dirty="0">
                <a:effectLst/>
                <a:latin typeface="interfaceregular"/>
              </a:rPr>
              <a:t>Critical thinking in healthcare and education</a:t>
            </a:r>
            <a:r>
              <a:rPr lang="en-GB" dirty="0">
                <a:latin typeface="interfaceregular"/>
              </a:rPr>
              <a:t>.</a:t>
            </a:r>
            <a:endParaRPr lang="en-US" dirty="0"/>
          </a:p>
        </p:txBody>
      </p:sp>
      <p:sp>
        <p:nvSpPr>
          <p:cNvPr id="8" name="TextBox 7">
            <a:extLst>
              <a:ext uri="{FF2B5EF4-FFF2-40B4-BE49-F238E27FC236}">
                <a16:creationId xmlns:a16="http://schemas.microsoft.com/office/drawing/2014/main" id="{765F5DE2-6272-5FC3-408B-6959D1CD949D}"/>
              </a:ext>
            </a:extLst>
          </p:cNvPr>
          <p:cNvSpPr txBox="1"/>
          <p:nvPr/>
        </p:nvSpPr>
        <p:spPr>
          <a:xfrm rot="10800000" flipV="1">
            <a:off x="974725" y="1772406"/>
            <a:ext cx="7420370" cy="1477328"/>
          </a:xfrm>
          <a:prstGeom prst="rect">
            <a:avLst/>
          </a:prstGeom>
          <a:noFill/>
        </p:spPr>
        <p:txBody>
          <a:bodyPr wrap="square" rtlCol="0">
            <a:spAutoFit/>
          </a:bodyPr>
          <a:lstStyle/>
          <a:p>
            <a:pPr marL="285750" indent="-285750">
              <a:buFont typeface="Arial" panose="020B0604020202020204" pitchFamily="34" charset="0"/>
              <a:buChar char="•"/>
            </a:pPr>
            <a:r>
              <a:rPr lang="en-GB" b="0" dirty="0">
                <a:effectLst/>
                <a:latin typeface="Calisto MT" panose="02000000000000000000" pitchFamily="2" charset="0"/>
              </a:rPr>
              <a:t> </a:t>
            </a:r>
            <a:r>
              <a:rPr lang="en-GB" b="0" dirty="0" err="1">
                <a:effectLst/>
                <a:latin typeface="Calisto MT" panose="02000000000000000000" pitchFamily="2" charset="0"/>
              </a:rPr>
              <a:t>Belecina</a:t>
            </a:r>
            <a:r>
              <a:rPr lang="en-GB" b="0" dirty="0">
                <a:effectLst/>
                <a:latin typeface="Calisto MT" panose="02000000000000000000" pitchFamily="2" charset="0"/>
              </a:rPr>
              <a:t>. R and   </a:t>
            </a:r>
            <a:r>
              <a:rPr lang="en-GB" b="0" dirty="0" err="1">
                <a:effectLst/>
                <a:latin typeface="Calisto MT" panose="02000000000000000000" pitchFamily="2" charset="0"/>
              </a:rPr>
              <a:t>Ocampo</a:t>
            </a:r>
            <a:r>
              <a:rPr lang="en-GB" b="0" dirty="0">
                <a:effectLst/>
                <a:latin typeface="Calisto MT" panose="02000000000000000000" pitchFamily="2" charset="0"/>
              </a:rPr>
              <a:t>. J (2018)</a:t>
            </a:r>
            <a:endParaRPr lang="en-GB" b="0" i="0" dirty="0">
              <a:effectLst/>
              <a:latin typeface="Calisto MT" panose="02040603050505030304" pitchFamily="18" charset="0"/>
            </a:endParaRPr>
          </a:p>
          <a:p>
            <a:r>
              <a:rPr lang="en-GB" i="1" dirty="0">
                <a:effectLst/>
                <a:latin typeface="Calisto MT" panose="02040603050505030304" pitchFamily="18" charset="0"/>
              </a:rPr>
              <a:t>Effecting Change on Students’ Critical Thinking in Problem Solving </a:t>
            </a:r>
            <a:r>
              <a:rPr lang="en-GB" b="0" i="1" dirty="0">
                <a:effectLst/>
                <a:latin typeface="Calisto MT" panose="02040603050505030304" pitchFamily="18" charset="0"/>
              </a:rPr>
              <a:t>EDUCARE: International Journal for Educational Studies</a:t>
            </a:r>
            <a:r>
              <a:rPr lang="en-GB" b="0" i="0" dirty="0">
                <a:effectLst/>
                <a:latin typeface="Calisto MT" panose="02040603050505030304" pitchFamily="18" charset="0"/>
              </a:rPr>
              <a:t>, Volume 10(2), February, pp.109-118</a:t>
            </a:r>
            <a:endParaRPr lang="en-GB" i="1" dirty="0">
              <a:effectLst/>
              <a:latin typeface="Calisto MT" panose="02040603050505030304" pitchFamily="18" charset="0"/>
            </a:endParaRPr>
          </a:p>
          <a:p>
            <a:pPr algn="l"/>
            <a:endParaRPr lang="en-US" dirty="0"/>
          </a:p>
        </p:txBody>
      </p:sp>
    </p:spTree>
    <p:extLst>
      <p:ext uri="{BB962C8B-B14F-4D97-AF65-F5344CB8AC3E}">
        <p14:creationId xmlns:p14="http://schemas.microsoft.com/office/powerpoint/2010/main" val="23298217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Circuit</vt:lpstr>
      <vt:lpstr>Critical thinking and problem solving</vt:lpstr>
      <vt:lpstr>Introduction </vt:lpstr>
      <vt:lpstr>What is Critical thinking and problem solving ?</vt:lpstr>
      <vt:lpstr>Critical thinking and problem solving </vt:lpstr>
      <vt:lpstr>  Why is critical thinking and problem solving essential in health and social care?</vt:lpstr>
      <vt:lpstr>Model of critical thinking</vt:lpstr>
      <vt:lpstr>Critical thinking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and problem solving</dc:title>
  <dc:creator>ksh_mckenzie@yahoo.co.uk</dc:creator>
  <cp:lastModifiedBy>ksh_mckenzie@yahoo.co.uk</cp:lastModifiedBy>
  <cp:revision>17</cp:revision>
  <dcterms:created xsi:type="dcterms:W3CDTF">2023-03-02T20:29:52Z</dcterms:created>
  <dcterms:modified xsi:type="dcterms:W3CDTF">2023-03-15T16:28:56Z</dcterms:modified>
</cp:coreProperties>
</file>