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99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485EC8-6EA7-A987-3BB2-63963901BCEB}" v="468" dt="2020-11-01T14:33:31.415"/>
    <p1510:client id="{E5316CD2-D6AC-477C-98FD-8C4CF86B3291}" v="688" dt="2020-11-01T13:26:31.3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de Rixon (1806908)" userId="S::1806908@student.uwtsd.ac.uk::2375aa49-541b-4f79-8339-2cdcf6b1cb61" providerId="AD" clId="Web-{E5316CD2-D6AC-477C-98FD-8C4CF86B3291}"/>
    <pc:docChg chg="addSld modSld addMainMaster delMainMaster">
      <pc:chgData name="Jade Rixon (1806908)" userId="S::1806908@student.uwtsd.ac.uk::2375aa49-541b-4f79-8339-2cdcf6b1cb61" providerId="AD" clId="Web-{E5316CD2-D6AC-477C-98FD-8C4CF86B3291}" dt="2020-11-01T13:26:35.602" v="698"/>
      <pc:docMkLst>
        <pc:docMk/>
      </pc:docMkLst>
      <pc:sldChg chg="addSp delSp modSp mod setBg modClrScheme chgLayout">
        <pc:chgData name="Jade Rixon (1806908)" userId="S::1806908@student.uwtsd.ac.uk::2375aa49-541b-4f79-8339-2cdcf6b1cb61" providerId="AD" clId="Web-{E5316CD2-D6AC-477C-98FD-8C4CF86B3291}" dt="2020-11-01T12:48:23.845" v="375" actId="20577"/>
        <pc:sldMkLst>
          <pc:docMk/>
          <pc:sldMk cId="3879346322" sldId="256"/>
        </pc:sldMkLst>
        <pc:spChg chg="mod">
          <ac:chgData name="Jade Rixon (1806908)" userId="S::1806908@student.uwtsd.ac.uk::2375aa49-541b-4f79-8339-2cdcf6b1cb61" providerId="AD" clId="Web-{E5316CD2-D6AC-477C-98FD-8C4CF86B3291}" dt="2020-11-01T12:48:23.845" v="375" actId="20577"/>
          <ac:spMkLst>
            <pc:docMk/>
            <pc:sldMk cId="3879346322" sldId="256"/>
            <ac:spMk id="2" creationId="{00000000-0000-0000-0000-000000000000}"/>
          </ac:spMkLst>
        </pc:spChg>
        <pc:spChg chg="mod">
          <ac:chgData name="Jade Rixon (1806908)" userId="S::1806908@student.uwtsd.ac.uk::2375aa49-541b-4f79-8339-2cdcf6b1cb61" providerId="AD" clId="Web-{E5316CD2-D6AC-477C-98FD-8C4CF86B3291}" dt="2020-11-01T12:47:27.173" v="354" actId="20577"/>
          <ac:spMkLst>
            <pc:docMk/>
            <pc:sldMk cId="3879346322" sldId="256"/>
            <ac:spMk id="3" creationId="{00000000-0000-0000-0000-000000000000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1:49:23.985" v="51"/>
          <ac:spMkLst>
            <pc:docMk/>
            <pc:sldMk cId="3879346322" sldId="256"/>
            <ac:spMk id="9" creationId="{D3F794D0-2982-490E-88DA-93D48975085F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1:49:23.985" v="51"/>
          <ac:spMkLst>
            <pc:docMk/>
            <pc:sldMk cId="3879346322" sldId="256"/>
            <ac:spMk id="11" creationId="{AFD24A3D-F07A-44A9-BE55-5576292E152D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1:49:23.985" v="51"/>
          <ac:spMkLst>
            <pc:docMk/>
            <pc:sldMk cId="3879346322" sldId="256"/>
            <ac:spMk id="13" creationId="{204441C9-FD2D-4031-B5C5-67478196CCCF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1:49:23.985" v="51"/>
          <ac:spMkLst>
            <pc:docMk/>
            <pc:sldMk cId="3879346322" sldId="256"/>
            <ac:spMk id="15" creationId="{EBF09AEC-6E6E-418F-9974-8730F1B2B6EF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1:49:23.985" v="51"/>
          <ac:spMkLst>
            <pc:docMk/>
            <pc:sldMk cId="3879346322" sldId="256"/>
            <ac:spMk id="17" creationId="{3D9D3989-3E00-4727-914E-959DFE8FACE9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1:49:23.985" v="51"/>
          <ac:spMkLst>
            <pc:docMk/>
            <pc:sldMk cId="3879346322" sldId="256"/>
            <ac:spMk id="22" creationId="{11F4D251-B7D8-402D-950A-F9D15396E94B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1:49:23.985" v="51"/>
          <ac:spMkLst>
            <pc:docMk/>
            <pc:sldMk cId="3879346322" sldId="256"/>
            <ac:spMk id="24" creationId="{E67870A8-BE17-461C-AD58-035AD7FA02CB}"/>
          </ac:spMkLst>
        </pc:spChg>
        <pc:picChg chg="add mod ord">
          <ac:chgData name="Jade Rixon (1806908)" userId="S::1806908@student.uwtsd.ac.uk::2375aa49-541b-4f79-8339-2cdcf6b1cb61" providerId="AD" clId="Web-{E5316CD2-D6AC-477C-98FD-8C4CF86B3291}" dt="2020-11-01T11:49:23.985" v="51"/>
          <ac:picMkLst>
            <pc:docMk/>
            <pc:sldMk cId="3879346322" sldId="256"/>
            <ac:picMk id="4" creationId="{69E9E4FB-52DB-46AA-8495-F0269073A49C}"/>
          </ac:picMkLst>
        </pc:picChg>
      </pc:sldChg>
      <pc:sldChg chg="addSp delSp modSp new mod setBg">
        <pc:chgData name="Jade Rixon (1806908)" userId="S::1806908@student.uwtsd.ac.uk::2375aa49-541b-4f79-8339-2cdcf6b1cb61" providerId="AD" clId="Web-{E5316CD2-D6AC-477C-98FD-8C4CF86B3291}" dt="2020-11-01T12:58:35.691" v="492" actId="20577"/>
        <pc:sldMkLst>
          <pc:docMk/>
          <pc:sldMk cId="1657993290" sldId="257"/>
        </pc:sldMkLst>
        <pc:spChg chg="mod">
          <ac:chgData name="Jade Rixon (1806908)" userId="S::1806908@student.uwtsd.ac.uk::2375aa49-541b-4f79-8339-2cdcf6b1cb61" providerId="AD" clId="Web-{E5316CD2-D6AC-477C-98FD-8C4CF86B3291}" dt="2020-11-01T12:58:35.691" v="492" actId="20577"/>
          <ac:spMkLst>
            <pc:docMk/>
            <pc:sldMk cId="1657993290" sldId="257"/>
            <ac:spMk id="2" creationId="{6DD91B31-2FB2-4185-A6EA-2F8AD8471225}"/>
          </ac:spMkLst>
        </pc:spChg>
        <pc:spChg chg="del">
          <ac:chgData name="Jade Rixon (1806908)" userId="S::1806908@student.uwtsd.ac.uk::2375aa49-541b-4f79-8339-2cdcf6b1cb61" providerId="AD" clId="Web-{E5316CD2-D6AC-477C-98FD-8C4CF86B3291}" dt="2020-11-01T11:50:11.360" v="53"/>
          <ac:spMkLst>
            <pc:docMk/>
            <pc:sldMk cId="1657993290" sldId="257"/>
            <ac:spMk id="3" creationId="{8E0E68C9-53C3-4DF1-A7AB-736F2ACFC889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58:17.675" v="491"/>
          <ac:spMkLst>
            <pc:docMk/>
            <pc:sldMk cId="1657993290" sldId="257"/>
            <ac:spMk id="8" creationId="{09646535-AEF6-4883-A4F9-EEC1F8B4319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58:17.675" v="491"/>
          <ac:spMkLst>
            <pc:docMk/>
            <pc:sldMk cId="1657993290" sldId="257"/>
            <ac:spMk id="10" creationId="{DB7EFF05-A8DA-4B3E-9C21-7A04283D4852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58:17.675" v="491"/>
          <ac:spMkLst>
            <pc:docMk/>
            <pc:sldMk cId="1657993290" sldId="257"/>
            <ac:spMk id="12" creationId="{44CA1620-2C02-4B4E-97C8-06FCE85EEB0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58:17.675" v="491"/>
          <ac:spMkLst>
            <pc:docMk/>
            <pc:sldMk cId="1657993290" sldId="257"/>
            <ac:spMk id="14" creationId="{3657DE79-27F8-4881-BE3B-5321D1801425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58:17.675" v="491"/>
          <ac:spMkLst>
            <pc:docMk/>
            <pc:sldMk cId="1657993290" sldId="257"/>
            <ac:spMk id="24" creationId="{085AB271-571D-4C19-9FCC-C760834A8937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58:17.644" v="490"/>
          <ac:spMkLst>
            <pc:docMk/>
            <pc:sldMk cId="1657993290" sldId="257"/>
            <ac:spMk id="26" creationId="{09646535-AEF6-4883-A4F9-EEC1F8B4319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58:17.644" v="490"/>
          <ac:spMkLst>
            <pc:docMk/>
            <pc:sldMk cId="1657993290" sldId="257"/>
            <ac:spMk id="27" creationId="{E079CD37-0350-424A-9C68-63BE333F5BD0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58:17.644" v="490"/>
          <ac:spMkLst>
            <pc:docMk/>
            <pc:sldMk cId="1657993290" sldId="257"/>
            <ac:spMk id="28" creationId="{6DA9D9DF-B973-4B1A-A45B-E97B111979B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58:04.456" v="488"/>
          <ac:spMkLst>
            <pc:docMk/>
            <pc:sldMk cId="1657993290" sldId="257"/>
            <ac:spMk id="29" creationId="{09646535-AEF6-4883-A4F9-EEC1F8B4319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58:04.456" v="488"/>
          <ac:spMkLst>
            <pc:docMk/>
            <pc:sldMk cId="1657993290" sldId="257"/>
            <ac:spMk id="31" creationId="{36109067-DF12-4FC8-8985-212605F63203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58:17.675" v="491"/>
          <ac:spMkLst>
            <pc:docMk/>
            <pc:sldMk cId="1657993290" sldId="257"/>
            <ac:spMk id="32" creationId="{09646535-AEF6-4883-A4F9-EEC1F8B4319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58:04.456" v="488"/>
          <ac:spMkLst>
            <pc:docMk/>
            <pc:sldMk cId="1657993290" sldId="257"/>
            <ac:spMk id="33" creationId="{D990B722-AC2D-4F62-A909-D94FAF256FAC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58:17.675" v="491"/>
          <ac:spMkLst>
            <pc:docMk/>
            <pc:sldMk cId="1657993290" sldId="257"/>
            <ac:spMk id="34" creationId="{1A30028F-1DEC-4932-8170-7E4472771461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58:04.456" v="488"/>
          <ac:spMkLst>
            <pc:docMk/>
            <pc:sldMk cId="1657993290" sldId="257"/>
            <ac:spMk id="35" creationId="{613F3963-915E-4812-8B39-BE6EA7CC82DA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58:17.675" v="491"/>
          <ac:spMkLst>
            <pc:docMk/>
            <pc:sldMk cId="1657993290" sldId="257"/>
            <ac:spMk id="39" creationId="{AA3EF20E-9CE6-4599-A8F1-095837D723C1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58:17.644" v="490"/>
          <ac:spMkLst>
            <pc:docMk/>
            <pc:sldMk cId="1657993290" sldId="257"/>
            <ac:spMk id="45" creationId="{613F3963-915E-4812-8B39-BE6EA7CC82DA}"/>
          </ac:spMkLst>
        </pc:spChg>
        <pc:grpChg chg="add del">
          <ac:chgData name="Jade Rixon (1806908)" userId="S::1806908@student.uwtsd.ac.uk::2375aa49-541b-4f79-8339-2cdcf6b1cb61" providerId="AD" clId="Web-{E5316CD2-D6AC-477C-98FD-8C4CF86B3291}" dt="2020-11-01T12:58:17.675" v="491"/>
          <ac:grpSpMkLst>
            <pc:docMk/>
            <pc:sldMk cId="1657993290" sldId="257"/>
            <ac:grpSpMk id="16" creationId="{DB733608-1322-485D-B942-B827E6997F08}"/>
          </ac:grpSpMkLst>
        </pc:grpChg>
        <pc:grpChg chg="add del">
          <ac:chgData name="Jade Rixon (1806908)" userId="S::1806908@student.uwtsd.ac.uk::2375aa49-541b-4f79-8339-2cdcf6b1cb61" providerId="AD" clId="Web-{E5316CD2-D6AC-477C-98FD-8C4CF86B3291}" dt="2020-11-01T12:58:17.644" v="490"/>
          <ac:grpSpMkLst>
            <pc:docMk/>
            <pc:sldMk cId="1657993290" sldId="257"/>
            <ac:grpSpMk id="30" creationId="{C8F3AECA-1E28-4DB0-901D-747B827596E9}"/>
          </ac:grpSpMkLst>
        </pc:grpChg>
        <pc:grpChg chg="add del">
          <ac:chgData name="Jade Rixon (1806908)" userId="S::1806908@student.uwtsd.ac.uk::2375aa49-541b-4f79-8339-2cdcf6b1cb61" providerId="AD" clId="Web-{E5316CD2-D6AC-477C-98FD-8C4CF86B3291}" dt="2020-11-01T12:58:17.644" v="490"/>
          <ac:grpSpMkLst>
            <pc:docMk/>
            <pc:sldMk cId="1657993290" sldId="257"/>
            <ac:grpSpMk id="40" creationId="{3214C51D-3B74-4CCB-82B8-A184460FCAA2}"/>
          </ac:grpSpMkLst>
        </pc:grpChg>
        <pc:grpChg chg="add">
          <ac:chgData name="Jade Rixon (1806908)" userId="S::1806908@student.uwtsd.ac.uk::2375aa49-541b-4f79-8339-2cdcf6b1cb61" providerId="AD" clId="Web-{E5316CD2-D6AC-477C-98FD-8C4CF86B3291}" dt="2020-11-01T12:58:17.675" v="491"/>
          <ac:grpSpMkLst>
            <pc:docMk/>
            <pc:sldMk cId="1657993290" sldId="257"/>
            <ac:grpSpMk id="44" creationId="{F2FD01A0-E6FF-41CD-AEBD-279232B90D43}"/>
          </ac:grpSpMkLst>
        </pc:grpChg>
        <pc:grpChg chg="add">
          <ac:chgData name="Jade Rixon (1806908)" userId="S::1806908@student.uwtsd.ac.uk::2375aa49-541b-4f79-8339-2cdcf6b1cb61" providerId="AD" clId="Web-{E5316CD2-D6AC-477C-98FD-8C4CF86B3291}" dt="2020-11-01T12:58:17.675" v="491"/>
          <ac:grpSpMkLst>
            <pc:docMk/>
            <pc:sldMk cId="1657993290" sldId="257"/>
            <ac:grpSpMk id="46" creationId="{3C9AA14C-80A4-427C-A911-28CD20C56E5E}"/>
          </ac:grpSpMkLst>
        </pc:grpChg>
        <pc:picChg chg="add mod ord">
          <ac:chgData name="Jade Rixon (1806908)" userId="S::1806908@student.uwtsd.ac.uk::2375aa49-541b-4f79-8339-2cdcf6b1cb61" providerId="AD" clId="Web-{E5316CD2-D6AC-477C-98FD-8C4CF86B3291}" dt="2020-11-01T12:58:17.675" v="491"/>
          <ac:picMkLst>
            <pc:docMk/>
            <pc:sldMk cId="1657993290" sldId="257"/>
            <ac:picMk id="3" creationId="{9B116DCD-1508-418F-AA58-9439DFC61B41}"/>
          </ac:picMkLst>
        </pc:picChg>
        <pc:picChg chg="add mod">
          <ac:chgData name="Jade Rixon (1806908)" userId="S::1806908@student.uwtsd.ac.uk::2375aa49-541b-4f79-8339-2cdcf6b1cb61" providerId="AD" clId="Web-{E5316CD2-D6AC-477C-98FD-8C4CF86B3291}" dt="2020-11-01T12:58:17.675" v="491"/>
          <ac:picMkLst>
            <pc:docMk/>
            <pc:sldMk cId="1657993290" sldId="257"/>
            <ac:picMk id="4" creationId="{5D6AE932-2A45-4A26-A95A-B6339F370822}"/>
          </ac:picMkLst>
        </pc:picChg>
        <pc:picChg chg="add mod ord">
          <ac:chgData name="Jade Rixon (1806908)" userId="S::1806908@student.uwtsd.ac.uk::2375aa49-541b-4f79-8339-2cdcf6b1cb61" providerId="AD" clId="Web-{E5316CD2-D6AC-477C-98FD-8C4CF86B3291}" dt="2020-11-01T12:58:17.675" v="491"/>
          <ac:picMkLst>
            <pc:docMk/>
            <pc:sldMk cId="1657993290" sldId="257"/>
            <ac:picMk id="5" creationId="{392C3B00-8F69-4A15-AED6-65C34FF348A4}"/>
          </ac:picMkLst>
        </pc:picChg>
      </pc:sldChg>
      <pc:sldChg chg="addSp delSp modSp new mod setBg">
        <pc:chgData name="Jade Rixon (1806908)" userId="S::1806908@student.uwtsd.ac.uk::2375aa49-541b-4f79-8339-2cdcf6b1cb61" providerId="AD" clId="Web-{E5316CD2-D6AC-477C-98FD-8C4CF86B3291}" dt="2020-11-01T12:29:03.982" v="159"/>
        <pc:sldMkLst>
          <pc:docMk/>
          <pc:sldMk cId="3334586456" sldId="258"/>
        </pc:sldMkLst>
        <pc:spChg chg="mod">
          <ac:chgData name="Jade Rixon (1806908)" userId="S::1806908@student.uwtsd.ac.uk::2375aa49-541b-4f79-8339-2cdcf6b1cb61" providerId="AD" clId="Web-{E5316CD2-D6AC-477C-98FD-8C4CF86B3291}" dt="2020-11-01T12:29:03.982" v="159"/>
          <ac:spMkLst>
            <pc:docMk/>
            <pc:sldMk cId="3334586456" sldId="258"/>
            <ac:spMk id="2" creationId="{F7BF0CEE-8FB3-4FFF-90D3-6D2B4667C3D3}"/>
          </ac:spMkLst>
        </pc:spChg>
        <pc:spChg chg="del">
          <ac:chgData name="Jade Rixon (1806908)" userId="S::1806908@student.uwtsd.ac.uk::2375aa49-541b-4f79-8339-2cdcf6b1cb61" providerId="AD" clId="Web-{E5316CD2-D6AC-477C-98FD-8C4CF86B3291}" dt="2020-11-01T12:28:47.498" v="158"/>
          <ac:spMkLst>
            <pc:docMk/>
            <pc:sldMk cId="3334586456" sldId="258"/>
            <ac:spMk id="3" creationId="{604CA6E7-B924-49B7-9FEE-B420C020A515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29:03.982" v="159"/>
          <ac:spMkLst>
            <pc:docMk/>
            <pc:sldMk cId="3334586456" sldId="258"/>
            <ac:spMk id="9" creationId="{09646535-AEF6-4883-A4F9-EEC1F8B4319E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29:03.982" v="159"/>
          <ac:spMkLst>
            <pc:docMk/>
            <pc:sldMk cId="3334586456" sldId="258"/>
            <ac:spMk id="11" creationId="{0149A9F6-B857-488C-AC3A-007B78165715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29:03.982" v="159"/>
          <ac:spMkLst>
            <pc:docMk/>
            <pc:sldMk cId="3334586456" sldId="258"/>
            <ac:spMk id="13" creationId="{249EFD05-C377-44BE-91F0-1D17C1D9BF60}"/>
          </ac:spMkLst>
        </pc:spChg>
        <pc:grpChg chg="add">
          <ac:chgData name="Jade Rixon (1806908)" userId="S::1806908@student.uwtsd.ac.uk::2375aa49-541b-4f79-8339-2cdcf6b1cb61" providerId="AD" clId="Web-{E5316CD2-D6AC-477C-98FD-8C4CF86B3291}" dt="2020-11-01T12:29:03.982" v="159"/>
          <ac:grpSpMkLst>
            <pc:docMk/>
            <pc:sldMk cId="3334586456" sldId="258"/>
            <ac:grpSpMk id="15" creationId="{F2FD01A0-E6FF-41CD-AEBD-279232B90D43}"/>
          </ac:grpSpMkLst>
        </pc:grpChg>
        <pc:grpChg chg="add">
          <ac:chgData name="Jade Rixon (1806908)" userId="S::1806908@student.uwtsd.ac.uk::2375aa49-541b-4f79-8339-2cdcf6b1cb61" providerId="AD" clId="Web-{E5316CD2-D6AC-477C-98FD-8C4CF86B3291}" dt="2020-11-01T12:29:03.982" v="159"/>
          <ac:grpSpMkLst>
            <pc:docMk/>
            <pc:sldMk cId="3334586456" sldId="258"/>
            <ac:grpSpMk id="20" creationId="{3C9AA14C-80A4-427C-A911-28CD20C56E5E}"/>
          </ac:grpSpMkLst>
        </pc:grpChg>
        <pc:picChg chg="add mod ord">
          <ac:chgData name="Jade Rixon (1806908)" userId="S::1806908@student.uwtsd.ac.uk::2375aa49-541b-4f79-8339-2cdcf6b1cb61" providerId="AD" clId="Web-{E5316CD2-D6AC-477C-98FD-8C4CF86B3291}" dt="2020-11-01T12:29:03.982" v="159"/>
          <ac:picMkLst>
            <pc:docMk/>
            <pc:sldMk cId="3334586456" sldId="258"/>
            <ac:picMk id="4" creationId="{4EBA9D73-D7AC-4CC1-9FB0-1F8118DDA09A}"/>
          </ac:picMkLst>
        </pc:picChg>
      </pc:sldChg>
      <pc:sldChg chg="addSp delSp modSp new mod setBg">
        <pc:chgData name="Jade Rixon (1806908)" userId="S::1806908@student.uwtsd.ac.uk::2375aa49-541b-4f79-8339-2cdcf6b1cb61" providerId="AD" clId="Web-{E5316CD2-D6AC-477C-98FD-8C4CF86B3291}" dt="2020-11-01T12:33:19.248" v="189" actId="20577"/>
        <pc:sldMkLst>
          <pc:docMk/>
          <pc:sldMk cId="3593629286" sldId="259"/>
        </pc:sldMkLst>
        <pc:spChg chg="mod">
          <ac:chgData name="Jade Rixon (1806908)" userId="S::1806908@student.uwtsd.ac.uk::2375aa49-541b-4f79-8339-2cdcf6b1cb61" providerId="AD" clId="Web-{E5316CD2-D6AC-477C-98FD-8C4CF86B3291}" dt="2020-11-01T12:33:19.248" v="189" actId="20577"/>
          <ac:spMkLst>
            <pc:docMk/>
            <pc:sldMk cId="3593629286" sldId="259"/>
            <ac:spMk id="2" creationId="{31D11A25-1E0F-4EB5-B03A-AF07A55F3A1C}"/>
          </ac:spMkLst>
        </pc:spChg>
        <pc:spChg chg="del">
          <ac:chgData name="Jade Rixon (1806908)" userId="S::1806908@student.uwtsd.ac.uk::2375aa49-541b-4f79-8339-2cdcf6b1cb61" providerId="AD" clId="Web-{E5316CD2-D6AC-477C-98FD-8C4CF86B3291}" dt="2020-11-01T12:31:31.420" v="161"/>
          <ac:spMkLst>
            <pc:docMk/>
            <pc:sldMk cId="3593629286" sldId="259"/>
            <ac:spMk id="3" creationId="{403461EC-1311-4A12-A73C-F29596A6F581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31:55.154" v="162"/>
          <ac:spMkLst>
            <pc:docMk/>
            <pc:sldMk cId="3593629286" sldId="259"/>
            <ac:spMk id="9" creationId="{09646535-AEF6-4883-A4F9-EEC1F8B4319E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31:55.154" v="162"/>
          <ac:spMkLst>
            <pc:docMk/>
            <pc:sldMk cId="3593629286" sldId="259"/>
            <ac:spMk id="11" creationId="{74E3E963-7ADC-4469-A079-F78B0BC6F60C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31:55.154" v="162"/>
          <ac:spMkLst>
            <pc:docMk/>
            <pc:sldMk cId="3593629286" sldId="259"/>
            <ac:spMk id="13" creationId="{C864DEA4-D6B8-4DEF-B1D0-6D5672FA8D22}"/>
          </ac:spMkLst>
        </pc:spChg>
        <pc:grpChg chg="add">
          <ac:chgData name="Jade Rixon (1806908)" userId="S::1806908@student.uwtsd.ac.uk::2375aa49-541b-4f79-8339-2cdcf6b1cb61" providerId="AD" clId="Web-{E5316CD2-D6AC-477C-98FD-8C4CF86B3291}" dt="2020-11-01T12:31:55.154" v="162"/>
          <ac:grpSpMkLst>
            <pc:docMk/>
            <pc:sldMk cId="3593629286" sldId="259"/>
            <ac:grpSpMk id="15" creationId="{3C9AA14C-80A4-427C-A911-28CD20C56E5E}"/>
          </ac:grpSpMkLst>
        </pc:grpChg>
        <pc:grpChg chg="add">
          <ac:chgData name="Jade Rixon (1806908)" userId="S::1806908@student.uwtsd.ac.uk::2375aa49-541b-4f79-8339-2cdcf6b1cb61" providerId="AD" clId="Web-{E5316CD2-D6AC-477C-98FD-8C4CF86B3291}" dt="2020-11-01T12:31:55.154" v="162"/>
          <ac:grpSpMkLst>
            <pc:docMk/>
            <pc:sldMk cId="3593629286" sldId="259"/>
            <ac:grpSpMk id="20" creationId="{F2FD01A0-E6FF-41CD-AEBD-279232B90D43}"/>
          </ac:grpSpMkLst>
        </pc:grpChg>
        <pc:picChg chg="add mod ord">
          <ac:chgData name="Jade Rixon (1806908)" userId="S::1806908@student.uwtsd.ac.uk::2375aa49-541b-4f79-8339-2cdcf6b1cb61" providerId="AD" clId="Web-{E5316CD2-D6AC-477C-98FD-8C4CF86B3291}" dt="2020-11-01T12:31:55.154" v="162"/>
          <ac:picMkLst>
            <pc:docMk/>
            <pc:sldMk cId="3593629286" sldId="259"/>
            <ac:picMk id="4" creationId="{2617B972-C589-461B-8C8A-0FA95C663971}"/>
          </ac:picMkLst>
        </pc:picChg>
      </pc:sldChg>
      <pc:sldChg chg="addSp delSp modSp new mod setBg">
        <pc:chgData name="Jade Rixon (1806908)" userId="S::1806908@student.uwtsd.ac.uk::2375aa49-541b-4f79-8339-2cdcf6b1cb61" providerId="AD" clId="Web-{E5316CD2-D6AC-477C-98FD-8C4CF86B3291}" dt="2020-11-01T12:38:40.968" v="255"/>
        <pc:sldMkLst>
          <pc:docMk/>
          <pc:sldMk cId="3260154974" sldId="260"/>
        </pc:sldMkLst>
        <pc:spChg chg="mod">
          <ac:chgData name="Jade Rixon (1806908)" userId="S::1806908@student.uwtsd.ac.uk::2375aa49-541b-4f79-8339-2cdcf6b1cb61" providerId="AD" clId="Web-{E5316CD2-D6AC-477C-98FD-8C4CF86B3291}" dt="2020-11-01T12:38:19.734" v="253"/>
          <ac:spMkLst>
            <pc:docMk/>
            <pc:sldMk cId="3260154974" sldId="260"/>
            <ac:spMk id="2" creationId="{8ED6CD9E-E718-4F6D-A8FD-C241F42C7697}"/>
          </ac:spMkLst>
        </pc:spChg>
        <pc:spChg chg="del">
          <ac:chgData name="Jade Rixon (1806908)" userId="S::1806908@student.uwtsd.ac.uk::2375aa49-541b-4f79-8339-2cdcf6b1cb61" providerId="AD" clId="Web-{E5316CD2-D6AC-477C-98FD-8C4CF86B3291}" dt="2020-11-01T12:35:09.093" v="193"/>
          <ac:spMkLst>
            <pc:docMk/>
            <pc:sldMk cId="3260154974" sldId="260"/>
            <ac:spMk id="3" creationId="{05D53EF7-2337-4C48-ACBD-82EEBB166705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38:19.718" v="252"/>
          <ac:spMkLst>
            <pc:docMk/>
            <pc:sldMk cId="3260154974" sldId="260"/>
            <ac:spMk id="7" creationId="{DB6621FE-17EA-40EC-8C5D-84260C0DCC3B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38:19.718" v="252"/>
          <ac:spMkLst>
            <pc:docMk/>
            <pc:sldMk cId="3260154974" sldId="260"/>
            <ac:spMk id="8" creationId="{3BF29813-3923-443B-8E24-09E6BA897861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38:08.437" v="250"/>
          <ac:spMkLst>
            <pc:docMk/>
            <pc:sldMk cId="3260154974" sldId="260"/>
            <ac:spMk id="9" creationId="{92A75E50-CC16-4AA0-94B4-DF754EF9E715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38:19.718" v="252"/>
          <ac:spMkLst>
            <pc:docMk/>
            <pc:sldMk cId="3260154974" sldId="260"/>
            <ac:spMk id="10" creationId="{09646535-AEF6-4883-A4F9-EEC1F8B4319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38:19.718" v="252"/>
          <ac:spMkLst>
            <pc:docMk/>
            <pc:sldMk cId="3260154974" sldId="260"/>
            <ac:spMk id="11" creationId="{FF54EC60-509D-4A90-A637-580B5967E1DC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38:08.437" v="250"/>
          <ac:spMkLst>
            <pc:docMk/>
            <pc:sldMk cId="3260154974" sldId="260"/>
            <ac:spMk id="12" creationId="{4C38F0AE-660A-47F0-8626-BCA791FC5156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38:19.734" v="253"/>
          <ac:spMkLst>
            <pc:docMk/>
            <pc:sldMk cId="3260154974" sldId="260"/>
            <ac:spMk id="13" creationId="{09646535-AEF6-4883-A4F9-EEC1F8B4319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38:08.437" v="250"/>
          <ac:spMkLst>
            <pc:docMk/>
            <pc:sldMk cId="3260154974" sldId="260"/>
            <ac:spMk id="14" creationId="{110993A2-6628-4B47-A888-19FCE1A19D9D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38:19.734" v="253"/>
          <ac:spMkLst>
            <pc:docMk/>
            <pc:sldMk cId="3260154974" sldId="260"/>
            <ac:spMk id="15" creationId="{97CEA0FD-D2CC-4855-B1FA-4C5B659BB7E1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38:08.437" v="250"/>
          <ac:spMkLst>
            <pc:docMk/>
            <pc:sldMk cId="3260154974" sldId="260"/>
            <ac:spMk id="16" creationId="{C27C1BEB-0B53-40C1-BFC6-737399705180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38:19.718" v="252"/>
          <ac:spMkLst>
            <pc:docMk/>
            <pc:sldMk cId="3260154974" sldId="260"/>
            <ac:spMk id="18" creationId="{5B6D42C4-DE1F-4BD8-A5B3-034B766C9AC6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38:19.734" v="253"/>
          <ac:spMkLst>
            <pc:docMk/>
            <pc:sldMk cId="3260154974" sldId="260"/>
            <ac:spMk id="20" creationId="{ABAA15C4-2282-4C62-BADE-41D57265FF5E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38:19.734" v="253"/>
          <ac:spMkLst>
            <pc:docMk/>
            <pc:sldMk cId="3260154974" sldId="260"/>
            <ac:spMk id="26" creationId="{613F3963-915E-4812-8B39-BE6EA7CC82DA}"/>
          </ac:spMkLst>
        </pc:spChg>
        <pc:grpChg chg="add">
          <ac:chgData name="Jade Rixon (1806908)" userId="S::1806908@student.uwtsd.ac.uk::2375aa49-541b-4f79-8339-2cdcf6b1cb61" providerId="AD" clId="Web-{E5316CD2-D6AC-477C-98FD-8C4CF86B3291}" dt="2020-11-01T12:38:19.734" v="253"/>
          <ac:grpSpMkLst>
            <pc:docMk/>
            <pc:sldMk cId="3260154974" sldId="260"/>
            <ac:grpSpMk id="21" creationId="{3214C51D-3B74-4CCB-82B8-A184460FCAA2}"/>
          </ac:grpSpMkLst>
        </pc:grpChg>
        <pc:grpChg chg="add">
          <ac:chgData name="Jade Rixon (1806908)" userId="S::1806908@student.uwtsd.ac.uk::2375aa49-541b-4f79-8339-2cdcf6b1cb61" providerId="AD" clId="Web-{E5316CD2-D6AC-477C-98FD-8C4CF86B3291}" dt="2020-11-01T12:38:19.734" v="253"/>
          <ac:grpSpMkLst>
            <pc:docMk/>
            <pc:sldMk cId="3260154974" sldId="260"/>
            <ac:grpSpMk id="25" creationId="{C8F3AECA-1E28-4DB0-901D-747B827596E9}"/>
          </ac:grpSpMkLst>
        </pc:grpChg>
        <pc:picChg chg="add mod ord">
          <ac:chgData name="Jade Rixon (1806908)" userId="S::1806908@student.uwtsd.ac.uk::2375aa49-541b-4f79-8339-2cdcf6b1cb61" providerId="AD" clId="Web-{E5316CD2-D6AC-477C-98FD-8C4CF86B3291}" dt="2020-11-01T12:38:19.734" v="253"/>
          <ac:picMkLst>
            <pc:docMk/>
            <pc:sldMk cId="3260154974" sldId="260"/>
            <ac:picMk id="4" creationId="{4DC743DF-0D9C-48ED-8A1B-AB1D7800CCDD}"/>
          </ac:picMkLst>
        </pc:picChg>
        <pc:picChg chg="add mod">
          <ac:chgData name="Jade Rixon (1806908)" userId="S::1806908@student.uwtsd.ac.uk::2375aa49-541b-4f79-8339-2cdcf6b1cb61" providerId="AD" clId="Web-{E5316CD2-D6AC-477C-98FD-8C4CF86B3291}" dt="2020-11-01T12:38:19.734" v="253"/>
          <ac:picMkLst>
            <pc:docMk/>
            <pc:sldMk cId="3260154974" sldId="260"/>
            <ac:picMk id="5" creationId="{F7CD0E3F-B747-4AC4-93F7-6F2032C7F579}"/>
          </ac:picMkLst>
        </pc:picChg>
        <pc:picChg chg="add del mod">
          <ac:chgData name="Jade Rixon (1806908)" userId="S::1806908@student.uwtsd.ac.uk::2375aa49-541b-4f79-8339-2cdcf6b1cb61" providerId="AD" clId="Web-{E5316CD2-D6AC-477C-98FD-8C4CF86B3291}" dt="2020-11-01T12:38:40.968" v="255"/>
          <ac:picMkLst>
            <pc:docMk/>
            <pc:sldMk cId="3260154974" sldId="260"/>
            <ac:picMk id="6" creationId="{9D45C166-28B5-4E15-9382-F65D16294880}"/>
          </ac:picMkLst>
        </pc:picChg>
      </pc:sldChg>
      <pc:sldChg chg="addSp delSp modSp new mod setBg">
        <pc:chgData name="Jade Rixon (1806908)" userId="S::1806908@student.uwtsd.ac.uk::2375aa49-541b-4f79-8339-2cdcf6b1cb61" providerId="AD" clId="Web-{E5316CD2-D6AC-477C-98FD-8C4CF86B3291}" dt="2020-11-01T12:40:45.953" v="274"/>
        <pc:sldMkLst>
          <pc:docMk/>
          <pc:sldMk cId="414129936" sldId="261"/>
        </pc:sldMkLst>
        <pc:spChg chg="mod">
          <ac:chgData name="Jade Rixon (1806908)" userId="S::1806908@student.uwtsd.ac.uk::2375aa49-541b-4f79-8339-2cdcf6b1cb61" providerId="AD" clId="Web-{E5316CD2-D6AC-477C-98FD-8C4CF86B3291}" dt="2020-11-01T12:40:45.953" v="274"/>
          <ac:spMkLst>
            <pc:docMk/>
            <pc:sldMk cId="414129936" sldId="261"/>
            <ac:spMk id="2" creationId="{5D566814-3371-4547-8B2F-8ED45D18B2D2}"/>
          </ac:spMkLst>
        </pc:spChg>
        <pc:spChg chg="del">
          <ac:chgData name="Jade Rixon (1806908)" userId="S::1806908@student.uwtsd.ac.uk::2375aa49-541b-4f79-8339-2cdcf6b1cb61" providerId="AD" clId="Web-{E5316CD2-D6AC-477C-98FD-8C4CF86B3291}" dt="2020-11-01T12:40:22.828" v="272"/>
          <ac:spMkLst>
            <pc:docMk/>
            <pc:sldMk cId="414129936" sldId="261"/>
            <ac:spMk id="3" creationId="{5454D5D8-2184-492B-AC7E-8760070BD2A6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40:45.953" v="274"/>
          <ac:spMkLst>
            <pc:docMk/>
            <pc:sldMk cId="414129936" sldId="261"/>
            <ac:spMk id="9" creationId="{09646535-AEF6-4883-A4F9-EEC1F8B4319E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40:45.953" v="274"/>
          <ac:spMkLst>
            <pc:docMk/>
            <pc:sldMk cId="414129936" sldId="261"/>
            <ac:spMk id="11" creationId="{0149A9F6-B857-488C-AC3A-007B78165715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40:45.953" v="274"/>
          <ac:spMkLst>
            <pc:docMk/>
            <pc:sldMk cId="414129936" sldId="261"/>
            <ac:spMk id="13" creationId="{249EFD05-C377-44BE-91F0-1D17C1D9BF60}"/>
          </ac:spMkLst>
        </pc:spChg>
        <pc:grpChg chg="add">
          <ac:chgData name="Jade Rixon (1806908)" userId="S::1806908@student.uwtsd.ac.uk::2375aa49-541b-4f79-8339-2cdcf6b1cb61" providerId="AD" clId="Web-{E5316CD2-D6AC-477C-98FD-8C4CF86B3291}" dt="2020-11-01T12:40:45.953" v="274"/>
          <ac:grpSpMkLst>
            <pc:docMk/>
            <pc:sldMk cId="414129936" sldId="261"/>
            <ac:grpSpMk id="15" creationId="{F2FD01A0-E6FF-41CD-AEBD-279232B90D43}"/>
          </ac:grpSpMkLst>
        </pc:grpChg>
        <pc:grpChg chg="add">
          <ac:chgData name="Jade Rixon (1806908)" userId="S::1806908@student.uwtsd.ac.uk::2375aa49-541b-4f79-8339-2cdcf6b1cb61" providerId="AD" clId="Web-{E5316CD2-D6AC-477C-98FD-8C4CF86B3291}" dt="2020-11-01T12:40:45.953" v="274"/>
          <ac:grpSpMkLst>
            <pc:docMk/>
            <pc:sldMk cId="414129936" sldId="261"/>
            <ac:grpSpMk id="20" creationId="{3C9AA14C-80A4-427C-A911-28CD20C56E5E}"/>
          </ac:grpSpMkLst>
        </pc:grpChg>
        <pc:picChg chg="add mod ord">
          <ac:chgData name="Jade Rixon (1806908)" userId="S::1806908@student.uwtsd.ac.uk::2375aa49-541b-4f79-8339-2cdcf6b1cb61" providerId="AD" clId="Web-{E5316CD2-D6AC-477C-98FD-8C4CF86B3291}" dt="2020-11-01T12:40:45.953" v="274"/>
          <ac:picMkLst>
            <pc:docMk/>
            <pc:sldMk cId="414129936" sldId="261"/>
            <ac:picMk id="4" creationId="{E2AEB418-8A84-4F1D-B4E4-8889FFD5A460}"/>
          </ac:picMkLst>
        </pc:picChg>
      </pc:sldChg>
      <pc:sldChg chg="addSp delSp modSp new mod setBg">
        <pc:chgData name="Jade Rixon (1806908)" userId="S::1806908@student.uwtsd.ac.uk::2375aa49-541b-4f79-8339-2cdcf6b1cb61" providerId="AD" clId="Web-{E5316CD2-D6AC-477C-98FD-8C4CF86B3291}" dt="2020-11-01T13:17:55.820" v="573"/>
        <pc:sldMkLst>
          <pc:docMk/>
          <pc:sldMk cId="846839268" sldId="262"/>
        </pc:sldMkLst>
        <pc:spChg chg="mod">
          <ac:chgData name="Jade Rixon (1806908)" userId="S::1806908@student.uwtsd.ac.uk::2375aa49-541b-4f79-8339-2cdcf6b1cb61" providerId="AD" clId="Web-{E5316CD2-D6AC-477C-98FD-8C4CF86B3291}" dt="2020-11-01T13:17:55.820" v="573"/>
          <ac:spMkLst>
            <pc:docMk/>
            <pc:sldMk cId="846839268" sldId="262"/>
            <ac:spMk id="2" creationId="{DC50BF9E-2683-4DFD-95A1-26258355B823}"/>
          </ac:spMkLst>
        </pc:spChg>
        <pc:spChg chg="del">
          <ac:chgData name="Jade Rixon (1806908)" userId="S::1806908@student.uwtsd.ac.uk::2375aa49-541b-4f79-8339-2cdcf6b1cb61" providerId="AD" clId="Web-{E5316CD2-D6AC-477C-98FD-8C4CF86B3291}" dt="2020-11-01T13:13:39.694" v="495"/>
          <ac:spMkLst>
            <pc:docMk/>
            <pc:sldMk cId="846839268" sldId="262"/>
            <ac:spMk id="3" creationId="{AAB4FA51-0664-4A6E-BDCC-4DBC404A9314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3:17:55.820" v="573"/>
          <ac:spMkLst>
            <pc:docMk/>
            <pc:sldMk cId="846839268" sldId="262"/>
            <ac:spMk id="9" creationId="{09646535-AEF6-4883-A4F9-EEC1F8B4319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3:17:55.820" v="573"/>
          <ac:spMkLst>
            <pc:docMk/>
            <pc:sldMk cId="846839268" sldId="262"/>
            <ac:spMk id="11" creationId="{74E3E963-7ADC-4469-A079-F78B0BC6F60C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3:17:55.820" v="573"/>
          <ac:spMkLst>
            <pc:docMk/>
            <pc:sldMk cId="846839268" sldId="262"/>
            <ac:spMk id="13" creationId="{C864DEA4-D6B8-4DEF-B1D0-6D5672FA8D22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3:17:55.820" v="573"/>
          <ac:spMkLst>
            <pc:docMk/>
            <pc:sldMk cId="846839268" sldId="262"/>
            <ac:spMk id="28" creationId="{09646535-AEF6-4883-A4F9-EEC1F8B4319E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3:17:55.820" v="573"/>
          <ac:spMkLst>
            <pc:docMk/>
            <pc:sldMk cId="846839268" sldId="262"/>
            <ac:spMk id="30" creationId="{74E3E963-7ADC-4469-A079-F78B0BC6F60C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3:17:55.820" v="573"/>
          <ac:spMkLst>
            <pc:docMk/>
            <pc:sldMk cId="846839268" sldId="262"/>
            <ac:spMk id="32" creationId="{C864DEA4-D6B8-4DEF-B1D0-6D5672FA8D22}"/>
          </ac:spMkLst>
        </pc:spChg>
        <pc:grpChg chg="add del">
          <ac:chgData name="Jade Rixon (1806908)" userId="S::1806908@student.uwtsd.ac.uk::2375aa49-541b-4f79-8339-2cdcf6b1cb61" providerId="AD" clId="Web-{E5316CD2-D6AC-477C-98FD-8C4CF86B3291}" dt="2020-11-01T13:17:55.820" v="573"/>
          <ac:grpSpMkLst>
            <pc:docMk/>
            <pc:sldMk cId="846839268" sldId="262"/>
            <ac:grpSpMk id="15" creationId="{3C9AA14C-80A4-427C-A911-28CD20C56E5E}"/>
          </ac:grpSpMkLst>
        </pc:grpChg>
        <pc:grpChg chg="add del">
          <ac:chgData name="Jade Rixon (1806908)" userId="S::1806908@student.uwtsd.ac.uk::2375aa49-541b-4f79-8339-2cdcf6b1cb61" providerId="AD" clId="Web-{E5316CD2-D6AC-477C-98FD-8C4CF86B3291}" dt="2020-11-01T13:17:55.820" v="573"/>
          <ac:grpSpMkLst>
            <pc:docMk/>
            <pc:sldMk cId="846839268" sldId="262"/>
            <ac:grpSpMk id="20" creationId="{F2FD01A0-E6FF-41CD-AEBD-279232B90D43}"/>
          </ac:grpSpMkLst>
        </pc:grpChg>
        <pc:grpChg chg="add">
          <ac:chgData name="Jade Rixon (1806908)" userId="S::1806908@student.uwtsd.ac.uk::2375aa49-541b-4f79-8339-2cdcf6b1cb61" providerId="AD" clId="Web-{E5316CD2-D6AC-477C-98FD-8C4CF86B3291}" dt="2020-11-01T13:17:55.820" v="573"/>
          <ac:grpSpMkLst>
            <pc:docMk/>
            <pc:sldMk cId="846839268" sldId="262"/>
            <ac:grpSpMk id="34" creationId="{3C9AA14C-80A4-427C-A911-28CD20C56E5E}"/>
          </ac:grpSpMkLst>
        </pc:grpChg>
        <pc:grpChg chg="add">
          <ac:chgData name="Jade Rixon (1806908)" userId="S::1806908@student.uwtsd.ac.uk::2375aa49-541b-4f79-8339-2cdcf6b1cb61" providerId="AD" clId="Web-{E5316CD2-D6AC-477C-98FD-8C4CF86B3291}" dt="2020-11-01T13:17:55.820" v="573"/>
          <ac:grpSpMkLst>
            <pc:docMk/>
            <pc:sldMk cId="846839268" sldId="262"/>
            <ac:grpSpMk id="39" creationId="{F2FD01A0-E6FF-41CD-AEBD-279232B90D43}"/>
          </ac:grpSpMkLst>
        </pc:grpChg>
        <pc:picChg chg="add mod ord">
          <ac:chgData name="Jade Rixon (1806908)" userId="S::1806908@student.uwtsd.ac.uk::2375aa49-541b-4f79-8339-2cdcf6b1cb61" providerId="AD" clId="Web-{E5316CD2-D6AC-477C-98FD-8C4CF86B3291}" dt="2020-11-01T13:13:56.053" v="498"/>
          <ac:picMkLst>
            <pc:docMk/>
            <pc:sldMk cId="846839268" sldId="262"/>
            <ac:picMk id="4" creationId="{30E9665D-9832-4E86-905A-A3FE5DBD09BF}"/>
          </ac:picMkLst>
        </pc:picChg>
      </pc:sldChg>
      <pc:sldChg chg="addSp delSp modSp new mod setBg">
        <pc:chgData name="Jade Rixon (1806908)" userId="S::1806908@student.uwtsd.ac.uk::2375aa49-541b-4f79-8339-2cdcf6b1cb61" providerId="AD" clId="Web-{E5316CD2-D6AC-477C-98FD-8C4CF86B3291}" dt="2020-11-01T13:26:35.602" v="698"/>
        <pc:sldMkLst>
          <pc:docMk/>
          <pc:sldMk cId="249892187" sldId="263"/>
        </pc:sldMkLst>
        <pc:spChg chg="mod">
          <ac:chgData name="Jade Rixon (1806908)" userId="S::1806908@student.uwtsd.ac.uk::2375aa49-541b-4f79-8339-2cdcf6b1cb61" providerId="AD" clId="Web-{E5316CD2-D6AC-477C-98FD-8C4CF86B3291}" dt="2020-11-01T13:26:35.602" v="698"/>
          <ac:spMkLst>
            <pc:docMk/>
            <pc:sldMk cId="249892187" sldId="263"/>
            <ac:spMk id="2" creationId="{7AE9A92A-3D79-4673-96CB-4DC04C27DB03}"/>
          </ac:spMkLst>
        </pc:spChg>
        <pc:spChg chg="del">
          <ac:chgData name="Jade Rixon (1806908)" userId="S::1806908@student.uwtsd.ac.uk::2375aa49-541b-4f79-8339-2cdcf6b1cb61" providerId="AD" clId="Web-{E5316CD2-D6AC-477C-98FD-8C4CF86B3291}" dt="2020-11-01T13:22:54.414" v="691"/>
          <ac:spMkLst>
            <pc:docMk/>
            <pc:sldMk cId="249892187" sldId="263"/>
            <ac:spMk id="3" creationId="{5385EAC6-BB01-4B24-BD13-07FCFF70D90B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3:26:35.602" v="698"/>
          <ac:spMkLst>
            <pc:docMk/>
            <pc:sldMk cId="249892187" sldId="263"/>
            <ac:spMk id="11" creationId="{09646535-AEF6-4883-A4F9-EEC1F8B4319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3:26:35.602" v="698"/>
          <ac:spMkLst>
            <pc:docMk/>
            <pc:sldMk cId="249892187" sldId="263"/>
            <ac:spMk id="13" creationId="{E079CD37-0350-424A-9C68-63BE333F5BD0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3:26:35.602" v="698"/>
          <ac:spMkLst>
            <pc:docMk/>
            <pc:sldMk cId="249892187" sldId="263"/>
            <ac:spMk id="15" creationId="{6DA9D9DF-B973-4B1A-A45B-E97B111979B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3:26:35.602" v="698"/>
          <ac:spMkLst>
            <pc:docMk/>
            <pc:sldMk cId="249892187" sldId="263"/>
            <ac:spMk id="27" creationId="{613F3963-915E-4812-8B39-BE6EA7CC82DA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3:26:35.602" v="698"/>
          <ac:spMkLst>
            <pc:docMk/>
            <pc:sldMk cId="249892187" sldId="263"/>
            <ac:spMk id="32" creationId="{09646535-AEF6-4883-A4F9-EEC1F8B4319E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3:26:35.602" v="698"/>
          <ac:spMkLst>
            <pc:docMk/>
            <pc:sldMk cId="249892187" sldId="263"/>
            <ac:spMk id="34" creationId="{E96F898A-4340-4FE7-A26F-EB7E5B62D57D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3:26:35.602" v="698"/>
          <ac:spMkLst>
            <pc:docMk/>
            <pc:sldMk cId="249892187" sldId="263"/>
            <ac:spMk id="36" creationId="{A63AE4C9-AE5D-49B3-9552-29961D363441}"/>
          </ac:spMkLst>
        </pc:spChg>
        <pc:grpChg chg="add del">
          <ac:chgData name="Jade Rixon (1806908)" userId="S::1806908@student.uwtsd.ac.uk::2375aa49-541b-4f79-8339-2cdcf6b1cb61" providerId="AD" clId="Web-{E5316CD2-D6AC-477C-98FD-8C4CF86B3291}" dt="2020-11-01T13:26:35.602" v="698"/>
          <ac:grpSpMkLst>
            <pc:docMk/>
            <pc:sldMk cId="249892187" sldId="263"/>
            <ac:grpSpMk id="17" creationId="{C8F3AECA-1E28-4DB0-901D-747B827596E9}"/>
          </ac:grpSpMkLst>
        </pc:grpChg>
        <pc:grpChg chg="add del">
          <ac:chgData name="Jade Rixon (1806908)" userId="S::1806908@student.uwtsd.ac.uk::2375aa49-541b-4f79-8339-2cdcf6b1cb61" providerId="AD" clId="Web-{E5316CD2-D6AC-477C-98FD-8C4CF86B3291}" dt="2020-11-01T13:26:35.602" v="698"/>
          <ac:grpSpMkLst>
            <pc:docMk/>
            <pc:sldMk cId="249892187" sldId="263"/>
            <ac:grpSpMk id="22" creationId="{3214C51D-3B74-4CCB-82B8-A184460FCAA2}"/>
          </ac:grpSpMkLst>
        </pc:grpChg>
        <pc:grpChg chg="add">
          <ac:chgData name="Jade Rixon (1806908)" userId="S::1806908@student.uwtsd.ac.uk::2375aa49-541b-4f79-8339-2cdcf6b1cb61" providerId="AD" clId="Web-{E5316CD2-D6AC-477C-98FD-8C4CF86B3291}" dt="2020-11-01T13:26:35.602" v="698"/>
          <ac:grpSpMkLst>
            <pc:docMk/>
            <pc:sldMk cId="249892187" sldId="263"/>
            <ac:grpSpMk id="38" creationId="{F2FD01A0-E6FF-41CD-AEBD-279232B90D43}"/>
          </ac:grpSpMkLst>
        </pc:grpChg>
        <pc:grpChg chg="add">
          <ac:chgData name="Jade Rixon (1806908)" userId="S::1806908@student.uwtsd.ac.uk::2375aa49-541b-4f79-8339-2cdcf6b1cb61" providerId="AD" clId="Web-{E5316CD2-D6AC-477C-98FD-8C4CF86B3291}" dt="2020-11-01T13:26:35.602" v="698"/>
          <ac:grpSpMkLst>
            <pc:docMk/>
            <pc:sldMk cId="249892187" sldId="263"/>
            <ac:grpSpMk id="43" creationId="{3C9AA14C-80A4-427C-A911-28CD20C56E5E}"/>
          </ac:grpSpMkLst>
        </pc:grpChg>
        <pc:picChg chg="add mod ord">
          <ac:chgData name="Jade Rixon (1806908)" userId="S::1806908@student.uwtsd.ac.uk::2375aa49-541b-4f79-8339-2cdcf6b1cb61" providerId="AD" clId="Web-{E5316CD2-D6AC-477C-98FD-8C4CF86B3291}" dt="2020-11-01T13:26:35.602" v="698"/>
          <ac:picMkLst>
            <pc:docMk/>
            <pc:sldMk cId="249892187" sldId="263"/>
            <ac:picMk id="4" creationId="{0AC4F8DA-32BE-4A2C-9144-64EC2E803D21}"/>
          </ac:picMkLst>
        </pc:picChg>
        <pc:picChg chg="add mod ord">
          <ac:chgData name="Jade Rixon (1806908)" userId="S::1806908@student.uwtsd.ac.uk::2375aa49-541b-4f79-8339-2cdcf6b1cb61" providerId="AD" clId="Web-{E5316CD2-D6AC-477C-98FD-8C4CF86B3291}" dt="2020-11-01T13:26:35.602" v="698"/>
          <ac:picMkLst>
            <pc:docMk/>
            <pc:sldMk cId="249892187" sldId="263"/>
            <ac:picMk id="5" creationId="{860B06C3-80DF-4029-AB03-66660304F373}"/>
          </ac:picMkLst>
        </pc:picChg>
        <pc:picChg chg="add mod">
          <ac:chgData name="Jade Rixon (1806908)" userId="S::1806908@student.uwtsd.ac.uk::2375aa49-541b-4f79-8339-2cdcf6b1cb61" providerId="AD" clId="Web-{E5316CD2-D6AC-477C-98FD-8C4CF86B3291}" dt="2020-11-01T13:26:35.602" v="698"/>
          <ac:picMkLst>
            <pc:docMk/>
            <pc:sldMk cId="249892187" sldId="263"/>
            <ac:picMk id="6" creationId="{ABD29759-F23E-4379-9395-7CE7DF325B16}"/>
          </ac:picMkLst>
        </pc:picChg>
        <pc:picChg chg="add mod">
          <ac:chgData name="Jade Rixon (1806908)" userId="S::1806908@student.uwtsd.ac.uk::2375aa49-541b-4f79-8339-2cdcf6b1cb61" providerId="AD" clId="Web-{E5316CD2-D6AC-477C-98FD-8C4CF86B3291}" dt="2020-11-01T13:26:35.602" v="698"/>
          <ac:picMkLst>
            <pc:docMk/>
            <pc:sldMk cId="249892187" sldId="263"/>
            <ac:picMk id="7" creationId="{E0573701-84A3-425A-B897-B9D026D71F4D}"/>
          </ac:picMkLst>
        </pc:picChg>
      </pc:sldChg>
      <pc:sldChg chg="new">
        <pc:chgData name="Jade Rixon (1806908)" userId="S::1806908@student.uwtsd.ac.uk::2375aa49-541b-4f79-8339-2cdcf6b1cb61" providerId="AD" clId="Web-{E5316CD2-D6AC-477C-98FD-8C4CF86B3291}" dt="2020-11-01T12:41:24.844" v="277"/>
        <pc:sldMkLst>
          <pc:docMk/>
          <pc:sldMk cId="4141654305" sldId="264"/>
        </pc:sldMkLst>
      </pc:sldChg>
      <pc:sldChg chg="new">
        <pc:chgData name="Jade Rixon (1806908)" userId="S::1806908@student.uwtsd.ac.uk::2375aa49-541b-4f79-8339-2cdcf6b1cb61" providerId="AD" clId="Web-{E5316CD2-D6AC-477C-98FD-8C4CF86B3291}" dt="2020-11-01T12:41:29.828" v="278"/>
        <pc:sldMkLst>
          <pc:docMk/>
          <pc:sldMk cId="3293481140" sldId="265"/>
        </pc:sldMkLst>
      </pc:sldChg>
      <pc:sldChg chg="addSp delSp modSp new mod setBg">
        <pc:chgData name="Jade Rixon (1806908)" userId="S::1806908@student.uwtsd.ac.uk::2375aa49-541b-4f79-8339-2cdcf6b1cb61" providerId="AD" clId="Web-{E5316CD2-D6AC-477C-98FD-8C4CF86B3291}" dt="2020-11-01T12:42:48.313" v="312"/>
        <pc:sldMkLst>
          <pc:docMk/>
          <pc:sldMk cId="2432274519" sldId="266"/>
        </pc:sldMkLst>
        <pc:spChg chg="mod">
          <ac:chgData name="Jade Rixon (1806908)" userId="S::1806908@student.uwtsd.ac.uk::2375aa49-541b-4f79-8339-2cdcf6b1cb61" providerId="AD" clId="Web-{E5316CD2-D6AC-477C-98FD-8C4CF86B3291}" dt="2020-11-01T12:42:48.313" v="312"/>
          <ac:spMkLst>
            <pc:docMk/>
            <pc:sldMk cId="2432274519" sldId="266"/>
            <ac:spMk id="2" creationId="{0BC0CB40-39DC-418B-81B5-218849B774DC}"/>
          </ac:spMkLst>
        </pc:spChg>
        <pc:spChg chg="mod">
          <ac:chgData name="Jade Rixon (1806908)" userId="S::1806908@student.uwtsd.ac.uk::2375aa49-541b-4f79-8339-2cdcf6b1cb61" providerId="AD" clId="Web-{E5316CD2-D6AC-477C-98FD-8C4CF86B3291}" dt="2020-11-01T12:42:48.313" v="312"/>
          <ac:spMkLst>
            <pc:docMk/>
            <pc:sldMk cId="2432274519" sldId="266"/>
            <ac:spMk id="3" creationId="{0E8E3488-D96F-45F9-8BD2-51E8D4BE575C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42:48.282" v="311"/>
          <ac:spMkLst>
            <pc:docMk/>
            <pc:sldMk cId="2432274519" sldId="266"/>
            <ac:spMk id="5" creationId="{DB7EFF05-A8DA-4B3E-9C21-7A04283D4852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42:48.282" v="311"/>
          <ac:spMkLst>
            <pc:docMk/>
            <pc:sldMk cId="2432274519" sldId="266"/>
            <ac:spMk id="6" creationId="{75FF88DA-F544-48DC-A77D-355F134193FC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42:48.282" v="311"/>
          <ac:spMkLst>
            <pc:docMk/>
            <pc:sldMk cId="2432274519" sldId="266"/>
            <ac:spMk id="8" creationId="{09646535-AEF6-4883-A4F9-EEC1F8B4319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42:48.282" v="311"/>
          <ac:spMkLst>
            <pc:docMk/>
            <pc:sldMk cId="2432274519" sldId="266"/>
            <ac:spMk id="9" creationId="{8507BD9A-E504-4910-8840-8CD67578C60B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42:35.453" v="309"/>
          <ac:spMkLst>
            <pc:docMk/>
            <pc:sldMk cId="2432274519" sldId="266"/>
            <ac:spMk id="10" creationId="{09646535-AEF6-4883-A4F9-EEC1F8B4319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42:48.282" v="311"/>
          <ac:spMkLst>
            <pc:docMk/>
            <pc:sldMk cId="2432274519" sldId="266"/>
            <ac:spMk id="11" creationId="{27796E5A-5224-4D7A-AE21-974F820DDD86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42:35.453" v="309"/>
          <ac:spMkLst>
            <pc:docMk/>
            <pc:sldMk cId="2432274519" sldId="266"/>
            <ac:spMk id="12" creationId="{335243F2-87BD-4C47-8358-ACFE608D3DB3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42:48.313" v="312"/>
          <ac:spMkLst>
            <pc:docMk/>
            <pc:sldMk cId="2432274519" sldId="266"/>
            <ac:spMk id="13" creationId="{09646535-AEF6-4883-A4F9-EEC1F8B4319E}"/>
          </ac:spMkLst>
        </pc:spChg>
        <pc:spChg chg="add del">
          <ac:chgData name="Jade Rixon (1806908)" userId="S::1806908@student.uwtsd.ac.uk::2375aa49-541b-4f79-8339-2cdcf6b1cb61" providerId="AD" clId="Web-{E5316CD2-D6AC-477C-98FD-8C4CF86B3291}" dt="2020-11-01T12:42:35.453" v="309"/>
          <ac:spMkLst>
            <pc:docMk/>
            <pc:sldMk cId="2432274519" sldId="266"/>
            <ac:spMk id="14" creationId="{65B33439-EC96-4835-9DF2-CFA3336E0E41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42:48.313" v="312"/>
          <ac:spMkLst>
            <pc:docMk/>
            <pc:sldMk cId="2432274519" sldId="266"/>
            <ac:spMk id="15" creationId="{335243F2-87BD-4C47-8358-ACFE608D3DB3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42:48.313" v="312"/>
          <ac:spMkLst>
            <pc:docMk/>
            <pc:sldMk cId="2432274519" sldId="266"/>
            <ac:spMk id="20" creationId="{65B33439-EC96-4835-9DF2-CFA3336E0E41}"/>
          </ac:spMkLst>
        </pc:spChg>
        <pc:grpChg chg="add del">
          <ac:chgData name="Jade Rixon (1806908)" userId="S::1806908@student.uwtsd.ac.uk::2375aa49-541b-4f79-8339-2cdcf6b1cb61" providerId="AD" clId="Web-{E5316CD2-D6AC-477C-98FD-8C4CF86B3291}" dt="2020-11-01T12:42:35.453" v="309"/>
          <ac:grpSpMkLst>
            <pc:docMk/>
            <pc:sldMk cId="2432274519" sldId="266"/>
            <ac:grpSpMk id="16" creationId="{F2FD01A0-E6FF-41CD-AEBD-279232B90D43}"/>
          </ac:grpSpMkLst>
        </pc:grpChg>
        <pc:grpChg chg="add del">
          <ac:chgData name="Jade Rixon (1806908)" userId="S::1806908@student.uwtsd.ac.uk::2375aa49-541b-4f79-8339-2cdcf6b1cb61" providerId="AD" clId="Web-{E5316CD2-D6AC-477C-98FD-8C4CF86B3291}" dt="2020-11-01T12:42:35.453" v="309"/>
          <ac:grpSpMkLst>
            <pc:docMk/>
            <pc:sldMk cId="2432274519" sldId="266"/>
            <ac:grpSpMk id="21" creationId="{3C9AA14C-80A4-427C-A911-28CD20C56E5E}"/>
          </ac:grpSpMkLst>
        </pc:grpChg>
        <pc:grpChg chg="add">
          <ac:chgData name="Jade Rixon (1806908)" userId="S::1806908@student.uwtsd.ac.uk::2375aa49-541b-4f79-8339-2cdcf6b1cb61" providerId="AD" clId="Web-{E5316CD2-D6AC-477C-98FD-8C4CF86B3291}" dt="2020-11-01T12:42:48.313" v="312"/>
          <ac:grpSpMkLst>
            <pc:docMk/>
            <pc:sldMk cId="2432274519" sldId="266"/>
            <ac:grpSpMk id="25" creationId="{F2FD01A0-E6FF-41CD-AEBD-279232B90D43}"/>
          </ac:grpSpMkLst>
        </pc:grpChg>
        <pc:grpChg chg="add">
          <ac:chgData name="Jade Rixon (1806908)" userId="S::1806908@student.uwtsd.ac.uk::2375aa49-541b-4f79-8339-2cdcf6b1cb61" providerId="AD" clId="Web-{E5316CD2-D6AC-477C-98FD-8C4CF86B3291}" dt="2020-11-01T12:42:48.313" v="312"/>
          <ac:grpSpMkLst>
            <pc:docMk/>
            <pc:sldMk cId="2432274519" sldId="266"/>
            <ac:grpSpMk id="26" creationId="{3C9AA14C-80A4-427C-A911-28CD20C56E5E}"/>
          </ac:grpSpMkLst>
        </pc:grpChg>
        <pc:picChg chg="add del">
          <ac:chgData name="Jade Rixon (1806908)" userId="S::1806908@student.uwtsd.ac.uk::2375aa49-541b-4f79-8339-2cdcf6b1cb61" providerId="AD" clId="Web-{E5316CD2-D6AC-477C-98FD-8C4CF86B3291}" dt="2020-11-01T12:42:35.453" v="309"/>
          <ac:picMkLst>
            <pc:docMk/>
            <pc:sldMk cId="2432274519" sldId="266"/>
            <ac:picMk id="7" creationId="{88230318-70EA-4207-A21D-08994685638D}"/>
          </ac:picMkLst>
        </pc:picChg>
        <pc:picChg chg="add">
          <ac:chgData name="Jade Rixon (1806908)" userId="S::1806908@student.uwtsd.ac.uk::2375aa49-541b-4f79-8339-2cdcf6b1cb61" providerId="AD" clId="Web-{E5316CD2-D6AC-477C-98FD-8C4CF86B3291}" dt="2020-11-01T12:42:48.313" v="312"/>
          <ac:picMkLst>
            <pc:docMk/>
            <pc:sldMk cId="2432274519" sldId="266"/>
            <ac:picMk id="27" creationId="{88230318-70EA-4207-A21D-08994685638D}"/>
          </ac:picMkLst>
        </pc:picChg>
      </pc:sldChg>
      <pc:sldChg chg="addSp modSp new mod setBg">
        <pc:chgData name="Jade Rixon (1806908)" userId="S::1806908@student.uwtsd.ac.uk::2375aa49-541b-4f79-8339-2cdcf6b1cb61" providerId="AD" clId="Web-{E5316CD2-D6AC-477C-98FD-8C4CF86B3291}" dt="2020-11-01T12:43:30.391" v="324"/>
        <pc:sldMkLst>
          <pc:docMk/>
          <pc:sldMk cId="4152786648" sldId="267"/>
        </pc:sldMkLst>
        <pc:spChg chg="mod">
          <ac:chgData name="Jade Rixon (1806908)" userId="S::1806908@student.uwtsd.ac.uk::2375aa49-541b-4f79-8339-2cdcf6b1cb61" providerId="AD" clId="Web-{E5316CD2-D6AC-477C-98FD-8C4CF86B3291}" dt="2020-11-01T12:43:30.391" v="324"/>
          <ac:spMkLst>
            <pc:docMk/>
            <pc:sldMk cId="4152786648" sldId="267"/>
            <ac:spMk id="2" creationId="{B74A3FD3-8F36-4B30-90B6-656117918BFD}"/>
          </ac:spMkLst>
        </pc:spChg>
        <pc:spChg chg="mod">
          <ac:chgData name="Jade Rixon (1806908)" userId="S::1806908@student.uwtsd.ac.uk::2375aa49-541b-4f79-8339-2cdcf6b1cb61" providerId="AD" clId="Web-{E5316CD2-D6AC-477C-98FD-8C4CF86B3291}" dt="2020-11-01T12:43:30.391" v="324"/>
          <ac:spMkLst>
            <pc:docMk/>
            <pc:sldMk cId="4152786648" sldId="267"/>
            <ac:spMk id="3" creationId="{C41B1498-0FBF-4560-A8AB-AEDD1096D89E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43:30.391" v="324"/>
          <ac:spMkLst>
            <pc:docMk/>
            <pc:sldMk cId="4152786648" sldId="267"/>
            <ac:spMk id="8" creationId="{3F58D3F4-AD3E-4263-85BF-7EB71245838E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43:30.391" v="324"/>
          <ac:spMkLst>
            <pc:docMk/>
            <pc:sldMk cId="4152786648" sldId="267"/>
            <ac:spMk id="10" creationId="{B383AC10-A272-4982-A610-DDA728D78139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43:30.391" v="324"/>
          <ac:spMkLst>
            <pc:docMk/>
            <pc:sldMk cId="4152786648" sldId="267"/>
            <ac:spMk id="12" creationId="{F6FDED66-1461-4834-9923-329986747FE6}"/>
          </ac:spMkLst>
        </pc:spChg>
        <pc:spChg chg="add">
          <ac:chgData name="Jade Rixon (1806908)" userId="S::1806908@student.uwtsd.ac.uk::2375aa49-541b-4f79-8339-2cdcf6b1cb61" providerId="AD" clId="Web-{E5316CD2-D6AC-477C-98FD-8C4CF86B3291}" dt="2020-11-01T12:43:30.391" v="324"/>
          <ac:spMkLst>
            <pc:docMk/>
            <pc:sldMk cId="4152786648" sldId="267"/>
            <ac:spMk id="14" creationId="{1607CD53-0FF9-47E9-94AD-2BF64BA801B1}"/>
          </ac:spMkLst>
        </pc:spChg>
      </pc:sldChg>
      <pc:sldMasterChg chg="del delSldLayout">
        <pc:chgData name="Jade Rixon (1806908)" userId="S::1806908@student.uwtsd.ac.uk::2375aa49-541b-4f79-8339-2cdcf6b1cb61" providerId="AD" clId="Web-{E5316CD2-D6AC-477C-98FD-8C4CF86B3291}" dt="2020-11-01T11:48:07.375" v="0"/>
        <pc:sldMasterMkLst>
          <pc:docMk/>
          <pc:sldMasterMk cId="0" sldId="2147483840"/>
        </pc:sldMasterMkLst>
        <pc:sldLayoutChg chg="del">
          <pc:chgData name="Jade Rixon (1806908)" userId="S::1806908@student.uwtsd.ac.uk::2375aa49-541b-4f79-8339-2cdcf6b1cb61" providerId="AD" clId="Web-{E5316CD2-D6AC-477C-98FD-8C4CF86B3291}" dt="2020-11-01T11:48:07.375" v="0"/>
          <pc:sldLayoutMkLst>
            <pc:docMk/>
            <pc:sldMasterMk cId="0" sldId="2147483840"/>
            <pc:sldLayoutMk cId="0" sldId="2147483841"/>
          </pc:sldLayoutMkLst>
        </pc:sldLayoutChg>
        <pc:sldLayoutChg chg="del">
          <pc:chgData name="Jade Rixon (1806908)" userId="S::1806908@student.uwtsd.ac.uk::2375aa49-541b-4f79-8339-2cdcf6b1cb61" providerId="AD" clId="Web-{E5316CD2-D6AC-477C-98FD-8C4CF86B3291}" dt="2020-11-01T11:48:07.375" v="0"/>
          <pc:sldLayoutMkLst>
            <pc:docMk/>
            <pc:sldMasterMk cId="0" sldId="2147483840"/>
            <pc:sldLayoutMk cId="0" sldId="2147483842"/>
          </pc:sldLayoutMkLst>
        </pc:sldLayoutChg>
        <pc:sldLayoutChg chg="del">
          <pc:chgData name="Jade Rixon (1806908)" userId="S::1806908@student.uwtsd.ac.uk::2375aa49-541b-4f79-8339-2cdcf6b1cb61" providerId="AD" clId="Web-{E5316CD2-D6AC-477C-98FD-8C4CF86B3291}" dt="2020-11-01T11:48:07.375" v="0"/>
          <pc:sldLayoutMkLst>
            <pc:docMk/>
            <pc:sldMasterMk cId="0" sldId="2147483840"/>
            <pc:sldLayoutMk cId="0" sldId="2147483843"/>
          </pc:sldLayoutMkLst>
        </pc:sldLayoutChg>
        <pc:sldLayoutChg chg="del">
          <pc:chgData name="Jade Rixon (1806908)" userId="S::1806908@student.uwtsd.ac.uk::2375aa49-541b-4f79-8339-2cdcf6b1cb61" providerId="AD" clId="Web-{E5316CD2-D6AC-477C-98FD-8C4CF86B3291}" dt="2020-11-01T11:48:07.375" v="0"/>
          <pc:sldLayoutMkLst>
            <pc:docMk/>
            <pc:sldMasterMk cId="0" sldId="2147483840"/>
            <pc:sldLayoutMk cId="0" sldId="2147483844"/>
          </pc:sldLayoutMkLst>
        </pc:sldLayoutChg>
        <pc:sldLayoutChg chg="del">
          <pc:chgData name="Jade Rixon (1806908)" userId="S::1806908@student.uwtsd.ac.uk::2375aa49-541b-4f79-8339-2cdcf6b1cb61" providerId="AD" clId="Web-{E5316CD2-D6AC-477C-98FD-8C4CF86B3291}" dt="2020-11-01T11:48:07.375" v="0"/>
          <pc:sldLayoutMkLst>
            <pc:docMk/>
            <pc:sldMasterMk cId="0" sldId="2147483840"/>
            <pc:sldLayoutMk cId="0" sldId="2147483845"/>
          </pc:sldLayoutMkLst>
        </pc:sldLayoutChg>
        <pc:sldLayoutChg chg="del">
          <pc:chgData name="Jade Rixon (1806908)" userId="S::1806908@student.uwtsd.ac.uk::2375aa49-541b-4f79-8339-2cdcf6b1cb61" providerId="AD" clId="Web-{E5316CD2-D6AC-477C-98FD-8C4CF86B3291}" dt="2020-11-01T11:48:07.375" v="0"/>
          <pc:sldLayoutMkLst>
            <pc:docMk/>
            <pc:sldMasterMk cId="0" sldId="2147483840"/>
            <pc:sldLayoutMk cId="0" sldId="2147483846"/>
          </pc:sldLayoutMkLst>
        </pc:sldLayoutChg>
        <pc:sldLayoutChg chg="del">
          <pc:chgData name="Jade Rixon (1806908)" userId="S::1806908@student.uwtsd.ac.uk::2375aa49-541b-4f79-8339-2cdcf6b1cb61" providerId="AD" clId="Web-{E5316CD2-D6AC-477C-98FD-8C4CF86B3291}" dt="2020-11-01T11:48:07.375" v="0"/>
          <pc:sldLayoutMkLst>
            <pc:docMk/>
            <pc:sldMasterMk cId="0" sldId="2147483840"/>
            <pc:sldLayoutMk cId="0" sldId="2147483847"/>
          </pc:sldLayoutMkLst>
        </pc:sldLayoutChg>
        <pc:sldLayoutChg chg="del">
          <pc:chgData name="Jade Rixon (1806908)" userId="S::1806908@student.uwtsd.ac.uk::2375aa49-541b-4f79-8339-2cdcf6b1cb61" providerId="AD" clId="Web-{E5316CD2-D6AC-477C-98FD-8C4CF86B3291}" dt="2020-11-01T11:48:07.375" v="0"/>
          <pc:sldLayoutMkLst>
            <pc:docMk/>
            <pc:sldMasterMk cId="0" sldId="2147483840"/>
            <pc:sldLayoutMk cId="0" sldId="2147483848"/>
          </pc:sldLayoutMkLst>
        </pc:sldLayoutChg>
        <pc:sldLayoutChg chg="del">
          <pc:chgData name="Jade Rixon (1806908)" userId="S::1806908@student.uwtsd.ac.uk::2375aa49-541b-4f79-8339-2cdcf6b1cb61" providerId="AD" clId="Web-{E5316CD2-D6AC-477C-98FD-8C4CF86B3291}" dt="2020-11-01T11:48:07.375" v="0"/>
          <pc:sldLayoutMkLst>
            <pc:docMk/>
            <pc:sldMasterMk cId="0" sldId="2147483840"/>
            <pc:sldLayoutMk cId="0" sldId="2147483849"/>
          </pc:sldLayoutMkLst>
        </pc:sldLayoutChg>
        <pc:sldLayoutChg chg="del">
          <pc:chgData name="Jade Rixon (1806908)" userId="S::1806908@student.uwtsd.ac.uk::2375aa49-541b-4f79-8339-2cdcf6b1cb61" providerId="AD" clId="Web-{E5316CD2-D6AC-477C-98FD-8C4CF86B3291}" dt="2020-11-01T11:48:07.375" v="0"/>
          <pc:sldLayoutMkLst>
            <pc:docMk/>
            <pc:sldMasterMk cId="0" sldId="2147483840"/>
            <pc:sldLayoutMk cId="0" sldId="2147483850"/>
          </pc:sldLayoutMkLst>
        </pc:sldLayoutChg>
        <pc:sldLayoutChg chg="del">
          <pc:chgData name="Jade Rixon (1806908)" userId="S::1806908@student.uwtsd.ac.uk::2375aa49-541b-4f79-8339-2cdcf6b1cb61" providerId="AD" clId="Web-{E5316CD2-D6AC-477C-98FD-8C4CF86B3291}" dt="2020-11-01T11:48:07.375" v="0"/>
          <pc:sldLayoutMkLst>
            <pc:docMk/>
            <pc:sldMasterMk cId="0" sldId="2147483840"/>
            <pc:sldLayoutMk cId="0" sldId="2147483851"/>
          </pc:sldLayoutMkLst>
        </pc:sldLayoutChg>
      </pc:sldMasterChg>
      <pc:sldMasterChg chg="add del addSldLayout delSldLayout">
        <pc:chgData name="Jade Rixon (1806908)" userId="S::1806908@student.uwtsd.ac.uk::2375aa49-541b-4f79-8339-2cdcf6b1cb61" providerId="AD" clId="Web-{E5316CD2-D6AC-477C-98FD-8C4CF86B3291}" dt="2020-11-01T11:49:23.985" v="51"/>
        <pc:sldMasterMkLst>
          <pc:docMk/>
          <pc:sldMasterMk cId="3129911638" sldId="2147483943"/>
        </pc:sldMasterMkLst>
        <pc:sldLayoutChg chg="add del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3129911638" sldId="2147483943"/>
            <pc:sldLayoutMk cId="2400804228" sldId="2147483932"/>
          </pc:sldLayoutMkLst>
        </pc:sldLayoutChg>
        <pc:sldLayoutChg chg="add del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3129911638" sldId="2147483943"/>
            <pc:sldLayoutMk cId="4090155949" sldId="2147483933"/>
          </pc:sldLayoutMkLst>
        </pc:sldLayoutChg>
        <pc:sldLayoutChg chg="add del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3129911638" sldId="2147483943"/>
            <pc:sldLayoutMk cId="1664712753" sldId="2147483934"/>
          </pc:sldLayoutMkLst>
        </pc:sldLayoutChg>
        <pc:sldLayoutChg chg="add del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3129911638" sldId="2147483943"/>
            <pc:sldLayoutMk cId="3458785161" sldId="2147483935"/>
          </pc:sldLayoutMkLst>
        </pc:sldLayoutChg>
        <pc:sldLayoutChg chg="add del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3129911638" sldId="2147483943"/>
            <pc:sldLayoutMk cId="3011124029" sldId="2147483936"/>
          </pc:sldLayoutMkLst>
        </pc:sldLayoutChg>
        <pc:sldLayoutChg chg="add del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3129911638" sldId="2147483943"/>
            <pc:sldLayoutMk cId="1863761525" sldId="2147483937"/>
          </pc:sldLayoutMkLst>
        </pc:sldLayoutChg>
        <pc:sldLayoutChg chg="add del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3129911638" sldId="2147483943"/>
            <pc:sldLayoutMk cId="2139025287" sldId="2147483938"/>
          </pc:sldLayoutMkLst>
        </pc:sldLayoutChg>
        <pc:sldLayoutChg chg="add del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3129911638" sldId="2147483943"/>
            <pc:sldLayoutMk cId="2904458764" sldId="2147483939"/>
          </pc:sldLayoutMkLst>
        </pc:sldLayoutChg>
        <pc:sldLayoutChg chg="add del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3129911638" sldId="2147483943"/>
            <pc:sldLayoutMk cId="3259553012" sldId="2147483940"/>
          </pc:sldLayoutMkLst>
        </pc:sldLayoutChg>
        <pc:sldLayoutChg chg="add del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3129911638" sldId="2147483943"/>
            <pc:sldLayoutMk cId="3210206990" sldId="2147483941"/>
          </pc:sldLayoutMkLst>
        </pc:sldLayoutChg>
        <pc:sldLayoutChg chg="add del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3129911638" sldId="2147483943"/>
            <pc:sldLayoutMk cId="1127512567" sldId="2147483942"/>
          </pc:sldLayoutMkLst>
        </pc:sldLayoutChg>
      </pc:sldMasterChg>
      <pc:sldMasterChg chg="add addSldLayout">
        <pc:chgData name="Jade Rixon (1806908)" userId="S::1806908@student.uwtsd.ac.uk::2375aa49-541b-4f79-8339-2cdcf6b1cb61" providerId="AD" clId="Web-{E5316CD2-D6AC-477C-98FD-8C4CF86B3291}" dt="2020-11-01T11:49:23.985" v="51"/>
        <pc:sldMasterMkLst>
          <pc:docMk/>
          <pc:sldMasterMk cId="1679919877" sldId="2147483993"/>
        </pc:sldMasterMkLst>
        <pc:sldLayoutChg chg="add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1679919877" sldId="2147483993"/>
            <pc:sldLayoutMk cId="2189698193" sldId="2147483982"/>
          </pc:sldLayoutMkLst>
        </pc:sldLayoutChg>
        <pc:sldLayoutChg chg="add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1679919877" sldId="2147483993"/>
            <pc:sldLayoutMk cId="204971827" sldId="2147483983"/>
          </pc:sldLayoutMkLst>
        </pc:sldLayoutChg>
        <pc:sldLayoutChg chg="add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1679919877" sldId="2147483993"/>
            <pc:sldLayoutMk cId="2931343354" sldId="2147483984"/>
          </pc:sldLayoutMkLst>
        </pc:sldLayoutChg>
        <pc:sldLayoutChg chg="add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1679919877" sldId="2147483993"/>
            <pc:sldLayoutMk cId="1793399673" sldId="2147483985"/>
          </pc:sldLayoutMkLst>
        </pc:sldLayoutChg>
        <pc:sldLayoutChg chg="add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1679919877" sldId="2147483993"/>
            <pc:sldLayoutMk cId="1337517352" sldId="2147483986"/>
          </pc:sldLayoutMkLst>
        </pc:sldLayoutChg>
        <pc:sldLayoutChg chg="add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1679919877" sldId="2147483993"/>
            <pc:sldLayoutMk cId="2165239793" sldId="2147483987"/>
          </pc:sldLayoutMkLst>
        </pc:sldLayoutChg>
        <pc:sldLayoutChg chg="add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1679919877" sldId="2147483993"/>
            <pc:sldLayoutMk cId="1319250349" sldId="2147483988"/>
          </pc:sldLayoutMkLst>
        </pc:sldLayoutChg>
        <pc:sldLayoutChg chg="add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1679919877" sldId="2147483993"/>
            <pc:sldLayoutMk cId="1012109816" sldId="2147483989"/>
          </pc:sldLayoutMkLst>
        </pc:sldLayoutChg>
        <pc:sldLayoutChg chg="add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1679919877" sldId="2147483993"/>
            <pc:sldLayoutMk cId="2304112501" sldId="2147483990"/>
          </pc:sldLayoutMkLst>
        </pc:sldLayoutChg>
        <pc:sldLayoutChg chg="add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1679919877" sldId="2147483993"/>
            <pc:sldLayoutMk cId="1798012085" sldId="2147483991"/>
          </pc:sldLayoutMkLst>
        </pc:sldLayoutChg>
        <pc:sldLayoutChg chg="add">
          <pc:chgData name="Jade Rixon (1806908)" userId="S::1806908@student.uwtsd.ac.uk::2375aa49-541b-4f79-8339-2cdcf6b1cb61" providerId="AD" clId="Web-{E5316CD2-D6AC-477C-98FD-8C4CF86B3291}" dt="2020-11-01T11:49:23.985" v="51"/>
          <pc:sldLayoutMkLst>
            <pc:docMk/>
            <pc:sldMasterMk cId="1679919877" sldId="2147483993"/>
            <pc:sldLayoutMk cId="1516173732" sldId="2147483992"/>
          </pc:sldLayoutMkLst>
        </pc:sldLayoutChg>
      </pc:sldMasterChg>
    </pc:docChg>
  </pc:docChgLst>
  <pc:docChgLst>
    <pc:chgData name="Jade Rixon (1806908)" userId="S::1806908@student.uwtsd.ac.uk::2375aa49-541b-4f79-8339-2cdcf6b1cb61" providerId="AD" clId="Web-{E1485EC8-6EA7-A987-3BB2-63963901BCEB}"/>
    <pc:docChg chg="modSld">
      <pc:chgData name="Jade Rixon (1806908)" userId="S::1806908@student.uwtsd.ac.uk::2375aa49-541b-4f79-8339-2cdcf6b1cb61" providerId="AD" clId="Web-{E1485EC8-6EA7-A987-3BB2-63963901BCEB}" dt="2020-11-01T14:33:28.853" v="461" actId="20577"/>
      <pc:docMkLst>
        <pc:docMk/>
      </pc:docMkLst>
      <pc:sldChg chg="modSp">
        <pc:chgData name="Jade Rixon (1806908)" userId="S::1806908@student.uwtsd.ac.uk::2375aa49-541b-4f79-8339-2cdcf6b1cb61" providerId="AD" clId="Web-{E1485EC8-6EA7-A987-3BB2-63963901BCEB}" dt="2020-11-01T14:20:41.864" v="104" actId="20577"/>
        <pc:sldMkLst>
          <pc:docMk/>
          <pc:sldMk cId="414129936" sldId="261"/>
        </pc:sldMkLst>
        <pc:spChg chg="mod">
          <ac:chgData name="Jade Rixon (1806908)" userId="S::1806908@student.uwtsd.ac.uk::2375aa49-541b-4f79-8339-2cdcf6b1cb61" providerId="AD" clId="Web-{E1485EC8-6EA7-A987-3BB2-63963901BCEB}" dt="2020-11-01T14:20:41.864" v="104" actId="20577"/>
          <ac:spMkLst>
            <pc:docMk/>
            <pc:sldMk cId="414129936" sldId="261"/>
            <ac:spMk id="2" creationId="{5D566814-3371-4547-8B2F-8ED45D18B2D2}"/>
          </ac:spMkLst>
        </pc:spChg>
      </pc:sldChg>
      <pc:sldChg chg="addSp delSp modSp mod setBg">
        <pc:chgData name="Jade Rixon (1806908)" userId="S::1806908@student.uwtsd.ac.uk::2375aa49-541b-4f79-8339-2cdcf6b1cb61" providerId="AD" clId="Web-{E1485EC8-6EA7-A987-3BB2-63963901BCEB}" dt="2020-11-01T14:02:38.520" v="53" actId="20577"/>
        <pc:sldMkLst>
          <pc:docMk/>
          <pc:sldMk cId="4141654305" sldId="264"/>
        </pc:sldMkLst>
        <pc:spChg chg="mod">
          <ac:chgData name="Jade Rixon (1806908)" userId="S::1806908@student.uwtsd.ac.uk::2375aa49-541b-4f79-8339-2cdcf6b1cb61" providerId="AD" clId="Web-{E1485EC8-6EA7-A987-3BB2-63963901BCEB}" dt="2020-11-01T14:02:38.520" v="53" actId="20577"/>
          <ac:spMkLst>
            <pc:docMk/>
            <pc:sldMk cId="4141654305" sldId="264"/>
            <ac:spMk id="2" creationId="{A8A9A9D6-0BA8-45D5-9C12-D47E3C4471F1}"/>
          </ac:spMkLst>
        </pc:spChg>
        <pc:spChg chg="del">
          <ac:chgData name="Jade Rixon (1806908)" userId="S::1806908@student.uwtsd.ac.uk::2375aa49-541b-4f79-8339-2cdcf6b1cb61" providerId="AD" clId="Web-{E1485EC8-6EA7-A987-3BB2-63963901BCEB}" dt="2020-11-01T13:53:48.360" v="0"/>
          <ac:spMkLst>
            <pc:docMk/>
            <pc:sldMk cId="4141654305" sldId="264"/>
            <ac:spMk id="3" creationId="{9C2CCE83-2FAE-4CEB-B1FC-8C8C532F28F7}"/>
          </ac:spMkLst>
        </pc:spChg>
        <pc:spChg chg="add">
          <ac:chgData name="Jade Rixon (1806908)" userId="S::1806908@student.uwtsd.ac.uk::2375aa49-541b-4f79-8339-2cdcf6b1cb61" providerId="AD" clId="Web-{E1485EC8-6EA7-A987-3BB2-63963901BCEB}" dt="2020-11-01T13:59:40.368" v="14"/>
          <ac:spMkLst>
            <pc:docMk/>
            <pc:sldMk cId="4141654305" sldId="264"/>
            <ac:spMk id="12" creationId="{09646535-AEF6-4883-A4F9-EEC1F8B4319E}"/>
          </ac:spMkLst>
        </pc:spChg>
        <pc:spChg chg="add">
          <ac:chgData name="Jade Rixon (1806908)" userId="S::1806908@student.uwtsd.ac.uk::2375aa49-541b-4f79-8339-2cdcf6b1cb61" providerId="AD" clId="Web-{E1485EC8-6EA7-A987-3BB2-63963901BCEB}" dt="2020-11-01T13:59:40.368" v="14"/>
          <ac:spMkLst>
            <pc:docMk/>
            <pc:sldMk cId="4141654305" sldId="264"/>
            <ac:spMk id="14" creationId="{BA490388-8F15-4A9F-8704-8E14DA0A2ECA}"/>
          </ac:spMkLst>
        </pc:spChg>
        <pc:spChg chg="add">
          <ac:chgData name="Jade Rixon (1806908)" userId="S::1806908@student.uwtsd.ac.uk::2375aa49-541b-4f79-8339-2cdcf6b1cb61" providerId="AD" clId="Web-{E1485EC8-6EA7-A987-3BB2-63963901BCEB}" dt="2020-11-01T13:59:40.368" v="14"/>
          <ac:spMkLst>
            <pc:docMk/>
            <pc:sldMk cId="4141654305" sldId="264"/>
            <ac:spMk id="16" creationId="{B23CFA7B-4EED-471A-B381-E2451EB9F153}"/>
          </ac:spMkLst>
        </pc:spChg>
        <pc:spChg chg="add">
          <ac:chgData name="Jade Rixon (1806908)" userId="S::1806908@student.uwtsd.ac.uk::2375aa49-541b-4f79-8339-2cdcf6b1cb61" providerId="AD" clId="Web-{E1485EC8-6EA7-A987-3BB2-63963901BCEB}" dt="2020-11-01T13:59:40.368" v="14"/>
          <ac:spMkLst>
            <pc:docMk/>
            <pc:sldMk cId="4141654305" sldId="264"/>
            <ac:spMk id="28" creationId="{48368558-F8FD-4983-ABE2-B5E00F0BA794}"/>
          </ac:spMkLst>
        </pc:spChg>
        <pc:grpChg chg="add">
          <ac:chgData name="Jade Rixon (1806908)" userId="S::1806908@student.uwtsd.ac.uk::2375aa49-541b-4f79-8339-2cdcf6b1cb61" providerId="AD" clId="Web-{E1485EC8-6EA7-A987-3BB2-63963901BCEB}" dt="2020-11-01T13:59:40.368" v="14"/>
          <ac:grpSpMkLst>
            <pc:docMk/>
            <pc:sldMk cId="4141654305" sldId="264"/>
            <ac:grpSpMk id="18" creationId="{1B9F6EC0-277F-44C6-B184-69E3E724F2FD}"/>
          </ac:grpSpMkLst>
        </pc:grpChg>
        <pc:grpChg chg="add">
          <ac:chgData name="Jade Rixon (1806908)" userId="S::1806908@student.uwtsd.ac.uk::2375aa49-541b-4f79-8339-2cdcf6b1cb61" providerId="AD" clId="Web-{E1485EC8-6EA7-A987-3BB2-63963901BCEB}" dt="2020-11-01T13:59:40.368" v="14"/>
          <ac:grpSpMkLst>
            <pc:docMk/>
            <pc:sldMk cId="4141654305" sldId="264"/>
            <ac:grpSpMk id="23" creationId="{7FF9E569-55E1-4A0E-AEEB-20938886CE62}"/>
          </ac:grpSpMkLst>
        </pc:grpChg>
        <pc:picChg chg="add mod ord">
          <ac:chgData name="Jade Rixon (1806908)" userId="S::1806908@student.uwtsd.ac.uk::2375aa49-541b-4f79-8339-2cdcf6b1cb61" providerId="AD" clId="Web-{E1485EC8-6EA7-A987-3BB2-63963901BCEB}" dt="2020-11-01T13:59:40.368" v="14"/>
          <ac:picMkLst>
            <pc:docMk/>
            <pc:sldMk cId="4141654305" sldId="264"/>
            <ac:picMk id="4" creationId="{E2518720-0B26-44B8-AC0A-19331EA66B4B}"/>
          </ac:picMkLst>
        </pc:picChg>
        <pc:picChg chg="add mod ord">
          <ac:chgData name="Jade Rixon (1806908)" userId="S::1806908@student.uwtsd.ac.uk::2375aa49-541b-4f79-8339-2cdcf6b1cb61" providerId="AD" clId="Web-{E1485EC8-6EA7-A987-3BB2-63963901BCEB}" dt="2020-11-01T13:59:40.368" v="14"/>
          <ac:picMkLst>
            <pc:docMk/>
            <pc:sldMk cId="4141654305" sldId="264"/>
            <ac:picMk id="5" creationId="{E7CF6193-062B-4F15-AC92-1350CB2FC47E}"/>
          </ac:picMkLst>
        </pc:picChg>
        <pc:picChg chg="add mod">
          <ac:chgData name="Jade Rixon (1806908)" userId="S::1806908@student.uwtsd.ac.uk::2375aa49-541b-4f79-8339-2cdcf6b1cb61" providerId="AD" clId="Web-{E1485EC8-6EA7-A987-3BB2-63963901BCEB}" dt="2020-11-01T13:59:40.368" v="14"/>
          <ac:picMkLst>
            <pc:docMk/>
            <pc:sldMk cId="4141654305" sldId="264"/>
            <ac:picMk id="6" creationId="{219A1966-6320-4ACE-ADFD-27812E3ED6AB}"/>
          </ac:picMkLst>
        </pc:picChg>
        <pc:picChg chg="add mod">
          <ac:chgData name="Jade Rixon (1806908)" userId="S::1806908@student.uwtsd.ac.uk::2375aa49-541b-4f79-8339-2cdcf6b1cb61" providerId="AD" clId="Web-{E1485EC8-6EA7-A987-3BB2-63963901BCEB}" dt="2020-11-01T13:59:40.368" v="14"/>
          <ac:picMkLst>
            <pc:docMk/>
            <pc:sldMk cId="4141654305" sldId="264"/>
            <ac:picMk id="7" creationId="{3933B95C-D54E-4CE5-AEA8-5E7763CD7A57}"/>
          </ac:picMkLst>
        </pc:picChg>
      </pc:sldChg>
      <pc:sldChg chg="addSp delSp modSp mod setBg">
        <pc:chgData name="Jade Rixon (1806908)" userId="S::1806908@student.uwtsd.ac.uk::2375aa49-541b-4f79-8339-2cdcf6b1cb61" providerId="AD" clId="Web-{E1485EC8-6EA7-A987-3BB2-63963901BCEB}" dt="2020-11-01T14:15:49.051" v="92" actId="20577"/>
        <pc:sldMkLst>
          <pc:docMk/>
          <pc:sldMk cId="3293481140" sldId="265"/>
        </pc:sldMkLst>
        <pc:spChg chg="mod">
          <ac:chgData name="Jade Rixon (1806908)" userId="S::1806908@student.uwtsd.ac.uk::2375aa49-541b-4f79-8339-2cdcf6b1cb61" providerId="AD" clId="Web-{E1485EC8-6EA7-A987-3BB2-63963901BCEB}" dt="2020-11-01T14:15:49.051" v="92" actId="20577"/>
          <ac:spMkLst>
            <pc:docMk/>
            <pc:sldMk cId="3293481140" sldId="265"/>
            <ac:spMk id="2" creationId="{00B423BE-86BD-4881-850E-5D19A9CD951C}"/>
          </ac:spMkLst>
        </pc:spChg>
        <pc:spChg chg="del">
          <ac:chgData name="Jade Rixon (1806908)" userId="S::1806908@student.uwtsd.ac.uk::2375aa49-541b-4f79-8339-2cdcf6b1cb61" providerId="AD" clId="Web-{E1485EC8-6EA7-A987-3BB2-63963901BCEB}" dt="2020-11-01T14:10:12.547" v="55"/>
          <ac:spMkLst>
            <pc:docMk/>
            <pc:sldMk cId="3293481140" sldId="265"/>
            <ac:spMk id="3" creationId="{75BCC3AD-3A14-4089-BE21-DD761EC416F0}"/>
          </ac:spMkLst>
        </pc:spChg>
        <pc:spChg chg="add del">
          <ac:chgData name="Jade Rixon (1806908)" userId="S::1806908@student.uwtsd.ac.uk::2375aa49-541b-4f79-8339-2cdcf6b1cb61" providerId="AD" clId="Web-{E1485EC8-6EA7-A987-3BB2-63963901BCEB}" dt="2020-11-01T14:13:24.011" v="59"/>
          <ac:spMkLst>
            <pc:docMk/>
            <pc:sldMk cId="3293481140" sldId="265"/>
            <ac:spMk id="9" creationId="{09646535-AEF6-4883-A4F9-EEC1F8B4319E}"/>
          </ac:spMkLst>
        </pc:spChg>
        <pc:spChg chg="add del">
          <ac:chgData name="Jade Rixon (1806908)" userId="S::1806908@student.uwtsd.ac.uk::2375aa49-541b-4f79-8339-2cdcf6b1cb61" providerId="AD" clId="Web-{E1485EC8-6EA7-A987-3BB2-63963901BCEB}" dt="2020-11-01T14:13:24.011" v="59"/>
          <ac:spMkLst>
            <pc:docMk/>
            <pc:sldMk cId="3293481140" sldId="265"/>
            <ac:spMk id="11" creationId="{54F3A7E8-6DA9-4C2B-ACC8-475F34DAEA1B}"/>
          </ac:spMkLst>
        </pc:spChg>
        <pc:spChg chg="add del">
          <ac:chgData name="Jade Rixon (1806908)" userId="S::1806908@student.uwtsd.ac.uk::2375aa49-541b-4f79-8339-2cdcf6b1cb61" providerId="AD" clId="Web-{E1485EC8-6EA7-A987-3BB2-63963901BCEB}" dt="2020-11-01T14:13:24.011" v="59"/>
          <ac:spMkLst>
            <pc:docMk/>
            <pc:sldMk cId="3293481140" sldId="265"/>
            <ac:spMk id="13" creationId="{5B21CDF0-4D24-4190-9285-9016C19C164F}"/>
          </ac:spMkLst>
        </pc:spChg>
        <pc:spChg chg="add">
          <ac:chgData name="Jade Rixon (1806908)" userId="S::1806908@student.uwtsd.ac.uk::2375aa49-541b-4f79-8339-2cdcf6b1cb61" providerId="AD" clId="Web-{E1485EC8-6EA7-A987-3BB2-63963901BCEB}" dt="2020-11-01T14:13:24.011" v="59"/>
          <ac:spMkLst>
            <pc:docMk/>
            <pc:sldMk cId="3293481140" sldId="265"/>
            <ac:spMk id="28" creationId="{09646535-AEF6-4883-A4F9-EEC1F8B4319E}"/>
          </ac:spMkLst>
        </pc:spChg>
        <pc:spChg chg="add">
          <ac:chgData name="Jade Rixon (1806908)" userId="S::1806908@student.uwtsd.ac.uk::2375aa49-541b-4f79-8339-2cdcf6b1cb61" providerId="AD" clId="Web-{E1485EC8-6EA7-A987-3BB2-63963901BCEB}" dt="2020-11-01T14:13:24.011" v="59"/>
          <ac:spMkLst>
            <pc:docMk/>
            <pc:sldMk cId="3293481140" sldId="265"/>
            <ac:spMk id="30" creationId="{0822F368-138D-4537-B730-F699CA3A8173}"/>
          </ac:spMkLst>
        </pc:spChg>
        <pc:spChg chg="add">
          <ac:chgData name="Jade Rixon (1806908)" userId="S::1806908@student.uwtsd.ac.uk::2375aa49-541b-4f79-8339-2cdcf6b1cb61" providerId="AD" clId="Web-{E1485EC8-6EA7-A987-3BB2-63963901BCEB}" dt="2020-11-01T14:13:24.011" v="59"/>
          <ac:spMkLst>
            <pc:docMk/>
            <pc:sldMk cId="3293481140" sldId="265"/>
            <ac:spMk id="32" creationId="{C45336FC-0055-4ABA-BB8E-7AF6FBDC765C}"/>
          </ac:spMkLst>
        </pc:spChg>
        <pc:spChg chg="add">
          <ac:chgData name="Jade Rixon (1806908)" userId="S::1806908@student.uwtsd.ac.uk::2375aa49-541b-4f79-8339-2cdcf6b1cb61" providerId="AD" clId="Web-{E1485EC8-6EA7-A987-3BB2-63963901BCEB}" dt="2020-11-01T14:13:24.011" v="59"/>
          <ac:spMkLst>
            <pc:docMk/>
            <pc:sldMk cId="3293481140" sldId="265"/>
            <ac:spMk id="44" creationId="{61DBDC3E-EFBF-429B-957B-6C76FFB44963}"/>
          </ac:spMkLst>
        </pc:spChg>
        <pc:grpChg chg="add del">
          <ac:chgData name="Jade Rixon (1806908)" userId="S::1806908@student.uwtsd.ac.uk::2375aa49-541b-4f79-8339-2cdcf6b1cb61" providerId="AD" clId="Web-{E1485EC8-6EA7-A987-3BB2-63963901BCEB}" dt="2020-11-01T14:13:24.011" v="59"/>
          <ac:grpSpMkLst>
            <pc:docMk/>
            <pc:sldMk cId="3293481140" sldId="265"/>
            <ac:grpSpMk id="15" creationId="{3C9AA14C-80A4-427C-A911-28CD20C56E5E}"/>
          </ac:grpSpMkLst>
        </pc:grpChg>
        <pc:grpChg chg="add del">
          <ac:chgData name="Jade Rixon (1806908)" userId="S::1806908@student.uwtsd.ac.uk::2375aa49-541b-4f79-8339-2cdcf6b1cb61" providerId="AD" clId="Web-{E1485EC8-6EA7-A987-3BB2-63963901BCEB}" dt="2020-11-01T14:13:24.011" v="59"/>
          <ac:grpSpMkLst>
            <pc:docMk/>
            <pc:sldMk cId="3293481140" sldId="265"/>
            <ac:grpSpMk id="20" creationId="{F2FD01A0-E6FF-41CD-AEBD-279232B90D43}"/>
          </ac:grpSpMkLst>
        </pc:grpChg>
        <pc:grpChg chg="add">
          <ac:chgData name="Jade Rixon (1806908)" userId="S::1806908@student.uwtsd.ac.uk::2375aa49-541b-4f79-8339-2cdcf6b1cb61" providerId="AD" clId="Web-{E1485EC8-6EA7-A987-3BB2-63963901BCEB}" dt="2020-11-01T14:13:24.011" v="59"/>
          <ac:grpSpMkLst>
            <pc:docMk/>
            <pc:sldMk cId="3293481140" sldId="265"/>
            <ac:grpSpMk id="34" creationId="{C8F3AECA-1E28-4DB0-901D-747B827596E9}"/>
          </ac:grpSpMkLst>
        </pc:grpChg>
        <pc:grpChg chg="add">
          <ac:chgData name="Jade Rixon (1806908)" userId="S::1806908@student.uwtsd.ac.uk::2375aa49-541b-4f79-8339-2cdcf6b1cb61" providerId="AD" clId="Web-{E1485EC8-6EA7-A987-3BB2-63963901BCEB}" dt="2020-11-01T14:13:24.011" v="59"/>
          <ac:grpSpMkLst>
            <pc:docMk/>
            <pc:sldMk cId="3293481140" sldId="265"/>
            <ac:grpSpMk id="39" creationId="{3214C51D-3B74-4CCB-82B8-A184460FCAA2}"/>
          </ac:grpSpMkLst>
        </pc:grpChg>
        <pc:picChg chg="add mod ord">
          <ac:chgData name="Jade Rixon (1806908)" userId="S::1806908@student.uwtsd.ac.uk::2375aa49-541b-4f79-8339-2cdcf6b1cb61" providerId="AD" clId="Web-{E1485EC8-6EA7-A987-3BB2-63963901BCEB}" dt="2020-11-01T14:13:24.011" v="59"/>
          <ac:picMkLst>
            <pc:docMk/>
            <pc:sldMk cId="3293481140" sldId="265"/>
            <ac:picMk id="4" creationId="{CCAB7739-79EC-4B13-9C4B-4E4B8CE94158}"/>
          </ac:picMkLst>
        </pc:picChg>
        <pc:picChg chg="add mod">
          <ac:chgData name="Jade Rixon (1806908)" userId="S::1806908@student.uwtsd.ac.uk::2375aa49-541b-4f79-8339-2cdcf6b1cb61" providerId="AD" clId="Web-{E1485EC8-6EA7-A987-3BB2-63963901BCEB}" dt="2020-11-01T14:13:24.011" v="59"/>
          <ac:picMkLst>
            <pc:docMk/>
            <pc:sldMk cId="3293481140" sldId="265"/>
            <ac:picMk id="5" creationId="{86435FCB-CA18-4E41-B786-703D960D17ED}"/>
          </ac:picMkLst>
        </pc:picChg>
      </pc:sldChg>
      <pc:sldChg chg="addSp delSp modSp">
        <pc:chgData name="Jade Rixon (1806908)" userId="S::1806908@student.uwtsd.ac.uk::2375aa49-541b-4f79-8339-2cdcf6b1cb61" providerId="AD" clId="Web-{E1485EC8-6EA7-A987-3BB2-63963901BCEB}" dt="2020-11-01T14:33:28.853" v="460" actId="20577"/>
        <pc:sldMkLst>
          <pc:docMk/>
          <pc:sldMk cId="4152786648" sldId="267"/>
        </pc:sldMkLst>
        <pc:spChg chg="mod">
          <ac:chgData name="Jade Rixon (1806908)" userId="S::1806908@student.uwtsd.ac.uk::2375aa49-541b-4f79-8339-2cdcf6b1cb61" providerId="AD" clId="Web-{E1485EC8-6EA7-A987-3BB2-63963901BCEB}" dt="2020-11-01T14:22:12.963" v="121" actId="1076"/>
          <ac:spMkLst>
            <pc:docMk/>
            <pc:sldMk cId="4152786648" sldId="267"/>
            <ac:spMk id="2" creationId="{B74A3FD3-8F36-4B30-90B6-656117918BFD}"/>
          </ac:spMkLst>
        </pc:spChg>
        <pc:spChg chg="del mod">
          <ac:chgData name="Jade Rixon (1806908)" userId="S::1806908@student.uwtsd.ac.uk::2375aa49-541b-4f79-8339-2cdcf6b1cb61" providerId="AD" clId="Web-{E1485EC8-6EA7-A987-3BB2-63963901BCEB}" dt="2020-11-01T14:20:52.787" v="107"/>
          <ac:spMkLst>
            <pc:docMk/>
            <pc:sldMk cId="4152786648" sldId="267"/>
            <ac:spMk id="3" creationId="{C41B1498-0FBF-4560-A8AB-AEDD1096D89E}"/>
          </ac:spMkLst>
        </pc:spChg>
        <pc:spChg chg="add mod">
          <ac:chgData name="Jade Rixon (1806908)" userId="S::1806908@student.uwtsd.ac.uk::2375aa49-541b-4f79-8339-2cdcf6b1cb61" providerId="AD" clId="Web-{E1485EC8-6EA7-A987-3BB2-63963901BCEB}" dt="2020-11-01T14:21:54.728" v="118" actId="20577"/>
          <ac:spMkLst>
            <pc:docMk/>
            <pc:sldMk cId="4152786648" sldId="267"/>
            <ac:spMk id="4" creationId="{EC3A2E96-5BC4-4A37-B8C3-4F4BB9CF9CEC}"/>
          </ac:spMkLst>
        </pc:spChg>
        <pc:spChg chg="add mod">
          <ac:chgData name="Jade Rixon (1806908)" userId="S::1806908@student.uwtsd.ac.uk::2375aa49-541b-4f79-8339-2cdcf6b1cb61" providerId="AD" clId="Web-{E1485EC8-6EA7-A987-3BB2-63963901BCEB}" dt="2020-11-01T14:33:28.853" v="460" actId="20577"/>
          <ac:spMkLst>
            <pc:docMk/>
            <pc:sldMk cId="4152786648" sldId="267"/>
            <ac:spMk id="5" creationId="{39699398-233B-41CB-8DC3-874F0D09749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2503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1098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112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012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173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75173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96981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9718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343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3399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5239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Sunday, November 1, 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9198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88" r:id="rId1"/>
    <p:sldLayoutId id="2147483989" r:id="rId2"/>
    <p:sldLayoutId id="2147483990" r:id="rId3"/>
    <p:sldLayoutId id="2147483991" r:id="rId4"/>
    <p:sldLayoutId id="2147483992" r:id="rId5"/>
    <p:sldLayoutId id="2147483986" r:id="rId6"/>
    <p:sldLayoutId id="2147483982" r:id="rId7"/>
    <p:sldLayoutId id="2147483983" r:id="rId8"/>
    <p:sldLayoutId id="2147483984" r:id="rId9"/>
    <p:sldLayoutId id="2147483985" r:id="rId10"/>
    <p:sldLayoutId id="214748398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emierinn.com/gb/en/things-to-do/cardiff/cardiff-castle.html" TargetMode="External"/><Relationship Id="rId3" Type="http://schemas.openxmlformats.org/officeDocument/2006/relationships/hyperlink" Target="https://www.furneuxantiquemaps.com/wales.html" TargetMode="External"/><Relationship Id="rId7" Type="http://schemas.openxmlformats.org/officeDocument/2006/relationships/hyperlink" Target="https://theconversation.com/how-the-welsh-outside-wales-kept-st-davids-day-alive-88982" TargetMode="External"/><Relationship Id="rId2" Type="http://schemas.openxmlformats.org/officeDocument/2006/relationships/hyperlink" Target="http://www.s4c.cymru/e_listings.shtml?dt=2020-11-0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.uk/news/uk-wales-36772269" TargetMode="External"/><Relationship Id="rId5" Type="http://schemas.openxmlformats.org/officeDocument/2006/relationships/hyperlink" Target="https://www.wrexham-history.com/the-welsh-not-or-welsh-note-punishment-system/" TargetMode="External"/><Relationship Id="rId10" Type="http://schemas.openxmlformats.org/officeDocument/2006/relationships/hyperlink" Target="https://www.facebook.com/YsgolCaerElen/" TargetMode="External"/><Relationship Id="rId4" Type="http://schemas.openxmlformats.org/officeDocument/2006/relationships/hyperlink" Target="https://www.pinterest.com/pin/782993085193091487/" TargetMode="External"/><Relationship Id="rId9" Type="http://schemas.openxmlformats.org/officeDocument/2006/relationships/hyperlink" Target="https://www.reutersevents.com/sustainability/we-hope-what-wales-doing-today-sdgs-rest-world-will-do-tomorro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1F4D251-B7D8-402D-950A-F9D15396E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80000" y="728663"/>
            <a:ext cx="5015638" cy="2795737"/>
          </a:xfrm>
        </p:spPr>
        <p:txBody>
          <a:bodyPr>
            <a:normAutofit/>
          </a:bodyPr>
          <a:lstStyle/>
          <a:p>
            <a:r>
              <a:rPr lang="en-US"/>
              <a:t>Jade Rixon </a:t>
            </a:r>
            <a:br>
              <a:rPr lang="en-US"/>
            </a:br>
            <a:r>
              <a:rPr lang="en-US"/>
              <a:t>1806908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80000" y="3830399"/>
            <a:ext cx="5015638" cy="2298938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SJIE5004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9E9E4FB-52DB-46AA-8495-F0269073A49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48" r="18533" b="-1"/>
          <a:stretch/>
        </p:blipFill>
        <p:spPr>
          <a:xfrm>
            <a:off x="1" y="10"/>
            <a:ext cx="5662934" cy="6857990"/>
          </a:xfrm>
          <a:custGeom>
            <a:avLst/>
            <a:gdLst/>
            <a:ahLst/>
            <a:cxnLst/>
            <a:rect l="l" t="t" r="r" b="b"/>
            <a:pathLst>
              <a:path w="5662934" h="6858000">
                <a:moveTo>
                  <a:pt x="0" y="0"/>
                </a:moveTo>
                <a:lnTo>
                  <a:pt x="5064602" y="0"/>
                </a:lnTo>
                <a:lnTo>
                  <a:pt x="4889880" y="279455"/>
                </a:lnTo>
                <a:cubicBezTo>
                  <a:pt x="4472355" y="1021447"/>
                  <a:pt x="4263593" y="1948936"/>
                  <a:pt x="4263593" y="3061922"/>
                </a:cubicBezTo>
                <a:cubicBezTo>
                  <a:pt x="4263593" y="3516203"/>
                  <a:pt x="4324186" y="3970483"/>
                  <a:pt x="4445372" y="4515619"/>
                </a:cubicBezTo>
                <a:cubicBezTo>
                  <a:pt x="4596855" y="5030470"/>
                  <a:pt x="4748338" y="5515036"/>
                  <a:pt x="4990710" y="5969316"/>
                </a:cubicBezTo>
                <a:cubicBezTo>
                  <a:pt x="5172489" y="6275955"/>
                  <a:pt x="5371310" y="6544265"/>
                  <a:pt x="5583977" y="6777438"/>
                </a:cubicBezTo>
                <a:lnTo>
                  <a:pt x="566293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4" name="Freeform 10">
            <a:extLst>
              <a:ext uri="{FF2B5EF4-FFF2-40B4-BE49-F238E27FC236}">
                <a16:creationId xmlns:a16="http://schemas.microsoft.com/office/drawing/2014/main" id="{E67870A8-BE17-461C-AD58-035AD7FA0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7291575">
            <a:off x="3479502" y="491434"/>
            <a:ext cx="2397877" cy="2244442"/>
          </a:xfrm>
          <a:custGeom>
            <a:avLst/>
            <a:gdLst>
              <a:gd name="T0" fmla="*/ 43 w 250"/>
              <a:gd name="T1" fmla="*/ 167 h 234"/>
              <a:gd name="T2" fmla="*/ 70 w 250"/>
              <a:gd name="T3" fmla="*/ 133 h 234"/>
              <a:gd name="T4" fmla="*/ 48 w 250"/>
              <a:gd name="T5" fmla="*/ 134 h 234"/>
              <a:gd name="T6" fmla="*/ 19 w 250"/>
              <a:gd name="T7" fmla="*/ 130 h 234"/>
              <a:gd name="T8" fmla="*/ 6 w 250"/>
              <a:gd name="T9" fmla="*/ 123 h 234"/>
              <a:gd name="T10" fmla="*/ 1 w 250"/>
              <a:gd name="T11" fmla="*/ 103 h 234"/>
              <a:gd name="T12" fmla="*/ 11 w 250"/>
              <a:gd name="T13" fmla="*/ 81 h 234"/>
              <a:gd name="T14" fmla="*/ 23 w 250"/>
              <a:gd name="T15" fmla="*/ 76 h 234"/>
              <a:gd name="T16" fmla="*/ 81 w 250"/>
              <a:gd name="T17" fmla="*/ 78 h 234"/>
              <a:gd name="T18" fmla="*/ 65 w 250"/>
              <a:gd name="T19" fmla="*/ 49 h 234"/>
              <a:gd name="T20" fmla="*/ 57 w 250"/>
              <a:gd name="T21" fmla="*/ 27 h 234"/>
              <a:gd name="T22" fmla="*/ 67 w 250"/>
              <a:gd name="T23" fmla="*/ 12 h 234"/>
              <a:gd name="T24" fmla="*/ 85 w 250"/>
              <a:gd name="T25" fmla="*/ 1 h 234"/>
              <a:gd name="T26" fmla="*/ 101 w 250"/>
              <a:gd name="T27" fmla="*/ 8 h 234"/>
              <a:gd name="T28" fmla="*/ 107 w 250"/>
              <a:gd name="T29" fmla="*/ 15 h 234"/>
              <a:gd name="T30" fmla="*/ 120 w 250"/>
              <a:gd name="T31" fmla="*/ 37 h 234"/>
              <a:gd name="T32" fmla="*/ 131 w 250"/>
              <a:gd name="T33" fmla="*/ 60 h 234"/>
              <a:gd name="T34" fmla="*/ 164 w 250"/>
              <a:gd name="T35" fmla="*/ 25 h 234"/>
              <a:gd name="T36" fmla="*/ 187 w 250"/>
              <a:gd name="T37" fmla="*/ 11 h 234"/>
              <a:gd name="T38" fmla="*/ 205 w 250"/>
              <a:gd name="T39" fmla="*/ 19 h 234"/>
              <a:gd name="T40" fmla="*/ 214 w 250"/>
              <a:gd name="T41" fmla="*/ 34 h 234"/>
              <a:gd name="T42" fmla="*/ 203 w 250"/>
              <a:gd name="T43" fmla="*/ 57 h 234"/>
              <a:gd name="T44" fmla="*/ 166 w 250"/>
              <a:gd name="T45" fmla="*/ 100 h 234"/>
              <a:gd name="T46" fmla="*/ 217 w 250"/>
              <a:gd name="T47" fmla="*/ 98 h 234"/>
              <a:gd name="T48" fmla="*/ 244 w 250"/>
              <a:gd name="T49" fmla="*/ 104 h 234"/>
              <a:gd name="T50" fmla="*/ 249 w 250"/>
              <a:gd name="T51" fmla="*/ 115 h 234"/>
              <a:gd name="T52" fmla="*/ 247 w 250"/>
              <a:gd name="T53" fmla="*/ 129 h 234"/>
              <a:gd name="T54" fmla="*/ 245 w 250"/>
              <a:gd name="T55" fmla="*/ 134 h 234"/>
              <a:gd name="T56" fmla="*/ 241 w 250"/>
              <a:gd name="T57" fmla="*/ 141 h 234"/>
              <a:gd name="T58" fmla="*/ 227 w 250"/>
              <a:gd name="T59" fmla="*/ 147 h 234"/>
              <a:gd name="T60" fmla="*/ 187 w 250"/>
              <a:gd name="T61" fmla="*/ 151 h 234"/>
              <a:gd name="T62" fmla="*/ 160 w 250"/>
              <a:gd name="T63" fmla="*/ 148 h 234"/>
              <a:gd name="T64" fmla="*/ 168 w 250"/>
              <a:gd name="T65" fmla="*/ 168 h 234"/>
              <a:gd name="T66" fmla="*/ 176 w 250"/>
              <a:gd name="T67" fmla="*/ 194 h 234"/>
              <a:gd name="T68" fmla="*/ 176 w 250"/>
              <a:gd name="T69" fmla="*/ 211 h 234"/>
              <a:gd name="T70" fmla="*/ 170 w 250"/>
              <a:gd name="T71" fmla="*/ 221 h 234"/>
              <a:gd name="T72" fmla="*/ 156 w 250"/>
              <a:gd name="T73" fmla="*/ 230 h 234"/>
              <a:gd name="T74" fmla="*/ 130 w 250"/>
              <a:gd name="T75" fmla="*/ 226 h 234"/>
              <a:gd name="T76" fmla="*/ 122 w 250"/>
              <a:gd name="T77" fmla="*/ 213 h 234"/>
              <a:gd name="T78" fmla="*/ 110 w 250"/>
              <a:gd name="T79" fmla="*/ 169 h 234"/>
              <a:gd name="T80" fmla="*/ 92 w 250"/>
              <a:gd name="T81" fmla="*/ 192 h 234"/>
              <a:gd name="T82" fmla="*/ 87 w 250"/>
              <a:gd name="T83" fmla="*/ 197 h 234"/>
              <a:gd name="T84" fmla="*/ 84 w 250"/>
              <a:gd name="T85" fmla="*/ 201 h 234"/>
              <a:gd name="T86" fmla="*/ 65 w 250"/>
              <a:gd name="T87" fmla="*/ 212 h 234"/>
              <a:gd name="T88" fmla="*/ 50 w 250"/>
              <a:gd name="T89" fmla="*/ 204 h 234"/>
              <a:gd name="T90" fmla="*/ 44 w 250"/>
              <a:gd name="T91" fmla="*/ 198 h 234"/>
              <a:gd name="T92" fmla="*/ 38 w 250"/>
              <a:gd name="T93" fmla="*/ 185 h 234"/>
              <a:gd name="T94" fmla="*/ 43 w 250"/>
              <a:gd name="T95" fmla="*/ 167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50" h="234">
                <a:moveTo>
                  <a:pt x="43" y="167"/>
                </a:moveTo>
                <a:cubicBezTo>
                  <a:pt x="70" y="133"/>
                  <a:pt x="70" y="133"/>
                  <a:pt x="70" y="133"/>
                </a:cubicBezTo>
                <a:cubicBezTo>
                  <a:pt x="60" y="134"/>
                  <a:pt x="61" y="134"/>
                  <a:pt x="48" y="134"/>
                </a:cubicBezTo>
                <a:cubicBezTo>
                  <a:pt x="34" y="133"/>
                  <a:pt x="24" y="132"/>
                  <a:pt x="19" y="130"/>
                </a:cubicBezTo>
                <a:cubicBezTo>
                  <a:pt x="13" y="128"/>
                  <a:pt x="9" y="126"/>
                  <a:pt x="6" y="123"/>
                </a:cubicBezTo>
                <a:cubicBezTo>
                  <a:pt x="1" y="119"/>
                  <a:pt x="0" y="112"/>
                  <a:pt x="1" y="103"/>
                </a:cubicBezTo>
                <a:cubicBezTo>
                  <a:pt x="2" y="93"/>
                  <a:pt x="6" y="86"/>
                  <a:pt x="11" y="81"/>
                </a:cubicBezTo>
                <a:cubicBezTo>
                  <a:pt x="15" y="77"/>
                  <a:pt x="18" y="76"/>
                  <a:pt x="23" y="76"/>
                </a:cubicBezTo>
                <a:cubicBezTo>
                  <a:pt x="81" y="78"/>
                  <a:pt x="81" y="78"/>
                  <a:pt x="81" y="78"/>
                </a:cubicBezTo>
                <a:cubicBezTo>
                  <a:pt x="65" y="49"/>
                  <a:pt x="65" y="49"/>
                  <a:pt x="65" y="49"/>
                </a:cubicBezTo>
                <a:cubicBezTo>
                  <a:pt x="58" y="40"/>
                  <a:pt x="56" y="33"/>
                  <a:pt x="57" y="27"/>
                </a:cubicBezTo>
                <a:cubicBezTo>
                  <a:pt x="58" y="21"/>
                  <a:pt x="62" y="16"/>
                  <a:pt x="67" y="12"/>
                </a:cubicBezTo>
                <a:cubicBezTo>
                  <a:pt x="74" y="6"/>
                  <a:pt x="80" y="2"/>
                  <a:pt x="85" y="1"/>
                </a:cubicBezTo>
                <a:cubicBezTo>
                  <a:pt x="90" y="0"/>
                  <a:pt x="95" y="2"/>
                  <a:pt x="101" y="8"/>
                </a:cubicBezTo>
                <a:cubicBezTo>
                  <a:pt x="104" y="11"/>
                  <a:pt x="106" y="13"/>
                  <a:pt x="107" y="15"/>
                </a:cubicBezTo>
                <a:cubicBezTo>
                  <a:pt x="110" y="19"/>
                  <a:pt x="112" y="20"/>
                  <a:pt x="120" y="37"/>
                </a:cubicBezTo>
                <a:cubicBezTo>
                  <a:pt x="129" y="55"/>
                  <a:pt x="128" y="51"/>
                  <a:pt x="131" y="60"/>
                </a:cubicBezTo>
                <a:cubicBezTo>
                  <a:pt x="164" y="25"/>
                  <a:pt x="164" y="25"/>
                  <a:pt x="164" y="25"/>
                </a:cubicBezTo>
                <a:cubicBezTo>
                  <a:pt x="173" y="16"/>
                  <a:pt x="180" y="11"/>
                  <a:pt x="187" y="11"/>
                </a:cubicBezTo>
                <a:cubicBezTo>
                  <a:pt x="193" y="10"/>
                  <a:pt x="200" y="13"/>
                  <a:pt x="205" y="19"/>
                </a:cubicBezTo>
                <a:cubicBezTo>
                  <a:pt x="210" y="24"/>
                  <a:pt x="213" y="29"/>
                  <a:pt x="214" y="34"/>
                </a:cubicBezTo>
                <a:cubicBezTo>
                  <a:pt x="214" y="39"/>
                  <a:pt x="211" y="47"/>
                  <a:pt x="203" y="57"/>
                </a:cubicBezTo>
                <a:cubicBezTo>
                  <a:pt x="166" y="100"/>
                  <a:pt x="166" y="100"/>
                  <a:pt x="166" y="100"/>
                </a:cubicBezTo>
                <a:cubicBezTo>
                  <a:pt x="217" y="98"/>
                  <a:pt x="217" y="98"/>
                  <a:pt x="217" y="98"/>
                </a:cubicBezTo>
                <a:cubicBezTo>
                  <a:pt x="229" y="96"/>
                  <a:pt x="238" y="98"/>
                  <a:pt x="244" y="104"/>
                </a:cubicBezTo>
                <a:cubicBezTo>
                  <a:pt x="247" y="107"/>
                  <a:pt x="249" y="111"/>
                  <a:pt x="249" y="115"/>
                </a:cubicBezTo>
                <a:cubicBezTo>
                  <a:pt x="250" y="120"/>
                  <a:pt x="249" y="124"/>
                  <a:pt x="247" y="129"/>
                </a:cubicBezTo>
                <a:cubicBezTo>
                  <a:pt x="247" y="130"/>
                  <a:pt x="246" y="132"/>
                  <a:pt x="245" y="134"/>
                </a:cubicBezTo>
                <a:cubicBezTo>
                  <a:pt x="244" y="137"/>
                  <a:pt x="243" y="140"/>
                  <a:pt x="241" y="141"/>
                </a:cubicBezTo>
                <a:cubicBezTo>
                  <a:pt x="239" y="144"/>
                  <a:pt x="234" y="146"/>
                  <a:pt x="227" y="147"/>
                </a:cubicBezTo>
                <a:cubicBezTo>
                  <a:pt x="221" y="149"/>
                  <a:pt x="207" y="150"/>
                  <a:pt x="187" y="151"/>
                </a:cubicBezTo>
                <a:cubicBezTo>
                  <a:pt x="175" y="152"/>
                  <a:pt x="161" y="148"/>
                  <a:pt x="160" y="148"/>
                </a:cubicBezTo>
                <a:cubicBezTo>
                  <a:pt x="161" y="151"/>
                  <a:pt x="165" y="161"/>
                  <a:pt x="168" y="168"/>
                </a:cubicBezTo>
                <a:cubicBezTo>
                  <a:pt x="168" y="171"/>
                  <a:pt x="173" y="181"/>
                  <a:pt x="176" y="194"/>
                </a:cubicBezTo>
                <a:cubicBezTo>
                  <a:pt x="179" y="206"/>
                  <a:pt x="176" y="203"/>
                  <a:pt x="176" y="211"/>
                </a:cubicBezTo>
                <a:cubicBezTo>
                  <a:pt x="176" y="214"/>
                  <a:pt x="174" y="217"/>
                  <a:pt x="170" y="221"/>
                </a:cubicBezTo>
                <a:cubicBezTo>
                  <a:pt x="166" y="226"/>
                  <a:pt x="161" y="228"/>
                  <a:pt x="156" y="230"/>
                </a:cubicBezTo>
                <a:cubicBezTo>
                  <a:pt x="147" y="234"/>
                  <a:pt x="137" y="233"/>
                  <a:pt x="130" y="226"/>
                </a:cubicBezTo>
                <a:cubicBezTo>
                  <a:pt x="127" y="223"/>
                  <a:pt x="125" y="219"/>
                  <a:pt x="122" y="213"/>
                </a:cubicBezTo>
                <a:cubicBezTo>
                  <a:pt x="118" y="188"/>
                  <a:pt x="117" y="189"/>
                  <a:pt x="110" y="169"/>
                </a:cubicBezTo>
                <a:cubicBezTo>
                  <a:pt x="92" y="192"/>
                  <a:pt x="92" y="192"/>
                  <a:pt x="92" y="192"/>
                </a:cubicBezTo>
                <a:cubicBezTo>
                  <a:pt x="90" y="193"/>
                  <a:pt x="88" y="195"/>
                  <a:pt x="87" y="197"/>
                </a:cubicBezTo>
                <a:cubicBezTo>
                  <a:pt x="86" y="198"/>
                  <a:pt x="85" y="200"/>
                  <a:pt x="84" y="201"/>
                </a:cubicBezTo>
                <a:cubicBezTo>
                  <a:pt x="76" y="209"/>
                  <a:pt x="70" y="212"/>
                  <a:pt x="65" y="212"/>
                </a:cubicBezTo>
                <a:cubicBezTo>
                  <a:pt x="60" y="211"/>
                  <a:pt x="55" y="209"/>
                  <a:pt x="50" y="204"/>
                </a:cubicBezTo>
                <a:cubicBezTo>
                  <a:pt x="50" y="203"/>
                  <a:pt x="48" y="202"/>
                  <a:pt x="44" y="198"/>
                </a:cubicBezTo>
                <a:cubicBezTo>
                  <a:pt x="41" y="195"/>
                  <a:pt x="39" y="191"/>
                  <a:pt x="38" y="185"/>
                </a:cubicBezTo>
                <a:cubicBezTo>
                  <a:pt x="37" y="179"/>
                  <a:pt x="39" y="173"/>
                  <a:pt x="43" y="16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346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2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0">
            <a:extLst>
              <a:ext uri="{FF2B5EF4-FFF2-40B4-BE49-F238E27FC236}">
                <a16:creationId xmlns:a16="http://schemas.microsoft.com/office/drawing/2014/main" id="{1A30028F-1DEC-4932-8170-7E4472771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2">
            <a:extLst>
              <a:ext uri="{FF2B5EF4-FFF2-40B4-BE49-F238E27FC236}">
                <a16:creationId xmlns:a16="http://schemas.microsoft.com/office/drawing/2014/main" id="{AA3EF20E-9CE6-4599-A8F1-095837D723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D91B31-2FB2-4185-A6EA-2F8AD8471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554630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700" spc="-100"/>
              <a:t>SHWMAE!</a:t>
            </a:r>
            <a:br>
              <a:rPr lang="en-US" sz="2700" spc="-100"/>
            </a:br>
            <a:br>
              <a:rPr lang="en-US" sz="2700" spc="-100"/>
            </a:br>
            <a:br>
              <a:rPr lang="en-US" sz="2700" spc="-100"/>
            </a:br>
            <a:r>
              <a:rPr lang="en-US" sz="2700" spc="-100"/>
              <a:t>Celebrating  language and cultural belonging to Wales.</a:t>
            </a:r>
          </a:p>
        </p:txBody>
      </p:sp>
      <p:grpSp>
        <p:nvGrpSpPr>
          <p:cNvPr id="44" name="Group 3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3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4" descr="A close up of a flower&#10;&#10;Description automatically generated">
            <a:extLst>
              <a:ext uri="{FF2B5EF4-FFF2-40B4-BE49-F238E27FC236}">
                <a16:creationId xmlns:a16="http://schemas.microsoft.com/office/drawing/2014/main" id="{5D6AE932-2A45-4A26-A95A-B6339F3708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616" r="1" b="35573"/>
          <a:stretch/>
        </p:blipFill>
        <p:spPr>
          <a:xfrm>
            <a:off x="6450065" y="10"/>
            <a:ext cx="5741934" cy="2285990"/>
          </a:xfrm>
          <a:custGeom>
            <a:avLst/>
            <a:gdLst/>
            <a:ahLst/>
            <a:cxnLst/>
            <a:rect l="l" t="t" r="r" b="b"/>
            <a:pathLst>
              <a:path w="5741934" h="2286000">
                <a:moveTo>
                  <a:pt x="0" y="0"/>
                </a:moveTo>
                <a:lnTo>
                  <a:pt x="1202298" y="0"/>
                </a:lnTo>
                <a:lnTo>
                  <a:pt x="5741934" y="0"/>
                </a:lnTo>
                <a:lnTo>
                  <a:pt x="5741934" y="2286000"/>
                </a:lnTo>
                <a:lnTo>
                  <a:pt x="33080" y="2286000"/>
                </a:lnTo>
                <a:lnTo>
                  <a:pt x="33031" y="2282639"/>
                </a:lnTo>
                <a:cubicBezTo>
                  <a:pt x="10373" y="716772"/>
                  <a:pt x="2974" y="205469"/>
                  <a:pt x="558" y="38512"/>
                </a:cubicBezTo>
                <a:close/>
              </a:path>
            </a:pathLst>
          </a:custGeom>
        </p:spPr>
      </p:pic>
      <p:pic>
        <p:nvPicPr>
          <p:cNvPr id="3" name="Picture 3" descr="A group of people walking down a street holding an umbrella&#10;&#10;Description automatically generated">
            <a:extLst>
              <a:ext uri="{FF2B5EF4-FFF2-40B4-BE49-F238E27FC236}">
                <a16:creationId xmlns:a16="http://schemas.microsoft.com/office/drawing/2014/main" id="{9B116DCD-1508-418F-AA58-9439DFC61B4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271" b="15909"/>
          <a:stretch/>
        </p:blipFill>
        <p:spPr>
          <a:xfrm>
            <a:off x="6449451" y="2286000"/>
            <a:ext cx="5742548" cy="2286000"/>
          </a:xfrm>
          <a:custGeom>
            <a:avLst/>
            <a:gdLst/>
            <a:ahLst/>
            <a:cxnLst/>
            <a:rect l="l" t="t" r="r" b="b"/>
            <a:pathLst>
              <a:path w="5742548" h="2286000">
                <a:moveTo>
                  <a:pt x="33694" y="0"/>
                </a:moveTo>
                <a:lnTo>
                  <a:pt x="5742548" y="0"/>
                </a:lnTo>
                <a:lnTo>
                  <a:pt x="5742548" y="2286000"/>
                </a:lnTo>
                <a:lnTo>
                  <a:pt x="0" y="2286000"/>
                </a:lnTo>
                <a:lnTo>
                  <a:pt x="0" y="2146942"/>
                </a:lnTo>
                <a:cubicBezTo>
                  <a:pt x="0" y="1477354"/>
                  <a:pt x="0" y="1477354"/>
                  <a:pt x="0" y="1477354"/>
                </a:cubicBezTo>
                <a:cubicBezTo>
                  <a:pt x="38383" y="324084"/>
                  <a:pt x="38383" y="324084"/>
                  <a:pt x="38383" y="324084"/>
                </a:cubicBezTo>
                <a:close/>
              </a:path>
            </a:pathLst>
          </a:custGeom>
        </p:spPr>
      </p:pic>
      <p:grpSp>
        <p:nvGrpSpPr>
          <p:cNvPr id="46" name="Group 3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4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5" name="Picture 5" descr="A castle on top of a grass covered field&#10;&#10;Description automatically generated">
            <a:extLst>
              <a:ext uri="{FF2B5EF4-FFF2-40B4-BE49-F238E27FC236}">
                <a16:creationId xmlns:a16="http://schemas.microsoft.com/office/drawing/2014/main" id="{392C3B00-8F69-4A15-AED6-65C34FF348A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6980" r="-2" b="1039"/>
          <a:stretch/>
        </p:blipFill>
        <p:spPr>
          <a:xfrm>
            <a:off x="6434197" y="4572000"/>
            <a:ext cx="5757802" cy="2286000"/>
          </a:xfrm>
          <a:custGeom>
            <a:avLst/>
            <a:gdLst/>
            <a:ahLst/>
            <a:cxnLst/>
            <a:rect l="l" t="t" r="r" b="b"/>
            <a:pathLst>
              <a:path w="5757802" h="2286000">
                <a:moveTo>
                  <a:pt x="15254" y="0"/>
                </a:moveTo>
                <a:lnTo>
                  <a:pt x="5757802" y="0"/>
                </a:lnTo>
                <a:lnTo>
                  <a:pt x="5757802" y="2286000"/>
                </a:lnTo>
                <a:lnTo>
                  <a:pt x="1157758" y="2286000"/>
                </a:lnTo>
                <a:lnTo>
                  <a:pt x="0" y="2286000"/>
                </a:lnTo>
                <a:lnTo>
                  <a:pt x="2585" y="2195338"/>
                </a:lnTo>
                <a:cubicBezTo>
                  <a:pt x="6258" y="2081137"/>
                  <a:pt x="10457" y="1964008"/>
                  <a:pt x="15254" y="1843876"/>
                </a:cubicBezTo>
                <a:cubicBezTo>
                  <a:pt x="53637" y="1075029"/>
                  <a:pt x="53637" y="1075029"/>
                  <a:pt x="53637" y="1075029"/>
                </a:cubicBezTo>
                <a:cubicBezTo>
                  <a:pt x="53637" y="921260"/>
                  <a:pt x="15254" y="767490"/>
                  <a:pt x="15254" y="575279"/>
                </a:cubicBezTo>
                <a:cubicBezTo>
                  <a:pt x="15254" y="383067"/>
                  <a:pt x="15254" y="229298"/>
                  <a:pt x="15254" y="190855"/>
                </a:cubicBezTo>
                <a:cubicBezTo>
                  <a:pt x="15254" y="128386"/>
                  <a:pt x="15254" y="69822"/>
                  <a:pt x="15254" y="14917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57993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149A9F6-B857-488C-AC3A-007B7816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49EFD05-C377-44BE-91F0-1D17C1D9B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BF0CEE-8FB3-4FFF-90D3-6D2B4667C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49389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spc="-100"/>
              <a:t>Backround of the Welsh language.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4" descr="A person wearing a hat&#10;&#10;Description automatically generated">
            <a:extLst>
              <a:ext uri="{FF2B5EF4-FFF2-40B4-BE49-F238E27FC236}">
                <a16:creationId xmlns:a16="http://schemas.microsoft.com/office/drawing/2014/main" id="{4EBA9D73-D7AC-4CC1-9FB0-1F8118DDA0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923" r="11386" b="1"/>
          <a:stretch/>
        </p:blipFill>
        <p:spPr>
          <a:xfrm>
            <a:off x="6313088" y="602657"/>
            <a:ext cx="5326462" cy="5250743"/>
          </a:xfrm>
          <a:custGeom>
            <a:avLst/>
            <a:gdLst/>
            <a:ahLst/>
            <a:cxnLst/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4586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E3E963-7ADC-4469-A079-F78B0BC6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864DEA4-D6B8-4DEF-B1D0-6D5672FA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11A25-1E0F-4EB5-B03A-AF07A55F3A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1554630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History of Wales</a:t>
            </a:r>
          </a:p>
        </p:txBody>
      </p:sp>
      <p:pic>
        <p:nvPicPr>
          <p:cNvPr id="4" name="Picture 4" descr="Map&#10;&#10;Description automatically generated">
            <a:extLst>
              <a:ext uri="{FF2B5EF4-FFF2-40B4-BE49-F238E27FC236}">
                <a16:creationId xmlns:a16="http://schemas.microsoft.com/office/drawing/2014/main" id="{2617B972-C589-461B-8C8A-0FA95C66397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0000" y="1546539"/>
            <a:ext cx="5014800" cy="3756259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6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21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3629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1">
            <a:extLst>
              <a:ext uri="{FF2B5EF4-FFF2-40B4-BE49-F238E27FC236}">
                <a16:creationId xmlns:a16="http://schemas.microsoft.com/office/drawing/2014/main" id="{97CEA0FD-D2CC-4855-B1FA-4C5B659BB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3">
            <a:extLst>
              <a:ext uri="{FF2B5EF4-FFF2-40B4-BE49-F238E27FC236}">
                <a16:creationId xmlns:a16="http://schemas.microsoft.com/office/drawing/2014/main" id="{ABAA15C4-2282-4C62-BADE-41D57265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6CD9E-E718-4F6D-A8FD-C241F42C76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9567" y="619199"/>
            <a:ext cx="9492866" cy="57600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pc="-100"/>
              <a:t>The term used Welsh NOT </a:t>
            </a:r>
          </a:p>
        </p:txBody>
      </p:sp>
      <p:grpSp>
        <p:nvGrpSpPr>
          <p:cNvPr id="25" name="Group 15">
            <a:extLst>
              <a:ext uri="{FF2B5EF4-FFF2-40B4-BE49-F238E27FC236}">
                <a16:creationId xmlns:a16="http://schemas.microsoft.com/office/drawing/2014/main" id="{C8F3AECA-1E28-4DB0-901D-747B82759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9400" y="406270"/>
            <a:ext cx="684878" cy="1449344"/>
            <a:chOff x="643527" y="1187494"/>
            <a:chExt cx="1434178" cy="3035022"/>
          </a:xfrm>
        </p:grpSpPr>
        <p:sp>
          <p:nvSpPr>
            <p:cNvPr id="17" name="Freeform 78">
              <a:extLst>
                <a:ext uri="{FF2B5EF4-FFF2-40B4-BE49-F238E27FC236}">
                  <a16:creationId xmlns:a16="http://schemas.microsoft.com/office/drawing/2014/main" id="{F137E6B0-A1AA-47FF-AAB8-9E5D6B701C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7" name="Freeform 79">
              <a:extLst>
                <a:ext uri="{FF2B5EF4-FFF2-40B4-BE49-F238E27FC236}">
                  <a16:creationId xmlns:a16="http://schemas.microsoft.com/office/drawing/2014/main" id="{F72FB821-5AF0-4EA1-B84B-D5E12D833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85">
              <a:extLst>
                <a:ext uri="{FF2B5EF4-FFF2-40B4-BE49-F238E27FC236}">
                  <a16:creationId xmlns:a16="http://schemas.microsoft.com/office/drawing/2014/main" id="{DFE0F740-8A45-42B9-BEF6-A75329504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214C51D-3B74-4CCB-82B8-A184460FC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5210" y="268794"/>
            <a:ext cx="632305" cy="1606552"/>
            <a:chOff x="10224385" y="954724"/>
            <a:chExt cx="1324087" cy="3364228"/>
          </a:xfrm>
        </p:grpSpPr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66CD91DA-BDB8-476E-8111-2918188D6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4">
              <a:extLst>
                <a:ext uri="{FF2B5EF4-FFF2-40B4-BE49-F238E27FC236}">
                  <a16:creationId xmlns:a16="http://schemas.microsoft.com/office/drawing/2014/main" id="{576CF7BA-63E8-47BF-AB8E-E9134BE8E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87">
              <a:extLst>
                <a:ext uri="{FF2B5EF4-FFF2-40B4-BE49-F238E27FC236}">
                  <a16:creationId xmlns:a16="http://schemas.microsoft.com/office/drawing/2014/main" id="{C0C95E2B-D068-4E18-85DE-266A42E6C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613F3963-915E-4812-8B39-BE6EA7CC82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4524375" y="-809624"/>
            <a:ext cx="3143251" cy="12192001"/>
          </a:xfrm>
          <a:custGeom>
            <a:avLst/>
            <a:gdLst>
              <a:gd name="connsiteX0" fmla="*/ 508 w 2932134"/>
              <a:gd name="connsiteY0" fmla="*/ 4431100 h 12192000"/>
              <a:gd name="connsiteX1" fmla="*/ 137030 w 2932134"/>
              <a:gd name="connsiteY1" fmla="*/ 177371 h 12192000"/>
              <a:gd name="connsiteX2" fmla="*/ 145443 w 2932134"/>
              <a:gd name="connsiteY2" fmla="*/ 0 h 12192000"/>
              <a:gd name="connsiteX3" fmla="*/ 2932134 w 2932134"/>
              <a:gd name="connsiteY3" fmla="*/ 0 h 12192000"/>
              <a:gd name="connsiteX4" fmla="*/ 2932133 w 2932134"/>
              <a:gd name="connsiteY4" fmla="*/ 12192000 h 12192000"/>
              <a:gd name="connsiteX5" fmla="*/ 172151 w 2932134"/>
              <a:gd name="connsiteY5" fmla="*/ 12192000 h 12192000"/>
              <a:gd name="connsiteX6" fmla="*/ 169761 w 2932134"/>
              <a:gd name="connsiteY6" fmla="*/ 12180928 h 12192000"/>
              <a:gd name="connsiteX7" fmla="*/ 169761 w 2932134"/>
              <a:gd name="connsiteY7" fmla="*/ 7234593 h 12192000"/>
              <a:gd name="connsiteX8" fmla="*/ 508 w 2932134"/>
              <a:gd name="connsiteY8" fmla="*/ 44311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32134" h="12192000">
                <a:moveTo>
                  <a:pt x="508" y="4431100"/>
                </a:moveTo>
                <a:cubicBezTo>
                  <a:pt x="-7698" y="2846728"/>
                  <a:pt x="85554" y="1238574"/>
                  <a:pt x="137030" y="177371"/>
                </a:cubicBezTo>
                <a:lnTo>
                  <a:pt x="145443" y="0"/>
                </a:lnTo>
                <a:lnTo>
                  <a:pt x="2932134" y="0"/>
                </a:lnTo>
                <a:lnTo>
                  <a:pt x="2932133" y="12192000"/>
                </a:lnTo>
                <a:lnTo>
                  <a:pt x="172151" y="12192000"/>
                </a:lnTo>
                <a:lnTo>
                  <a:pt x="169761" y="12180928"/>
                </a:lnTo>
                <a:cubicBezTo>
                  <a:pt x="169761" y="11800439"/>
                  <a:pt x="169761" y="10278492"/>
                  <a:pt x="169761" y="7234593"/>
                </a:cubicBezTo>
                <a:cubicBezTo>
                  <a:pt x="50398" y="6402277"/>
                  <a:pt x="5637" y="5421334"/>
                  <a:pt x="508" y="4431100"/>
                </a:cubicBez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pic>
        <p:nvPicPr>
          <p:cNvPr id="4" name="Picture 4" descr="A group of people in a room&#10;&#10;Description automatically generated">
            <a:extLst>
              <a:ext uri="{FF2B5EF4-FFF2-40B4-BE49-F238E27FC236}">
                <a16:creationId xmlns:a16="http://schemas.microsoft.com/office/drawing/2014/main" id="{4DC743DF-0D9C-48ED-8A1B-AB1D7800CC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2393" r="2171"/>
          <a:stretch/>
        </p:blipFill>
        <p:spPr>
          <a:xfrm>
            <a:off x="20" y="2124078"/>
            <a:ext cx="6095980" cy="3995722"/>
          </a:xfrm>
          <a:custGeom>
            <a:avLst/>
            <a:gdLst/>
            <a:ahLst/>
            <a:cxnLst/>
            <a:rect l="l" t="t" r="r" b="b"/>
            <a:pathLst>
              <a:path w="6096000" h="3995722">
                <a:moveTo>
                  <a:pt x="4189346" y="67"/>
                </a:moveTo>
                <a:cubicBezTo>
                  <a:pt x="4643147" y="-473"/>
                  <a:pt x="5171226" y="2329"/>
                  <a:pt x="5733892" y="7237"/>
                </a:cubicBezTo>
                <a:lnTo>
                  <a:pt x="6096000" y="10756"/>
                </a:lnTo>
                <a:lnTo>
                  <a:pt x="6096000" y="3995722"/>
                </a:lnTo>
                <a:lnTo>
                  <a:pt x="5973301" y="3993885"/>
                </a:lnTo>
                <a:cubicBezTo>
                  <a:pt x="5528708" y="3987229"/>
                  <a:pt x="4882026" y="3977548"/>
                  <a:pt x="3941397" y="3963467"/>
                </a:cubicBezTo>
                <a:cubicBezTo>
                  <a:pt x="3941397" y="3963467"/>
                  <a:pt x="3941397" y="3963467"/>
                  <a:pt x="1332721" y="3963467"/>
                </a:cubicBezTo>
                <a:cubicBezTo>
                  <a:pt x="1232387" y="3963467"/>
                  <a:pt x="831053" y="3963467"/>
                  <a:pt x="329384" y="3963467"/>
                </a:cubicBezTo>
                <a:lnTo>
                  <a:pt x="0" y="3969926"/>
                </a:lnTo>
                <a:lnTo>
                  <a:pt x="0" y="40691"/>
                </a:lnTo>
                <a:lnTo>
                  <a:pt x="20858" y="40713"/>
                </a:lnTo>
                <a:cubicBezTo>
                  <a:pt x="1271033" y="41633"/>
                  <a:pt x="2406326" y="39179"/>
                  <a:pt x="2925316" y="19546"/>
                </a:cubicBezTo>
                <a:cubicBezTo>
                  <a:pt x="3184813" y="6458"/>
                  <a:pt x="3630821" y="732"/>
                  <a:pt x="4189346" y="67"/>
                </a:cubicBezTo>
                <a:close/>
              </a:path>
            </a:pathLst>
          </a:custGeom>
        </p:spPr>
      </p:pic>
      <p:pic>
        <p:nvPicPr>
          <p:cNvPr id="5" name="Picture 5" descr="A screen shot of a person&#10;&#10;Description automatically generated">
            <a:extLst>
              <a:ext uri="{FF2B5EF4-FFF2-40B4-BE49-F238E27FC236}">
                <a16:creationId xmlns:a16="http://schemas.microsoft.com/office/drawing/2014/main" id="{F7CD0E3F-B747-4AC4-93F7-6F2032C7F57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730" r="-1" b="24903"/>
          <a:stretch/>
        </p:blipFill>
        <p:spPr>
          <a:xfrm>
            <a:off x="6096000" y="2134836"/>
            <a:ext cx="6096000" cy="3997771"/>
          </a:xfrm>
          <a:custGeom>
            <a:avLst/>
            <a:gdLst/>
            <a:ahLst/>
            <a:cxnLst/>
            <a:rect l="l" t="t" r="r" b="b"/>
            <a:pathLst>
              <a:path w="6096000" h="3997771">
                <a:moveTo>
                  <a:pt x="0" y="0"/>
                </a:moveTo>
                <a:lnTo>
                  <a:pt x="210618" y="2047"/>
                </a:lnTo>
                <a:cubicBezTo>
                  <a:pt x="2535878" y="26753"/>
                  <a:pt x="5202862" y="78595"/>
                  <a:pt x="5671395" y="78595"/>
                </a:cubicBezTo>
                <a:cubicBezTo>
                  <a:pt x="5770707" y="78595"/>
                  <a:pt x="5857607" y="78595"/>
                  <a:pt x="5933645" y="78595"/>
                </a:cubicBezTo>
                <a:lnTo>
                  <a:pt x="6096000" y="78595"/>
                </a:lnTo>
                <a:lnTo>
                  <a:pt x="6096000" y="3975098"/>
                </a:lnTo>
                <a:lnTo>
                  <a:pt x="6095997" y="3975098"/>
                </a:lnTo>
                <a:lnTo>
                  <a:pt x="6095997" y="3963663"/>
                </a:lnTo>
                <a:lnTo>
                  <a:pt x="6088243" y="3963714"/>
                </a:lnTo>
                <a:cubicBezTo>
                  <a:pt x="5074126" y="3970314"/>
                  <a:pt x="3451540" y="3980874"/>
                  <a:pt x="855408" y="3997771"/>
                </a:cubicBezTo>
                <a:cubicBezTo>
                  <a:pt x="855408" y="3997771"/>
                  <a:pt x="855408" y="3997771"/>
                  <a:pt x="4709" y="3985036"/>
                </a:cubicBezTo>
                <a:lnTo>
                  <a:pt x="0" y="398496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60154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149A9F6-B857-488C-AC3A-007B7816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49EFD05-C377-44BE-91F0-1D17C1D9B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566814-3371-4547-8B2F-8ED45D18B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49389"/>
            <a:ext cx="5015638" cy="2075012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Gwynfor Evans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6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7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1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2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4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E2AEB418-8A84-4F1D-B4E4-8889FFD5A4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422" r="-1" b="-1"/>
          <a:stretch/>
        </p:blipFill>
        <p:spPr>
          <a:xfrm>
            <a:off x="6313088" y="602657"/>
            <a:ext cx="5326462" cy="5250743"/>
          </a:xfrm>
          <a:custGeom>
            <a:avLst/>
            <a:gdLst/>
            <a:ahLst/>
            <a:cxnLst/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41299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4E3E963-7ADC-4469-A079-F78B0BC6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864DEA4-D6B8-4DEF-B1D0-6D5672FA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50BF9E-2683-4DFD-95A1-26258355B8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0000" y="620102"/>
            <a:ext cx="4986884" cy="2904298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900" spc="-100"/>
              <a:t>S4C is the world's only Welsh language broadcaster.</a:t>
            </a:r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30E9665D-9832-4E86-905A-A3FE5DBD09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0000" y="1546539"/>
            <a:ext cx="5014800" cy="3756259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  <p:grpSp>
        <p:nvGrpSpPr>
          <p:cNvPr id="34" name="Group 33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35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6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7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40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1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2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46839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E96F898A-4340-4FE7-A26F-EB7E5B62D5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A63AE4C9-AE5D-49B3-9552-29961D3634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E9A92A-3D79-4673-96CB-4DC04C27D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8181" y="1554630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Catering for all viewers</a:t>
            </a:r>
          </a:p>
        </p:txBody>
      </p:sp>
      <p:pic>
        <p:nvPicPr>
          <p:cNvPr id="6" name="Picture 6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ABD29759-F23E-4379-9395-7CE7DF325B1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744" r="4295" b="1"/>
          <a:stretch/>
        </p:blipFill>
        <p:spPr>
          <a:xfrm>
            <a:off x="483385" y="630471"/>
            <a:ext cx="2597446" cy="2660799"/>
          </a:xfrm>
          <a:custGeom>
            <a:avLst/>
            <a:gdLst/>
            <a:ahLst/>
            <a:cxnLst/>
            <a:rect l="l" t="t" r="r" b="b"/>
            <a:pathLst>
              <a:path w="2597446" h="2660799">
                <a:moveTo>
                  <a:pt x="1238411" y="0"/>
                </a:moveTo>
                <a:cubicBezTo>
                  <a:pt x="1367077" y="0"/>
                  <a:pt x="1503785" y="24116"/>
                  <a:pt x="1640492" y="56271"/>
                </a:cubicBezTo>
                <a:cubicBezTo>
                  <a:pt x="1986282" y="136657"/>
                  <a:pt x="2235573" y="281353"/>
                  <a:pt x="2380322" y="490359"/>
                </a:cubicBezTo>
                <a:cubicBezTo>
                  <a:pt x="2525071" y="699364"/>
                  <a:pt x="2597446" y="972679"/>
                  <a:pt x="2597446" y="1310303"/>
                </a:cubicBezTo>
                <a:cubicBezTo>
                  <a:pt x="2597446" y="1430883"/>
                  <a:pt x="2581363" y="1551463"/>
                  <a:pt x="2549196" y="1696159"/>
                </a:cubicBezTo>
                <a:cubicBezTo>
                  <a:pt x="2508988" y="1832816"/>
                  <a:pt x="2468780" y="1961435"/>
                  <a:pt x="2404447" y="2082015"/>
                </a:cubicBezTo>
                <a:cubicBezTo>
                  <a:pt x="2275781" y="2299059"/>
                  <a:pt x="2114948" y="2443755"/>
                  <a:pt x="1938033" y="2532180"/>
                </a:cubicBezTo>
                <a:cubicBezTo>
                  <a:pt x="1761117" y="2620606"/>
                  <a:pt x="1568118" y="2660799"/>
                  <a:pt x="1350994" y="2660799"/>
                </a:cubicBezTo>
                <a:cubicBezTo>
                  <a:pt x="1101703" y="2660799"/>
                  <a:pt x="868496" y="2604528"/>
                  <a:pt x="659414" y="2491987"/>
                </a:cubicBezTo>
                <a:cubicBezTo>
                  <a:pt x="450331" y="2379446"/>
                  <a:pt x="281457" y="2202595"/>
                  <a:pt x="152791" y="1977512"/>
                </a:cubicBezTo>
                <a:cubicBezTo>
                  <a:pt x="56291" y="1800662"/>
                  <a:pt x="0" y="1615772"/>
                  <a:pt x="0" y="1422844"/>
                </a:cubicBezTo>
                <a:cubicBezTo>
                  <a:pt x="0" y="1270110"/>
                  <a:pt x="16083" y="1109336"/>
                  <a:pt x="48250" y="956602"/>
                </a:cubicBezTo>
                <a:cubicBezTo>
                  <a:pt x="80416" y="803867"/>
                  <a:pt x="136708" y="683287"/>
                  <a:pt x="209082" y="578784"/>
                </a:cubicBezTo>
                <a:cubicBezTo>
                  <a:pt x="345790" y="385856"/>
                  <a:pt x="506623" y="241160"/>
                  <a:pt x="675497" y="144696"/>
                </a:cubicBezTo>
                <a:cubicBezTo>
                  <a:pt x="836329" y="48232"/>
                  <a:pt x="1029329" y="0"/>
                  <a:pt x="1238411" y="0"/>
                </a:cubicBezTo>
                <a:close/>
              </a:path>
            </a:pathLst>
          </a:custGeom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51981" y="317452"/>
            <a:ext cx="2088038" cy="719230"/>
            <a:chOff x="4532666" y="505937"/>
            <a:chExt cx="2981730" cy="1027064"/>
          </a:xfrm>
        </p:grpSpPr>
        <p:sp>
          <p:nvSpPr>
            <p:cNvPr id="3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0AC4F8DA-32BE-4A2C-9144-64EC2E803D2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9563" r="14355"/>
          <a:stretch/>
        </p:blipFill>
        <p:spPr>
          <a:xfrm>
            <a:off x="8917507" y="485286"/>
            <a:ext cx="2780930" cy="2776875"/>
          </a:xfrm>
          <a:custGeom>
            <a:avLst/>
            <a:gdLst/>
            <a:ahLst/>
            <a:cxnLst/>
            <a:rect l="l" t="t" r="r" b="b"/>
            <a:pathLst>
              <a:path w="2780930" h="2776875">
                <a:moveTo>
                  <a:pt x="1479500" y="546"/>
                </a:moveTo>
                <a:cubicBezTo>
                  <a:pt x="1508864" y="1678"/>
                  <a:pt x="1533961" y="4697"/>
                  <a:pt x="1550024" y="10735"/>
                </a:cubicBezTo>
                <a:cubicBezTo>
                  <a:pt x="1622305" y="34888"/>
                  <a:pt x="1879304" y="99297"/>
                  <a:pt x="1943553" y="115399"/>
                </a:cubicBezTo>
                <a:cubicBezTo>
                  <a:pt x="2176458" y="155654"/>
                  <a:pt x="2264802" y="316674"/>
                  <a:pt x="2377239" y="413287"/>
                </a:cubicBezTo>
                <a:cubicBezTo>
                  <a:pt x="2521801" y="509899"/>
                  <a:pt x="2602113" y="735328"/>
                  <a:pt x="2714550" y="968808"/>
                </a:cubicBezTo>
                <a:cubicBezTo>
                  <a:pt x="2835018" y="1178135"/>
                  <a:pt x="2754706" y="1612890"/>
                  <a:pt x="2754706" y="1685350"/>
                </a:cubicBezTo>
                <a:cubicBezTo>
                  <a:pt x="2754706" y="1967136"/>
                  <a:pt x="2602113" y="2071799"/>
                  <a:pt x="2529832" y="2184513"/>
                </a:cubicBezTo>
                <a:cubicBezTo>
                  <a:pt x="2465582" y="2329432"/>
                  <a:pt x="2088115" y="2579014"/>
                  <a:pt x="1975678" y="2627320"/>
                </a:cubicBezTo>
                <a:cubicBezTo>
                  <a:pt x="1975678" y="2627320"/>
                  <a:pt x="1582149" y="2884953"/>
                  <a:pt x="955714" y="2723933"/>
                </a:cubicBezTo>
                <a:cubicBezTo>
                  <a:pt x="650528" y="2643422"/>
                  <a:pt x="273061" y="2224769"/>
                  <a:pt x="273061" y="2224769"/>
                </a:cubicBezTo>
                <a:cubicBezTo>
                  <a:pt x="200780" y="2087901"/>
                  <a:pt x="0" y="1653146"/>
                  <a:pt x="0" y="1467972"/>
                </a:cubicBezTo>
                <a:cubicBezTo>
                  <a:pt x="0" y="1258645"/>
                  <a:pt x="48187" y="944655"/>
                  <a:pt x="160624" y="735328"/>
                </a:cubicBezTo>
                <a:cubicBezTo>
                  <a:pt x="281092" y="526001"/>
                  <a:pt x="321248" y="461593"/>
                  <a:pt x="489904" y="340827"/>
                </a:cubicBezTo>
                <a:cubicBezTo>
                  <a:pt x="650528" y="155654"/>
                  <a:pt x="819184" y="123450"/>
                  <a:pt x="819184" y="123450"/>
                </a:cubicBezTo>
                <a:cubicBezTo>
                  <a:pt x="979808" y="26837"/>
                  <a:pt x="1116338" y="10735"/>
                  <a:pt x="1228776" y="10735"/>
                </a:cubicBezTo>
                <a:cubicBezTo>
                  <a:pt x="1264916" y="10735"/>
                  <a:pt x="1391408" y="-2851"/>
                  <a:pt x="1479500" y="546"/>
                </a:cubicBezTo>
                <a:close/>
              </a:path>
            </a:pathLst>
          </a:custGeom>
        </p:spPr>
      </p:pic>
      <p:pic>
        <p:nvPicPr>
          <p:cNvPr id="5" name="Picture 5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860B06C3-80DF-4029-AB03-66660304F37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760" r="22964" b="-2"/>
          <a:stretch/>
        </p:blipFill>
        <p:spPr>
          <a:xfrm>
            <a:off x="473869" y="3497842"/>
            <a:ext cx="2729539" cy="2765322"/>
          </a:xfrm>
          <a:custGeom>
            <a:avLst/>
            <a:gdLst/>
            <a:ahLst/>
            <a:cxnLst/>
            <a:rect l="l" t="t" r="r" b="b"/>
            <a:pathLst>
              <a:path w="2729539" h="2765322">
                <a:moveTo>
                  <a:pt x="1270483" y="6"/>
                </a:moveTo>
                <a:cubicBezTo>
                  <a:pt x="1291504" y="87"/>
                  <a:pt x="1310069" y="1011"/>
                  <a:pt x="1325456" y="2668"/>
                </a:cubicBezTo>
                <a:lnTo>
                  <a:pt x="1695034" y="42726"/>
                </a:lnTo>
                <a:cubicBezTo>
                  <a:pt x="1903842" y="67037"/>
                  <a:pt x="2096820" y="163175"/>
                  <a:pt x="2209003" y="259313"/>
                </a:cubicBezTo>
                <a:cubicBezTo>
                  <a:pt x="2353668" y="331969"/>
                  <a:pt x="2466124" y="492476"/>
                  <a:pt x="2586769" y="701051"/>
                </a:cubicBezTo>
                <a:cubicBezTo>
                  <a:pt x="2699225" y="909903"/>
                  <a:pt x="2787389" y="1383687"/>
                  <a:pt x="2682848" y="1809402"/>
                </a:cubicBezTo>
                <a:cubicBezTo>
                  <a:pt x="2659101" y="1889794"/>
                  <a:pt x="2457936" y="2202795"/>
                  <a:pt x="2345752" y="2339267"/>
                </a:cubicBezTo>
                <a:cubicBezTo>
                  <a:pt x="2225380" y="2475739"/>
                  <a:pt x="2064338" y="2596188"/>
                  <a:pt x="1807490" y="2716913"/>
                </a:cubicBezTo>
                <a:cubicBezTo>
                  <a:pt x="1389873" y="2837362"/>
                  <a:pt x="1004192" y="2708625"/>
                  <a:pt x="698758" y="2596188"/>
                </a:cubicBezTo>
                <a:cubicBezTo>
                  <a:pt x="393597" y="2451704"/>
                  <a:pt x="241017" y="2283186"/>
                  <a:pt x="152853" y="2026265"/>
                </a:cubicBezTo>
                <a:cubicBezTo>
                  <a:pt x="104541" y="1865759"/>
                  <a:pt x="0" y="1624585"/>
                  <a:pt x="0" y="1504412"/>
                </a:cubicBezTo>
                <a:cubicBezTo>
                  <a:pt x="0" y="1183123"/>
                  <a:pt x="64417" y="917915"/>
                  <a:pt x="297245" y="572867"/>
                </a:cubicBezTo>
                <a:cubicBezTo>
                  <a:pt x="369577" y="452418"/>
                  <a:pt x="554639" y="296055"/>
                  <a:pt x="715408" y="159307"/>
                </a:cubicBezTo>
                <a:cubicBezTo>
                  <a:pt x="855842" y="40136"/>
                  <a:pt x="1123335" y="-565"/>
                  <a:pt x="1270483" y="6"/>
                </a:cubicBezTo>
                <a:close/>
              </a:path>
            </a:pathLst>
          </a:custGeom>
        </p:spPr>
      </p:pic>
      <p:grpSp>
        <p:nvGrpSpPr>
          <p:cNvPr id="43" name="Group 4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37412" y="5503147"/>
            <a:ext cx="2117174" cy="588806"/>
            <a:chOff x="4549904" y="5078157"/>
            <a:chExt cx="3023338" cy="840818"/>
          </a:xfrm>
        </p:grpSpPr>
        <p:sp>
          <p:nvSpPr>
            <p:cNvPr id="4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6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7" name="Picture 7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E0573701-84A3-425A-B897-B9D026D71F4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9480" r="24000"/>
          <a:stretch/>
        </p:blipFill>
        <p:spPr>
          <a:xfrm>
            <a:off x="9003978" y="3515316"/>
            <a:ext cx="2764399" cy="2748147"/>
          </a:xfrm>
          <a:custGeom>
            <a:avLst/>
            <a:gdLst/>
            <a:ahLst/>
            <a:cxnLst/>
            <a:rect l="l" t="t" r="r" b="b"/>
            <a:pathLst>
              <a:path w="2764399" h="2748147">
                <a:moveTo>
                  <a:pt x="1232997" y="1"/>
                </a:moveTo>
                <a:cubicBezTo>
                  <a:pt x="1305602" y="35"/>
                  <a:pt x="1374509" y="10133"/>
                  <a:pt x="1454819" y="10133"/>
                </a:cubicBezTo>
                <a:cubicBezTo>
                  <a:pt x="1567614" y="10133"/>
                  <a:pt x="1663545" y="10133"/>
                  <a:pt x="1728236" y="34313"/>
                </a:cubicBezTo>
                <a:cubicBezTo>
                  <a:pt x="1936961" y="74704"/>
                  <a:pt x="2121635" y="210991"/>
                  <a:pt x="2234153" y="307436"/>
                </a:cubicBezTo>
                <a:cubicBezTo>
                  <a:pt x="2354689" y="395638"/>
                  <a:pt x="2611518" y="668761"/>
                  <a:pt x="2651881" y="773450"/>
                </a:cubicBezTo>
                <a:cubicBezTo>
                  <a:pt x="2692244" y="878138"/>
                  <a:pt x="2764399" y="1295516"/>
                  <a:pt x="2764399" y="1408173"/>
                </a:cubicBezTo>
                <a:cubicBezTo>
                  <a:pt x="2764399" y="1705476"/>
                  <a:pt x="2724036" y="1737625"/>
                  <a:pt x="2724036" y="1737625"/>
                </a:cubicBezTo>
                <a:cubicBezTo>
                  <a:pt x="2651881" y="1994536"/>
                  <a:pt x="2483242" y="2235511"/>
                  <a:pt x="2338654" y="2404496"/>
                </a:cubicBezTo>
                <a:cubicBezTo>
                  <a:pt x="2202084" y="2541058"/>
                  <a:pt x="1864530" y="2701525"/>
                  <a:pt x="1728236" y="2725979"/>
                </a:cubicBezTo>
                <a:cubicBezTo>
                  <a:pt x="1599407" y="2757853"/>
                  <a:pt x="1141593" y="2765821"/>
                  <a:pt x="884487" y="2677619"/>
                </a:cubicBezTo>
                <a:cubicBezTo>
                  <a:pt x="635399" y="2556995"/>
                  <a:pt x="555226" y="2532815"/>
                  <a:pt x="346501" y="2348168"/>
                </a:cubicBezTo>
                <a:cubicBezTo>
                  <a:pt x="161551" y="2139341"/>
                  <a:pt x="24981" y="1737625"/>
                  <a:pt x="8946" y="1504618"/>
                </a:cubicBezTo>
                <a:cubicBezTo>
                  <a:pt x="-15106" y="1368056"/>
                  <a:pt x="16963" y="1143018"/>
                  <a:pt x="16963" y="1094658"/>
                </a:cubicBezTo>
                <a:cubicBezTo>
                  <a:pt x="16963" y="845715"/>
                  <a:pt x="177585" y="661068"/>
                  <a:pt x="314155" y="492083"/>
                </a:cubicBezTo>
                <a:cubicBezTo>
                  <a:pt x="476159" y="318152"/>
                  <a:pt x="799062" y="130758"/>
                  <a:pt x="988988" y="50250"/>
                </a:cubicBezTo>
                <a:cubicBezTo>
                  <a:pt x="1084090" y="9996"/>
                  <a:pt x="1160392" y="-34"/>
                  <a:pt x="1232997" y="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98921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A490388-8F15-4A9F-8704-8E14DA0A2E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23CFA7B-4EED-471A-B381-E2451EB9F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A9A9D6-0BA8-45D5-9C12-D47E3C447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006" y="619199"/>
            <a:ext cx="8831988" cy="576000"/>
          </a:xfrm>
        </p:spPr>
        <p:txBody>
          <a:bodyPr vert="horz" wrap="square" lIns="0" tIns="0" rIns="0" bIns="0" rtlCol="0" anchor="t" anchorCtr="0">
            <a:normAutofit fontScale="90000"/>
          </a:bodyPr>
          <a:lstStyle/>
          <a:p>
            <a:pPr algn="ctr"/>
            <a:r>
              <a:rPr lang="en-US" spc="-100"/>
              <a:t>S4C is the fourth oldest terrestrial TV channel in the UK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1B9F6EC0-277F-44C6-B184-69E3E724F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9400" y="406270"/>
            <a:ext cx="684878" cy="1449344"/>
            <a:chOff x="643527" y="1187494"/>
            <a:chExt cx="1434178" cy="3035022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D79E25EA-5CD2-4144-9415-9CC18FEB78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457F1A4D-A526-4256-A5DD-9A5CD5F823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3AE5771-98BC-4643-B9B6-33050118E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FF9E569-55E1-4A0E-AEEB-20938886C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5209" y="268793"/>
            <a:ext cx="632305" cy="1606552"/>
            <a:chOff x="10224385" y="954724"/>
            <a:chExt cx="1324087" cy="3364228"/>
          </a:xfrm>
        </p:grpSpPr>
        <p:sp>
          <p:nvSpPr>
            <p:cNvPr id="24" name="Freeform 80">
              <a:extLst>
                <a:ext uri="{FF2B5EF4-FFF2-40B4-BE49-F238E27FC236}">
                  <a16:creationId xmlns:a16="http://schemas.microsoft.com/office/drawing/2014/main" id="{2C39201F-08AB-4151-8EE0-E3B2EA6036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5" name="Freeform 84">
              <a:extLst>
                <a:ext uri="{FF2B5EF4-FFF2-40B4-BE49-F238E27FC236}">
                  <a16:creationId xmlns:a16="http://schemas.microsoft.com/office/drawing/2014/main" id="{AE068D00-F662-49DA-B0B5-9B0CCA0F12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6" name="Freeform 87">
              <a:extLst>
                <a:ext uri="{FF2B5EF4-FFF2-40B4-BE49-F238E27FC236}">
                  <a16:creationId xmlns:a16="http://schemas.microsoft.com/office/drawing/2014/main" id="{723B256D-0F02-4528-AAB4-A818B77364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6" name="Picture 6" descr="Logo&#10;&#10;Description automatically generated">
            <a:extLst>
              <a:ext uri="{FF2B5EF4-FFF2-40B4-BE49-F238E27FC236}">
                <a16:creationId xmlns:a16="http://schemas.microsoft.com/office/drawing/2014/main" id="{219A1966-6320-4ACE-ADFD-27812E3ED6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000" y="3524509"/>
            <a:ext cx="2412081" cy="1356795"/>
          </a:xfrm>
          <a:custGeom>
            <a:avLst/>
            <a:gdLst/>
            <a:ahLst/>
            <a:cxnLst/>
            <a:rect l="l" t="t" r="r" b="b"/>
            <a:pathLst>
              <a:path w="2412081" h="3501162">
                <a:moveTo>
                  <a:pt x="0" y="0"/>
                </a:moveTo>
                <a:lnTo>
                  <a:pt x="2412081" y="0"/>
                </a:lnTo>
                <a:lnTo>
                  <a:pt x="2412081" y="3501162"/>
                </a:lnTo>
                <a:lnTo>
                  <a:pt x="0" y="3501162"/>
                </a:lnTo>
                <a:close/>
              </a:path>
            </a:pathLst>
          </a:custGeom>
        </p:spPr>
      </p:pic>
      <p:pic>
        <p:nvPicPr>
          <p:cNvPr id="4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E2518720-0B26-44B8-AC0A-19331EA66B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492081" y="3527524"/>
            <a:ext cx="2412081" cy="1350765"/>
          </a:xfrm>
          <a:custGeom>
            <a:avLst/>
            <a:gdLst/>
            <a:ahLst/>
            <a:cxnLst/>
            <a:rect l="l" t="t" r="r" b="b"/>
            <a:pathLst>
              <a:path w="2412081" h="3501162">
                <a:moveTo>
                  <a:pt x="0" y="0"/>
                </a:moveTo>
                <a:lnTo>
                  <a:pt x="2412081" y="0"/>
                </a:lnTo>
                <a:lnTo>
                  <a:pt x="2412081" y="3501162"/>
                </a:lnTo>
                <a:lnTo>
                  <a:pt x="0" y="3501162"/>
                </a:lnTo>
                <a:close/>
              </a:path>
            </a:pathLst>
          </a:custGeom>
        </p:spPr>
      </p:pic>
      <p:pic>
        <p:nvPicPr>
          <p:cNvPr id="7" name="Picture 7" descr="Text&#10;&#10;Description automatically generated">
            <a:extLst>
              <a:ext uri="{FF2B5EF4-FFF2-40B4-BE49-F238E27FC236}">
                <a16:creationId xmlns:a16="http://schemas.microsoft.com/office/drawing/2014/main" id="{3933B95C-D54E-4CE5-AEA8-5E7763CD7A5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4162" y="3527524"/>
            <a:ext cx="2412081" cy="1350765"/>
          </a:xfrm>
          <a:custGeom>
            <a:avLst/>
            <a:gdLst/>
            <a:ahLst/>
            <a:cxnLst/>
            <a:rect l="l" t="t" r="r" b="b"/>
            <a:pathLst>
              <a:path w="2412081" h="3501162">
                <a:moveTo>
                  <a:pt x="0" y="0"/>
                </a:moveTo>
                <a:lnTo>
                  <a:pt x="2412081" y="0"/>
                </a:lnTo>
                <a:lnTo>
                  <a:pt x="2412081" y="3501162"/>
                </a:lnTo>
                <a:lnTo>
                  <a:pt x="0" y="3501162"/>
                </a:lnTo>
                <a:close/>
              </a:path>
            </a:pathLst>
          </a:custGeom>
        </p:spPr>
      </p:pic>
      <p:pic>
        <p:nvPicPr>
          <p:cNvPr id="5" name="Picture 5" descr="A picture containing bedroom, room, table, living&#10;&#10;Description automatically generated">
            <a:extLst>
              <a:ext uri="{FF2B5EF4-FFF2-40B4-BE49-F238E27FC236}">
                <a16:creationId xmlns:a16="http://schemas.microsoft.com/office/drawing/2014/main" id="{E7CF6193-062B-4F15-AC92-1350CB2FC47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36242" y="3527524"/>
            <a:ext cx="2412081" cy="1350765"/>
          </a:xfrm>
          <a:custGeom>
            <a:avLst/>
            <a:gdLst/>
            <a:ahLst/>
            <a:cxnLst/>
            <a:rect l="l" t="t" r="r" b="b"/>
            <a:pathLst>
              <a:path w="2412081" h="3501162">
                <a:moveTo>
                  <a:pt x="0" y="0"/>
                </a:moveTo>
                <a:lnTo>
                  <a:pt x="2412081" y="0"/>
                </a:lnTo>
                <a:lnTo>
                  <a:pt x="2412081" y="3501162"/>
                </a:lnTo>
                <a:lnTo>
                  <a:pt x="0" y="3501162"/>
                </a:lnTo>
                <a:close/>
              </a:path>
            </a:pathLst>
          </a:custGeom>
        </p:spPr>
      </p:pic>
      <p:sp useBgFill="1">
        <p:nvSpPr>
          <p:cNvPr id="28" name="Freeform: Shape 27">
            <a:extLst>
              <a:ext uri="{FF2B5EF4-FFF2-40B4-BE49-F238E27FC236}">
                <a16:creationId xmlns:a16="http://schemas.microsoft.com/office/drawing/2014/main" id="{48368558-F8FD-4983-ABE2-B5E00F0BA7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5731668" y="397669"/>
            <a:ext cx="728664" cy="12192001"/>
          </a:xfrm>
          <a:custGeom>
            <a:avLst/>
            <a:gdLst>
              <a:gd name="connsiteX0" fmla="*/ 508 w 2932134"/>
              <a:gd name="connsiteY0" fmla="*/ 4431100 h 12192000"/>
              <a:gd name="connsiteX1" fmla="*/ 137030 w 2932134"/>
              <a:gd name="connsiteY1" fmla="*/ 177371 h 12192000"/>
              <a:gd name="connsiteX2" fmla="*/ 145443 w 2932134"/>
              <a:gd name="connsiteY2" fmla="*/ 0 h 12192000"/>
              <a:gd name="connsiteX3" fmla="*/ 2932134 w 2932134"/>
              <a:gd name="connsiteY3" fmla="*/ 0 h 12192000"/>
              <a:gd name="connsiteX4" fmla="*/ 2932133 w 2932134"/>
              <a:gd name="connsiteY4" fmla="*/ 12192000 h 12192000"/>
              <a:gd name="connsiteX5" fmla="*/ 172151 w 2932134"/>
              <a:gd name="connsiteY5" fmla="*/ 12192000 h 12192000"/>
              <a:gd name="connsiteX6" fmla="*/ 169761 w 2932134"/>
              <a:gd name="connsiteY6" fmla="*/ 12180928 h 12192000"/>
              <a:gd name="connsiteX7" fmla="*/ 169761 w 2932134"/>
              <a:gd name="connsiteY7" fmla="*/ 7234593 h 12192000"/>
              <a:gd name="connsiteX8" fmla="*/ 508 w 2932134"/>
              <a:gd name="connsiteY8" fmla="*/ 44311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32134" h="12192000">
                <a:moveTo>
                  <a:pt x="508" y="4431100"/>
                </a:moveTo>
                <a:cubicBezTo>
                  <a:pt x="-7698" y="2846728"/>
                  <a:pt x="85554" y="1238574"/>
                  <a:pt x="137030" y="177371"/>
                </a:cubicBezTo>
                <a:lnTo>
                  <a:pt x="145443" y="0"/>
                </a:lnTo>
                <a:lnTo>
                  <a:pt x="2932134" y="0"/>
                </a:lnTo>
                <a:lnTo>
                  <a:pt x="2932133" y="12192000"/>
                </a:lnTo>
                <a:lnTo>
                  <a:pt x="172151" y="12192000"/>
                </a:lnTo>
                <a:lnTo>
                  <a:pt x="169761" y="12180928"/>
                </a:lnTo>
                <a:cubicBezTo>
                  <a:pt x="169761" y="11800439"/>
                  <a:pt x="169761" y="10278492"/>
                  <a:pt x="169761" y="7234593"/>
                </a:cubicBezTo>
                <a:cubicBezTo>
                  <a:pt x="50398" y="6402277"/>
                  <a:pt x="5637" y="5421334"/>
                  <a:pt x="508" y="4431100"/>
                </a:cubicBez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6543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822F368-138D-4537-B730-F699CA3A8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C45336FC-0055-4ABA-BB8E-7AF6FBDC7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B423BE-86BD-4881-850E-5D19A9CD9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9567" y="619199"/>
            <a:ext cx="9492866" cy="576000"/>
          </a:xfrm>
        </p:spPr>
        <p:txBody>
          <a:bodyPr vert="horz" wrap="square" lIns="0" tIns="0" rIns="0" bIns="0" rtlCol="0" anchor="t" anchorCtr="0">
            <a:normAutofit/>
          </a:bodyPr>
          <a:lstStyle/>
          <a:p>
            <a:pPr algn="ctr"/>
            <a:r>
              <a:rPr lang="en-US" spc="-100"/>
              <a:t>Future  plans for Wales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C8F3AECA-1E28-4DB0-901D-747B827596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9400" y="406270"/>
            <a:ext cx="684878" cy="1449344"/>
            <a:chOff x="643527" y="1187494"/>
            <a:chExt cx="1434178" cy="3035022"/>
          </a:xfrm>
        </p:grpSpPr>
        <p:sp>
          <p:nvSpPr>
            <p:cNvPr id="35" name="Freeform 78">
              <a:extLst>
                <a:ext uri="{FF2B5EF4-FFF2-40B4-BE49-F238E27FC236}">
                  <a16:creationId xmlns:a16="http://schemas.microsoft.com/office/drawing/2014/main" id="{F137E6B0-A1AA-47FF-AAB8-9E5D6B701C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6" name="Freeform 79">
              <a:extLst>
                <a:ext uri="{FF2B5EF4-FFF2-40B4-BE49-F238E27FC236}">
                  <a16:creationId xmlns:a16="http://schemas.microsoft.com/office/drawing/2014/main" id="{F72FB821-5AF0-4EA1-B84B-D5E12D8333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7" name="Freeform 85">
              <a:extLst>
                <a:ext uri="{FF2B5EF4-FFF2-40B4-BE49-F238E27FC236}">
                  <a16:creationId xmlns:a16="http://schemas.microsoft.com/office/drawing/2014/main" id="{DFE0F740-8A45-42B9-BEF6-A75329504F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3214C51D-3B74-4CCB-82B8-A184460FCA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5210" y="268794"/>
            <a:ext cx="632305" cy="1606552"/>
            <a:chOff x="10224385" y="954724"/>
            <a:chExt cx="1324087" cy="3364228"/>
          </a:xfrm>
        </p:grpSpPr>
        <p:sp>
          <p:nvSpPr>
            <p:cNvPr id="40" name="Freeform 80">
              <a:extLst>
                <a:ext uri="{FF2B5EF4-FFF2-40B4-BE49-F238E27FC236}">
                  <a16:creationId xmlns:a16="http://schemas.microsoft.com/office/drawing/2014/main" id="{66CD91DA-BDB8-476E-8111-2918188D6D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1" name="Freeform 84">
              <a:extLst>
                <a:ext uri="{FF2B5EF4-FFF2-40B4-BE49-F238E27FC236}">
                  <a16:creationId xmlns:a16="http://schemas.microsoft.com/office/drawing/2014/main" id="{576CF7BA-63E8-47BF-AB8E-E9134BE8E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2" name="Freeform 87">
              <a:extLst>
                <a:ext uri="{FF2B5EF4-FFF2-40B4-BE49-F238E27FC236}">
                  <a16:creationId xmlns:a16="http://schemas.microsoft.com/office/drawing/2014/main" id="{C0C95E2B-D068-4E18-85DE-266A42E6C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CCAB7739-79EC-4B13-9C4B-4E4B8CE941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8771" r="4759"/>
          <a:stretch/>
        </p:blipFill>
        <p:spPr>
          <a:xfrm>
            <a:off x="1964021" y="2636840"/>
            <a:ext cx="2696118" cy="3131903"/>
          </a:xfrm>
          <a:custGeom>
            <a:avLst/>
            <a:gdLst/>
            <a:ahLst/>
            <a:cxnLst/>
            <a:rect l="l" t="t" r="r" b="b"/>
            <a:pathLst>
              <a:path w="5184162" h="3131903">
                <a:moveTo>
                  <a:pt x="0" y="0"/>
                </a:moveTo>
                <a:lnTo>
                  <a:pt x="5184162" y="0"/>
                </a:lnTo>
                <a:lnTo>
                  <a:pt x="5184162" y="3131903"/>
                </a:lnTo>
                <a:lnTo>
                  <a:pt x="0" y="3131903"/>
                </a:lnTo>
                <a:close/>
              </a:path>
            </a:pathLst>
          </a:custGeom>
        </p:spPr>
      </p:pic>
      <p:pic>
        <p:nvPicPr>
          <p:cNvPr id="5" name="Picture 5" descr="A sign on the side of a road&#10;&#10;Description automatically generated">
            <a:extLst>
              <a:ext uri="{FF2B5EF4-FFF2-40B4-BE49-F238E27FC236}">
                <a16:creationId xmlns:a16="http://schemas.microsoft.com/office/drawing/2014/main" id="{86435FCB-CA18-4E41-B786-703D960D17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3038" y="2636839"/>
            <a:ext cx="4706411" cy="3131903"/>
          </a:xfrm>
          <a:custGeom>
            <a:avLst/>
            <a:gdLst/>
            <a:ahLst/>
            <a:cxnLst/>
            <a:rect l="l" t="t" r="r" b="b"/>
            <a:pathLst>
              <a:path w="5184163" h="3131903">
                <a:moveTo>
                  <a:pt x="0" y="0"/>
                </a:moveTo>
                <a:lnTo>
                  <a:pt x="5184163" y="0"/>
                </a:lnTo>
                <a:lnTo>
                  <a:pt x="5184163" y="3131903"/>
                </a:lnTo>
                <a:lnTo>
                  <a:pt x="0" y="3131903"/>
                </a:lnTo>
                <a:close/>
              </a:path>
            </a:pathLst>
          </a:custGeom>
        </p:spPr>
      </p:pic>
      <p:sp useBgFill="1">
        <p:nvSpPr>
          <p:cNvPr id="44" name="Freeform: Shape 43">
            <a:extLst>
              <a:ext uri="{FF2B5EF4-FFF2-40B4-BE49-F238E27FC236}">
                <a16:creationId xmlns:a16="http://schemas.microsoft.com/office/drawing/2014/main" id="{61DBDC3E-EFBF-429B-957B-6C76FFB449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5693480" y="359481"/>
            <a:ext cx="805041" cy="12192001"/>
          </a:xfrm>
          <a:custGeom>
            <a:avLst/>
            <a:gdLst>
              <a:gd name="connsiteX0" fmla="*/ 0 w 805041"/>
              <a:gd name="connsiteY0" fmla="*/ 12192001 h 12192001"/>
              <a:gd name="connsiteX1" fmla="*/ 2268 w 805041"/>
              <a:gd name="connsiteY1" fmla="*/ 11635931 h 12192001"/>
              <a:gd name="connsiteX2" fmla="*/ 39265 w 805041"/>
              <a:gd name="connsiteY2" fmla="*/ 9246579 h 12192001"/>
              <a:gd name="connsiteX3" fmla="*/ 79643 w 805041"/>
              <a:gd name="connsiteY3" fmla="*/ 7976300 h 12192001"/>
              <a:gd name="connsiteX4" fmla="*/ 39265 w 805041"/>
              <a:gd name="connsiteY4" fmla="*/ 7150621 h 12192001"/>
              <a:gd name="connsiteX5" fmla="*/ 39265 w 805041"/>
              <a:gd name="connsiteY5" fmla="*/ 6515481 h 12192001"/>
              <a:gd name="connsiteX6" fmla="*/ 39265 w 805041"/>
              <a:gd name="connsiteY6" fmla="*/ 4864121 h 12192001"/>
              <a:gd name="connsiteX7" fmla="*/ 79645 w 805041"/>
              <a:gd name="connsiteY7" fmla="*/ 2958705 h 12192001"/>
              <a:gd name="connsiteX8" fmla="*/ 54260 w 805041"/>
              <a:gd name="connsiteY8" fmla="*/ 203487 h 12192001"/>
              <a:gd name="connsiteX9" fmla="*/ 52385 w 805041"/>
              <a:gd name="connsiteY9" fmla="*/ 0 h 12192001"/>
              <a:gd name="connsiteX10" fmla="*/ 805041 w 805041"/>
              <a:gd name="connsiteY10" fmla="*/ 0 h 12192001"/>
              <a:gd name="connsiteX11" fmla="*/ 805040 w 805041"/>
              <a:gd name="connsiteY11" fmla="*/ 12192001 h 12192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805041" h="12192001">
                <a:moveTo>
                  <a:pt x="0" y="12192001"/>
                </a:moveTo>
                <a:lnTo>
                  <a:pt x="2268" y="11635931"/>
                </a:lnTo>
                <a:cubicBezTo>
                  <a:pt x="6616" y="10932425"/>
                  <a:pt x="16553" y="10139742"/>
                  <a:pt x="39265" y="9246579"/>
                </a:cubicBezTo>
                <a:cubicBezTo>
                  <a:pt x="79643" y="7976300"/>
                  <a:pt x="79643" y="7976300"/>
                  <a:pt x="79643" y="7976300"/>
                </a:cubicBezTo>
                <a:cubicBezTo>
                  <a:pt x="79643" y="7722245"/>
                  <a:pt x="39265" y="7468190"/>
                  <a:pt x="39265" y="7150621"/>
                </a:cubicBezTo>
                <a:cubicBezTo>
                  <a:pt x="39265" y="6833051"/>
                  <a:pt x="39265" y="6578996"/>
                  <a:pt x="39265" y="6515481"/>
                </a:cubicBezTo>
                <a:cubicBezTo>
                  <a:pt x="39265" y="4864121"/>
                  <a:pt x="39265" y="4864121"/>
                  <a:pt x="39265" y="4864121"/>
                </a:cubicBezTo>
                <a:cubicBezTo>
                  <a:pt x="79645" y="2958705"/>
                  <a:pt x="79645" y="2958705"/>
                  <a:pt x="79645" y="2958705"/>
                </a:cubicBezTo>
                <a:cubicBezTo>
                  <a:pt x="68288" y="1726140"/>
                  <a:pt x="60126" y="840233"/>
                  <a:pt x="54260" y="203487"/>
                </a:cubicBezTo>
                <a:lnTo>
                  <a:pt x="52385" y="0"/>
                </a:lnTo>
                <a:lnTo>
                  <a:pt x="805041" y="0"/>
                </a:lnTo>
                <a:lnTo>
                  <a:pt x="805040" y="12192001"/>
                </a:ln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4811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1">
            <a:extLst>
              <a:ext uri="{FF2B5EF4-FFF2-40B4-BE49-F238E27FC236}">
                <a16:creationId xmlns:a16="http://schemas.microsoft.com/office/drawing/2014/main" id="{335243F2-87BD-4C47-8358-ACFE608D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3">
            <a:extLst>
              <a:ext uri="{FF2B5EF4-FFF2-40B4-BE49-F238E27FC236}">
                <a16:creationId xmlns:a16="http://schemas.microsoft.com/office/drawing/2014/main" id="{65B33439-EC96-4835-9DF2-CFA3336E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C0CB40-39DC-418B-81B5-218849B77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554630"/>
            <a:ext cx="5015638" cy="1969770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Thank you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E3488-D96F-45F9-8BD2-51E8D4BE57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3830399"/>
            <a:ext cx="5015638" cy="993670"/>
          </a:xfrm>
        </p:spPr>
        <p:txBody>
          <a:bodyPr vert="horz" lIns="0" tIns="0" rIns="0" bIns="0" rtlCol="0">
            <a:normAutofit/>
          </a:bodyPr>
          <a:lstStyle/>
          <a:p>
            <a:pPr marL="0" indent="0" algn="ctr">
              <a:buNone/>
            </a:pPr>
            <a:r>
              <a:rPr lang="en-US" sz="2800">
                <a:solidFill>
                  <a:schemeClr val="tx2">
                    <a:lumMod val="90000"/>
                  </a:schemeClr>
                </a:solidFill>
              </a:rPr>
              <a:t>Any Questions? </a:t>
            </a:r>
          </a:p>
        </p:txBody>
      </p:sp>
      <p:grpSp>
        <p:nvGrpSpPr>
          <p:cNvPr id="25" name="Group 15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17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8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9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6" name="Group 20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2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3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27" name="Graphic 6" descr="Comment">
            <a:extLst>
              <a:ext uri="{FF2B5EF4-FFF2-40B4-BE49-F238E27FC236}">
                <a16:creationId xmlns:a16="http://schemas.microsoft.com/office/drawing/2014/main" id="{88230318-70EA-4207-A21D-0899468563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44525" y="917269"/>
            <a:ext cx="5014800" cy="5014800"/>
          </a:xfrm>
          <a:custGeom>
            <a:avLst/>
            <a:gdLst/>
            <a:ahLst/>
            <a:cxnLst/>
            <a:rect l="l" t="t" r="r" b="b"/>
            <a:pathLst>
              <a:path w="5014800" h="5409338">
                <a:moveTo>
                  <a:pt x="0" y="0"/>
                </a:moveTo>
                <a:lnTo>
                  <a:pt x="5014800" y="0"/>
                </a:lnTo>
                <a:lnTo>
                  <a:pt x="5014800" y="5409338"/>
                </a:lnTo>
                <a:lnTo>
                  <a:pt x="0" y="540933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322745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F58D3F4-AD3E-4263-85BF-7EB712458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83AC10-A272-4982-A610-DDA728D78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F6FDED66-1461-4834-9923-329986747F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95815" y="0"/>
            <a:ext cx="11196185" cy="6858000"/>
          </a:xfrm>
          <a:custGeom>
            <a:avLst/>
            <a:gdLst>
              <a:gd name="connsiteX0" fmla="*/ 678180 w 11196185"/>
              <a:gd name="connsiteY0" fmla="*/ 0 h 6858000"/>
              <a:gd name="connsiteX1" fmla="*/ 10577581 w 11196185"/>
              <a:gd name="connsiteY1" fmla="*/ 0 h 6858000"/>
              <a:gd name="connsiteX2" fmla="*/ 10716113 w 11196185"/>
              <a:gd name="connsiteY2" fmla="*/ 294338 h 6858000"/>
              <a:gd name="connsiteX3" fmla="*/ 11040720 w 11196185"/>
              <a:gd name="connsiteY3" fmla="*/ 992736 h 6858000"/>
              <a:gd name="connsiteX4" fmla="*/ 11188414 w 11196185"/>
              <a:gd name="connsiteY4" fmla="*/ 1350314 h 6858000"/>
              <a:gd name="connsiteX5" fmla="*/ 11196185 w 11196185"/>
              <a:gd name="connsiteY5" fmla="*/ 1382182 h 6858000"/>
              <a:gd name="connsiteX6" fmla="*/ 11196185 w 11196185"/>
              <a:gd name="connsiteY6" fmla="*/ 4121434 h 6858000"/>
              <a:gd name="connsiteX7" fmla="*/ 11176802 w 11196185"/>
              <a:gd name="connsiteY7" fmla="*/ 4304566 h 6858000"/>
              <a:gd name="connsiteX8" fmla="*/ 10289429 w 11196185"/>
              <a:gd name="connsiteY8" fmla="*/ 5937296 h 6858000"/>
              <a:gd name="connsiteX9" fmla="*/ 9411880 w 11196185"/>
              <a:gd name="connsiteY9" fmla="*/ 6851146 h 6858000"/>
              <a:gd name="connsiteX10" fmla="*/ 9402883 w 11196185"/>
              <a:gd name="connsiteY10" fmla="*/ 6858000 h 6858000"/>
              <a:gd name="connsiteX11" fmla="*/ 1880709 w 11196185"/>
              <a:gd name="connsiteY11" fmla="*/ 6858000 h 6858000"/>
              <a:gd name="connsiteX12" fmla="*/ 1838993 w 11196185"/>
              <a:gd name="connsiteY12" fmla="*/ 6821023 h 6858000"/>
              <a:gd name="connsiteX13" fmla="*/ 1110605 w 11196185"/>
              <a:gd name="connsiteY13" fmla="*/ 6101023 h 6858000"/>
              <a:gd name="connsiteX14" fmla="*/ 0 w 11196185"/>
              <a:gd name="connsiteY14" fmla="*/ 3022953 h 6858000"/>
              <a:gd name="connsiteX15" fmla="*/ 653297 w 11196185"/>
              <a:gd name="connsiteY15" fmla="*/ 4311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1196185" h="6858000">
                <a:moveTo>
                  <a:pt x="678180" y="0"/>
                </a:moveTo>
                <a:lnTo>
                  <a:pt x="10577581" y="0"/>
                </a:lnTo>
                <a:lnTo>
                  <a:pt x="10716113" y="294338"/>
                </a:lnTo>
                <a:cubicBezTo>
                  <a:pt x="10820232" y="519974"/>
                  <a:pt x="10926393" y="755332"/>
                  <a:pt x="11040720" y="992736"/>
                </a:cubicBezTo>
                <a:cubicBezTo>
                  <a:pt x="11101967" y="1099159"/>
                  <a:pt x="11150454" y="1219908"/>
                  <a:pt x="11188414" y="1350314"/>
                </a:cubicBezTo>
                <a:lnTo>
                  <a:pt x="11196185" y="1382182"/>
                </a:lnTo>
                <a:lnTo>
                  <a:pt x="11196185" y="4121434"/>
                </a:lnTo>
                <a:lnTo>
                  <a:pt x="11176802" y="4304566"/>
                </a:lnTo>
                <a:cubicBezTo>
                  <a:pt x="11053990" y="5160104"/>
                  <a:pt x="10546664" y="5536165"/>
                  <a:pt x="10289429" y="5937296"/>
                </a:cubicBezTo>
                <a:cubicBezTo>
                  <a:pt x="10175102" y="6195166"/>
                  <a:pt x="9816937" y="6534516"/>
                  <a:pt x="9411880" y="6851146"/>
                </a:cubicBezTo>
                <a:lnTo>
                  <a:pt x="9402883" y="6858000"/>
                </a:lnTo>
                <a:lnTo>
                  <a:pt x="1880709" y="6858000"/>
                </a:lnTo>
                <a:lnTo>
                  <a:pt x="1838993" y="6821023"/>
                </a:lnTo>
                <a:cubicBezTo>
                  <a:pt x="1404461" y="6426943"/>
                  <a:pt x="1110605" y="6101023"/>
                  <a:pt x="1110605" y="6101023"/>
                </a:cubicBezTo>
                <a:cubicBezTo>
                  <a:pt x="816622" y="5544351"/>
                  <a:pt x="0" y="3776098"/>
                  <a:pt x="0" y="3022953"/>
                </a:cubicBezTo>
                <a:cubicBezTo>
                  <a:pt x="0" y="2171572"/>
                  <a:pt x="195989" y="894500"/>
                  <a:pt x="653297" y="43119"/>
                </a:cubicBezTo>
                <a:close/>
              </a:path>
            </a:pathLst>
          </a:custGeom>
          <a:solidFill>
            <a:schemeClr val="bg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4A3FD3-8F36-4B30-90B6-656117918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0596" y="7286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US"/>
              <a:t>Reference list</a:t>
            </a:r>
          </a:p>
        </p:txBody>
      </p:sp>
      <p:sp>
        <p:nvSpPr>
          <p:cNvPr id="14" name="Freeform 10">
            <a:extLst>
              <a:ext uri="{FF2B5EF4-FFF2-40B4-BE49-F238E27FC236}">
                <a16:creationId xmlns:a16="http://schemas.microsoft.com/office/drawing/2014/main" id="{1607CD53-0FF9-47E9-94AD-2BF64BA80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5824556">
            <a:off x="198004" y="426519"/>
            <a:ext cx="2955087" cy="2765998"/>
          </a:xfrm>
          <a:custGeom>
            <a:avLst/>
            <a:gdLst>
              <a:gd name="T0" fmla="*/ 43 w 250"/>
              <a:gd name="T1" fmla="*/ 167 h 234"/>
              <a:gd name="T2" fmla="*/ 70 w 250"/>
              <a:gd name="T3" fmla="*/ 133 h 234"/>
              <a:gd name="T4" fmla="*/ 48 w 250"/>
              <a:gd name="T5" fmla="*/ 134 h 234"/>
              <a:gd name="T6" fmla="*/ 19 w 250"/>
              <a:gd name="T7" fmla="*/ 130 h 234"/>
              <a:gd name="T8" fmla="*/ 6 w 250"/>
              <a:gd name="T9" fmla="*/ 123 h 234"/>
              <a:gd name="T10" fmla="*/ 1 w 250"/>
              <a:gd name="T11" fmla="*/ 103 h 234"/>
              <a:gd name="T12" fmla="*/ 11 w 250"/>
              <a:gd name="T13" fmla="*/ 81 h 234"/>
              <a:gd name="T14" fmla="*/ 23 w 250"/>
              <a:gd name="T15" fmla="*/ 76 h 234"/>
              <a:gd name="T16" fmla="*/ 81 w 250"/>
              <a:gd name="T17" fmla="*/ 78 h 234"/>
              <a:gd name="T18" fmla="*/ 65 w 250"/>
              <a:gd name="T19" fmla="*/ 49 h 234"/>
              <a:gd name="T20" fmla="*/ 57 w 250"/>
              <a:gd name="T21" fmla="*/ 27 h 234"/>
              <a:gd name="T22" fmla="*/ 67 w 250"/>
              <a:gd name="T23" fmla="*/ 12 h 234"/>
              <a:gd name="T24" fmla="*/ 85 w 250"/>
              <a:gd name="T25" fmla="*/ 1 h 234"/>
              <a:gd name="T26" fmla="*/ 101 w 250"/>
              <a:gd name="T27" fmla="*/ 8 h 234"/>
              <a:gd name="T28" fmla="*/ 107 w 250"/>
              <a:gd name="T29" fmla="*/ 15 h 234"/>
              <a:gd name="T30" fmla="*/ 120 w 250"/>
              <a:gd name="T31" fmla="*/ 37 h 234"/>
              <a:gd name="T32" fmla="*/ 131 w 250"/>
              <a:gd name="T33" fmla="*/ 60 h 234"/>
              <a:gd name="T34" fmla="*/ 164 w 250"/>
              <a:gd name="T35" fmla="*/ 25 h 234"/>
              <a:gd name="T36" fmla="*/ 187 w 250"/>
              <a:gd name="T37" fmla="*/ 11 h 234"/>
              <a:gd name="T38" fmla="*/ 205 w 250"/>
              <a:gd name="T39" fmla="*/ 19 h 234"/>
              <a:gd name="T40" fmla="*/ 214 w 250"/>
              <a:gd name="T41" fmla="*/ 34 h 234"/>
              <a:gd name="T42" fmla="*/ 203 w 250"/>
              <a:gd name="T43" fmla="*/ 57 h 234"/>
              <a:gd name="T44" fmla="*/ 166 w 250"/>
              <a:gd name="T45" fmla="*/ 100 h 234"/>
              <a:gd name="T46" fmla="*/ 217 w 250"/>
              <a:gd name="T47" fmla="*/ 98 h 234"/>
              <a:gd name="T48" fmla="*/ 244 w 250"/>
              <a:gd name="T49" fmla="*/ 104 h 234"/>
              <a:gd name="T50" fmla="*/ 249 w 250"/>
              <a:gd name="T51" fmla="*/ 115 h 234"/>
              <a:gd name="T52" fmla="*/ 247 w 250"/>
              <a:gd name="T53" fmla="*/ 129 h 234"/>
              <a:gd name="T54" fmla="*/ 245 w 250"/>
              <a:gd name="T55" fmla="*/ 134 h 234"/>
              <a:gd name="T56" fmla="*/ 241 w 250"/>
              <a:gd name="T57" fmla="*/ 141 h 234"/>
              <a:gd name="T58" fmla="*/ 227 w 250"/>
              <a:gd name="T59" fmla="*/ 147 h 234"/>
              <a:gd name="T60" fmla="*/ 187 w 250"/>
              <a:gd name="T61" fmla="*/ 151 h 234"/>
              <a:gd name="T62" fmla="*/ 160 w 250"/>
              <a:gd name="T63" fmla="*/ 148 h 234"/>
              <a:gd name="T64" fmla="*/ 168 w 250"/>
              <a:gd name="T65" fmla="*/ 168 h 234"/>
              <a:gd name="T66" fmla="*/ 176 w 250"/>
              <a:gd name="T67" fmla="*/ 194 h 234"/>
              <a:gd name="T68" fmla="*/ 176 w 250"/>
              <a:gd name="T69" fmla="*/ 211 h 234"/>
              <a:gd name="T70" fmla="*/ 170 w 250"/>
              <a:gd name="T71" fmla="*/ 221 h 234"/>
              <a:gd name="T72" fmla="*/ 156 w 250"/>
              <a:gd name="T73" fmla="*/ 230 h 234"/>
              <a:gd name="T74" fmla="*/ 130 w 250"/>
              <a:gd name="T75" fmla="*/ 226 h 234"/>
              <a:gd name="T76" fmla="*/ 122 w 250"/>
              <a:gd name="T77" fmla="*/ 213 h 234"/>
              <a:gd name="T78" fmla="*/ 110 w 250"/>
              <a:gd name="T79" fmla="*/ 169 h 234"/>
              <a:gd name="T80" fmla="*/ 92 w 250"/>
              <a:gd name="T81" fmla="*/ 192 h 234"/>
              <a:gd name="T82" fmla="*/ 87 w 250"/>
              <a:gd name="T83" fmla="*/ 197 h 234"/>
              <a:gd name="T84" fmla="*/ 84 w 250"/>
              <a:gd name="T85" fmla="*/ 201 h 234"/>
              <a:gd name="T86" fmla="*/ 65 w 250"/>
              <a:gd name="T87" fmla="*/ 212 h 234"/>
              <a:gd name="T88" fmla="*/ 50 w 250"/>
              <a:gd name="T89" fmla="*/ 204 h 234"/>
              <a:gd name="T90" fmla="*/ 44 w 250"/>
              <a:gd name="T91" fmla="*/ 198 h 234"/>
              <a:gd name="T92" fmla="*/ 38 w 250"/>
              <a:gd name="T93" fmla="*/ 185 h 234"/>
              <a:gd name="T94" fmla="*/ 43 w 250"/>
              <a:gd name="T95" fmla="*/ 167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50" h="234">
                <a:moveTo>
                  <a:pt x="43" y="167"/>
                </a:moveTo>
                <a:cubicBezTo>
                  <a:pt x="70" y="133"/>
                  <a:pt x="70" y="133"/>
                  <a:pt x="70" y="133"/>
                </a:cubicBezTo>
                <a:cubicBezTo>
                  <a:pt x="60" y="134"/>
                  <a:pt x="61" y="134"/>
                  <a:pt x="48" y="134"/>
                </a:cubicBezTo>
                <a:cubicBezTo>
                  <a:pt x="34" y="133"/>
                  <a:pt x="24" y="132"/>
                  <a:pt x="19" y="130"/>
                </a:cubicBezTo>
                <a:cubicBezTo>
                  <a:pt x="13" y="128"/>
                  <a:pt x="9" y="126"/>
                  <a:pt x="6" y="123"/>
                </a:cubicBezTo>
                <a:cubicBezTo>
                  <a:pt x="1" y="119"/>
                  <a:pt x="0" y="112"/>
                  <a:pt x="1" y="103"/>
                </a:cubicBezTo>
                <a:cubicBezTo>
                  <a:pt x="2" y="93"/>
                  <a:pt x="6" y="86"/>
                  <a:pt x="11" y="81"/>
                </a:cubicBezTo>
                <a:cubicBezTo>
                  <a:pt x="15" y="77"/>
                  <a:pt x="18" y="76"/>
                  <a:pt x="23" y="76"/>
                </a:cubicBezTo>
                <a:cubicBezTo>
                  <a:pt x="81" y="78"/>
                  <a:pt x="81" y="78"/>
                  <a:pt x="81" y="78"/>
                </a:cubicBezTo>
                <a:cubicBezTo>
                  <a:pt x="65" y="49"/>
                  <a:pt x="65" y="49"/>
                  <a:pt x="65" y="49"/>
                </a:cubicBezTo>
                <a:cubicBezTo>
                  <a:pt x="58" y="40"/>
                  <a:pt x="56" y="33"/>
                  <a:pt x="57" y="27"/>
                </a:cubicBezTo>
                <a:cubicBezTo>
                  <a:pt x="58" y="21"/>
                  <a:pt x="62" y="16"/>
                  <a:pt x="67" y="12"/>
                </a:cubicBezTo>
                <a:cubicBezTo>
                  <a:pt x="74" y="6"/>
                  <a:pt x="80" y="2"/>
                  <a:pt x="85" y="1"/>
                </a:cubicBezTo>
                <a:cubicBezTo>
                  <a:pt x="90" y="0"/>
                  <a:pt x="95" y="2"/>
                  <a:pt x="101" y="8"/>
                </a:cubicBezTo>
                <a:cubicBezTo>
                  <a:pt x="104" y="11"/>
                  <a:pt x="106" y="13"/>
                  <a:pt x="107" y="15"/>
                </a:cubicBezTo>
                <a:cubicBezTo>
                  <a:pt x="110" y="19"/>
                  <a:pt x="112" y="20"/>
                  <a:pt x="120" y="37"/>
                </a:cubicBezTo>
                <a:cubicBezTo>
                  <a:pt x="129" y="55"/>
                  <a:pt x="128" y="51"/>
                  <a:pt x="131" y="60"/>
                </a:cubicBezTo>
                <a:cubicBezTo>
                  <a:pt x="164" y="25"/>
                  <a:pt x="164" y="25"/>
                  <a:pt x="164" y="25"/>
                </a:cubicBezTo>
                <a:cubicBezTo>
                  <a:pt x="173" y="16"/>
                  <a:pt x="180" y="11"/>
                  <a:pt x="187" y="11"/>
                </a:cubicBezTo>
                <a:cubicBezTo>
                  <a:pt x="193" y="10"/>
                  <a:pt x="200" y="13"/>
                  <a:pt x="205" y="19"/>
                </a:cubicBezTo>
                <a:cubicBezTo>
                  <a:pt x="210" y="24"/>
                  <a:pt x="213" y="29"/>
                  <a:pt x="214" y="34"/>
                </a:cubicBezTo>
                <a:cubicBezTo>
                  <a:pt x="214" y="39"/>
                  <a:pt x="211" y="47"/>
                  <a:pt x="203" y="57"/>
                </a:cubicBezTo>
                <a:cubicBezTo>
                  <a:pt x="166" y="100"/>
                  <a:pt x="166" y="100"/>
                  <a:pt x="166" y="100"/>
                </a:cubicBezTo>
                <a:cubicBezTo>
                  <a:pt x="217" y="98"/>
                  <a:pt x="217" y="98"/>
                  <a:pt x="217" y="98"/>
                </a:cubicBezTo>
                <a:cubicBezTo>
                  <a:pt x="229" y="96"/>
                  <a:pt x="238" y="98"/>
                  <a:pt x="244" y="104"/>
                </a:cubicBezTo>
                <a:cubicBezTo>
                  <a:pt x="247" y="107"/>
                  <a:pt x="249" y="111"/>
                  <a:pt x="249" y="115"/>
                </a:cubicBezTo>
                <a:cubicBezTo>
                  <a:pt x="250" y="120"/>
                  <a:pt x="249" y="124"/>
                  <a:pt x="247" y="129"/>
                </a:cubicBezTo>
                <a:cubicBezTo>
                  <a:pt x="247" y="130"/>
                  <a:pt x="246" y="132"/>
                  <a:pt x="245" y="134"/>
                </a:cubicBezTo>
                <a:cubicBezTo>
                  <a:pt x="244" y="137"/>
                  <a:pt x="243" y="140"/>
                  <a:pt x="241" y="141"/>
                </a:cubicBezTo>
                <a:cubicBezTo>
                  <a:pt x="239" y="144"/>
                  <a:pt x="234" y="146"/>
                  <a:pt x="227" y="147"/>
                </a:cubicBezTo>
                <a:cubicBezTo>
                  <a:pt x="221" y="149"/>
                  <a:pt x="207" y="150"/>
                  <a:pt x="187" y="151"/>
                </a:cubicBezTo>
                <a:cubicBezTo>
                  <a:pt x="175" y="152"/>
                  <a:pt x="161" y="148"/>
                  <a:pt x="160" y="148"/>
                </a:cubicBezTo>
                <a:cubicBezTo>
                  <a:pt x="161" y="151"/>
                  <a:pt x="165" y="161"/>
                  <a:pt x="168" y="168"/>
                </a:cubicBezTo>
                <a:cubicBezTo>
                  <a:pt x="168" y="171"/>
                  <a:pt x="173" y="181"/>
                  <a:pt x="176" y="194"/>
                </a:cubicBezTo>
                <a:cubicBezTo>
                  <a:pt x="179" y="206"/>
                  <a:pt x="176" y="203"/>
                  <a:pt x="176" y="211"/>
                </a:cubicBezTo>
                <a:cubicBezTo>
                  <a:pt x="176" y="214"/>
                  <a:pt x="174" y="217"/>
                  <a:pt x="170" y="221"/>
                </a:cubicBezTo>
                <a:cubicBezTo>
                  <a:pt x="166" y="226"/>
                  <a:pt x="161" y="228"/>
                  <a:pt x="156" y="230"/>
                </a:cubicBezTo>
                <a:cubicBezTo>
                  <a:pt x="147" y="234"/>
                  <a:pt x="137" y="233"/>
                  <a:pt x="130" y="226"/>
                </a:cubicBezTo>
                <a:cubicBezTo>
                  <a:pt x="127" y="223"/>
                  <a:pt x="125" y="219"/>
                  <a:pt x="122" y="213"/>
                </a:cubicBezTo>
                <a:cubicBezTo>
                  <a:pt x="118" y="188"/>
                  <a:pt x="117" y="189"/>
                  <a:pt x="110" y="169"/>
                </a:cubicBezTo>
                <a:cubicBezTo>
                  <a:pt x="92" y="192"/>
                  <a:pt x="92" y="192"/>
                  <a:pt x="92" y="192"/>
                </a:cubicBezTo>
                <a:cubicBezTo>
                  <a:pt x="90" y="193"/>
                  <a:pt x="88" y="195"/>
                  <a:pt x="87" y="197"/>
                </a:cubicBezTo>
                <a:cubicBezTo>
                  <a:pt x="86" y="198"/>
                  <a:pt x="85" y="200"/>
                  <a:pt x="84" y="201"/>
                </a:cubicBezTo>
                <a:cubicBezTo>
                  <a:pt x="76" y="209"/>
                  <a:pt x="70" y="212"/>
                  <a:pt x="65" y="212"/>
                </a:cubicBezTo>
                <a:cubicBezTo>
                  <a:pt x="60" y="211"/>
                  <a:pt x="55" y="209"/>
                  <a:pt x="50" y="204"/>
                </a:cubicBezTo>
                <a:cubicBezTo>
                  <a:pt x="50" y="203"/>
                  <a:pt x="48" y="202"/>
                  <a:pt x="44" y="198"/>
                </a:cubicBezTo>
                <a:cubicBezTo>
                  <a:pt x="41" y="195"/>
                  <a:pt x="39" y="191"/>
                  <a:pt x="38" y="185"/>
                </a:cubicBezTo>
                <a:cubicBezTo>
                  <a:pt x="37" y="179"/>
                  <a:pt x="39" y="173"/>
                  <a:pt x="43" y="16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C3A2E96-5BC4-4A37-B8C3-4F4BB9CF9CEC}"/>
              </a:ext>
            </a:extLst>
          </p:cNvPr>
          <p:cNvSpPr txBox="1">
            <a:spLocks/>
          </p:cNvSpPr>
          <p:nvPr/>
        </p:nvSpPr>
        <p:spPr>
          <a:xfrm>
            <a:off x="3581094" y="1957196"/>
            <a:ext cx="5015638" cy="1969770"/>
          </a:xfrm>
          <a:prstGeom prst="rect">
            <a:avLst/>
          </a:prstGeom>
        </p:spPr>
        <p:txBody>
          <a:bodyPr vert="horz" wrap="square" lIns="0" tIns="0" rIns="0" bIns="0" rtlCol="0" anchor="b" anchorCtr="0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3200" kern="1200" cap="none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457200" indent="-457200" algn="ctr">
              <a:lnSpc>
                <a:spcPct val="90000"/>
              </a:lnSpc>
              <a:buFont typeface="Arial"/>
              <a:buChar char="•"/>
            </a:pPr>
            <a:endParaRPr lang="en-US" sz="2700" spc="-1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699398-233B-41CB-8DC3-874F0D097492}"/>
              </a:ext>
            </a:extLst>
          </p:cNvPr>
          <p:cNvSpPr txBox="1"/>
          <p:nvPr/>
        </p:nvSpPr>
        <p:spPr>
          <a:xfrm>
            <a:off x="2898477" y="1604513"/>
            <a:ext cx="9026104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/>
              <a:t>Accessed on 29th October </a:t>
            </a:r>
            <a:r>
              <a:rPr lang="en-US">
                <a:ea typeface="+mn-lt"/>
                <a:cs typeface="+mn-lt"/>
                <a:hlinkClick r:id="rId2"/>
              </a:rPr>
              <a:t>http://www.s4c.cymru/e_listings.shtml?dt=2020-11-01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Accessed on 29th October </a:t>
            </a:r>
            <a:r>
              <a:rPr lang="en-US">
                <a:ea typeface="+mn-lt"/>
                <a:cs typeface="+mn-lt"/>
                <a:hlinkClick r:id="rId3"/>
              </a:rPr>
              <a:t>https://www.furneuxantiquemaps.com/wales.html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/>
              <a:t>Accessed on 29th  October </a:t>
            </a:r>
            <a:r>
              <a:rPr lang="en-US">
                <a:ea typeface="+mn-lt"/>
                <a:cs typeface="+mn-lt"/>
                <a:hlinkClick r:id="rId4"/>
              </a:rPr>
              <a:t>https://www.pinterest.com/pin/782993085193091487/</a:t>
            </a:r>
            <a:r>
              <a:rPr lang="en-US">
                <a:ea typeface="+mn-lt"/>
                <a:cs typeface="+mn-lt"/>
              </a:rPr>
              <a:t> </a:t>
            </a:r>
            <a:endParaRPr lang="en-US"/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Accessed on 30th October </a:t>
            </a:r>
            <a:r>
              <a:rPr lang="en-US">
                <a:ea typeface="+mn-lt"/>
                <a:cs typeface="+mn-lt"/>
                <a:hlinkClick r:id="rId5"/>
              </a:rPr>
              <a:t>https://www.wrexham-history.com/the-welsh-not-or-welsh-note-punishment-system/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Accessed on 30th October </a:t>
            </a:r>
            <a:r>
              <a:rPr lang="en-US">
                <a:ea typeface="+mn-lt"/>
                <a:cs typeface="+mn-lt"/>
                <a:hlinkClick r:id="rId6"/>
              </a:rPr>
              <a:t>https://www.bbc.co.uk/news/uk-wales-36772269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Accessed on 30th October </a:t>
            </a:r>
            <a:r>
              <a:rPr lang="en-US">
                <a:ea typeface="+mn-lt"/>
                <a:cs typeface="+mn-lt"/>
                <a:hlinkClick r:id="rId7"/>
              </a:rPr>
              <a:t>https://theconversation.com/how-the-welsh-outside-wales-kept-st-davids-day-alive-88982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Accessed on 30th October </a:t>
            </a:r>
            <a:r>
              <a:rPr lang="en-US">
                <a:ea typeface="+mn-lt"/>
                <a:cs typeface="+mn-lt"/>
                <a:hlinkClick r:id="rId8"/>
              </a:rPr>
              <a:t>https://www.premierinn.com/gb/en/things-to-do/cardiff/cardiff-castle.html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Accessed on 30th October </a:t>
            </a:r>
            <a:r>
              <a:rPr lang="en-US">
                <a:ea typeface="+mn-lt"/>
                <a:cs typeface="+mn-lt"/>
                <a:hlinkClick r:id="rId9"/>
              </a:rPr>
              <a:t>https://www.reutersevents.com/sustainability/we-hope-what-wales-doing-today-sdgs-rest-world-will-do-tomorrow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Accessed on 3oth October </a:t>
            </a:r>
            <a:r>
              <a:rPr lang="en-US">
                <a:ea typeface="+mn-lt"/>
                <a:cs typeface="+mn-lt"/>
                <a:hlinkClick r:id="rId10"/>
              </a:rPr>
              <a:t>https://www.facebook.com/YsgolCaerElen/</a:t>
            </a:r>
            <a:r>
              <a:rPr lang="en-US">
                <a:ea typeface="+mn-lt"/>
                <a:cs typeface="+mn-lt"/>
              </a:rPr>
              <a:t> </a:t>
            </a:r>
          </a:p>
          <a:p>
            <a:pPr marL="285750" indent="-285750">
              <a:buFont typeface="Arial"/>
              <a:buChar char="•"/>
            </a:pP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152786648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Blob V2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B495C2"/>
      </a:accent1>
      <a:accent2>
        <a:srgbClr val="767E37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BlobVTI</vt:lpstr>
      <vt:lpstr>Jade Rixon  1806908</vt:lpstr>
      <vt:lpstr>SHWMAE!   Celebrating  language and cultural belonging to Wales.</vt:lpstr>
      <vt:lpstr>Backround of the Welsh language.</vt:lpstr>
      <vt:lpstr>History of Wales</vt:lpstr>
      <vt:lpstr>The term used Welsh NOT </vt:lpstr>
      <vt:lpstr>Gwynfor Evans</vt:lpstr>
      <vt:lpstr>S4C is the world's only Welsh language broadcaster.</vt:lpstr>
      <vt:lpstr>Catering for all viewers</vt:lpstr>
      <vt:lpstr>S4C is the fourth oldest terrestrial TV channel in the UK</vt:lpstr>
      <vt:lpstr>Future  plans for Wales</vt:lpstr>
      <vt:lpstr>Thank you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2020-11-01T11:46:24Z</dcterms:created>
  <dcterms:modified xsi:type="dcterms:W3CDTF">2020-11-01T14:33:44Z</dcterms:modified>
</cp:coreProperties>
</file>