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handoutMasterIdLst>
    <p:handoutMasterId r:id="rId21"/>
  </p:handoutMasterIdLst>
  <p:sldIdLst>
    <p:sldId id="264" r:id="rId5"/>
    <p:sldId id="279" r:id="rId6"/>
    <p:sldId id="283" r:id="rId7"/>
    <p:sldId id="289" r:id="rId8"/>
    <p:sldId id="284" r:id="rId9"/>
    <p:sldId id="276" r:id="rId10"/>
    <p:sldId id="278" r:id="rId11"/>
    <p:sldId id="282" r:id="rId12"/>
    <p:sldId id="281" r:id="rId13"/>
    <p:sldId id="285" r:id="rId14"/>
    <p:sldId id="286" r:id="rId15"/>
    <p:sldId id="287" r:id="rId16"/>
    <p:sldId id="266" r:id="rId17"/>
    <p:sldId id="288" r:id="rId18"/>
    <p:sldId id="290" r:id="rId19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280" autoAdjust="0"/>
  </p:normalViewPr>
  <p:slideViewPr>
    <p:cSldViewPr showGuides="1">
      <p:cViewPr varScale="1">
        <p:scale>
          <a:sx n="206" d="100"/>
          <a:sy n="206" d="100"/>
        </p:scale>
        <p:origin x="216" y="306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Relationship Id="rId4" Type="http://schemas.openxmlformats.org/officeDocument/2006/relationships/image" Target="../media/image12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image" Target="../media/image9.jpeg"/><Relationship Id="rId4" Type="http://schemas.openxmlformats.org/officeDocument/2006/relationships/image" Target="../media/image1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938EBD-35A5-4C6A-9D13-A93B599EFB7A}" type="doc">
      <dgm:prSet loTypeId="urn:microsoft.com/office/officeart/2005/8/layout/vList4" loCatId="pictur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9A33140-EE1E-4539-AF3E-0EB26E87A233}">
      <dgm:prSet phldrT="[Text]"/>
      <dgm:spPr/>
      <dgm:t>
        <a:bodyPr/>
        <a:lstStyle/>
        <a:p>
          <a:r>
            <a:rPr lang="en-US" dirty="0"/>
            <a:t>Diagnose </a:t>
          </a:r>
        </a:p>
      </dgm:t>
    </dgm:pt>
    <dgm:pt modelId="{5B824809-180D-441F-8468-9BDA32DD3D78}" type="parTrans" cxnId="{DD018A66-E85B-4175-A1AE-E79E2A6E7293}">
      <dgm:prSet/>
      <dgm:spPr/>
      <dgm:t>
        <a:bodyPr/>
        <a:lstStyle/>
        <a:p>
          <a:endParaRPr lang="en-US"/>
        </a:p>
      </dgm:t>
    </dgm:pt>
    <dgm:pt modelId="{295405A8-800A-45B6-8281-30CD8006ED79}" type="sibTrans" cxnId="{DD018A66-E85B-4175-A1AE-E79E2A6E7293}">
      <dgm:prSet/>
      <dgm:spPr/>
      <dgm:t>
        <a:bodyPr/>
        <a:lstStyle/>
        <a:p>
          <a:endParaRPr lang="en-US"/>
        </a:p>
      </dgm:t>
    </dgm:pt>
    <dgm:pt modelId="{D4D550D7-994D-4D67-8D6F-3F57F0827763}">
      <dgm:prSet phldrT="[Text]"/>
      <dgm:spPr/>
      <dgm:t>
        <a:bodyPr/>
        <a:lstStyle/>
        <a:p>
          <a:r>
            <a:rPr lang="en-US" dirty="0"/>
            <a:t>We will come to understand your strengths and weaknesses and see where you can improve  </a:t>
          </a:r>
        </a:p>
      </dgm:t>
    </dgm:pt>
    <dgm:pt modelId="{14C4D72F-1297-4639-B9F6-6344D7A130F4}" type="parTrans" cxnId="{5EE4A5B4-8B46-4A15-8365-468211A3F4F8}">
      <dgm:prSet/>
      <dgm:spPr/>
      <dgm:t>
        <a:bodyPr/>
        <a:lstStyle/>
        <a:p>
          <a:endParaRPr lang="en-US"/>
        </a:p>
      </dgm:t>
    </dgm:pt>
    <dgm:pt modelId="{B264B5D6-8C8E-48B6-8379-316590BA3160}" type="sibTrans" cxnId="{5EE4A5B4-8B46-4A15-8365-468211A3F4F8}">
      <dgm:prSet/>
      <dgm:spPr/>
      <dgm:t>
        <a:bodyPr/>
        <a:lstStyle/>
        <a:p>
          <a:endParaRPr lang="en-US"/>
        </a:p>
      </dgm:t>
    </dgm:pt>
    <dgm:pt modelId="{6B95D331-F4E3-48CB-B4BE-F68E5B7C22E9}">
      <dgm:prSet phldrT="[Text]"/>
      <dgm:spPr/>
      <dgm:t>
        <a:bodyPr/>
        <a:lstStyle/>
        <a:p>
          <a:r>
            <a:rPr lang="en-US" dirty="0"/>
            <a:t>We will then make you aware of what you can do to help us better teach you</a:t>
          </a:r>
        </a:p>
      </dgm:t>
    </dgm:pt>
    <dgm:pt modelId="{47815C00-6B7B-43EC-98FA-B44F129A1A0C}" type="parTrans" cxnId="{94AA18E2-FD07-425D-A692-04B816D1AF3F}">
      <dgm:prSet/>
      <dgm:spPr/>
      <dgm:t>
        <a:bodyPr/>
        <a:lstStyle/>
        <a:p>
          <a:endParaRPr lang="en-US"/>
        </a:p>
      </dgm:t>
    </dgm:pt>
    <dgm:pt modelId="{F82BBDCC-CE83-4ADD-A4AD-0891A58B01C8}" type="sibTrans" cxnId="{94AA18E2-FD07-425D-A692-04B816D1AF3F}">
      <dgm:prSet/>
      <dgm:spPr/>
      <dgm:t>
        <a:bodyPr/>
        <a:lstStyle/>
        <a:p>
          <a:endParaRPr lang="en-US"/>
        </a:p>
      </dgm:t>
    </dgm:pt>
    <dgm:pt modelId="{D2A60C8B-28F9-4D0F-A1B6-F8CF97ED43B2}">
      <dgm:prSet phldrT="[Text]"/>
      <dgm:spPr/>
      <dgm:t>
        <a:bodyPr/>
        <a:lstStyle/>
        <a:p>
          <a:r>
            <a:rPr lang="en-US" dirty="0"/>
            <a:t>Adapt</a:t>
          </a:r>
        </a:p>
      </dgm:t>
    </dgm:pt>
    <dgm:pt modelId="{A9A17283-4621-4930-9E25-973441554052}" type="parTrans" cxnId="{9A317032-95CB-4EBA-8158-9A85BD8A4954}">
      <dgm:prSet/>
      <dgm:spPr/>
      <dgm:t>
        <a:bodyPr/>
        <a:lstStyle/>
        <a:p>
          <a:endParaRPr lang="en-US"/>
        </a:p>
      </dgm:t>
    </dgm:pt>
    <dgm:pt modelId="{5D837E02-9202-419D-B623-937C4BCC0E0E}" type="sibTrans" cxnId="{9A317032-95CB-4EBA-8158-9A85BD8A4954}">
      <dgm:prSet/>
      <dgm:spPr/>
      <dgm:t>
        <a:bodyPr/>
        <a:lstStyle/>
        <a:p>
          <a:endParaRPr lang="en-US"/>
        </a:p>
      </dgm:t>
    </dgm:pt>
    <dgm:pt modelId="{E77E71E6-CD65-486A-A16F-77464B987A93}">
      <dgm:prSet phldrT="[Text]"/>
      <dgm:spPr/>
      <dgm:t>
        <a:bodyPr/>
        <a:lstStyle/>
        <a:p>
          <a:r>
            <a:rPr lang="en-US" dirty="0"/>
            <a:t>Our expert coaches will set you on the correct path and show you how to become flexible in different scenarios </a:t>
          </a:r>
        </a:p>
      </dgm:t>
    </dgm:pt>
    <dgm:pt modelId="{0ED6D85E-F6A5-4E3A-8E68-DF000C166DA7}" type="parTrans" cxnId="{A9B9040F-3F95-42FA-9935-EAA851D15BF8}">
      <dgm:prSet/>
      <dgm:spPr/>
      <dgm:t>
        <a:bodyPr/>
        <a:lstStyle/>
        <a:p>
          <a:endParaRPr lang="en-US"/>
        </a:p>
      </dgm:t>
    </dgm:pt>
    <dgm:pt modelId="{0F56A05A-2DC5-4DE1-8C54-6CA9E9EC339F}" type="sibTrans" cxnId="{A9B9040F-3F95-42FA-9935-EAA851D15BF8}">
      <dgm:prSet/>
      <dgm:spPr/>
      <dgm:t>
        <a:bodyPr/>
        <a:lstStyle/>
        <a:p>
          <a:endParaRPr lang="en-US"/>
        </a:p>
      </dgm:t>
    </dgm:pt>
    <dgm:pt modelId="{40E2A5F2-6B6E-4C80-B6C0-957BBC8F60E8}">
      <dgm:prSet phldrT="[Text]"/>
      <dgm:spPr/>
      <dgm:t>
        <a:bodyPr/>
        <a:lstStyle/>
        <a:p>
          <a:r>
            <a:rPr lang="en-US" dirty="0"/>
            <a:t>We want to work with you so you can understand and learn, the process will be hands on so you can take on challenge's yourself rather than being a bystander to the information</a:t>
          </a:r>
        </a:p>
      </dgm:t>
    </dgm:pt>
    <dgm:pt modelId="{2207CCDF-5379-4704-A593-1611890EDAAF}" type="parTrans" cxnId="{F5266CF2-404E-43A4-BA2C-DA3C317B9609}">
      <dgm:prSet/>
      <dgm:spPr/>
      <dgm:t>
        <a:bodyPr/>
        <a:lstStyle/>
        <a:p>
          <a:endParaRPr lang="en-US"/>
        </a:p>
      </dgm:t>
    </dgm:pt>
    <dgm:pt modelId="{FAF67320-6C3F-483E-806A-3F9A77917356}" type="sibTrans" cxnId="{F5266CF2-404E-43A4-BA2C-DA3C317B9609}">
      <dgm:prSet/>
      <dgm:spPr/>
      <dgm:t>
        <a:bodyPr/>
        <a:lstStyle/>
        <a:p>
          <a:endParaRPr lang="en-US"/>
        </a:p>
      </dgm:t>
    </dgm:pt>
    <dgm:pt modelId="{CA11A1C5-9C10-487D-8143-A44BA2B4779A}">
      <dgm:prSet phldrT="[Text]"/>
      <dgm:spPr/>
      <dgm:t>
        <a:bodyPr/>
        <a:lstStyle/>
        <a:p>
          <a:r>
            <a:rPr lang="en-US" dirty="0"/>
            <a:t>Communicate</a:t>
          </a:r>
        </a:p>
      </dgm:t>
    </dgm:pt>
    <dgm:pt modelId="{AE8FA6DE-21D9-434B-BC08-6386608159CC}" type="parTrans" cxnId="{5506F73D-3FE8-4D90-8DD3-AF282E3250FA}">
      <dgm:prSet/>
      <dgm:spPr/>
      <dgm:t>
        <a:bodyPr/>
        <a:lstStyle/>
        <a:p>
          <a:endParaRPr lang="en-US"/>
        </a:p>
      </dgm:t>
    </dgm:pt>
    <dgm:pt modelId="{79B8DBF6-EB04-49D4-9275-968F7970628D}" type="sibTrans" cxnId="{5506F73D-3FE8-4D90-8DD3-AF282E3250FA}">
      <dgm:prSet/>
      <dgm:spPr/>
      <dgm:t>
        <a:bodyPr/>
        <a:lstStyle/>
        <a:p>
          <a:endParaRPr lang="en-US"/>
        </a:p>
      </dgm:t>
    </dgm:pt>
    <dgm:pt modelId="{4A9E725F-EB2C-45A1-A8ED-13DF1B928468}">
      <dgm:prSet phldrT="[Text]"/>
      <dgm:spPr/>
      <dgm:t>
        <a:bodyPr/>
        <a:lstStyle/>
        <a:p>
          <a:r>
            <a:rPr lang="en-US" dirty="0"/>
            <a:t>Communication works both ways – we will help you and you will help us</a:t>
          </a:r>
        </a:p>
      </dgm:t>
    </dgm:pt>
    <dgm:pt modelId="{935AA04E-6807-46E5-896D-AE17D5925655}" type="parTrans" cxnId="{8A235FEE-8FB0-4696-8012-E8F90AC759B0}">
      <dgm:prSet/>
      <dgm:spPr/>
      <dgm:t>
        <a:bodyPr/>
        <a:lstStyle/>
        <a:p>
          <a:endParaRPr lang="en-US"/>
        </a:p>
      </dgm:t>
    </dgm:pt>
    <dgm:pt modelId="{837CEAB5-4B5A-45F9-8C52-2ACE4A7DF097}" type="sibTrans" cxnId="{8A235FEE-8FB0-4696-8012-E8F90AC759B0}">
      <dgm:prSet/>
      <dgm:spPr/>
      <dgm:t>
        <a:bodyPr/>
        <a:lstStyle/>
        <a:p>
          <a:endParaRPr lang="en-US"/>
        </a:p>
      </dgm:t>
    </dgm:pt>
    <dgm:pt modelId="{EE4CC3C7-30E8-462B-B54C-C78753DD3A10}">
      <dgm:prSet phldrT="[Text]"/>
      <dgm:spPr/>
      <dgm:t>
        <a:bodyPr/>
        <a:lstStyle/>
        <a:p>
          <a:r>
            <a:rPr lang="en-US" dirty="0"/>
            <a:t>Focus on body language and nonverbal communication</a:t>
          </a:r>
        </a:p>
      </dgm:t>
    </dgm:pt>
    <dgm:pt modelId="{24F8B244-F412-4453-A3C1-91806705FE00}" type="parTrans" cxnId="{BE1D4B65-0E4D-449A-B372-D0C80A685EBA}">
      <dgm:prSet/>
      <dgm:spPr/>
      <dgm:t>
        <a:bodyPr/>
        <a:lstStyle/>
        <a:p>
          <a:endParaRPr lang="en-US"/>
        </a:p>
      </dgm:t>
    </dgm:pt>
    <dgm:pt modelId="{C8954CB3-5FC7-497C-A665-7E122D354E1B}" type="sibTrans" cxnId="{BE1D4B65-0E4D-449A-B372-D0C80A685EBA}">
      <dgm:prSet/>
      <dgm:spPr/>
      <dgm:t>
        <a:bodyPr/>
        <a:lstStyle/>
        <a:p>
          <a:endParaRPr lang="en-US"/>
        </a:p>
      </dgm:t>
    </dgm:pt>
    <dgm:pt modelId="{12CFB419-FAF3-4708-AEB3-8165E54E9FB6}">
      <dgm:prSet phldrT="[Text]"/>
      <dgm:spPr/>
      <dgm:t>
        <a:bodyPr/>
        <a:lstStyle/>
        <a:p>
          <a:r>
            <a:rPr lang="en-US" dirty="0"/>
            <a:t>Advance</a:t>
          </a:r>
        </a:p>
      </dgm:t>
    </dgm:pt>
    <dgm:pt modelId="{4D681F1E-0726-4A4C-95A8-21A32AB6BBDE}" type="parTrans" cxnId="{4272AF09-2506-42C2-BB84-D05F11A28875}">
      <dgm:prSet/>
      <dgm:spPr/>
      <dgm:t>
        <a:bodyPr/>
        <a:lstStyle/>
        <a:p>
          <a:endParaRPr lang="en-US"/>
        </a:p>
      </dgm:t>
    </dgm:pt>
    <dgm:pt modelId="{F4A45768-5FEF-42F1-BF1A-FA3330A46D30}" type="sibTrans" cxnId="{4272AF09-2506-42C2-BB84-D05F11A28875}">
      <dgm:prSet/>
      <dgm:spPr/>
      <dgm:t>
        <a:bodyPr/>
        <a:lstStyle/>
        <a:p>
          <a:endParaRPr lang="en-US"/>
        </a:p>
      </dgm:t>
    </dgm:pt>
    <dgm:pt modelId="{85EFF933-76E5-4222-9614-0C574939394C}">
      <dgm:prSet phldrT="[Text]"/>
      <dgm:spPr/>
      <dgm:t>
        <a:bodyPr/>
        <a:lstStyle/>
        <a:p>
          <a:r>
            <a:rPr lang="en-US" dirty="0"/>
            <a:t>You will be more than equipped to take on new challenges and spearhead all tasks	</a:t>
          </a:r>
        </a:p>
      </dgm:t>
    </dgm:pt>
    <dgm:pt modelId="{5AB3C541-7856-492D-8CA7-3633655353F3}" type="parTrans" cxnId="{88C0B1C6-0C19-47AF-921D-E7A3E744D6A3}">
      <dgm:prSet/>
      <dgm:spPr/>
      <dgm:t>
        <a:bodyPr/>
        <a:lstStyle/>
        <a:p>
          <a:endParaRPr lang="en-US"/>
        </a:p>
      </dgm:t>
    </dgm:pt>
    <dgm:pt modelId="{5BCA0169-6CB0-4FEA-911F-0ED857723542}" type="sibTrans" cxnId="{88C0B1C6-0C19-47AF-921D-E7A3E744D6A3}">
      <dgm:prSet/>
      <dgm:spPr/>
      <dgm:t>
        <a:bodyPr/>
        <a:lstStyle/>
        <a:p>
          <a:endParaRPr lang="en-US"/>
        </a:p>
      </dgm:t>
    </dgm:pt>
    <dgm:pt modelId="{CD559E79-5024-490A-BF23-44EEBFAD941F}">
      <dgm:prSet phldrT="[Text]"/>
      <dgm:spPr/>
      <dgm:t>
        <a:bodyPr/>
        <a:lstStyle/>
        <a:p>
          <a:r>
            <a:rPr lang="en-US" dirty="0"/>
            <a:t>You will be able to drive change and be the voice of leadership in your company</a:t>
          </a:r>
        </a:p>
      </dgm:t>
    </dgm:pt>
    <dgm:pt modelId="{ADDB7A7D-E050-4235-9D21-7A5DB8A67793}" type="parTrans" cxnId="{2EAFB3B3-447F-48E1-8220-9D3C8BDB9C94}">
      <dgm:prSet/>
      <dgm:spPr/>
      <dgm:t>
        <a:bodyPr/>
        <a:lstStyle/>
        <a:p>
          <a:endParaRPr lang="en-US"/>
        </a:p>
      </dgm:t>
    </dgm:pt>
    <dgm:pt modelId="{071D881A-F8B2-4F08-9B00-6DF62E581DB5}" type="sibTrans" cxnId="{2EAFB3B3-447F-48E1-8220-9D3C8BDB9C94}">
      <dgm:prSet/>
      <dgm:spPr/>
      <dgm:t>
        <a:bodyPr/>
        <a:lstStyle/>
        <a:p>
          <a:endParaRPr lang="en-US"/>
        </a:p>
      </dgm:t>
    </dgm:pt>
    <dgm:pt modelId="{0C4E52D7-B4F5-40F1-AD9A-646F03FA1B83}">
      <dgm:prSet phldrT="[Text]"/>
      <dgm:spPr/>
      <dgm:t>
        <a:bodyPr/>
        <a:lstStyle/>
        <a:p>
          <a:r>
            <a:rPr lang="en-US" dirty="0"/>
            <a:t>Don't be afraid to question us too</a:t>
          </a:r>
        </a:p>
      </dgm:t>
    </dgm:pt>
    <dgm:pt modelId="{7B66FA1F-E0C8-4E5E-AAF4-A2FF01833091}" type="parTrans" cxnId="{F608B2E2-338A-4FE4-9BD2-29716A9D0BF8}">
      <dgm:prSet/>
      <dgm:spPr/>
      <dgm:t>
        <a:bodyPr/>
        <a:lstStyle/>
        <a:p>
          <a:endParaRPr lang="en-US"/>
        </a:p>
      </dgm:t>
    </dgm:pt>
    <dgm:pt modelId="{9A379390-BE32-4D91-9A3C-C8574965224A}" type="sibTrans" cxnId="{F608B2E2-338A-4FE4-9BD2-29716A9D0BF8}">
      <dgm:prSet/>
      <dgm:spPr/>
      <dgm:t>
        <a:bodyPr/>
        <a:lstStyle/>
        <a:p>
          <a:endParaRPr lang="en-US"/>
        </a:p>
      </dgm:t>
    </dgm:pt>
    <dgm:pt modelId="{D8E3A465-A1F1-4FB6-8FA9-CA5D15649DD2}" type="pres">
      <dgm:prSet presAssocID="{D8938EBD-35A5-4C6A-9D13-A93B599EFB7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59386AB-05EA-409F-A45A-32ABB0291C47}" type="pres">
      <dgm:prSet presAssocID="{49A33140-EE1E-4539-AF3E-0EB26E87A233}" presName="comp" presStyleCnt="0"/>
      <dgm:spPr/>
    </dgm:pt>
    <dgm:pt modelId="{1EDC0706-B337-4D19-9586-D80ADC6FF0BC}" type="pres">
      <dgm:prSet presAssocID="{49A33140-EE1E-4539-AF3E-0EB26E87A233}" presName="box" presStyleLbl="node1" presStyleIdx="0" presStyleCnt="4"/>
      <dgm:spPr/>
      <dgm:t>
        <a:bodyPr/>
        <a:lstStyle/>
        <a:p>
          <a:endParaRPr lang="en-US"/>
        </a:p>
      </dgm:t>
    </dgm:pt>
    <dgm:pt modelId="{DBE039BC-4828-4037-ACD3-44AD1DBB8598}" type="pres">
      <dgm:prSet presAssocID="{49A33140-EE1E-4539-AF3E-0EB26E87A233}" presName="img" presStyleLbl="fgImgPlace1" presStyleIdx="0" presStyleCnt="4"/>
      <dgm:spPr>
        <a:blipFill dpi="0" rotWithShape="1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hand holding pencil and sketching" title="Sample Picture"/>
        </a:ext>
      </dgm:extLst>
    </dgm:pt>
    <dgm:pt modelId="{734EAEA4-C2E0-4D5D-9A6F-CA92018E8638}" type="pres">
      <dgm:prSet presAssocID="{49A33140-EE1E-4539-AF3E-0EB26E87A233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6F2464-5648-4E0A-83D7-5845DE3EC097}" type="pres">
      <dgm:prSet presAssocID="{295405A8-800A-45B6-8281-30CD8006ED79}" presName="spacer" presStyleCnt="0"/>
      <dgm:spPr/>
    </dgm:pt>
    <dgm:pt modelId="{35DACBBE-2664-4E64-BCFC-A18566808C1E}" type="pres">
      <dgm:prSet presAssocID="{D2A60C8B-28F9-4D0F-A1B6-F8CF97ED43B2}" presName="comp" presStyleCnt="0"/>
      <dgm:spPr/>
    </dgm:pt>
    <dgm:pt modelId="{C3B01439-9EF7-4478-BC43-AA16BD98600A}" type="pres">
      <dgm:prSet presAssocID="{D2A60C8B-28F9-4D0F-A1B6-F8CF97ED43B2}" presName="box" presStyleLbl="node1" presStyleIdx="1" presStyleCnt="4"/>
      <dgm:spPr/>
      <dgm:t>
        <a:bodyPr/>
        <a:lstStyle/>
        <a:p>
          <a:endParaRPr lang="en-US"/>
        </a:p>
      </dgm:t>
    </dgm:pt>
    <dgm:pt modelId="{6D7CA03F-D567-464B-929D-9654E98D9BF8}" type="pres">
      <dgm:prSet presAssocID="{D2A60C8B-28F9-4D0F-A1B6-F8CF97ED43B2}" presName="img" presStyleLbl="fgImgPlace1" presStyleIdx="1" presStyleCnt="4"/>
      <dgm:spPr>
        <a:blipFill dpi="0" rotWithShape="1"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hands holding magnifier and pen" title="Sample Picture"/>
        </a:ext>
      </dgm:extLst>
    </dgm:pt>
    <dgm:pt modelId="{78F4974A-9386-4D17-AD7E-69E54ADE14F9}" type="pres">
      <dgm:prSet presAssocID="{D2A60C8B-28F9-4D0F-A1B6-F8CF97ED43B2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C76E36-DD70-45EA-809E-ED9A46A1AE9D}" type="pres">
      <dgm:prSet presAssocID="{5D837E02-9202-419D-B623-937C4BCC0E0E}" presName="spacer" presStyleCnt="0"/>
      <dgm:spPr/>
    </dgm:pt>
    <dgm:pt modelId="{5314920A-BC42-45E6-B58E-B71878FEF786}" type="pres">
      <dgm:prSet presAssocID="{CA11A1C5-9C10-487D-8143-A44BA2B4779A}" presName="comp" presStyleCnt="0"/>
      <dgm:spPr/>
    </dgm:pt>
    <dgm:pt modelId="{9E12CE1F-3B46-43EB-B532-D535CCA9405B}" type="pres">
      <dgm:prSet presAssocID="{CA11A1C5-9C10-487D-8143-A44BA2B4779A}" presName="box" presStyleLbl="node1" presStyleIdx="2" presStyleCnt="4"/>
      <dgm:spPr/>
      <dgm:t>
        <a:bodyPr/>
        <a:lstStyle/>
        <a:p>
          <a:endParaRPr lang="en-US"/>
        </a:p>
      </dgm:t>
    </dgm:pt>
    <dgm:pt modelId="{422CE104-C723-4AE3-AE27-CFC6D6705A03}" type="pres">
      <dgm:prSet presAssocID="{CA11A1C5-9C10-487D-8143-A44BA2B4779A}" presName="img" presStyleLbl="fgImgPlace1" presStyleIdx="2" presStyleCnt="4"/>
      <dgm:spPr>
        <a:blipFill dpi="0" rotWithShape="1"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hand plugging cables into computer" title="Sample Picture"/>
        </a:ext>
      </dgm:extLst>
    </dgm:pt>
    <dgm:pt modelId="{26CAC816-E328-47CF-9F28-BBF639728312}" type="pres">
      <dgm:prSet presAssocID="{CA11A1C5-9C10-487D-8143-A44BA2B4779A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29ABA22-B828-4054-97A4-3ED42DB61264}" type="pres">
      <dgm:prSet presAssocID="{79B8DBF6-EB04-49D4-9275-968F7970628D}" presName="spacer" presStyleCnt="0"/>
      <dgm:spPr/>
    </dgm:pt>
    <dgm:pt modelId="{535B0373-DB8C-44A5-BE71-A59923855882}" type="pres">
      <dgm:prSet presAssocID="{12CFB419-FAF3-4708-AEB3-8165E54E9FB6}" presName="comp" presStyleCnt="0"/>
      <dgm:spPr/>
    </dgm:pt>
    <dgm:pt modelId="{4F229A7F-E08F-42D1-8F6B-B37CFEF49005}" type="pres">
      <dgm:prSet presAssocID="{12CFB419-FAF3-4708-AEB3-8165E54E9FB6}" presName="box" presStyleLbl="node1" presStyleIdx="3" presStyleCnt="4"/>
      <dgm:spPr/>
      <dgm:t>
        <a:bodyPr/>
        <a:lstStyle/>
        <a:p>
          <a:endParaRPr lang="en-US"/>
        </a:p>
      </dgm:t>
    </dgm:pt>
    <dgm:pt modelId="{4135933F-2477-4BF1-BA3D-4F139E2F98E5}" type="pres">
      <dgm:prSet presAssocID="{12CFB419-FAF3-4708-AEB3-8165E54E9FB6}" presName="img" presStyleLbl="fgImgPlace1" presStyleIdx="3" presStyleCnt="4"/>
      <dgm:spPr>
        <a:blipFill dpi="0" rotWithShape="1"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seup of finger pushing power button" title="Sample Picture"/>
        </a:ext>
      </dgm:extLst>
    </dgm:pt>
    <dgm:pt modelId="{B5C063E0-CF3C-4F80-A41B-D2F8D13F1DF6}" type="pres">
      <dgm:prSet presAssocID="{12CFB419-FAF3-4708-AEB3-8165E54E9FB6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912142C-E92D-44CC-9673-21464B546902}" type="presOf" srcId="{D2A60C8B-28F9-4D0F-A1B6-F8CF97ED43B2}" destId="{C3B01439-9EF7-4478-BC43-AA16BD98600A}" srcOrd="0" destOrd="0" presId="urn:microsoft.com/office/officeart/2005/8/layout/vList4"/>
    <dgm:cxn modelId="{D346EC3E-D280-468B-A759-876DC6D03511}" type="presOf" srcId="{EE4CC3C7-30E8-462B-B54C-C78753DD3A10}" destId="{9E12CE1F-3B46-43EB-B532-D535CCA9405B}" srcOrd="0" destOrd="2" presId="urn:microsoft.com/office/officeart/2005/8/layout/vList4"/>
    <dgm:cxn modelId="{054ABEF5-4ADE-416A-B9CD-9CF5EEFC1B97}" type="presOf" srcId="{D2A60C8B-28F9-4D0F-A1B6-F8CF97ED43B2}" destId="{78F4974A-9386-4D17-AD7E-69E54ADE14F9}" srcOrd="1" destOrd="0" presId="urn:microsoft.com/office/officeart/2005/8/layout/vList4"/>
    <dgm:cxn modelId="{C16B1115-C263-47B1-B5E9-BE9274DE38B8}" type="presOf" srcId="{D4D550D7-994D-4D67-8D6F-3F57F0827763}" destId="{1EDC0706-B337-4D19-9586-D80ADC6FF0BC}" srcOrd="0" destOrd="1" presId="urn:microsoft.com/office/officeart/2005/8/layout/vList4"/>
    <dgm:cxn modelId="{EAEE250B-6FFC-4E91-8B0D-7A07F007C57B}" type="presOf" srcId="{0C4E52D7-B4F5-40F1-AD9A-646F03FA1B83}" destId="{9E12CE1F-3B46-43EB-B532-D535CCA9405B}" srcOrd="0" destOrd="3" presId="urn:microsoft.com/office/officeart/2005/8/layout/vList4"/>
    <dgm:cxn modelId="{BE1D4B65-0E4D-449A-B372-D0C80A685EBA}" srcId="{CA11A1C5-9C10-487D-8143-A44BA2B4779A}" destId="{EE4CC3C7-30E8-462B-B54C-C78753DD3A10}" srcOrd="1" destOrd="0" parTransId="{24F8B244-F412-4453-A3C1-91806705FE00}" sibTransId="{C8954CB3-5FC7-497C-A665-7E122D354E1B}"/>
    <dgm:cxn modelId="{7004B298-C9AD-4F6F-8C59-2C36B7B955B5}" type="presOf" srcId="{0C4E52D7-B4F5-40F1-AD9A-646F03FA1B83}" destId="{26CAC816-E328-47CF-9F28-BBF639728312}" srcOrd="1" destOrd="3" presId="urn:microsoft.com/office/officeart/2005/8/layout/vList4"/>
    <dgm:cxn modelId="{170F4B84-F7FA-46C2-A6C8-3777D77F4981}" type="presOf" srcId="{EE4CC3C7-30E8-462B-B54C-C78753DD3A10}" destId="{26CAC816-E328-47CF-9F28-BBF639728312}" srcOrd="1" destOrd="2" presId="urn:microsoft.com/office/officeart/2005/8/layout/vList4"/>
    <dgm:cxn modelId="{FDFDF863-EF02-45CA-AB94-517C2BBD2B7F}" type="presOf" srcId="{CA11A1C5-9C10-487D-8143-A44BA2B4779A}" destId="{26CAC816-E328-47CF-9F28-BBF639728312}" srcOrd="1" destOrd="0" presId="urn:microsoft.com/office/officeart/2005/8/layout/vList4"/>
    <dgm:cxn modelId="{5EE4A5B4-8B46-4A15-8365-468211A3F4F8}" srcId="{49A33140-EE1E-4539-AF3E-0EB26E87A233}" destId="{D4D550D7-994D-4D67-8D6F-3F57F0827763}" srcOrd="0" destOrd="0" parTransId="{14C4D72F-1297-4639-B9F6-6344D7A130F4}" sibTransId="{B264B5D6-8C8E-48B6-8379-316590BA3160}"/>
    <dgm:cxn modelId="{9A317032-95CB-4EBA-8158-9A85BD8A4954}" srcId="{D8938EBD-35A5-4C6A-9D13-A93B599EFB7A}" destId="{D2A60C8B-28F9-4D0F-A1B6-F8CF97ED43B2}" srcOrd="1" destOrd="0" parTransId="{A9A17283-4621-4930-9E25-973441554052}" sibTransId="{5D837E02-9202-419D-B623-937C4BCC0E0E}"/>
    <dgm:cxn modelId="{B54F9485-19A1-47D1-A9EB-C3D4B16A25AF}" type="presOf" srcId="{85EFF933-76E5-4222-9614-0C574939394C}" destId="{4F229A7F-E08F-42D1-8F6B-B37CFEF49005}" srcOrd="0" destOrd="1" presId="urn:microsoft.com/office/officeart/2005/8/layout/vList4"/>
    <dgm:cxn modelId="{94AA18E2-FD07-425D-A692-04B816D1AF3F}" srcId="{49A33140-EE1E-4539-AF3E-0EB26E87A233}" destId="{6B95D331-F4E3-48CB-B4BE-F68E5B7C22E9}" srcOrd="1" destOrd="0" parTransId="{47815C00-6B7B-43EC-98FA-B44F129A1A0C}" sibTransId="{F82BBDCC-CE83-4ADD-A4AD-0891A58B01C8}"/>
    <dgm:cxn modelId="{F5266CF2-404E-43A4-BA2C-DA3C317B9609}" srcId="{D2A60C8B-28F9-4D0F-A1B6-F8CF97ED43B2}" destId="{40E2A5F2-6B6E-4C80-B6C0-957BBC8F60E8}" srcOrd="1" destOrd="0" parTransId="{2207CCDF-5379-4704-A593-1611890EDAAF}" sibTransId="{FAF67320-6C3F-483E-806A-3F9A77917356}"/>
    <dgm:cxn modelId="{1F2F41BC-E536-4495-9C42-19E429164779}" type="presOf" srcId="{49A33140-EE1E-4539-AF3E-0EB26E87A233}" destId="{734EAEA4-C2E0-4D5D-9A6F-CA92018E8638}" srcOrd="1" destOrd="0" presId="urn:microsoft.com/office/officeart/2005/8/layout/vList4"/>
    <dgm:cxn modelId="{653BDCD4-E9EE-42A7-ABEC-BCDE21AA7A20}" type="presOf" srcId="{85EFF933-76E5-4222-9614-0C574939394C}" destId="{B5C063E0-CF3C-4F80-A41B-D2F8D13F1DF6}" srcOrd="1" destOrd="1" presId="urn:microsoft.com/office/officeart/2005/8/layout/vList4"/>
    <dgm:cxn modelId="{0C980FB2-6E82-41EA-BFC3-B3EAE9DEB977}" type="presOf" srcId="{CD559E79-5024-490A-BF23-44EEBFAD941F}" destId="{B5C063E0-CF3C-4F80-A41B-D2F8D13F1DF6}" srcOrd="1" destOrd="2" presId="urn:microsoft.com/office/officeart/2005/8/layout/vList4"/>
    <dgm:cxn modelId="{19D6E940-DFC8-464C-A31E-26DA83922F25}" type="presOf" srcId="{E77E71E6-CD65-486A-A16F-77464B987A93}" destId="{78F4974A-9386-4D17-AD7E-69E54ADE14F9}" srcOrd="1" destOrd="1" presId="urn:microsoft.com/office/officeart/2005/8/layout/vList4"/>
    <dgm:cxn modelId="{F11B8AC3-C9FC-4667-B3D4-23A13024ECC6}" type="presOf" srcId="{40E2A5F2-6B6E-4C80-B6C0-957BBC8F60E8}" destId="{C3B01439-9EF7-4478-BC43-AA16BD98600A}" srcOrd="0" destOrd="2" presId="urn:microsoft.com/office/officeart/2005/8/layout/vList4"/>
    <dgm:cxn modelId="{88C0B1C6-0C19-47AF-921D-E7A3E744D6A3}" srcId="{12CFB419-FAF3-4708-AEB3-8165E54E9FB6}" destId="{85EFF933-76E5-4222-9614-0C574939394C}" srcOrd="0" destOrd="0" parTransId="{5AB3C541-7856-492D-8CA7-3633655353F3}" sibTransId="{5BCA0169-6CB0-4FEA-911F-0ED857723542}"/>
    <dgm:cxn modelId="{A7375698-8EC2-4C57-ACCD-337B421E944F}" type="presOf" srcId="{D8938EBD-35A5-4C6A-9D13-A93B599EFB7A}" destId="{D8E3A465-A1F1-4FB6-8FA9-CA5D15649DD2}" srcOrd="0" destOrd="0" presId="urn:microsoft.com/office/officeart/2005/8/layout/vList4"/>
    <dgm:cxn modelId="{8A235FEE-8FB0-4696-8012-E8F90AC759B0}" srcId="{CA11A1C5-9C10-487D-8143-A44BA2B4779A}" destId="{4A9E725F-EB2C-45A1-A8ED-13DF1B928468}" srcOrd="0" destOrd="0" parTransId="{935AA04E-6807-46E5-896D-AE17D5925655}" sibTransId="{837CEAB5-4B5A-45F9-8C52-2ACE4A7DF097}"/>
    <dgm:cxn modelId="{1DCF8ABD-B010-43D3-95A7-5E37556E5790}" type="presOf" srcId="{6B95D331-F4E3-48CB-B4BE-F68E5B7C22E9}" destId="{1EDC0706-B337-4D19-9586-D80ADC6FF0BC}" srcOrd="0" destOrd="2" presId="urn:microsoft.com/office/officeart/2005/8/layout/vList4"/>
    <dgm:cxn modelId="{37F87F66-B83A-4835-9924-3645FF1BFA6C}" type="presOf" srcId="{6B95D331-F4E3-48CB-B4BE-F68E5B7C22E9}" destId="{734EAEA4-C2E0-4D5D-9A6F-CA92018E8638}" srcOrd="1" destOrd="2" presId="urn:microsoft.com/office/officeart/2005/8/layout/vList4"/>
    <dgm:cxn modelId="{08D8C51E-BB7C-44CF-A9CC-CBA8E9D7A7A0}" type="presOf" srcId="{4A9E725F-EB2C-45A1-A8ED-13DF1B928468}" destId="{26CAC816-E328-47CF-9F28-BBF639728312}" srcOrd="1" destOrd="1" presId="urn:microsoft.com/office/officeart/2005/8/layout/vList4"/>
    <dgm:cxn modelId="{4272AF09-2506-42C2-BB84-D05F11A28875}" srcId="{D8938EBD-35A5-4C6A-9D13-A93B599EFB7A}" destId="{12CFB419-FAF3-4708-AEB3-8165E54E9FB6}" srcOrd="3" destOrd="0" parTransId="{4D681F1E-0726-4A4C-95A8-21A32AB6BBDE}" sibTransId="{F4A45768-5FEF-42F1-BF1A-FA3330A46D30}"/>
    <dgm:cxn modelId="{5506F73D-3FE8-4D90-8DD3-AF282E3250FA}" srcId="{D8938EBD-35A5-4C6A-9D13-A93B599EFB7A}" destId="{CA11A1C5-9C10-487D-8143-A44BA2B4779A}" srcOrd="2" destOrd="0" parTransId="{AE8FA6DE-21D9-434B-BC08-6386608159CC}" sibTransId="{79B8DBF6-EB04-49D4-9275-968F7970628D}"/>
    <dgm:cxn modelId="{A9B9040F-3F95-42FA-9935-EAA851D15BF8}" srcId="{D2A60C8B-28F9-4D0F-A1B6-F8CF97ED43B2}" destId="{E77E71E6-CD65-486A-A16F-77464B987A93}" srcOrd="0" destOrd="0" parTransId="{0ED6D85E-F6A5-4E3A-8E68-DF000C166DA7}" sibTransId="{0F56A05A-2DC5-4DE1-8C54-6CA9E9EC339F}"/>
    <dgm:cxn modelId="{34E1CAF1-072C-42F8-BB1B-E55983ED2753}" type="presOf" srcId="{D4D550D7-994D-4D67-8D6F-3F57F0827763}" destId="{734EAEA4-C2E0-4D5D-9A6F-CA92018E8638}" srcOrd="1" destOrd="1" presId="urn:microsoft.com/office/officeart/2005/8/layout/vList4"/>
    <dgm:cxn modelId="{F608B2E2-338A-4FE4-9BD2-29716A9D0BF8}" srcId="{CA11A1C5-9C10-487D-8143-A44BA2B4779A}" destId="{0C4E52D7-B4F5-40F1-AD9A-646F03FA1B83}" srcOrd="2" destOrd="0" parTransId="{7B66FA1F-E0C8-4E5E-AAF4-A2FF01833091}" sibTransId="{9A379390-BE32-4D91-9A3C-C8574965224A}"/>
    <dgm:cxn modelId="{23C856B3-C834-4B45-87A4-552698514B84}" type="presOf" srcId="{CD559E79-5024-490A-BF23-44EEBFAD941F}" destId="{4F229A7F-E08F-42D1-8F6B-B37CFEF49005}" srcOrd="0" destOrd="2" presId="urn:microsoft.com/office/officeart/2005/8/layout/vList4"/>
    <dgm:cxn modelId="{CC60B492-49AF-471E-9A18-7E1C5299FB76}" type="presOf" srcId="{49A33140-EE1E-4539-AF3E-0EB26E87A233}" destId="{1EDC0706-B337-4D19-9586-D80ADC6FF0BC}" srcOrd="0" destOrd="0" presId="urn:microsoft.com/office/officeart/2005/8/layout/vList4"/>
    <dgm:cxn modelId="{927FFD1F-881A-4254-972B-6BE717D6A4D3}" type="presOf" srcId="{12CFB419-FAF3-4708-AEB3-8165E54E9FB6}" destId="{4F229A7F-E08F-42D1-8F6B-B37CFEF49005}" srcOrd="0" destOrd="0" presId="urn:microsoft.com/office/officeart/2005/8/layout/vList4"/>
    <dgm:cxn modelId="{41A8DE0E-5DA8-469E-8A70-3FFB7F382C96}" type="presOf" srcId="{E77E71E6-CD65-486A-A16F-77464B987A93}" destId="{C3B01439-9EF7-4478-BC43-AA16BD98600A}" srcOrd="0" destOrd="1" presId="urn:microsoft.com/office/officeart/2005/8/layout/vList4"/>
    <dgm:cxn modelId="{2E3F6185-BF3A-4873-977D-7FB7531F68E2}" type="presOf" srcId="{CA11A1C5-9C10-487D-8143-A44BA2B4779A}" destId="{9E12CE1F-3B46-43EB-B532-D535CCA9405B}" srcOrd="0" destOrd="0" presId="urn:microsoft.com/office/officeart/2005/8/layout/vList4"/>
    <dgm:cxn modelId="{7267ADD4-D292-49B8-952C-977273ABD131}" type="presOf" srcId="{40E2A5F2-6B6E-4C80-B6C0-957BBC8F60E8}" destId="{78F4974A-9386-4D17-AD7E-69E54ADE14F9}" srcOrd="1" destOrd="2" presId="urn:microsoft.com/office/officeart/2005/8/layout/vList4"/>
    <dgm:cxn modelId="{551CEB6F-FEDC-47CC-B87D-EE60646903E7}" type="presOf" srcId="{12CFB419-FAF3-4708-AEB3-8165E54E9FB6}" destId="{B5C063E0-CF3C-4F80-A41B-D2F8D13F1DF6}" srcOrd="1" destOrd="0" presId="urn:microsoft.com/office/officeart/2005/8/layout/vList4"/>
    <dgm:cxn modelId="{2EAFB3B3-447F-48E1-8220-9D3C8BDB9C94}" srcId="{12CFB419-FAF3-4708-AEB3-8165E54E9FB6}" destId="{CD559E79-5024-490A-BF23-44EEBFAD941F}" srcOrd="1" destOrd="0" parTransId="{ADDB7A7D-E050-4235-9D21-7A5DB8A67793}" sibTransId="{071D881A-F8B2-4F08-9B00-6DF62E581DB5}"/>
    <dgm:cxn modelId="{DD018A66-E85B-4175-A1AE-E79E2A6E7293}" srcId="{D8938EBD-35A5-4C6A-9D13-A93B599EFB7A}" destId="{49A33140-EE1E-4539-AF3E-0EB26E87A233}" srcOrd="0" destOrd="0" parTransId="{5B824809-180D-441F-8468-9BDA32DD3D78}" sibTransId="{295405A8-800A-45B6-8281-30CD8006ED79}"/>
    <dgm:cxn modelId="{897B365F-921D-4720-9E98-91E2AD2FEE60}" type="presOf" srcId="{4A9E725F-EB2C-45A1-A8ED-13DF1B928468}" destId="{9E12CE1F-3B46-43EB-B532-D535CCA9405B}" srcOrd="0" destOrd="1" presId="urn:microsoft.com/office/officeart/2005/8/layout/vList4"/>
    <dgm:cxn modelId="{564059A9-4A79-48F3-A386-C5F43D5CB6EF}" type="presParOf" srcId="{D8E3A465-A1F1-4FB6-8FA9-CA5D15649DD2}" destId="{659386AB-05EA-409F-A45A-32ABB0291C47}" srcOrd="0" destOrd="0" presId="urn:microsoft.com/office/officeart/2005/8/layout/vList4"/>
    <dgm:cxn modelId="{DAA54AE5-1E2A-4264-9071-1C515EF99FBA}" type="presParOf" srcId="{659386AB-05EA-409F-A45A-32ABB0291C47}" destId="{1EDC0706-B337-4D19-9586-D80ADC6FF0BC}" srcOrd="0" destOrd="0" presId="urn:microsoft.com/office/officeart/2005/8/layout/vList4"/>
    <dgm:cxn modelId="{3CE8839B-3A5A-4D27-B0F6-3BF464F35264}" type="presParOf" srcId="{659386AB-05EA-409F-A45A-32ABB0291C47}" destId="{DBE039BC-4828-4037-ACD3-44AD1DBB8598}" srcOrd="1" destOrd="0" presId="urn:microsoft.com/office/officeart/2005/8/layout/vList4"/>
    <dgm:cxn modelId="{6D7816F6-E7D6-41E9-B339-1A5DE09D0390}" type="presParOf" srcId="{659386AB-05EA-409F-A45A-32ABB0291C47}" destId="{734EAEA4-C2E0-4D5D-9A6F-CA92018E8638}" srcOrd="2" destOrd="0" presId="urn:microsoft.com/office/officeart/2005/8/layout/vList4"/>
    <dgm:cxn modelId="{DF5CC9BF-1D75-42FA-8548-0A48BBAD8EA7}" type="presParOf" srcId="{D8E3A465-A1F1-4FB6-8FA9-CA5D15649DD2}" destId="{1A6F2464-5648-4E0A-83D7-5845DE3EC097}" srcOrd="1" destOrd="0" presId="urn:microsoft.com/office/officeart/2005/8/layout/vList4"/>
    <dgm:cxn modelId="{FE34A876-DC20-4138-9C52-46DF74B5E6A8}" type="presParOf" srcId="{D8E3A465-A1F1-4FB6-8FA9-CA5D15649DD2}" destId="{35DACBBE-2664-4E64-BCFC-A18566808C1E}" srcOrd="2" destOrd="0" presId="urn:microsoft.com/office/officeart/2005/8/layout/vList4"/>
    <dgm:cxn modelId="{511B93E6-5E86-41BD-8398-F8438C3E0F5F}" type="presParOf" srcId="{35DACBBE-2664-4E64-BCFC-A18566808C1E}" destId="{C3B01439-9EF7-4478-BC43-AA16BD98600A}" srcOrd="0" destOrd="0" presId="urn:microsoft.com/office/officeart/2005/8/layout/vList4"/>
    <dgm:cxn modelId="{EDFED743-4B19-4989-AE64-6FDDE70B2D12}" type="presParOf" srcId="{35DACBBE-2664-4E64-BCFC-A18566808C1E}" destId="{6D7CA03F-D567-464B-929D-9654E98D9BF8}" srcOrd="1" destOrd="0" presId="urn:microsoft.com/office/officeart/2005/8/layout/vList4"/>
    <dgm:cxn modelId="{1BEBE5F0-A762-4E00-84A9-85050635BBDD}" type="presParOf" srcId="{35DACBBE-2664-4E64-BCFC-A18566808C1E}" destId="{78F4974A-9386-4D17-AD7E-69E54ADE14F9}" srcOrd="2" destOrd="0" presId="urn:microsoft.com/office/officeart/2005/8/layout/vList4"/>
    <dgm:cxn modelId="{6522E331-FED3-4284-869D-E148B72D1339}" type="presParOf" srcId="{D8E3A465-A1F1-4FB6-8FA9-CA5D15649DD2}" destId="{8CC76E36-DD70-45EA-809E-ED9A46A1AE9D}" srcOrd="3" destOrd="0" presId="urn:microsoft.com/office/officeart/2005/8/layout/vList4"/>
    <dgm:cxn modelId="{79ECEFC7-F984-4970-87DE-09C7B3619DCC}" type="presParOf" srcId="{D8E3A465-A1F1-4FB6-8FA9-CA5D15649DD2}" destId="{5314920A-BC42-45E6-B58E-B71878FEF786}" srcOrd="4" destOrd="0" presId="urn:microsoft.com/office/officeart/2005/8/layout/vList4"/>
    <dgm:cxn modelId="{DA4E9DBF-BFB0-4071-878C-65DA223F59F1}" type="presParOf" srcId="{5314920A-BC42-45E6-B58E-B71878FEF786}" destId="{9E12CE1F-3B46-43EB-B532-D535CCA9405B}" srcOrd="0" destOrd="0" presId="urn:microsoft.com/office/officeart/2005/8/layout/vList4"/>
    <dgm:cxn modelId="{1021FA4A-8582-47F7-9AC2-029FA70BDD4C}" type="presParOf" srcId="{5314920A-BC42-45E6-B58E-B71878FEF786}" destId="{422CE104-C723-4AE3-AE27-CFC6D6705A03}" srcOrd="1" destOrd="0" presId="urn:microsoft.com/office/officeart/2005/8/layout/vList4"/>
    <dgm:cxn modelId="{1CCBF0A8-F7B2-4CA9-AC86-923C6B86B8C4}" type="presParOf" srcId="{5314920A-BC42-45E6-B58E-B71878FEF786}" destId="{26CAC816-E328-47CF-9F28-BBF639728312}" srcOrd="2" destOrd="0" presId="urn:microsoft.com/office/officeart/2005/8/layout/vList4"/>
    <dgm:cxn modelId="{153C813E-C01F-4CAE-8550-AF24E3183550}" type="presParOf" srcId="{D8E3A465-A1F1-4FB6-8FA9-CA5D15649DD2}" destId="{D29ABA22-B828-4054-97A4-3ED42DB61264}" srcOrd="5" destOrd="0" presId="urn:microsoft.com/office/officeart/2005/8/layout/vList4"/>
    <dgm:cxn modelId="{A0F1B9BD-81FB-4B8B-B907-59485D036C1B}" type="presParOf" srcId="{D8E3A465-A1F1-4FB6-8FA9-CA5D15649DD2}" destId="{535B0373-DB8C-44A5-BE71-A59923855882}" srcOrd="6" destOrd="0" presId="urn:microsoft.com/office/officeart/2005/8/layout/vList4"/>
    <dgm:cxn modelId="{05C51A3F-AF7E-4D06-8126-F470D309EFF7}" type="presParOf" srcId="{535B0373-DB8C-44A5-BE71-A59923855882}" destId="{4F229A7F-E08F-42D1-8F6B-B37CFEF49005}" srcOrd="0" destOrd="0" presId="urn:microsoft.com/office/officeart/2005/8/layout/vList4"/>
    <dgm:cxn modelId="{96BD4B55-517B-498E-A320-59EDBF93EAB5}" type="presParOf" srcId="{535B0373-DB8C-44A5-BE71-A59923855882}" destId="{4135933F-2477-4BF1-BA3D-4F139E2F98E5}" srcOrd="1" destOrd="0" presId="urn:microsoft.com/office/officeart/2005/8/layout/vList4"/>
    <dgm:cxn modelId="{1E3E7BE6-E952-412F-8C91-E5AC6D51BE02}" type="presParOf" srcId="{535B0373-DB8C-44A5-BE71-A59923855882}" destId="{B5C063E0-CF3C-4F80-A41B-D2F8D13F1DF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EB6434-1CB5-49A0-B6C9-09524EEF81D7}" type="doc">
      <dgm:prSet loTypeId="urn:microsoft.com/office/officeart/2005/8/layout/cycle4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9F1588-A666-4D27-9FD1-20D77699B2BE}">
      <dgm:prSet phldrT="[Text]"/>
      <dgm:spPr/>
      <dgm:t>
        <a:bodyPr/>
        <a:lstStyle/>
        <a:p>
          <a:r>
            <a:rPr lang="en-US" dirty="0"/>
            <a:t>Problem solving</a:t>
          </a:r>
        </a:p>
      </dgm:t>
    </dgm:pt>
    <dgm:pt modelId="{77BB3A77-D65A-488A-8B29-DD3AC51D5497}" type="parTrans" cxnId="{B5ED8037-8176-4571-981B-40198DB6CCE3}">
      <dgm:prSet/>
      <dgm:spPr/>
      <dgm:t>
        <a:bodyPr/>
        <a:lstStyle/>
        <a:p>
          <a:endParaRPr lang="en-US"/>
        </a:p>
      </dgm:t>
    </dgm:pt>
    <dgm:pt modelId="{C856D5E0-908D-4C8C-B50C-ABEAF85EDA4E}" type="sibTrans" cxnId="{B5ED8037-8176-4571-981B-40198DB6CCE3}">
      <dgm:prSet/>
      <dgm:spPr/>
      <dgm:t>
        <a:bodyPr/>
        <a:lstStyle/>
        <a:p>
          <a:endParaRPr lang="en-US"/>
        </a:p>
      </dgm:t>
    </dgm:pt>
    <dgm:pt modelId="{BABD7E7E-13D0-4F28-924B-950151526BBD}">
      <dgm:prSet phldrT="[Text]"/>
      <dgm:spPr/>
      <dgm:t>
        <a:bodyPr/>
        <a:lstStyle/>
        <a:p>
          <a:r>
            <a:rPr lang="en-US" dirty="0"/>
            <a:t>Surviving catastrophe</a:t>
          </a:r>
        </a:p>
      </dgm:t>
    </dgm:pt>
    <dgm:pt modelId="{EA7F545B-55AD-4FF7-8FB0-FD1AF2F443A0}" type="parTrans" cxnId="{C4FB113B-F37E-4FCA-A14F-317EC4F2EB10}">
      <dgm:prSet/>
      <dgm:spPr/>
      <dgm:t>
        <a:bodyPr/>
        <a:lstStyle/>
        <a:p>
          <a:endParaRPr lang="en-US"/>
        </a:p>
      </dgm:t>
    </dgm:pt>
    <dgm:pt modelId="{47585421-CDC4-448A-9954-F92A08D3D70D}" type="sibTrans" cxnId="{C4FB113B-F37E-4FCA-A14F-317EC4F2EB10}">
      <dgm:prSet/>
      <dgm:spPr/>
      <dgm:t>
        <a:bodyPr/>
        <a:lstStyle/>
        <a:p>
          <a:endParaRPr lang="en-US"/>
        </a:p>
      </dgm:t>
    </dgm:pt>
    <dgm:pt modelId="{5C07A42E-FA23-48D9-9368-9864A84336F3}">
      <dgm:prSet phldrT="[Text]"/>
      <dgm:spPr/>
      <dgm:t>
        <a:bodyPr/>
        <a:lstStyle/>
        <a:p>
          <a:r>
            <a:rPr lang="en-US" dirty="0"/>
            <a:t>Clear instructions</a:t>
          </a:r>
        </a:p>
      </dgm:t>
    </dgm:pt>
    <dgm:pt modelId="{6FC4FFE8-FE08-4DAA-9D26-F30F6A2ABEAF}" type="parTrans" cxnId="{0C3BDAE8-D165-48BA-A815-4DA05CB360B2}">
      <dgm:prSet/>
      <dgm:spPr/>
      <dgm:t>
        <a:bodyPr/>
        <a:lstStyle/>
        <a:p>
          <a:endParaRPr lang="en-US"/>
        </a:p>
      </dgm:t>
    </dgm:pt>
    <dgm:pt modelId="{AB20078F-8330-45DD-8DD4-4F71C8D4AE45}" type="sibTrans" cxnId="{0C3BDAE8-D165-48BA-A815-4DA05CB360B2}">
      <dgm:prSet/>
      <dgm:spPr/>
      <dgm:t>
        <a:bodyPr/>
        <a:lstStyle/>
        <a:p>
          <a:endParaRPr lang="en-US"/>
        </a:p>
      </dgm:t>
    </dgm:pt>
    <dgm:pt modelId="{9C672E65-D069-401F-B265-6FE32889A972}">
      <dgm:prSet phldrT="[Text]"/>
      <dgm:spPr/>
      <dgm:t>
        <a:bodyPr/>
        <a:lstStyle/>
        <a:p>
          <a:r>
            <a:rPr lang="en-US" dirty="0"/>
            <a:t>Team building</a:t>
          </a:r>
        </a:p>
      </dgm:t>
    </dgm:pt>
    <dgm:pt modelId="{0B19DE77-97B9-4A7C-9ADF-08321AC435A5}" type="parTrans" cxnId="{AA2459E0-42E3-48AD-8B49-7BB7F7EF4318}">
      <dgm:prSet/>
      <dgm:spPr/>
      <dgm:t>
        <a:bodyPr/>
        <a:lstStyle/>
        <a:p>
          <a:endParaRPr lang="en-US"/>
        </a:p>
      </dgm:t>
    </dgm:pt>
    <dgm:pt modelId="{2D9801CF-5481-4B84-9F9C-5534A8084C00}" type="sibTrans" cxnId="{AA2459E0-42E3-48AD-8B49-7BB7F7EF4318}">
      <dgm:prSet/>
      <dgm:spPr/>
      <dgm:t>
        <a:bodyPr/>
        <a:lstStyle/>
        <a:p>
          <a:endParaRPr lang="en-US"/>
        </a:p>
      </dgm:t>
    </dgm:pt>
    <dgm:pt modelId="{8E8425BE-E210-4696-B235-C150F1E03B71}" type="pres">
      <dgm:prSet presAssocID="{BEEB6434-1CB5-49A0-B6C9-09524EEF81D7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8D154B0-EE97-4A66-AD5A-7F1130B86E36}" type="pres">
      <dgm:prSet presAssocID="{BEEB6434-1CB5-49A0-B6C9-09524EEF81D7}" presName="children" presStyleCnt="0"/>
      <dgm:spPr/>
    </dgm:pt>
    <dgm:pt modelId="{3E4927DB-D7B9-4428-B982-36E5E1CE007F}" type="pres">
      <dgm:prSet presAssocID="{BEEB6434-1CB5-49A0-B6C9-09524EEF81D7}" presName="childPlaceholder" presStyleCnt="0"/>
      <dgm:spPr/>
    </dgm:pt>
    <dgm:pt modelId="{C2ABDE73-7791-4211-B1C5-4D5413DBCF1A}" type="pres">
      <dgm:prSet presAssocID="{BEEB6434-1CB5-49A0-B6C9-09524EEF81D7}" presName="circle" presStyleCnt="0"/>
      <dgm:spPr/>
    </dgm:pt>
    <dgm:pt modelId="{AB42B05D-E29E-4423-A919-7105A570586B}" type="pres">
      <dgm:prSet presAssocID="{BEEB6434-1CB5-49A0-B6C9-09524EEF81D7}" presName="quadrant1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9EB75A-E818-40C5-A48C-03BFC271BC0F}" type="pres">
      <dgm:prSet presAssocID="{BEEB6434-1CB5-49A0-B6C9-09524EEF81D7}" presName="quadrant2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01A261-8378-498B-9887-1D6D109DF58A}" type="pres">
      <dgm:prSet presAssocID="{BEEB6434-1CB5-49A0-B6C9-09524EEF81D7}" presName="quadrant3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B9ED52-5E60-449B-BF9B-A7C4C2BB773E}" type="pres">
      <dgm:prSet presAssocID="{BEEB6434-1CB5-49A0-B6C9-09524EEF81D7}" presName="quadrant4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8DC6060-FC3E-4404-9009-0C50107C6924}" type="pres">
      <dgm:prSet presAssocID="{BEEB6434-1CB5-49A0-B6C9-09524EEF81D7}" presName="quadrantPlaceholder" presStyleCnt="0"/>
      <dgm:spPr/>
    </dgm:pt>
    <dgm:pt modelId="{5847C5A4-F431-4A55-B4A0-2DD03A3D6E1A}" type="pres">
      <dgm:prSet presAssocID="{BEEB6434-1CB5-49A0-B6C9-09524EEF81D7}" presName="center1" presStyleLbl="fgShp" presStyleIdx="0" presStyleCnt="2"/>
      <dgm:spPr/>
    </dgm:pt>
    <dgm:pt modelId="{FD9516AD-63C4-483F-9F43-7BDCBFC39C98}" type="pres">
      <dgm:prSet presAssocID="{BEEB6434-1CB5-49A0-B6C9-09524EEF81D7}" presName="center2" presStyleLbl="fgShp" presStyleIdx="1" presStyleCnt="2"/>
      <dgm:spPr/>
    </dgm:pt>
  </dgm:ptLst>
  <dgm:cxnLst>
    <dgm:cxn modelId="{8A0C985E-6F96-480B-A3DB-72A75F696171}" type="presOf" srcId="{5C07A42E-FA23-48D9-9368-9864A84336F3}" destId="{2601A261-8378-498B-9887-1D6D109DF58A}" srcOrd="0" destOrd="0" presId="urn:microsoft.com/office/officeart/2005/8/layout/cycle4"/>
    <dgm:cxn modelId="{D13F0D6C-42B4-4296-809A-2AE972B53B2E}" type="presOf" srcId="{CF9F1588-A666-4D27-9FD1-20D77699B2BE}" destId="{AB42B05D-E29E-4423-A919-7105A570586B}" srcOrd="0" destOrd="0" presId="urn:microsoft.com/office/officeart/2005/8/layout/cycle4"/>
    <dgm:cxn modelId="{0C3BDAE8-D165-48BA-A815-4DA05CB360B2}" srcId="{BEEB6434-1CB5-49A0-B6C9-09524EEF81D7}" destId="{5C07A42E-FA23-48D9-9368-9864A84336F3}" srcOrd="2" destOrd="0" parTransId="{6FC4FFE8-FE08-4DAA-9D26-F30F6A2ABEAF}" sibTransId="{AB20078F-8330-45DD-8DD4-4F71C8D4AE45}"/>
    <dgm:cxn modelId="{0C162CB8-C716-4DCE-9A95-D73D1C6685B4}" type="presOf" srcId="{9C672E65-D069-401F-B265-6FE32889A972}" destId="{4BB9ED52-5E60-449B-BF9B-A7C4C2BB773E}" srcOrd="0" destOrd="0" presId="urn:microsoft.com/office/officeart/2005/8/layout/cycle4"/>
    <dgm:cxn modelId="{5D263CD8-D372-4708-8686-BD6679C4DFA8}" type="presOf" srcId="{BEEB6434-1CB5-49A0-B6C9-09524EEF81D7}" destId="{8E8425BE-E210-4696-B235-C150F1E03B71}" srcOrd="0" destOrd="0" presId="urn:microsoft.com/office/officeart/2005/8/layout/cycle4"/>
    <dgm:cxn modelId="{AA2459E0-42E3-48AD-8B49-7BB7F7EF4318}" srcId="{BEEB6434-1CB5-49A0-B6C9-09524EEF81D7}" destId="{9C672E65-D069-401F-B265-6FE32889A972}" srcOrd="3" destOrd="0" parTransId="{0B19DE77-97B9-4A7C-9ADF-08321AC435A5}" sibTransId="{2D9801CF-5481-4B84-9F9C-5534A8084C00}"/>
    <dgm:cxn modelId="{E6AB4D41-EBF4-466F-9B6A-F9272D54D9C3}" type="presOf" srcId="{BABD7E7E-13D0-4F28-924B-950151526BBD}" destId="{259EB75A-E818-40C5-A48C-03BFC271BC0F}" srcOrd="0" destOrd="0" presId="urn:microsoft.com/office/officeart/2005/8/layout/cycle4"/>
    <dgm:cxn modelId="{B5ED8037-8176-4571-981B-40198DB6CCE3}" srcId="{BEEB6434-1CB5-49A0-B6C9-09524EEF81D7}" destId="{CF9F1588-A666-4D27-9FD1-20D77699B2BE}" srcOrd="0" destOrd="0" parTransId="{77BB3A77-D65A-488A-8B29-DD3AC51D5497}" sibTransId="{C856D5E0-908D-4C8C-B50C-ABEAF85EDA4E}"/>
    <dgm:cxn modelId="{C4FB113B-F37E-4FCA-A14F-317EC4F2EB10}" srcId="{BEEB6434-1CB5-49A0-B6C9-09524EEF81D7}" destId="{BABD7E7E-13D0-4F28-924B-950151526BBD}" srcOrd="1" destOrd="0" parTransId="{EA7F545B-55AD-4FF7-8FB0-FD1AF2F443A0}" sibTransId="{47585421-CDC4-448A-9954-F92A08D3D70D}"/>
    <dgm:cxn modelId="{61E98808-0D9D-4346-95A3-7DCB1B287632}" type="presParOf" srcId="{8E8425BE-E210-4696-B235-C150F1E03B71}" destId="{08D154B0-EE97-4A66-AD5A-7F1130B86E36}" srcOrd="0" destOrd="0" presId="urn:microsoft.com/office/officeart/2005/8/layout/cycle4"/>
    <dgm:cxn modelId="{956BF550-50D3-4FD5-8A88-E91A5B158341}" type="presParOf" srcId="{08D154B0-EE97-4A66-AD5A-7F1130B86E36}" destId="{3E4927DB-D7B9-4428-B982-36E5E1CE007F}" srcOrd="0" destOrd="0" presId="urn:microsoft.com/office/officeart/2005/8/layout/cycle4"/>
    <dgm:cxn modelId="{56F1B9C6-96AE-4442-A17D-6BF2C20A98F8}" type="presParOf" srcId="{8E8425BE-E210-4696-B235-C150F1E03B71}" destId="{C2ABDE73-7791-4211-B1C5-4D5413DBCF1A}" srcOrd="1" destOrd="0" presId="urn:microsoft.com/office/officeart/2005/8/layout/cycle4"/>
    <dgm:cxn modelId="{235666CB-4D77-4076-8656-C6FF3B1114EF}" type="presParOf" srcId="{C2ABDE73-7791-4211-B1C5-4D5413DBCF1A}" destId="{AB42B05D-E29E-4423-A919-7105A570586B}" srcOrd="0" destOrd="0" presId="urn:microsoft.com/office/officeart/2005/8/layout/cycle4"/>
    <dgm:cxn modelId="{02567124-4D95-41CC-98A2-DB9D0602B4CF}" type="presParOf" srcId="{C2ABDE73-7791-4211-B1C5-4D5413DBCF1A}" destId="{259EB75A-E818-40C5-A48C-03BFC271BC0F}" srcOrd="1" destOrd="0" presId="urn:microsoft.com/office/officeart/2005/8/layout/cycle4"/>
    <dgm:cxn modelId="{B29CF200-91B8-4994-A006-26B0B8F783AD}" type="presParOf" srcId="{C2ABDE73-7791-4211-B1C5-4D5413DBCF1A}" destId="{2601A261-8378-498B-9887-1D6D109DF58A}" srcOrd="2" destOrd="0" presId="urn:microsoft.com/office/officeart/2005/8/layout/cycle4"/>
    <dgm:cxn modelId="{4968857C-2708-492F-BA37-AC9A24956AAF}" type="presParOf" srcId="{C2ABDE73-7791-4211-B1C5-4D5413DBCF1A}" destId="{4BB9ED52-5E60-449B-BF9B-A7C4C2BB773E}" srcOrd="3" destOrd="0" presId="urn:microsoft.com/office/officeart/2005/8/layout/cycle4"/>
    <dgm:cxn modelId="{E456695E-F783-49D6-847C-D01DD8CBEEB3}" type="presParOf" srcId="{C2ABDE73-7791-4211-B1C5-4D5413DBCF1A}" destId="{58DC6060-FC3E-4404-9009-0C50107C6924}" srcOrd="4" destOrd="0" presId="urn:microsoft.com/office/officeart/2005/8/layout/cycle4"/>
    <dgm:cxn modelId="{3203C1C1-2DB4-4C7D-8F57-DD533B56CAAD}" type="presParOf" srcId="{8E8425BE-E210-4696-B235-C150F1E03B71}" destId="{5847C5A4-F431-4A55-B4A0-2DD03A3D6E1A}" srcOrd="2" destOrd="0" presId="urn:microsoft.com/office/officeart/2005/8/layout/cycle4"/>
    <dgm:cxn modelId="{C147C09C-C8AC-4E72-BBB4-E29C00B8BE31}" type="presParOf" srcId="{8E8425BE-E210-4696-B235-C150F1E03B71}" destId="{FD9516AD-63C4-483F-9F43-7BDCBFC39C98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D9E148-D0E3-4E9B-8BFF-644FDFFFAE06}" type="doc">
      <dgm:prSet loTypeId="urn:microsoft.com/office/officeart/2005/8/layout/pyramid2" loCatId="pyramid" qsTypeId="urn:microsoft.com/office/officeart/2005/8/quickstyle/3d7" qsCatId="3D" csTypeId="urn:microsoft.com/office/officeart/2005/8/colors/accent1_2" csCatId="accent1" phldr="1"/>
      <dgm:spPr/>
    </dgm:pt>
    <dgm:pt modelId="{81E3F441-EC22-4314-ABAA-5B99F469F0A7}">
      <dgm:prSet phldrT="[Text]"/>
      <dgm:spPr/>
      <dgm:t>
        <a:bodyPr/>
        <a:lstStyle/>
        <a:p>
          <a:r>
            <a:rPr lang="en-US" dirty="0"/>
            <a:t>Motivate others</a:t>
          </a:r>
        </a:p>
      </dgm:t>
    </dgm:pt>
    <dgm:pt modelId="{BE377A27-3C8E-427D-85C3-10FDB2B1ED19}" type="parTrans" cxnId="{39881FB4-75BD-406A-AB3C-11EC803091E7}">
      <dgm:prSet/>
      <dgm:spPr/>
      <dgm:t>
        <a:bodyPr/>
        <a:lstStyle/>
        <a:p>
          <a:endParaRPr lang="en-US"/>
        </a:p>
      </dgm:t>
    </dgm:pt>
    <dgm:pt modelId="{EE0914FA-B2F5-46DC-9D58-DA9BD3441DE6}" type="sibTrans" cxnId="{39881FB4-75BD-406A-AB3C-11EC803091E7}">
      <dgm:prSet/>
      <dgm:spPr/>
      <dgm:t>
        <a:bodyPr/>
        <a:lstStyle/>
        <a:p>
          <a:endParaRPr lang="en-US"/>
        </a:p>
      </dgm:t>
    </dgm:pt>
    <dgm:pt modelId="{3CBF26C4-2274-46D9-8105-AC74DF919430}">
      <dgm:prSet phldrT="[Text]"/>
      <dgm:spPr/>
      <dgm:t>
        <a:bodyPr/>
        <a:lstStyle/>
        <a:p>
          <a:r>
            <a:rPr lang="en-US" dirty="0"/>
            <a:t>Working towards a common goal</a:t>
          </a:r>
        </a:p>
      </dgm:t>
    </dgm:pt>
    <dgm:pt modelId="{F5968602-DAD3-47BB-9105-B37F39BD482E}" type="parTrans" cxnId="{D472BFD3-103D-41F0-B956-9A7DBE2A9025}">
      <dgm:prSet/>
      <dgm:spPr/>
      <dgm:t>
        <a:bodyPr/>
        <a:lstStyle/>
        <a:p>
          <a:endParaRPr lang="en-US"/>
        </a:p>
      </dgm:t>
    </dgm:pt>
    <dgm:pt modelId="{F5F39B98-01B1-4A10-9A2F-523BBA2434AE}" type="sibTrans" cxnId="{D472BFD3-103D-41F0-B956-9A7DBE2A9025}">
      <dgm:prSet/>
      <dgm:spPr/>
      <dgm:t>
        <a:bodyPr/>
        <a:lstStyle/>
        <a:p>
          <a:endParaRPr lang="en-US"/>
        </a:p>
      </dgm:t>
    </dgm:pt>
    <dgm:pt modelId="{FA5B3AFB-1409-4D31-8F97-08CDE2803ED0}">
      <dgm:prSet phldrT="[Text]"/>
      <dgm:spPr/>
      <dgm:t>
        <a:bodyPr/>
        <a:lstStyle/>
        <a:p>
          <a:r>
            <a:rPr lang="en-US" dirty="0"/>
            <a:t>Fostering creativity and innovation</a:t>
          </a:r>
        </a:p>
      </dgm:t>
    </dgm:pt>
    <dgm:pt modelId="{C519C82A-B1BB-4218-8159-37075D7A778D}" type="parTrans" cxnId="{5FBAC415-238E-42D6-ABD5-70252D5DE5DF}">
      <dgm:prSet/>
      <dgm:spPr/>
      <dgm:t>
        <a:bodyPr/>
        <a:lstStyle/>
        <a:p>
          <a:endParaRPr lang="en-US"/>
        </a:p>
      </dgm:t>
    </dgm:pt>
    <dgm:pt modelId="{3ABB8CF2-43E3-4622-ABD3-B9247ADE2229}" type="sibTrans" cxnId="{5FBAC415-238E-42D6-ABD5-70252D5DE5DF}">
      <dgm:prSet/>
      <dgm:spPr/>
      <dgm:t>
        <a:bodyPr/>
        <a:lstStyle/>
        <a:p>
          <a:endParaRPr lang="en-US"/>
        </a:p>
      </dgm:t>
    </dgm:pt>
    <dgm:pt modelId="{637AE88C-D7D7-46FF-81C5-83B5D6C6F57C}">
      <dgm:prSet phldrT="[Text]"/>
      <dgm:spPr/>
      <dgm:t>
        <a:bodyPr/>
        <a:lstStyle/>
        <a:p>
          <a:r>
            <a:rPr lang="en-US" dirty="0"/>
            <a:t>Abstract thinking and risk taking</a:t>
          </a:r>
        </a:p>
      </dgm:t>
    </dgm:pt>
    <dgm:pt modelId="{288CE871-85F3-4BAD-B55E-D5E151479BAE}" type="parTrans" cxnId="{F799F0E1-1DF3-42EE-86D9-DE43FF00C33E}">
      <dgm:prSet/>
      <dgm:spPr/>
      <dgm:t>
        <a:bodyPr/>
        <a:lstStyle/>
        <a:p>
          <a:endParaRPr lang="en-US"/>
        </a:p>
      </dgm:t>
    </dgm:pt>
    <dgm:pt modelId="{AC0B458B-EA65-471C-91D8-D83C2383DA94}" type="sibTrans" cxnId="{F799F0E1-1DF3-42EE-86D9-DE43FF00C33E}">
      <dgm:prSet/>
      <dgm:spPr/>
      <dgm:t>
        <a:bodyPr/>
        <a:lstStyle/>
        <a:p>
          <a:endParaRPr lang="en-US"/>
        </a:p>
      </dgm:t>
    </dgm:pt>
    <dgm:pt modelId="{34B623F8-4840-42D2-9944-9782AE9D665A}" type="pres">
      <dgm:prSet presAssocID="{4AD9E148-D0E3-4E9B-8BFF-644FDFFFAE06}" presName="compositeShape" presStyleCnt="0">
        <dgm:presLayoutVars>
          <dgm:dir/>
          <dgm:resizeHandles/>
        </dgm:presLayoutVars>
      </dgm:prSet>
      <dgm:spPr/>
    </dgm:pt>
    <dgm:pt modelId="{3DD47DA1-DFC8-4906-B920-C0935D608990}" type="pres">
      <dgm:prSet presAssocID="{4AD9E148-D0E3-4E9B-8BFF-644FDFFFAE06}" presName="pyramid" presStyleLbl="node1" presStyleIdx="0" presStyleCnt="1" custFlipVert="1" custLinFactNeighborX="-86152" custLinFactNeighborY="3175"/>
      <dgm:spPr/>
    </dgm:pt>
    <dgm:pt modelId="{0283470B-9461-488F-89B4-EE5DDCDCCCB5}" type="pres">
      <dgm:prSet presAssocID="{4AD9E148-D0E3-4E9B-8BFF-644FDFFFAE06}" presName="theList" presStyleCnt="0"/>
      <dgm:spPr/>
    </dgm:pt>
    <dgm:pt modelId="{E4617F01-E386-40A8-B410-A33F322DF477}" type="pres">
      <dgm:prSet presAssocID="{81E3F441-EC22-4314-ABAA-5B99F469F0A7}" presName="aNode" presStyleLbl="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EC92DF-8028-43A5-9C39-93BA07628245}" type="pres">
      <dgm:prSet presAssocID="{81E3F441-EC22-4314-ABAA-5B99F469F0A7}" presName="aSpace" presStyleCnt="0"/>
      <dgm:spPr/>
    </dgm:pt>
    <dgm:pt modelId="{0FF4C811-DA62-4E83-A53A-3D4E471B319A}" type="pres">
      <dgm:prSet presAssocID="{3CBF26C4-2274-46D9-8105-AC74DF919430}" presName="aNode" presStyleLbl="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C4C945-94F7-40BC-A5BA-42628901194A}" type="pres">
      <dgm:prSet presAssocID="{3CBF26C4-2274-46D9-8105-AC74DF919430}" presName="aSpace" presStyleCnt="0"/>
      <dgm:spPr/>
    </dgm:pt>
    <dgm:pt modelId="{C69A1388-3A7F-4A7D-92CE-475FC16BF27C}" type="pres">
      <dgm:prSet presAssocID="{FA5B3AFB-1409-4D31-8F97-08CDE2803ED0}" presName="aNode" presStyleLbl="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B2D46-F7AB-49C2-BC3A-B7BC01FA4338}" type="pres">
      <dgm:prSet presAssocID="{FA5B3AFB-1409-4D31-8F97-08CDE2803ED0}" presName="aSpace" presStyleCnt="0"/>
      <dgm:spPr/>
    </dgm:pt>
    <dgm:pt modelId="{8E3E0F14-986D-4E1A-8CCE-EF2ADEAF4292}" type="pres">
      <dgm:prSet presAssocID="{637AE88C-D7D7-46FF-81C5-83B5D6C6F57C}" presName="aNode" presStyleLbl="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34B8E09-FDDD-4256-883C-FFE8C3E370C6}" type="pres">
      <dgm:prSet presAssocID="{637AE88C-D7D7-46FF-81C5-83B5D6C6F57C}" presName="aSpace" presStyleCnt="0"/>
      <dgm:spPr/>
    </dgm:pt>
  </dgm:ptLst>
  <dgm:cxnLst>
    <dgm:cxn modelId="{5FBAC415-238E-42D6-ABD5-70252D5DE5DF}" srcId="{4AD9E148-D0E3-4E9B-8BFF-644FDFFFAE06}" destId="{FA5B3AFB-1409-4D31-8F97-08CDE2803ED0}" srcOrd="2" destOrd="0" parTransId="{C519C82A-B1BB-4218-8159-37075D7A778D}" sibTransId="{3ABB8CF2-43E3-4622-ABD3-B9247ADE2229}"/>
    <dgm:cxn modelId="{3048828F-164C-49F5-BBFC-958A3874416B}" type="presOf" srcId="{4AD9E148-D0E3-4E9B-8BFF-644FDFFFAE06}" destId="{34B623F8-4840-42D2-9944-9782AE9D665A}" srcOrd="0" destOrd="0" presId="urn:microsoft.com/office/officeart/2005/8/layout/pyramid2"/>
    <dgm:cxn modelId="{D472BFD3-103D-41F0-B956-9A7DBE2A9025}" srcId="{4AD9E148-D0E3-4E9B-8BFF-644FDFFFAE06}" destId="{3CBF26C4-2274-46D9-8105-AC74DF919430}" srcOrd="1" destOrd="0" parTransId="{F5968602-DAD3-47BB-9105-B37F39BD482E}" sibTransId="{F5F39B98-01B1-4A10-9A2F-523BBA2434AE}"/>
    <dgm:cxn modelId="{0B4A6151-7434-4334-94C9-E23D0AF8EDB0}" type="presOf" srcId="{637AE88C-D7D7-46FF-81C5-83B5D6C6F57C}" destId="{8E3E0F14-986D-4E1A-8CCE-EF2ADEAF4292}" srcOrd="0" destOrd="0" presId="urn:microsoft.com/office/officeart/2005/8/layout/pyramid2"/>
    <dgm:cxn modelId="{1B678376-7ADC-4F86-A115-9ACEF1DCDAFD}" type="presOf" srcId="{3CBF26C4-2274-46D9-8105-AC74DF919430}" destId="{0FF4C811-DA62-4E83-A53A-3D4E471B319A}" srcOrd="0" destOrd="0" presId="urn:microsoft.com/office/officeart/2005/8/layout/pyramid2"/>
    <dgm:cxn modelId="{F799F0E1-1DF3-42EE-86D9-DE43FF00C33E}" srcId="{4AD9E148-D0E3-4E9B-8BFF-644FDFFFAE06}" destId="{637AE88C-D7D7-46FF-81C5-83B5D6C6F57C}" srcOrd="3" destOrd="0" parTransId="{288CE871-85F3-4BAD-B55E-D5E151479BAE}" sibTransId="{AC0B458B-EA65-471C-91D8-D83C2383DA94}"/>
    <dgm:cxn modelId="{6A4AA5B1-890E-4E49-B76F-D2A62C516C15}" type="presOf" srcId="{FA5B3AFB-1409-4D31-8F97-08CDE2803ED0}" destId="{C69A1388-3A7F-4A7D-92CE-475FC16BF27C}" srcOrd="0" destOrd="0" presId="urn:microsoft.com/office/officeart/2005/8/layout/pyramid2"/>
    <dgm:cxn modelId="{39881FB4-75BD-406A-AB3C-11EC803091E7}" srcId="{4AD9E148-D0E3-4E9B-8BFF-644FDFFFAE06}" destId="{81E3F441-EC22-4314-ABAA-5B99F469F0A7}" srcOrd="0" destOrd="0" parTransId="{BE377A27-3C8E-427D-85C3-10FDB2B1ED19}" sibTransId="{EE0914FA-B2F5-46DC-9D58-DA9BD3441DE6}"/>
    <dgm:cxn modelId="{6D1125B8-90EE-4A62-A695-DFB7E64D0371}" type="presOf" srcId="{81E3F441-EC22-4314-ABAA-5B99F469F0A7}" destId="{E4617F01-E386-40A8-B410-A33F322DF477}" srcOrd="0" destOrd="0" presId="urn:microsoft.com/office/officeart/2005/8/layout/pyramid2"/>
    <dgm:cxn modelId="{6FA4FC02-D557-4FDC-A2B1-3771C7BEFA2E}" type="presParOf" srcId="{34B623F8-4840-42D2-9944-9782AE9D665A}" destId="{3DD47DA1-DFC8-4906-B920-C0935D608990}" srcOrd="0" destOrd="0" presId="urn:microsoft.com/office/officeart/2005/8/layout/pyramid2"/>
    <dgm:cxn modelId="{A0141784-9E74-47F9-95FA-03904263BF62}" type="presParOf" srcId="{34B623F8-4840-42D2-9944-9782AE9D665A}" destId="{0283470B-9461-488F-89B4-EE5DDCDCCCB5}" srcOrd="1" destOrd="0" presId="urn:microsoft.com/office/officeart/2005/8/layout/pyramid2"/>
    <dgm:cxn modelId="{0A9AC89B-DF4D-4711-A3E1-5B8CE209AEB6}" type="presParOf" srcId="{0283470B-9461-488F-89B4-EE5DDCDCCCB5}" destId="{E4617F01-E386-40A8-B410-A33F322DF477}" srcOrd="0" destOrd="0" presId="urn:microsoft.com/office/officeart/2005/8/layout/pyramid2"/>
    <dgm:cxn modelId="{91A16AF4-FBC3-4F53-A89D-76C0FE1F8224}" type="presParOf" srcId="{0283470B-9461-488F-89B4-EE5DDCDCCCB5}" destId="{71EC92DF-8028-43A5-9C39-93BA07628245}" srcOrd="1" destOrd="0" presId="urn:microsoft.com/office/officeart/2005/8/layout/pyramid2"/>
    <dgm:cxn modelId="{C8A62E2E-E9C5-4A8A-B98B-3F54C54ADE49}" type="presParOf" srcId="{0283470B-9461-488F-89B4-EE5DDCDCCCB5}" destId="{0FF4C811-DA62-4E83-A53A-3D4E471B319A}" srcOrd="2" destOrd="0" presId="urn:microsoft.com/office/officeart/2005/8/layout/pyramid2"/>
    <dgm:cxn modelId="{B0B7D577-35CC-4B2A-82AF-629903355B7B}" type="presParOf" srcId="{0283470B-9461-488F-89B4-EE5DDCDCCCB5}" destId="{2DC4C945-94F7-40BC-A5BA-42628901194A}" srcOrd="3" destOrd="0" presId="urn:microsoft.com/office/officeart/2005/8/layout/pyramid2"/>
    <dgm:cxn modelId="{1177C887-C276-449A-A20A-7A72924D0D87}" type="presParOf" srcId="{0283470B-9461-488F-89B4-EE5DDCDCCCB5}" destId="{C69A1388-3A7F-4A7D-92CE-475FC16BF27C}" srcOrd="4" destOrd="0" presId="urn:microsoft.com/office/officeart/2005/8/layout/pyramid2"/>
    <dgm:cxn modelId="{243E49D6-3660-4769-BC6E-370622A227FD}" type="presParOf" srcId="{0283470B-9461-488F-89B4-EE5DDCDCCCB5}" destId="{784B2D46-F7AB-49C2-BC3A-B7BC01FA4338}" srcOrd="5" destOrd="0" presId="urn:microsoft.com/office/officeart/2005/8/layout/pyramid2"/>
    <dgm:cxn modelId="{FD17BCBF-382C-488C-82C0-62D0F6FE411D}" type="presParOf" srcId="{0283470B-9461-488F-89B4-EE5DDCDCCCB5}" destId="{8E3E0F14-986D-4E1A-8CCE-EF2ADEAF4292}" srcOrd="6" destOrd="0" presId="urn:microsoft.com/office/officeart/2005/8/layout/pyramid2"/>
    <dgm:cxn modelId="{2DE66C43-0736-451B-B578-FA225C6F048F}" type="presParOf" srcId="{0283470B-9461-488F-89B4-EE5DDCDCCCB5}" destId="{734B8E09-FDDD-4256-883C-FFE8C3E370C6}" srcOrd="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C0706-B337-4D19-9586-D80ADC6FF0BC}">
      <dsp:nvSpPr>
        <dsp:cNvPr id="0" name=""/>
        <dsp:cNvSpPr/>
      </dsp:nvSpPr>
      <dsp:spPr>
        <a:xfrm>
          <a:off x="0" y="0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Diagnose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We will come to understand your strengths and weaknesses and see where you can improve 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We will then make you aware of what you can do to help us better teach you</a:t>
          </a:r>
        </a:p>
      </dsp:txBody>
      <dsp:txXfrm>
        <a:off x="1819228" y="0"/>
        <a:ext cx="6749723" cy="1054382"/>
      </dsp:txXfrm>
    </dsp:sp>
    <dsp:sp modelId="{DBE039BC-4828-4037-ACD3-44AD1DBB8598}">
      <dsp:nvSpPr>
        <dsp:cNvPr id="0" name=""/>
        <dsp:cNvSpPr/>
      </dsp:nvSpPr>
      <dsp:spPr>
        <a:xfrm>
          <a:off x="105438" y="105438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01439-9EF7-4478-BC43-AA16BD98600A}">
      <dsp:nvSpPr>
        <dsp:cNvPr id="0" name=""/>
        <dsp:cNvSpPr/>
      </dsp:nvSpPr>
      <dsp:spPr>
        <a:xfrm>
          <a:off x="0" y="1159821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1771404"/>
            <a:satOff val="-8350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Adapt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Our expert coaches will set you on the correct path and show you how to become flexible in different scenarios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We want to work with you so you can understand and learn, the process will be hands on so you can take on challenge's yourself rather than being a bystander to the information</a:t>
          </a:r>
        </a:p>
      </dsp:txBody>
      <dsp:txXfrm>
        <a:off x="1819228" y="1159821"/>
        <a:ext cx="6749723" cy="1054382"/>
      </dsp:txXfrm>
    </dsp:sp>
    <dsp:sp modelId="{6D7CA03F-D567-464B-929D-9654E98D9BF8}">
      <dsp:nvSpPr>
        <dsp:cNvPr id="0" name=""/>
        <dsp:cNvSpPr/>
      </dsp:nvSpPr>
      <dsp:spPr>
        <a:xfrm>
          <a:off x="105438" y="1265259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12CE1F-3B46-43EB-B532-D535CCA9405B}">
      <dsp:nvSpPr>
        <dsp:cNvPr id="0" name=""/>
        <dsp:cNvSpPr/>
      </dsp:nvSpPr>
      <dsp:spPr>
        <a:xfrm>
          <a:off x="0" y="2319642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3542808"/>
            <a:satOff val="-16699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Communicate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Communication works both ways – we will help you and you will help us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Focus on body language and nonverbal communication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Don't be afraid to question us too</a:t>
          </a:r>
        </a:p>
      </dsp:txBody>
      <dsp:txXfrm>
        <a:off x="1819228" y="2319642"/>
        <a:ext cx="6749723" cy="1054382"/>
      </dsp:txXfrm>
    </dsp:sp>
    <dsp:sp modelId="{422CE104-C723-4AE3-AE27-CFC6D6705A03}">
      <dsp:nvSpPr>
        <dsp:cNvPr id="0" name=""/>
        <dsp:cNvSpPr/>
      </dsp:nvSpPr>
      <dsp:spPr>
        <a:xfrm>
          <a:off x="105438" y="2425080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29A7F-E08F-42D1-8F6B-B37CFEF49005}">
      <dsp:nvSpPr>
        <dsp:cNvPr id="0" name=""/>
        <dsp:cNvSpPr/>
      </dsp:nvSpPr>
      <dsp:spPr>
        <a:xfrm>
          <a:off x="0" y="3479463"/>
          <a:ext cx="8568952" cy="1054382"/>
        </a:xfrm>
        <a:prstGeom prst="roundRect">
          <a:avLst>
            <a:gd name="adj" fmla="val 10000"/>
          </a:avLst>
        </a:prstGeom>
        <a:solidFill>
          <a:schemeClr val="accent2">
            <a:hueOff val="5314212"/>
            <a:satOff val="-25049"/>
            <a:lumOff val="-1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Advance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You will be more than equipped to take on new challenges and spearhead all tasks	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100" kern="1200" dirty="0"/>
            <a:t>You will be able to drive change and be the voice of leadership in your company</a:t>
          </a:r>
        </a:p>
      </dsp:txBody>
      <dsp:txXfrm>
        <a:off x="1819228" y="3479463"/>
        <a:ext cx="6749723" cy="1054382"/>
      </dsp:txXfrm>
    </dsp:sp>
    <dsp:sp modelId="{4135933F-2477-4BF1-BA3D-4F139E2F98E5}">
      <dsp:nvSpPr>
        <dsp:cNvPr id="0" name=""/>
        <dsp:cNvSpPr/>
      </dsp:nvSpPr>
      <dsp:spPr>
        <a:xfrm>
          <a:off x="105438" y="3584901"/>
          <a:ext cx="1713790" cy="843506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2B05D-E29E-4423-A919-7105A570586B}">
      <dsp:nvSpPr>
        <dsp:cNvPr id="0" name=""/>
        <dsp:cNvSpPr/>
      </dsp:nvSpPr>
      <dsp:spPr>
        <a:xfrm>
          <a:off x="1241777" y="24058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Problem solving</a:t>
          </a:r>
        </a:p>
      </dsp:txBody>
      <dsp:txXfrm>
        <a:off x="1777070" y="775878"/>
        <a:ext cx="1292311" cy="1292311"/>
      </dsp:txXfrm>
    </dsp:sp>
    <dsp:sp modelId="{259EB75A-E818-40C5-A48C-03BFC271BC0F}">
      <dsp:nvSpPr>
        <dsp:cNvPr id="0" name=""/>
        <dsp:cNvSpPr/>
      </dsp:nvSpPr>
      <dsp:spPr>
        <a:xfrm rot="5400000">
          <a:off x="3153798" y="24058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Surviving catastrophe</a:t>
          </a:r>
        </a:p>
      </dsp:txBody>
      <dsp:txXfrm rot="-5400000">
        <a:off x="3153798" y="775878"/>
        <a:ext cx="1292311" cy="1292311"/>
      </dsp:txXfrm>
    </dsp:sp>
    <dsp:sp modelId="{2601A261-8378-498B-9887-1D6D109DF58A}">
      <dsp:nvSpPr>
        <dsp:cNvPr id="0" name=""/>
        <dsp:cNvSpPr/>
      </dsp:nvSpPr>
      <dsp:spPr>
        <a:xfrm rot="10800000">
          <a:off x="3153798" y="215260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Clear instructions</a:t>
          </a:r>
        </a:p>
      </dsp:txBody>
      <dsp:txXfrm rot="10800000">
        <a:off x="3153798" y="2152605"/>
        <a:ext cx="1292311" cy="1292311"/>
      </dsp:txXfrm>
    </dsp:sp>
    <dsp:sp modelId="{4BB9ED52-5E60-449B-BF9B-A7C4C2BB773E}">
      <dsp:nvSpPr>
        <dsp:cNvPr id="0" name=""/>
        <dsp:cNvSpPr/>
      </dsp:nvSpPr>
      <dsp:spPr>
        <a:xfrm rot="16200000">
          <a:off x="1241777" y="2152605"/>
          <a:ext cx="1827604" cy="182760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Team building</a:t>
          </a:r>
        </a:p>
      </dsp:txBody>
      <dsp:txXfrm rot="5400000">
        <a:off x="1777070" y="2152605"/>
        <a:ext cx="1292311" cy="1292311"/>
      </dsp:txXfrm>
    </dsp:sp>
    <dsp:sp modelId="{5847C5A4-F431-4A55-B4A0-2DD03A3D6E1A}">
      <dsp:nvSpPr>
        <dsp:cNvPr id="0" name=""/>
        <dsp:cNvSpPr/>
      </dsp:nvSpPr>
      <dsp:spPr>
        <a:xfrm>
          <a:off x="2796085" y="1730526"/>
          <a:ext cx="631009" cy="54870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516AD-63C4-483F-9F43-7BDCBFC39C98}">
      <dsp:nvSpPr>
        <dsp:cNvPr id="0" name=""/>
        <dsp:cNvSpPr/>
      </dsp:nvSpPr>
      <dsp:spPr>
        <a:xfrm rot="10800000">
          <a:off x="2796085" y="1941566"/>
          <a:ext cx="631009" cy="548703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47DA1-DFC8-4906-B920-C0935D608990}">
      <dsp:nvSpPr>
        <dsp:cNvPr id="0" name=""/>
        <dsp:cNvSpPr/>
      </dsp:nvSpPr>
      <dsp:spPr>
        <a:xfrm flipV="1">
          <a:off x="0" y="0"/>
          <a:ext cx="4536505" cy="453650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4617F01-E386-40A8-B410-A33F322DF477}">
      <dsp:nvSpPr>
        <dsp:cNvPr id="0" name=""/>
        <dsp:cNvSpPr/>
      </dsp:nvSpPr>
      <dsp:spPr>
        <a:xfrm>
          <a:off x="2432120" y="454093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Motivate others</a:t>
          </a:r>
        </a:p>
      </dsp:txBody>
      <dsp:txXfrm>
        <a:off x="2471480" y="493453"/>
        <a:ext cx="2870008" cy="727572"/>
      </dsp:txXfrm>
    </dsp:sp>
    <dsp:sp modelId="{0FF4C811-DA62-4E83-A53A-3D4E471B319A}">
      <dsp:nvSpPr>
        <dsp:cNvPr id="0" name=""/>
        <dsp:cNvSpPr/>
      </dsp:nvSpPr>
      <dsp:spPr>
        <a:xfrm>
          <a:off x="2432120" y="1361173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Working towards a common goal</a:t>
          </a:r>
        </a:p>
      </dsp:txBody>
      <dsp:txXfrm>
        <a:off x="2471480" y="1400533"/>
        <a:ext cx="2870008" cy="727572"/>
      </dsp:txXfrm>
    </dsp:sp>
    <dsp:sp modelId="{C69A1388-3A7F-4A7D-92CE-475FC16BF27C}">
      <dsp:nvSpPr>
        <dsp:cNvPr id="0" name=""/>
        <dsp:cNvSpPr/>
      </dsp:nvSpPr>
      <dsp:spPr>
        <a:xfrm>
          <a:off x="2432120" y="2268252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Fostering creativity and innovation</a:t>
          </a:r>
        </a:p>
      </dsp:txBody>
      <dsp:txXfrm>
        <a:off x="2471480" y="2307612"/>
        <a:ext cx="2870008" cy="727572"/>
      </dsp:txXfrm>
    </dsp:sp>
    <dsp:sp modelId="{8E3E0F14-986D-4E1A-8CCE-EF2ADEAF4292}">
      <dsp:nvSpPr>
        <dsp:cNvPr id="0" name=""/>
        <dsp:cNvSpPr/>
      </dsp:nvSpPr>
      <dsp:spPr>
        <a:xfrm>
          <a:off x="2432120" y="3175331"/>
          <a:ext cx="2948728" cy="8062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/>
            <a:t>Abstract thinking and risk taking</a:t>
          </a:r>
        </a:p>
      </dsp:txBody>
      <dsp:txXfrm>
        <a:off x="2471480" y="3214691"/>
        <a:ext cx="2870008" cy="7275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4/23/2018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4/23/2018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4/23/2018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4/23/2018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4/23/2018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4/23/2018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4/23/2018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4/23/2018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4/23/2018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3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forbes/welcome/?toURL=https://www.forbes.com/sites/deeppatel/2017/03/22/11-powerful-traits-of-successful-leaders/&amp;refURL=https://www.google.co.uk/&amp;referrer=https://www.google.co.uk/" TargetMode="External"/><Relationship Id="rId2" Type="http://schemas.openxmlformats.org/officeDocument/2006/relationships/hyperlink" Target="https://www.mindtools.com/pages/article/newLDR_4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anagementstudyguide.com/importance_of_leadership.htm" TargetMode="External"/><Relationship Id="rId4" Type="http://schemas.openxmlformats.org/officeDocument/2006/relationships/hyperlink" Target="https://www.london.edu/programmes/executive-education/topic/leadership#.Wt25t3rwbJQ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team&amp;hl=en&amp;source=lnms&amp;tbm=isch&amp;sa=X&amp;ved=0ahUKEwjZz4jqpdDaAhUHD8AKHfLuDR0Q_AUICigB&amp;biw=3200&amp;bih=1669" TargetMode="External"/><Relationship Id="rId2" Type="http://schemas.openxmlformats.org/officeDocument/2006/relationships/hyperlink" Target="https://www.google.co.uk/search?q=apple&amp;rlz=1C1GCEB_enGB794&amp;source=lnms&amp;tbm=isch&amp;sa=X&amp;ved=0ahUKEwin0IyqpNDaAhUqJcAKHel3CYoQ_AUICygC&amp;biw=3200&amp;bih=1669#imgrc=HFJO-X11dtZYC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38228" y="548680"/>
            <a:ext cx="6264695" cy="2160240"/>
          </a:xfrm>
        </p:spPr>
        <p:txBody>
          <a:bodyPr>
            <a:noAutofit/>
          </a:bodyPr>
          <a:lstStyle/>
          <a:p>
            <a:r>
              <a:rPr lang="en-US" sz="6000" dirty="0"/>
              <a:t>Leadership or management</a:t>
            </a: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8229" y="2924944"/>
            <a:ext cx="7008574" cy="1244600"/>
          </a:xfrm>
        </p:spPr>
        <p:txBody>
          <a:bodyPr/>
          <a:lstStyle/>
          <a:p>
            <a:r>
              <a:rPr lang="en-US" dirty="0"/>
              <a:t>Leadership development programme by Steffan Howard – Hyperion Corp.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9784" y="4581128"/>
            <a:ext cx="10211211" cy="1728192"/>
          </a:xfrm>
        </p:spPr>
        <p:txBody>
          <a:bodyPr>
            <a:normAutofit/>
          </a:bodyPr>
          <a:lstStyle/>
          <a:p>
            <a:r>
              <a:rPr lang="en-US" dirty="0"/>
              <a:t>Hyperion Leadership Programme</a:t>
            </a:r>
            <a:br>
              <a:rPr lang="en-US" dirty="0"/>
            </a:br>
            <a:r>
              <a:rPr lang="en-US" sz="2200" dirty="0"/>
              <a:t>First in leadership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5860" y="908720"/>
            <a:ext cx="6768752" cy="263304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can Hyperion benefit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9729631" cy="3239368"/>
          </a:xfrm>
        </p:spPr>
        <p:txBody>
          <a:bodyPr/>
          <a:lstStyle/>
          <a:p>
            <a:r>
              <a:rPr lang="en-GB" dirty="0"/>
              <a:t>Advance your leadership skills</a:t>
            </a:r>
          </a:p>
          <a:p>
            <a:r>
              <a:rPr lang="en-GB" dirty="0"/>
              <a:t>Enhance your strongest traits (and say goodbye to your flaws) </a:t>
            </a:r>
          </a:p>
          <a:p>
            <a:r>
              <a:rPr lang="en-GB" dirty="0"/>
              <a:t>We will able you to define and deal with your priorities </a:t>
            </a:r>
          </a:p>
          <a:p>
            <a:r>
              <a:rPr lang="en-GB" dirty="0"/>
              <a:t>Create a positive, coaching style mentality </a:t>
            </a:r>
          </a:p>
          <a:p>
            <a:r>
              <a:rPr lang="en-GB" dirty="0"/>
              <a:t>Equip you with the skills necessary to drive change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7868" y="5157192"/>
            <a:ext cx="2088232" cy="1044116"/>
          </a:xfrm>
          <a:prstGeom prst="rect">
            <a:avLst/>
          </a:prstGeom>
        </p:spPr>
      </p:pic>
      <p:sp>
        <p:nvSpPr>
          <p:cNvPr id="5" name="Right Arrow 4"/>
          <p:cNvSpPr/>
          <p:nvPr/>
        </p:nvSpPr>
        <p:spPr>
          <a:xfrm>
            <a:off x="3502124" y="5571238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8228" y="5157191"/>
            <a:ext cx="2186576" cy="1080121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>
            <a:off x="6814492" y="5571238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5890" y="5157191"/>
            <a:ext cx="2129743" cy="1080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91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828" y="260648"/>
            <a:ext cx="6849311" cy="1048544"/>
          </a:xfrm>
        </p:spPr>
        <p:txBody>
          <a:bodyPr/>
          <a:lstStyle/>
          <a:p>
            <a:r>
              <a:rPr lang="en-GB" dirty="0" smtClean="0"/>
              <a:t>Who inspires our model?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9077" y="1628800"/>
            <a:ext cx="10285895" cy="2952328"/>
          </a:xfrm>
        </p:spPr>
        <p:txBody>
          <a:bodyPr>
            <a:normAutofit/>
          </a:bodyPr>
          <a:lstStyle/>
          <a:p>
            <a:r>
              <a:rPr lang="en-GB" dirty="0" smtClean="0"/>
              <a:t>We take inspiration from the past as it helps shape the future</a:t>
            </a:r>
          </a:p>
          <a:p>
            <a:endParaRPr lang="en-GB" dirty="0" smtClean="0"/>
          </a:p>
          <a:p>
            <a:r>
              <a:rPr lang="en-GB" dirty="0" smtClean="0"/>
              <a:t>Past and present theories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Apple and Steve Jobs</a:t>
            </a:r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4652" y="4869160"/>
            <a:ext cx="2820176" cy="14805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31525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796" y="260648"/>
            <a:ext cx="10220811" cy="924520"/>
          </a:xfrm>
        </p:spPr>
        <p:txBody>
          <a:bodyPr/>
          <a:lstStyle/>
          <a:p>
            <a:r>
              <a:rPr lang="en-GB" dirty="0"/>
              <a:t>Our Leadership Model</a:t>
            </a:r>
          </a:p>
        </p:txBody>
      </p:sp>
      <p:graphicFrame>
        <p:nvGraphicFramePr>
          <p:cNvPr id="7" name="Content Placeholder 2" descr="Vertical Picture List" title="SmartArt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6657734"/>
              </p:ext>
            </p:extLst>
          </p:nvPr>
        </p:nvGraphicFramePr>
        <p:xfrm>
          <a:off x="621804" y="1412776"/>
          <a:ext cx="856895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801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Defining Leadership?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1117308" y="1628800"/>
            <a:ext cx="10665735" cy="4752528"/>
          </a:xfrm>
          <a:ln>
            <a:noFill/>
          </a:ln>
        </p:spPr>
        <p:txBody>
          <a:bodyPr>
            <a:normAutofit fontScale="25000" lnSpcReduction="20000"/>
          </a:bodyPr>
          <a:lstStyle/>
          <a:p>
            <a:endParaRPr lang="en-GB" sz="6400" dirty="0" smtClean="0"/>
          </a:p>
          <a:p>
            <a:r>
              <a:rPr lang="en-GB" sz="6400" dirty="0" smtClean="0"/>
              <a:t>“</a:t>
            </a:r>
            <a:r>
              <a:rPr lang="en-GB" sz="6400" dirty="0"/>
              <a:t>Leadership is like the abominable snowman whose footprints are everywhere, but is nowhere to be seen.”  - Warren Bennis</a:t>
            </a:r>
          </a:p>
          <a:p>
            <a:r>
              <a:rPr lang="en-US" sz="6400" dirty="0"/>
              <a:t>“As we look ahead to the next century, leaders will be those who empower others.” – Bill Gates</a:t>
            </a:r>
          </a:p>
          <a:p>
            <a:r>
              <a:rPr lang="en-US" sz="6400" dirty="0"/>
              <a:t>“A leader is a dealer in hope.” – Napoleon </a:t>
            </a:r>
            <a:r>
              <a:rPr lang="en-US" sz="6400" dirty="0" smtClean="0"/>
              <a:t>Bonaparte</a:t>
            </a:r>
          </a:p>
          <a:p>
            <a:endParaRPr lang="en-US" sz="6400" dirty="0" smtClean="0"/>
          </a:p>
          <a:p>
            <a:r>
              <a:rPr lang="en-US" sz="6400" dirty="0" smtClean="0"/>
              <a:t>Great Man Theory</a:t>
            </a:r>
            <a:endParaRPr lang="en-US" sz="6400" dirty="0"/>
          </a:p>
          <a:p>
            <a:r>
              <a:rPr lang="en-US" sz="6400" dirty="0" smtClean="0"/>
              <a:t>Trait Theory</a:t>
            </a:r>
          </a:p>
          <a:p>
            <a:r>
              <a:rPr lang="en-US" sz="6400" dirty="0" smtClean="0"/>
              <a:t>Transformational Theory</a:t>
            </a:r>
          </a:p>
          <a:p>
            <a:r>
              <a:rPr lang="en-US" sz="6400" dirty="0" smtClean="0"/>
              <a:t>Adaptive Theory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8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3852" y="332656"/>
            <a:ext cx="6345255" cy="1512168"/>
          </a:xfrm>
        </p:spPr>
        <p:txBody>
          <a:bodyPr>
            <a:normAutofit/>
          </a:bodyPr>
          <a:lstStyle/>
          <a:p>
            <a:r>
              <a:rPr lang="en-US" sz="4800" dirty="0"/>
              <a:t>Key Leadership Traits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0676" y="3140968"/>
            <a:ext cx="3151063" cy="21036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1341884" y="1844824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197868" y="2075656"/>
            <a:ext cx="60486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Effective communication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Team Building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Ability to guide others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Fostering creativity and innovation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2684" y="404664"/>
            <a:ext cx="3203505" cy="18002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/>
          <p:cNvSpPr txBox="1"/>
          <p:nvPr/>
        </p:nvSpPr>
        <p:spPr>
          <a:xfrm>
            <a:off x="1413892" y="5373216"/>
            <a:ext cx="705678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“Leadership </a:t>
            </a:r>
            <a:r>
              <a:rPr lang="en-GB" sz="2000" dirty="0"/>
              <a:t>is the process of influencing others to understand and agree about what needs to be done and how it can be done </a:t>
            </a:r>
            <a:r>
              <a:rPr lang="en-GB" sz="2000" dirty="0" smtClean="0"/>
              <a:t>effectively” – Gary </a:t>
            </a:r>
            <a:r>
              <a:rPr lang="en-GB" sz="2000" dirty="0" err="1" smtClean="0"/>
              <a:t>Yukl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8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0" y="232637"/>
            <a:ext cx="5697183" cy="1768624"/>
          </a:xfrm>
          <a:ln>
            <a:solidFill>
              <a:schemeClr val="tx1"/>
            </a:solidFill>
          </a:ln>
        </p:spPr>
        <p:txBody>
          <a:bodyPr/>
          <a:lstStyle/>
          <a:p>
            <a:r>
              <a:rPr lang="en-GB" dirty="0"/>
              <a:t>Effective </a:t>
            </a:r>
            <a:br>
              <a:rPr lang="en-GB" dirty="0"/>
            </a:br>
            <a:r>
              <a:rPr lang="en-GB" dirty="0"/>
              <a:t>Communication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2524" y="236742"/>
            <a:ext cx="4401039" cy="1760415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15173012"/>
              </p:ext>
            </p:extLst>
          </p:nvPr>
        </p:nvGraphicFramePr>
        <p:xfrm>
          <a:off x="6022404" y="2348880"/>
          <a:ext cx="6223181" cy="42207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765820" y="2276872"/>
            <a:ext cx="554461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Non-verbal communication such as 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Low reliance on visual aids – reliance on words and story telling to speak to the audience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The importance of </a:t>
            </a:r>
            <a:r>
              <a:rPr lang="en-GB" u="sng" dirty="0"/>
              <a:t>listening</a:t>
            </a:r>
            <a:r>
              <a:rPr lang="en-GB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Group activities through our expert coaches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47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812" y="404664"/>
            <a:ext cx="4968552" cy="1224136"/>
          </a:xfrm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0070C0"/>
                </a:solidFill>
                <a:latin typeface="Adobe Heiti Std R" panose="020B0400000000000000" pitchFamily="34" charset="-128"/>
                <a:ea typeface="Adobe Heiti Std R" panose="020B0400000000000000" pitchFamily="34" charset="-128"/>
              </a:rPr>
              <a:t>Team Building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2594" y="116632"/>
            <a:ext cx="2493923" cy="2232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2594" y="4029397"/>
            <a:ext cx="2976401" cy="227992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837828" y="2204864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Teamwork always results in increased efficiency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Mutual support encourages others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Teamwork leads to better business outcomes due to increased resources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dirty="0"/>
              <a:t>We can deliver high quality group activities and coaching sessions that help develop YOU 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61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404664"/>
            <a:ext cx="7992888" cy="115212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a leader - Guiding others </a:t>
            </a:r>
          </a:p>
        </p:txBody>
      </p:sp>
      <p:graphicFrame>
        <p:nvGraphicFramePr>
          <p:cNvPr id="4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936463"/>
              </p:ext>
            </p:extLst>
          </p:nvPr>
        </p:nvGraphicFramePr>
        <p:xfrm>
          <a:off x="5590356" y="2204864"/>
          <a:ext cx="5544716" cy="4536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26860" y="13048"/>
            <a:ext cx="2016224" cy="16910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9836" y="2564904"/>
            <a:ext cx="4392488" cy="2921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19808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476672"/>
            <a:ext cx="7641399" cy="996528"/>
          </a:xfrm>
        </p:spPr>
        <p:txBody>
          <a:bodyPr/>
          <a:lstStyle/>
          <a:p>
            <a:r>
              <a:rPr lang="en-GB" dirty="0"/>
              <a:t>Creativity and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1701800"/>
            <a:ext cx="5337143" cy="4751536"/>
          </a:xfrm>
        </p:spPr>
        <p:txBody>
          <a:bodyPr/>
          <a:lstStyle/>
          <a:p>
            <a:r>
              <a:rPr lang="en-GB" dirty="0"/>
              <a:t>Inspire and motivate others</a:t>
            </a:r>
          </a:p>
          <a:p>
            <a:r>
              <a:rPr lang="en-GB" dirty="0"/>
              <a:t>Unique ideas</a:t>
            </a:r>
          </a:p>
          <a:p>
            <a:r>
              <a:rPr lang="en-GB" dirty="0"/>
              <a:t>Creative solutions in the face of adversity </a:t>
            </a:r>
          </a:p>
          <a:p>
            <a:r>
              <a:rPr lang="en-GB" dirty="0"/>
              <a:t>Opening the </a:t>
            </a:r>
            <a:r>
              <a:rPr lang="en-GB" u="sng" dirty="0"/>
              <a:t>organisation</a:t>
            </a:r>
            <a:r>
              <a:rPr lang="en-GB" dirty="0"/>
              <a:t> to different perspectives</a:t>
            </a:r>
          </a:p>
          <a:p>
            <a:r>
              <a:rPr lang="en-GB" dirty="0"/>
              <a:t>Provide paths through bureaucracy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0596" y="1916832"/>
            <a:ext cx="3246615" cy="302433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29651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bother with leadership?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There is a difference between a manager and a leader (and your staff know this)</a:t>
            </a:r>
          </a:p>
          <a:p>
            <a:r>
              <a:rPr lang="en-GB" sz="2000" dirty="0"/>
              <a:t>Leaders motivate a </a:t>
            </a:r>
            <a:r>
              <a:rPr lang="en-GB" sz="2000" dirty="0" smtClean="0"/>
              <a:t>workforce and can influence change</a:t>
            </a:r>
          </a:p>
          <a:p>
            <a:r>
              <a:rPr lang="en-GB" sz="2000" dirty="0" smtClean="0"/>
              <a:t>Your </a:t>
            </a:r>
            <a:r>
              <a:rPr lang="en-GB" sz="2000" dirty="0"/>
              <a:t>best staff want to develop – if you don’t help them then others might…</a:t>
            </a:r>
          </a:p>
          <a:p>
            <a:r>
              <a:rPr lang="en-GB" sz="2000" dirty="0"/>
              <a:t>The best companies have great leaders – Apple, Microsoft, Tesla</a:t>
            </a:r>
          </a:p>
          <a:p>
            <a:r>
              <a:rPr lang="en-GB" sz="2000" dirty="0"/>
              <a:t>Whilst others have suffered without – Blockbuster, Lehman Brothers, Wells Fargo</a:t>
            </a:r>
          </a:p>
          <a:p>
            <a:r>
              <a:rPr lang="en-GB" sz="2000" dirty="0" smtClean="0"/>
              <a:t>“Management </a:t>
            </a:r>
            <a:r>
              <a:rPr lang="en-GB" sz="2000" dirty="0"/>
              <a:t>is doing things right; leadership is doing the right </a:t>
            </a:r>
            <a:r>
              <a:rPr lang="en-GB" sz="2000" dirty="0" smtClean="0"/>
              <a:t>things” – Peter Drucker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67852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796" y="260648"/>
            <a:ext cx="2736304" cy="1008112"/>
          </a:xfrm>
        </p:spPr>
        <p:txBody>
          <a:bodyPr/>
          <a:lstStyle/>
          <a:p>
            <a:r>
              <a:rPr lang="en-US" dirty="0"/>
              <a:t>Contact us.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820" y="1484784"/>
            <a:ext cx="504056" cy="5040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820" y="2204864"/>
            <a:ext cx="504056" cy="504056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756" y="2917272"/>
            <a:ext cx="536163" cy="53616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756" y="3667103"/>
            <a:ext cx="536163" cy="562725"/>
          </a:xfrm>
          <a:prstGeom prst="rect">
            <a:avLst/>
          </a:prstGeom>
          <a:ln>
            <a:solidFill>
              <a:schemeClr val="tx2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755" y="4443496"/>
            <a:ext cx="536163" cy="579904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1693806" y="1564246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HyperionCorp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629916" y="2226059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@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917948" y="2259881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HyperionCorp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693806" y="2990703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HyperionCorp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693806" y="3784623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LeadershipDP@Hyperion.com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717930" y="4581128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01269 800800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1E2B131-E198-48AA-BF70-DE29971C6F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 flipV="1">
            <a:off x="752755" y="5257191"/>
            <a:ext cx="517121" cy="480680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415154-62EC-4ECF-AC20-FFF3CC99F6AC}"/>
              </a:ext>
            </a:extLst>
          </p:cNvPr>
          <p:cNvSpPr txBox="1"/>
          <p:nvPr/>
        </p:nvSpPr>
        <p:spPr>
          <a:xfrm>
            <a:off x="1717930" y="5257191"/>
            <a:ext cx="59606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13 LaterWoo Road, London.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821" y="476672"/>
            <a:ext cx="2952328" cy="56448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Reference list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820" y="1196752"/>
            <a:ext cx="10729192" cy="2232248"/>
          </a:xfrm>
        </p:spPr>
        <p:txBody>
          <a:bodyPr>
            <a:normAutofit/>
          </a:bodyPr>
          <a:lstStyle/>
          <a:p>
            <a:r>
              <a:rPr lang="en-GB" sz="1400" dirty="0" smtClean="0"/>
              <a:t>Bennis, Warren. (2003) Leadership: Strategies for taking charge. 3</a:t>
            </a:r>
            <a:r>
              <a:rPr lang="en-GB" sz="1400" baseline="30000" dirty="0" smtClean="0"/>
              <a:t>rd</a:t>
            </a:r>
            <a:r>
              <a:rPr lang="en-GB" sz="1400" dirty="0" smtClean="0"/>
              <a:t> edition. Pg. 25.</a:t>
            </a:r>
          </a:p>
          <a:p>
            <a:r>
              <a:rPr lang="en-GB" sz="1400" dirty="0" smtClean="0"/>
              <a:t>Bonaparte, Napoleon. </a:t>
            </a:r>
          </a:p>
          <a:p>
            <a:r>
              <a:rPr lang="en-GB" sz="1400" dirty="0" smtClean="0"/>
              <a:t>Drucker, Peter. </a:t>
            </a:r>
            <a:r>
              <a:rPr lang="en-GB" sz="1400" dirty="0"/>
              <a:t>(1986) Management: Tasks, responsibilities and Practices. Pg. 27.</a:t>
            </a:r>
            <a:endParaRPr lang="en-GB" sz="1400" dirty="0" smtClean="0"/>
          </a:p>
          <a:p>
            <a:r>
              <a:rPr lang="en-GB" sz="1400" dirty="0" err="1" smtClean="0"/>
              <a:t>Llian</a:t>
            </a:r>
            <a:r>
              <a:rPr lang="en-GB" sz="1400" dirty="0" smtClean="0"/>
              <a:t>, George. (2016) Bill </a:t>
            </a:r>
            <a:r>
              <a:rPr lang="en-GB" sz="1400" dirty="0"/>
              <a:t>Gates: The Life and Business Lessons of Bill </a:t>
            </a:r>
            <a:r>
              <a:rPr lang="en-GB" sz="1400" dirty="0" smtClean="0"/>
              <a:t>Gates. Pg. 113.</a:t>
            </a:r>
          </a:p>
          <a:p>
            <a:r>
              <a:rPr lang="en-GB" sz="1400" dirty="0" err="1" smtClean="0"/>
              <a:t>Yukl</a:t>
            </a:r>
            <a:r>
              <a:rPr lang="en-GB" sz="1400" dirty="0" smtClean="0"/>
              <a:t>, Gary. (2002) Leadership in Organisations.</a:t>
            </a:r>
          </a:p>
          <a:p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765820" y="3656608"/>
            <a:ext cx="1094521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Web pages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hlinkClick r:id="rId2"/>
              </a:rPr>
              <a:t>https://</a:t>
            </a:r>
            <a:r>
              <a:rPr lang="en-GB" sz="1400" dirty="0" smtClean="0">
                <a:hlinkClick r:id="rId2"/>
              </a:rPr>
              <a:t>www.mindtools.com/pages/article/newLDR_41.htm</a:t>
            </a:r>
            <a:r>
              <a:rPr lang="en-GB" sz="1400" dirty="0" smtClean="0"/>
              <a:t> Viewed 23/04/18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 smtClean="0">
              <a:hlinkClick r:id="rId3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 smtClean="0">
                <a:hlinkClick r:id="rId3"/>
              </a:rPr>
              <a:t>https</a:t>
            </a:r>
            <a:r>
              <a:rPr lang="en-GB" sz="1400" dirty="0">
                <a:hlinkClick r:id="rId3"/>
              </a:rPr>
              <a:t>://www.forbes.com/forbes/welcome/?toURL=https://www.forbes.com/sites/deeppatel/2017/03/22/11-powerful-traits-of-successful-leaders/&amp;refURL=https://www.google.co.uk/&amp;referrer=https://www.google.co.uk</a:t>
            </a:r>
            <a:r>
              <a:rPr lang="en-GB" sz="1400" dirty="0" smtClean="0">
                <a:hlinkClick r:id="rId3"/>
              </a:rPr>
              <a:t>/</a:t>
            </a:r>
            <a:r>
              <a:rPr lang="en-GB" sz="1400" dirty="0" smtClean="0"/>
              <a:t> Viewed 20/04/18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hlinkClick r:id="rId4"/>
              </a:rPr>
              <a:t>https://www.london.edu/programmes/executive-education/topic/leadership#.</a:t>
            </a:r>
            <a:r>
              <a:rPr lang="en-GB" sz="1400" dirty="0" smtClean="0">
                <a:hlinkClick r:id="rId4"/>
              </a:rPr>
              <a:t>Wt25t3rwbJQ</a:t>
            </a:r>
            <a:r>
              <a:rPr lang="en-GB" sz="1400" dirty="0" smtClean="0"/>
              <a:t> Viewed 20/04/18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400" dirty="0">
                <a:hlinkClick r:id="rId5"/>
              </a:rPr>
              <a:t>https://</a:t>
            </a:r>
            <a:r>
              <a:rPr lang="en-GB" sz="1400" dirty="0" smtClean="0">
                <a:hlinkClick r:id="rId5"/>
              </a:rPr>
              <a:t>www.managementstudyguide.com/importance_of_leadership.htm</a:t>
            </a:r>
            <a:r>
              <a:rPr lang="en-GB" sz="1400" dirty="0" smtClean="0"/>
              <a:t> Viewed 21/04/18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47433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3852" y="404664"/>
            <a:ext cx="2456823" cy="780504"/>
          </a:xfrm>
        </p:spPr>
        <p:txBody>
          <a:bodyPr/>
          <a:lstStyle/>
          <a:p>
            <a:r>
              <a:rPr lang="en-GB" dirty="0" smtClean="0"/>
              <a:t>Pictures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0921" y="1340768"/>
            <a:ext cx="10157354" cy="5400600"/>
          </a:xfrm>
        </p:spPr>
        <p:txBody>
          <a:bodyPr>
            <a:normAutofit/>
          </a:bodyPr>
          <a:lstStyle/>
          <a:p>
            <a:r>
              <a:rPr lang="en-GB" sz="1100" dirty="0">
                <a:hlinkClick r:id="rId2"/>
              </a:rPr>
              <a:t>https://www.google.co.uk/search?q=apple&amp;rlz=1C1GCEB_enGB794&amp;source=lnms&amp;tbm=isch&amp;sa=X&amp;ved=0ahUKEwin0IyqpNDaAhUqJcAKHel3CYoQ_AUICygC&amp;biw=3200&amp;bih=1669#imgrc=HFJO-X11dtZYCM</a:t>
            </a:r>
            <a:r>
              <a:rPr lang="en-GB" sz="1100" dirty="0" smtClean="0"/>
              <a:t>: </a:t>
            </a:r>
          </a:p>
          <a:p>
            <a:r>
              <a:rPr lang="en-GB" sz="1100" dirty="0"/>
              <a:t>https://www.google.co.uk/</a:t>
            </a:r>
            <a:r>
              <a:rPr lang="en-GB" sz="1100" dirty="0" err="1"/>
              <a:t>search?rlz</a:t>
            </a:r>
            <a:r>
              <a:rPr lang="en-GB" sz="1100" dirty="0"/>
              <a:t>=1C1GCEB_enGB794&amp;biw=3200&amp;bih=1669&amp;tbm=</a:t>
            </a:r>
            <a:r>
              <a:rPr lang="en-GB" sz="1100" dirty="0" err="1"/>
              <a:t>isch&amp;sa</a:t>
            </a:r>
            <a:r>
              <a:rPr lang="en-GB" sz="1100" dirty="0"/>
              <a:t>=1&amp;ei=</a:t>
            </a:r>
            <a:r>
              <a:rPr lang="en-GB" sz="1100" dirty="0" err="1"/>
              <a:t>RsLdWqfSIZGvgAbYuaioDQ&amp;q</a:t>
            </a:r>
            <a:r>
              <a:rPr lang="en-GB" sz="1100" dirty="0"/>
              <a:t>=</a:t>
            </a:r>
            <a:r>
              <a:rPr lang="en-GB" sz="1100" dirty="0" err="1"/>
              <a:t>leadership&amp;oq</a:t>
            </a:r>
            <a:r>
              <a:rPr lang="en-GB" sz="1100" dirty="0"/>
              <a:t>=</a:t>
            </a:r>
            <a:r>
              <a:rPr lang="en-GB" sz="1100" dirty="0" err="1"/>
              <a:t>leadership&amp;gs_l</a:t>
            </a:r>
            <a:r>
              <a:rPr lang="en-GB" sz="1100" dirty="0"/>
              <a:t>=psy-ab.3..0l7j0i67k1j0l2.211708.213926.0.214521.10.8.0.2.2.0.96.473.8.8.0....0...1c.1.64.psy-ab..0.10.489....0.fqPyS0UuEKY#imgrc=vQV292_NWur_1M</a:t>
            </a:r>
            <a:r>
              <a:rPr lang="en-GB" sz="1100" dirty="0" smtClean="0"/>
              <a:t>: </a:t>
            </a:r>
          </a:p>
          <a:p>
            <a:r>
              <a:rPr lang="en-GB" sz="1100" dirty="0"/>
              <a:t>https://www.google.co.uk/</a:t>
            </a:r>
            <a:r>
              <a:rPr lang="en-GB" sz="1100" dirty="0" err="1"/>
              <a:t>search?rlz</a:t>
            </a:r>
            <a:r>
              <a:rPr lang="en-GB" sz="1100" dirty="0"/>
              <a:t>=1C1GCEB_enGB794&amp;biw=3200&amp;bih=1669&amp;tbm=</a:t>
            </a:r>
            <a:r>
              <a:rPr lang="en-GB" sz="1100" dirty="0" err="1"/>
              <a:t>isch&amp;sa</a:t>
            </a:r>
            <a:r>
              <a:rPr lang="en-GB" sz="1100" dirty="0"/>
              <a:t>=1&amp;ei=HcPdWr-hH8eSgAar1bXoCg&amp;q=</a:t>
            </a:r>
            <a:r>
              <a:rPr lang="en-GB" sz="1100" dirty="0" err="1"/>
              <a:t>learn&amp;oq</a:t>
            </a:r>
            <a:r>
              <a:rPr lang="en-GB" sz="1100" dirty="0"/>
              <a:t>=</a:t>
            </a:r>
            <a:r>
              <a:rPr lang="en-GB" sz="1100" dirty="0" err="1"/>
              <a:t>learn&amp;gs_l</a:t>
            </a:r>
            <a:r>
              <a:rPr lang="en-GB" sz="1100" dirty="0"/>
              <a:t>=psy-ab.3..0i67k1l3j0j0i67k1l2j0l2j0i67k1l2.75535.76161.0.76460.5.5.0.0.0.0.104.369.4j1.5.0....0...1c.1.64.psy-ab..0.5.368...0i10i67k1.0.WWmCGjk4o-E#imgdii=X6Ti0sJupvzY5M:&amp;</a:t>
            </a:r>
            <a:r>
              <a:rPr lang="en-GB" sz="1100" dirty="0" err="1"/>
              <a:t>imgrc</a:t>
            </a:r>
            <a:r>
              <a:rPr lang="en-GB" sz="1100" dirty="0"/>
              <a:t>=</a:t>
            </a:r>
            <a:r>
              <a:rPr lang="en-GB" sz="1100" dirty="0" err="1"/>
              <a:t>lHmtAjEyhjqPcM</a:t>
            </a:r>
            <a:r>
              <a:rPr lang="en-GB" sz="1100" dirty="0" smtClean="0"/>
              <a:t>:</a:t>
            </a:r>
          </a:p>
          <a:p>
            <a:r>
              <a:rPr lang="en-GB" sz="1100" dirty="0"/>
              <a:t>https://www.google.co.uk/</a:t>
            </a:r>
            <a:r>
              <a:rPr lang="en-GB" sz="1100" dirty="0" err="1"/>
              <a:t>search?rlz</a:t>
            </a:r>
            <a:r>
              <a:rPr lang="en-GB" sz="1100" dirty="0"/>
              <a:t>=1C1GCEB_enGB794&amp;biw=3200&amp;bih=1669&amp;tbm=</a:t>
            </a:r>
            <a:r>
              <a:rPr lang="en-GB" sz="1100" dirty="0" err="1"/>
              <a:t>isch&amp;sa</a:t>
            </a:r>
            <a:r>
              <a:rPr lang="en-GB" sz="1100" dirty="0"/>
              <a:t>=1&amp;ei=asPdWt3kFanDgAbs5LiQDA&amp;q=</a:t>
            </a:r>
            <a:r>
              <a:rPr lang="en-GB" sz="1100" dirty="0" err="1"/>
              <a:t>hyperion+borderlands&amp;oq</a:t>
            </a:r>
            <a:r>
              <a:rPr lang="en-GB" sz="1100" dirty="0"/>
              <a:t>=</a:t>
            </a:r>
            <a:r>
              <a:rPr lang="en-GB" sz="1100" dirty="0" err="1"/>
              <a:t>hyperion+bor&amp;gs_l</a:t>
            </a:r>
            <a:r>
              <a:rPr lang="en-GB" sz="1100" dirty="0"/>
              <a:t>=psy-ab.3.0.0l4j0i8i30k1l6.52327.58643.0.59732.13.12.1.0.0.0.95.673.12.12.0....0...1c.1.64.psy-ab..0.13.679...0i67k1j0i10k1j0i5i30k1.0.ua3P6uDHMDA#imgrc=2_37ZrGD7tt-wM</a:t>
            </a:r>
            <a:r>
              <a:rPr lang="en-GB" sz="1100" dirty="0" smtClean="0"/>
              <a:t>: </a:t>
            </a:r>
          </a:p>
          <a:p>
            <a:r>
              <a:rPr lang="en-GB" sz="1100" dirty="0">
                <a:hlinkClick r:id="rId3"/>
              </a:rPr>
              <a:t>https://</a:t>
            </a:r>
            <a:r>
              <a:rPr lang="en-GB" sz="1100" dirty="0" smtClean="0">
                <a:hlinkClick r:id="rId3"/>
              </a:rPr>
              <a:t>www.google.co.uk/search?q=team&amp;hl=en&amp;source=lnms&amp;tbm=isch&amp;sa=X&amp;ved=0ahUKEwjZz4jqpdDaAhUHD8AKHfLuDR0Q_AUICigB&amp;biw=3200&amp;bih=1669</a:t>
            </a:r>
            <a:r>
              <a:rPr lang="en-GB" sz="1100" dirty="0" smtClean="0"/>
              <a:t> </a:t>
            </a:r>
          </a:p>
          <a:p>
            <a:r>
              <a:rPr lang="en-GB" sz="1100" dirty="0"/>
              <a:t>https://www.google.co.uk/</a:t>
            </a:r>
            <a:r>
              <a:rPr lang="en-GB" sz="1100" dirty="0" err="1"/>
              <a:t>search?hl</a:t>
            </a:r>
            <a:r>
              <a:rPr lang="en-GB" sz="1100" dirty="0"/>
              <a:t>=</a:t>
            </a:r>
            <a:r>
              <a:rPr lang="en-GB" sz="1100" dirty="0" err="1"/>
              <a:t>en&amp;biw</a:t>
            </a:r>
            <a:r>
              <a:rPr lang="en-GB" sz="1100" dirty="0"/>
              <a:t>=3200&amp;bih=1669&amp;tbm=</a:t>
            </a:r>
            <a:r>
              <a:rPr lang="en-GB" sz="1100" dirty="0" err="1"/>
              <a:t>isch&amp;sa</a:t>
            </a:r>
            <a:r>
              <a:rPr lang="en-GB" sz="1100" dirty="0"/>
              <a:t>=1&amp;ei=1MPdWtq4OOLEgAaP2YCQDA&amp;q=</a:t>
            </a:r>
            <a:r>
              <a:rPr lang="en-GB" sz="1100" dirty="0" err="1"/>
              <a:t>teamwork&amp;oq</a:t>
            </a:r>
            <a:r>
              <a:rPr lang="en-GB" sz="1100" dirty="0"/>
              <a:t>=</a:t>
            </a:r>
            <a:r>
              <a:rPr lang="en-GB" sz="1100" dirty="0" err="1"/>
              <a:t>teamwork&amp;gs_l</a:t>
            </a:r>
            <a:r>
              <a:rPr lang="en-GB" sz="1100" dirty="0"/>
              <a:t>=psy-ab.3..0i67k1j0l2j0i67k1j0l2j0i67k1l4.33988.34431.0.35091.4.1.0.3.3.0.46.46.1.1.0....0...1c.1.64.psy-ab..0.4.71....</a:t>
            </a:r>
            <a:r>
              <a:rPr lang="en-GB" sz="1100" dirty="0" smtClean="0"/>
              <a:t>0.O8s_Rlp1bmg </a:t>
            </a:r>
          </a:p>
          <a:p>
            <a:r>
              <a:rPr lang="en-GB" sz="1100" dirty="0"/>
              <a:t>https://www.google.co.uk/</a:t>
            </a:r>
            <a:r>
              <a:rPr lang="en-GB" sz="1100" dirty="0" err="1"/>
              <a:t>search?hl</a:t>
            </a:r>
            <a:r>
              <a:rPr lang="en-GB" sz="1100" dirty="0"/>
              <a:t>=</a:t>
            </a:r>
            <a:r>
              <a:rPr lang="en-GB" sz="1100" dirty="0" err="1"/>
              <a:t>en&amp;biw</a:t>
            </a:r>
            <a:r>
              <a:rPr lang="en-GB" sz="1100" dirty="0"/>
              <a:t>=3200&amp;bih=1669&amp;tbm=</a:t>
            </a:r>
            <a:r>
              <a:rPr lang="en-GB" sz="1100" dirty="0" err="1"/>
              <a:t>isch&amp;sa</a:t>
            </a:r>
            <a:r>
              <a:rPr lang="en-GB" sz="1100" dirty="0"/>
              <a:t>=1&amp;ei=-MPdWpKfGYyTgAbI8LGACw&amp;q=</a:t>
            </a:r>
            <a:r>
              <a:rPr lang="en-GB" sz="1100" dirty="0" err="1"/>
              <a:t>communication&amp;oq</a:t>
            </a:r>
            <a:r>
              <a:rPr lang="en-GB" sz="1100" dirty="0"/>
              <a:t>=</a:t>
            </a:r>
            <a:r>
              <a:rPr lang="en-GB" sz="1100" dirty="0" err="1"/>
              <a:t>communica&amp;gs_l</a:t>
            </a:r>
            <a:r>
              <a:rPr lang="en-GB" sz="1100" dirty="0"/>
              <a:t>=psy-ab.3.0.0i67k1l2j0j0i67k1j0j0i67k1j0l4.280035.281621.0.282383.9.6.0.3.3.0.119.354.5j1.6.0....0...1c.1.64.psy-ab..0.9.376....0.-rbMv53xiC0#imgrc=aT2i_BhN2rAIPM</a:t>
            </a:r>
            <a:r>
              <a:rPr lang="en-GB" sz="1100" dirty="0" smtClean="0"/>
              <a:t>: </a:t>
            </a:r>
          </a:p>
          <a:p>
            <a:endParaRPr lang="en-GB" sz="1100" dirty="0" smtClean="0"/>
          </a:p>
          <a:p>
            <a:endParaRPr lang="en-GB" sz="1100" dirty="0" smtClean="0"/>
          </a:p>
          <a:p>
            <a:endParaRPr lang="en-GB" sz="1200" dirty="0" smtClean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362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F769AD3B-90E4-4F81-9CF2-8BD9F607FEC3}" vid="{18F656D2-BE2F-4155-8430-D393897A45F9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1345039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The bookstacks present on most slides  make this a good choice for students, teachers, reading enthusiasts, and others in education. This presentation template contains multiple slide layouts in widescreen format (16x9) and includes a sample table and chart that you can easily  modify.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2011-11-26T00:00:00+00:00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TP102787939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694216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LocMarketGroupTiers2 xmlns="4873beb7-5857-4685-be1f-d57550cc96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301D382-32B0-43EE-932C-28906AF37617}">
  <ds:schemaRefs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1B558C7-619B-49BE-9097-7FCBDADD4EC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B5C329-08A6-4E5E-AEF1-A97828C874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724</TotalTime>
  <Words>783</Words>
  <Application>Microsoft Office PowerPoint</Application>
  <PresentationFormat>Custom</PresentationFormat>
  <Paragraphs>131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Adobe Heiti Std R</vt:lpstr>
      <vt:lpstr>Arial</vt:lpstr>
      <vt:lpstr>Century Gothic</vt:lpstr>
      <vt:lpstr>Wingdings</vt:lpstr>
      <vt:lpstr>Books 16x9</vt:lpstr>
      <vt:lpstr>Leadership or management?</vt:lpstr>
      <vt:lpstr>Hyperion Leadership Programme First in leadership  </vt:lpstr>
      <vt:lpstr>How can Hyperion benefit you?</vt:lpstr>
      <vt:lpstr>Who inspires our model?</vt:lpstr>
      <vt:lpstr>Our Leadership Model</vt:lpstr>
      <vt:lpstr>Defining Leadership? </vt:lpstr>
      <vt:lpstr>Key Leadership Traits</vt:lpstr>
      <vt:lpstr>Effective  Communication</vt:lpstr>
      <vt:lpstr>Team Building</vt:lpstr>
      <vt:lpstr>Being a leader - Guiding others </vt:lpstr>
      <vt:lpstr>Creativity and innovation</vt:lpstr>
      <vt:lpstr>Why bother with leadership?</vt:lpstr>
      <vt:lpstr>PowerPoint Presentation</vt:lpstr>
      <vt:lpstr>Reference list</vt:lpstr>
      <vt:lpstr>Pictures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Steffan Howard</dc:creator>
  <cp:lastModifiedBy>Steffan Howard (1500847)</cp:lastModifiedBy>
  <cp:revision>49</cp:revision>
  <dcterms:created xsi:type="dcterms:W3CDTF">2018-04-09T15:30:35Z</dcterms:created>
  <dcterms:modified xsi:type="dcterms:W3CDTF">2018-04-23T11:36:25Z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