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microsoft.com/office/2020/02/relationships/classificationlabels" Target="docMetadata/LabelInfo.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removePersonalInfoOnSave="1" saveSubsetFonts="1" autoCompressPictures="0">
  <p:sldMasterIdLst>
    <p:sldMasterId id="2147483648" r:id="rId1"/>
  </p:sldMasterIdLst>
  <p:notesMasterIdLst>
    <p:notesMasterId r:id="rId17"/>
  </p:notesMasterIdLst>
  <p:handoutMasterIdLst>
    <p:handoutMasterId r:id="rId18"/>
  </p:handoutMasterIdLst>
  <p:sldIdLst>
    <p:sldId id="286" r:id="rId2"/>
    <p:sldId id="267" r:id="rId3"/>
    <p:sldId id="261" r:id="rId4"/>
    <p:sldId id="298" r:id="rId5"/>
    <p:sldId id="299" r:id="rId6"/>
    <p:sldId id="301" r:id="rId7"/>
    <p:sldId id="300" r:id="rId8"/>
    <p:sldId id="302" r:id="rId9"/>
    <p:sldId id="297" r:id="rId10"/>
    <p:sldId id="303" r:id="rId11"/>
    <p:sldId id="304" r:id="rId12"/>
    <p:sldId id="305" r:id="rId13"/>
    <p:sldId id="306" r:id="rId14"/>
    <p:sldId id="262" r:id="rId15"/>
    <p:sldId id="307"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C567A"/>
    <a:srgbClr val="0D1D51"/>
    <a:srgbClr val="0072C7"/>
    <a:srgbClr val="6666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0E3FDE45-AF77-4B5C-9715-49D594BDF05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306799F8-075E-4A3A-A7F6-7FBC6576F1A4}" styleName="Themed Style 2 - Accent 3">
    <a:tblBg>
      <a:fillRef idx="3">
        <a:schemeClr val="accent3"/>
      </a:fillRef>
      <a:effectRef idx="3">
        <a:schemeClr val="accent3"/>
      </a:effectRef>
    </a:tblBg>
    <a:wholeTbl>
      <a:tcTxStyle>
        <a:fontRef idx="minor">
          <a:scrgbClr r="0" g="0" b="0"/>
        </a:fontRef>
        <a:schemeClr val="lt1"/>
      </a:tcTxStyle>
      <a:tcStyle>
        <a:tcBdr>
          <a:left>
            <a:lnRef idx="1">
              <a:schemeClr val="accent3">
                <a:tint val="50000"/>
              </a:schemeClr>
            </a:lnRef>
          </a:left>
          <a:right>
            <a:lnRef idx="1">
              <a:schemeClr val="accent3">
                <a:tint val="50000"/>
              </a:schemeClr>
            </a:lnRef>
          </a:right>
          <a:top>
            <a:lnRef idx="1">
              <a:schemeClr val="accent3">
                <a:tint val="50000"/>
              </a:schemeClr>
            </a:lnRef>
          </a:top>
          <a:bottom>
            <a:lnRef idx="1">
              <a:schemeClr val="accent3">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0505E3EF-67EA-436B-97B2-0124C06EBD24}" styleName="Medium Style 4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9831" autoAdjust="0"/>
  </p:normalViewPr>
  <p:slideViewPr>
    <p:cSldViewPr snapToGrid="0" showGuides="1">
      <p:cViewPr varScale="1">
        <p:scale>
          <a:sx n="79" d="100"/>
          <a:sy n="79" d="100"/>
        </p:scale>
        <p:origin x="594" y="51"/>
      </p:cViewPr>
      <p:guideLst>
        <p:guide orient="horz" pos="2160"/>
        <p:guide pos="3840"/>
      </p:guideLst>
    </p:cSldViewPr>
  </p:slideViewPr>
  <p:notesTextViewPr>
    <p:cViewPr>
      <p:scale>
        <a:sx n="1" d="1"/>
        <a:sy n="1" d="1"/>
      </p:scale>
      <p:origin x="0" y="0"/>
    </p:cViewPr>
  </p:notesTextViewPr>
  <p:sorterViewPr>
    <p:cViewPr>
      <p:scale>
        <a:sx n="100" d="100"/>
        <a:sy n="100" d="100"/>
      </p:scale>
      <p:origin x="0" y="0"/>
    </p:cViewPr>
  </p:sorterViewPr>
  <p:notesViewPr>
    <p:cSldViewPr snapToGrid="0">
      <p:cViewPr>
        <p:scale>
          <a:sx n="100" d="100"/>
          <a:sy n="100" d="100"/>
        </p:scale>
        <p:origin x="1560" y="-1464"/>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_rels/data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4" Type="http://schemas.openxmlformats.org/officeDocument/2006/relationships/image" Target="../media/image26.svg"/></Relationships>
</file>

<file path=ppt/diagrams/_rels/data7.xml.rels><?xml version="1.0" encoding="UTF-8" standalone="yes"?>
<Relationships xmlns="http://schemas.openxmlformats.org/package/2006/relationships"><Relationship Id="rId8" Type="http://schemas.openxmlformats.org/officeDocument/2006/relationships/image" Target="../media/image39.svg"/><Relationship Id="rId3" Type="http://schemas.openxmlformats.org/officeDocument/2006/relationships/image" Target="../media/image34.png"/><Relationship Id="rId7" Type="http://schemas.openxmlformats.org/officeDocument/2006/relationships/image" Target="../media/image38.png"/><Relationship Id="rId2" Type="http://schemas.openxmlformats.org/officeDocument/2006/relationships/image" Target="../media/image33.svg"/><Relationship Id="rId1" Type="http://schemas.openxmlformats.org/officeDocument/2006/relationships/image" Target="../media/image32.png"/><Relationship Id="rId6" Type="http://schemas.openxmlformats.org/officeDocument/2006/relationships/image" Target="../media/image37.svg"/><Relationship Id="rId5" Type="http://schemas.openxmlformats.org/officeDocument/2006/relationships/image" Target="../media/image36.png"/><Relationship Id="rId4" Type="http://schemas.openxmlformats.org/officeDocument/2006/relationships/image" Target="../media/image35.svg"/></Relationships>
</file>

<file path=ppt/diagrams/_rels/drawing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4" Type="http://schemas.openxmlformats.org/officeDocument/2006/relationships/image" Target="../media/image26.svg"/></Relationships>
</file>

<file path=ppt/diagrams/_rels/drawing7.xml.rels><?xml version="1.0" encoding="UTF-8" standalone="yes"?>
<Relationships xmlns="http://schemas.openxmlformats.org/package/2006/relationships"><Relationship Id="rId8" Type="http://schemas.openxmlformats.org/officeDocument/2006/relationships/image" Target="../media/image39.svg"/><Relationship Id="rId3" Type="http://schemas.openxmlformats.org/officeDocument/2006/relationships/image" Target="../media/image34.png"/><Relationship Id="rId7" Type="http://schemas.openxmlformats.org/officeDocument/2006/relationships/image" Target="../media/image38.png"/><Relationship Id="rId2" Type="http://schemas.openxmlformats.org/officeDocument/2006/relationships/image" Target="../media/image33.svg"/><Relationship Id="rId1" Type="http://schemas.openxmlformats.org/officeDocument/2006/relationships/image" Target="../media/image32.png"/><Relationship Id="rId6" Type="http://schemas.openxmlformats.org/officeDocument/2006/relationships/image" Target="../media/image37.svg"/><Relationship Id="rId5" Type="http://schemas.openxmlformats.org/officeDocument/2006/relationships/image" Target="../media/image36.png"/><Relationship Id="rId4" Type="http://schemas.openxmlformats.org/officeDocument/2006/relationships/image" Target="../media/image35.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C96CC4D-F140-4070-9EA4-0EFC7499ED8B}"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B54A0DF3-867D-4AE1-9A9B-EB62D0E733B1}">
      <dgm:prSet custT="1"/>
      <dgm:spPr/>
      <dgm:t>
        <a:bodyPr/>
        <a:lstStyle/>
        <a:p>
          <a:pPr algn="just">
            <a:lnSpc>
              <a:spcPct val="100000"/>
            </a:lnSpc>
          </a:pPr>
          <a:r>
            <a:rPr lang="en-US" sz="2000" b="0" i="0" dirty="0">
              <a:latin typeface="Times New Roman" panose="02020603050405020304" pitchFamily="18" charset="0"/>
              <a:cs typeface="Times New Roman" panose="02020603050405020304" pitchFamily="18" charset="0"/>
            </a:rPr>
            <a:t>Founded in 1869, Sainsbury’s is one of the largest supermarket chains in the UK.</a:t>
          </a:r>
          <a:endParaRPr lang="en-US" sz="2000" dirty="0">
            <a:latin typeface="Times New Roman" panose="02020603050405020304" pitchFamily="18" charset="0"/>
            <a:cs typeface="Times New Roman" panose="02020603050405020304" pitchFamily="18" charset="0"/>
          </a:endParaRPr>
        </a:p>
      </dgm:t>
    </dgm:pt>
    <dgm:pt modelId="{D1EF8180-D30C-49A1-B1E1-8858B4F8A2A3}" type="parTrans" cxnId="{ACBA7BFC-89FD-4DDA-9C94-203A0A4909CE}">
      <dgm:prSet/>
      <dgm:spPr/>
      <dgm:t>
        <a:bodyPr/>
        <a:lstStyle/>
        <a:p>
          <a:endParaRPr lang="en-US"/>
        </a:p>
      </dgm:t>
    </dgm:pt>
    <dgm:pt modelId="{DC9A03CA-1DA6-44A2-BB2F-033EDBD89705}" type="sibTrans" cxnId="{ACBA7BFC-89FD-4DDA-9C94-203A0A4909CE}">
      <dgm:prSet/>
      <dgm:spPr/>
      <dgm:t>
        <a:bodyPr/>
        <a:lstStyle/>
        <a:p>
          <a:endParaRPr lang="en-US"/>
        </a:p>
      </dgm:t>
    </dgm:pt>
    <dgm:pt modelId="{74B7486C-51FE-42F3-97E2-B6FF40741FA5}">
      <dgm:prSet custT="1"/>
      <dgm:spPr/>
      <dgm:t>
        <a:bodyPr/>
        <a:lstStyle/>
        <a:p>
          <a:pPr algn="just">
            <a:lnSpc>
              <a:spcPct val="100000"/>
            </a:lnSpc>
          </a:pPr>
          <a:r>
            <a:rPr lang="en-US" sz="2000" b="0" i="0" dirty="0">
              <a:latin typeface="Times New Roman" panose="02020603050405020304" pitchFamily="18" charset="0"/>
              <a:cs typeface="Times New Roman" panose="02020603050405020304" pitchFamily="18" charset="0"/>
            </a:rPr>
            <a:t>Operates over 600 supermarkets and 800 convenience stores across the country (Sainsbury’s, 2025).</a:t>
          </a:r>
          <a:endParaRPr lang="en-US" sz="2000" dirty="0">
            <a:latin typeface="Times New Roman" panose="02020603050405020304" pitchFamily="18" charset="0"/>
            <a:cs typeface="Times New Roman" panose="02020603050405020304" pitchFamily="18" charset="0"/>
          </a:endParaRPr>
        </a:p>
      </dgm:t>
    </dgm:pt>
    <dgm:pt modelId="{B6CE0699-D42C-4D09-B213-D02BFB67F9FF}" type="parTrans" cxnId="{7661F8CE-D6A1-464D-AEC4-C4DF4DF60DB9}">
      <dgm:prSet/>
      <dgm:spPr/>
      <dgm:t>
        <a:bodyPr/>
        <a:lstStyle/>
        <a:p>
          <a:endParaRPr lang="en-US"/>
        </a:p>
      </dgm:t>
    </dgm:pt>
    <dgm:pt modelId="{4536FC67-0C21-415A-9F67-D62807B2549C}" type="sibTrans" cxnId="{7661F8CE-D6A1-464D-AEC4-C4DF4DF60DB9}">
      <dgm:prSet/>
      <dgm:spPr/>
      <dgm:t>
        <a:bodyPr/>
        <a:lstStyle/>
        <a:p>
          <a:endParaRPr lang="en-US"/>
        </a:p>
      </dgm:t>
    </dgm:pt>
    <dgm:pt modelId="{1D493B19-C7A3-44DE-952A-57FBC0432C5B}">
      <dgm:prSet custT="1"/>
      <dgm:spPr/>
      <dgm:t>
        <a:bodyPr/>
        <a:lstStyle/>
        <a:p>
          <a:pPr algn="just">
            <a:lnSpc>
              <a:spcPct val="100000"/>
            </a:lnSpc>
          </a:pPr>
          <a:r>
            <a:rPr lang="en-US" sz="2000" b="0" i="0">
              <a:latin typeface="Times New Roman" panose="02020603050405020304" pitchFamily="18" charset="0"/>
              <a:cs typeface="Times New Roman" panose="02020603050405020304" pitchFamily="18" charset="0"/>
            </a:rPr>
            <a:t>Focuses on digital transformation, customer experience, and sustainability.</a:t>
          </a:r>
          <a:endParaRPr lang="en-US" sz="2000">
            <a:latin typeface="Times New Roman" panose="02020603050405020304" pitchFamily="18" charset="0"/>
            <a:cs typeface="Times New Roman" panose="02020603050405020304" pitchFamily="18" charset="0"/>
          </a:endParaRPr>
        </a:p>
      </dgm:t>
    </dgm:pt>
    <dgm:pt modelId="{348A060A-74CB-41D7-B3F5-E46D51F5059F}" type="parTrans" cxnId="{48939B84-A5C9-4AE0-9AA0-B4CCDD5F4FFF}">
      <dgm:prSet/>
      <dgm:spPr/>
      <dgm:t>
        <a:bodyPr/>
        <a:lstStyle/>
        <a:p>
          <a:endParaRPr lang="en-US"/>
        </a:p>
      </dgm:t>
    </dgm:pt>
    <dgm:pt modelId="{74FA855B-3FFB-41E6-9389-6B374BB9C60B}" type="sibTrans" cxnId="{48939B84-A5C9-4AE0-9AA0-B4CCDD5F4FFF}">
      <dgm:prSet/>
      <dgm:spPr/>
      <dgm:t>
        <a:bodyPr/>
        <a:lstStyle/>
        <a:p>
          <a:endParaRPr lang="en-US"/>
        </a:p>
      </dgm:t>
    </dgm:pt>
    <dgm:pt modelId="{C2E6C11F-D90F-461C-860F-F79459372431}">
      <dgm:prSet custT="1"/>
      <dgm:spPr/>
      <dgm:t>
        <a:bodyPr/>
        <a:lstStyle/>
        <a:p>
          <a:pPr algn="just">
            <a:lnSpc>
              <a:spcPct val="100000"/>
            </a:lnSpc>
          </a:pPr>
          <a:r>
            <a:rPr lang="en-US" sz="2000" b="0" i="0" dirty="0">
              <a:latin typeface="Times New Roman" panose="02020603050405020304" pitchFamily="18" charset="0"/>
              <a:cs typeface="Times New Roman" panose="02020603050405020304" pitchFamily="18" charset="0"/>
            </a:rPr>
            <a:t>The company aims to build skilled teams to support innovation and business transformation.</a:t>
          </a:r>
          <a:endParaRPr lang="en-US" sz="2000" dirty="0">
            <a:latin typeface="Times New Roman" panose="02020603050405020304" pitchFamily="18" charset="0"/>
            <a:cs typeface="Times New Roman" panose="02020603050405020304" pitchFamily="18" charset="0"/>
          </a:endParaRPr>
        </a:p>
      </dgm:t>
    </dgm:pt>
    <dgm:pt modelId="{264BCCFC-7A9D-4468-9B94-D442C01CC6F0}" type="parTrans" cxnId="{085A7273-CF9A-414A-95BC-99BAC154FE32}">
      <dgm:prSet/>
      <dgm:spPr/>
      <dgm:t>
        <a:bodyPr/>
        <a:lstStyle/>
        <a:p>
          <a:endParaRPr lang="en-US"/>
        </a:p>
      </dgm:t>
    </dgm:pt>
    <dgm:pt modelId="{87C3E654-41B0-4365-BBFA-D4FE5D245347}" type="sibTrans" cxnId="{085A7273-CF9A-414A-95BC-99BAC154FE32}">
      <dgm:prSet/>
      <dgm:spPr/>
      <dgm:t>
        <a:bodyPr/>
        <a:lstStyle/>
        <a:p>
          <a:endParaRPr lang="en-US"/>
        </a:p>
      </dgm:t>
    </dgm:pt>
    <dgm:pt modelId="{E26E16FE-CC25-48AB-AEE7-208675902AB0}">
      <dgm:prSet custT="1"/>
      <dgm:spPr/>
      <dgm:t>
        <a:bodyPr/>
        <a:lstStyle/>
        <a:p>
          <a:pPr algn="just">
            <a:lnSpc>
              <a:spcPct val="100000"/>
            </a:lnSpc>
          </a:pPr>
          <a:r>
            <a:rPr lang="en-US" sz="2000" dirty="0">
              <a:latin typeface="Times New Roman" panose="02020603050405020304" pitchFamily="18" charset="0"/>
              <a:cs typeface="Times New Roman" panose="02020603050405020304" pitchFamily="18" charset="0"/>
            </a:rPr>
            <a:t>Recently investing in technology-driven roles to improve online shopping and supply chain efficiency.</a:t>
          </a:r>
        </a:p>
      </dgm:t>
    </dgm:pt>
    <dgm:pt modelId="{BDA4B9A4-B93B-4E95-AA95-8F0F5D64D180}" type="parTrans" cxnId="{281CEDC4-E2D2-4BF5-A187-CCAEE52A9DF6}">
      <dgm:prSet/>
      <dgm:spPr/>
      <dgm:t>
        <a:bodyPr/>
        <a:lstStyle/>
        <a:p>
          <a:endParaRPr lang="en-US"/>
        </a:p>
      </dgm:t>
    </dgm:pt>
    <dgm:pt modelId="{28582A6F-7D39-4810-9A6E-923D5E768E16}" type="sibTrans" cxnId="{281CEDC4-E2D2-4BF5-A187-CCAEE52A9DF6}">
      <dgm:prSet/>
      <dgm:spPr/>
      <dgm:t>
        <a:bodyPr/>
        <a:lstStyle/>
        <a:p>
          <a:endParaRPr lang="en-US"/>
        </a:p>
      </dgm:t>
    </dgm:pt>
    <dgm:pt modelId="{6B11F2FE-031F-4473-A53D-680BB0992B43}" type="pres">
      <dgm:prSet presAssocID="{2C96CC4D-F140-4070-9EA4-0EFC7499ED8B}" presName="vert0" presStyleCnt="0">
        <dgm:presLayoutVars>
          <dgm:dir/>
          <dgm:animOne val="branch"/>
          <dgm:animLvl val="lvl"/>
        </dgm:presLayoutVars>
      </dgm:prSet>
      <dgm:spPr/>
    </dgm:pt>
    <dgm:pt modelId="{EE015228-774A-421B-ABE3-9C0EECDAA550}" type="pres">
      <dgm:prSet presAssocID="{B54A0DF3-867D-4AE1-9A9B-EB62D0E733B1}" presName="thickLine" presStyleLbl="alignNode1" presStyleIdx="0" presStyleCnt="5" custLinFactNeighborX="1137" custLinFactNeighborY="-22992"/>
      <dgm:spPr/>
    </dgm:pt>
    <dgm:pt modelId="{BCAB3085-0199-4F83-8C5F-86CE4DDB1B61}" type="pres">
      <dgm:prSet presAssocID="{B54A0DF3-867D-4AE1-9A9B-EB62D0E733B1}" presName="horz1" presStyleCnt="0"/>
      <dgm:spPr/>
    </dgm:pt>
    <dgm:pt modelId="{ECB79B5C-92EE-42DA-AA8C-686DB19BE6B5}" type="pres">
      <dgm:prSet presAssocID="{B54A0DF3-867D-4AE1-9A9B-EB62D0E733B1}" presName="tx1" presStyleLbl="revTx" presStyleIdx="0" presStyleCnt="5"/>
      <dgm:spPr/>
    </dgm:pt>
    <dgm:pt modelId="{872A46BF-D2AD-4EAC-A1D1-DB834114E2A4}" type="pres">
      <dgm:prSet presAssocID="{B54A0DF3-867D-4AE1-9A9B-EB62D0E733B1}" presName="vert1" presStyleCnt="0"/>
      <dgm:spPr/>
    </dgm:pt>
    <dgm:pt modelId="{3CA5042B-1E43-42CB-AE81-F0795C339699}" type="pres">
      <dgm:prSet presAssocID="{74B7486C-51FE-42F3-97E2-B6FF40741FA5}" presName="thickLine" presStyleLbl="alignNode1" presStyleIdx="1" presStyleCnt="5"/>
      <dgm:spPr/>
    </dgm:pt>
    <dgm:pt modelId="{8D5A3138-BCA6-47DD-9EFA-8BCDF4E631D2}" type="pres">
      <dgm:prSet presAssocID="{74B7486C-51FE-42F3-97E2-B6FF40741FA5}" presName="horz1" presStyleCnt="0"/>
      <dgm:spPr/>
    </dgm:pt>
    <dgm:pt modelId="{7AD5E386-88AE-4498-BC56-CB85664A3B6E}" type="pres">
      <dgm:prSet presAssocID="{74B7486C-51FE-42F3-97E2-B6FF40741FA5}" presName="tx1" presStyleLbl="revTx" presStyleIdx="1" presStyleCnt="5"/>
      <dgm:spPr/>
    </dgm:pt>
    <dgm:pt modelId="{8AB32355-5378-4B16-9B53-15398F8D0D96}" type="pres">
      <dgm:prSet presAssocID="{74B7486C-51FE-42F3-97E2-B6FF40741FA5}" presName="vert1" presStyleCnt="0"/>
      <dgm:spPr/>
    </dgm:pt>
    <dgm:pt modelId="{34E16E65-9E7F-43AE-A0A8-648877E64003}" type="pres">
      <dgm:prSet presAssocID="{1D493B19-C7A3-44DE-952A-57FBC0432C5B}" presName="thickLine" presStyleLbl="alignNode1" presStyleIdx="2" presStyleCnt="5"/>
      <dgm:spPr/>
    </dgm:pt>
    <dgm:pt modelId="{9D67200B-85C6-4BD1-AB98-755AC06B8541}" type="pres">
      <dgm:prSet presAssocID="{1D493B19-C7A3-44DE-952A-57FBC0432C5B}" presName="horz1" presStyleCnt="0"/>
      <dgm:spPr/>
    </dgm:pt>
    <dgm:pt modelId="{A9CC66AB-3435-49AC-B3A0-28C15A4D586F}" type="pres">
      <dgm:prSet presAssocID="{1D493B19-C7A3-44DE-952A-57FBC0432C5B}" presName="tx1" presStyleLbl="revTx" presStyleIdx="2" presStyleCnt="5"/>
      <dgm:spPr/>
    </dgm:pt>
    <dgm:pt modelId="{AC594C56-69E5-49B4-B496-12B00B996D9B}" type="pres">
      <dgm:prSet presAssocID="{1D493B19-C7A3-44DE-952A-57FBC0432C5B}" presName="vert1" presStyleCnt="0"/>
      <dgm:spPr/>
    </dgm:pt>
    <dgm:pt modelId="{66185C56-CDA8-4C25-B337-846E624426C9}" type="pres">
      <dgm:prSet presAssocID="{C2E6C11F-D90F-461C-860F-F79459372431}" presName="thickLine" presStyleLbl="alignNode1" presStyleIdx="3" presStyleCnt="5"/>
      <dgm:spPr/>
    </dgm:pt>
    <dgm:pt modelId="{BCA78B0F-2833-43AD-99E7-BB9DACF51127}" type="pres">
      <dgm:prSet presAssocID="{C2E6C11F-D90F-461C-860F-F79459372431}" presName="horz1" presStyleCnt="0"/>
      <dgm:spPr/>
    </dgm:pt>
    <dgm:pt modelId="{8E37757C-96F8-4D2A-AD5A-5335018689E5}" type="pres">
      <dgm:prSet presAssocID="{C2E6C11F-D90F-461C-860F-F79459372431}" presName="tx1" presStyleLbl="revTx" presStyleIdx="3" presStyleCnt="5"/>
      <dgm:spPr/>
    </dgm:pt>
    <dgm:pt modelId="{87EF494B-FEF8-495A-B7EA-0C4BB18A802D}" type="pres">
      <dgm:prSet presAssocID="{C2E6C11F-D90F-461C-860F-F79459372431}" presName="vert1" presStyleCnt="0"/>
      <dgm:spPr/>
    </dgm:pt>
    <dgm:pt modelId="{732F5F4C-41A3-4488-AC0A-3C9E007D5BBE}" type="pres">
      <dgm:prSet presAssocID="{E26E16FE-CC25-48AB-AEE7-208675902AB0}" presName="thickLine" presStyleLbl="alignNode1" presStyleIdx="4" presStyleCnt="5"/>
      <dgm:spPr/>
    </dgm:pt>
    <dgm:pt modelId="{2D8EAE17-AD75-480E-B491-94D70C90762D}" type="pres">
      <dgm:prSet presAssocID="{E26E16FE-CC25-48AB-AEE7-208675902AB0}" presName="horz1" presStyleCnt="0"/>
      <dgm:spPr/>
    </dgm:pt>
    <dgm:pt modelId="{5DE7B0CD-F892-43DF-B3C2-628B69FC777E}" type="pres">
      <dgm:prSet presAssocID="{E26E16FE-CC25-48AB-AEE7-208675902AB0}" presName="tx1" presStyleLbl="revTx" presStyleIdx="4" presStyleCnt="5"/>
      <dgm:spPr/>
    </dgm:pt>
    <dgm:pt modelId="{E13F7388-AEAF-480B-9928-A379F529FBA8}" type="pres">
      <dgm:prSet presAssocID="{E26E16FE-CC25-48AB-AEE7-208675902AB0}" presName="vert1" presStyleCnt="0"/>
      <dgm:spPr/>
    </dgm:pt>
  </dgm:ptLst>
  <dgm:cxnLst>
    <dgm:cxn modelId="{88BA5008-6ED5-4211-9454-1C19B517E224}" type="presOf" srcId="{C2E6C11F-D90F-461C-860F-F79459372431}" destId="{8E37757C-96F8-4D2A-AD5A-5335018689E5}" srcOrd="0" destOrd="0" presId="urn:microsoft.com/office/officeart/2008/layout/LinedList"/>
    <dgm:cxn modelId="{685C1F0D-2F18-4F4F-8FA8-A21A2F422321}" type="presOf" srcId="{E26E16FE-CC25-48AB-AEE7-208675902AB0}" destId="{5DE7B0CD-F892-43DF-B3C2-628B69FC777E}" srcOrd="0" destOrd="0" presId="urn:microsoft.com/office/officeart/2008/layout/LinedList"/>
    <dgm:cxn modelId="{369DF40E-6FE8-4F06-914D-E0E240A72CB7}" type="presOf" srcId="{74B7486C-51FE-42F3-97E2-B6FF40741FA5}" destId="{7AD5E386-88AE-4498-BC56-CB85664A3B6E}" srcOrd="0" destOrd="0" presId="urn:microsoft.com/office/officeart/2008/layout/LinedList"/>
    <dgm:cxn modelId="{2435B82E-9F73-46C0-B4E2-19F1B889C3EF}" type="presOf" srcId="{2C96CC4D-F140-4070-9EA4-0EFC7499ED8B}" destId="{6B11F2FE-031F-4473-A53D-680BB0992B43}" srcOrd="0" destOrd="0" presId="urn:microsoft.com/office/officeart/2008/layout/LinedList"/>
    <dgm:cxn modelId="{085A7273-CF9A-414A-95BC-99BAC154FE32}" srcId="{2C96CC4D-F140-4070-9EA4-0EFC7499ED8B}" destId="{C2E6C11F-D90F-461C-860F-F79459372431}" srcOrd="3" destOrd="0" parTransId="{264BCCFC-7A9D-4468-9B94-D442C01CC6F0}" sibTransId="{87C3E654-41B0-4365-BBFA-D4FE5D245347}"/>
    <dgm:cxn modelId="{48939B84-A5C9-4AE0-9AA0-B4CCDD5F4FFF}" srcId="{2C96CC4D-F140-4070-9EA4-0EFC7499ED8B}" destId="{1D493B19-C7A3-44DE-952A-57FBC0432C5B}" srcOrd="2" destOrd="0" parTransId="{348A060A-74CB-41D7-B3F5-E46D51F5059F}" sibTransId="{74FA855B-3FFB-41E6-9389-6B374BB9C60B}"/>
    <dgm:cxn modelId="{46702185-2FA4-4568-9B5D-2AD787E1C2A8}" type="presOf" srcId="{B54A0DF3-867D-4AE1-9A9B-EB62D0E733B1}" destId="{ECB79B5C-92EE-42DA-AA8C-686DB19BE6B5}" srcOrd="0" destOrd="0" presId="urn:microsoft.com/office/officeart/2008/layout/LinedList"/>
    <dgm:cxn modelId="{281CEDC4-E2D2-4BF5-A187-CCAEE52A9DF6}" srcId="{2C96CC4D-F140-4070-9EA4-0EFC7499ED8B}" destId="{E26E16FE-CC25-48AB-AEE7-208675902AB0}" srcOrd="4" destOrd="0" parTransId="{BDA4B9A4-B93B-4E95-AA95-8F0F5D64D180}" sibTransId="{28582A6F-7D39-4810-9A6E-923D5E768E16}"/>
    <dgm:cxn modelId="{7661F8CE-D6A1-464D-AEC4-C4DF4DF60DB9}" srcId="{2C96CC4D-F140-4070-9EA4-0EFC7499ED8B}" destId="{74B7486C-51FE-42F3-97E2-B6FF40741FA5}" srcOrd="1" destOrd="0" parTransId="{B6CE0699-D42C-4D09-B213-D02BFB67F9FF}" sibTransId="{4536FC67-0C21-415A-9F67-D62807B2549C}"/>
    <dgm:cxn modelId="{DD6470F6-7CBF-489F-8016-F225AC59AAC9}" type="presOf" srcId="{1D493B19-C7A3-44DE-952A-57FBC0432C5B}" destId="{A9CC66AB-3435-49AC-B3A0-28C15A4D586F}" srcOrd="0" destOrd="0" presId="urn:microsoft.com/office/officeart/2008/layout/LinedList"/>
    <dgm:cxn modelId="{ACBA7BFC-89FD-4DDA-9C94-203A0A4909CE}" srcId="{2C96CC4D-F140-4070-9EA4-0EFC7499ED8B}" destId="{B54A0DF3-867D-4AE1-9A9B-EB62D0E733B1}" srcOrd="0" destOrd="0" parTransId="{D1EF8180-D30C-49A1-B1E1-8858B4F8A2A3}" sibTransId="{DC9A03CA-1DA6-44A2-BB2F-033EDBD89705}"/>
    <dgm:cxn modelId="{D835FEB6-AF88-4719-A077-CFE13C91F05B}" type="presParOf" srcId="{6B11F2FE-031F-4473-A53D-680BB0992B43}" destId="{EE015228-774A-421B-ABE3-9C0EECDAA550}" srcOrd="0" destOrd="0" presId="urn:microsoft.com/office/officeart/2008/layout/LinedList"/>
    <dgm:cxn modelId="{F802228F-ADD8-4A98-B853-2DBC6E42596A}" type="presParOf" srcId="{6B11F2FE-031F-4473-A53D-680BB0992B43}" destId="{BCAB3085-0199-4F83-8C5F-86CE4DDB1B61}" srcOrd="1" destOrd="0" presId="urn:microsoft.com/office/officeart/2008/layout/LinedList"/>
    <dgm:cxn modelId="{30FE503E-D239-47EB-89C9-7BF097C1F234}" type="presParOf" srcId="{BCAB3085-0199-4F83-8C5F-86CE4DDB1B61}" destId="{ECB79B5C-92EE-42DA-AA8C-686DB19BE6B5}" srcOrd="0" destOrd="0" presId="urn:microsoft.com/office/officeart/2008/layout/LinedList"/>
    <dgm:cxn modelId="{7602DE71-C493-4C4D-AE70-DF645CB27A9D}" type="presParOf" srcId="{BCAB3085-0199-4F83-8C5F-86CE4DDB1B61}" destId="{872A46BF-D2AD-4EAC-A1D1-DB834114E2A4}" srcOrd="1" destOrd="0" presId="urn:microsoft.com/office/officeart/2008/layout/LinedList"/>
    <dgm:cxn modelId="{EAD2226B-B7BA-4FBD-B0BD-5CCD18AE6CB5}" type="presParOf" srcId="{6B11F2FE-031F-4473-A53D-680BB0992B43}" destId="{3CA5042B-1E43-42CB-AE81-F0795C339699}" srcOrd="2" destOrd="0" presId="urn:microsoft.com/office/officeart/2008/layout/LinedList"/>
    <dgm:cxn modelId="{2743530F-77A5-4A62-B8DC-2E81E40DFC9E}" type="presParOf" srcId="{6B11F2FE-031F-4473-A53D-680BB0992B43}" destId="{8D5A3138-BCA6-47DD-9EFA-8BCDF4E631D2}" srcOrd="3" destOrd="0" presId="urn:microsoft.com/office/officeart/2008/layout/LinedList"/>
    <dgm:cxn modelId="{1DD9A805-E28B-46AB-BBF8-7D0A847540C0}" type="presParOf" srcId="{8D5A3138-BCA6-47DD-9EFA-8BCDF4E631D2}" destId="{7AD5E386-88AE-4498-BC56-CB85664A3B6E}" srcOrd="0" destOrd="0" presId="urn:microsoft.com/office/officeart/2008/layout/LinedList"/>
    <dgm:cxn modelId="{432690F1-8058-45EE-A18B-7B1C87995847}" type="presParOf" srcId="{8D5A3138-BCA6-47DD-9EFA-8BCDF4E631D2}" destId="{8AB32355-5378-4B16-9B53-15398F8D0D96}" srcOrd="1" destOrd="0" presId="urn:microsoft.com/office/officeart/2008/layout/LinedList"/>
    <dgm:cxn modelId="{BBDB0475-BC7C-4FB5-98BB-ACE25DD20C27}" type="presParOf" srcId="{6B11F2FE-031F-4473-A53D-680BB0992B43}" destId="{34E16E65-9E7F-43AE-A0A8-648877E64003}" srcOrd="4" destOrd="0" presId="urn:microsoft.com/office/officeart/2008/layout/LinedList"/>
    <dgm:cxn modelId="{5B20A485-B3D6-444E-B565-8C302C022C95}" type="presParOf" srcId="{6B11F2FE-031F-4473-A53D-680BB0992B43}" destId="{9D67200B-85C6-4BD1-AB98-755AC06B8541}" srcOrd="5" destOrd="0" presId="urn:microsoft.com/office/officeart/2008/layout/LinedList"/>
    <dgm:cxn modelId="{5CCE8B1E-97B3-4FEC-B2D9-B14359E73A83}" type="presParOf" srcId="{9D67200B-85C6-4BD1-AB98-755AC06B8541}" destId="{A9CC66AB-3435-49AC-B3A0-28C15A4D586F}" srcOrd="0" destOrd="0" presId="urn:microsoft.com/office/officeart/2008/layout/LinedList"/>
    <dgm:cxn modelId="{D6086632-ED69-4F24-A5D1-75D737774575}" type="presParOf" srcId="{9D67200B-85C6-4BD1-AB98-755AC06B8541}" destId="{AC594C56-69E5-49B4-B496-12B00B996D9B}" srcOrd="1" destOrd="0" presId="urn:microsoft.com/office/officeart/2008/layout/LinedList"/>
    <dgm:cxn modelId="{01F91826-7AB3-4B68-A557-B5C8B9A77745}" type="presParOf" srcId="{6B11F2FE-031F-4473-A53D-680BB0992B43}" destId="{66185C56-CDA8-4C25-B337-846E624426C9}" srcOrd="6" destOrd="0" presId="urn:microsoft.com/office/officeart/2008/layout/LinedList"/>
    <dgm:cxn modelId="{8674A57B-195B-49EB-8F94-087317A893AF}" type="presParOf" srcId="{6B11F2FE-031F-4473-A53D-680BB0992B43}" destId="{BCA78B0F-2833-43AD-99E7-BB9DACF51127}" srcOrd="7" destOrd="0" presId="urn:microsoft.com/office/officeart/2008/layout/LinedList"/>
    <dgm:cxn modelId="{9DDB063B-678A-4705-B6D8-C2C189BB257A}" type="presParOf" srcId="{BCA78B0F-2833-43AD-99E7-BB9DACF51127}" destId="{8E37757C-96F8-4D2A-AD5A-5335018689E5}" srcOrd="0" destOrd="0" presId="urn:microsoft.com/office/officeart/2008/layout/LinedList"/>
    <dgm:cxn modelId="{55C7A8DA-2489-49C7-B74D-3B5E00F8A8BA}" type="presParOf" srcId="{BCA78B0F-2833-43AD-99E7-BB9DACF51127}" destId="{87EF494B-FEF8-495A-B7EA-0C4BB18A802D}" srcOrd="1" destOrd="0" presId="urn:microsoft.com/office/officeart/2008/layout/LinedList"/>
    <dgm:cxn modelId="{0325B9F6-E9F4-43C5-8454-EA621868B5E8}" type="presParOf" srcId="{6B11F2FE-031F-4473-A53D-680BB0992B43}" destId="{732F5F4C-41A3-4488-AC0A-3C9E007D5BBE}" srcOrd="8" destOrd="0" presId="urn:microsoft.com/office/officeart/2008/layout/LinedList"/>
    <dgm:cxn modelId="{18BDE449-2C70-425A-AA1D-1380853EF1B7}" type="presParOf" srcId="{6B11F2FE-031F-4473-A53D-680BB0992B43}" destId="{2D8EAE17-AD75-480E-B491-94D70C90762D}" srcOrd="9" destOrd="0" presId="urn:microsoft.com/office/officeart/2008/layout/LinedList"/>
    <dgm:cxn modelId="{FC28A382-CFB0-44E5-A0A5-2168533B6277}" type="presParOf" srcId="{2D8EAE17-AD75-480E-B491-94D70C90762D}" destId="{5DE7B0CD-F892-43DF-B3C2-628B69FC777E}" srcOrd="0" destOrd="0" presId="urn:microsoft.com/office/officeart/2008/layout/LinedList"/>
    <dgm:cxn modelId="{D5B32E9A-31B5-4FF5-B24E-665EEB2BBF55}" type="presParOf" srcId="{2D8EAE17-AD75-480E-B491-94D70C90762D}" destId="{E13F7388-AEAF-480B-9928-A379F529FBA8}"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D1B1DC8-3D55-4B6B-A89A-938F27D1D91D}" type="doc">
      <dgm:prSet loTypeId="urn:microsoft.com/office/officeart/2005/8/layout/process4" loCatId="list" qsTypeId="urn:microsoft.com/office/officeart/2005/8/quickstyle/simple5" qsCatId="simple" csTypeId="urn:microsoft.com/office/officeart/2005/8/colors/accent0_1" csCatId="mainScheme"/>
      <dgm:spPr/>
      <dgm:t>
        <a:bodyPr/>
        <a:lstStyle/>
        <a:p>
          <a:endParaRPr lang="en-US"/>
        </a:p>
      </dgm:t>
    </dgm:pt>
    <dgm:pt modelId="{588BD33F-2A96-47CF-A00D-5A3E36A44434}">
      <dgm:prSet custT="1"/>
      <dgm:spPr/>
      <dgm:t>
        <a:bodyPr/>
        <a:lstStyle/>
        <a:p>
          <a:r>
            <a:rPr lang="en-US" sz="1800" b="0" i="0">
              <a:latin typeface="Times New Roman" panose="02020603050405020304" pitchFamily="18" charset="0"/>
              <a:cs typeface="Times New Roman" panose="02020603050405020304" pitchFamily="18" charset="0"/>
            </a:rPr>
            <a:t>Step 1: Identify vacancy and workforce needs.</a:t>
          </a:r>
          <a:endParaRPr lang="en-US" sz="1800">
            <a:latin typeface="Times New Roman" panose="02020603050405020304" pitchFamily="18" charset="0"/>
            <a:cs typeface="Times New Roman" panose="02020603050405020304" pitchFamily="18" charset="0"/>
          </a:endParaRPr>
        </a:p>
      </dgm:t>
    </dgm:pt>
    <dgm:pt modelId="{6C4390A7-FF04-4029-A2C3-2F1EA1D17DD2}" type="parTrans" cxnId="{3201EFF8-0E5D-4FF0-9AE9-1F0E2B9AACE6}">
      <dgm:prSet/>
      <dgm:spPr/>
      <dgm:t>
        <a:bodyPr/>
        <a:lstStyle/>
        <a:p>
          <a:endParaRPr lang="en-US"/>
        </a:p>
      </dgm:t>
    </dgm:pt>
    <dgm:pt modelId="{D568364C-B1DF-45DA-9711-B72A83FA3170}" type="sibTrans" cxnId="{3201EFF8-0E5D-4FF0-9AE9-1F0E2B9AACE6}">
      <dgm:prSet/>
      <dgm:spPr/>
      <dgm:t>
        <a:bodyPr/>
        <a:lstStyle/>
        <a:p>
          <a:endParaRPr lang="en-US"/>
        </a:p>
      </dgm:t>
    </dgm:pt>
    <dgm:pt modelId="{A8BA83C8-1E37-4263-93CA-8118005C3966}">
      <dgm:prSet custT="1"/>
      <dgm:spPr/>
      <dgm:t>
        <a:bodyPr/>
        <a:lstStyle/>
        <a:p>
          <a:r>
            <a:rPr lang="en-US" sz="1800" b="0" i="0">
              <a:latin typeface="Times New Roman" panose="02020603050405020304" pitchFamily="18" charset="0"/>
              <a:cs typeface="Times New Roman" panose="02020603050405020304" pitchFamily="18" charset="0"/>
            </a:rPr>
            <a:t>Step 2: Conduct job analysis to define duties and skills.</a:t>
          </a:r>
          <a:endParaRPr lang="en-US" sz="1800">
            <a:latin typeface="Times New Roman" panose="02020603050405020304" pitchFamily="18" charset="0"/>
            <a:cs typeface="Times New Roman" panose="02020603050405020304" pitchFamily="18" charset="0"/>
          </a:endParaRPr>
        </a:p>
      </dgm:t>
    </dgm:pt>
    <dgm:pt modelId="{D6CE2AC8-AABC-4768-B40E-0D9B192DE2C8}" type="parTrans" cxnId="{39E78130-35AC-4C18-9E3C-AFF4E5D10BBC}">
      <dgm:prSet/>
      <dgm:spPr/>
      <dgm:t>
        <a:bodyPr/>
        <a:lstStyle/>
        <a:p>
          <a:endParaRPr lang="en-US"/>
        </a:p>
      </dgm:t>
    </dgm:pt>
    <dgm:pt modelId="{21126C87-6EB2-4BF0-811D-BA8C049E5D98}" type="sibTrans" cxnId="{39E78130-35AC-4C18-9E3C-AFF4E5D10BBC}">
      <dgm:prSet/>
      <dgm:spPr/>
      <dgm:t>
        <a:bodyPr/>
        <a:lstStyle/>
        <a:p>
          <a:endParaRPr lang="en-US"/>
        </a:p>
      </dgm:t>
    </dgm:pt>
    <dgm:pt modelId="{9636DAC2-6745-44CB-A716-BE095410ACBA}">
      <dgm:prSet custT="1"/>
      <dgm:spPr/>
      <dgm:t>
        <a:bodyPr/>
        <a:lstStyle/>
        <a:p>
          <a:r>
            <a:rPr lang="en-US" sz="1800" b="0" i="0">
              <a:latin typeface="Times New Roman" panose="02020603050405020304" pitchFamily="18" charset="0"/>
              <a:cs typeface="Times New Roman" panose="02020603050405020304" pitchFamily="18" charset="0"/>
            </a:rPr>
            <a:t>Step 3: Prepare job description and person specification.</a:t>
          </a:r>
          <a:endParaRPr lang="en-US" sz="1800">
            <a:latin typeface="Times New Roman" panose="02020603050405020304" pitchFamily="18" charset="0"/>
            <a:cs typeface="Times New Roman" panose="02020603050405020304" pitchFamily="18" charset="0"/>
          </a:endParaRPr>
        </a:p>
      </dgm:t>
    </dgm:pt>
    <dgm:pt modelId="{C5EF44A8-5EAF-43A9-B92A-EBB111C0AC74}" type="parTrans" cxnId="{29EEC747-E36E-4DF7-B931-BDA915521EEB}">
      <dgm:prSet/>
      <dgm:spPr/>
      <dgm:t>
        <a:bodyPr/>
        <a:lstStyle/>
        <a:p>
          <a:endParaRPr lang="en-US"/>
        </a:p>
      </dgm:t>
    </dgm:pt>
    <dgm:pt modelId="{827A1A42-BE98-493A-9681-EE00E6F74276}" type="sibTrans" cxnId="{29EEC747-E36E-4DF7-B931-BDA915521EEB}">
      <dgm:prSet/>
      <dgm:spPr/>
      <dgm:t>
        <a:bodyPr/>
        <a:lstStyle/>
        <a:p>
          <a:endParaRPr lang="en-US"/>
        </a:p>
      </dgm:t>
    </dgm:pt>
    <dgm:pt modelId="{D6C0AB7D-E28E-40DA-9A3E-DFD69660E724}">
      <dgm:prSet custT="1"/>
      <dgm:spPr/>
      <dgm:t>
        <a:bodyPr/>
        <a:lstStyle/>
        <a:p>
          <a:r>
            <a:rPr lang="en-US" sz="1800" b="0" i="0">
              <a:latin typeface="Times New Roman" panose="02020603050405020304" pitchFamily="18" charset="0"/>
              <a:cs typeface="Times New Roman" panose="02020603050405020304" pitchFamily="18" charset="0"/>
            </a:rPr>
            <a:t>Step 4: Advertise internally and externally.</a:t>
          </a:r>
          <a:endParaRPr lang="en-US" sz="1800">
            <a:latin typeface="Times New Roman" panose="02020603050405020304" pitchFamily="18" charset="0"/>
            <a:cs typeface="Times New Roman" panose="02020603050405020304" pitchFamily="18" charset="0"/>
          </a:endParaRPr>
        </a:p>
      </dgm:t>
    </dgm:pt>
    <dgm:pt modelId="{19906F33-2A72-40C6-A387-4C9642D915AD}" type="parTrans" cxnId="{E654A993-1323-4222-A311-4B46487447A6}">
      <dgm:prSet/>
      <dgm:spPr/>
      <dgm:t>
        <a:bodyPr/>
        <a:lstStyle/>
        <a:p>
          <a:endParaRPr lang="en-US"/>
        </a:p>
      </dgm:t>
    </dgm:pt>
    <dgm:pt modelId="{15949382-F652-4D62-904A-04D9856EC71A}" type="sibTrans" cxnId="{E654A993-1323-4222-A311-4B46487447A6}">
      <dgm:prSet/>
      <dgm:spPr/>
      <dgm:t>
        <a:bodyPr/>
        <a:lstStyle/>
        <a:p>
          <a:endParaRPr lang="en-US"/>
        </a:p>
      </dgm:t>
    </dgm:pt>
    <dgm:pt modelId="{C0775F2B-035E-481F-A6E4-70A7ECE53761}">
      <dgm:prSet custT="1"/>
      <dgm:spPr/>
      <dgm:t>
        <a:bodyPr/>
        <a:lstStyle/>
        <a:p>
          <a:r>
            <a:rPr lang="en-US" sz="1800" b="0" i="0">
              <a:latin typeface="Times New Roman" panose="02020603050405020304" pitchFamily="18" charset="0"/>
              <a:cs typeface="Times New Roman" panose="02020603050405020304" pitchFamily="18" charset="0"/>
            </a:rPr>
            <a:t>Step 5: Shortlist candidates based on fair and transparent criteria.</a:t>
          </a:r>
          <a:endParaRPr lang="en-US" sz="1800">
            <a:latin typeface="Times New Roman" panose="02020603050405020304" pitchFamily="18" charset="0"/>
            <a:cs typeface="Times New Roman" panose="02020603050405020304" pitchFamily="18" charset="0"/>
          </a:endParaRPr>
        </a:p>
      </dgm:t>
    </dgm:pt>
    <dgm:pt modelId="{B405B4D9-C507-4465-AFEB-5FD73BD0CDCF}" type="parTrans" cxnId="{040D4245-EEE3-4AA2-8015-3162B5364FE0}">
      <dgm:prSet/>
      <dgm:spPr/>
      <dgm:t>
        <a:bodyPr/>
        <a:lstStyle/>
        <a:p>
          <a:endParaRPr lang="en-US"/>
        </a:p>
      </dgm:t>
    </dgm:pt>
    <dgm:pt modelId="{91A86D0E-4850-46D7-9846-8E36950D6D7F}" type="sibTrans" cxnId="{040D4245-EEE3-4AA2-8015-3162B5364FE0}">
      <dgm:prSet/>
      <dgm:spPr/>
      <dgm:t>
        <a:bodyPr/>
        <a:lstStyle/>
        <a:p>
          <a:endParaRPr lang="en-US"/>
        </a:p>
      </dgm:t>
    </dgm:pt>
    <dgm:pt modelId="{432A68DD-3168-476A-880B-44622BB7BF68}">
      <dgm:prSet custT="1"/>
      <dgm:spPr/>
      <dgm:t>
        <a:bodyPr/>
        <a:lstStyle/>
        <a:p>
          <a:r>
            <a:rPr lang="en-US" sz="1800" b="0" i="0">
              <a:latin typeface="Times New Roman" panose="02020603050405020304" pitchFamily="18" charset="0"/>
              <a:cs typeface="Times New Roman" panose="02020603050405020304" pitchFamily="18" charset="0"/>
            </a:rPr>
            <a:t>Step 6: Conduct interviews and assessments.</a:t>
          </a:r>
          <a:endParaRPr lang="en-US" sz="1800">
            <a:latin typeface="Times New Roman" panose="02020603050405020304" pitchFamily="18" charset="0"/>
            <a:cs typeface="Times New Roman" panose="02020603050405020304" pitchFamily="18" charset="0"/>
          </a:endParaRPr>
        </a:p>
      </dgm:t>
    </dgm:pt>
    <dgm:pt modelId="{6F012EA6-E561-44BA-9550-9386CE082A71}" type="parTrans" cxnId="{E516841D-B5C7-44BC-AEBC-842EB4F64EFF}">
      <dgm:prSet/>
      <dgm:spPr/>
      <dgm:t>
        <a:bodyPr/>
        <a:lstStyle/>
        <a:p>
          <a:endParaRPr lang="en-US"/>
        </a:p>
      </dgm:t>
    </dgm:pt>
    <dgm:pt modelId="{92D3B80A-C689-487D-9348-84738BEA8EC9}" type="sibTrans" cxnId="{E516841D-B5C7-44BC-AEBC-842EB4F64EFF}">
      <dgm:prSet/>
      <dgm:spPr/>
      <dgm:t>
        <a:bodyPr/>
        <a:lstStyle/>
        <a:p>
          <a:endParaRPr lang="en-US"/>
        </a:p>
      </dgm:t>
    </dgm:pt>
    <dgm:pt modelId="{DBE675A2-3CF2-4BD3-9A79-A4D528947809}">
      <dgm:prSet custT="1"/>
      <dgm:spPr/>
      <dgm:t>
        <a:bodyPr/>
        <a:lstStyle/>
        <a:p>
          <a:r>
            <a:rPr lang="en-US" sz="1800" b="0" i="0">
              <a:latin typeface="Times New Roman" panose="02020603050405020304" pitchFamily="18" charset="0"/>
              <a:cs typeface="Times New Roman" panose="02020603050405020304" pitchFamily="18" charset="0"/>
            </a:rPr>
            <a:t>Step 7: Select and onboard the successful candidate.</a:t>
          </a:r>
          <a:endParaRPr lang="en-US" sz="1800">
            <a:latin typeface="Times New Roman" panose="02020603050405020304" pitchFamily="18" charset="0"/>
            <a:cs typeface="Times New Roman" panose="02020603050405020304" pitchFamily="18" charset="0"/>
          </a:endParaRPr>
        </a:p>
      </dgm:t>
    </dgm:pt>
    <dgm:pt modelId="{4CFBC0F4-E3BD-43E0-ACB1-2123F08D9421}" type="parTrans" cxnId="{503FF713-A1C5-4CAA-A301-2EBFEF2F9556}">
      <dgm:prSet/>
      <dgm:spPr/>
      <dgm:t>
        <a:bodyPr/>
        <a:lstStyle/>
        <a:p>
          <a:endParaRPr lang="en-US"/>
        </a:p>
      </dgm:t>
    </dgm:pt>
    <dgm:pt modelId="{50941480-45D4-4E3F-9721-6A118218DF01}" type="sibTrans" cxnId="{503FF713-A1C5-4CAA-A301-2EBFEF2F9556}">
      <dgm:prSet/>
      <dgm:spPr/>
      <dgm:t>
        <a:bodyPr/>
        <a:lstStyle/>
        <a:p>
          <a:endParaRPr lang="en-US"/>
        </a:p>
      </dgm:t>
    </dgm:pt>
    <dgm:pt modelId="{2620ABB6-DF8A-450F-94D3-757649B233C1}" type="pres">
      <dgm:prSet presAssocID="{FD1B1DC8-3D55-4B6B-A89A-938F27D1D91D}" presName="Name0" presStyleCnt="0">
        <dgm:presLayoutVars>
          <dgm:dir/>
          <dgm:animLvl val="lvl"/>
          <dgm:resizeHandles val="exact"/>
        </dgm:presLayoutVars>
      </dgm:prSet>
      <dgm:spPr/>
    </dgm:pt>
    <dgm:pt modelId="{3967461B-84EE-40F4-87E0-552C95849F3F}" type="pres">
      <dgm:prSet presAssocID="{DBE675A2-3CF2-4BD3-9A79-A4D528947809}" presName="boxAndChildren" presStyleCnt="0"/>
      <dgm:spPr/>
    </dgm:pt>
    <dgm:pt modelId="{5FAE3A76-B262-4C66-B412-A6A0E17C47A8}" type="pres">
      <dgm:prSet presAssocID="{DBE675A2-3CF2-4BD3-9A79-A4D528947809}" presName="parentTextBox" presStyleLbl="node1" presStyleIdx="0" presStyleCnt="7"/>
      <dgm:spPr/>
    </dgm:pt>
    <dgm:pt modelId="{77D0B998-1A87-49E1-B4C7-DCDC79CBCB2B}" type="pres">
      <dgm:prSet presAssocID="{92D3B80A-C689-487D-9348-84738BEA8EC9}" presName="sp" presStyleCnt="0"/>
      <dgm:spPr/>
    </dgm:pt>
    <dgm:pt modelId="{E468A178-BFB3-44B5-9E20-14606ED2ED62}" type="pres">
      <dgm:prSet presAssocID="{432A68DD-3168-476A-880B-44622BB7BF68}" presName="arrowAndChildren" presStyleCnt="0"/>
      <dgm:spPr/>
    </dgm:pt>
    <dgm:pt modelId="{7F22CE2F-44F2-4F10-BF2A-65983D84E26E}" type="pres">
      <dgm:prSet presAssocID="{432A68DD-3168-476A-880B-44622BB7BF68}" presName="parentTextArrow" presStyleLbl="node1" presStyleIdx="1" presStyleCnt="7"/>
      <dgm:spPr/>
    </dgm:pt>
    <dgm:pt modelId="{6E4554F6-B033-444A-BC91-94DB2BAD9609}" type="pres">
      <dgm:prSet presAssocID="{91A86D0E-4850-46D7-9846-8E36950D6D7F}" presName="sp" presStyleCnt="0"/>
      <dgm:spPr/>
    </dgm:pt>
    <dgm:pt modelId="{11DE92BF-0189-40D0-8B82-5A74E5043E94}" type="pres">
      <dgm:prSet presAssocID="{C0775F2B-035E-481F-A6E4-70A7ECE53761}" presName="arrowAndChildren" presStyleCnt="0"/>
      <dgm:spPr/>
    </dgm:pt>
    <dgm:pt modelId="{B0F225D8-236B-46AF-9A7D-3C70EABB8CAB}" type="pres">
      <dgm:prSet presAssocID="{C0775F2B-035E-481F-A6E4-70A7ECE53761}" presName="parentTextArrow" presStyleLbl="node1" presStyleIdx="2" presStyleCnt="7"/>
      <dgm:spPr/>
    </dgm:pt>
    <dgm:pt modelId="{2563CB85-8322-49A1-A39C-DCDA5EBD41B0}" type="pres">
      <dgm:prSet presAssocID="{15949382-F652-4D62-904A-04D9856EC71A}" presName="sp" presStyleCnt="0"/>
      <dgm:spPr/>
    </dgm:pt>
    <dgm:pt modelId="{94E62BD9-DAD4-4FB3-AA99-A3F23ED17804}" type="pres">
      <dgm:prSet presAssocID="{D6C0AB7D-E28E-40DA-9A3E-DFD69660E724}" presName="arrowAndChildren" presStyleCnt="0"/>
      <dgm:spPr/>
    </dgm:pt>
    <dgm:pt modelId="{79932E92-227F-40BC-BDA6-D700635C50C2}" type="pres">
      <dgm:prSet presAssocID="{D6C0AB7D-E28E-40DA-9A3E-DFD69660E724}" presName="parentTextArrow" presStyleLbl="node1" presStyleIdx="3" presStyleCnt="7"/>
      <dgm:spPr/>
    </dgm:pt>
    <dgm:pt modelId="{E62E8D57-79F3-4B38-BAC4-056E32FDD0F4}" type="pres">
      <dgm:prSet presAssocID="{827A1A42-BE98-493A-9681-EE00E6F74276}" presName="sp" presStyleCnt="0"/>
      <dgm:spPr/>
    </dgm:pt>
    <dgm:pt modelId="{5322E3EF-6DAD-493D-8945-78BCA669768F}" type="pres">
      <dgm:prSet presAssocID="{9636DAC2-6745-44CB-A716-BE095410ACBA}" presName="arrowAndChildren" presStyleCnt="0"/>
      <dgm:spPr/>
    </dgm:pt>
    <dgm:pt modelId="{EE896795-5F63-4E2B-BE08-09F3C8306541}" type="pres">
      <dgm:prSet presAssocID="{9636DAC2-6745-44CB-A716-BE095410ACBA}" presName="parentTextArrow" presStyleLbl="node1" presStyleIdx="4" presStyleCnt="7"/>
      <dgm:spPr/>
    </dgm:pt>
    <dgm:pt modelId="{EC661A3B-5AE2-4C8D-8F66-A0A9FFDF57E2}" type="pres">
      <dgm:prSet presAssocID="{21126C87-6EB2-4BF0-811D-BA8C049E5D98}" presName="sp" presStyleCnt="0"/>
      <dgm:spPr/>
    </dgm:pt>
    <dgm:pt modelId="{13D5DB34-0557-4721-AB6C-CC41A77F2AB4}" type="pres">
      <dgm:prSet presAssocID="{A8BA83C8-1E37-4263-93CA-8118005C3966}" presName="arrowAndChildren" presStyleCnt="0"/>
      <dgm:spPr/>
    </dgm:pt>
    <dgm:pt modelId="{A093D652-15B7-4ED5-ACA1-B1262A1E0BA4}" type="pres">
      <dgm:prSet presAssocID="{A8BA83C8-1E37-4263-93CA-8118005C3966}" presName="parentTextArrow" presStyleLbl="node1" presStyleIdx="5" presStyleCnt="7"/>
      <dgm:spPr/>
    </dgm:pt>
    <dgm:pt modelId="{E7ACDDA0-1D7E-4680-900D-71013215CA92}" type="pres">
      <dgm:prSet presAssocID="{D568364C-B1DF-45DA-9711-B72A83FA3170}" presName="sp" presStyleCnt="0"/>
      <dgm:spPr/>
    </dgm:pt>
    <dgm:pt modelId="{5494F403-3473-4F5E-ADD7-DCD72D170D30}" type="pres">
      <dgm:prSet presAssocID="{588BD33F-2A96-47CF-A00D-5A3E36A44434}" presName="arrowAndChildren" presStyleCnt="0"/>
      <dgm:spPr/>
    </dgm:pt>
    <dgm:pt modelId="{158D2DA3-34D3-45B5-BA0F-B8007FA2127B}" type="pres">
      <dgm:prSet presAssocID="{588BD33F-2A96-47CF-A00D-5A3E36A44434}" presName="parentTextArrow" presStyleLbl="node1" presStyleIdx="6" presStyleCnt="7"/>
      <dgm:spPr/>
    </dgm:pt>
  </dgm:ptLst>
  <dgm:cxnLst>
    <dgm:cxn modelId="{503FF713-A1C5-4CAA-A301-2EBFEF2F9556}" srcId="{FD1B1DC8-3D55-4B6B-A89A-938F27D1D91D}" destId="{DBE675A2-3CF2-4BD3-9A79-A4D528947809}" srcOrd="6" destOrd="0" parTransId="{4CFBC0F4-E3BD-43E0-ACB1-2123F08D9421}" sibTransId="{50941480-45D4-4E3F-9721-6A118218DF01}"/>
    <dgm:cxn modelId="{DA9C7614-76D2-48B5-AC9B-F5900A84F7CF}" type="presOf" srcId="{588BD33F-2A96-47CF-A00D-5A3E36A44434}" destId="{158D2DA3-34D3-45B5-BA0F-B8007FA2127B}" srcOrd="0" destOrd="0" presId="urn:microsoft.com/office/officeart/2005/8/layout/process4"/>
    <dgm:cxn modelId="{C57E3618-85EE-442F-A4C4-AC97697CF6E5}" type="presOf" srcId="{A8BA83C8-1E37-4263-93CA-8118005C3966}" destId="{A093D652-15B7-4ED5-ACA1-B1262A1E0BA4}" srcOrd="0" destOrd="0" presId="urn:microsoft.com/office/officeart/2005/8/layout/process4"/>
    <dgm:cxn modelId="{E516841D-B5C7-44BC-AEBC-842EB4F64EFF}" srcId="{FD1B1DC8-3D55-4B6B-A89A-938F27D1D91D}" destId="{432A68DD-3168-476A-880B-44622BB7BF68}" srcOrd="5" destOrd="0" parTransId="{6F012EA6-E561-44BA-9550-9386CE082A71}" sibTransId="{92D3B80A-C689-487D-9348-84738BEA8EC9}"/>
    <dgm:cxn modelId="{005E562A-5000-454E-9F31-199E01849765}" type="presOf" srcId="{DBE675A2-3CF2-4BD3-9A79-A4D528947809}" destId="{5FAE3A76-B262-4C66-B412-A6A0E17C47A8}" srcOrd="0" destOrd="0" presId="urn:microsoft.com/office/officeart/2005/8/layout/process4"/>
    <dgm:cxn modelId="{39E78130-35AC-4C18-9E3C-AFF4E5D10BBC}" srcId="{FD1B1DC8-3D55-4B6B-A89A-938F27D1D91D}" destId="{A8BA83C8-1E37-4263-93CA-8118005C3966}" srcOrd="1" destOrd="0" parTransId="{D6CE2AC8-AABC-4768-B40E-0D9B192DE2C8}" sibTransId="{21126C87-6EB2-4BF0-811D-BA8C049E5D98}"/>
    <dgm:cxn modelId="{2E279737-3096-48F4-BD68-F50D60E6C643}" type="presOf" srcId="{D6C0AB7D-E28E-40DA-9A3E-DFD69660E724}" destId="{79932E92-227F-40BC-BDA6-D700635C50C2}" srcOrd="0" destOrd="0" presId="urn:microsoft.com/office/officeart/2005/8/layout/process4"/>
    <dgm:cxn modelId="{EA37ED40-9D7A-43E1-81FB-8B0EF3468882}" type="presOf" srcId="{9636DAC2-6745-44CB-A716-BE095410ACBA}" destId="{EE896795-5F63-4E2B-BE08-09F3C8306541}" srcOrd="0" destOrd="0" presId="urn:microsoft.com/office/officeart/2005/8/layout/process4"/>
    <dgm:cxn modelId="{040D4245-EEE3-4AA2-8015-3162B5364FE0}" srcId="{FD1B1DC8-3D55-4B6B-A89A-938F27D1D91D}" destId="{C0775F2B-035E-481F-A6E4-70A7ECE53761}" srcOrd="4" destOrd="0" parTransId="{B405B4D9-C507-4465-AFEB-5FD73BD0CDCF}" sibTransId="{91A86D0E-4850-46D7-9846-8E36950D6D7F}"/>
    <dgm:cxn modelId="{29EEC747-E36E-4DF7-B931-BDA915521EEB}" srcId="{FD1B1DC8-3D55-4B6B-A89A-938F27D1D91D}" destId="{9636DAC2-6745-44CB-A716-BE095410ACBA}" srcOrd="2" destOrd="0" parTransId="{C5EF44A8-5EAF-43A9-B92A-EBB111C0AC74}" sibTransId="{827A1A42-BE98-493A-9681-EE00E6F74276}"/>
    <dgm:cxn modelId="{E3287069-947D-412A-B3B4-F2BCE2DC7EDE}" type="presOf" srcId="{C0775F2B-035E-481F-A6E4-70A7ECE53761}" destId="{B0F225D8-236B-46AF-9A7D-3C70EABB8CAB}" srcOrd="0" destOrd="0" presId="urn:microsoft.com/office/officeart/2005/8/layout/process4"/>
    <dgm:cxn modelId="{E654A993-1323-4222-A311-4B46487447A6}" srcId="{FD1B1DC8-3D55-4B6B-A89A-938F27D1D91D}" destId="{D6C0AB7D-E28E-40DA-9A3E-DFD69660E724}" srcOrd="3" destOrd="0" parTransId="{19906F33-2A72-40C6-A387-4C9642D915AD}" sibTransId="{15949382-F652-4D62-904A-04D9856EC71A}"/>
    <dgm:cxn modelId="{644B3AC3-DBF9-4F31-B6FB-9568F88AD43B}" type="presOf" srcId="{432A68DD-3168-476A-880B-44622BB7BF68}" destId="{7F22CE2F-44F2-4F10-BF2A-65983D84E26E}" srcOrd="0" destOrd="0" presId="urn:microsoft.com/office/officeart/2005/8/layout/process4"/>
    <dgm:cxn modelId="{3FEB58E2-065D-4103-9C41-63D3749D11AB}" type="presOf" srcId="{FD1B1DC8-3D55-4B6B-A89A-938F27D1D91D}" destId="{2620ABB6-DF8A-450F-94D3-757649B233C1}" srcOrd="0" destOrd="0" presId="urn:microsoft.com/office/officeart/2005/8/layout/process4"/>
    <dgm:cxn modelId="{3201EFF8-0E5D-4FF0-9AE9-1F0E2B9AACE6}" srcId="{FD1B1DC8-3D55-4B6B-A89A-938F27D1D91D}" destId="{588BD33F-2A96-47CF-A00D-5A3E36A44434}" srcOrd="0" destOrd="0" parTransId="{6C4390A7-FF04-4029-A2C3-2F1EA1D17DD2}" sibTransId="{D568364C-B1DF-45DA-9711-B72A83FA3170}"/>
    <dgm:cxn modelId="{46FEDE44-4029-4A1D-9BAB-DB35896952F8}" type="presParOf" srcId="{2620ABB6-DF8A-450F-94D3-757649B233C1}" destId="{3967461B-84EE-40F4-87E0-552C95849F3F}" srcOrd="0" destOrd="0" presId="urn:microsoft.com/office/officeart/2005/8/layout/process4"/>
    <dgm:cxn modelId="{92984C33-4B92-43A4-9399-A104DE76D108}" type="presParOf" srcId="{3967461B-84EE-40F4-87E0-552C95849F3F}" destId="{5FAE3A76-B262-4C66-B412-A6A0E17C47A8}" srcOrd="0" destOrd="0" presId="urn:microsoft.com/office/officeart/2005/8/layout/process4"/>
    <dgm:cxn modelId="{71C49649-BDEC-4E86-A66E-C0A33043A733}" type="presParOf" srcId="{2620ABB6-DF8A-450F-94D3-757649B233C1}" destId="{77D0B998-1A87-49E1-B4C7-DCDC79CBCB2B}" srcOrd="1" destOrd="0" presId="urn:microsoft.com/office/officeart/2005/8/layout/process4"/>
    <dgm:cxn modelId="{E448CDFA-05DD-44EB-9C20-19E286F2FEE5}" type="presParOf" srcId="{2620ABB6-DF8A-450F-94D3-757649B233C1}" destId="{E468A178-BFB3-44B5-9E20-14606ED2ED62}" srcOrd="2" destOrd="0" presId="urn:microsoft.com/office/officeart/2005/8/layout/process4"/>
    <dgm:cxn modelId="{45B4F4C7-E048-4163-A98D-A6F9F22D71CD}" type="presParOf" srcId="{E468A178-BFB3-44B5-9E20-14606ED2ED62}" destId="{7F22CE2F-44F2-4F10-BF2A-65983D84E26E}" srcOrd="0" destOrd="0" presId="urn:microsoft.com/office/officeart/2005/8/layout/process4"/>
    <dgm:cxn modelId="{FB4E7540-D7ED-466F-9BD0-D7F3EA8268EA}" type="presParOf" srcId="{2620ABB6-DF8A-450F-94D3-757649B233C1}" destId="{6E4554F6-B033-444A-BC91-94DB2BAD9609}" srcOrd="3" destOrd="0" presId="urn:microsoft.com/office/officeart/2005/8/layout/process4"/>
    <dgm:cxn modelId="{1EA9FE9A-3DD7-4B2D-8358-7FC5A4F485C5}" type="presParOf" srcId="{2620ABB6-DF8A-450F-94D3-757649B233C1}" destId="{11DE92BF-0189-40D0-8B82-5A74E5043E94}" srcOrd="4" destOrd="0" presId="urn:microsoft.com/office/officeart/2005/8/layout/process4"/>
    <dgm:cxn modelId="{3250B6B0-F418-4854-9F32-8C1CDB99AC39}" type="presParOf" srcId="{11DE92BF-0189-40D0-8B82-5A74E5043E94}" destId="{B0F225D8-236B-46AF-9A7D-3C70EABB8CAB}" srcOrd="0" destOrd="0" presId="urn:microsoft.com/office/officeart/2005/8/layout/process4"/>
    <dgm:cxn modelId="{3E5E0389-830E-4717-B69F-EFB21433D210}" type="presParOf" srcId="{2620ABB6-DF8A-450F-94D3-757649B233C1}" destId="{2563CB85-8322-49A1-A39C-DCDA5EBD41B0}" srcOrd="5" destOrd="0" presId="urn:microsoft.com/office/officeart/2005/8/layout/process4"/>
    <dgm:cxn modelId="{E4D338A2-8209-4C52-9FCA-86A204C38744}" type="presParOf" srcId="{2620ABB6-DF8A-450F-94D3-757649B233C1}" destId="{94E62BD9-DAD4-4FB3-AA99-A3F23ED17804}" srcOrd="6" destOrd="0" presId="urn:microsoft.com/office/officeart/2005/8/layout/process4"/>
    <dgm:cxn modelId="{5D0A9BCD-71CA-41C2-99A8-9F31D9427A0E}" type="presParOf" srcId="{94E62BD9-DAD4-4FB3-AA99-A3F23ED17804}" destId="{79932E92-227F-40BC-BDA6-D700635C50C2}" srcOrd="0" destOrd="0" presId="urn:microsoft.com/office/officeart/2005/8/layout/process4"/>
    <dgm:cxn modelId="{66C923D7-69FC-4F36-85C5-CED67AB7936A}" type="presParOf" srcId="{2620ABB6-DF8A-450F-94D3-757649B233C1}" destId="{E62E8D57-79F3-4B38-BAC4-056E32FDD0F4}" srcOrd="7" destOrd="0" presId="urn:microsoft.com/office/officeart/2005/8/layout/process4"/>
    <dgm:cxn modelId="{6C44C4D2-C537-478D-BB9A-AF87A067F157}" type="presParOf" srcId="{2620ABB6-DF8A-450F-94D3-757649B233C1}" destId="{5322E3EF-6DAD-493D-8945-78BCA669768F}" srcOrd="8" destOrd="0" presId="urn:microsoft.com/office/officeart/2005/8/layout/process4"/>
    <dgm:cxn modelId="{89279D39-DF3D-4791-A18D-4B9E737B23FC}" type="presParOf" srcId="{5322E3EF-6DAD-493D-8945-78BCA669768F}" destId="{EE896795-5F63-4E2B-BE08-09F3C8306541}" srcOrd="0" destOrd="0" presId="urn:microsoft.com/office/officeart/2005/8/layout/process4"/>
    <dgm:cxn modelId="{6EE0B88C-C645-4AA6-B198-65E7FF7EA2ED}" type="presParOf" srcId="{2620ABB6-DF8A-450F-94D3-757649B233C1}" destId="{EC661A3B-5AE2-4C8D-8F66-A0A9FFDF57E2}" srcOrd="9" destOrd="0" presId="urn:microsoft.com/office/officeart/2005/8/layout/process4"/>
    <dgm:cxn modelId="{DB301DA8-C25F-487C-B348-68ABA2B9390B}" type="presParOf" srcId="{2620ABB6-DF8A-450F-94D3-757649B233C1}" destId="{13D5DB34-0557-4721-AB6C-CC41A77F2AB4}" srcOrd="10" destOrd="0" presId="urn:microsoft.com/office/officeart/2005/8/layout/process4"/>
    <dgm:cxn modelId="{7BE238A2-A09A-4DD7-B79F-F30AE6E6C067}" type="presParOf" srcId="{13D5DB34-0557-4721-AB6C-CC41A77F2AB4}" destId="{A093D652-15B7-4ED5-ACA1-B1262A1E0BA4}" srcOrd="0" destOrd="0" presId="urn:microsoft.com/office/officeart/2005/8/layout/process4"/>
    <dgm:cxn modelId="{95A5FF1E-FD9F-4CA4-8080-2F4DCBFC6AB3}" type="presParOf" srcId="{2620ABB6-DF8A-450F-94D3-757649B233C1}" destId="{E7ACDDA0-1D7E-4680-900D-71013215CA92}" srcOrd="11" destOrd="0" presId="urn:microsoft.com/office/officeart/2005/8/layout/process4"/>
    <dgm:cxn modelId="{A8347675-0A93-42D4-9709-C6EC3851546B}" type="presParOf" srcId="{2620ABB6-DF8A-450F-94D3-757649B233C1}" destId="{5494F403-3473-4F5E-ADD7-DCD72D170D30}" srcOrd="12" destOrd="0" presId="urn:microsoft.com/office/officeart/2005/8/layout/process4"/>
    <dgm:cxn modelId="{FC2CB7DF-A5D0-42DA-9333-72B4FAB13F60}" type="presParOf" srcId="{5494F403-3473-4F5E-ADD7-DCD72D170D30}" destId="{158D2DA3-34D3-45B5-BA0F-B8007FA2127B}" srcOrd="0" destOrd="0" presId="urn:microsoft.com/office/officeart/2005/8/layout/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9F3AF24-254C-4FB6-AD6C-6BA9B1DF6A4A}" type="doc">
      <dgm:prSet loTypeId="urn:microsoft.com/office/officeart/2005/8/layout/vList2" loCatId="list" qsTypeId="urn:microsoft.com/office/officeart/2005/8/quickstyle/simple1" qsCatId="simple" csTypeId="urn:microsoft.com/office/officeart/2005/8/colors/accent1_1" csCatId="accent1" phldr="1"/>
      <dgm:spPr/>
      <dgm:t>
        <a:bodyPr/>
        <a:lstStyle/>
        <a:p>
          <a:endParaRPr lang="en-US"/>
        </a:p>
      </dgm:t>
    </dgm:pt>
    <dgm:pt modelId="{760B834A-E262-48E9-A761-D31242B1132B}">
      <dgm:prSet custT="1"/>
      <dgm:spPr/>
      <dgm:t>
        <a:bodyPr/>
        <a:lstStyle/>
        <a:p>
          <a:pPr algn="just"/>
          <a:r>
            <a:rPr lang="en-US" sz="2200" b="0" i="0" dirty="0">
              <a:latin typeface="Times New Roman" panose="02020603050405020304" pitchFamily="18" charset="0"/>
              <a:cs typeface="Times New Roman" panose="02020603050405020304" pitchFamily="18" charset="0"/>
            </a:rPr>
            <a:t>Helps determine the purpose, duties, and required skills of the role (Stone et al., 2024).</a:t>
          </a:r>
          <a:endParaRPr lang="en-US" sz="2200" dirty="0">
            <a:latin typeface="Times New Roman" panose="02020603050405020304" pitchFamily="18" charset="0"/>
            <a:cs typeface="Times New Roman" panose="02020603050405020304" pitchFamily="18" charset="0"/>
          </a:endParaRPr>
        </a:p>
      </dgm:t>
    </dgm:pt>
    <dgm:pt modelId="{CC6BB08C-AFB4-4CEF-AF03-2A1C6C5D75F0}" type="parTrans" cxnId="{6EA595C2-25B9-46D4-8E8A-C76D015A454C}">
      <dgm:prSet/>
      <dgm:spPr/>
      <dgm:t>
        <a:bodyPr/>
        <a:lstStyle/>
        <a:p>
          <a:endParaRPr lang="en-US"/>
        </a:p>
      </dgm:t>
    </dgm:pt>
    <dgm:pt modelId="{D5E353C8-3695-46ED-B36C-3A7B23EDB75A}" type="sibTrans" cxnId="{6EA595C2-25B9-46D4-8E8A-C76D015A454C}">
      <dgm:prSet/>
      <dgm:spPr/>
      <dgm:t>
        <a:bodyPr/>
        <a:lstStyle/>
        <a:p>
          <a:endParaRPr lang="en-US"/>
        </a:p>
      </dgm:t>
    </dgm:pt>
    <dgm:pt modelId="{01BEF65B-09AB-48F1-8127-029BC532FE92}">
      <dgm:prSet custT="1"/>
      <dgm:spPr/>
      <dgm:t>
        <a:bodyPr/>
        <a:lstStyle/>
        <a:p>
          <a:pPr algn="just"/>
          <a:r>
            <a:rPr lang="en-US" sz="2200" b="0" i="0">
              <a:latin typeface="Times New Roman" panose="02020603050405020304" pitchFamily="18" charset="0"/>
              <a:cs typeface="Times New Roman" panose="02020603050405020304" pitchFamily="18" charset="0"/>
            </a:rPr>
            <a:t>For the Project Manager – Business Transformation:</a:t>
          </a:r>
          <a:endParaRPr lang="en-US" sz="2200">
            <a:latin typeface="Times New Roman" panose="02020603050405020304" pitchFamily="18" charset="0"/>
            <a:cs typeface="Times New Roman" panose="02020603050405020304" pitchFamily="18" charset="0"/>
          </a:endParaRPr>
        </a:p>
      </dgm:t>
    </dgm:pt>
    <dgm:pt modelId="{34DDFDED-B310-40DD-BA94-FB1AE63F42A5}" type="parTrans" cxnId="{5ECB52C6-13D2-46E4-BF77-6DD143912F7A}">
      <dgm:prSet/>
      <dgm:spPr/>
      <dgm:t>
        <a:bodyPr/>
        <a:lstStyle/>
        <a:p>
          <a:endParaRPr lang="en-US"/>
        </a:p>
      </dgm:t>
    </dgm:pt>
    <dgm:pt modelId="{2E2B343C-8F9C-4404-A00E-1F999F844DB7}" type="sibTrans" cxnId="{5ECB52C6-13D2-46E4-BF77-6DD143912F7A}">
      <dgm:prSet/>
      <dgm:spPr/>
      <dgm:t>
        <a:bodyPr/>
        <a:lstStyle/>
        <a:p>
          <a:endParaRPr lang="en-US"/>
        </a:p>
      </dgm:t>
    </dgm:pt>
    <dgm:pt modelId="{8C175312-5382-4808-9AA3-28548B226301}">
      <dgm:prSet custT="1"/>
      <dgm:spPr/>
      <dgm:t>
        <a:bodyPr/>
        <a:lstStyle/>
        <a:p>
          <a:pPr algn="just">
            <a:lnSpc>
              <a:spcPct val="150000"/>
            </a:lnSpc>
          </a:pPr>
          <a:r>
            <a:rPr lang="en-US" sz="2000" b="0" i="0" dirty="0">
              <a:latin typeface="Times New Roman" panose="02020603050405020304" pitchFamily="18" charset="0"/>
              <a:cs typeface="Times New Roman" panose="02020603050405020304" pitchFamily="18" charset="0"/>
            </a:rPr>
            <a:t>Manage strategic projects across departments.</a:t>
          </a:r>
          <a:endParaRPr lang="en-US" sz="2000" dirty="0">
            <a:latin typeface="Times New Roman" panose="02020603050405020304" pitchFamily="18" charset="0"/>
            <a:cs typeface="Times New Roman" panose="02020603050405020304" pitchFamily="18" charset="0"/>
          </a:endParaRPr>
        </a:p>
      </dgm:t>
    </dgm:pt>
    <dgm:pt modelId="{FDDF2304-A89D-48AA-AE4F-18B2C27A344C}" type="parTrans" cxnId="{44DE776C-D2A5-4250-9EB5-AD363B7DCB10}">
      <dgm:prSet/>
      <dgm:spPr/>
      <dgm:t>
        <a:bodyPr/>
        <a:lstStyle/>
        <a:p>
          <a:endParaRPr lang="en-US"/>
        </a:p>
      </dgm:t>
    </dgm:pt>
    <dgm:pt modelId="{59828EAC-C361-40C6-9730-FC6096D8D65B}" type="sibTrans" cxnId="{44DE776C-D2A5-4250-9EB5-AD363B7DCB10}">
      <dgm:prSet/>
      <dgm:spPr/>
      <dgm:t>
        <a:bodyPr/>
        <a:lstStyle/>
        <a:p>
          <a:endParaRPr lang="en-US"/>
        </a:p>
      </dgm:t>
    </dgm:pt>
    <dgm:pt modelId="{DEFFB097-DF82-4BE7-A374-6D81A682360C}">
      <dgm:prSet custT="1"/>
      <dgm:spPr/>
      <dgm:t>
        <a:bodyPr/>
        <a:lstStyle/>
        <a:p>
          <a:pPr algn="just">
            <a:lnSpc>
              <a:spcPct val="150000"/>
            </a:lnSpc>
          </a:pPr>
          <a:r>
            <a:rPr lang="en-US" sz="2000" b="0" i="0" dirty="0">
              <a:latin typeface="Times New Roman" panose="02020603050405020304" pitchFamily="18" charset="0"/>
              <a:cs typeface="Times New Roman" panose="02020603050405020304" pitchFamily="18" charset="0"/>
            </a:rPr>
            <a:t>Lead cross-functional teams and meet business objectives.</a:t>
          </a:r>
          <a:endParaRPr lang="en-US" sz="2000" dirty="0">
            <a:latin typeface="Times New Roman" panose="02020603050405020304" pitchFamily="18" charset="0"/>
            <a:cs typeface="Times New Roman" panose="02020603050405020304" pitchFamily="18" charset="0"/>
          </a:endParaRPr>
        </a:p>
      </dgm:t>
    </dgm:pt>
    <dgm:pt modelId="{ADF76DF7-14D9-43BD-B0F0-42371A39E974}" type="parTrans" cxnId="{857A56E8-FECF-49C6-9E83-722BB3A3965B}">
      <dgm:prSet/>
      <dgm:spPr/>
      <dgm:t>
        <a:bodyPr/>
        <a:lstStyle/>
        <a:p>
          <a:endParaRPr lang="en-US"/>
        </a:p>
      </dgm:t>
    </dgm:pt>
    <dgm:pt modelId="{97732F35-47A2-485A-BA30-DAB73235E2DE}" type="sibTrans" cxnId="{857A56E8-FECF-49C6-9E83-722BB3A3965B}">
      <dgm:prSet/>
      <dgm:spPr/>
      <dgm:t>
        <a:bodyPr/>
        <a:lstStyle/>
        <a:p>
          <a:endParaRPr lang="en-US"/>
        </a:p>
      </dgm:t>
    </dgm:pt>
    <dgm:pt modelId="{363A84E2-6EC0-428E-91C7-FF26D65D5B67}">
      <dgm:prSet custT="1"/>
      <dgm:spPr/>
      <dgm:t>
        <a:bodyPr/>
        <a:lstStyle/>
        <a:p>
          <a:pPr algn="just">
            <a:lnSpc>
              <a:spcPct val="150000"/>
            </a:lnSpc>
          </a:pPr>
          <a:r>
            <a:rPr lang="en-US" sz="2000" b="0" i="0" dirty="0">
              <a:latin typeface="Times New Roman" panose="02020603050405020304" pitchFamily="18" charset="0"/>
              <a:cs typeface="Times New Roman" panose="02020603050405020304" pitchFamily="18" charset="0"/>
            </a:rPr>
            <a:t>Oversee project planning, risk management, and evaluation.</a:t>
          </a:r>
          <a:endParaRPr lang="en-US" sz="2000" dirty="0">
            <a:latin typeface="Times New Roman" panose="02020603050405020304" pitchFamily="18" charset="0"/>
            <a:cs typeface="Times New Roman" panose="02020603050405020304" pitchFamily="18" charset="0"/>
          </a:endParaRPr>
        </a:p>
      </dgm:t>
    </dgm:pt>
    <dgm:pt modelId="{1A089A04-D3A1-4922-92F4-77C176580342}" type="parTrans" cxnId="{2919C537-F8B8-44F1-97AE-7C199BC1D428}">
      <dgm:prSet/>
      <dgm:spPr/>
      <dgm:t>
        <a:bodyPr/>
        <a:lstStyle/>
        <a:p>
          <a:endParaRPr lang="en-US"/>
        </a:p>
      </dgm:t>
    </dgm:pt>
    <dgm:pt modelId="{CBBEFC81-747E-4976-BCD0-731F04D45259}" type="sibTrans" cxnId="{2919C537-F8B8-44F1-97AE-7C199BC1D428}">
      <dgm:prSet/>
      <dgm:spPr/>
      <dgm:t>
        <a:bodyPr/>
        <a:lstStyle/>
        <a:p>
          <a:endParaRPr lang="en-US"/>
        </a:p>
      </dgm:t>
    </dgm:pt>
    <dgm:pt modelId="{91D57800-3A43-4C7E-B0C0-BCB38C4566CD}">
      <dgm:prSet custT="1"/>
      <dgm:spPr/>
      <dgm:t>
        <a:bodyPr/>
        <a:lstStyle/>
        <a:p>
          <a:pPr algn="just"/>
          <a:r>
            <a:rPr lang="en-US" sz="2200" b="0" i="0">
              <a:latin typeface="Times New Roman" panose="02020603050405020304" pitchFamily="18" charset="0"/>
              <a:cs typeface="Times New Roman" panose="02020603050405020304" pitchFamily="18" charset="0"/>
            </a:rPr>
            <a:t>Job analysis ensures alignment between role requirements and business goals.</a:t>
          </a:r>
          <a:endParaRPr lang="en-US" sz="2200">
            <a:latin typeface="Times New Roman" panose="02020603050405020304" pitchFamily="18" charset="0"/>
            <a:cs typeface="Times New Roman" panose="02020603050405020304" pitchFamily="18" charset="0"/>
          </a:endParaRPr>
        </a:p>
      </dgm:t>
    </dgm:pt>
    <dgm:pt modelId="{BF0170C0-BC6E-43BE-A686-F13658ACA1E1}" type="parTrans" cxnId="{DE0CE2BC-CD2A-4A6E-B200-6606A481D444}">
      <dgm:prSet/>
      <dgm:spPr/>
      <dgm:t>
        <a:bodyPr/>
        <a:lstStyle/>
        <a:p>
          <a:endParaRPr lang="en-US"/>
        </a:p>
      </dgm:t>
    </dgm:pt>
    <dgm:pt modelId="{850767EC-B166-4DAC-8913-3B1A19A6AA48}" type="sibTrans" cxnId="{DE0CE2BC-CD2A-4A6E-B200-6606A481D444}">
      <dgm:prSet/>
      <dgm:spPr/>
      <dgm:t>
        <a:bodyPr/>
        <a:lstStyle/>
        <a:p>
          <a:endParaRPr lang="en-US"/>
        </a:p>
      </dgm:t>
    </dgm:pt>
    <dgm:pt modelId="{8BE4C868-12E9-42B7-9245-EFDE6A3CABF3}" type="pres">
      <dgm:prSet presAssocID="{F9F3AF24-254C-4FB6-AD6C-6BA9B1DF6A4A}" presName="linear" presStyleCnt="0">
        <dgm:presLayoutVars>
          <dgm:animLvl val="lvl"/>
          <dgm:resizeHandles val="exact"/>
        </dgm:presLayoutVars>
      </dgm:prSet>
      <dgm:spPr/>
    </dgm:pt>
    <dgm:pt modelId="{A4604B19-42F2-4073-9EBB-4DEC9A4622B6}" type="pres">
      <dgm:prSet presAssocID="{760B834A-E262-48E9-A761-D31242B1132B}" presName="parentText" presStyleLbl="node1" presStyleIdx="0" presStyleCnt="3">
        <dgm:presLayoutVars>
          <dgm:chMax val="0"/>
          <dgm:bulletEnabled val="1"/>
        </dgm:presLayoutVars>
      </dgm:prSet>
      <dgm:spPr/>
    </dgm:pt>
    <dgm:pt modelId="{6362E1C4-4960-4FB3-A340-A1A6B6EE713C}" type="pres">
      <dgm:prSet presAssocID="{D5E353C8-3695-46ED-B36C-3A7B23EDB75A}" presName="spacer" presStyleCnt="0"/>
      <dgm:spPr/>
    </dgm:pt>
    <dgm:pt modelId="{8628B095-92B8-4E5D-A009-37213A3D7BCE}" type="pres">
      <dgm:prSet presAssocID="{01BEF65B-09AB-48F1-8127-029BC532FE92}" presName="parentText" presStyleLbl="node1" presStyleIdx="1" presStyleCnt="3">
        <dgm:presLayoutVars>
          <dgm:chMax val="0"/>
          <dgm:bulletEnabled val="1"/>
        </dgm:presLayoutVars>
      </dgm:prSet>
      <dgm:spPr/>
    </dgm:pt>
    <dgm:pt modelId="{260E19BB-2BC6-40BA-9899-41CB3FFDBD83}" type="pres">
      <dgm:prSet presAssocID="{01BEF65B-09AB-48F1-8127-029BC532FE92}" presName="childText" presStyleLbl="revTx" presStyleIdx="0" presStyleCnt="1">
        <dgm:presLayoutVars>
          <dgm:bulletEnabled val="1"/>
        </dgm:presLayoutVars>
      </dgm:prSet>
      <dgm:spPr/>
    </dgm:pt>
    <dgm:pt modelId="{0298E0E4-A59B-4CCE-8F7F-42A7DE5C7F9E}" type="pres">
      <dgm:prSet presAssocID="{91D57800-3A43-4C7E-B0C0-BCB38C4566CD}" presName="parentText" presStyleLbl="node1" presStyleIdx="2" presStyleCnt="3">
        <dgm:presLayoutVars>
          <dgm:chMax val="0"/>
          <dgm:bulletEnabled val="1"/>
        </dgm:presLayoutVars>
      </dgm:prSet>
      <dgm:spPr/>
    </dgm:pt>
  </dgm:ptLst>
  <dgm:cxnLst>
    <dgm:cxn modelId="{3D49AE0D-254B-45CF-A4B4-2E75BBA2CFE8}" type="presOf" srcId="{F9F3AF24-254C-4FB6-AD6C-6BA9B1DF6A4A}" destId="{8BE4C868-12E9-42B7-9245-EFDE6A3CABF3}" srcOrd="0" destOrd="0" presId="urn:microsoft.com/office/officeart/2005/8/layout/vList2"/>
    <dgm:cxn modelId="{665E4224-0872-4205-BF62-DDD5D20083AF}" type="presOf" srcId="{91D57800-3A43-4C7E-B0C0-BCB38C4566CD}" destId="{0298E0E4-A59B-4CCE-8F7F-42A7DE5C7F9E}" srcOrd="0" destOrd="0" presId="urn:microsoft.com/office/officeart/2005/8/layout/vList2"/>
    <dgm:cxn modelId="{2919C537-F8B8-44F1-97AE-7C199BC1D428}" srcId="{01BEF65B-09AB-48F1-8127-029BC532FE92}" destId="{363A84E2-6EC0-428E-91C7-FF26D65D5B67}" srcOrd="2" destOrd="0" parTransId="{1A089A04-D3A1-4922-92F4-77C176580342}" sibTransId="{CBBEFC81-747E-4976-BCD0-731F04D45259}"/>
    <dgm:cxn modelId="{019D7264-930A-4C0F-B259-790ACA54F23C}" type="presOf" srcId="{01BEF65B-09AB-48F1-8127-029BC532FE92}" destId="{8628B095-92B8-4E5D-A009-37213A3D7BCE}" srcOrd="0" destOrd="0" presId="urn:microsoft.com/office/officeart/2005/8/layout/vList2"/>
    <dgm:cxn modelId="{44DE776C-D2A5-4250-9EB5-AD363B7DCB10}" srcId="{01BEF65B-09AB-48F1-8127-029BC532FE92}" destId="{8C175312-5382-4808-9AA3-28548B226301}" srcOrd="0" destOrd="0" parTransId="{FDDF2304-A89D-48AA-AE4F-18B2C27A344C}" sibTransId="{59828EAC-C361-40C6-9730-FC6096D8D65B}"/>
    <dgm:cxn modelId="{92E35582-5835-4F25-94CE-A228554C7CA5}" type="presOf" srcId="{8C175312-5382-4808-9AA3-28548B226301}" destId="{260E19BB-2BC6-40BA-9899-41CB3FFDBD83}" srcOrd="0" destOrd="0" presId="urn:microsoft.com/office/officeart/2005/8/layout/vList2"/>
    <dgm:cxn modelId="{DE0CE2BC-CD2A-4A6E-B200-6606A481D444}" srcId="{F9F3AF24-254C-4FB6-AD6C-6BA9B1DF6A4A}" destId="{91D57800-3A43-4C7E-B0C0-BCB38C4566CD}" srcOrd="2" destOrd="0" parTransId="{BF0170C0-BC6E-43BE-A686-F13658ACA1E1}" sibTransId="{850767EC-B166-4DAC-8913-3B1A19A6AA48}"/>
    <dgm:cxn modelId="{6EA595C2-25B9-46D4-8E8A-C76D015A454C}" srcId="{F9F3AF24-254C-4FB6-AD6C-6BA9B1DF6A4A}" destId="{760B834A-E262-48E9-A761-D31242B1132B}" srcOrd="0" destOrd="0" parTransId="{CC6BB08C-AFB4-4CEF-AF03-2A1C6C5D75F0}" sibTransId="{D5E353C8-3695-46ED-B36C-3A7B23EDB75A}"/>
    <dgm:cxn modelId="{5ECB52C6-13D2-46E4-BF77-6DD143912F7A}" srcId="{F9F3AF24-254C-4FB6-AD6C-6BA9B1DF6A4A}" destId="{01BEF65B-09AB-48F1-8127-029BC532FE92}" srcOrd="1" destOrd="0" parTransId="{34DDFDED-B310-40DD-BA94-FB1AE63F42A5}" sibTransId="{2E2B343C-8F9C-4404-A00E-1F999F844DB7}"/>
    <dgm:cxn modelId="{4F666ADE-0723-427A-A34F-FC5D84947419}" type="presOf" srcId="{DEFFB097-DF82-4BE7-A374-6D81A682360C}" destId="{260E19BB-2BC6-40BA-9899-41CB3FFDBD83}" srcOrd="0" destOrd="1" presId="urn:microsoft.com/office/officeart/2005/8/layout/vList2"/>
    <dgm:cxn modelId="{857A56E8-FECF-49C6-9E83-722BB3A3965B}" srcId="{01BEF65B-09AB-48F1-8127-029BC532FE92}" destId="{DEFFB097-DF82-4BE7-A374-6D81A682360C}" srcOrd="1" destOrd="0" parTransId="{ADF76DF7-14D9-43BD-B0F0-42371A39E974}" sibTransId="{97732F35-47A2-485A-BA30-DAB73235E2DE}"/>
    <dgm:cxn modelId="{D964A6EF-E377-42CE-A8DD-D95541BD9E30}" type="presOf" srcId="{363A84E2-6EC0-428E-91C7-FF26D65D5B67}" destId="{260E19BB-2BC6-40BA-9899-41CB3FFDBD83}" srcOrd="0" destOrd="2" presId="urn:microsoft.com/office/officeart/2005/8/layout/vList2"/>
    <dgm:cxn modelId="{554A15F2-4E5E-4E81-9345-EE177292451D}" type="presOf" srcId="{760B834A-E262-48E9-A761-D31242B1132B}" destId="{A4604B19-42F2-4073-9EBB-4DEC9A4622B6}" srcOrd="0" destOrd="0" presId="urn:microsoft.com/office/officeart/2005/8/layout/vList2"/>
    <dgm:cxn modelId="{5E9D205A-0300-4C91-8060-354640938EE1}" type="presParOf" srcId="{8BE4C868-12E9-42B7-9245-EFDE6A3CABF3}" destId="{A4604B19-42F2-4073-9EBB-4DEC9A4622B6}" srcOrd="0" destOrd="0" presId="urn:microsoft.com/office/officeart/2005/8/layout/vList2"/>
    <dgm:cxn modelId="{A6A20E7A-1B33-4439-9057-4D680CDABF6D}" type="presParOf" srcId="{8BE4C868-12E9-42B7-9245-EFDE6A3CABF3}" destId="{6362E1C4-4960-4FB3-A340-A1A6B6EE713C}" srcOrd="1" destOrd="0" presId="urn:microsoft.com/office/officeart/2005/8/layout/vList2"/>
    <dgm:cxn modelId="{688273EC-6B70-427A-830A-DB7F099C1CBB}" type="presParOf" srcId="{8BE4C868-12E9-42B7-9245-EFDE6A3CABF3}" destId="{8628B095-92B8-4E5D-A009-37213A3D7BCE}" srcOrd="2" destOrd="0" presId="urn:microsoft.com/office/officeart/2005/8/layout/vList2"/>
    <dgm:cxn modelId="{4BA2FECB-4D20-46CC-8084-346FEE3CE5D7}" type="presParOf" srcId="{8BE4C868-12E9-42B7-9245-EFDE6A3CABF3}" destId="{260E19BB-2BC6-40BA-9899-41CB3FFDBD83}" srcOrd="3" destOrd="0" presId="urn:microsoft.com/office/officeart/2005/8/layout/vList2"/>
    <dgm:cxn modelId="{7C862483-0EC9-40CC-8EF2-52E26AD2574C}" type="presParOf" srcId="{8BE4C868-12E9-42B7-9245-EFDE6A3CABF3}" destId="{0298E0E4-A59B-4CCE-8F7F-42A7DE5C7F9E}"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611FEFE-0D3B-4D7C-9094-573EC971AE24}"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US"/>
        </a:p>
      </dgm:t>
    </dgm:pt>
    <dgm:pt modelId="{1E3F34F3-62B1-4A66-81F1-7EC08F697B11}">
      <dgm:prSet/>
      <dgm:spPr/>
      <dgm:t>
        <a:bodyPr/>
        <a:lstStyle/>
        <a:p>
          <a:pPr algn="just"/>
          <a:r>
            <a:rPr lang="en-US" b="1" i="0">
              <a:latin typeface="Times New Roman" panose="02020603050405020304" pitchFamily="18" charset="0"/>
              <a:cs typeface="Times New Roman" panose="02020603050405020304" pitchFamily="18" charset="0"/>
            </a:rPr>
            <a:t>Job Title</a:t>
          </a:r>
          <a:endParaRPr lang="en-US">
            <a:latin typeface="Times New Roman" panose="02020603050405020304" pitchFamily="18" charset="0"/>
            <a:cs typeface="Times New Roman" panose="02020603050405020304" pitchFamily="18" charset="0"/>
          </a:endParaRPr>
        </a:p>
      </dgm:t>
    </dgm:pt>
    <dgm:pt modelId="{E951F0CC-9871-46E4-8498-54E572F201E0}" type="parTrans" cxnId="{67D77B59-6996-4FC1-A07B-A3135F3FB8D2}">
      <dgm:prSet/>
      <dgm:spPr/>
      <dgm:t>
        <a:bodyPr/>
        <a:lstStyle/>
        <a:p>
          <a:endParaRPr lang="en-US"/>
        </a:p>
      </dgm:t>
    </dgm:pt>
    <dgm:pt modelId="{5695A1ED-068E-4E5D-B6C2-33A27311115B}" type="sibTrans" cxnId="{67D77B59-6996-4FC1-A07B-A3135F3FB8D2}">
      <dgm:prSet/>
      <dgm:spPr/>
      <dgm:t>
        <a:bodyPr/>
        <a:lstStyle/>
        <a:p>
          <a:endParaRPr lang="en-US"/>
        </a:p>
      </dgm:t>
    </dgm:pt>
    <dgm:pt modelId="{426168C6-A433-4137-812D-89A3F2E24005}">
      <dgm:prSet/>
      <dgm:spPr/>
      <dgm:t>
        <a:bodyPr/>
        <a:lstStyle/>
        <a:p>
          <a:pPr algn="just"/>
          <a:r>
            <a:rPr lang="en-US" b="0" i="0">
              <a:latin typeface="Times New Roman" panose="02020603050405020304" pitchFamily="18" charset="0"/>
              <a:cs typeface="Times New Roman" panose="02020603050405020304" pitchFamily="18" charset="0"/>
            </a:rPr>
            <a:t>Project Manager – Business Transformation</a:t>
          </a:r>
          <a:endParaRPr lang="en-US">
            <a:latin typeface="Times New Roman" panose="02020603050405020304" pitchFamily="18" charset="0"/>
            <a:cs typeface="Times New Roman" panose="02020603050405020304" pitchFamily="18" charset="0"/>
          </a:endParaRPr>
        </a:p>
      </dgm:t>
    </dgm:pt>
    <dgm:pt modelId="{392AFFD0-93AC-4749-B872-087B3699633F}" type="parTrans" cxnId="{E5E37163-F686-4A2A-BBC6-3AE5654B31D8}">
      <dgm:prSet/>
      <dgm:spPr/>
      <dgm:t>
        <a:bodyPr/>
        <a:lstStyle/>
        <a:p>
          <a:endParaRPr lang="en-US"/>
        </a:p>
      </dgm:t>
    </dgm:pt>
    <dgm:pt modelId="{B3A898B2-FD12-4ECE-9C4F-E79283297F96}" type="sibTrans" cxnId="{E5E37163-F686-4A2A-BBC6-3AE5654B31D8}">
      <dgm:prSet/>
      <dgm:spPr/>
      <dgm:t>
        <a:bodyPr/>
        <a:lstStyle/>
        <a:p>
          <a:endParaRPr lang="en-US"/>
        </a:p>
      </dgm:t>
    </dgm:pt>
    <dgm:pt modelId="{0EFEF2D3-3F7E-4724-8CAE-421B5DAEFB7A}">
      <dgm:prSet/>
      <dgm:spPr>
        <a:solidFill>
          <a:srgbClr val="00B050"/>
        </a:solidFill>
      </dgm:spPr>
      <dgm:t>
        <a:bodyPr/>
        <a:lstStyle/>
        <a:p>
          <a:pPr algn="just"/>
          <a:r>
            <a:rPr lang="en-US" b="1" i="0">
              <a:latin typeface="Times New Roman" panose="02020603050405020304" pitchFamily="18" charset="0"/>
              <a:cs typeface="Times New Roman" panose="02020603050405020304" pitchFamily="18" charset="0"/>
            </a:rPr>
            <a:t>Key Responsibilities</a:t>
          </a:r>
          <a:endParaRPr lang="en-US">
            <a:latin typeface="Times New Roman" panose="02020603050405020304" pitchFamily="18" charset="0"/>
            <a:cs typeface="Times New Roman" panose="02020603050405020304" pitchFamily="18" charset="0"/>
          </a:endParaRPr>
        </a:p>
      </dgm:t>
    </dgm:pt>
    <dgm:pt modelId="{F562D502-0141-4E29-942F-7BD4B77A7B46}" type="parTrans" cxnId="{99A6D681-BCE9-4B98-8D3E-349DCC762257}">
      <dgm:prSet/>
      <dgm:spPr/>
      <dgm:t>
        <a:bodyPr/>
        <a:lstStyle/>
        <a:p>
          <a:endParaRPr lang="en-US"/>
        </a:p>
      </dgm:t>
    </dgm:pt>
    <dgm:pt modelId="{D35734D6-4171-45F8-A815-75606DFE9B04}" type="sibTrans" cxnId="{99A6D681-BCE9-4B98-8D3E-349DCC762257}">
      <dgm:prSet/>
      <dgm:spPr/>
      <dgm:t>
        <a:bodyPr/>
        <a:lstStyle/>
        <a:p>
          <a:endParaRPr lang="en-US"/>
        </a:p>
      </dgm:t>
    </dgm:pt>
    <dgm:pt modelId="{E3EDCB39-7BFF-4FE5-90B0-CEDFC2992E4A}">
      <dgm:prSet/>
      <dgm:spPr/>
      <dgm:t>
        <a:bodyPr/>
        <a:lstStyle/>
        <a:p>
          <a:pPr algn="just">
            <a:lnSpc>
              <a:spcPct val="150000"/>
            </a:lnSpc>
          </a:pPr>
          <a:r>
            <a:rPr lang="en-US" b="0" i="0" dirty="0">
              <a:latin typeface="Times New Roman" panose="02020603050405020304" pitchFamily="18" charset="0"/>
              <a:cs typeface="Times New Roman" panose="02020603050405020304" pitchFamily="18" charset="0"/>
            </a:rPr>
            <a:t>Lead digital transformation initiatives.</a:t>
          </a:r>
          <a:endParaRPr lang="en-US" dirty="0">
            <a:latin typeface="Times New Roman" panose="02020603050405020304" pitchFamily="18" charset="0"/>
            <a:cs typeface="Times New Roman" panose="02020603050405020304" pitchFamily="18" charset="0"/>
          </a:endParaRPr>
        </a:p>
      </dgm:t>
    </dgm:pt>
    <dgm:pt modelId="{DB9473F7-114F-4765-8FAD-6E4EC08524F3}" type="parTrans" cxnId="{C15F42A1-1288-4AD3-9745-E5D05E3FA952}">
      <dgm:prSet/>
      <dgm:spPr/>
      <dgm:t>
        <a:bodyPr/>
        <a:lstStyle/>
        <a:p>
          <a:endParaRPr lang="en-US"/>
        </a:p>
      </dgm:t>
    </dgm:pt>
    <dgm:pt modelId="{439635BF-FC6A-40F8-9EE6-01CA411CA436}" type="sibTrans" cxnId="{C15F42A1-1288-4AD3-9745-E5D05E3FA952}">
      <dgm:prSet/>
      <dgm:spPr/>
      <dgm:t>
        <a:bodyPr/>
        <a:lstStyle/>
        <a:p>
          <a:endParaRPr lang="en-US"/>
        </a:p>
      </dgm:t>
    </dgm:pt>
    <dgm:pt modelId="{2D998D71-8B67-4654-BCD3-D42BB02EB5E8}">
      <dgm:prSet/>
      <dgm:spPr/>
      <dgm:t>
        <a:bodyPr/>
        <a:lstStyle/>
        <a:p>
          <a:pPr algn="just">
            <a:lnSpc>
              <a:spcPct val="150000"/>
            </a:lnSpc>
          </a:pPr>
          <a:r>
            <a:rPr lang="en-US" b="0" i="0" dirty="0">
              <a:latin typeface="Times New Roman" panose="02020603050405020304" pitchFamily="18" charset="0"/>
              <a:cs typeface="Times New Roman" panose="02020603050405020304" pitchFamily="18" charset="0"/>
            </a:rPr>
            <a:t>Manage project timelines, budgets, and stakeholder communication (Meredith et al., 2017).</a:t>
          </a:r>
          <a:endParaRPr lang="en-US" dirty="0">
            <a:latin typeface="Times New Roman" panose="02020603050405020304" pitchFamily="18" charset="0"/>
            <a:cs typeface="Times New Roman" panose="02020603050405020304" pitchFamily="18" charset="0"/>
          </a:endParaRPr>
        </a:p>
      </dgm:t>
    </dgm:pt>
    <dgm:pt modelId="{24AC0039-8C5C-4EDD-AA24-A904AD643996}" type="parTrans" cxnId="{410ED97C-852B-48F3-A778-9ABE6F7FC04B}">
      <dgm:prSet/>
      <dgm:spPr/>
      <dgm:t>
        <a:bodyPr/>
        <a:lstStyle/>
        <a:p>
          <a:endParaRPr lang="en-US"/>
        </a:p>
      </dgm:t>
    </dgm:pt>
    <dgm:pt modelId="{D6994B7B-3ECE-4657-88F3-803DC4E82CE0}" type="sibTrans" cxnId="{410ED97C-852B-48F3-A778-9ABE6F7FC04B}">
      <dgm:prSet/>
      <dgm:spPr/>
      <dgm:t>
        <a:bodyPr/>
        <a:lstStyle/>
        <a:p>
          <a:endParaRPr lang="en-US"/>
        </a:p>
      </dgm:t>
    </dgm:pt>
    <dgm:pt modelId="{5BC68219-BF4A-47BA-86D9-5D8F5698C30C}">
      <dgm:prSet/>
      <dgm:spPr/>
      <dgm:t>
        <a:bodyPr/>
        <a:lstStyle/>
        <a:p>
          <a:pPr algn="just">
            <a:lnSpc>
              <a:spcPct val="150000"/>
            </a:lnSpc>
          </a:pPr>
          <a:r>
            <a:rPr lang="en-US" b="0" i="0" dirty="0">
              <a:latin typeface="Times New Roman" panose="02020603050405020304" pitchFamily="18" charset="0"/>
              <a:cs typeface="Times New Roman" panose="02020603050405020304" pitchFamily="18" charset="0"/>
            </a:rPr>
            <a:t>Ensure projects meet performance and sustainability targets.</a:t>
          </a:r>
          <a:endParaRPr lang="en-US" dirty="0">
            <a:latin typeface="Times New Roman" panose="02020603050405020304" pitchFamily="18" charset="0"/>
            <a:cs typeface="Times New Roman" panose="02020603050405020304" pitchFamily="18" charset="0"/>
          </a:endParaRPr>
        </a:p>
      </dgm:t>
    </dgm:pt>
    <dgm:pt modelId="{AEA2FF9F-4495-4199-A8E7-A625DE11602A}" type="parTrans" cxnId="{5741DB96-1529-4D97-875F-89F2EADD7B61}">
      <dgm:prSet/>
      <dgm:spPr/>
      <dgm:t>
        <a:bodyPr/>
        <a:lstStyle/>
        <a:p>
          <a:endParaRPr lang="en-US"/>
        </a:p>
      </dgm:t>
    </dgm:pt>
    <dgm:pt modelId="{2693C242-10E4-4ABC-85D4-62046E3E48D1}" type="sibTrans" cxnId="{5741DB96-1529-4D97-875F-89F2EADD7B61}">
      <dgm:prSet/>
      <dgm:spPr/>
      <dgm:t>
        <a:bodyPr/>
        <a:lstStyle/>
        <a:p>
          <a:endParaRPr lang="en-US"/>
        </a:p>
      </dgm:t>
    </dgm:pt>
    <dgm:pt modelId="{D0E9F1D5-3171-4AB1-A893-E7688E9A2E89}">
      <dgm:prSet/>
      <dgm:spPr/>
      <dgm:t>
        <a:bodyPr/>
        <a:lstStyle/>
        <a:p>
          <a:pPr algn="just">
            <a:lnSpc>
              <a:spcPct val="150000"/>
            </a:lnSpc>
          </a:pPr>
          <a:r>
            <a:rPr lang="en-US" b="0" i="0">
              <a:latin typeface="Times New Roman" panose="02020603050405020304" pitchFamily="18" charset="0"/>
              <a:cs typeface="Times New Roman" panose="02020603050405020304" pitchFamily="18" charset="0"/>
            </a:rPr>
            <a:t>Promote innovation and cross-team collaboration.</a:t>
          </a:r>
          <a:endParaRPr lang="en-US">
            <a:latin typeface="Times New Roman" panose="02020603050405020304" pitchFamily="18" charset="0"/>
            <a:cs typeface="Times New Roman" panose="02020603050405020304" pitchFamily="18" charset="0"/>
          </a:endParaRPr>
        </a:p>
      </dgm:t>
    </dgm:pt>
    <dgm:pt modelId="{347DE2DC-1093-4649-B967-7F7C8D3B3BB9}" type="parTrans" cxnId="{3DC2802C-ED32-442D-B6F1-48881CF78120}">
      <dgm:prSet/>
      <dgm:spPr/>
      <dgm:t>
        <a:bodyPr/>
        <a:lstStyle/>
        <a:p>
          <a:endParaRPr lang="en-US"/>
        </a:p>
      </dgm:t>
    </dgm:pt>
    <dgm:pt modelId="{91924774-C122-467B-8DF3-95D2FBCA331B}" type="sibTrans" cxnId="{3DC2802C-ED32-442D-B6F1-48881CF78120}">
      <dgm:prSet/>
      <dgm:spPr/>
      <dgm:t>
        <a:bodyPr/>
        <a:lstStyle/>
        <a:p>
          <a:endParaRPr lang="en-US"/>
        </a:p>
      </dgm:t>
    </dgm:pt>
    <dgm:pt modelId="{025EB219-2D0B-4528-A45C-21383AE937AE}">
      <dgm:prSet/>
      <dgm:spPr/>
      <dgm:t>
        <a:bodyPr/>
        <a:lstStyle/>
        <a:p>
          <a:pPr algn="just">
            <a:lnSpc>
              <a:spcPct val="150000"/>
            </a:lnSpc>
          </a:pPr>
          <a:r>
            <a:rPr lang="en-US" b="0" i="0" dirty="0">
              <a:latin typeface="Times New Roman" panose="02020603050405020304" pitchFamily="18" charset="0"/>
              <a:cs typeface="Times New Roman" panose="02020603050405020304" pitchFamily="18" charset="0"/>
            </a:rPr>
            <a:t>Contribute to continuous improvement in business operations.</a:t>
          </a:r>
          <a:endParaRPr lang="en-US" dirty="0">
            <a:latin typeface="Times New Roman" panose="02020603050405020304" pitchFamily="18" charset="0"/>
            <a:cs typeface="Times New Roman" panose="02020603050405020304" pitchFamily="18" charset="0"/>
          </a:endParaRPr>
        </a:p>
      </dgm:t>
    </dgm:pt>
    <dgm:pt modelId="{E03BB6F1-4098-4F7B-98F6-FF69B9D134C7}" type="parTrans" cxnId="{7A56FC8B-DCC3-4B7A-B685-F63D389F1537}">
      <dgm:prSet/>
      <dgm:spPr/>
      <dgm:t>
        <a:bodyPr/>
        <a:lstStyle/>
        <a:p>
          <a:endParaRPr lang="en-US"/>
        </a:p>
      </dgm:t>
    </dgm:pt>
    <dgm:pt modelId="{D1484496-15C4-4558-B9EE-E3D126AC6450}" type="sibTrans" cxnId="{7A56FC8B-DCC3-4B7A-B685-F63D389F1537}">
      <dgm:prSet/>
      <dgm:spPr/>
      <dgm:t>
        <a:bodyPr/>
        <a:lstStyle/>
        <a:p>
          <a:endParaRPr lang="en-US"/>
        </a:p>
      </dgm:t>
    </dgm:pt>
    <dgm:pt modelId="{8EBF6607-C3BE-4062-BDE2-EB15389B83CB}" type="pres">
      <dgm:prSet presAssocID="{D611FEFE-0D3B-4D7C-9094-573EC971AE24}" presName="linear" presStyleCnt="0">
        <dgm:presLayoutVars>
          <dgm:dir/>
          <dgm:animLvl val="lvl"/>
          <dgm:resizeHandles val="exact"/>
        </dgm:presLayoutVars>
      </dgm:prSet>
      <dgm:spPr/>
    </dgm:pt>
    <dgm:pt modelId="{036EF628-74CD-4F5B-90D6-879E061F4E37}" type="pres">
      <dgm:prSet presAssocID="{1E3F34F3-62B1-4A66-81F1-7EC08F697B11}" presName="parentLin" presStyleCnt="0"/>
      <dgm:spPr/>
    </dgm:pt>
    <dgm:pt modelId="{2F48D10F-EB8A-4F9E-A5FD-B1ADB0D2086D}" type="pres">
      <dgm:prSet presAssocID="{1E3F34F3-62B1-4A66-81F1-7EC08F697B11}" presName="parentLeftMargin" presStyleLbl="node1" presStyleIdx="0" presStyleCnt="2"/>
      <dgm:spPr/>
    </dgm:pt>
    <dgm:pt modelId="{FB696A7A-7487-4E0A-947C-056171169A00}" type="pres">
      <dgm:prSet presAssocID="{1E3F34F3-62B1-4A66-81F1-7EC08F697B11}" presName="parentText" presStyleLbl="node1" presStyleIdx="0" presStyleCnt="2">
        <dgm:presLayoutVars>
          <dgm:chMax val="0"/>
          <dgm:bulletEnabled val="1"/>
        </dgm:presLayoutVars>
      </dgm:prSet>
      <dgm:spPr/>
    </dgm:pt>
    <dgm:pt modelId="{272CC963-3761-40AA-9C50-36E624EA51A8}" type="pres">
      <dgm:prSet presAssocID="{1E3F34F3-62B1-4A66-81F1-7EC08F697B11}" presName="negativeSpace" presStyleCnt="0"/>
      <dgm:spPr/>
    </dgm:pt>
    <dgm:pt modelId="{13A253FB-ECE6-4BAB-833C-B857AE57D1A0}" type="pres">
      <dgm:prSet presAssocID="{1E3F34F3-62B1-4A66-81F1-7EC08F697B11}" presName="childText" presStyleLbl="conFgAcc1" presStyleIdx="0" presStyleCnt="2">
        <dgm:presLayoutVars>
          <dgm:bulletEnabled val="1"/>
        </dgm:presLayoutVars>
      </dgm:prSet>
      <dgm:spPr/>
    </dgm:pt>
    <dgm:pt modelId="{7D2E2A8C-DFF0-49B5-81D3-F6042C098B00}" type="pres">
      <dgm:prSet presAssocID="{5695A1ED-068E-4E5D-B6C2-33A27311115B}" presName="spaceBetweenRectangles" presStyleCnt="0"/>
      <dgm:spPr/>
    </dgm:pt>
    <dgm:pt modelId="{A60DD8D5-E3DE-4899-A29B-E325926AAB5C}" type="pres">
      <dgm:prSet presAssocID="{0EFEF2D3-3F7E-4724-8CAE-421B5DAEFB7A}" presName="parentLin" presStyleCnt="0"/>
      <dgm:spPr/>
    </dgm:pt>
    <dgm:pt modelId="{ED43F717-4D80-4C55-8B0B-513E5CB8F9D5}" type="pres">
      <dgm:prSet presAssocID="{0EFEF2D3-3F7E-4724-8CAE-421B5DAEFB7A}" presName="parentLeftMargin" presStyleLbl="node1" presStyleIdx="0" presStyleCnt="2"/>
      <dgm:spPr/>
    </dgm:pt>
    <dgm:pt modelId="{DABE2AF8-C9A2-4226-B3E3-E4D4989C1D27}" type="pres">
      <dgm:prSet presAssocID="{0EFEF2D3-3F7E-4724-8CAE-421B5DAEFB7A}" presName="parentText" presStyleLbl="node1" presStyleIdx="1" presStyleCnt="2">
        <dgm:presLayoutVars>
          <dgm:chMax val="0"/>
          <dgm:bulletEnabled val="1"/>
        </dgm:presLayoutVars>
      </dgm:prSet>
      <dgm:spPr/>
    </dgm:pt>
    <dgm:pt modelId="{D72F6F3A-DAE9-456F-AE5F-1B6A75B51A13}" type="pres">
      <dgm:prSet presAssocID="{0EFEF2D3-3F7E-4724-8CAE-421B5DAEFB7A}" presName="negativeSpace" presStyleCnt="0"/>
      <dgm:spPr/>
    </dgm:pt>
    <dgm:pt modelId="{842977E8-959E-4A49-9E66-2D1E18EFD4A3}" type="pres">
      <dgm:prSet presAssocID="{0EFEF2D3-3F7E-4724-8CAE-421B5DAEFB7A}" presName="childText" presStyleLbl="conFgAcc1" presStyleIdx="1" presStyleCnt="2">
        <dgm:presLayoutVars>
          <dgm:bulletEnabled val="1"/>
        </dgm:presLayoutVars>
      </dgm:prSet>
      <dgm:spPr/>
    </dgm:pt>
  </dgm:ptLst>
  <dgm:cxnLst>
    <dgm:cxn modelId="{3DC2802C-ED32-442D-B6F1-48881CF78120}" srcId="{0EFEF2D3-3F7E-4724-8CAE-421B5DAEFB7A}" destId="{D0E9F1D5-3171-4AB1-A893-E7688E9A2E89}" srcOrd="3" destOrd="0" parTransId="{347DE2DC-1093-4649-B967-7F7C8D3B3BB9}" sibTransId="{91924774-C122-467B-8DF3-95D2FBCA331B}"/>
    <dgm:cxn modelId="{B052875D-9819-4024-A8CD-83589291972B}" type="presOf" srcId="{0EFEF2D3-3F7E-4724-8CAE-421B5DAEFB7A}" destId="{DABE2AF8-C9A2-4226-B3E3-E4D4989C1D27}" srcOrd="1" destOrd="0" presId="urn:microsoft.com/office/officeart/2005/8/layout/list1"/>
    <dgm:cxn modelId="{E5E37163-F686-4A2A-BBC6-3AE5654B31D8}" srcId="{1E3F34F3-62B1-4A66-81F1-7EC08F697B11}" destId="{426168C6-A433-4137-812D-89A3F2E24005}" srcOrd="0" destOrd="0" parTransId="{392AFFD0-93AC-4749-B872-087B3699633F}" sibTransId="{B3A898B2-FD12-4ECE-9C4F-E79283297F96}"/>
    <dgm:cxn modelId="{F1A4066D-080F-4C8B-9614-4ADD92A96F06}" type="presOf" srcId="{2D998D71-8B67-4654-BCD3-D42BB02EB5E8}" destId="{842977E8-959E-4A49-9E66-2D1E18EFD4A3}" srcOrd="0" destOrd="1" presId="urn:microsoft.com/office/officeart/2005/8/layout/list1"/>
    <dgm:cxn modelId="{CFE2904E-D446-4627-9B84-9A9111841FF1}" type="presOf" srcId="{D611FEFE-0D3B-4D7C-9094-573EC971AE24}" destId="{8EBF6607-C3BE-4062-BDE2-EB15389B83CB}" srcOrd="0" destOrd="0" presId="urn:microsoft.com/office/officeart/2005/8/layout/list1"/>
    <dgm:cxn modelId="{67D77B59-6996-4FC1-A07B-A3135F3FB8D2}" srcId="{D611FEFE-0D3B-4D7C-9094-573EC971AE24}" destId="{1E3F34F3-62B1-4A66-81F1-7EC08F697B11}" srcOrd="0" destOrd="0" parTransId="{E951F0CC-9871-46E4-8498-54E572F201E0}" sibTransId="{5695A1ED-068E-4E5D-B6C2-33A27311115B}"/>
    <dgm:cxn modelId="{410ED97C-852B-48F3-A778-9ABE6F7FC04B}" srcId="{0EFEF2D3-3F7E-4724-8CAE-421B5DAEFB7A}" destId="{2D998D71-8B67-4654-BCD3-D42BB02EB5E8}" srcOrd="1" destOrd="0" parTransId="{24AC0039-8C5C-4EDD-AA24-A904AD643996}" sibTransId="{D6994B7B-3ECE-4657-88F3-803DC4E82CE0}"/>
    <dgm:cxn modelId="{99A6D681-BCE9-4B98-8D3E-349DCC762257}" srcId="{D611FEFE-0D3B-4D7C-9094-573EC971AE24}" destId="{0EFEF2D3-3F7E-4724-8CAE-421B5DAEFB7A}" srcOrd="1" destOrd="0" parTransId="{F562D502-0141-4E29-942F-7BD4B77A7B46}" sibTransId="{D35734D6-4171-45F8-A815-75606DFE9B04}"/>
    <dgm:cxn modelId="{3A760288-F27B-4894-A8E1-EC243E8B18DD}" type="presOf" srcId="{025EB219-2D0B-4528-A45C-21383AE937AE}" destId="{842977E8-959E-4A49-9E66-2D1E18EFD4A3}" srcOrd="0" destOrd="4" presId="urn:microsoft.com/office/officeart/2005/8/layout/list1"/>
    <dgm:cxn modelId="{7A56FC8B-DCC3-4B7A-B685-F63D389F1537}" srcId="{0EFEF2D3-3F7E-4724-8CAE-421B5DAEFB7A}" destId="{025EB219-2D0B-4528-A45C-21383AE937AE}" srcOrd="4" destOrd="0" parTransId="{E03BB6F1-4098-4F7B-98F6-FF69B9D134C7}" sibTransId="{D1484496-15C4-4558-B9EE-E3D126AC6450}"/>
    <dgm:cxn modelId="{5741DB96-1529-4D97-875F-89F2EADD7B61}" srcId="{0EFEF2D3-3F7E-4724-8CAE-421B5DAEFB7A}" destId="{5BC68219-BF4A-47BA-86D9-5D8F5698C30C}" srcOrd="2" destOrd="0" parTransId="{AEA2FF9F-4495-4199-A8E7-A625DE11602A}" sibTransId="{2693C242-10E4-4ABC-85D4-62046E3E48D1}"/>
    <dgm:cxn modelId="{C15F42A1-1288-4AD3-9745-E5D05E3FA952}" srcId="{0EFEF2D3-3F7E-4724-8CAE-421B5DAEFB7A}" destId="{E3EDCB39-7BFF-4FE5-90B0-CEDFC2992E4A}" srcOrd="0" destOrd="0" parTransId="{DB9473F7-114F-4765-8FAD-6E4EC08524F3}" sibTransId="{439635BF-FC6A-40F8-9EE6-01CA411CA436}"/>
    <dgm:cxn modelId="{F7A51AB2-D5A7-41CC-AC1E-F21ACF9C61E6}" type="presOf" srcId="{1E3F34F3-62B1-4A66-81F1-7EC08F697B11}" destId="{2F48D10F-EB8A-4F9E-A5FD-B1ADB0D2086D}" srcOrd="0" destOrd="0" presId="urn:microsoft.com/office/officeart/2005/8/layout/list1"/>
    <dgm:cxn modelId="{B15A80B8-A95A-48E8-A095-A8D42BF7647D}" type="presOf" srcId="{D0E9F1D5-3171-4AB1-A893-E7688E9A2E89}" destId="{842977E8-959E-4A49-9E66-2D1E18EFD4A3}" srcOrd="0" destOrd="3" presId="urn:microsoft.com/office/officeart/2005/8/layout/list1"/>
    <dgm:cxn modelId="{1418CCC3-AF98-4F8D-94D3-40DD1F8D3CF3}" type="presOf" srcId="{0EFEF2D3-3F7E-4724-8CAE-421B5DAEFB7A}" destId="{ED43F717-4D80-4C55-8B0B-513E5CB8F9D5}" srcOrd="0" destOrd="0" presId="urn:microsoft.com/office/officeart/2005/8/layout/list1"/>
    <dgm:cxn modelId="{A2F89FC4-F001-428D-96F2-26AB5EEF55E8}" type="presOf" srcId="{1E3F34F3-62B1-4A66-81F1-7EC08F697B11}" destId="{FB696A7A-7487-4E0A-947C-056171169A00}" srcOrd="1" destOrd="0" presId="urn:microsoft.com/office/officeart/2005/8/layout/list1"/>
    <dgm:cxn modelId="{651063C6-D449-47F8-8A4D-C58232C5CAE0}" type="presOf" srcId="{E3EDCB39-7BFF-4FE5-90B0-CEDFC2992E4A}" destId="{842977E8-959E-4A49-9E66-2D1E18EFD4A3}" srcOrd="0" destOrd="0" presId="urn:microsoft.com/office/officeart/2005/8/layout/list1"/>
    <dgm:cxn modelId="{3B0CFDC6-995D-49E7-9463-67897828A1AE}" type="presOf" srcId="{5BC68219-BF4A-47BA-86D9-5D8F5698C30C}" destId="{842977E8-959E-4A49-9E66-2D1E18EFD4A3}" srcOrd="0" destOrd="2" presId="urn:microsoft.com/office/officeart/2005/8/layout/list1"/>
    <dgm:cxn modelId="{549CCEF0-7BEC-4B53-A576-49DD575B8E21}" type="presOf" srcId="{426168C6-A433-4137-812D-89A3F2E24005}" destId="{13A253FB-ECE6-4BAB-833C-B857AE57D1A0}" srcOrd="0" destOrd="0" presId="urn:microsoft.com/office/officeart/2005/8/layout/list1"/>
    <dgm:cxn modelId="{A449C9AB-4D2B-43C6-B3A8-AC1B9AE7BD30}" type="presParOf" srcId="{8EBF6607-C3BE-4062-BDE2-EB15389B83CB}" destId="{036EF628-74CD-4F5B-90D6-879E061F4E37}" srcOrd="0" destOrd="0" presId="urn:microsoft.com/office/officeart/2005/8/layout/list1"/>
    <dgm:cxn modelId="{548A77E0-8D71-4F86-AD75-EE40B4AB9E6B}" type="presParOf" srcId="{036EF628-74CD-4F5B-90D6-879E061F4E37}" destId="{2F48D10F-EB8A-4F9E-A5FD-B1ADB0D2086D}" srcOrd="0" destOrd="0" presId="urn:microsoft.com/office/officeart/2005/8/layout/list1"/>
    <dgm:cxn modelId="{E6B254A7-9ED6-4173-AD6F-A35F90761BDB}" type="presParOf" srcId="{036EF628-74CD-4F5B-90D6-879E061F4E37}" destId="{FB696A7A-7487-4E0A-947C-056171169A00}" srcOrd="1" destOrd="0" presId="urn:microsoft.com/office/officeart/2005/8/layout/list1"/>
    <dgm:cxn modelId="{EE5C207D-E24A-44CC-B63F-E80E01A3D00C}" type="presParOf" srcId="{8EBF6607-C3BE-4062-BDE2-EB15389B83CB}" destId="{272CC963-3761-40AA-9C50-36E624EA51A8}" srcOrd="1" destOrd="0" presId="urn:microsoft.com/office/officeart/2005/8/layout/list1"/>
    <dgm:cxn modelId="{E62EB716-B6FD-47CA-8B2E-BEF566D3D2AE}" type="presParOf" srcId="{8EBF6607-C3BE-4062-BDE2-EB15389B83CB}" destId="{13A253FB-ECE6-4BAB-833C-B857AE57D1A0}" srcOrd="2" destOrd="0" presId="urn:microsoft.com/office/officeart/2005/8/layout/list1"/>
    <dgm:cxn modelId="{CA29783D-3DDD-4963-B638-CB2838FADE35}" type="presParOf" srcId="{8EBF6607-C3BE-4062-BDE2-EB15389B83CB}" destId="{7D2E2A8C-DFF0-49B5-81D3-F6042C098B00}" srcOrd="3" destOrd="0" presId="urn:microsoft.com/office/officeart/2005/8/layout/list1"/>
    <dgm:cxn modelId="{E47BA5B6-4C67-4F84-9046-E69B6E55A244}" type="presParOf" srcId="{8EBF6607-C3BE-4062-BDE2-EB15389B83CB}" destId="{A60DD8D5-E3DE-4899-A29B-E325926AAB5C}" srcOrd="4" destOrd="0" presId="urn:microsoft.com/office/officeart/2005/8/layout/list1"/>
    <dgm:cxn modelId="{875C3FEF-F539-43AD-9193-10A43019BFC2}" type="presParOf" srcId="{A60DD8D5-E3DE-4899-A29B-E325926AAB5C}" destId="{ED43F717-4D80-4C55-8B0B-513E5CB8F9D5}" srcOrd="0" destOrd="0" presId="urn:microsoft.com/office/officeart/2005/8/layout/list1"/>
    <dgm:cxn modelId="{195B7F78-E85B-47F2-81A4-61A2D213A574}" type="presParOf" srcId="{A60DD8D5-E3DE-4899-A29B-E325926AAB5C}" destId="{DABE2AF8-C9A2-4226-B3E3-E4D4989C1D27}" srcOrd="1" destOrd="0" presId="urn:microsoft.com/office/officeart/2005/8/layout/list1"/>
    <dgm:cxn modelId="{C1EAC48A-DF0A-4568-8AA0-63FD216D1685}" type="presParOf" srcId="{8EBF6607-C3BE-4062-BDE2-EB15389B83CB}" destId="{D72F6F3A-DAE9-456F-AE5F-1B6A75B51A13}" srcOrd="5" destOrd="0" presId="urn:microsoft.com/office/officeart/2005/8/layout/list1"/>
    <dgm:cxn modelId="{FDC5D2B1-CE21-437F-B93A-B895045282F8}" type="presParOf" srcId="{8EBF6607-C3BE-4062-BDE2-EB15389B83CB}" destId="{842977E8-959E-4A49-9E66-2D1E18EFD4A3}" srcOrd="6"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50C311E-C7DC-4823-97CF-3E1B9AD65D1D}" type="doc">
      <dgm:prSet loTypeId="urn:microsoft.com/office/officeart/2018/5/layout/CenteredIconLabelDescriptionList" loCatId="icon" qsTypeId="urn:microsoft.com/office/officeart/2005/8/quickstyle/simple1" qsCatId="simple" csTypeId="urn:microsoft.com/office/officeart/2005/8/colors/accent2_2" csCatId="accent2" phldr="1"/>
      <dgm:spPr/>
      <dgm:t>
        <a:bodyPr/>
        <a:lstStyle/>
        <a:p>
          <a:endParaRPr lang="en-US"/>
        </a:p>
      </dgm:t>
    </dgm:pt>
    <dgm:pt modelId="{17C1EC9C-FEAF-474E-958D-BA8A00F48C87}">
      <dgm:prSet/>
      <dgm:spPr/>
      <dgm:t>
        <a:bodyPr/>
        <a:lstStyle/>
        <a:p>
          <a:pPr>
            <a:defRPr b="1"/>
          </a:pPr>
          <a:r>
            <a:rPr lang="en-US" b="1" i="0" dirty="0">
              <a:latin typeface="Times New Roman" panose="02020603050405020304" pitchFamily="18" charset="0"/>
              <a:cs typeface="Times New Roman" panose="02020603050405020304" pitchFamily="18" charset="0"/>
            </a:rPr>
            <a:t>Qualifications</a:t>
          </a:r>
          <a:endParaRPr lang="en-US" dirty="0">
            <a:latin typeface="Times New Roman" panose="02020603050405020304" pitchFamily="18" charset="0"/>
            <a:cs typeface="Times New Roman" panose="02020603050405020304" pitchFamily="18" charset="0"/>
          </a:endParaRPr>
        </a:p>
      </dgm:t>
    </dgm:pt>
    <dgm:pt modelId="{6657D2AD-DA53-4EFE-8E95-530703090E80}" type="parTrans" cxnId="{88DBEECB-86F7-464C-A8B4-AFE756C383A9}">
      <dgm:prSet/>
      <dgm:spPr/>
      <dgm:t>
        <a:bodyPr/>
        <a:lstStyle/>
        <a:p>
          <a:endParaRPr lang="en-US"/>
        </a:p>
      </dgm:t>
    </dgm:pt>
    <dgm:pt modelId="{F594D96C-0606-48B5-91F6-80DD0FC0FE10}" type="sibTrans" cxnId="{88DBEECB-86F7-464C-A8B4-AFE756C383A9}">
      <dgm:prSet/>
      <dgm:spPr/>
      <dgm:t>
        <a:bodyPr/>
        <a:lstStyle/>
        <a:p>
          <a:endParaRPr lang="en-US"/>
        </a:p>
      </dgm:t>
    </dgm:pt>
    <dgm:pt modelId="{A017F6F5-9372-4CEC-BA2C-CEA2DD4941B6}">
      <dgm:prSet/>
      <dgm:spPr/>
      <dgm:t>
        <a:bodyPr/>
        <a:lstStyle/>
        <a:p>
          <a:r>
            <a:rPr lang="en-US" b="0" i="0">
              <a:latin typeface="Times New Roman" panose="02020603050405020304" pitchFamily="18" charset="0"/>
              <a:cs typeface="Times New Roman" panose="02020603050405020304" pitchFamily="18" charset="0"/>
            </a:rPr>
            <a:t>Degree in Business, Management, or related field.</a:t>
          </a:r>
          <a:endParaRPr lang="en-US">
            <a:latin typeface="Times New Roman" panose="02020603050405020304" pitchFamily="18" charset="0"/>
            <a:cs typeface="Times New Roman" panose="02020603050405020304" pitchFamily="18" charset="0"/>
          </a:endParaRPr>
        </a:p>
      </dgm:t>
    </dgm:pt>
    <dgm:pt modelId="{7C8E4903-7DC8-4932-9E7F-9CAA3FB57A19}" type="parTrans" cxnId="{0400787E-C448-4806-A227-B2F1A9795F79}">
      <dgm:prSet/>
      <dgm:spPr/>
      <dgm:t>
        <a:bodyPr/>
        <a:lstStyle/>
        <a:p>
          <a:endParaRPr lang="en-US"/>
        </a:p>
      </dgm:t>
    </dgm:pt>
    <dgm:pt modelId="{018B769B-A05E-4E98-8262-B89E8D25AA6C}" type="sibTrans" cxnId="{0400787E-C448-4806-A227-B2F1A9795F79}">
      <dgm:prSet/>
      <dgm:spPr/>
      <dgm:t>
        <a:bodyPr/>
        <a:lstStyle/>
        <a:p>
          <a:endParaRPr lang="en-US"/>
        </a:p>
      </dgm:t>
    </dgm:pt>
    <dgm:pt modelId="{9F598712-76C7-46D2-AE6B-26C760785396}">
      <dgm:prSet/>
      <dgm:spPr/>
      <dgm:t>
        <a:bodyPr/>
        <a:lstStyle/>
        <a:p>
          <a:r>
            <a:rPr lang="en-US" b="0" i="0" dirty="0">
              <a:latin typeface="Times New Roman" panose="02020603050405020304" pitchFamily="18" charset="0"/>
              <a:cs typeface="Times New Roman" panose="02020603050405020304" pitchFamily="18" charset="0"/>
            </a:rPr>
            <a:t>PRINCE2 or Agile certification preferred.</a:t>
          </a:r>
          <a:endParaRPr lang="en-US" dirty="0">
            <a:latin typeface="Times New Roman" panose="02020603050405020304" pitchFamily="18" charset="0"/>
            <a:cs typeface="Times New Roman" panose="02020603050405020304" pitchFamily="18" charset="0"/>
          </a:endParaRPr>
        </a:p>
      </dgm:t>
    </dgm:pt>
    <dgm:pt modelId="{F605C10C-51E7-4171-A578-CE52715DEE09}" type="parTrans" cxnId="{FEE5A130-9DB5-4116-8FFF-315F2FB28E24}">
      <dgm:prSet/>
      <dgm:spPr/>
      <dgm:t>
        <a:bodyPr/>
        <a:lstStyle/>
        <a:p>
          <a:endParaRPr lang="en-US"/>
        </a:p>
      </dgm:t>
    </dgm:pt>
    <dgm:pt modelId="{7D3772C1-2833-411F-A3C3-AEB1C7D5B7F0}" type="sibTrans" cxnId="{FEE5A130-9DB5-4116-8FFF-315F2FB28E24}">
      <dgm:prSet/>
      <dgm:spPr/>
      <dgm:t>
        <a:bodyPr/>
        <a:lstStyle/>
        <a:p>
          <a:endParaRPr lang="en-US"/>
        </a:p>
      </dgm:t>
    </dgm:pt>
    <dgm:pt modelId="{B2FB720D-2EE0-4FD0-94C8-32E6B8A21A68}">
      <dgm:prSet/>
      <dgm:spPr/>
      <dgm:t>
        <a:bodyPr/>
        <a:lstStyle/>
        <a:p>
          <a:pPr>
            <a:defRPr b="1"/>
          </a:pPr>
          <a:r>
            <a:rPr lang="en-US" b="1" i="0" dirty="0">
              <a:latin typeface="Times New Roman" panose="02020603050405020304" pitchFamily="18" charset="0"/>
              <a:cs typeface="Times New Roman" panose="02020603050405020304" pitchFamily="18" charset="0"/>
            </a:rPr>
            <a:t>Skills and Experience</a:t>
          </a:r>
          <a:endParaRPr lang="en-US" dirty="0">
            <a:latin typeface="Times New Roman" panose="02020603050405020304" pitchFamily="18" charset="0"/>
            <a:cs typeface="Times New Roman" panose="02020603050405020304" pitchFamily="18" charset="0"/>
          </a:endParaRPr>
        </a:p>
      </dgm:t>
    </dgm:pt>
    <dgm:pt modelId="{146634EC-7B12-4F08-9EDE-655462635ACB}" type="parTrans" cxnId="{A70F4707-F309-4F89-8385-BDF3B699DA33}">
      <dgm:prSet/>
      <dgm:spPr/>
      <dgm:t>
        <a:bodyPr/>
        <a:lstStyle/>
        <a:p>
          <a:endParaRPr lang="en-US"/>
        </a:p>
      </dgm:t>
    </dgm:pt>
    <dgm:pt modelId="{8696AAD5-B616-4BB7-8BE8-32562AFDE16C}" type="sibTrans" cxnId="{A70F4707-F309-4F89-8385-BDF3B699DA33}">
      <dgm:prSet/>
      <dgm:spPr/>
      <dgm:t>
        <a:bodyPr/>
        <a:lstStyle/>
        <a:p>
          <a:endParaRPr lang="en-US"/>
        </a:p>
      </dgm:t>
    </dgm:pt>
    <dgm:pt modelId="{4A19F3E8-521B-4440-AD62-6EFF0D8BC4FA}">
      <dgm:prSet/>
      <dgm:spPr/>
      <dgm:t>
        <a:bodyPr/>
        <a:lstStyle/>
        <a:p>
          <a:r>
            <a:rPr lang="en-US" b="0" i="0" dirty="0">
              <a:latin typeface="Times New Roman" panose="02020603050405020304" pitchFamily="18" charset="0"/>
              <a:cs typeface="Times New Roman" panose="02020603050405020304" pitchFamily="18" charset="0"/>
            </a:rPr>
            <a:t>3–5 years of project management experience.</a:t>
          </a:r>
          <a:endParaRPr lang="en-US" dirty="0">
            <a:latin typeface="Times New Roman" panose="02020603050405020304" pitchFamily="18" charset="0"/>
            <a:cs typeface="Times New Roman" panose="02020603050405020304" pitchFamily="18" charset="0"/>
          </a:endParaRPr>
        </a:p>
      </dgm:t>
    </dgm:pt>
    <dgm:pt modelId="{6DE45E73-8C83-4FA1-BEA4-5506336F55F5}" type="parTrans" cxnId="{7DCCF107-5CAB-49A5-BDB7-B36F2308AF7A}">
      <dgm:prSet/>
      <dgm:spPr/>
      <dgm:t>
        <a:bodyPr/>
        <a:lstStyle/>
        <a:p>
          <a:endParaRPr lang="en-US"/>
        </a:p>
      </dgm:t>
    </dgm:pt>
    <dgm:pt modelId="{37AF5D92-A1C8-448D-B539-3E037C7BE5CC}" type="sibTrans" cxnId="{7DCCF107-5CAB-49A5-BDB7-B36F2308AF7A}">
      <dgm:prSet/>
      <dgm:spPr/>
      <dgm:t>
        <a:bodyPr/>
        <a:lstStyle/>
        <a:p>
          <a:endParaRPr lang="en-US"/>
        </a:p>
      </dgm:t>
    </dgm:pt>
    <dgm:pt modelId="{B5DA4F6E-25B6-4492-8341-A06F6B250103}">
      <dgm:prSet/>
      <dgm:spPr/>
      <dgm:t>
        <a:bodyPr/>
        <a:lstStyle/>
        <a:p>
          <a:r>
            <a:rPr lang="en-US" b="0" i="0" dirty="0">
              <a:latin typeface="Times New Roman" panose="02020603050405020304" pitchFamily="18" charset="0"/>
              <a:cs typeface="Times New Roman" panose="02020603050405020304" pitchFamily="18" charset="0"/>
            </a:rPr>
            <a:t>Strong leadership, analytical, and communication skills.</a:t>
          </a:r>
          <a:endParaRPr lang="en-US" dirty="0">
            <a:latin typeface="Times New Roman" panose="02020603050405020304" pitchFamily="18" charset="0"/>
            <a:cs typeface="Times New Roman" panose="02020603050405020304" pitchFamily="18" charset="0"/>
          </a:endParaRPr>
        </a:p>
      </dgm:t>
    </dgm:pt>
    <dgm:pt modelId="{4DBCF46A-8AAE-4E00-8DDF-8279597D8424}" type="parTrans" cxnId="{1790FA80-B50F-4B65-AF96-7CCD4B0DEDE6}">
      <dgm:prSet/>
      <dgm:spPr/>
      <dgm:t>
        <a:bodyPr/>
        <a:lstStyle/>
        <a:p>
          <a:endParaRPr lang="en-US"/>
        </a:p>
      </dgm:t>
    </dgm:pt>
    <dgm:pt modelId="{7AE94126-45A8-4B6E-8919-61AA44DA1C67}" type="sibTrans" cxnId="{1790FA80-B50F-4B65-AF96-7CCD4B0DEDE6}">
      <dgm:prSet/>
      <dgm:spPr/>
      <dgm:t>
        <a:bodyPr/>
        <a:lstStyle/>
        <a:p>
          <a:endParaRPr lang="en-US"/>
        </a:p>
      </dgm:t>
    </dgm:pt>
    <dgm:pt modelId="{A98AE410-4DA1-4C38-A065-95246D796C82}">
      <dgm:prSet/>
      <dgm:spPr/>
      <dgm:t>
        <a:bodyPr/>
        <a:lstStyle/>
        <a:p>
          <a:r>
            <a:rPr lang="en-US" b="0" i="0" dirty="0">
              <a:latin typeface="Times New Roman" panose="02020603050405020304" pitchFamily="18" charset="0"/>
              <a:cs typeface="Times New Roman" panose="02020603050405020304" pitchFamily="18" charset="0"/>
            </a:rPr>
            <a:t>Proven ability to manage change and motivate teams (Brett et al., 2020).</a:t>
          </a:r>
          <a:endParaRPr lang="en-US" dirty="0">
            <a:latin typeface="Times New Roman" panose="02020603050405020304" pitchFamily="18" charset="0"/>
            <a:cs typeface="Times New Roman" panose="02020603050405020304" pitchFamily="18" charset="0"/>
          </a:endParaRPr>
        </a:p>
      </dgm:t>
    </dgm:pt>
    <dgm:pt modelId="{9C5420E6-48F6-48DC-9758-B74BC7A3687F}" type="parTrans" cxnId="{FFF473FD-6125-4B9D-A3C7-7610C6454AC7}">
      <dgm:prSet/>
      <dgm:spPr/>
      <dgm:t>
        <a:bodyPr/>
        <a:lstStyle/>
        <a:p>
          <a:endParaRPr lang="en-US"/>
        </a:p>
      </dgm:t>
    </dgm:pt>
    <dgm:pt modelId="{161E0CBF-FEAC-468B-931F-CA4A07A37257}" type="sibTrans" cxnId="{FFF473FD-6125-4B9D-A3C7-7610C6454AC7}">
      <dgm:prSet/>
      <dgm:spPr/>
      <dgm:t>
        <a:bodyPr/>
        <a:lstStyle/>
        <a:p>
          <a:endParaRPr lang="en-US"/>
        </a:p>
      </dgm:t>
    </dgm:pt>
    <dgm:pt modelId="{57F8880A-56B9-4A9E-BDC5-87F358274160}">
      <dgm:prSet/>
      <dgm:spPr/>
      <dgm:t>
        <a:bodyPr/>
        <a:lstStyle/>
        <a:p>
          <a:pPr>
            <a:defRPr b="1"/>
          </a:pPr>
          <a:r>
            <a:rPr lang="en-US" b="1" i="0" dirty="0">
              <a:latin typeface="Times New Roman" panose="02020603050405020304" pitchFamily="18" charset="0"/>
              <a:cs typeface="Times New Roman" panose="02020603050405020304" pitchFamily="18" charset="0"/>
            </a:rPr>
            <a:t>Attributes</a:t>
          </a:r>
          <a:endParaRPr lang="en-US" dirty="0">
            <a:latin typeface="Times New Roman" panose="02020603050405020304" pitchFamily="18" charset="0"/>
            <a:cs typeface="Times New Roman" panose="02020603050405020304" pitchFamily="18" charset="0"/>
          </a:endParaRPr>
        </a:p>
      </dgm:t>
    </dgm:pt>
    <dgm:pt modelId="{F13C2377-D6EF-4142-AA47-F2A35463778B}" type="parTrans" cxnId="{13A7A25D-184E-4FD7-9F89-3F86BAE849B5}">
      <dgm:prSet/>
      <dgm:spPr/>
      <dgm:t>
        <a:bodyPr/>
        <a:lstStyle/>
        <a:p>
          <a:endParaRPr lang="en-US"/>
        </a:p>
      </dgm:t>
    </dgm:pt>
    <dgm:pt modelId="{7AE83AC4-006D-4BC2-9A90-5A0E891A9775}" type="sibTrans" cxnId="{13A7A25D-184E-4FD7-9F89-3F86BAE849B5}">
      <dgm:prSet/>
      <dgm:spPr/>
      <dgm:t>
        <a:bodyPr/>
        <a:lstStyle/>
        <a:p>
          <a:endParaRPr lang="en-US"/>
        </a:p>
      </dgm:t>
    </dgm:pt>
    <dgm:pt modelId="{710D0D61-3B5F-41B7-8F79-107A9D3C3487}">
      <dgm:prSet/>
      <dgm:spPr/>
      <dgm:t>
        <a:bodyPr/>
        <a:lstStyle/>
        <a:p>
          <a:r>
            <a:rPr lang="en-US" b="0" i="0">
              <a:latin typeface="Times New Roman" panose="02020603050405020304" pitchFamily="18" charset="0"/>
              <a:cs typeface="Times New Roman" panose="02020603050405020304" pitchFamily="18" charset="0"/>
            </a:rPr>
            <a:t>Collaborative, adaptable, results-oriented, and strategic thinker.</a:t>
          </a:r>
          <a:endParaRPr lang="en-US">
            <a:latin typeface="Times New Roman" panose="02020603050405020304" pitchFamily="18" charset="0"/>
            <a:cs typeface="Times New Roman" panose="02020603050405020304" pitchFamily="18" charset="0"/>
          </a:endParaRPr>
        </a:p>
      </dgm:t>
    </dgm:pt>
    <dgm:pt modelId="{50597D87-B30D-4541-B9AF-230718147AB2}" type="parTrans" cxnId="{192E3989-987E-4A0B-AF2E-362E891E20F9}">
      <dgm:prSet/>
      <dgm:spPr/>
      <dgm:t>
        <a:bodyPr/>
        <a:lstStyle/>
        <a:p>
          <a:endParaRPr lang="en-US"/>
        </a:p>
      </dgm:t>
    </dgm:pt>
    <dgm:pt modelId="{232AFD3E-66AD-4C7A-A889-CAF2DA1B99D8}" type="sibTrans" cxnId="{192E3989-987E-4A0B-AF2E-362E891E20F9}">
      <dgm:prSet/>
      <dgm:spPr/>
      <dgm:t>
        <a:bodyPr/>
        <a:lstStyle/>
        <a:p>
          <a:endParaRPr lang="en-US"/>
        </a:p>
      </dgm:t>
    </dgm:pt>
    <dgm:pt modelId="{89AD5735-4BBB-4B29-AA74-76D510E1C1A1}" type="pres">
      <dgm:prSet presAssocID="{E50C311E-C7DC-4823-97CF-3E1B9AD65D1D}" presName="root" presStyleCnt="0">
        <dgm:presLayoutVars>
          <dgm:dir/>
          <dgm:resizeHandles val="exact"/>
        </dgm:presLayoutVars>
      </dgm:prSet>
      <dgm:spPr/>
    </dgm:pt>
    <dgm:pt modelId="{BDF7399E-24F0-4F01-AF31-7D19DAD5EA12}" type="pres">
      <dgm:prSet presAssocID="{17C1EC9C-FEAF-474E-958D-BA8A00F48C87}" presName="compNode" presStyleCnt="0"/>
      <dgm:spPr/>
    </dgm:pt>
    <dgm:pt modelId="{AE35D79B-8272-47EE-99FA-91549B550C5C}" type="pres">
      <dgm:prSet presAssocID="{17C1EC9C-FEAF-474E-958D-BA8A00F48C87}"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iploma Roll"/>
        </a:ext>
      </dgm:extLst>
    </dgm:pt>
    <dgm:pt modelId="{343E32FA-C950-41DB-8E7E-1C0B821C44D4}" type="pres">
      <dgm:prSet presAssocID="{17C1EC9C-FEAF-474E-958D-BA8A00F48C87}" presName="iconSpace" presStyleCnt="0"/>
      <dgm:spPr/>
    </dgm:pt>
    <dgm:pt modelId="{81067A44-3953-49E6-A63E-61C35B9F6627}" type="pres">
      <dgm:prSet presAssocID="{17C1EC9C-FEAF-474E-958D-BA8A00F48C87}" presName="parTx" presStyleLbl="revTx" presStyleIdx="0" presStyleCnt="6">
        <dgm:presLayoutVars>
          <dgm:chMax val="0"/>
          <dgm:chPref val="0"/>
        </dgm:presLayoutVars>
      </dgm:prSet>
      <dgm:spPr/>
    </dgm:pt>
    <dgm:pt modelId="{ADE785DB-21CD-435C-8D62-ABE70BFE8F4F}" type="pres">
      <dgm:prSet presAssocID="{17C1EC9C-FEAF-474E-958D-BA8A00F48C87}" presName="txSpace" presStyleCnt="0"/>
      <dgm:spPr/>
    </dgm:pt>
    <dgm:pt modelId="{47BBECB7-E2CC-463D-B6FF-632C80F67AA6}" type="pres">
      <dgm:prSet presAssocID="{17C1EC9C-FEAF-474E-958D-BA8A00F48C87}" presName="desTx" presStyleLbl="revTx" presStyleIdx="1" presStyleCnt="6">
        <dgm:presLayoutVars/>
      </dgm:prSet>
      <dgm:spPr/>
    </dgm:pt>
    <dgm:pt modelId="{BD36380E-FCE0-4CEF-AF9A-82097EF889F9}" type="pres">
      <dgm:prSet presAssocID="{F594D96C-0606-48B5-91F6-80DD0FC0FE10}" presName="sibTrans" presStyleCnt="0"/>
      <dgm:spPr/>
    </dgm:pt>
    <dgm:pt modelId="{2102A699-9EBA-466D-B529-6B95689766F9}" type="pres">
      <dgm:prSet presAssocID="{B2FB720D-2EE0-4FD0-94C8-32E6B8A21A68}" presName="compNode" presStyleCnt="0"/>
      <dgm:spPr/>
    </dgm:pt>
    <dgm:pt modelId="{42361966-391F-451E-9740-BCC1771D81CF}" type="pres">
      <dgm:prSet presAssocID="{B2FB720D-2EE0-4FD0-94C8-32E6B8A21A6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aptain"/>
        </a:ext>
      </dgm:extLst>
    </dgm:pt>
    <dgm:pt modelId="{D6282AD1-269D-4C14-B323-DDC3CFCD5DD5}" type="pres">
      <dgm:prSet presAssocID="{B2FB720D-2EE0-4FD0-94C8-32E6B8A21A68}" presName="iconSpace" presStyleCnt="0"/>
      <dgm:spPr/>
    </dgm:pt>
    <dgm:pt modelId="{B170B544-8365-4BF3-A5D5-14E2D0FC6B3F}" type="pres">
      <dgm:prSet presAssocID="{B2FB720D-2EE0-4FD0-94C8-32E6B8A21A68}" presName="parTx" presStyleLbl="revTx" presStyleIdx="2" presStyleCnt="6">
        <dgm:presLayoutVars>
          <dgm:chMax val="0"/>
          <dgm:chPref val="0"/>
        </dgm:presLayoutVars>
      </dgm:prSet>
      <dgm:spPr/>
    </dgm:pt>
    <dgm:pt modelId="{BA1E699C-F924-415A-B059-B67DA4441A71}" type="pres">
      <dgm:prSet presAssocID="{B2FB720D-2EE0-4FD0-94C8-32E6B8A21A68}" presName="txSpace" presStyleCnt="0"/>
      <dgm:spPr/>
    </dgm:pt>
    <dgm:pt modelId="{C41AD8CB-33C4-4381-9252-CF47EA70A61E}" type="pres">
      <dgm:prSet presAssocID="{B2FB720D-2EE0-4FD0-94C8-32E6B8A21A68}" presName="desTx" presStyleLbl="revTx" presStyleIdx="3" presStyleCnt="6">
        <dgm:presLayoutVars/>
      </dgm:prSet>
      <dgm:spPr/>
    </dgm:pt>
    <dgm:pt modelId="{E8C0A53E-6930-44D4-B7C2-B59D7F51E6F1}" type="pres">
      <dgm:prSet presAssocID="{8696AAD5-B616-4BB7-8BE8-32562AFDE16C}" presName="sibTrans" presStyleCnt="0"/>
      <dgm:spPr/>
    </dgm:pt>
    <dgm:pt modelId="{51FC5456-5B65-4FA9-9C08-14072791F410}" type="pres">
      <dgm:prSet presAssocID="{57F8880A-56B9-4A9E-BDC5-87F358274160}" presName="compNode" presStyleCnt="0"/>
      <dgm:spPr/>
    </dgm:pt>
    <dgm:pt modelId="{1CDDFD53-BFF4-4C62-9509-C2A3A40B5599}" type="pres">
      <dgm:prSet presAssocID="{57F8880A-56B9-4A9E-BDC5-87F35827416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ierarchy"/>
        </a:ext>
      </dgm:extLst>
    </dgm:pt>
    <dgm:pt modelId="{0823CEA2-0197-42B9-BA8E-DC7B90E64688}" type="pres">
      <dgm:prSet presAssocID="{57F8880A-56B9-4A9E-BDC5-87F358274160}" presName="iconSpace" presStyleCnt="0"/>
      <dgm:spPr/>
    </dgm:pt>
    <dgm:pt modelId="{FFC69085-B2AE-4846-AC59-8A057123C28D}" type="pres">
      <dgm:prSet presAssocID="{57F8880A-56B9-4A9E-BDC5-87F358274160}" presName="parTx" presStyleLbl="revTx" presStyleIdx="4" presStyleCnt="6">
        <dgm:presLayoutVars>
          <dgm:chMax val="0"/>
          <dgm:chPref val="0"/>
        </dgm:presLayoutVars>
      </dgm:prSet>
      <dgm:spPr/>
    </dgm:pt>
    <dgm:pt modelId="{4CD266B6-5F5C-49E3-9566-96A7EE764857}" type="pres">
      <dgm:prSet presAssocID="{57F8880A-56B9-4A9E-BDC5-87F358274160}" presName="txSpace" presStyleCnt="0"/>
      <dgm:spPr/>
    </dgm:pt>
    <dgm:pt modelId="{D026C17F-AFF6-4D4B-8056-56A549A454B3}" type="pres">
      <dgm:prSet presAssocID="{57F8880A-56B9-4A9E-BDC5-87F358274160}" presName="desTx" presStyleLbl="revTx" presStyleIdx="5" presStyleCnt="6">
        <dgm:presLayoutVars/>
      </dgm:prSet>
      <dgm:spPr/>
    </dgm:pt>
  </dgm:ptLst>
  <dgm:cxnLst>
    <dgm:cxn modelId="{A70F4707-F309-4F89-8385-BDF3B699DA33}" srcId="{E50C311E-C7DC-4823-97CF-3E1B9AD65D1D}" destId="{B2FB720D-2EE0-4FD0-94C8-32E6B8A21A68}" srcOrd="1" destOrd="0" parTransId="{146634EC-7B12-4F08-9EDE-655462635ACB}" sibTransId="{8696AAD5-B616-4BB7-8BE8-32562AFDE16C}"/>
    <dgm:cxn modelId="{7DCCF107-5CAB-49A5-BDB7-B36F2308AF7A}" srcId="{B2FB720D-2EE0-4FD0-94C8-32E6B8A21A68}" destId="{4A19F3E8-521B-4440-AD62-6EFF0D8BC4FA}" srcOrd="0" destOrd="0" parTransId="{6DE45E73-8C83-4FA1-BEA4-5506336F55F5}" sibTransId="{37AF5D92-A1C8-448D-B539-3E037C7BE5CC}"/>
    <dgm:cxn modelId="{FEE5A130-9DB5-4116-8FFF-315F2FB28E24}" srcId="{17C1EC9C-FEAF-474E-958D-BA8A00F48C87}" destId="{9F598712-76C7-46D2-AE6B-26C760785396}" srcOrd="1" destOrd="0" parTransId="{F605C10C-51E7-4171-A578-CE52715DEE09}" sibTransId="{7D3772C1-2833-411F-A3C3-AEB1C7D5B7F0}"/>
    <dgm:cxn modelId="{13A7A25D-184E-4FD7-9F89-3F86BAE849B5}" srcId="{E50C311E-C7DC-4823-97CF-3E1B9AD65D1D}" destId="{57F8880A-56B9-4A9E-BDC5-87F358274160}" srcOrd="2" destOrd="0" parTransId="{F13C2377-D6EF-4142-AA47-F2A35463778B}" sibTransId="{7AE83AC4-006D-4BC2-9A90-5A0E891A9775}"/>
    <dgm:cxn modelId="{78751960-0E58-4B94-9273-051C4B6D0A29}" type="presOf" srcId="{17C1EC9C-FEAF-474E-958D-BA8A00F48C87}" destId="{81067A44-3953-49E6-A63E-61C35B9F6627}" srcOrd="0" destOrd="0" presId="urn:microsoft.com/office/officeart/2018/5/layout/CenteredIconLabelDescriptionList"/>
    <dgm:cxn modelId="{80844F71-FF53-4608-9210-C88AC934024A}" type="presOf" srcId="{4A19F3E8-521B-4440-AD62-6EFF0D8BC4FA}" destId="{C41AD8CB-33C4-4381-9252-CF47EA70A61E}" srcOrd="0" destOrd="0" presId="urn:microsoft.com/office/officeart/2018/5/layout/CenteredIconLabelDescriptionList"/>
    <dgm:cxn modelId="{0400787E-C448-4806-A227-B2F1A9795F79}" srcId="{17C1EC9C-FEAF-474E-958D-BA8A00F48C87}" destId="{A017F6F5-9372-4CEC-BA2C-CEA2DD4941B6}" srcOrd="0" destOrd="0" parTransId="{7C8E4903-7DC8-4932-9E7F-9CAA3FB57A19}" sibTransId="{018B769B-A05E-4E98-8262-B89E8D25AA6C}"/>
    <dgm:cxn modelId="{1790FA80-B50F-4B65-AF96-7CCD4B0DEDE6}" srcId="{B2FB720D-2EE0-4FD0-94C8-32E6B8A21A68}" destId="{B5DA4F6E-25B6-4492-8341-A06F6B250103}" srcOrd="1" destOrd="0" parTransId="{4DBCF46A-8AAE-4E00-8DDF-8279597D8424}" sibTransId="{7AE94126-45A8-4B6E-8919-61AA44DA1C67}"/>
    <dgm:cxn modelId="{D6861D85-E1ED-4CA1-9AC3-FA264255825A}" type="presOf" srcId="{B5DA4F6E-25B6-4492-8341-A06F6B250103}" destId="{C41AD8CB-33C4-4381-9252-CF47EA70A61E}" srcOrd="0" destOrd="1" presId="urn:microsoft.com/office/officeart/2018/5/layout/CenteredIconLabelDescriptionList"/>
    <dgm:cxn modelId="{192E3989-987E-4A0B-AF2E-362E891E20F9}" srcId="{57F8880A-56B9-4A9E-BDC5-87F358274160}" destId="{710D0D61-3B5F-41B7-8F79-107A9D3C3487}" srcOrd="0" destOrd="0" parTransId="{50597D87-B30D-4541-B9AF-230718147AB2}" sibTransId="{232AFD3E-66AD-4C7A-A889-CAF2DA1B99D8}"/>
    <dgm:cxn modelId="{C33B699E-03B2-4C60-B1CC-F4AF6A097030}" type="presOf" srcId="{57F8880A-56B9-4A9E-BDC5-87F358274160}" destId="{FFC69085-B2AE-4846-AC59-8A057123C28D}" srcOrd="0" destOrd="0" presId="urn:microsoft.com/office/officeart/2018/5/layout/CenteredIconLabelDescriptionList"/>
    <dgm:cxn modelId="{176D25A6-6E7D-4EB9-ABF1-B722EFCBB8DF}" type="presOf" srcId="{710D0D61-3B5F-41B7-8F79-107A9D3C3487}" destId="{D026C17F-AFF6-4D4B-8056-56A549A454B3}" srcOrd="0" destOrd="0" presId="urn:microsoft.com/office/officeart/2018/5/layout/CenteredIconLabelDescriptionList"/>
    <dgm:cxn modelId="{3111DDA9-5135-4E2E-A907-33CD44009AAD}" type="presOf" srcId="{A98AE410-4DA1-4C38-A065-95246D796C82}" destId="{C41AD8CB-33C4-4381-9252-CF47EA70A61E}" srcOrd="0" destOrd="2" presId="urn:microsoft.com/office/officeart/2018/5/layout/CenteredIconLabelDescriptionList"/>
    <dgm:cxn modelId="{FBFC32B9-72A9-4584-BB14-43BB05F3BF83}" type="presOf" srcId="{B2FB720D-2EE0-4FD0-94C8-32E6B8A21A68}" destId="{B170B544-8365-4BF3-A5D5-14E2D0FC6B3F}" srcOrd="0" destOrd="0" presId="urn:microsoft.com/office/officeart/2018/5/layout/CenteredIconLabelDescriptionList"/>
    <dgm:cxn modelId="{8BDD9CC4-20C0-4480-A4B7-587AB20F469B}" type="presOf" srcId="{A017F6F5-9372-4CEC-BA2C-CEA2DD4941B6}" destId="{47BBECB7-E2CC-463D-B6FF-632C80F67AA6}" srcOrd="0" destOrd="0" presId="urn:microsoft.com/office/officeart/2018/5/layout/CenteredIconLabelDescriptionList"/>
    <dgm:cxn modelId="{88DBEECB-86F7-464C-A8B4-AFE756C383A9}" srcId="{E50C311E-C7DC-4823-97CF-3E1B9AD65D1D}" destId="{17C1EC9C-FEAF-474E-958D-BA8A00F48C87}" srcOrd="0" destOrd="0" parTransId="{6657D2AD-DA53-4EFE-8E95-530703090E80}" sibTransId="{F594D96C-0606-48B5-91F6-80DD0FC0FE10}"/>
    <dgm:cxn modelId="{DABBE4D8-DDD5-4A40-81FC-60DC9ADFB475}" type="presOf" srcId="{E50C311E-C7DC-4823-97CF-3E1B9AD65D1D}" destId="{89AD5735-4BBB-4B29-AA74-76D510E1C1A1}" srcOrd="0" destOrd="0" presId="urn:microsoft.com/office/officeart/2018/5/layout/CenteredIconLabelDescriptionList"/>
    <dgm:cxn modelId="{FFF473FD-6125-4B9D-A3C7-7610C6454AC7}" srcId="{B2FB720D-2EE0-4FD0-94C8-32E6B8A21A68}" destId="{A98AE410-4DA1-4C38-A065-95246D796C82}" srcOrd="2" destOrd="0" parTransId="{9C5420E6-48F6-48DC-9758-B74BC7A3687F}" sibTransId="{161E0CBF-FEAC-468B-931F-CA4A07A37257}"/>
    <dgm:cxn modelId="{B89977FE-6B9C-4CDB-B2BF-799A652D2E8F}" type="presOf" srcId="{9F598712-76C7-46D2-AE6B-26C760785396}" destId="{47BBECB7-E2CC-463D-B6FF-632C80F67AA6}" srcOrd="0" destOrd="1" presId="urn:microsoft.com/office/officeart/2018/5/layout/CenteredIconLabelDescriptionList"/>
    <dgm:cxn modelId="{DC1C56B3-7DD4-4DAD-9E57-86EC0F0D1ACD}" type="presParOf" srcId="{89AD5735-4BBB-4B29-AA74-76D510E1C1A1}" destId="{BDF7399E-24F0-4F01-AF31-7D19DAD5EA12}" srcOrd="0" destOrd="0" presId="urn:microsoft.com/office/officeart/2018/5/layout/CenteredIconLabelDescriptionList"/>
    <dgm:cxn modelId="{03CD5EF0-4811-4057-8AA3-C15B7380DF63}" type="presParOf" srcId="{BDF7399E-24F0-4F01-AF31-7D19DAD5EA12}" destId="{AE35D79B-8272-47EE-99FA-91549B550C5C}" srcOrd="0" destOrd="0" presId="urn:microsoft.com/office/officeart/2018/5/layout/CenteredIconLabelDescriptionList"/>
    <dgm:cxn modelId="{13EB7904-DA13-4B9A-BA2B-B4C2C4A5B66B}" type="presParOf" srcId="{BDF7399E-24F0-4F01-AF31-7D19DAD5EA12}" destId="{343E32FA-C950-41DB-8E7E-1C0B821C44D4}" srcOrd="1" destOrd="0" presId="urn:microsoft.com/office/officeart/2018/5/layout/CenteredIconLabelDescriptionList"/>
    <dgm:cxn modelId="{E4E279DA-18BF-4610-B287-644936A10CA1}" type="presParOf" srcId="{BDF7399E-24F0-4F01-AF31-7D19DAD5EA12}" destId="{81067A44-3953-49E6-A63E-61C35B9F6627}" srcOrd="2" destOrd="0" presId="urn:microsoft.com/office/officeart/2018/5/layout/CenteredIconLabelDescriptionList"/>
    <dgm:cxn modelId="{27787DDA-96EA-4D4B-BE84-5A57EAA92B71}" type="presParOf" srcId="{BDF7399E-24F0-4F01-AF31-7D19DAD5EA12}" destId="{ADE785DB-21CD-435C-8D62-ABE70BFE8F4F}" srcOrd="3" destOrd="0" presId="urn:microsoft.com/office/officeart/2018/5/layout/CenteredIconLabelDescriptionList"/>
    <dgm:cxn modelId="{F3840FCC-0CE9-4652-9EAC-DA5939BF7508}" type="presParOf" srcId="{BDF7399E-24F0-4F01-AF31-7D19DAD5EA12}" destId="{47BBECB7-E2CC-463D-B6FF-632C80F67AA6}" srcOrd="4" destOrd="0" presId="urn:microsoft.com/office/officeart/2018/5/layout/CenteredIconLabelDescriptionList"/>
    <dgm:cxn modelId="{F7839D89-6AB9-4399-B52D-4DD4D1F0213A}" type="presParOf" srcId="{89AD5735-4BBB-4B29-AA74-76D510E1C1A1}" destId="{BD36380E-FCE0-4CEF-AF9A-82097EF889F9}" srcOrd="1" destOrd="0" presId="urn:microsoft.com/office/officeart/2018/5/layout/CenteredIconLabelDescriptionList"/>
    <dgm:cxn modelId="{1973BF7F-AC12-495C-81F5-AC90CC99DBE0}" type="presParOf" srcId="{89AD5735-4BBB-4B29-AA74-76D510E1C1A1}" destId="{2102A699-9EBA-466D-B529-6B95689766F9}" srcOrd="2" destOrd="0" presId="urn:microsoft.com/office/officeart/2018/5/layout/CenteredIconLabelDescriptionList"/>
    <dgm:cxn modelId="{8FFE6FFC-235B-476D-858B-6ED456D193B6}" type="presParOf" srcId="{2102A699-9EBA-466D-B529-6B95689766F9}" destId="{42361966-391F-451E-9740-BCC1771D81CF}" srcOrd="0" destOrd="0" presId="urn:microsoft.com/office/officeart/2018/5/layout/CenteredIconLabelDescriptionList"/>
    <dgm:cxn modelId="{D0349E08-7A51-4A38-877C-3296D9F87437}" type="presParOf" srcId="{2102A699-9EBA-466D-B529-6B95689766F9}" destId="{D6282AD1-269D-4C14-B323-DDC3CFCD5DD5}" srcOrd="1" destOrd="0" presId="urn:microsoft.com/office/officeart/2018/5/layout/CenteredIconLabelDescriptionList"/>
    <dgm:cxn modelId="{BD86B81B-7AE8-4457-87A3-7E82FB074AC3}" type="presParOf" srcId="{2102A699-9EBA-466D-B529-6B95689766F9}" destId="{B170B544-8365-4BF3-A5D5-14E2D0FC6B3F}" srcOrd="2" destOrd="0" presId="urn:microsoft.com/office/officeart/2018/5/layout/CenteredIconLabelDescriptionList"/>
    <dgm:cxn modelId="{A76F503B-DE6E-404A-9E7E-CD138D95A8C4}" type="presParOf" srcId="{2102A699-9EBA-466D-B529-6B95689766F9}" destId="{BA1E699C-F924-415A-B059-B67DA4441A71}" srcOrd="3" destOrd="0" presId="urn:microsoft.com/office/officeart/2018/5/layout/CenteredIconLabelDescriptionList"/>
    <dgm:cxn modelId="{3B5A783F-A68B-4085-90F5-7EAC26A9FD97}" type="presParOf" srcId="{2102A699-9EBA-466D-B529-6B95689766F9}" destId="{C41AD8CB-33C4-4381-9252-CF47EA70A61E}" srcOrd="4" destOrd="0" presId="urn:microsoft.com/office/officeart/2018/5/layout/CenteredIconLabelDescriptionList"/>
    <dgm:cxn modelId="{49EAAC85-0B59-4522-997F-820D910F6840}" type="presParOf" srcId="{89AD5735-4BBB-4B29-AA74-76D510E1C1A1}" destId="{E8C0A53E-6930-44D4-B7C2-B59D7F51E6F1}" srcOrd="3" destOrd="0" presId="urn:microsoft.com/office/officeart/2018/5/layout/CenteredIconLabelDescriptionList"/>
    <dgm:cxn modelId="{CE694DA5-BA73-4BAF-A0DA-71E836D0FB3B}" type="presParOf" srcId="{89AD5735-4BBB-4B29-AA74-76D510E1C1A1}" destId="{51FC5456-5B65-4FA9-9C08-14072791F410}" srcOrd="4" destOrd="0" presId="urn:microsoft.com/office/officeart/2018/5/layout/CenteredIconLabelDescriptionList"/>
    <dgm:cxn modelId="{C14B1BC4-0DC5-403E-B5D3-C89593BCE2D4}" type="presParOf" srcId="{51FC5456-5B65-4FA9-9C08-14072791F410}" destId="{1CDDFD53-BFF4-4C62-9509-C2A3A40B5599}" srcOrd="0" destOrd="0" presId="urn:microsoft.com/office/officeart/2018/5/layout/CenteredIconLabelDescriptionList"/>
    <dgm:cxn modelId="{7180C463-4D25-465E-8691-009EB7D8C97D}" type="presParOf" srcId="{51FC5456-5B65-4FA9-9C08-14072791F410}" destId="{0823CEA2-0197-42B9-BA8E-DC7B90E64688}" srcOrd="1" destOrd="0" presId="urn:microsoft.com/office/officeart/2018/5/layout/CenteredIconLabelDescriptionList"/>
    <dgm:cxn modelId="{A3FEE03A-FF3D-4C69-8219-6011783E821D}" type="presParOf" srcId="{51FC5456-5B65-4FA9-9C08-14072791F410}" destId="{FFC69085-B2AE-4846-AC59-8A057123C28D}" srcOrd="2" destOrd="0" presId="urn:microsoft.com/office/officeart/2018/5/layout/CenteredIconLabelDescriptionList"/>
    <dgm:cxn modelId="{6529E591-7768-4325-9857-D71AC6E730B3}" type="presParOf" srcId="{51FC5456-5B65-4FA9-9C08-14072791F410}" destId="{4CD266B6-5F5C-49E3-9566-96A7EE764857}" srcOrd="3" destOrd="0" presId="urn:microsoft.com/office/officeart/2018/5/layout/CenteredIconLabelDescriptionList"/>
    <dgm:cxn modelId="{1F729655-E007-4E14-8113-97300F26A7B5}" type="presParOf" srcId="{51FC5456-5B65-4FA9-9C08-14072791F410}" destId="{D026C17F-AFF6-4D4B-8056-56A549A454B3}" srcOrd="4" destOrd="0" presId="urn:microsoft.com/office/officeart/2018/5/layout/CenteredIconLabelDescrip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64D5E17-2C15-4D5D-B9C1-13C5F1A1A724}"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0D832A93-6136-4502-A0E0-5C442A523ED0}">
      <dgm:prSet custT="1"/>
      <dgm:spPr/>
      <dgm:t>
        <a:bodyPr/>
        <a:lstStyle/>
        <a:p>
          <a:pPr algn="just">
            <a:lnSpc>
              <a:spcPct val="100000"/>
            </a:lnSpc>
          </a:pPr>
          <a:r>
            <a:rPr lang="en-US" sz="2000" b="0" i="0" baseline="0" dirty="0">
              <a:latin typeface="Times New Roman" panose="02020603050405020304" pitchFamily="18" charset="0"/>
              <a:cs typeface="Times New Roman" panose="02020603050405020304" pitchFamily="18" charset="0"/>
            </a:rPr>
            <a:t>Conducted by multiple interviewers like HR manager, project lead, and operations director.</a:t>
          </a:r>
          <a:endParaRPr lang="en-US" sz="2000" dirty="0">
            <a:latin typeface="Times New Roman" panose="02020603050405020304" pitchFamily="18" charset="0"/>
            <a:cs typeface="Times New Roman" panose="02020603050405020304" pitchFamily="18" charset="0"/>
          </a:endParaRPr>
        </a:p>
      </dgm:t>
    </dgm:pt>
    <dgm:pt modelId="{6CC5AA0F-DB98-460B-AE6F-50FB1FC96AF0}" type="parTrans" cxnId="{90EA0C90-28DF-491E-9E75-051742358795}">
      <dgm:prSet/>
      <dgm:spPr/>
      <dgm:t>
        <a:bodyPr/>
        <a:lstStyle/>
        <a:p>
          <a:endParaRPr lang="en-US"/>
        </a:p>
      </dgm:t>
    </dgm:pt>
    <dgm:pt modelId="{AED4FA41-7871-44A7-AF34-026AC431CC5B}" type="sibTrans" cxnId="{90EA0C90-28DF-491E-9E75-051742358795}">
      <dgm:prSet/>
      <dgm:spPr/>
      <dgm:t>
        <a:bodyPr/>
        <a:lstStyle/>
        <a:p>
          <a:endParaRPr lang="en-US"/>
        </a:p>
      </dgm:t>
    </dgm:pt>
    <dgm:pt modelId="{4D5934B0-9686-4770-B83C-22FE4C28D9C2}">
      <dgm:prSet custT="1"/>
      <dgm:spPr/>
      <dgm:t>
        <a:bodyPr/>
        <a:lstStyle/>
        <a:p>
          <a:pPr algn="just">
            <a:lnSpc>
              <a:spcPct val="150000"/>
            </a:lnSpc>
          </a:pPr>
          <a:r>
            <a:rPr lang="en-US" sz="2000" b="0" i="0" baseline="0" dirty="0">
              <a:latin typeface="Times New Roman" panose="02020603050405020304" pitchFamily="18" charset="0"/>
              <a:cs typeface="Times New Roman" panose="02020603050405020304" pitchFamily="18" charset="0"/>
            </a:rPr>
            <a:t>Encourages diverse perspectives in evaluating the candidate.</a:t>
          </a:r>
          <a:endParaRPr lang="en-US" sz="2000" dirty="0">
            <a:latin typeface="Times New Roman" panose="02020603050405020304" pitchFamily="18" charset="0"/>
            <a:cs typeface="Times New Roman" panose="02020603050405020304" pitchFamily="18" charset="0"/>
          </a:endParaRPr>
        </a:p>
      </dgm:t>
    </dgm:pt>
    <dgm:pt modelId="{532C4828-D3BF-4F93-9BF3-DFEB8DDB8FEB}" type="parTrans" cxnId="{EC0D62BA-82D9-4031-AF7C-4935759F03E5}">
      <dgm:prSet/>
      <dgm:spPr/>
      <dgm:t>
        <a:bodyPr/>
        <a:lstStyle/>
        <a:p>
          <a:endParaRPr lang="en-US"/>
        </a:p>
      </dgm:t>
    </dgm:pt>
    <dgm:pt modelId="{136249E1-01BB-4648-BD6E-7C9276410973}" type="sibTrans" cxnId="{EC0D62BA-82D9-4031-AF7C-4935759F03E5}">
      <dgm:prSet/>
      <dgm:spPr/>
      <dgm:t>
        <a:bodyPr/>
        <a:lstStyle/>
        <a:p>
          <a:endParaRPr lang="en-US"/>
        </a:p>
      </dgm:t>
    </dgm:pt>
    <dgm:pt modelId="{F6C88EB5-F211-4A99-AD1C-409F50883307}">
      <dgm:prSet custT="1"/>
      <dgm:spPr/>
      <dgm:t>
        <a:bodyPr/>
        <a:lstStyle/>
        <a:p>
          <a:pPr algn="just">
            <a:lnSpc>
              <a:spcPct val="100000"/>
            </a:lnSpc>
          </a:pPr>
          <a:r>
            <a:rPr lang="en-US" sz="2000" b="0" i="0" baseline="0" dirty="0">
              <a:latin typeface="Times New Roman" panose="02020603050405020304" pitchFamily="18" charset="0"/>
              <a:cs typeface="Times New Roman" panose="02020603050405020304" pitchFamily="18" charset="0"/>
            </a:rPr>
            <a:t>Reduces individual bias and supports objective decisions (Bratton et al., 2021).</a:t>
          </a:r>
          <a:endParaRPr lang="en-US" sz="2000" dirty="0">
            <a:latin typeface="Times New Roman" panose="02020603050405020304" pitchFamily="18" charset="0"/>
            <a:cs typeface="Times New Roman" panose="02020603050405020304" pitchFamily="18" charset="0"/>
          </a:endParaRPr>
        </a:p>
      </dgm:t>
    </dgm:pt>
    <dgm:pt modelId="{49162401-736C-4FFD-B3A1-80DCEF707208}" type="parTrans" cxnId="{8C91643E-FA53-4184-A832-7B8993D7AFDB}">
      <dgm:prSet/>
      <dgm:spPr/>
      <dgm:t>
        <a:bodyPr/>
        <a:lstStyle/>
        <a:p>
          <a:endParaRPr lang="en-US"/>
        </a:p>
      </dgm:t>
    </dgm:pt>
    <dgm:pt modelId="{6A1D2995-0653-46BE-B6BB-19FDB47F3BAA}" type="sibTrans" cxnId="{8C91643E-FA53-4184-A832-7B8993D7AFDB}">
      <dgm:prSet/>
      <dgm:spPr/>
      <dgm:t>
        <a:bodyPr/>
        <a:lstStyle/>
        <a:p>
          <a:endParaRPr lang="en-US"/>
        </a:p>
      </dgm:t>
    </dgm:pt>
    <dgm:pt modelId="{35A6FFA7-D2D0-4977-83FC-0F277CEC0EDA}">
      <dgm:prSet custT="1"/>
      <dgm:spPr/>
      <dgm:t>
        <a:bodyPr/>
        <a:lstStyle/>
        <a:p>
          <a:pPr algn="just">
            <a:lnSpc>
              <a:spcPct val="100000"/>
            </a:lnSpc>
          </a:pPr>
          <a:r>
            <a:rPr lang="en-US" sz="2000" b="0" i="0" baseline="0" dirty="0">
              <a:latin typeface="Times New Roman" panose="02020603050405020304" pitchFamily="18" charset="0"/>
              <a:cs typeface="Times New Roman" panose="02020603050405020304" pitchFamily="18" charset="0"/>
            </a:rPr>
            <a:t>Effective for senior roles where collaboration across departments is essential.</a:t>
          </a:r>
          <a:endParaRPr lang="en-US" sz="2000" dirty="0">
            <a:latin typeface="Times New Roman" panose="02020603050405020304" pitchFamily="18" charset="0"/>
            <a:cs typeface="Times New Roman" panose="02020603050405020304" pitchFamily="18" charset="0"/>
          </a:endParaRPr>
        </a:p>
      </dgm:t>
    </dgm:pt>
    <dgm:pt modelId="{E51019DD-C954-43E4-848E-BCF1CADFF33B}" type="parTrans" cxnId="{72B6031F-5347-4E6C-B291-7A07B94F7252}">
      <dgm:prSet/>
      <dgm:spPr/>
      <dgm:t>
        <a:bodyPr/>
        <a:lstStyle/>
        <a:p>
          <a:endParaRPr lang="en-US"/>
        </a:p>
      </dgm:t>
    </dgm:pt>
    <dgm:pt modelId="{F0FFBC51-17C4-4DC4-B04B-1A43151393F8}" type="sibTrans" cxnId="{72B6031F-5347-4E6C-B291-7A07B94F7252}">
      <dgm:prSet/>
      <dgm:spPr/>
      <dgm:t>
        <a:bodyPr/>
        <a:lstStyle/>
        <a:p>
          <a:endParaRPr lang="en-US"/>
        </a:p>
      </dgm:t>
    </dgm:pt>
    <dgm:pt modelId="{4BCC3938-1302-4C36-94A4-75E232E8F083}">
      <dgm:prSet custT="1"/>
      <dgm:spPr/>
      <dgm:t>
        <a:bodyPr/>
        <a:lstStyle/>
        <a:p>
          <a:pPr algn="just">
            <a:lnSpc>
              <a:spcPct val="100000"/>
            </a:lnSpc>
          </a:pPr>
          <a:r>
            <a:rPr lang="en-US" sz="2000" dirty="0">
              <a:latin typeface="Times New Roman" panose="02020603050405020304" pitchFamily="18" charset="0"/>
              <a:cs typeface="Times New Roman" panose="02020603050405020304" pitchFamily="18" charset="0"/>
            </a:rPr>
            <a:t>Allows assessment of communication and leadership skills under pressure.</a:t>
          </a:r>
        </a:p>
      </dgm:t>
    </dgm:pt>
    <dgm:pt modelId="{2B998978-32A7-4187-8AA1-656C7EEE2398}" type="parTrans" cxnId="{CD6EC2B4-78B0-423B-9454-7CAE52DD9850}">
      <dgm:prSet/>
      <dgm:spPr/>
      <dgm:t>
        <a:bodyPr/>
        <a:lstStyle/>
        <a:p>
          <a:endParaRPr lang="en-US"/>
        </a:p>
      </dgm:t>
    </dgm:pt>
    <dgm:pt modelId="{27EF7E0F-B7E7-4087-8041-AB3D4ADF5B3C}" type="sibTrans" cxnId="{CD6EC2B4-78B0-423B-9454-7CAE52DD9850}">
      <dgm:prSet/>
      <dgm:spPr/>
      <dgm:t>
        <a:bodyPr/>
        <a:lstStyle/>
        <a:p>
          <a:endParaRPr lang="en-US"/>
        </a:p>
      </dgm:t>
    </dgm:pt>
    <dgm:pt modelId="{10C57246-59A0-4FB7-AF86-EA81D5468265}" type="pres">
      <dgm:prSet presAssocID="{164D5E17-2C15-4D5D-B9C1-13C5F1A1A724}" presName="vert0" presStyleCnt="0">
        <dgm:presLayoutVars>
          <dgm:dir/>
          <dgm:animOne val="branch"/>
          <dgm:animLvl val="lvl"/>
        </dgm:presLayoutVars>
      </dgm:prSet>
      <dgm:spPr/>
    </dgm:pt>
    <dgm:pt modelId="{F6C81334-AA12-4609-981E-72010B1535EA}" type="pres">
      <dgm:prSet presAssocID="{0D832A93-6136-4502-A0E0-5C442A523ED0}" presName="thickLine" presStyleLbl="alignNode1" presStyleIdx="0" presStyleCnt="5"/>
      <dgm:spPr/>
    </dgm:pt>
    <dgm:pt modelId="{B69A103C-2B8D-4D24-AFE3-31C7E27CD19F}" type="pres">
      <dgm:prSet presAssocID="{0D832A93-6136-4502-A0E0-5C442A523ED0}" presName="horz1" presStyleCnt="0"/>
      <dgm:spPr/>
    </dgm:pt>
    <dgm:pt modelId="{B8F0C8B6-74C3-48B6-A837-C3CF4F8F0C90}" type="pres">
      <dgm:prSet presAssocID="{0D832A93-6136-4502-A0E0-5C442A523ED0}" presName="tx1" presStyleLbl="revTx" presStyleIdx="0" presStyleCnt="5"/>
      <dgm:spPr/>
    </dgm:pt>
    <dgm:pt modelId="{020C5E82-B667-4BF1-A11C-E6327E269DCE}" type="pres">
      <dgm:prSet presAssocID="{0D832A93-6136-4502-A0E0-5C442A523ED0}" presName="vert1" presStyleCnt="0"/>
      <dgm:spPr/>
    </dgm:pt>
    <dgm:pt modelId="{20E3A772-3E74-43D5-A792-E6C4A097DE81}" type="pres">
      <dgm:prSet presAssocID="{4D5934B0-9686-4770-B83C-22FE4C28D9C2}" presName="thickLine" presStyleLbl="alignNode1" presStyleIdx="1" presStyleCnt="5"/>
      <dgm:spPr/>
    </dgm:pt>
    <dgm:pt modelId="{FE341636-6E86-43B9-BAD7-92378F2B8EB6}" type="pres">
      <dgm:prSet presAssocID="{4D5934B0-9686-4770-B83C-22FE4C28D9C2}" presName="horz1" presStyleCnt="0"/>
      <dgm:spPr/>
    </dgm:pt>
    <dgm:pt modelId="{7380E455-4FDE-4D24-83CD-26005D12D0A1}" type="pres">
      <dgm:prSet presAssocID="{4D5934B0-9686-4770-B83C-22FE4C28D9C2}" presName="tx1" presStyleLbl="revTx" presStyleIdx="1" presStyleCnt="5"/>
      <dgm:spPr/>
    </dgm:pt>
    <dgm:pt modelId="{87E13AD7-2F4C-49BB-B1A3-08A6D1C26BA6}" type="pres">
      <dgm:prSet presAssocID="{4D5934B0-9686-4770-B83C-22FE4C28D9C2}" presName="vert1" presStyleCnt="0"/>
      <dgm:spPr/>
    </dgm:pt>
    <dgm:pt modelId="{9D4F6F8D-9A9A-40D7-81B8-740EC6F964E0}" type="pres">
      <dgm:prSet presAssocID="{F6C88EB5-F211-4A99-AD1C-409F50883307}" presName="thickLine" presStyleLbl="alignNode1" presStyleIdx="2" presStyleCnt="5"/>
      <dgm:spPr/>
    </dgm:pt>
    <dgm:pt modelId="{C7AA2EB8-A3A4-4585-89C7-812F2876E42E}" type="pres">
      <dgm:prSet presAssocID="{F6C88EB5-F211-4A99-AD1C-409F50883307}" presName="horz1" presStyleCnt="0"/>
      <dgm:spPr/>
    </dgm:pt>
    <dgm:pt modelId="{2151F909-5DB0-403E-8AFC-162ACBB91925}" type="pres">
      <dgm:prSet presAssocID="{F6C88EB5-F211-4A99-AD1C-409F50883307}" presName="tx1" presStyleLbl="revTx" presStyleIdx="2" presStyleCnt="5"/>
      <dgm:spPr/>
    </dgm:pt>
    <dgm:pt modelId="{2C1480E4-8E43-4502-9FFF-1904EEFAB8BE}" type="pres">
      <dgm:prSet presAssocID="{F6C88EB5-F211-4A99-AD1C-409F50883307}" presName="vert1" presStyleCnt="0"/>
      <dgm:spPr/>
    </dgm:pt>
    <dgm:pt modelId="{D830F1B7-DF50-470D-A838-61E553CCA911}" type="pres">
      <dgm:prSet presAssocID="{35A6FFA7-D2D0-4977-83FC-0F277CEC0EDA}" presName="thickLine" presStyleLbl="alignNode1" presStyleIdx="3" presStyleCnt="5"/>
      <dgm:spPr/>
    </dgm:pt>
    <dgm:pt modelId="{C212B2BB-4AA4-4F27-83A0-7F48A8D74023}" type="pres">
      <dgm:prSet presAssocID="{35A6FFA7-D2D0-4977-83FC-0F277CEC0EDA}" presName="horz1" presStyleCnt="0"/>
      <dgm:spPr/>
    </dgm:pt>
    <dgm:pt modelId="{0DB28DA9-980C-44D3-8DE5-79E11878FB53}" type="pres">
      <dgm:prSet presAssocID="{35A6FFA7-D2D0-4977-83FC-0F277CEC0EDA}" presName="tx1" presStyleLbl="revTx" presStyleIdx="3" presStyleCnt="5"/>
      <dgm:spPr/>
    </dgm:pt>
    <dgm:pt modelId="{6D4B6A04-F162-4B6A-98E1-D6681AF51CFD}" type="pres">
      <dgm:prSet presAssocID="{35A6FFA7-D2D0-4977-83FC-0F277CEC0EDA}" presName="vert1" presStyleCnt="0"/>
      <dgm:spPr/>
    </dgm:pt>
    <dgm:pt modelId="{51385591-536F-4CBC-AC13-75E8A3719682}" type="pres">
      <dgm:prSet presAssocID="{4BCC3938-1302-4C36-94A4-75E232E8F083}" presName="thickLine" presStyleLbl="alignNode1" presStyleIdx="4" presStyleCnt="5"/>
      <dgm:spPr/>
    </dgm:pt>
    <dgm:pt modelId="{5A532D96-F2FB-451D-9162-D75D2177543C}" type="pres">
      <dgm:prSet presAssocID="{4BCC3938-1302-4C36-94A4-75E232E8F083}" presName="horz1" presStyleCnt="0"/>
      <dgm:spPr/>
    </dgm:pt>
    <dgm:pt modelId="{A1FDF0B9-05F1-4A90-9770-E2F8FBD30998}" type="pres">
      <dgm:prSet presAssocID="{4BCC3938-1302-4C36-94A4-75E232E8F083}" presName="tx1" presStyleLbl="revTx" presStyleIdx="4" presStyleCnt="5"/>
      <dgm:spPr/>
    </dgm:pt>
    <dgm:pt modelId="{55EB1C46-C9F1-4BC7-9955-238BB8B1115B}" type="pres">
      <dgm:prSet presAssocID="{4BCC3938-1302-4C36-94A4-75E232E8F083}" presName="vert1" presStyleCnt="0"/>
      <dgm:spPr/>
    </dgm:pt>
  </dgm:ptLst>
  <dgm:cxnLst>
    <dgm:cxn modelId="{A9058E15-6032-44E9-BB3B-CE3B066367C6}" type="presOf" srcId="{F6C88EB5-F211-4A99-AD1C-409F50883307}" destId="{2151F909-5DB0-403E-8AFC-162ACBB91925}" srcOrd="0" destOrd="0" presId="urn:microsoft.com/office/officeart/2008/layout/LinedList"/>
    <dgm:cxn modelId="{72B6031F-5347-4E6C-B291-7A07B94F7252}" srcId="{164D5E17-2C15-4D5D-B9C1-13C5F1A1A724}" destId="{35A6FFA7-D2D0-4977-83FC-0F277CEC0EDA}" srcOrd="3" destOrd="0" parTransId="{E51019DD-C954-43E4-848E-BCF1CADFF33B}" sibTransId="{F0FFBC51-17C4-4DC4-B04B-1A43151393F8}"/>
    <dgm:cxn modelId="{8C91643E-FA53-4184-A832-7B8993D7AFDB}" srcId="{164D5E17-2C15-4D5D-B9C1-13C5F1A1A724}" destId="{F6C88EB5-F211-4A99-AD1C-409F50883307}" srcOrd="2" destOrd="0" parTransId="{49162401-736C-4FFD-B3A1-80DCEF707208}" sibTransId="{6A1D2995-0653-46BE-B6BB-19FDB47F3BAA}"/>
    <dgm:cxn modelId="{60DB818C-259B-4092-8F2C-04117AB08191}" type="presOf" srcId="{4D5934B0-9686-4770-B83C-22FE4C28D9C2}" destId="{7380E455-4FDE-4D24-83CD-26005D12D0A1}" srcOrd="0" destOrd="0" presId="urn:microsoft.com/office/officeart/2008/layout/LinedList"/>
    <dgm:cxn modelId="{90EA0C90-28DF-491E-9E75-051742358795}" srcId="{164D5E17-2C15-4D5D-B9C1-13C5F1A1A724}" destId="{0D832A93-6136-4502-A0E0-5C442A523ED0}" srcOrd="0" destOrd="0" parTransId="{6CC5AA0F-DB98-460B-AE6F-50FB1FC96AF0}" sibTransId="{AED4FA41-7871-44A7-AF34-026AC431CC5B}"/>
    <dgm:cxn modelId="{AF1518A5-073E-4AF2-B9C0-5418D80BDD63}" type="presOf" srcId="{35A6FFA7-D2D0-4977-83FC-0F277CEC0EDA}" destId="{0DB28DA9-980C-44D3-8DE5-79E11878FB53}" srcOrd="0" destOrd="0" presId="urn:microsoft.com/office/officeart/2008/layout/LinedList"/>
    <dgm:cxn modelId="{CD6EC2B4-78B0-423B-9454-7CAE52DD9850}" srcId="{164D5E17-2C15-4D5D-B9C1-13C5F1A1A724}" destId="{4BCC3938-1302-4C36-94A4-75E232E8F083}" srcOrd="4" destOrd="0" parTransId="{2B998978-32A7-4187-8AA1-656C7EEE2398}" sibTransId="{27EF7E0F-B7E7-4087-8041-AB3D4ADF5B3C}"/>
    <dgm:cxn modelId="{EC0D62BA-82D9-4031-AF7C-4935759F03E5}" srcId="{164D5E17-2C15-4D5D-B9C1-13C5F1A1A724}" destId="{4D5934B0-9686-4770-B83C-22FE4C28D9C2}" srcOrd="1" destOrd="0" parTransId="{532C4828-D3BF-4F93-9BF3-DFEB8DDB8FEB}" sibTransId="{136249E1-01BB-4648-BD6E-7C9276410973}"/>
    <dgm:cxn modelId="{C60CA2D1-0DB4-4D0B-808A-7DE356672C7C}" type="presOf" srcId="{4BCC3938-1302-4C36-94A4-75E232E8F083}" destId="{A1FDF0B9-05F1-4A90-9770-E2F8FBD30998}" srcOrd="0" destOrd="0" presId="urn:microsoft.com/office/officeart/2008/layout/LinedList"/>
    <dgm:cxn modelId="{CEB744EB-ABC2-45BC-8555-D7452FFC378B}" type="presOf" srcId="{0D832A93-6136-4502-A0E0-5C442A523ED0}" destId="{B8F0C8B6-74C3-48B6-A837-C3CF4F8F0C90}" srcOrd="0" destOrd="0" presId="urn:microsoft.com/office/officeart/2008/layout/LinedList"/>
    <dgm:cxn modelId="{3A9914F4-0D3A-4EE5-B5B3-56F8C33B1CCF}" type="presOf" srcId="{164D5E17-2C15-4D5D-B9C1-13C5F1A1A724}" destId="{10C57246-59A0-4FB7-AF86-EA81D5468265}" srcOrd="0" destOrd="0" presId="urn:microsoft.com/office/officeart/2008/layout/LinedList"/>
    <dgm:cxn modelId="{D2035C8B-2E53-44B2-A87B-A8DC4245C799}" type="presParOf" srcId="{10C57246-59A0-4FB7-AF86-EA81D5468265}" destId="{F6C81334-AA12-4609-981E-72010B1535EA}" srcOrd="0" destOrd="0" presId="urn:microsoft.com/office/officeart/2008/layout/LinedList"/>
    <dgm:cxn modelId="{2B07897D-3323-4259-85FF-2E903461E75A}" type="presParOf" srcId="{10C57246-59A0-4FB7-AF86-EA81D5468265}" destId="{B69A103C-2B8D-4D24-AFE3-31C7E27CD19F}" srcOrd="1" destOrd="0" presId="urn:microsoft.com/office/officeart/2008/layout/LinedList"/>
    <dgm:cxn modelId="{D66F9B7A-827C-41FB-BF21-EBD4DD640E4C}" type="presParOf" srcId="{B69A103C-2B8D-4D24-AFE3-31C7E27CD19F}" destId="{B8F0C8B6-74C3-48B6-A837-C3CF4F8F0C90}" srcOrd="0" destOrd="0" presId="urn:microsoft.com/office/officeart/2008/layout/LinedList"/>
    <dgm:cxn modelId="{17622378-D83A-4F79-B96C-7E74A1040014}" type="presParOf" srcId="{B69A103C-2B8D-4D24-AFE3-31C7E27CD19F}" destId="{020C5E82-B667-4BF1-A11C-E6327E269DCE}" srcOrd="1" destOrd="0" presId="urn:microsoft.com/office/officeart/2008/layout/LinedList"/>
    <dgm:cxn modelId="{4564B208-FEC9-4A05-A852-3BA267E30BDA}" type="presParOf" srcId="{10C57246-59A0-4FB7-AF86-EA81D5468265}" destId="{20E3A772-3E74-43D5-A792-E6C4A097DE81}" srcOrd="2" destOrd="0" presId="urn:microsoft.com/office/officeart/2008/layout/LinedList"/>
    <dgm:cxn modelId="{7E2C92EB-82E6-47F9-BF33-B3F5B198CD9D}" type="presParOf" srcId="{10C57246-59A0-4FB7-AF86-EA81D5468265}" destId="{FE341636-6E86-43B9-BAD7-92378F2B8EB6}" srcOrd="3" destOrd="0" presId="urn:microsoft.com/office/officeart/2008/layout/LinedList"/>
    <dgm:cxn modelId="{15418301-3B0A-42AB-A308-4A3BBE170F2C}" type="presParOf" srcId="{FE341636-6E86-43B9-BAD7-92378F2B8EB6}" destId="{7380E455-4FDE-4D24-83CD-26005D12D0A1}" srcOrd="0" destOrd="0" presId="urn:microsoft.com/office/officeart/2008/layout/LinedList"/>
    <dgm:cxn modelId="{98EEFBFA-8975-4E5A-8EEB-45116BA0F2C2}" type="presParOf" srcId="{FE341636-6E86-43B9-BAD7-92378F2B8EB6}" destId="{87E13AD7-2F4C-49BB-B1A3-08A6D1C26BA6}" srcOrd="1" destOrd="0" presId="urn:microsoft.com/office/officeart/2008/layout/LinedList"/>
    <dgm:cxn modelId="{290D244F-F32F-4391-BD32-41D008F9378D}" type="presParOf" srcId="{10C57246-59A0-4FB7-AF86-EA81D5468265}" destId="{9D4F6F8D-9A9A-40D7-81B8-740EC6F964E0}" srcOrd="4" destOrd="0" presId="urn:microsoft.com/office/officeart/2008/layout/LinedList"/>
    <dgm:cxn modelId="{D8171838-3FC9-4200-BA78-5A54778BEA9F}" type="presParOf" srcId="{10C57246-59A0-4FB7-AF86-EA81D5468265}" destId="{C7AA2EB8-A3A4-4585-89C7-812F2876E42E}" srcOrd="5" destOrd="0" presId="urn:microsoft.com/office/officeart/2008/layout/LinedList"/>
    <dgm:cxn modelId="{B909EDBC-FA64-4351-A832-5D76E74862B8}" type="presParOf" srcId="{C7AA2EB8-A3A4-4585-89C7-812F2876E42E}" destId="{2151F909-5DB0-403E-8AFC-162ACBB91925}" srcOrd="0" destOrd="0" presId="urn:microsoft.com/office/officeart/2008/layout/LinedList"/>
    <dgm:cxn modelId="{4E00CED7-E40E-4DCB-92EA-33B01D9CEE93}" type="presParOf" srcId="{C7AA2EB8-A3A4-4585-89C7-812F2876E42E}" destId="{2C1480E4-8E43-4502-9FFF-1904EEFAB8BE}" srcOrd="1" destOrd="0" presId="urn:microsoft.com/office/officeart/2008/layout/LinedList"/>
    <dgm:cxn modelId="{439EDA86-2652-4394-BA76-B7465966A2C8}" type="presParOf" srcId="{10C57246-59A0-4FB7-AF86-EA81D5468265}" destId="{D830F1B7-DF50-470D-A838-61E553CCA911}" srcOrd="6" destOrd="0" presId="urn:microsoft.com/office/officeart/2008/layout/LinedList"/>
    <dgm:cxn modelId="{1ED64043-6D7A-4EE1-9A67-6D76E26A45B1}" type="presParOf" srcId="{10C57246-59A0-4FB7-AF86-EA81D5468265}" destId="{C212B2BB-4AA4-4F27-83A0-7F48A8D74023}" srcOrd="7" destOrd="0" presId="urn:microsoft.com/office/officeart/2008/layout/LinedList"/>
    <dgm:cxn modelId="{389C97D8-2F55-4B71-ABC4-5384DFFF9A92}" type="presParOf" srcId="{C212B2BB-4AA4-4F27-83A0-7F48A8D74023}" destId="{0DB28DA9-980C-44D3-8DE5-79E11878FB53}" srcOrd="0" destOrd="0" presId="urn:microsoft.com/office/officeart/2008/layout/LinedList"/>
    <dgm:cxn modelId="{C03EE754-3120-4F13-8657-0CE6C9291F81}" type="presParOf" srcId="{C212B2BB-4AA4-4F27-83A0-7F48A8D74023}" destId="{6D4B6A04-F162-4B6A-98E1-D6681AF51CFD}" srcOrd="1" destOrd="0" presId="urn:microsoft.com/office/officeart/2008/layout/LinedList"/>
    <dgm:cxn modelId="{8CD1299B-E757-43B3-B253-A4608E6F9E43}" type="presParOf" srcId="{10C57246-59A0-4FB7-AF86-EA81D5468265}" destId="{51385591-536F-4CBC-AC13-75E8A3719682}" srcOrd="8" destOrd="0" presId="urn:microsoft.com/office/officeart/2008/layout/LinedList"/>
    <dgm:cxn modelId="{5DF50F33-DB39-4FF9-90AE-E257555CEC74}" type="presParOf" srcId="{10C57246-59A0-4FB7-AF86-EA81D5468265}" destId="{5A532D96-F2FB-451D-9162-D75D2177543C}" srcOrd="9" destOrd="0" presId="urn:microsoft.com/office/officeart/2008/layout/LinedList"/>
    <dgm:cxn modelId="{5E802A12-F275-4566-B66C-63700DF83D7D}" type="presParOf" srcId="{5A532D96-F2FB-451D-9162-D75D2177543C}" destId="{A1FDF0B9-05F1-4A90-9770-E2F8FBD30998}" srcOrd="0" destOrd="0" presId="urn:microsoft.com/office/officeart/2008/layout/LinedList"/>
    <dgm:cxn modelId="{D7EB17E8-ADF0-4C3E-92C6-FB0FE092BE8C}" type="presParOf" srcId="{5A532D96-F2FB-451D-9162-D75D2177543C}" destId="{55EB1C46-C9F1-4BC7-9955-238BB8B1115B}"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312EE9E-E94D-422A-BEA1-5374226305B1}" type="doc">
      <dgm:prSet loTypeId="urn:microsoft.com/office/officeart/2018/2/layout/IconVerticalSolidList" loCatId="icon" qsTypeId="urn:microsoft.com/office/officeart/2005/8/quickstyle/simple1" qsCatId="simple" csTypeId="urn:microsoft.com/office/officeart/2005/8/colors/accent3_1" csCatId="accent3" phldr="1"/>
      <dgm:spPr/>
      <dgm:t>
        <a:bodyPr/>
        <a:lstStyle/>
        <a:p>
          <a:endParaRPr lang="en-US"/>
        </a:p>
      </dgm:t>
    </dgm:pt>
    <dgm:pt modelId="{323BF83B-E0D0-4021-BAAC-93996ADC5AC8}">
      <dgm:prSet/>
      <dgm:spPr/>
      <dgm:t>
        <a:bodyPr/>
        <a:lstStyle/>
        <a:p>
          <a:pPr>
            <a:lnSpc>
              <a:spcPct val="100000"/>
            </a:lnSpc>
          </a:pPr>
          <a:r>
            <a:rPr lang="en-US" b="0" i="0" baseline="0">
              <a:latin typeface="Times New Roman" panose="02020603050405020304" pitchFamily="18" charset="0"/>
              <a:cs typeface="Times New Roman" panose="02020603050405020304" pitchFamily="18" charset="0"/>
            </a:rPr>
            <a:t>Probing Questions</a:t>
          </a:r>
          <a:endParaRPr lang="en-US">
            <a:latin typeface="Times New Roman" panose="02020603050405020304" pitchFamily="18" charset="0"/>
            <a:cs typeface="Times New Roman" panose="02020603050405020304" pitchFamily="18" charset="0"/>
          </a:endParaRPr>
        </a:p>
      </dgm:t>
    </dgm:pt>
    <dgm:pt modelId="{8962B527-1118-4596-A0BE-5CD76111ACA4}" type="parTrans" cxnId="{6B51D639-0A0C-4521-AB67-D9683FEB650E}">
      <dgm:prSet/>
      <dgm:spPr/>
      <dgm:t>
        <a:bodyPr/>
        <a:lstStyle/>
        <a:p>
          <a:endParaRPr lang="en-US"/>
        </a:p>
      </dgm:t>
    </dgm:pt>
    <dgm:pt modelId="{2E7ACE81-938D-4ABF-AA72-107D7291E195}" type="sibTrans" cxnId="{6B51D639-0A0C-4521-AB67-D9683FEB650E}">
      <dgm:prSet/>
      <dgm:spPr/>
      <dgm:t>
        <a:bodyPr/>
        <a:lstStyle/>
        <a:p>
          <a:endParaRPr lang="en-US"/>
        </a:p>
      </dgm:t>
    </dgm:pt>
    <dgm:pt modelId="{1EF53DD2-8CD1-47ED-A1EF-40D4CD96AD27}">
      <dgm:prSet/>
      <dgm:spPr/>
      <dgm:t>
        <a:bodyPr/>
        <a:lstStyle/>
        <a:p>
          <a:pPr>
            <a:lnSpc>
              <a:spcPct val="100000"/>
            </a:lnSpc>
          </a:pPr>
          <a:r>
            <a:rPr lang="en-US" b="0" i="0" baseline="0">
              <a:latin typeface="Times New Roman" panose="02020603050405020304" pitchFamily="18" charset="0"/>
              <a:cs typeface="Times New Roman" panose="02020603050405020304" pitchFamily="18" charset="0"/>
            </a:rPr>
            <a:t>Explore deeper responses.</a:t>
          </a:r>
          <a:endParaRPr lang="en-US">
            <a:latin typeface="Times New Roman" panose="02020603050405020304" pitchFamily="18" charset="0"/>
            <a:cs typeface="Times New Roman" panose="02020603050405020304" pitchFamily="18" charset="0"/>
          </a:endParaRPr>
        </a:p>
      </dgm:t>
    </dgm:pt>
    <dgm:pt modelId="{785643DE-F9F5-4E37-AC9A-3A3AE42DB636}" type="parTrans" cxnId="{0D17314E-ECCE-4ED7-A28A-1BBF11020E38}">
      <dgm:prSet/>
      <dgm:spPr/>
      <dgm:t>
        <a:bodyPr/>
        <a:lstStyle/>
        <a:p>
          <a:endParaRPr lang="en-US"/>
        </a:p>
      </dgm:t>
    </dgm:pt>
    <dgm:pt modelId="{9C4A8AA8-D42A-45F9-8391-AFAD4D6D5759}" type="sibTrans" cxnId="{0D17314E-ECCE-4ED7-A28A-1BBF11020E38}">
      <dgm:prSet/>
      <dgm:spPr/>
      <dgm:t>
        <a:bodyPr/>
        <a:lstStyle/>
        <a:p>
          <a:endParaRPr lang="en-US"/>
        </a:p>
      </dgm:t>
    </dgm:pt>
    <dgm:pt modelId="{AEEEE4AC-31D9-46A0-BEF2-471AA0458AFD}">
      <dgm:prSet/>
      <dgm:spPr/>
      <dgm:t>
        <a:bodyPr/>
        <a:lstStyle/>
        <a:p>
          <a:pPr>
            <a:lnSpc>
              <a:spcPct val="100000"/>
            </a:lnSpc>
          </a:pPr>
          <a:r>
            <a:rPr lang="en-US" b="0" i="0" baseline="0">
              <a:latin typeface="Times New Roman" panose="02020603050405020304" pitchFamily="18" charset="0"/>
              <a:cs typeface="Times New Roman" panose="02020603050405020304" pitchFamily="18" charset="0"/>
            </a:rPr>
            <a:t>Example: “Can you explain how you achieved that outcome?”</a:t>
          </a:r>
          <a:endParaRPr lang="en-US">
            <a:latin typeface="Times New Roman" panose="02020603050405020304" pitchFamily="18" charset="0"/>
            <a:cs typeface="Times New Roman" panose="02020603050405020304" pitchFamily="18" charset="0"/>
          </a:endParaRPr>
        </a:p>
      </dgm:t>
    </dgm:pt>
    <dgm:pt modelId="{8DC5D7F2-BEFF-489C-9B2F-C0FA59F41240}" type="parTrans" cxnId="{8CC5E815-F408-4445-A835-85C715036833}">
      <dgm:prSet/>
      <dgm:spPr/>
      <dgm:t>
        <a:bodyPr/>
        <a:lstStyle/>
        <a:p>
          <a:endParaRPr lang="en-US"/>
        </a:p>
      </dgm:t>
    </dgm:pt>
    <dgm:pt modelId="{DFD89459-F535-45A6-B4D0-6615341443B2}" type="sibTrans" cxnId="{8CC5E815-F408-4445-A835-85C715036833}">
      <dgm:prSet/>
      <dgm:spPr/>
      <dgm:t>
        <a:bodyPr/>
        <a:lstStyle/>
        <a:p>
          <a:endParaRPr lang="en-US"/>
        </a:p>
      </dgm:t>
    </dgm:pt>
    <dgm:pt modelId="{5863819F-081B-4F93-96DA-337366F3F48F}">
      <dgm:prSet/>
      <dgm:spPr/>
      <dgm:t>
        <a:bodyPr/>
        <a:lstStyle/>
        <a:p>
          <a:pPr>
            <a:lnSpc>
              <a:spcPct val="100000"/>
            </a:lnSpc>
          </a:pPr>
          <a:r>
            <a:rPr lang="en-US" b="0" i="0" baseline="0">
              <a:latin typeface="Times New Roman" panose="02020603050405020304" pitchFamily="18" charset="0"/>
              <a:cs typeface="Times New Roman" panose="02020603050405020304" pitchFamily="18" charset="0"/>
            </a:rPr>
            <a:t>Open-ended Questions</a:t>
          </a:r>
          <a:endParaRPr lang="en-US">
            <a:latin typeface="Times New Roman" panose="02020603050405020304" pitchFamily="18" charset="0"/>
            <a:cs typeface="Times New Roman" panose="02020603050405020304" pitchFamily="18" charset="0"/>
          </a:endParaRPr>
        </a:p>
      </dgm:t>
    </dgm:pt>
    <dgm:pt modelId="{62F3A990-EE32-4957-8EFA-4100339F22E2}" type="parTrans" cxnId="{168031C1-32DC-495A-8A3D-2D782FECF472}">
      <dgm:prSet/>
      <dgm:spPr/>
      <dgm:t>
        <a:bodyPr/>
        <a:lstStyle/>
        <a:p>
          <a:endParaRPr lang="en-US"/>
        </a:p>
      </dgm:t>
    </dgm:pt>
    <dgm:pt modelId="{0BAD54CB-1B9A-4172-9830-1768078AF8B8}" type="sibTrans" cxnId="{168031C1-32DC-495A-8A3D-2D782FECF472}">
      <dgm:prSet/>
      <dgm:spPr/>
      <dgm:t>
        <a:bodyPr/>
        <a:lstStyle/>
        <a:p>
          <a:endParaRPr lang="en-US"/>
        </a:p>
      </dgm:t>
    </dgm:pt>
    <dgm:pt modelId="{E6580A3A-5661-472B-BF4D-B61FCC848781}">
      <dgm:prSet/>
      <dgm:spPr/>
      <dgm:t>
        <a:bodyPr/>
        <a:lstStyle/>
        <a:p>
          <a:pPr>
            <a:lnSpc>
              <a:spcPct val="100000"/>
            </a:lnSpc>
          </a:pPr>
          <a:r>
            <a:rPr lang="en-US" b="0" i="0" baseline="0">
              <a:latin typeface="Times New Roman" panose="02020603050405020304" pitchFamily="18" charset="0"/>
              <a:cs typeface="Times New Roman" panose="02020603050405020304" pitchFamily="18" charset="0"/>
            </a:rPr>
            <a:t>Encourage detailed answers.</a:t>
          </a:r>
          <a:endParaRPr lang="en-US">
            <a:latin typeface="Times New Roman" panose="02020603050405020304" pitchFamily="18" charset="0"/>
            <a:cs typeface="Times New Roman" panose="02020603050405020304" pitchFamily="18" charset="0"/>
          </a:endParaRPr>
        </a:p>
      </dgm:t>
    </dgm:pt>
    <dgm:pt modelId="{87C3EF29-D0C1-4FF8-AFF5-8CF0F00A2017}" type="parTrans" cxnId="{13DD912F-2239-4252-A95A-296207D09416}">
      <dgm:prSet/>
      <dgm:spPr/>
      <dgm:t>
        <a:bodyPr/>
        <a:lstStyle/>
        <a:p>
          <a:endParaRPr lang="en-US"/>
        </a:p>
      </dgm:t>
    </dgm:pt>
    <dgm:pt modelId="{A8802164-EB0E-44A3-9356-B4AF8DF48911}" type="sibTrans" cxnId="{13DD912F-2239-4252-A95A-296207D09416}">
      <dgm:prSet/>
      <dgm:spPr/>
      <dgm:t>
        <a:bodyPr/>
        <a:lstStyle/>
        <a:p>
          <a:endParaRPr lang="en-US"/>
        </a:p>
      </dgm:t>
    </dgm:pt>
    <dgm:pt modelId="{E8E381A0-5F24-447A-A456-FA4D4E48947A}">
      <dgm:prSet/>
      <dgm:spPr/>
      <dgm:t>
        <a:bodyPr/>
        <a:lstStyle/>
        <a:p>
          <a:pPr>
            <a:lnSpc>
              <a:spcPct val="100000"/>
            </a:lnSpc>
          </a:pPr>
          <a:r>
            <a:rPr lang="en-US" b="0" i="0" baseline="0">
              <a:latin typeface="Times New Roman" panose="02020603050405020304" pitchFamily="18" charset="0"/>
              <a:cs typeface="Times New Roman" panose="02020603050405020304" pitchFamily="18" charset="0"/>
            </a:rPr>
            <a:t>Example: “What strategies do you use to manage deadlines?”</a:t>
          </a:r>
          <a:endParaRPr lang="en-US">
            <a:latin typeface="Times New Roman" panose="02020603050405020304" pitchFamily="18" charset="0"/>
            <a:cs typeface="Times New Roman" panose="02020603050405020304" pitchFamily="18" charset="0"/>
          </a:endParaRPr>
        </a:p>
      </dgm:t>
    </dgm:pt>
    <dgm:pt modelId="{CF71C205-D482-4CA8-AC80-ECEDA911ECB7}" type="parTrans" cxnId="{F5C1EECD-927E-40DD-AA08-5E7056D4AEDE}">
      <dgm:prSet/>
      <dgm:spPr/>
      <dgm:t>
        <a:bodyPr/>
        <a:lstStyle/>
        <a:p>
          <a:endParaRPr lang="en-US"/>
        </a:p>
      </dgm:t>
    </dgm:pt>
    <dgm:pt modelId="{E1CAD503-BFE3-4ECB-8594-D07FCB6C34BF}" type="sibTrans" cxnId="{F5C1EECD-927E-40DD-AA08-5E7056D4AEDE}">
      <dgm:prSet/>
      <dgm:spPr/>
      <dgm:t>
        <a:bodyPr/>
        <a:lstStyle/>
        <a:p>
          <a:endParaRPr lang="en-US"/>
        </a:p>
      </dgm:t>
    </dgm:pt>
    <dgm:pt modelId="{B6D641BA-C603-4BAB-BA37-657091BAC2DF}">
      <dgm:prSet/>
      <dgm:spPr/>
      <dgm:t>
        <a:bodyPr/>
        <a:lstStyle/>
        <a:p>
          <a:pPr>
            <a:lnSpc>
              <a:spcPct val="100000"/>
            </a:lnSpc>
          </a:pPr>
          <a:r>
            <a:rPr lang="en-US" b="0" i="0" baseline="0">
              <a:latin typeface="Times New Roman" panose="02020603050405020304" pitchFamily="18" charset="0"/>
              <a:cs typeface="Times New Roman" panose="02020603050405020304" pitchFamily="18" charset="0"/>
            </a:rPr>
            <a:t>Socratic Questions</a:t>
          </a:r>
          <a:endParaRPr lang="en-US">
            <a:latin typeface="Times New Roman" panose="02020603050405020304" pitchFamily="18" charset="0"/>
            <a:cs typeface="Times New Roman" panose="02020603050405020304" pitchFamily="18" charset="0"/>
          </a:endParaRPr>
        </a:p>
      </dgm:t>
    </dgm:pt>
    <dgm:pt modelId="{8CEC7217-D8FE-4A0D-AEDA-1621A0D39B4E}" type="parTrans" cxnId="{B424FBA5-C314-419A-AE58-F0C4455CA407}">
      <dgm:prSet/>
      <dgm:spPr/>
      <dgm:t>
        <a:bodyPr/>
        <a:lstStyle/>
        <a:p>
          <a:endParaRPr lang="en-US"/>
        </a:p>
      </dgm:t>
    </dgm:pt>
    <dgm:pt modelId="{7F473C54-17D8-4139-A7A9-5AF00CE513C9}" type="sibTrans" cxnId="{B424FBA5-C314-419A-AE58-F0C4455CA407}">
      <dgm:prSet/>
      <dgm:spPr/>
      <dgm:t>
        <a:bodyPr/>
        <a:lstStyle/>
        <a:p>
          <a:endParaRPr lang="en-US"/>
        </a:p>
      </dgm:t>
    </dgm:pt>
    <dgm:pt modelId="{574DDBC5-95AE-464E-BB32-4590755418EF}">
      <dgm:prSet/>
      <dgm:spPr/>
      <dgm:t>
        <a:bodyPr/>
        <a:lstStyle/>
        <a:p>
          <a:pPr>
            <a:lnSpc>
              <a:spcPct val="100000"/>
            </a:lnSpc>
          </a:pPr>
          <a:r>
            <a:rPr lang="en-US" b="0" i="0" baseline="0" dirty="0">
              <a:latin typeface="Times New Roman" panose="02020603050405020304" pitchFamily="18" charset="0"/>
              <a:cs typeface="Times New Roman" panose="02020603050405020304" pitchFamily="18" charset="0"/>
            </a:rPr>
            <a:t>Test reasoning and judgement.</a:t>
          </a:r>
          <a:endParaRPr lang="en-US" dirty="0">
            <a:latin typeface="Times New Roman" panose="02020603050405020304" pitchFamily="18" charset="0"/>
            <a:cs typeface="Times New Roman" panose="02020603050405020304" pitchFamily="18" charset="0"/>
          </a:endParaRPr>
        </a:p>
      </dgm:t>
    </dgm:pt>
    <dgm:pt modelId="{1F4E9F3A-9036-4800-BC85-E2FDEF81FE53}" type="parTrans" cxnId="{5832FB6C-2A47-4AB6-8523-0A555D6BACD7}">
      <dgm:prSet/>
      <dgm:spPr/>
      <dgm:t>
        <a:bodyPr/>
        <a:lstStyle/>
        <a:p>
          <a:endParaRPr lang="en-US"/>
        </a:p>
      </dgm:t>
    </dgm:pt>
    <dgm:pt modelId="{415FA25D-64B8-4BA6-9524-211413071BCF}" type="sibTrans" cxnId="{5832FB6C-2A47-4AB6-8523-0A555D6BACD7}">
      <dgm:prSet/>
      <dgm:spPr/>
      <dgm:t>
        <a:bodyPr/>
        <a:lstStyle/>
        <a:p>
          <a:endParaRPr lang="en-US"/>
        </a:p>
      </dgm:t>
    </dgm:pt>
    <dgm:pt modelId="{9E979BBD-3824-4943-AA2C-C0EBCFDA67D2}">
      <dgm:prSet/>
      <dgm:spPr/>
      <dgm:t>
        <a:bodyPr/>
        <a:lstStyle/>
        <a:p>
          <a:pPr>
            <a:lnSpc>
              <a:spcPct val="100000"/>
            </a:lnSpc>
          </a:pPr>
          <a:r>
            <a:rPr lang="en-US" b="0" i="0" baseline="0">
              <a:latin typeface="Times New Roman" panose="02020603050405020304" pitchFamily="18" charset="0"/>
              <a:cs typeface="Times New Roman" panose="02020603050405020304" pitchFamily="18" charset="0"/>
            </a:rPr>
            <a:t>Example: “Why did you choose that approach?”</a:t>
          </a:r>
          <a:endParaRPr lang="en-US">
            <a:latin typeface="Times New Roman" panose="02020603050405020304" pitchFamily="18" charset="0"/>
            <a:cs typeface="Times New Roman" panose="02020603050405020304" pitchFamily="18" charset="0"/>
          </a:endParaRPr>
        </a:p>
      </dgm:t>
    </dgm:pt>
    <dgm:pt modelId="{010947AE-B9B6-4779-B9FE-0C374B2BB3A8}" type="parTrans" cxnId="{096FA7AA-E691-49E5-BD12-FA7036B96EB5}">
      <dgm:prSet/>
      <dgm:spPr/>
      <dgm:t>
        <a:bodyPr/>
        <a:lstStyle/>
        <a:p>
          <a:endParaRPr lang="en-US"/>
        </a:p>
      </dgm:t>
    </dgm:pt>
    <dgm:pt modelId="{8B557A4D-4248-4915-8C5C-BA24F47D78CD}" type="sibTrans" cxnId="{096FA7AA-E691-49E5-BD12-FA7036B96EB5}">
      <dgm:prSet/>
      <dgm:spPr/>
      <dgm:t>
        <a:bodyPr/>
        <a:lstStyle/>
        <a:p>
          <a:endParaRPr lang="en-US"/>
        </a:p>
      </dgm:t>
    </dgm:pt>
    <dgm:pt modelId="{CAF74781-8EDA-4DF3-9989-671AAA417FDC}">
      <dgm:prSet/>
      <dgm:spPr/>
      <dgm:t>
        <a:bodyPr/>
        <a:lstStyle/>
        <a:p>
          <a:pPr>
            <a:lnSpc>
              <a:spcPct val="100000"/>
            </a:lnSpc>
          </a:pPr>
          <a:r>
            <a:rPr lang="en-US" b="0" i="0" baseline="0">
              <a:latin typeface="Times New Roman" panose="02020603050405020304" pitchFamily="18" charset="0"/>
              <a:cs typeface="Times New Roman" panose="02020603050405020304" pitchFamily="18" charset="0"/>
            </a:rPr>
            <a:t>Leading Questions</a:t>
          </a:r>
          <a:endParaRPr lang="en-US">
            <a:latin typeface="Times New Roman" panose="02020603050405020304" pitchFamily="18" charset="0"/>
            <a:cs typeface="Times New Roman" panose="02020603050405020304" pitchFamily="18" charset="0"/>
          </a:endParaRPr>
        </a:p>
      </dgm:t>
    </dgm:pt>
    <dgm:pt modelId="{769BF0DD-3FE6-4888-AC29-C5B08A0A39B8}" type="parTrans" cxnId="{0CF24B25-1804-45D4-9D29-F39B86851C8D}">
      <dgm:prSet/>
      <dgm:spPr/>
      <dgm:t>
        <a:bodyPr/>
        <a:lstStyle/>
        <a:p>
          <a:endParaRPr lang="en-US"/>
        </a:p>
      </dgm:t>
    </dgm:pt>
    <dgm:pt modelId="{DCF69606-F725-4B61-BF85-20F1A4DFA701}" type="sibTrans" cxnId="{0CF24B25-1804-45D4-9D29-F39B86851C8D}">
      <dgm:prSet/>
      <dgm:spPr/>
      <dgm:t>
        <a:bodyPr/>
        <a:lstStyle/>
        <a:p>
          <a:endParaRPr lang="en-US"/>
        </a:p>
      </dgm:t>
    </dgm:pt>
    <dgm:pt modelId="{B308C97A-FEAD-4704-97A5-59D626DE5B0F}">
      <dgm:prSet/>
      <dgm:spPr/>
      <dgm:t>
        <a:bodyPr/>
        <a:lstStyle/>
        <a:p>
          <a:pPr>
            <a:lnSpc>
              <a:spcPct val="100000"/>
            </a:lnSpc>
          </a:pPr>
          <a:r>
            <a:rPr lang="en-US" b="0" i="0" baseline="0" dirty="0">
              <a:latin typeface="Times New Roman" panose="02020603050405020304" pitchFamily="18" charset="0"/>
              <a:cs typeface="Times New Roman" panose="02020603050405020304" pitchFamily="18" charset="0"/>
            </a:rPr>
            <a:t>Should be avoided as they create bias (Srinivasan and Humes, 2017).</a:t>
          </a:r>
          <a:endParaRPr lang="en-US" dirty="0">
            <a:latin typeface="Times New Roman" panose="02020603050405020304" pitchFamily="18" charset="0"/>
            <a:cs typeface="Times New Roman" panose="02020603050405020304" pitchFamily="18" charset="0"/>
          </a:endParaRPr>
        </a:p>
      </dgm:t>
    </dgm:pt>
    <dgm:pt modelId="{42A00D2C-2FB9-4389-A359-E3B213CDA78A}" type="parTrans" cxnId="{EAB0EAB2-4809-4C02-8AA4-E6D56449CF9D}">
      <dgm:prSet/>
      <dgm:spPr/>
      <dgm:t>
        <a:bodyPr/>
        <a:lstStyle/>
        <a:p>
          <a:endParaRPr lang="en-US"/>
        </a:p>
      </dgm:t>
    </dgm:pt>
    <dgm:pt modelId="{AAD160F2-D615-4A92-ADE0-4C7C5E894F83}" type="sibTrans" cxnId="{EAB0EAB2-4809-4C02-8AA4-E6D56449CF9D}">
      <dgm:prSet/>
      <dgm:spPr/>
      <dgm:t>
        <a:bodyPr/>
        <a:lstStyle/>
        <a:p>
          <a:endParaRPr lang="en-US"/>
        </a:p>
      </dgm:t>
    </dgm:pt>
    <dgm:pt modelId="{33242C70-6F68-49EA-BCF2-75E62E58057D}" type="pres">
      <dgm:prSet presAssocID="{0312EE9E-E94D-422A-BEA1-5374226305B1}" presName="root" presStyleCnt="0">
        <dgm:presLayoutVars>
          <dgm:dir/>
          <dgm:resizeHandles val="exact"/>
        </dgm:presLayoutVars>
      </dgm:prSet>
      <dgm:spPr/>
    </dgm:pt>
    <dgm:pt modelId="{74E77C47-8EA6-4E96-8250-D3F5ADBECC3B}" type="pres">
      <dgm:prSet presAssocID="{323BF83B-E0D0-4021-BAAC-93996ADC5AC8}" presName="compNode" presStyleCnt="0"/>
      <dgm:spPr/>
    </dgm:pt>
    <dgm:pt modelId="{F0E99986-2245-4008-A94F-CBECEF04B3B5}" type="pres">
      <dgm:prSet presAssocID="{323BF83B-E0D0-4021-BAAC-93996ADC5AC8}" presName="bgRect" presStyleLbl="bgShp" presStyleIdx="0" presStyleCnt="4"/>
      <dgm:spPr/>
    </dgm:pt>
    <dgm:pt modelId="{75F21538-2461-45EF-84D5-95DACBE36302}" type="pres">
      <dgm:prSet presAssocID="{323BF83B-E0D0-4021-BAAC-93996ADC5AC8}"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Question mark"/>
        </a:ext>
      </dgm:extLst>
    </dgm:pt>
    <dgm:pt modelId="{C241AE58-5991-4337-BFAE-65FA2EDE8705}" type="pres">
      <dgm:prSet presAssocID="{323BF83B-E0D0-4021-BAAC-93996ADC5AC8}" presName="spaceRect" presStyleCnt="0"/>
      <dgm:spPr/>
    </dgm:pt>
    <dgm:pt modelId="{5F739CF8-7EFE-4924-A0F4-F0E4A62E3688}" type="pres">
      <dgm:prSet presAssocID="{323BF83B-E0D0-4021-BAAC-93996ADC5AC8}" presName="parTx" presStyleLbl="revTx" presStyleIdx="0" presStyleCnt="8">
        <dgm:presLayoutVars>
          <dgm:chMax val="0"/>
          <dgm:chPref val="0"/>
        </dgm:presLayoutVars>
      </dgm:prSet>
      <dgm:spPr/>
    </dgm:pt>
    <dgm:pt modelId="{999F4FD1-13FA-4784-97C4-8612D55AE063}" type="pres">
      <dgm:prSet presAssocID="{323BF83B-E0D0-4021-BAAC-93996ADC5AC8}" presName="desTx" presStyleLbl="revTx" presStyleIdx="1" presStyleCnt="8">
        <dgm:presLayoutVars/>
      </dgm:prSet>
      <dgm:spPr/>
    </dgm:pt>
    <dgm:pt modelId="{92A08CCA-72F2-4D6D-AB2D-517AE5D8F9F0}" type="pres">
      <dgm:prSet presAssocID="{2E7ACE81-938D-4ABF-AA72-107D7291E195}" presName="sibTrans" presStyleCnt="0"/>
      <dgm:spPr/>
    </dgm:pt>
    <dgm:pt modelId="{AE69E1FF-679A-4AFC-A495-CE06F36C6AFA}" type="pres">
      <dgm:prSet presAssocID="{5863819F-081B-4F93-96DA-337366F3F48F}" presName="compNode" presStyleCnt="0"/>
      <dgm:spPr/>
    </dgm:pt>
    <dgm:pt modelId="{47750712-DD99-4AD1-968A-CC482AF3AD72}" type="pres">
      <dgm:prSet presAssocID="{5863819F-081B-4F93-96DA-337366F3F48F}" presName="bgRect" presStyleLbl="bgShp" presStyleIdx="1" presStyleCnt="4"/>
      <dgm:spPr/>
    </dgm:pt>
    <dgm:pt modelId="{472ECCEF-69BA-4935-89A6-BA886C1F3B05}" type="pres">
      <dgm:prSet presAssocID="{5863819F-081B-4F93-96DA-337366F3F48F}"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oard Room"/>
        </a:ext>
      </dgm:extLst>
    </dgm:pt>
    <dgm:pt modelId="{1F26280E-0593-4D17-AFEB-01248DEA29E5}" type="pres">
      <dgm:prSet presAssocID="{5863819F-081B-4F93-96DA-337366F3F48F}" presName="spaceRect" presStyleCnt="0"/>
      <dgm:spPr/>
    </dgm:pt>
    <dgm:pt modelId="{40ADD9F2-2E4E-4CD2-BDB8-495D1748C4CF}" type="pres">
      <dgm:prSet presAssocID="{5863819F-081B-4F93-96DA-337366F3F48F}" presName="parTx" presStyleLbl="revTx" presStyleIdx="2" presStyleCnt="8">
        <dgm:presLayoutVars>
          <dgm:chMax val="0"/>
          <dgm:chPref val="0"/>
        </dgm:presLayoutVars>
      </dgm:prSet>
      <dgm:spPr/>
    </dgm:pt>
    <dgm:pt modelId="{4D9B1547-787A-4B0B-AC21-0FCB1A1FC57D}" type="pres">
      <dgm:prSet presAssocID="{5863819F-081B-4F93-96DA-337366F3F48F}" presName="desTx" presStyleLbl="revTx" presStyleIdx="3" presStyleCnt="8">
        <dgm:presLayoutVars/>
      </dgm:prSet>
      <dgm:spPr/>
    </dgm:pt>
    <dgm:pt modelId="{A5787EB2-3BEB-414F-B38A-04F027BF1F83}" type="pres">
      <dgm:prSet presAssocID="{0BAD54CB-1B9A-4172-9830-1768078AF8B8}" presName="sibTrans" presStyleCnt="0"/>
      <dgm:spPr/>
    </dgm:pt>
    <dgm:pt modelId="{871BECC0-97C8-4EED-B49C-DA934E60B413}" type="pres">
      <dgm:prSet presAssocID="{B6D641BA-C603-4BAB-BA37-657091BAC2DF}" presName="compNode" presStyleCnt="0"/>
      <dgm:spPr/>
    </dgm:pt>
    <dgm:pt modelId="{14C1376C-41FF-47E0-BC69-70350BB10D35}" type="pres">
      <dgm:prSet presAssocID="{B6D641BA-C603-4BAB-BA37-657091BAC2DF}" presName="bgRect" presStyleLbl="bgShp" presStyleIdx="2" presStyleCnt="4"/>
      <dgm:spPr/>
    </dgm:pt>
    <dgm:pt modelId="{A75A6726-3776-4CDF-B22C-00303A8FD158}" type="pres">
      <dgm:prSet presAssocID="{B6D641BA-C603-4BAB-BA37-657091BAC2DF}"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ustomer Review"/>
        </a:ext>
      </dgm:extLst>
    </dgm:pt>
    <dgm:pt modelId="{CF8DD28A-AC56-4627-B49C-3F60BFE33A24}" type="pres">
      <dgm:prSet presAssocID="{B6D641BA-C603-4BAB-BA37-657091BAC2DF}" presName="spaceRect" presStyleCnt="0"/>
      <dgm:spPr/>
    </dgm:pt>
    <dgm:pt modelId="{11ACEED8-98FF-4D15-A825-B152EEB8498D}" type="pres">
      <dgm:prSet presAssocID="{B6D641BA-C603-4BAB-BA37-657091BAC2DF}" presName="parTx" presStyleLbl="revTx" presStyleIdx="4" presStyleCnt="8">
        <dgm:presLayoutVars>
          <dgm:chMax val="0"/>
          <dgm:chPref val="0"/>
        </dgm:presLayoutVars>
      </dgm:prSet>
      <dgm:spPr/>
    </dgm:pt>
    <dgm:pt modelId="{AF181851-7C5C-4D66-9FA1-D5B18F726B55}" type="pres">
      <dgm:prSet presAssocID="{B6D641BA-C603-4BAB-BA37-657091BAC2DF}" presName="desTx" presStyleLbl="revTx" presStyleIdx="5" presStyleCnt="8">
        <dgm:presLayoutVars/>
      </dgm:prSet>
      <dgm:spPr/>
    </dgm:pt>
    <dgm:pt modelId="{DA6DE5C5-23A4-49E6-90BF-22B5A1E22683}" type="pres">
      <dgm:prSet presAssocID="{7F473C54-17D8-4139-A7A9-5AF00CE513C9}" presName="sibTrans" presStyleCnt="0"/>
      <dgm:spPr/>
    </dgm:pt>
    <dgm:pt modelId="{1AF9E3AA-8D58-4755-8DCC-928441D6D23C}" type="pres">
      <dgm:prSet presAssocID="{CAF74781-8EDA-4DF3-9989-671AAA417FDC}" presName="compNode" presStyleCnt="0"/>
      <dgm:spPr/>
    </dgm:pt>
    <dgm:pt modelId="{DF5982D7-B0E0-4A28-B526-4AC341D87D35}" type="pres">
      <dgm:prSet presAssocID="{CAF74781-8EDA-4DF3-9989-671AAA417FDC}" presName="bgRect" presStyleLbl="bgShp" presStyleIdx="3" presStyleCnt="4"/>
      <dgm:spPr/>
    </dgm:pt>
    <dgm:pt modelId="{D303826D-75A9-4C1A-81DB-F5601C71A6C9}" type="pres">
      <dgm:prSet presAssocID="{CAF74781-8EDA-4DF3-9989-671AAA417FDC}"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Head with Gears"/>
        </a:ext>
      </dgm:extLst>
    </dgm:pt>
    <dgm:pt modelId="{F8E773A4-D5E8-4FD4-81CC-EAB0C256F92C}" type="pres">
      <dgm:prSet presAssocID="{CAF74781-8EDA-4DF3-9989-671AAA417FDC}" presName="spaceRect" presStyleCnt="0"/>
      <dgm:spPr/>
    </dgm:pt>
    <dgm:pt modelId="{FFC3792F-75F4-486B-9967-2F02D1D67D45}" type="pres">
      <dgm:prSet presAssocID="{CAF74781-8EDA-4DF3-9989-671AAA417FDC}" presName="parTx" presStyleLbl="revTx" presStyleIdx="6" presStyleCnt="8">
        <dgm:presLayoutVars>
          <dgm:chMax val="0"/>
          <dgm:chPref val="0"/>
        </dgm:presLayoutVars>
      </dgm:prSet>
      <dgm:spPr/>
    </dgm:pt>
    <dgm:pt modelId="{16EAF995-158E-450D-9A7E-34CAC201CE21}" type="pres">
      <dgm:prSet presAssocID="{CAF74781-8EDA-4DF3-9989-671AAA417FDC}" presName="desTx" presStyleLbl="revTx" presStyleIdx="7" presStyleCnt="8">
        <dgm:presLayoutVars/>
      </dgm:prSet>
      <dgm:spPr/>
    </dgm:pt>
  </dgm:ptLst>
  <dgm:cxnLst>
    <dgm:cxn modelId="{58BA0D13-447C-42F0-B6FF-990D80AF071E}" type="presOf" srcId="{574DDBC5-95AE-464E-BB32-4590755418EF}" destId="{AF181851-7C5C-4D66-9FA1-D5B18F726B55}" srcOrd="0" destOrd="0" presId="urn:microsoft.com/office/officeart/2018/2/layout/IconVerticalSolidList"/>
    <dgm:cxn modelId="{8CC5E815-F408-4445-A835-85C715036833}" srcId="{323BF83B-E0D0-4021-BAAC-93996ADC5AC8}" destId="{AEEEE4AC-31D9-46A0-BEF2-471AA0458AFD}" srcOrd="1" destOrd="0" parTransId="{8DC5D7F2-BEFF-489C-9B2F-C0FA59F41240}" sibTransId="{DFD89459-F535-45A6-B4D0-6615341443B2}"/>
    <dgm:cxn modelId="{CB08A921-42E1-4BB1-AC9F-154A4F75432F}" type="presOf" srcId="{323BF83B-E0D0-4021-BAAC-93996ADC5AC8}" destId="{5F739CF8-7EFE-4924-A0F4-F0E4A62E3688}" srcOrd="0" destOrd="0" presId="urn:microsoft.com/office/officeart/2018/2/layout/IconVerticalSolidList"/>
    <dgm:cxn modelId="{0CF24B25-1804-45D4-9D29-F39B86851C8D}" srcId="{0312EE9E-E94D-422A-BEA1-5374226305B1}" destId="{CAF74781-8EDA-4DF3-9989-671AAA417FDC}" srcOrd="3" destOrd="0" parTransId="{769BF0DD-3FE6-4888-AC29-C5B08A0A39B8}" sibTransId="{DCF69606-F725-4B61-BF85-20F1A4DFA701}"/>
    <dgm:cxn modelId="{6880E62B-11B3-429E-85D1-D47ED5C9398F}" type="presOf" srcId="{1EF53DD2-8CD1-47ED-A1EF-40D4CD96AD27}" destId="{999F4FD1-13FA-4784-97C4-8612D55AE063}" srcOrd="0" destOrd="0" presId="urn:microsoft.com/office/officeart/2018/2/layout/IconVerticalSolidList"/>
    <dgm:cxn modelId="{13DD912F-2239-4252-A95A-296207D09416}" srcId="{5863819F-081B-4F93-96DA-337366F3F48F}" destId="{E6580A3A-5661-472B-BF4D-B61FCC848781}" srcOrd="0" destOrd="0" parTransId="{87C3EF29-D0C1-4FF8-AFF5-8CF0F00A2017}" sibTransId="{A8802164-EB0E-44A3-9356-B4AF8DF48911}"/>
    <dgm:cxn modelId="{CFBF2B33-60CF-4B77-B3D8-C60A95B6A1A6}" type="presOf" srcId="{E8E381A0-5F24-447A-A456-FA4D4E48947A}" destId="{4D9B1547-787A-4B0B-AC21-0FCB1A1FC57D}" srcOrd="0" destOrd="1" presId="urn:microsoft.com/office/officeart/2018/2/layout/IconVerticalSolidList"/>
    <dgm:cxn modelId="{7C12B534-F7A1-4D85-BACE-4C2504DB023D}" type="presOf" srcId="{0312EE9E-E94D-422A-BEA1-5374226305B1}" destId="{33242C70-6F68-49EA-BCF2-75E62E58057D}" srcOrd="0" destOrd="0" presId="urn:microsoft.com/office/officeart/2018/2/layout/IconVerticalSolidList"/>
    <dgm:cxn modelId="{6B51D639-0A0C-4521-AB67-D9683FEB650E}" srcId="{0312EE9E-E94D-422A-BEA1-5374226305B1}" destId="{323BF83B-E0D0-4021-BAAC-93996ADC5AC8}" srcOrd="0" destOrd="0" parTransId="{8962B527-1118-4596-A0BE-5CD76111ACA4}" sibTransId="{2E7ACE81-938D-4ABF-AA72-107D7291E195}"/>
    <dgm:cxn modelId="{6690D13D-8824-4064-A290-092F03C5F4C1}" type="presOf" srcId="{CAF74781-8EDA-4DF3-9989-671AAA417FDC}" destId="{FFC3792F-75F4-486B-9967-2F02D1D67D45}" srcOrd="0" destOrd="0" presId="urn:microsoft.com/office/officeart/2018/2/layout/IconVerticalSolidList"/>
    <dgm:cxn modelId="{5832FB6C-2A47-4AB6-8523-0A555D6BACD7}" srcId="{B6D641BA-C603-4BAB-BA37-657091BAC2DF}" destId="{574DDBC5-95AE-464E-BB32-4590755418EF}" srcOrd="0" destOrd="0" parTransId="{1F4E9F3A-9036-4800-BC85-E2FDEF81FE53}" sibTransId="{415FA25D-64B8-4BA6-9524-211413071BCF}"/>
    <dgm:cxn modelId="{0D17314E-ECCE-4ED7-A28A-1BBF11020E38}" srcId="{323BF83B-E0D0-4021-BAAC-93996ADC5AC8}" destId="{1EF53DD2-8CD1-47ED-A1EF-40D4CD96AD27}" srcOrd="0" destOrd="0" parTransId="{785643DE-F9F5-4E37-AC9A-3A3AE42DB636}" sibTransId="{9C4A8AA8-D42A-45F9-8391-AFAD4D6D5759}"/>
    <dgm:cxn modelId="{F372D279-B0B0-4915-8B85-2BCE97A858DD}" type="presOf" srcId="{B308C97A-FEAD-4704-97A5-59D626DE5B0F}" destId="{16EAF995-158E-450D-9A7E-34CAC201CE21}" srcOrd="0" destOrd="0" presId="urn:microsoft.com/office/officeart/2018/2/layout/IconVerticalSolidList"/>
    <dgm:cxn modelId="{7E7C6C8A-203B-4676-8726-75E89C7C9427}" type="presOf" srcId="{AEEEE4AC-31D9-46A0-BEF2-471AA0458AFD}" destId="{999F4FD1-13FA-4784-97C4-8612D55AE063}" srcOrd="0" destOrd="1" presId="urn:microsoft.com/office/officeart/2018/2/layout/IconVerticalSolidList"/>
    <dgm:cxn modelId="{A59BB196-4A74-422B-8426-AD8F45316584}" type="presOf" srcId="{B6D641BA-C603-4BAB-BA37-657091BAC2DF}" destId="{11ACEED8-98FF-4D15-A825-B152EEB8498D}" srcOrd="0" destOrd="0" presId="urn:microsoft.com/office/officeart/2018/2/layout/IconVerticalSolidList"/>
    <dgm:cxn modelId="{B424FBA5-C314-419A-AE58-F0C4455CA407}" srcId="{0312EE9E-E94D-422A-BEA1-5374226305B1}" destId="{B6D641BA-C603-4BAB-BA37-657091BAC2DF}" srcOrd="2" destOrd="0" parTransId="{8CEC7217-D8FE-4A0D-AEDA-1621A0D39B4E}" sibTransId="{7F473C54-17D8-4139-A7A9-5AF00CE513C9}"/>
    <dgm:cxn modelId="{096FA7AA-E691-49E5-BD12-FA7036B96EB5}" srcId="{B6D641BA-C603-4BAB-BA37-657091BAC2DF}" destId="{9E979BBD-3824-4943-AA2C-C0EBCFDA67D2}" srcOrd="1" destOrd="0" parTransId="{010947AE-B9B6-4779-B9FE-0C374B2BB3A8}" sibTransId="{8B557A4D-4248-4915-8C5C-BA24F47D78CD}"/>
    <dgm:cxn modelId="{ADB693AB-A9E7-4E2F-80C2-4B203498A816}" type="presOf" srcId="{E6580A3A-5661-472B-BF4D-B61FCC848781}" destId="{4D9B1547-787A-4B0B-AC21-0FCB1A1FC57D}" srcOrd="0" destOrd="0" presId="urn:microsoft.com/office/officeart/2018/2/layout/IconVerticalSolidList"/>
    <dgm:cxn modelId="{DA6AF5AE-2E82-4E52-ABE7-29648D8ADD7F}" type="presOf" srcId="{5863819F-081B-4F93-96DA-337366F3F48F}" destId="{40ADD9F2-2E4E-4CD2-BDB8-495D1748C4CF}" srcOrd="0" destOrd="0" presId="urn:microsoft.com/office/officeart/2018/2/layout/IconVerticalSolidList"/>
    <dgm:cxn modelId="{EAB0EAB2-4809-4C02-8AA4-E6D56449CF9D}" srcId="{CAF74781-8EDA-4DF3-9989-671AAA417FDC}" destId="{B308C97A-FEAD-4704-97A5-59D626DE5B0F}" srcOrd="0" destOrd="0" parTransId="{42A00D2C-2FB9-4389-A359-E3B213CDA78A}" sibTransId="{AAD160F2-D615-4A92-ADE0-4C7C5E894F83}"/>
    <dgm:cxn modelId="{168031C1-32DC-495A-8A3D-2D782FECF472}" srcId="{0312EE9E-E94D-422A-BEA1-5374226305B1}" destId="{5863819F-081B-4F93-96DA-337366F3F48F}" srcOrd="1" destOrd="0" parTransId="{62F3A990-EE32-4957-8EFA-4100339F22E2}" sibTransId="{0BAD54CB-1B9A-4172-9830-1768078AF8B8}"/>
    <dgm:cxn modelId="{F5C1EECD-927E-40DD-AA08-5E7056D4AEDE}" srcId="{5863819F-081B-4F93-96DA-337366F3F48F}" destId="{E8E381A0-5F24-447A-A456-FA4D4E48947A}" srcOrd="1" destOrd="0" parTransId="{CF71C205-D482-4CA8-AC80-ECEDA911ECB7}" sibTransId="{E1CAD503-BFE3-4ECB-8594-D07FCB6C34BF}"/>
    <dgm:cxn modelId="{329883CF-DD01-486C-9E6D-3B93EF439EB4}" type="presOf" srcId="{9E979BBD-3824-4943-AA2C-C0EBCFDA67D2}" destId="{AF181851-7C5C-4D66-9FA1-D5B18F726B55}" srcOrd="0" destOrd="1" presId="urn:microsoft.com/office/officeart/2018/2/layout/IconVerticalSolidList"/>
    <dgm:cxn modelId="{49B44CBC-8F34-4C30-807A-617A5DE380F1}" type="presParOf" srcId="{33242C70-6F68-49EA-BCF2-75E62E58057D}" destId="{74E77C47-8EA6-4E96-8250-D3F5ADBECC3B}" srcOrd="0" destOrd="0" presId="urn:microsoft.com/office/officeart/2018/2/layout/IconVerticalSolidList"/>
    <dgm:cxn modelId="{44B913EF-0751-4389-8C4D-70F0E037794B}" type="presParOf" srcId="{74E77C47-8EA6-4E96-8250-D3F5ADBECC3B}" destId="{F0E99986-2245-4008-A94F-CBECEF04B3B5}" srcOrd="0" destOrd="0" presId="urn:microsoft.com/office/officeart/2018/2/layout/IconVerticalSolidList"/>
    <dgm:cxn modelId="{24E78441-6D4F-441D-B12F-3B5AA3FB91F0}" type="presParOf" srcId="{74E77C47-8EA6-4E96-8250-D3F5ADBECC3B}" destId="{75F21538-2461-45EF-84D5-95DACBE36302}" srcOrd="1" destOrd="0" presId="urn:microsoft.com/office/officeart/2018/2/layout/IconVerticalSolidList"/>
    <dgm:cxn modelId="{AE3097E1-2DC4-4DBD-9AC6-5ACEF08D53CD}" type="presParOf" srcId="{74E77C47-8EA6-4E96-8250-D3F5ADBECC3B}" destId="{C241AE58-5991-4337-BFAE-65FA2EDE8705}" srcOrd="2" destOrd="0" presId="urn:microsoft.com/office/officeart/2018/2/layout/IconVerticalSolidList"/>
    <dgm:cxn modelId="{5E722AE1-4EF5-4B06-B276-8EECB750A300}" type="presParOf" srcId="{74E77C47-8EA6-4E96-8250-D3F5ADBECC3B}" destId="{5F739CF8-7EFE-4924-A0F4-F0E4A62E3688}" srcOrd="3" destOrd="0" presId="urn:microsoft.com/office/officeart/2018/2/layout/IconVerticalSolidList"/>
    <dgm:cxn modelId="{B81AA940-9759-420C-889B-7AE94206417A}" type="presParOf" srcId="{74E77C47-8EA6-4E96-8250-D3F5ADBECC3B}" destId="{999F4FD1-13FA-4784-97C4-8612D55AE063}" srcOrd="4" destOrd="0" presId="urn:microsoft.com/office/officeart/2018/2/layout/IconVerticalSolidList"/>
    <dgm:cxn modelId="{D3AD9710-C259-4DBB-8CB5-9D292C31F5ED}" type="presParOf" srcId="{33242C70-6F68-49EA-BCF2-75E62E58057D}" destId="{92A08CCA-72F2-4D6D-AB2D-517AE5D8F9F0}" srcOrd="1" destOrd="0" presId="urn:microsoft.com/office/officeart/2018/2/layout/IconVerticalSolidList"/>
    <dgm:cxn modelId="{9F50120F-ACAC-4A08-B9A5-1965AB349F8D}" type="presParOf" srcId="{33242C70-6F68-49EA-BCF2-75E62E58057D}" destId="{AE69E1FF-679A-4AFC-A495-CE06F36C6AFA}" srcOrd="2" destOrd="0" presId="urn:microsoft.com/office/officeart/2018/2/layout/IconVerticalSolidList"/>
    <dgm:cxn modelId="{08E2F565-5921-49CA-B864-ED919429A987}" type="presParOf" srcId="{AE69E1FF-679A-4AFC-A495-CE06F36C6AFA}" destId="{47750712-DD99-4AD1-968A-CC482AF3AD72}" srcOrd="0" destOrd="0" presId="urn:microsoft.com/office/officeart/2018/2/layout/IconVerticalSolidList"/>
    <dgm:cxn modelId="{DD92423F-DBE5-4768-A618-A62E8617A947}" type="presParOf" srcId="{AE69E1FF-679A-4AFC-A495-CE06F36C6AFA}" destId="{472ECCEF-69BA-4935-89A6-BA886C1F3B05}" srcOrd="1" destOrd="0" presId="urn:microsoft.com/office/officeart/2018/2/layout/IconVerticalSolidList"/>
    <dgm:cxn modelId="{746D11CC-36AB-40AE-A146-5B6812FCFD4E}" type="presParOf" srcId="{AE69E1FF-679A-4AFC-A495-CE06F36C6AFA}" destId="{1F26280E-0593-4D17-AFEB-01248DEA29E5}" srcOrd="2" destOrd="0" presId="urn:microsoft.com/office/officeart/2018/2/layout/IconVerticalSolidList"/>
    <dgm:cxn modelId="{3E92382F-C3C2-4095-BC3F-F41982C86C3B}" type="presParOf" srcId="{AE69E1FF-679A-4AFC-A495-CE06F36C6AFA}" destId="{40ADD9F2-2E4E-4CD2-BDB8-495D1748C4CF}" srcOrd="3" destOrd="0" presId="urn:microsoft.com/office/officeart/2018/2/layout/IconVerticalSolidList"/>
    <dgm:cxn modelId="{BE94EB4F-B1D7-4466-8BA5-61D07E7CB174}" type="presParOf" srcId="{AE69E1FF-679A-4AFC-A495-CE06F36C6AFA}" destId="{4D9B1547-787A-4B0B-AC21-0FCB1A1FC57D}" srcOrd="4" destOrd="0" presId="urn:microsoft.com/office/officeart/2018/2/layout/IconVerticalSolidList"/>
    <dgm:cxn modelId="{AD7CB396-7067-4CC9-8FE1-11A37EEF989E}" type="presParOf" srcId="{33242C70-6F68-49EA-BCF2-75E62E58057D}" destId="{A5787EB2-3BEB-414F-B38A-04F027BF1F83}" srcOrd="3" destOrd="0" presId="urn:microsoft.com/office/officeart/2018/2/layout/IconVerticalSolidList"/>
    <dgm:cxn modelId="{EAE80DF8-8321-4512-972D-383391C3D99A}" type="presParOf" srcId="{33242C70-6F68-49EA-BCF2-75E62E58057D}" destId="{871BECC0-97C8-4EED-B49C-DA934E60B413}" srcOrd="4" destOrd="0" presId="urn:microsoft.com/office/officeart/2018/2/layout/IconVerticalSolidList"/>
    <dgm:cxn modelId="{64BFF233-DFC9-4259-8F4F-D6CC01C2870A}" type="presParOf" srcId="{871BECC0-97C8-4EED-B49C-DA934E60B413}" destId="{14C1376C-41FF-47E0-BC69-70350BB10D35}" srcOrd="0" destOrd="0" presId="urn:microsoft.com/office/officeart/2018/2/layout/IconVerticalSolidList"/>
    <dgm:cxn modelId="{92215161-6A31-423B-914C-3B8F5DF05B34}" type="presParOf" srcId="{871BECC0-97C8-4EED-B49C-DA934E60B413}" destId="{A75A6726-3776-4CDF-B22C-00303A8FD158}" srcOrd="1" destOrd="0" presId="urn:microsoft.com/office/officeart/2018/2/layout/IconVerticalSolidList"/>
    <dgm:cxn modelId="{5C52B614-B849-4D16-B2E3-A9BE6CEFB28B}" type="presParOf" srcId="{871BECC0-97C8-4EED-B49C-DA934E60B413}" destId="{CF8DD28A-AC56-4627-B49C-3F60BFE33A24}" srcOrd="2" destOrd="0" presId="urn:microsoft.com/office/officeart/2018/2/layout/IconVerticalSolidList"/>
    <dgm:cxn modelId="{4F0CDA3A-0441-4B76-AB1E-356EE0C40B7A}" type="presParOf" srcId="{871BECC0-97C8-4EED-B49C-DA934E60B413}" destId="{11ACEED8-98FF-4D15-A825-B152EEB8498D}" srcOrd="3" destOrd="0" presId="urn:microsoft.com/office/officeart/2018/2/layout/IconVerticalSolidList"/>
    <dgm:cxn modelId="{E4F3CE49-1AAB-4703-866E-CCE2516198EB}" type="presParOf" srcId="{871BECC0-97C8-4EED-B49C-DA934E60B413}" destId="{AF181851-7C5C-4D66-9FA1-D5B18F726B55}" srcOrd="4" destOrd="0" presId="urn:microsoft.com/office/officeart/2018/2/layout/IconVerticalSolidList"/>
    <dgm:cxn modelId="{CBC3A792-77E2-4B3B-B62D-4A20D20B288D}" type="presParOf" srcId="{33242C70-6F68-49EA-BCF2-75E62E58057D}" destId="{DA6DE5C5-23A4-49E6-90BF-22B5A1E22683}" srcOrd="5" destOrd="0" presId="urn:microsoft.com/office/officeart/2018/2/layout/IconVerticalSolidList"/>
    <dgm:cxn modelId="{D47D459F-9115-44C1-9A4D-5382567E6978}" type="presParOf" srcId="{33242C70-6F68-49EA-BCF2-75E62E58057D}" destId="{1AF9E3AA-8D58-4755-8DCC-928441D6D23C}" srcOrd="6" destOrd="0" presId="urn:microsoft.com/office/officeart/2018/2/layout/IconVerticalSolidList"/>
    <dgm:cxn modelId="{9C71D3D5-417F-4D57-9CE3-0859E0486CFA}" type="presParOf" srcId="{1AF9E3AA-8D58-4755-8DCC-928441D6D23C}" destId="{DF5982D7-B0E0-4A28-B526-4AC341D87D35}" srcOrd="0" destOrd="0" presId="urn:microsoft.com/office/officeart/2018/2/layout/IconVerticalSolidList"/>
    <dgm:cxn modelId="{C64D7C33-2766-4FB8-9A70-C351D739D31A}" type="presParOf" srcId="{1AF9E3AA-8D58-4755-8DCC-928441D6D23C}" destId="{D303826D-75A9-4C1A-81DB-F5601C71A6C9}" srcOrd="1" destOrd="0" presId="urn:microsoft.com/office/officeart/2018/2/layout/IconVerticalSolidList"/>
    <dgm:cxn modelId="{6E9DC2FD-CDAC-4571-A2DC-9C7BCBD97218}" type="presParOf" srcId="{1AF9E3AA-8D58-4755-8DCC-928441D6D23C}" destId="{F8E773A4-D5E8-4FD4-81CC-EAB0C256F92C}" srcOrd="2" destOrd="0" presId="urn:microsoft.com/office/officeart/2018/2/layout/IconVerticalSolidList"/>
    <dgm:cxn modelId="{8596C689-146A-4A6F-B1F5-6F5B47EBACB7}" type="presParOf" srcId="{1AF9E3AA-8D58-4755-8DCC-928441D6D23C}" destId="{FFC3792F-75F4-486B-9967-2F02D1D67D45}" srcOrd="3" destOrd="0" presId="urn:microsoft.com/office/officeart/2018/2/layout/IconVerticalSolidList"/>
    <dgm:cxn modelId="{395C19D5-6D92-4A64-AA11-AFF02C2EA4EA}" type="presParOf" srcId="{1AF9E3AA-8D58-4755-8DCC-928441D6D23C}" destId="{16EAF995-158E-450D-9A7E-34CAC201CE21}" srcOrd="4"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015228-774A-421B-ABE3-9C0EECDAA550}">
      <dsp:nvSpPr>
        <dsp:cNvPr id="0" name=""/>
        <dsp:cNvSpPr/>
      </dsp:nvSpPr>
      <dsp:spPr>
        <a:xfrm>
          <a:off x="0" y="0"/>
          <a:ext cx="1072119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CB79B5C-92EE-42DA-AA8C-686DB19BE6B5}">
      <dsp:nvSpPr>
        <dsp:cNvPr id="0" name=""/>
        <dsp:cNvSpPr/>
      </dsp:nvSpPr>
      <dsp:spPr>
        <a:xfrm>
          <a:off x="0" y="318"/>
          <a:ext cx="10721193" cy="5211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just" defTabSz="889000">
            <a:lnSpc>
              <a:spcPct val="100000"/>
            </a:lnSpc>
            <a:spcBef>
              <a:spcPct val="0"/>
            </a:spcBef>
            <a:spcAft>
              <a:spcPct val="35000"/>
            </a:spcAft>
            <a:buNone/>
          </a:pPr>
          <a:r>
            <a:rPr lang="en-US" sz="2000" b="0" i="0" kern="1200" dirty="0">
              <a:latin typeface="Times New Roman" panose="02020603050405020304" pitchFamily="18" charset="0"/>
              <a:cs typeface="Times New Roman" panose="02020603050405020304" pitchFamily="18" charset="0"/>
            </a:rPr>
            <a:t>Founded in 1869, Sainsbury’s is one of the largest supermarket chains in the UK.</a:t>
          </a:r>
          <a:endParaRPr lang="en-US" sz="2000" kern="1200" dirty="0">
            <a:latin typeface="Times New Roman" panose="02020603050405020304" pitchFamily="18" charset="0"/>
            <a:cs typeface="Times New Roman" panose="02020603050405020304" pitchFamily="18" charset="0"/>
          </a:endParaRPr>
        </a:p>
      </dsp:txBody>
      <dsp:txXfrm>
        <a:off x="0" y="318"/>
        <a:ext cx="10721193" cy="521185"/>
      </dsp:txXfrm>
    </dsp:sp>
    <dsp:sp modelId="{3CA5042B-1E43-42CB-AE81-F0795C339699}">
      <dsp:nvSpPr>
        <dsp:cNvPr id="0" name=""/>
        <dsp:cNvSpPr/>
      </dsp:nvSpPr>
      <dsp:spPr>
        <a:xfrm>
          <a:off x="0" y="521503"/>
          <a:ext cx="1072119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AD5E386-88AE-4498-BC56-CB85664A3B6E}">
      <dsp:nvSpPr>
        <dsp:cNvPr id="0" name=""/>
        <dsp:cNvSpPr/>
      </dsp:nvSpPr>
      <dsp:spPr>
        <a:xfrm>
          <a:off x="0" y="521503"/>
          <a:ext cx="10721193" cy="5211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just" defTabSz="889000">
            <a:lnSpc>
              <a:spcPct val="100000"/>
            </a:lnSpc>
            <a:spcBef>
              <a:spcPct val="0"/>
            </a:spcBef>
            <a:spcAft>
              <a:spcPct val="35000"/>
            </a:spcAft>
            <a:buNone/>
          </a:pPr>
          <a:r>
            <a:rPr lang="en-US" sz="2000" b="0" i="0" kern="1200" dirty="0">
              <a:latin typeface="Times New Roman" panose="02020603050405020304" pitchFamily="18" charset="0"/>
              <a:cs typeface="Times New Roman" panose="02020603050405020304" pitchFamily="18" charset="0"/>
            </a:rPr>
            <a:t>Operates over 600 supermarkets and 800 convenience stores across the country (Sainsbury’s, 2025).</a:t>
          </a:r>
          <a:endParaRPr lang="en-US" sz="2000" kern="1200" dirty="0">
            <a:latin typeface="Times New Roman" panose="02020603050405020304" pitchFamily="18" charset="0"/>
            <a:cs typeface="Times New Roman" panose="02020603050405020304" pitchFamily="18" charset="0"/>
          </a:endParaRPr>
        </a:p>
      </dsp:txBody>
      <dsp:txXfrm>
        <a:off x="0" y="521503"/>
        <a:ext cx="10721193" cy="521185"/>
      </dsp:txXfrm>
    </dsp:sp>
    <dsp:sp modelId="{34E16E65-9E7F-43AE-A0A8-648877E64003}">
      <dsp:nvSpPr>
        <dsp:cNvPr id="0" name=""/>
        <dsp:cNvSpPr/>
      </dsp:nvSpPr>
      <dsp:spPr>
        <a:xfrm>
          <a:off x="0" y="1042688"/>
          <a:ext cx="1072119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9CC66AB-3435-49AC-B3A0-28C15A4D586F}">
      <dsp:nvSpPr>
        <dsp:cNvPr id="0" name=""/>
        <dsp:cNvSpPr/>
      </dsp:nvSpPr>
      <dsp:spPr>
        <a:xfrm>
          <a:off x="0" y="1042688"/>
          <a:ext cx="10721193" cy="5211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just" defTabSz="889000">
            <a:lnSpc>
              <a:spcPct val="100000"/>
            </a:lnSpc>
            <a:spcBef>
              <a:spcPct val="0"/>
            </a:spcBef>
            <a:spcAft>
              <a:spcPct val="35000"/>
            </a:spcAft>
            <a:buNone/>
          </a:pPr>
          <a:r>
            <a:rPr lang="en-US" sz="2000" b="0" i="0" kern="1200">
              <a:latin typeface="Times New Roman" panose="02020603050405020304" pitchFamily="18" charset="0"/>
              <a:cs typeface="Times New Roman" panose="02020603050405020304" pitchFamily="18" charset="0"/>
            </a:rPr>
            <a:t>Focuses on digital transformation, customer experience, and sustainability.</a:t>
          </a:r>
          <a:endParaRPr lang="en-US" sz="2000" kern="1200">
            <a:latin typeface="Times New Roman" panose="02020603050405020304" pitchFamily="18" charset="0"/>
            <a:cs typeface="Times New Roman" panose="02020603050405020304" pitchFamily="18" charset="0"/>
          </a:endParaRPr>
        </a:p>
      </dsp:txBody>
      <dsp:txXfrm>
        <a:off x="0" y="1042688"/>
        <a:ext cx="10721193" cy="521185"/>
      </dsp:txXfrm>
    </dsp:sp>
    <dsp:sp modelId="{66185C56-CDA8-4C25-B337-846E624426C9}">
      <dsp:nvSpPr>
        <dsp:cNvPr id="0" name=""/>
        <dsp:cNvSpPr/>
      </dsp:nvSpPr>
      <dsp:spPr>
        <a:xfrm>
          <a:off x="0" y="1563873"/>
          <a:ext cx="1072119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E37757C-96F8-4D2A-AD5A-5335018689E5}">
      <dsp:nvSpPr>
        <dsp:cNvPr id="0" name=""/>
        <dsp:cNvSpPr/>
      </dsp:nvSpPr>
      <dsp:spPr>
        <a:xfrm>
          <a:off x="0" y="1563873"/>
          <a:ext cx="10721193" cy="5211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just" defTabSz="889000">
            <a:lnSpc>
              <a:spcPct val="100000"/>
            </a:lnSpc>
            <a:spcBef>
              <a:spcPct val="0"/>
            </a:spcBef>
            <a:spcAft>
              <a:spcPct val="35000"/>
            </a:spcAft>
            <a:buNone/>
          </a:pPr>
          <a:r>
            <a:rPr lang="en-US" sz="2000" b="0" i="0" kern="1200" dirty="0">
              <a:latin typeface="Times New Roman" panose="02020603050405020304" pitchFamily="18" charset="0"/>
              <a:cs typeface="Times New Roman" panose="02020603050405020304" pitchFamily="18" charset="0"/>
            </a:rPr>
            <a:t>The company aims to build skilled teams to support innovation and business transformation.</a:t>
          </a:r>
          <a:endParaRPr lang="en-US" sz="2000" kern="1200" dirty="0">
            <a:latin typeface="Times New Roman" panose="02020603050405020304" pitchFamily="18" charset="0"/>
            <a:cs typeface="Times New Roman" panose="02020603050405020304" pitchFamily="18" charset="0"/>
          </a:endParaRPr>
        </a:p>
      </dsp:txBody>
      <dsp:txXfrm>
        <a:off x="0" y="1563873"/>
        <a:ext cx="10721193" cy="521185"/>
      </dsp:txXfrm>
    </dsp:sp>
    <dsp:sp modelId="{732F5F4C-41A3-4488-AC0A-3C9E007D5BBE}">
      <dsp:nvSpPr>
        <dsp:cNvPr id="0" name=""/>
        <dsp:cNvSpPr/>
      </dsp:nvSpPr>
      <dsp:spPr>
        <a:xfrm>
          <a:off x="0" y="2085058"/>
          <a:ext cx="1072119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DE7B0CD-F892-43DF-B3C2-628B69FC777E}">
      <dsp:nvSpPr>
        <dsp:cNvPr id="0" name=""/>
        <dsp:cNvSpPr/>
      </dsp:nvSpPr>
      <dsp:spPr>
        <a:xfrm>
          <a:off x="0" y="2085058"/>
          <a:ext cx="10721193" cy="5211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just" defTabSz="889000">
            <a:lnSpc>
              <a:spcPct val="10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Recently investing in technology-driven roles to improve online shopping and supply chain efficiency.</a:t>
          </a:r>
        </a:p>
      </dsp:txBody>
      <dsp:txXfrm>
        <a:off x="0" y="2085058"/>
        <a:ext cx="10721193" cy="52118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AE3A76-B262-4C66-B412-A6A0E17C47A8}">
      <dsp:nvSpPr>
        <dsp:cNvPr id="0" name=""/>
        <dsp:cNvSpPr/>
      </dsp:nvSpPr>
      <dsp:spPr>
        <a:xfrm>
          <a:off x="0" y="3674625"/>
          <a:ext cx="6875796" cy="402112"/>
        </a:xfrm>
        <a:prstGeom prst="rect">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US" sz="1800" b="0" i="0" kern="1200">
              <a:latin typeface="Times New Roman" panose="02020603050405020304" pitchFamily="18" charset="0"/>
              <a:cs typeface="Times New Roman" panose="02020603050405020304" pitchFamily="18" charset="0"/>
            </a:rPr>
            <a:t>Step 7: Select and onboard the successful candidate.</a:t>
          </a:r>
          <a:endParaRPr lang="en-US" sz="1800" kern="1200">
            <a:latin typeface="Times New Roman" panose="02020603050405020304" pitchFamily="18" charset="0"/>
            <a:cs typeface="Times New Roman" panose="02020603050405020304" pitchFamily="18" charset="0"/>
          </a:endParaRPr>
        </a:p>
      </dsp:txBody>
      <dsp:txXfrm>
        <a:off x="0" y="3674625"/>
        <a:ext cx="6875796" cy="402112"/>
      </dsp:txXfrm>
    </dsp:sp>
    <dsp:sp modelId="{7F22CE2F-44F2-4F10-BF2A-65983D84E26E}">
      <dsp:nvSpPr>
        <dsp:cNvPr id="0" name=""/>
        <dsp:cNvSpPr/>
      </dsp:nvSpPr>
      <dsp:spPr>
        <a:xfrm rot="10800000">
          <a:off x="0" y="3062208"/>
          <a:ext cx="6875796" cy="618448"/>
        </a:xfrm>
        <a:prstGeom prst="upArrowCallout">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US" sz="1800" b="0" i="0" kern="1200">
              <a:latin typeface="Times New Roman" panose="02020603050405020304" pitchFamily="18" charset="0"/>
              <a:cs typeface="Times New Roman" panose="02020603050405020304" pitchFamily="18" charset="0"/>
            </a:rPr>
            <a:t>Step 6: Conduct interviews and assessments.</a:t>
          </a:r>
          <a:endParaRPr lang="en-US" sz="1800" kern="1200">
            <a:latin typeface="Times New Roman" panose="02020603050405020304" pitchFamily="18" charset="0"/>
            <a:cs typeface="Times New Roman" panose="02020603050405020304" pitchFamily="18" charset="0"/>
          </a:endParaRPr>
        </a:p>
      </dsp:txBody>
      <dsp:txXfrm rot="10800000">
        <a:off x="0" y="3062208"/>
        <a:ext cx="6875796" cy="401849"/>
      </dsp:txXfrm>
    </dsp:sp>
    <dsp:sp modelId="{B0F225D8-236B-46AF-9A7D-3C70EABB8CAB}">
      <dsp:nvSpPr>
        <dsp:cNvPr id="0" name=""/>
        <dsp:cNvSpPr/>
      </dsp:nvSpPr>
      <dsp:spPr>
        <a:xfrm rot="10800000">
          <a:off x="0" y="2449791"/>
          <a:ext cx="6875796" cy="618448"/>
        </a:xfrm>
        <a:prstGeom prst="upArrowCallout">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US" sz="1800" b="0" i="0" kern="1200">
              <a:latin typeface="Times New Roman" panose="02020603050405020304" pitchFamily="18" charset="0"/>
              <a:cs typeface="Times New Roman" panose="02020603050405020304" pitchFamily="18" charset="0"/>
            </a:rPr>
            <a:t>Step 5: Shortlist candidates based on fair and transparent criteria.</a:t>
          </a:r>
          <a:endParaRPr lang="en-US" sz="1800" kern="1200">
            <a:latin typeface="Times New Roman" panose="02020603050405020304" pitchFamily="18" charset="0"/>
            <a:cs typeface="Times New Roman" panose="02020603050405020304" pitchFamily="18" charset="0"/>
          </a:endParaRPr>
        </a:p>
      </dsp:txBody>
      <dsp:txXfrm rot="10800000">
        <a:off x="0" y="2449791"/>
        <a:ext cx="6875796" cy="401849"/>
      </dsp:txXfrm>
    </dsp:sp>
    <dsp:sp modelId="{79932E92-227F-40BC-BDA6-D700635C50C2}">
      <dsp:nvSpPr>
        <dsp:cNvPr id="0" name=""/>
        <dsp:cNvSpPr/>
      </dsp:nvSpPr>
      <dsp:spPr>
        <a:xfrm rot="10800000">
          <a:off x="0" y="1837374"/>
          <a:ext cx="6875796" cy="618448"/>
        </a:xfrm>
        <a:prstGeom prst="upArrowCallout">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US" sz="1800" b="0" i="0" kern="1200">
              <a:latin typeface="Times New Roman" panose="02020603050405020304" pitchFamily="18" charset="0"/>
              <a:cs typeface="Times New Roman" panose="02020603050405020304" pitchFamily="18" charset="0"/>
            </a:rPr>
            <a:t>Step 4: Advertise internally and externally.</a:t>
          </a:r>
          <a:endParaRPr lang="en-US" sz="1800" kern="1200">
            <a:latin typeface="Times New Roman" panose="02020603050405020304" pitchFamily="18" charset="0"/>
            <a:cs typeface="Times New Roman" panose="02020603050405020304" pitchFamily="18" charset="0"/>
          </a:endParaRPr>
        </a:p>
      </dsp:txBody>
      <dsp:txXfrm rot="10800000">
        <a:off x="0" y="1837374"/>
        <a:ext cx="6875796" cy="401849"/>
      </dsp:txXfrm>
    </dsp:sp>
    <dsp:sp modelId="{EE896795-5F63-4E2B-BE08-09F3C8306541}">
      <dsp:nvSpPr>
        <dsp:cNvPr id="0" name=""/>
        <dsp:cNvSpPr/>
      </dsp:nvSpPr>
      <dsp:spPr>
        <a:xfrm rot="10800000">
          <a:off x="0" y="1224957"/>
          <a:ext cx="6875796" cy="618448"/>
        </a:xfrm>
        <a:prstGeom prst="upArrowCallout">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US" sz="1800" b="0" i="0" kern="1200">
              <a:latin typeface="Times New Roman" panose="02020603050405020304" pitchFamily="18" charset="0"/>
              <a:cs typeface="Times New Roman" panose="02020603050405020304" pitchFamily="18" charset="0"/>
            </a:rPr>
            <a:t>Step 3: Prepare job description and person specification.</a:t>
          </a:r>
          <a:endParaRPr lang="en-US" sz="1800" kern="1200">
            <a:latin typeface="Times New Roman" panose="02020603050405020304" pitchFamily="18" charset="0"/>
            <a:cs typeface="Times New Roman" panose="02020603050405020304" pitchFamily="18" charset="0"/>
          </a:endParaRPr>
        </a:p>
      </dsp:txBody>
      <dsp:txXfrm rot="10800000">
        <a:off x="0" y="1224957"/>
        <a:ext cx="6875796" cy="401849"/>
      </dsp:txXfrm>
    </dsp:sp>
    <dsp:sp modelId="{A093D652-15B7-4ED5-ACA1-B1262A1E0BA4}">
      <dsp:nvSpPr>
        <dsp:cNvPr id="0" name=""/>
        <dsp:cNvSpPr/>
      </dsp:nvSpPr>
      <dsp:spPr>
        <a:xfrm rot="10800000">
          <a:off x="0" y="612540"/>
          <a:ext cx="6875796" cy="618448"/>
        </a:xfrm>
        <a:prstGeom prst="upArrowCallout">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US" sz="1800" b="0" i="0" kern="1200">
              <a:latin typeface="Times New Roman" panose="02020603050405020304" pitchFamily="18" charset="0"/>
              <a:cs typeface="Times New Roman" panose="02020603050405020304" pitchFamily="18" charset="0"/>
            </a:rPr>
            <a:t>Step 2: Conduct job analysis to define duties and skills.</a:t>
          </a:r>
          <a:endParaRPr lang="en-US" sz="1800" kern="1200">
            <a:latin typeface="Times New Roman" panose="02020603050405020304" pitchFamily="18" charset="0"/>
            <a:cs typeface="Times New Roman" panose="02020603050405020304" pitchFamily="18" charset="0"/>
          </a:endParaRPr>
        </a:p>
      </dsp:txBody>
      <dsp:txXfrm rot="10800000">
        <a:off x="0" y="612540"/>
        <a:ext cx="6875796" cy="401849"/>
      </dsp:txXfrm>
    </dsp:sp>
    <dsp:sp modelId="{158D2DA3-34D3-45B5-BA0F-B8007FA2127B}">
      <dsp:nvSpPr>
        <dsp:cNvPr id="0" name=""/>
        <dsp:cNvSpPr/>
      </dsp:nvSpPr>
      <dsp:spPr>
        <a:xfrm rot="10800000">
          <a:off x="0" y="123"/>
          <a:ext cx="6875796" cy="618448"/>
        </a:xfrm>
        <a:prstGeom prst="upArrowCallout">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US" sz="1800" b="0" i="0" kern="1200">
              <a:latin typeface="Times New Roman" panose="02020603050405020304" pitchFamily="18" charset="0"/>
              <a:cs typeface="Times New Roman" panose="02020603050405020304" pitchFamily="18" charset="0"/>
            </a:rPr>
            <a:t>Step 1: Identify vacancy and workforce needs.</a:t>
          </a:r>
          <a:endParaRPr lang="en-US" sz="1800" kern="1200">
            <a:latin typeface="Times New Roman" panose="02020603050405020304" pitchFamily="18" charset="0"/>
            <a:cs typeface="Times New Roman" panose="02020603050405020304" pitchFamily="18" charset="0"/>
          </a:endParaRPr>
        </a:p>
      </dsp:txBody>
      <dsp:txXfrm rot="10800000">
        <a:off x="0" y="123"/>
        <a:ext cx="6875796" cy="40184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604B19-42F2-4073-9EBB-4DEC9A4622B6}">
      <dsp:nvSpPr>
        <dsp:cNvPr id="0" name=""/>
        <dsp:cNvSpPr/>
      </dsp:nvSpPr>
      <dsp:spPr>
        <a:xfrm>
          <a:off x="0" y="18813"/>
          <a:ext cx="6912077" cy="879840"/>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just" defTabSz="977900">
            <a:lnSpc>
              <a:spcPct val="90000"/>
            </a:lnSpc>
            <a:spcBef>
              <a:spcPct val="0"/>
            </a:spcBef>
            <a:spcAft>
              <a:spcPct val="35000"/>
            </a:spcAft>
            <a:buNone/>
          </a:pPr>
          <a:r>
            <a:rPr lang="en-US" sz="2200" b="0" i="0" kern="1200" dirty="0">
              <a:latin typeface="Times New Roman" panose="02020603050405020304" pitchFamily="18" charset="0"/>
              <a:cs typeface="Times New Roman" panose="02020603050405020304" pitchFamily="18" charset="0"/>
            </a:rPr>
            <a:t>Helps determine the purpose, duties, and required skills of the role (Stone et al., 2024).</a:t>
          </a:r>
          <a:endParaRPr lang="en-US" sz="2200" kern="1200" dirty="0">
            <a:latin typeface="Times New Roman" panose="02020603050405020304" pitchFamily="18" charset="0"/>
            <a:cs typeface="Times New Roman" panose="02020603050405020304" pitchFamily="18" charset="0"/>
          </a:endParaRPr>
        </a:p>
      </dsp:txBody>
      <dsp:txXfrm>
        <a:off x="42950" y="61763"/>
        <a:ext cx="6826177" cy="793940"/>
      </dsp:txXfrm>
    </dsp:sp>
    <dsp:sp modelId="{8628B095-92B8-4E5D-A009-37213A3D7BCE}">
      <dsp:nvSpPr>
        <dsp:cNvPr id="0" name=""/>
        <dsp:cNvSpPr/>
      </dsp:nvSpPr>
      <dsp:spPr>
        <a:xfrm>
          <a:off x="0" y="1034013"/>
          <a:ext cx="6912077" cy="879840"/>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just" defTabSz="977900">
            <a:lnSpc>
              <a:spcPct val="90000"/>
            </a:lnSpc>
            <a:spcBef>
              <a:spcPct val="0"/>
            </a:spcBef>
            <a:spcAft>
              <a:spcPct val="35000"/>
            </a:spcAft>
            <a:buNone/>
          </a:pPr>
          <a:r>
            <a:rPr lang="en-US" sz="2200" b="0" i="0" kern="1200">
              <a:latin typeface="Times New Roman" panose="02020603050405020304" pitchFamily="18" charset="0"/>
              <a:cs typeface="Times New Roman" panose="02020603050405020304" pitchFamily="18" charset="0"/>
            </a:rPr>
            <a:t>For the Project Manager – Business Transformation:</a:t>
          </a:r>
          <a:endParaRPr lang="en-US" sz="2200" kern="1200">
            <a:latin typeface="Times New Roman" panose="02020603050405020304" pitchFamily="18" charset="0"/>
            <a:cs typeface="Times New Roman" panose="02020603050405020304" pitchFamily="18" charset="0"/>
          </a:endParaRPr>
        </a:p>
      </dsp:txBody>
      <dsp:txXfrm>
        <a:off x="42950" y="1076963"/>
        <a:ext cx="6826177" cy="793940"/>
      </dsp:txXfrm>
    </dsp:sp>
    <dsp:sp modelId="{260E19BB-2BC6-40BA-9899-41CB3FFDBD83}">
      <dsp:nvSpPr>
        <dsp:cNvPr id="0" name=""/>
        <dsp:cNvSpPr/>
      </dsp:nvSpPr>
      <dsp:spPr>
        <a:xfrm>
          <a:off x="0" y="1913853"/>
          <a:ext cx="6912077" cy="1435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9458" tIns="25400" rIns="142240" bIns="25400" numCol="1" spcCol="1270" anchor="t" anchorCtr="0">
          <a:noAutofit/>
        </a:bodyPr>
        <a:lstStyle/>
        <a:p>
          <a:pPr marL="228600" lvl="1" indent="-228600" algn="just" defTabSz="889000">
            <a:lnSpc>
              <a:spcPct val="150000"/>
            </a:lnSpc>
            <a:spcBef>
              <a:spcPct val="0"/>
            </a:spcBef>
            <a:spcAft>
              <a:spcPct val="20000"/>
            </a:spcAft>
            <a:buChar char="•"/>
          </a:pPr>
          <a:r>
            <a:rPr lang="en-US" sz="2000" b="0" i="0" kern="1200" dirty="0">
              <a:latin typeface="Times New Roman" panose="02020603050405020304" pitchFamily="18" charset="0"/>
              <a:cs typeface="Times New Roman" panose="02020603050405020304" pitchFamily="18" charset="0"/>
            </a:rPr>
            <a:t>Manage strategic projects across departments.</a:t>
          </a:r>
          <a:endParaRPr lang="en-US" sz="2000" kern="1200" dirty="0">
            <a:latin typeface="Times New Roman" panose="02020603050405020304" pitchFamily="18" charset="0"/>
            <a:cs typeface="Times New Roman" panose="02020603050405020304" pitchFamily="18" charset="0"/>
          </a:endParaRPr>
        </a:p>
        <a:p>
          <a:pPr marL="228600" lvl="1" indent="-228600" algn="just" defTabSz="889000">
            <a:lnSpc>
              <a:spcPct val="150000"/>
            </a:lnSpc>
            <a:spcBef>
              <a:spcPct val="0"/>
            </a:spcBef>
            <a:spcAft>
              <a:spcPct val="20000"/>
            </a:spcAft>
            <a:buChar char="•"/>
          </a:pPr>
          <a:r>
            <a:rPr lang="en-US" sz="2000" b="0" i="0" kern="1200" dirty="0">
              <a:latin typeface="Times New Roman" panose="02020603050405020304" pitchFamily="18" charset="0"/>
              <a:cs typeface="Times New Roman" panose="02020603050405020304" pitchFamily="18" charset="0"/>
            </a:rPr>
            <a:t>Lead cross-functional teams and meet business objectives.</a:t>
          </a:r>
          <a:endParaRPr lang="en-US" sz="2000" kern="1200" dirty="0">
            <a:latin typeface="Times New Roman" panose="02020603050405020304" pitchFamily="18" charset="0"/>
            <a:cs typeface="Times New Roman" panose="02020603050405020304" pitchFamily="18" charset="0"/>
          </a:endParaRPr>
        </a:p>
        <a:p>
          <a:pPr marL="228600" lvl="1" indent="-228600" algn="just" defTabSz="889000">
            <a:lnSpc>
              <a:spcPct val="150000"/>
            </a:lnSpc>
            <a:spcBef>
              <a:spcPct val="0"/>
            </a:spcBef>
            <a:spcAft>
              <a:spcPct val="20000"/>
            </a:spcAft>
            <a:buChar char="•"/>
          </a:pPr>
          <a:r>
            <a:rPr lang="en-US" sz="2000" b="0" i="0" kern="1200" dirty="0">
              <a:latin typeface="Times New Roman" panose="02020603050405020304" pitchFamily="18" charset="0"/>
              <a:cs typeface="Times New Roman" panose="02020603050405020304" pitchFamily="18" charset="0"/>
            </a:rPr>
            <a:t>Oversee project planning, risk management, and evaluation.</a:t>
          </a:r>
          <a:endParaRPr lang="en-US" sz="2000" kern="1200" dirty="0">
            <a:latin typeface="Times New Roman" panose="02020603050405020304" pitchFamily="18" charset="0"/>
            <a:cs typeface="Times New Roman" panose="02020603050405020304" pitchFamily="18" charset="0"/>
          </a:endParaRPr>
        </a:p>
      </dsp:txBody>
      <dsp:txXfrm>
        <a:off x="0" y="1913853"/>
        <a:ext cx="6912077" cy="1435027"/>
      </dsp:txXfrm>
    </dsp:sp>
    <dsp:sp modelId="{0298E0E4-A59B-4CCE-8F7F-42A7DE5C7F9E}">
      <dsp:nvSpPr>
        <dsp:cNvPr id="0" name=""/>
        <dsp:cNvSpPr/>
      </dsp:nvSpPr>
      <dsp:spPr>
        <a:xfrm>
          <a:off x="0" y="3348881"/>
          <a:ext cx="6912077" cy="879840"/>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just" defTabSz="977900">
            <a:lnSpc>
              <a:spcPct val="90000"/>
            </a:lnSpc>
            <a:spcBef>
              <a:spcPct val="0"/>
            </a:spcBef>
            <a:spcAft>
              <a:spcPct val="35000"/>
            </a:spcAft>
            <a:buNone/>
          </a:pPr>
          <a:r>
            <a:rPr lang="en-US" sz="2200" b="0" i="0" kern="1200">
              <a:latin typeface="Times New Roman" panose="02020603050405020304" pitchFamily="18" charset="0"/>
              <a:cs typeface="Times New Roman" panose="02020603050405020304" pitchFamily="18" charset="0"/>
            </a:rPr>
            <a:t>Job analysis ensures alignment between role requirements and business goals.</a:t>
          </a:r>
          <a:endParaRPr lang="en-US" sz="2200" kern="1200">
            <a:latin typeface="Times New Roman" panose="02020603050405020304" pitchFamily="18" charset="0"/>
            <a:cs typeface="Times New Roman" panose="02020603050405020304" pitchFamily="18" charset="0"/>
          </a:endParaRPr>
        </a:p>
      </dsp:txBody>
      <dsp:txXfrm>
        <a:off x="42950" y="3391831"/>
        <a:ext cx="6826177" cy="79394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A253FB-ECE6-4BAB-833C-B857AE57D1A0}">
      <dsp:nvSpPr>
        <dsp:cNvPr id="0" name=""/>
        <dsp:cNvSpPr/>
      </dsp:nvSpPr>
      <dsp:spPr>
        <a:xfrm>
          <a:off x="0" y="282835"/>
          <a:ext cx="6866555" cy="709537"/>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2921" tIns="354076" rIns="532921" bIns="120904" numCol="1" spcCol="1270" anchor="t" anchorCtr="0">
          <a:noAutofit/>
        </a:bodyPr>
        <a:lstStyle/>
        <a:p>
          <a:pPr marL="171450" lvl="1" indent="-171450" algn="just" defTabSz="755650">
            <a:lnSpc>
              <a:spcPct val="90000"/>
            </a:lnSpc>
            <a:spcBef>
              <a:spcPct val="0"/>
            </a:spcBef>
            <a:spcAft>
              <a:spcPct val="15000"/>
            </a:spcAft>
            <a:buChar char="•"/>
          </a:pPr>
          <a:r>
            <a:rPr lang="en-US" sz="1700" b="0" i="0" kern="1200">
              <a:latin typeface="Times New Roman" panose="02020603050405020304" pitchFamily="18" charset="0"/>
              <a:cs typeface="Times New Roman" panose="02020603050405020304" pitchFamily="18" charset="0"/>
            </a:rPr>
            <a:t>Project Manager – Business Transformation</a:t>
          </a:r>
          <a:endParaRPr lang="en-US" sz="1700" kern="1200">
            <a:latin typeface="Times New Roman" panose="02020603050405020304" pitchFamily="18" charset="0"/>
            <a:cs typeface="Times New Roman" panose="02020603050405020304" pitchFamily="18" charset="0"/>
          </a:endParaRPr>
        </a:p>
      </dsp:txBody>
      <dsp:txXfrm>
        <a:off x="0" y="282835"/>
        <a:ext cx="6866555" cy="709537"/>
      </dsp:txXfrm>
    </dsp:sp>
    <dsp:sp modelId="{FB696A7A-7487-4E0A-947C-056171169A00}">
      <dsp:nvSpPr>
        <dsp:cNvPr id="0" name=""/>
        <dsp:cNvSpPr/>
      </dsp:nvSpPr>
      <dsp:spPr>
        <a:xfrm>
          <a:off x="343327" y="31915"/>
          <a:ext cx="4806588" cy="5018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1678" tIns="0" rIns="181678" bIns="0" numCol="1" spcCol="1270" anchor="ctr" anchorCtr="0">
          <a:noAutofit/>
        </a:bodyPr>
        <a:lstStyle/>
        <a:p>
          <a:pPr marL="0" lvl="0" indent="0" algn="just" defTabSz="755650">
            <a:lnSpc>
              <a:spcPct val="90000"/>
            </a:lnSpc>
            <a:spcBef>
              <a:spcPct val="0"/>
            </a:spcBef>
            <a:spcAft>
              <a:spcPct val="35000"/>
            </a:spcAft>
            <a:buNone/>
          </a:pPr>
          <a:r>
            <a:rPr lang="en-US" sz="1700" b="1" i="0" kern="1200">
              <a:latin typeface="Times New Roman" panose="02020603050405020304" pitchFamily="18" charset="0"/>
              <a:cs typeface="Times New Roman" panose="02020603050405020304" pitchFamily="18" charset="0"/>
            </a:rPr>
            <a:t>Job Title</a:t>
          </a:r>
          <a:endParaRPr lang="en-US" sz="1700" kern="1200">
            <a:latin typeface="Times New Roman" panose="02020603050405020304" pitchFamily="18" charset="0"/>
            <a:cs typeface="Times New Roman" panose="02020603050405020304" pitchFamily="18" charset="0"/>
          </a:endParaRPr>
        </a:p>
      </dsp:txBody>
      <dsp:txXfrm>
        <a:off x="367825" y="56413"/>
        <a:ext cx="4757592" cy="452844"/>
      </dsp:txXfrm>
    </dsp:sp>
    <dsp:sp modelId="{842977E8-959E-4A49-9E66-2D1E18EFD4A3}">
      <dsp:nvSpPr>
        <dsp:cNvPr id="0" name=""/>
        <dsp:cNvSpPr/>
      </dsp:nvSpPr>
      <dsp:spPr>
        <a:xfrm>
          <a:off x="0" y="1335093"/>
          <a:ext cx="6866555" cy="283815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2921" tIns="354076" rIns="532921" bIns="120904" numCol="1" spcCol="1270" anchor="t" anchorCtr="0">
          <a:noAutofit/>
        </a:bodyPr>
        <a:lstStyle/>
        <a:p>
          <a:pPr marL="171450" lvl="1" indent="-171450" algn="just" defTabSz="755650">
            <a:lnSpc>
              <a:spcPct val="150000"/>
            </a:lnSpc>
            <a:spcBef>
              <a:spcPct val="0"/>
            </a:spcBef>
            <a:spcAft>
              <a:spcPct val="15000"/>
            </a:spcAft>
            <a:buChar char="•"/>
          </a:pPr>
          <a:r>
            <a:rPr lang="en-US" sz="1700" b="0" i="0" kern="1200" dirty="0">
              <a:latin typeface="Times New Roman" panose="02020603050405020304" pitchFamily="18" charset="0"/>
              <a:cs typeface="Times New Roman" panose="02020603050405020304" pitchFamily="18" charset="0"/>
            </a:rPr>
            <a:t>Lead digital transformation initiatives.</a:t>
          </a:r>
          <a:endParaRPr lang="en-US" sz="1700" kern="1200" dirty="0">
            <a:latin typeface="Times New Roman" panose="02020603050405020304" pitchFamily="18" charset="0"/>
            <a:cs typeface="Times New Roman" panose="02020603050405020304" pitchFamily="18" charset="0"/>
          </a:endParaRPr>
        </a:p>
        <a:p>
          <a:pPr marL="171450" lvl="1" indent="-171450" algn="just" defTabSz="755650">
            <a:lnSpc>
              <a:spcPct val="150000"/>
            </a:lnSpc>
            <a:spcBef>
              <a:spcPct val="0"/>
            </a:spcBef>
            <a:spcAft>
              <a:spcPct val="15000"/>
            </a:spcAft>
            <a:buChar char="•"/>
          </a:pPr>
          <a:r>
            <a:rPr lang="en-US" sz="1700" b="0" i="0" kern="1200" dirty="0">
              <a:latin typeface="Times New Roman" panose="02020603050405020304" pitchFamily="18" charset="0"/>
              <a:cs typeface="Times New Roman" panose="02020603050405020304" pitchFamily="18" charset="0"/>
            </a:rPr>
            <a:t>Manage project timelines, budgets, and stakeholder communication (Meredith et al., 2017).</a:t>
          </a:r>
          <a:endParaRPr lang="en-US" sz="1700" kern="1200" dirty="0">
            <a:latin typeface="Times New Roman" panose="02020603050405020304" pitchFamily="18" charset="0"/>
            <a:cs typeface="Times New Roman" panose="02020603050405020304" pitchFamily="18" charset="0"/>
          </a:endParaRPr>
        </a:p>
        <a:p>
          <a:pPr marL="171450" lvl="1" indent="-171450" algn="just" defTabSz="755650">
            <a:lnSpc>
              <a:spcPct val="150000"/>
            </a:lnSpc>
            <a:spcBef>
              <a:spcPct val="0"/>
            </a:spcBef>
            <a:spcAft>
              <a:spcPct val="15000"/>
            </a:spcAft>
            <a:buChar char="•"/>
          </a:pPr>
          <a:r>
            <a:rPr lang="en-US" sz="1700" b="0" i="0" kern="1200" dirty="0">
              <a:latin typeface="Times New Roman" panose="02020603050405020304" pitchFamily="18" charset="0"/>
              <a:cs typeface="Times New Roman" panose="02020603050405020304" pitchFamily="18" charset="0"/>
            </a:rPr>
            <a:t>Ensure projects meet performance and sustainability targets.</a:t>
          </a:r>
          <a:endParaRPr lang="en-US" sz="1700" kern="1200" dirty="0">
            <a:latin typeface="Times New Roman" panose="02020603050405020304" pitchFamily="18" charset="0"/>
            <a:cs typeface="Times New Roman" panose="02020603050405020304" pitchFamily="18" charset="0"/>
          </a:endParaRPr>
        </a:p>
        <a:p>
          <a:pPr marL="171450" lvl="1" indent="-171450" algn="just" defTabSz="755650">
            <a:lnSpc>
              <a:spcPct val="150000"/>
            </a:lnSpc>
            <a:spcBef>
              <a:spcPct val="0"/>
            </a:spcBef>
            <a:spcAft>
              <a:spcPct val="15000"/>
            </a:spcAft>
            <a:buChar char="•"/>
          </a:pPr>
          <a:r>
            <a:rPr lang="en-US" sz="1700" b="0" i="0" kern="1200">
              <a:latin typeface="Times New Roman" panose="02020603050405020304" pitchFamily="18" charset="0"/>
              <a:cs typeface="Times New Roman" panose="02020603050405020304" pitchFamily="18" charset="0"/>
            </a:rPr>
            <a:t>Promote innovation and cross-team collaboration.</a:t>
          </a:r>
          <a:endParaRPr lang="en-US" sz="1700" kern="1200">
            <a:latin typeface="Times New Roman" panose="02020603050405020304" pitchFamily="18" charset="0"/>
            <a:cs typeface="Times New Roman" panose="02020603050405020304" pitchFamily="18" charset="0"/>
          </a:endParaRPr>
        </a:p>
        <a:p>
          <a:pPr marL="171450" lvl="1" indent="-171450" algn="just" defTabSz="755650">
            <a:lnSpc>
              <a:spcPct val="150000"/>
            </a:lnSpc>
            <a:spcBef>
              <a:spcPct val="0"/>
            </a:spcBef>
            <a:spcAft>
              <a:spcPct val="15000"/>
            </a:spcAft>
            <a:buChar char="•"/>
          </a:pPr>
          <a:r>
            <a:rPr lang="en-US" sz="1700" b="0" i="0" kern="1200" dirty="0">
              <a:latin typeface="Times New Roman" panose="02020603050405020304" pitchFamily="18" charset="0"/>
              <a:cs typeface="Times New Roman" panose="02020603050405020304" pitchFamily="18" charset="0"/>
            </a:rPr>
            <a:t>Contribute to continuous improvement in business operations.</a:t>
          </a:r>
          <a:endParaRPr lang="en-US" sz="1700" kern="1200" dirty="0">
            <a:latin typeface="Times New Roman" panose="02020603050405020304" pitchFamily="18" charset="0"/>
            <a:cs typeface="Times New Roman" panose="02020603050405020304" pitchFamily="18" charset="0"/>
          </a:endParaRPr>
        </a:p>
      </dsp:txBody>
      <dsp:txXfrm>
        <a:off x="0" y="1335093"/>
        <a:ext cx="6866555" cy="2838150"/>
      </dsp:txXfrm>
    </dsp:sp>
    <dsp:sp modelId="{DABE2AF8-C9A2-4226-B3E3-E4D4989C1D27}">
      <dsp:nvSpPr>
        <dsp:cNvPr id="0" name=""/>
        <dsp:cNvSpPr/>
      </dsp:nvSpPr>
      <dsp:spPr>
        <a:xfrm>
          <a:off x="343327" y="1084173"/>
          <a:ext cx="4806588" cy="501840"/>
        </a:xfrm>
        <a:prstGeom prst="roundRect">
          <a:avLst/>
        </a:prstGeom>
        <a:solidFill>
          <a:srgbClr val="00B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1678" tIns="0" rIns="181678" bIns="0" numCol="1" spcCol="1270" anchor="ctr" anchorCtr="0">
          <a:noAutofit/>
        </a:bodyPr>
        <a:lstStyle/>
        <a:p>
          <a:pPr marL="0" lvl="0" indent="0" algn="just" defTabSz="755650">
            <a:lnSpc>
              <a:spcPct val="90000"/>
            </a:lnSpc>
            <a:spcBef>
              <a:spcPct val="0"/>
            </a:spcBef>
            <a:spcAft>
              <a:spcPct val="35000"/>
            </a:spcAft>
            <a:buNone/>
          </a:pPr>
          <a:r>
            <a:rPr lang="en-US" sz="1700" b="1" i="0" kern="1200">
              <a:latin typeface="Times New Roman" panose="02020603050405020304" pitchFamily="18" charset="0"/>
              <a:cs typeface="Times New Roman" panose="02020603050405020304" pitchFamily="18" charset="0"/>
            </a:rPr>
            <a:t>Key Responsibilities</a:t>
          </a:r>
          <a:endParaRPr lang="en-US" sz="1700" kern="1200">
            <a:latin typeface="Times New Roman" panose="02020603050405020304" pitchFamily="18" charset="0"/>
            <a:cs typeface="Times New Roman" panose="02020603050405020304" pitchFamily="18" charset="0"/>
          </a:endParaRPr>
        </a:p>
      </dsp:txBody>
      <dsp:txXfrm>
        <a:off x="367825" y="1108671"/>
        <a:ext cx="4757592" cy="45284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35D79B-8272-47EE-99FA-91549B550C5C}">
      <dsp:nvSpPr>
        <dsp:cNvPr id="0" name=""/>
        <dsp:cNvSpPr/>
      </dsp:nvSpPr>
      <dsp:spPr>
        <a:xfrm>
          <a:off x="1005773" y="97533"/>
          <a:ext cx="1080843" cy="108084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1067A44-3953-49E6-A63E-61C35B9F6627}">
      <dsp:nvSpPr>
        <dsp:cNvPr id="0" name=""/>
        <dsp:cNvSpPr/>
      </dsp:nvSpPr>
      <dsp:spPr>
        <a:xfrm>
          <a:off x="2132" y="1329092"/>
          <a:ext cx="3088125" cy="4632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55700">
            <a:lnSpc>
              <a:spcPct val="90000"/>
            </a:lnSpc>
            <a:spcBef>
              <a:spcPct val="0"/>
            </a:spcBef>
            <a:spcAft>
              <a:spcPct val="35000"/>
            </a:spcAft>
            <a:buNone/>
            <a:defRPr b="1"/>
          </a:pPr>
          <a:r>
            <a:rPr lang="en-US" sz="2600" b="1" i="0" kern="1200" dirty="0">
              <a:latin typeface="Times New Roman" panose="02020603050405020304" pitchFamily="18" charset="0"/>
              <a:cs typeface="Times New Roman" panose="02020603050405020304" pitchFamily="18" charset="0"/>
            </a:rPr>
            <a:t>Qualifications</a:t>
          </a:r>
          <a:endParaRPr lang="en-US" sz="2600" kern="1200" dirty="0">
            <a:latin typeface="Times New Roman" panose="02020603050405020304" pitchFamily="18" charset="0"/>
            <a:cs typeface="Times New Roman" panose="02020603050405020304" pitchFamily="18" charset="0"/>
          </a:endParaRPr>
        </a:p>
      </dsp:txBody>
      <dsp:txXfrm>
        <a:off x="2132" y="1329092"/>
        <a:ext cx="3088125" cy="463218"/>
      </dsp:txXfrm>
    </dsp:sp>
    <dsp:sp modelId="{47BBECB7-E2CC-463D-B6FF-632C80F67AA6}">
      <dsp:nvSpPr>
        <dsp:cNvPr id="0" name=""/>
        <dsp:cNvSpPr/>
      </dsp:nvSpPr>
      <dsp:spPr>
        <a:xfrm>
          <a:off x="2132" y="1862411"/>
          <a:ext cx="3088125" cy="17401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US" sz="1700" b="0" i="0" kern="1200">
              <a:latin typeface="Times New Roman" panose="02020603050405020304" pitchFamily="18" charset="0"/>
              <a:cs typeface="Times New Roman" panose="02020603050405020304" pitchFamily="18" charset="0"/>
            </a:rPr>
            <a:t>Degree in Business, Management, or related field.</a:t>
          </a:r>
          <a:endParaRPr lang="en-US" sz="1700" kern="1200">
            <a:latin typeface="Times New Roman" panose="02020603050405020304" pitchFamily="18" charset="0"/>
            <a:cs typeface="Times New Roman" panose="02020603050405020304" pitchFamily="18" charset="0"/>
          </a:endParaRPr>
        </a:p>
        <a:p>
          <a:pPr marL="0" lvl="0" indent="0" algn="ctr" defTabSz="755650">
            <a:lnSpc>
              <a:spcPct val="90000"/>
            </a:lnSpc>
            <a:spcBef>
              <a:spcPct val="0"/>
            </a:spcBef>
            <a:spcAft>
              <a:spcPct val="35000"/>
            </a:spcAft>
            <a:buNone/>
          </a:pPr>
          <a:r>
            <a:rPr lang="en-US" sz="1700" b="0" i="0" kern="1200" dirty="0">
              <a:latin typeface="Times New Roman" panose="02020603050405020304" pitchFamily="18" charset="0"/>
              <a:cs typeface="Times New Roman" panose="02020603050405020304" pitchFamily="18" charset="0"/>
            </a:rPr>
            <a:t>PRINCE2 or Agile certification preferred.</a:t>
          </a:r>
          <a:endParaRPr lang="en-US" sz="1700" kern="1200" dirty="0">
            <a:latin typeface="Times New Roman" panose="02020603050405020304" pitchFamily="18" charset="0"/>
            <a:cs typeface="Times New Roman" panose="02020603050405020304" pitchFamily="18" charset="0"/>
          </a:endParaRPr>
        </a:p>
      </dsp:txBody>
      <dsp:txXfrm>
        <a:off x="2132" y="1862411"/>
        <a:ext cx="3088125" cy="1740130"/>
      </dsp:txXfrm>
    </dsp:sp>
    <dsp:sp modelId="{42361966-391F-451E-9740-BCC1771D81CF}">
      <dsp:nvSpPr>
        <dsp:cNvPr id="0" name=""/>
        <dsp:cNvSpPr/>
      </dsp:nvSpPr>
      <dsp:spPr>
        <a:xfrm>
          <a:off x="4634320" y="97533"/>
          <a:ext cx="1080843" cy="108084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170B544-8365-4BF3-A5D5-14E2D0FC6B3F}">
      <dsp:nvSpPr>
        <dsp:cNvPr id="0" name=""/>
        <dsp:cNvSpPr/>
      </dsp:nvSpPr>
      <dsp:spPr>
        <a:xfrm>
          <a:off x="3630679" y="1329092"/>
          <a:ext cx="3088125" cy="4632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55700">
            <a:lnSpc>
              <a:spcPct val="90000"/>
            </a:lnSpc>
            <a:spcBef>
              <a:spcPct val="0"/>
            </a:spcBef>
            <a:spcAft>
              <a:spcPct val="35000"/>
            </a:spcAft>
            <a:buNone/>
            <a:defRPr b="1"/>
          </a:pPr>
          <a:r>
            <a:rPr lang="en-US" sz="2600" b="1" i="0" kern="1200" dirty="0">
              <a:latin typeface="Times New Roman" panose="02020603050405020304" pitchFamily="18" charset="0"/>
              <a:cs typeface="Times New Roman" panose="02020603050405020304" pitchFamily="18" charset="0"/>
            </a:rPr>
            <a:t>Skills and Experience</a:t>
          </a:r>
          <a:endParaRPr lang="en-US" sz="2600" kern="1200" dirty="0">
            <a:latin typeface="Times New Roman" panose="02020603050405020304" pitchFamily="18" charset="0"/>
            <a:cs typeface="Times New Roman" panose="02020603050405020304" pitchFamily="18" charset="0"/>
          </a:endParaRPr>
        </a:p>
      </dsp:txBody>
      <dsp:txXfrm>
        <a:off x="3630679" y="1329092"/>
        <a:ext cx="3088125" cy="463218"/>
      </dsp:txXfrm>
    </dsp:sp>
    <dsp:sp modelId="{C41AD8CB-33C4-4381-9252-CF47EA70A61E}">
      <dsp:nvSpPr>
        <dsp:cNvPr id="0" name=""/>
        <dsp:cNvSpPr/>
      </dsp:nvSpPr>
      <dsp:spPr>
        <a:xfrm>
          <a:off x="3630679" y="1862411"/>
          <a:ext cx="3088125" cy="17401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US" sz="1700" b="0" i="0" kern="1200" dirty="0">
              <a:latin typeface="Times New Roman" panose="02020603050405020304" pitchFamily="18" charset="0"/>
              <a:cs typeface="Times New Roman" panose="02020603050405020304" pitchFamily="18" charset="0"/>
            </a:rPr>
            <a:t>3–5 years of project management experience.</a:t>
          </a:r>
          <a:endParaRPr lang="en-US" sz="1700" kern="1200" dirty="0">
            <a:latin typeface="Times New Roman" panose="02020603050405020304" pitchFamily="18" charset="0"/>
            <a:cs typeface="Times New Roman" panose="02020603050405020304" pitchFamily="18" charset="0"/>
          </a:endParaRPr>
        </a:p>
        <a:p>
          <a:pPr marL="0" lvl="0" indent="0" algn="ctr" defTabSz="755650">
            <a:lnSpc>
              <a:spcPct val="90000"/>
            </a:lnSpc>
            <a:spcBef>
              <a:spcPct val="0"/>
            </a:spcBef>
            <a:spcAft>
              <a:spcPct val="35000"/>
            </a:spcAft>
            <a:buNone/>
          </a:pPr>
          <a:r>
            <a:rPr lang="en-US" sz="1700" b="0" i="0" kern="1200" dirty="0">
              <a:latin typeface="Times New Roman" panose="02020603050405020304" pitchFamily="18" charset="0"/>
              <a:cs typeface="Times New Roman" panose="02020603050405020304" pitchFamily="18" charset="0"/>
            </a:rPr>
            <a:t>Strong leadership, analytical, and communication skills.</a:t>
          </a:r>
          <a:endParaRPr lang="en-US" sz="1700" kern="1200" dirty="0">
            <a:latin typeface="Times New Roman" panose="02020603050405020304" pitchFamily="18" charset="0"/>
            <a:cs typeface="Times New Roman" panose="02020603050405020304" pitchFamily="18" charset="0"/>
          </a:endParaRPr>
        </a:p>
        <a:p>
          <a:pPr marL="0" lvl="0" indent="0" algn="ctr" defTabSz="755650">
            <a:lnSpc>
              <a:spcPct val="90000"/>
            </a:lnSpc>
            <a:spcBef>
              <a:spcPct val="0"/>
            </a:spcBef>
            <a:spcAft>
              <a:spcPct val="35000"/>
            </a:spcAft>
            <a:buNone/>
          </a:pPr>
          <a:r>
            <a:rPr lang="en-US" sz="1700" b="0" i="0" kern="1200" dirty="0">
              <a:latin typeface="Times New Roman" panose="02020603050405020304" pitchFamily="18" charset="0"/>
              <a:cs typeface="Times New Roman" panose="02020603050405020304" pitchFamily="18" charset="0"/>
            </a:rPr>
            <a:t>Proven ability to manage change and motivate teams (Brett et al., 2020).</a:t>
          </a:r>
          <a:endParaRPr lang="en-US" sz="1700" kern="1200" dirty="0">
            <a:latin typeface="Times New Roman" panose="02020603050405020304" pitchFamily="18" charset="0"/>
            <a:cs typeface="Times New Roman" panose="02020603050405020304" pitchFamily="18" charset="0"/>
          </a:endParaRPr>
        </a:p>
      </dsp:txBody>
      <dsp:txXfrm>
        <a:off x="3630679" y="1862411"/>
        <a:ext cx="3088125" cy="1740130"/>
      </dsp:txXfrm>
    </dsp:sp>
    <dsp:sp modelId="{1CDDFD53-BFF4-4C62-9509-C2A3A40B5599}">
      <dsp:nvSpPr>
        <dsp:cNvPr id="0" name=""/>
        <dsp:cNvSpPr/>
      </dsp:nvSpPr>
      <dsp:spPr>
        <a:xfrm>
          <a:off x="8262867" y="97533"/>
          <a:ext cx="1080843" cy="108084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FC69085-B2AE-4846-AC59-8A057123C28D}">
      <dsp:nvSpPr>
        <dsp:cNvPr id="0" name=""/>
        <dsp:cNvSpPr/>
      </dsp:nvSpPr>
      <dsp:spPr>
        <a:xfrm>
          <a:off x="7259226" y="1329092"/>
          <a:ext cx="3088125" cy="4632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55700">
            <a:lnSpc>
              <a:spcPct val="90000"/>
            </a:lnSpc>
            <a:spcBef>
              <a:spcPct val="0"/>
            </a:spcBef>
            <a:spcAft>
              <a:spcPct val="35000"/>
            </a:spcAft>
            <a:buNone/>
            <a:defRPr b="1"/>
          </a:pPr>
          <a:r>
            <a:rPr lang="en-US" sz="2600" b="1" i="0" kern="1200" dirty="0">
              <a:latin typeface="Times New Roman" panose="02020603050405020304" pitchFamily="18" charset="0"/>
              <a:cs typeface="Times New Roman" panose="02020603050405020304" pitchFamily="18" charset="0"/>
            </a:rPr>
            <a:t>Attributes</a:t>
          </a:r>
          <a:endParaRPr lang="en-US" sz="2600" kern="1200" dirty="0">
            <a:latin typeface="Times New Roman" panose="02020603050405020304" pitchFamily="18" charset="0"/>
            <a:cs typeface="Times New Roman" panose="02020603050405020304" pitchFamily="18" charset="0"/>
          </a:endParaRPr>
        </a:p>
      </dsp:txBody>
      <dsp:txXfrm>
        <a:off x="7259226" y="1329092"/>
        <a:ext cx="3088125" cy="463218"/>
      </dsp:txXfrm>
    </dsp:sp>
    <dsp:sp modelId="{D026C17F-AFF6-4D4B-8056-56A549A454B3}">
      <dsp:nvSpPr>
        <dsp:cNvPr id="0" name=""/>
        <dsp:cNvSpPr/>
      </dsp:nvSpPr>
      <dsp:spPr>
        <a:xfrm>
          <a:off x="7259226" y="1862411"/>
          <a:ext cx="3088125" cy="17401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US" sz="1700" b="0" i="0" kern="1200">
              <a:latin typeface="Times New Roman" panose="02020603050405020304" pitchFamily="18" charset="0"/>
              <a:cs typeface="Times New Roman" panose="02020603050405020304" pitchFamily="18" charset="0"/>
            </a:rPr>
            <a:t>Collaborative, adaptable, results-oriented, and strategic thinker.</a:t>
          </a:r>
          <a:endParaRPr lang="en-US" sz="1700" kern="1200">
            <a:latin typeface="Times New Roman" panose="02020603050405020304" pitchFamily="18" charset="0"/>
            <a:cs typeface="Times New Roman" panose="02020603050405020304" pitchFamily="18" charset="0"/>
          </a:endParaRPr>
        </a:p>
      </dsp:txBody>
      <dsp:txXfrm>
        <a:off x="7259226" y="1862411"/>
        <a:ext cx="3088125" cy="174013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C81334-AA12-4609-981E-72010B1535EA}">
      <dsp:nvSpPr>
        <dsp:cNvPr id="0" name=""/>
        <dsp:cNvSpPr/>
      </dsp:nvSpPr>
      <dsp:spPr>
        <a:xfrm>
          <a:off x="0" y="512"/>
          <a:ext cx="712317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8F0C8B6-74C3-48B6-A837-C3CF4F8F0C90}">
      <dsp:nvSpPr>
        <dsp:cNvPr id="0" name=""/>
        <dsp:cNvSpPr/>
      </dsp:nvSpPr>
      <dsp:spPr>
        <a:xfrm>
          <a:off x="0" y="512"/>
          <a:ext cx="7123176" cy="8389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just" defTabSz="889000">
            <a:lnSpc>
              <a:spcPct val="100000"/>
            </a:lnSpc>
            <a:spcBef>
              <a:spcPct val="0"/>
            </a:spcBef>
            <a:spcAft>
              <a:spcPct val="35000"/>
            </a:spcAft>
            <a:buNone/>
          </a:pPr>
          <a:r>
            <a:rPr lang="en-US" sz="2000" b="0" i="0" kern="1200" baseline="0" dirty="0">
              <a:latin typeface="Times New Roman" panose="02020603050405020304" pitchFamily="18" charset="0"/>
              <a:cs typeface="Times New Roman" panose="02020603050405020304" pitchFamily="18" charset="0"/>
            </a:rPr>
            <a:t>Conducted by multiple interviewers like HR manager, project lead, and operations director.</a:t>
          </a:r>
          <a:endParaRPr lang="en-US" sz="2000" kern="1200" dirty="0">
            <a:latin typeface="Times New Roman" panose="02020603050405020304" pitchFamily="18" charset="0"/>
            <a:cs typeface="Times New Roman" panose="02020603050405020304" pitchFamily="18" charset="0"/>
          </a:endParaRPr>
        </a:p>
      </dsp:txBody>
      <dsp:txXfrm>
        <a:off x="0" y="512"/>
        <a:ext cx="7123176" cy="838975"/>
      </dsp:txXfrm>
    </dsp:sp>
    <dsp:sp modelId="{20E3A772-3E74-43D5-A792-E6C4A097DE81}">
      <dsp:nvSpPr>
        <dsp:cNvPr id="0" name=""/>
        <dsp:cNvSpPr/>
      </dsp:nvSpPr>
      <dsp:spPr>
        <a:xfrm>
          <a:off x="0" y="839487"/>
          <a:ext cx="712317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380E455-4FDE-4D24-83CD-26005D12D0A1}">
      <dsp:nvSpPr>
        <dsp:cNvPr id="0" name=""/>
        <dsp:cNvSpPr/>
      </dsp:nvSpPr>
      <dsp:spPr>
        <a:xfrm>
          <a:off x="0" y="839487"/>
          <a:ext cx="7123176" cy="8389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just" defTabSz="889000">
            <a:lnSpc>
              <a:spcPct val="150000"/>
            </a:lnSpc>
            <a:spcBef>
              <a:spcPct val="0"/>
            </a:spcBef>
            <a:spcAft>
              <a:spcPct val="35000"/>
            </a:spcAft>
            <a:buNone/>
          </a:pPr>
          <a:r>
            <a:rPr lang="en-US" sz="2000" b="0" i="0" kern="1200" baseline="0" dirty="0">
              <a:latin typeface="Times New Roman" panose="02020603050405020304" pitchFamily="18" charset="0"/>
              <a:cs typeface="Times New Roman" panose="02020603050405020304" pitchFamily="18" charset="0"/>
            </a:rPr>
            <a:t>Encourages diverse perspectives in evaluating the candidate.</a:t>
          </a:r>
          <a:endParaRPr lang="en-US" sz="2000" kern="1200" dirty="0">
            <a:latin typeface="Times New Roman" panose="02020603050405020304" pitchFamily="18" charset="0"/>
            <a:cs typeface="Times New Roman" panose="02020603050405020304" pitchFamily="18" charset="0"/>
          </a:endParaRPr>
        </a:p>
      </dsp:txBody>
      <dsp:txXfrm>
        <a:off x="0" y="839487"/>
        <a:ext cx="7123176" cy="838975"/>
      </dsp:txXfrm>
    </dsp:sp>
    <dsp:sp modelId="{9D4F6F8D-9A9A-40D7-81B8-740EC6F964E0}">
      <dsp:nvSpPr>
        <dsp:cNvPr id="0" name=""/>
        <dsp:cNvSpPr/>
      </dsp:nvSpPr>
      <dsp:spPr>
        <a:xfrm>
          <a:off x="0" y="1678462"/>
          <a:ext cx="712317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151F909-5DB0-403E-8AFC-162ACBB91925}">
      <dsp:nvSpPr>
        <dsp:cNvPr id="0" name=""/>
        <dsp:cNvSpPr/>
      </dsp:nvSpPr>
      <dsp:spPr>
        <a:xfrm>
          <a:off x="0" y="1678462"/>
          <a:ext cx="7123176" cy="8389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just" defTabSz="889000">
            <a:lnSpc>
              <a:spcPct val="100000"/>
            </a:lnSpc>
            <a:spcBef>
              <a:spcPct val="0"/>
            </a:spcBef>
            <a:spcAft>
              <a:spcPct val="35000"/>
            </a:spcAft>
            <a:buNone/>
          </a:pPr>
          <a:r>
            <a:rPr lang="en-US" sz="2000" b="0" i="0" kern="1200" baseline="0" dirty="0">
              <a:latin typeface="Times New Roman" panose="02020603050405020304" pitchFamily="18" charset="0"/>
              <a:cs typeface="Times New Roman" panose="02020603050405020304" pitchFamily="18" charset="0"/>
            </a:rPr>
            <a:t>Reduces individual bias and supports objective decisions (Bratton et al., 2021).</a:t>
          </a:r>
          <a:endParaRPr lang="en-US" sz="2000" kern="1200" dirty="0">
            <a:latin typeface="Times New Roman" panose="02020603050405020304" pitchFamily="18" charset="0"/>
            <a:cs typeface="Times New Roman" panose="02020603050405020304" pitchFamily="18" charset="0"/>
          </a:endParaRPr>
        </a:p>
      </dsp:txBody>
      <dsp:txXfrm>
        <a:off x="0" y="1678462"/>
        <a:ext cx="7123176" cy="838975"/>
      </dsp:txXfrm>
    </dsp:sp>
    <dsp:sp modelId="{D830F1B7-DF50-470D-A838-61E553CCA911}">
      <dsp:nvSpPr>
        <dsp:cNvPr id="0" name=""/>
        <dsp:cNvSpPr/>
      </dsp:nvSpPr>
      <dsp:spPr>
        <a:xfrm>
          <a:off x="0" y="2517437"/>
          <a:ext cx="712317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DB28DA9-980C-44D3-8DE5-79E11878FB53}">
      <dsp:nvSpPr>
        <dsp:cNvPr id="0" name=""/>
        <dsp:cNvSpPr/>
      </dsp:nvSpPr>
      <dsp:spPr>
        <a:xfrm>
          <a:off x="0" y="2517437"/>
          <a:ext cx="7123176" cy="8389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just" defTabSz="889000">
            <a:lnSpc>
              <a:spcPct val="100000"/>
            </a:lnSpc>
            <a:spcBef>
              <a:spcPct val="0"/>
            </a:spcBef>
            <a:spcAft>
              <a:spcPct val="35000"/>
            </a:spcAft>
            <a:buNone/>
          </a:pPr>
          <a:r>
            <a:rPr lang="en-US" sz="2000" b="0" i="0" kern="1200" baseline="0" dirty="0">
              <a:latin typeface="Times New Roman" panose="02020603050405020304" pitchFamily="18" charset="0"/>
              <a:cs typeface="Times New Roman" panose="02020603050405020304" pitchFamily="18" charset="0"/>
            </a:rPr>
            <a:t>Effective for senior roles where collaboration across departments is essential.</a:t>
          </a:r>
          <a:endParaRPr lang="en-US" sz="2000" kern="1200" dirty="0">
            <a:latin typeface="Times New Roman" panose="02020603050405020304" pitchFamily="18" charset="0"/>
            <a:cs typeface="Times New Roman" panose="02020603050405020304" pitchFamily="18" charset="0"/>
          </a:endParaRPr>
        </a:p>
      </dsp:txBody>
      <dsp:txXfrm>
        <a:off x="0" y="2517437"/>
        <a:ext cx="7123176" cy="838975"/>
      </dsp:txXfrm>
    </dsp:sp>
    <dsp:sp modelId="{51385591-536F-4CBC-AC13-75E8A3719682}">
      <dsp:nvSpPr>
        <dsp:cNvPr id="0" name=""/>
        <dsp:cNvSpPr/>
      </dsp:nvSpPr>
      <dsp:spPr>
        <a:xfrm>
          <a:off x="0" y="3356412"/>
          <a:ext cx="712317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1FDF0B9-05F1-4A90-9770-E2F8FBD30998}">
      <dsp:nvSpPr>
        <dsp:cNvPr id="0" name=""/>
        <dsp:cNvSpPr/>
      </dsp:nvSpPr>
      <dsp:spPr>
        <a:xfrm>
          <a:off x="0" y="3356412"/>
          <a:ext cx="7123176" cy="8389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just" defTabSz="889000">
            <a:lnSpc>
              <a:spcPct val="10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Allows assessment of communication and leadership skills under pressure.</a:t>
          </a:r>
        </a:p>
      </dsp:txBody>
      <dsp:txXfrm>
        <a:off x="0" y="3356412"/>
        <a:ext cx="7123176" cy="83897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E99986-2245-4008-A94F-CBECEF04B3B5}">
      <dsp:nvSpPr>
        <dsp:cNvPr id="0" name=""/>
        <dsp:cNvSpPr/>
      </dsp:nvSpPr>
      <dsp:spPr>
        <a:xfrm>
          <a:off x="0" y="1624"/>
          <a:ext cx="10766913" cy="823155"/>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5F21538-2461-45EF-84D5-95DACBE36302}">
      <dsp:nvSpPr>
        <dsp:cNvPr id="0" name=""/>
        <dsp:cNvSpPr/>
      </dsp:nvSpPr>
      <dsp:spPr>
        <a:xfrm>
          <a:off x="249004" y="186834"/>
          <a:ext cx="452735" cy="45273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F739CF8-7EFE-4924-A0F4-F0E4A62E3688}">
      <dsp:nvSpPr>
        <dsp:cNvPr id="0" name=""/>
        <dsp:cNvSpPr/>
      </dsp:nvSpPr>
      <dsp:spPr>
        <a:xfrm>
          <a:off x="950744" y="1624"/>
          <a:ext cx="4845110" cy="8231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117" tIns="87117" rIns="87117" bIns="87117" numCol="1" spcCol="1270" anchor="ctr" anchorCtr="0">
          <a:noAutofit/>
        </a:bodyPr>
        <a:lstStyle/>
        <a:p>
          <a:pPr marL="0" lvl="0" indent="0" algn="l" defTabSz="977900">
            <a:lnSpc>
              <a:spcPct val="100000"/>
            </a:lnSpc>
            <a:spcBef>
              <a:spcPct val="0"/>
            </a:spcBef>
            <a:spcAft>
              <a:spcPct val="35000"/>
            </a:spcAft>
            <a:buNone/>
          </a:pPr>
          <a:r>
            <a:rPr lang="en-US" sz="2200" b="0" i="0" kern="1200" baseline="0">
              <a:latin typeface="Times New Roman" panose="02020603050405020304" pitchFamily="18" charset="0"/>
              <a:cs typeface="Times New Roman" panose="02020603050405020304" pitchFamily="18" charset="0"/>
            </a:rPr>
            <a:t>Probing Questions</a:t>
          </a:r>
          <a:endParaRPr lang="en-US" sz="2200" kern="1200">
            <a:latin typeface="Times New Roman" panose="02020603050405020304" pitchFamily="18" charset="0"/>
            <a:cs typeface="Times New Roman" panose="02020603050405020304" pitchFamily="18" charset="0"/>
          </a:endParaRPr>
        </a:p>
      </dsp:txBody>
      <dsp:txXfrm>
        <a:off x="950744" y="1624"/>
        <a:ext cx="4845110" cy="823155"/>
      </dsp:txXfrm>
    </dsp:sp>
    <dsp:sp modelId="{999F4FD1-13FA-4784-97C4-8612D55AE063}">
      <dsp:nvSpPr>
        <dsp:cNvPr id="0" name=""/>
        <dsp:cNvSpPr/>
      </dsp:nvSpPr>
      <dsp:spPr>
        <a:xfrm>
          <a:off x="5795855" y="1624"/>
          <a:ext cx="4971057" cy="8231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117" tIns="87117" rIns="87117" bIns="87117" numCol="1" spcCol="1270" anchor="ctr" anchorCtr="0">
          <a:noAutofit/>
        </a:bodyPr>
        <a:lstStyle/>
        <a:p>
          <a:pPr marL="0" lvl="0" indent="0" algn="l" defTabSz="666750">
            <a:lnSpc>
              <a:spcPct val="100000"/>
            </a:lnSpc>
            <a:spcBef>
              <a:spcPct val="0"/>
            </a:spcBef>
            <a:spcAft>
              <a:spcPct val="35000"/>
            </a:spcAft>
            <a:buNone/>
          </a:pPr>
          <a:r>
            <a:rPr lang="en-US" sz="1500" b="0" i="0" kern="1200" baseline="0">
              <a:latin typeface="Times New Roman" panose="02020603050405020304" pitchFamily="18" charset="0"/>
              <a:cs typeface="Times New Roman" panose="02020603050405020304" pitchFamily="18" charset="0"/>
            </a:rPr>
            <a:t>Explore deeper responses.</a:t>
          </a:r>
          <a:endParaRPr lang="en-US" sz="1500" kern="1200">
            <a:latin typeface="Times New Roman" panose="02020603050405020304" pitchFamily="18" charset="0"/>
            <a:cs typeface="Times New Roman" panose="02020603050405020304" pitchFamily="18" charset="0"/>
          </a:endParaRPr>
        </a:p>
        <a:p>
          <a:pPr marL="0" lvl="0" indent="0" algn="l" defTabSz="666750">
            <a:lnSpc>
              <a:spcPct val="100000"/>
            </a:lnSpc>
            <a:spcBef>
              <a:spcPct val="0"/>
            </a:spcBef>
            <a:spcAft>
              <a:spcPct val="35000"/>
            </a:spcAft>
            <a:buNone/>
          </a:pPr>
          <a:r>
            <a:rPr lang="en-US" sz="1500" b="0" i="0" kern="1200" baseline="0">
              <a:latin typeface="Times New Roman" panose="02020603050405020304" pitchFamily="18" charset="0"/>
              <a:cs typeface="Times New Roman" panose="02020603050405020304" pitchFamily="18" charset="0"/>
            </a:rPr>
            <a:t>Example: “Can you explain how you achieved that outcome?”</a:t>
          </a:r>
          <a:endParaRPr lang="en-US" sz="1500" kern="1200">
            <a:latin typeface="Times New Roman" panose="02020603050405020304" pitchFamily="18" charset="0"/>
            <a:cs typeface="Times New Roman" panose="02020603050405020304" pitchFamily="18" charset="0"/>
          </a:endParaRPr>
        </a:p>
      </dsp:txBody>
      <dsp:txXfrm>
        <a:off x="5795855" y="1624"/>
        <a:ext cx="4971057" cy="823155"/>
      </dsp:txXfrm>
    </dsp:sp>
    <dsp:sp modelId="{47750712-DD99-4AD1-968A-CC482AF3AD72}">
      <dsp:nvSpPr>
        <dsp:cNvPr id="0" name=""/>
        <dsp:cNvSpPr/>
      </dsp:nvSpPr>
      <dsp:spPr>
        <a:xfrm>
          <a:off x="0" y="1030568"/>
          <a:ext cx="10766913" cy="823155"/>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72ECCEF-69BA-4935-89A6-BA886C1F3B05}">
      <dsp:nvSpPr>
        <dsp:cNvPr id="0" name=""/>
        <dsp:cNvSpPr/>
      </dsp:nvSpPr>
      <dsp:spPr>
        <a:xfrm>
          <a:off x="249004" y="1215778"/>
          <a:ext cx="452735" cy="45273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0ADD9F2-2E4E-4CD2-BDB8-495D1748C4CF}">
      <dsp:nvSpPr>
        <dsp:cNvPr id="0" name=""/>
        <dsp:cNvSpPr/>
      </dsp:nvSpPr>
      <dsp:spPr>
        <a:xfrm>
          <a:off x="950744" y="1030568"/>
          <a:ext cx="4845110" cy="8231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117" tIns="87117" rIns="87117" bIns="87117" numCol="1" spcCol="1270" anchor="ctr" anchorCtr="0">
          <a:noAutofit/>
        </a:bodyPr>
        <a:lstStyle/>
        <a:p>
          <a:pPr marL="0" lvl="0" indent="0" algn="l" defTabSz="977900">
            <a:lnSpc>
              <a:spcPct val="100000"/>
            </a:lnSpc>
            <a:spcBef>
              <a:spcPct val="0"/>
            </a:spcBef>
            <a:spcAft>
              <a:spcPct val="35000"/>
            </a:spcAft>
            <a:buNone/>
          </a:pPr>
          <a:r>
            <a:rPr lang="en-US" sz="2200" b="0" i="0" kern="1200" baseline="0">
              <a:latin typeface="Times New Roman" panose="02020603050405020304" pitchFamily="18" charset="0"/>
              <a:cs typeface="Times New Roman" panose="02020603050405020304" pitchFamily="18" charset="0"/>
            </a:rPr>
            <a:t>Open-ended Questions</a:t>
          </a:r>
          <a:endParaRPr lang="en-US" sz="2200" kern="1200">
            <a:latin typeface="Times New Roman" panose="02020603050405020304" pitchFamily="18" charset="0"/>
            <a:cs typeface="Times New Roman" panose="02020603050405020304" pitchFamily="18" charset="0"/>
          </a:endParaRPr>
        </a:p>
      </dsp:txBody>
      <dsp:txXfrm>
        <a:off x="950744" y="1030568"/>
        <a:ext cx="4845110" cy="823155"/>
      </dsp:txXfrm>
    </dsp:sp>
    <dsp:sp modelId="{4D9B1547-787A-4B0B-AC21-0FCB1A1FC57D}">
      <dsp:nvSpPr>
        <dsp:cNvPr id="0" name=""/>
        <dsp:cNvSpPr/>
      </dsp:nvSpPr>
      <dsp:spPr>
        <a:xfrm>
          <a:off x="5795855" y="1030568"/>
          <a:ext cx="4971057" cy="8231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117" tIns="87117" rIns="87117" bIns="87117" numCol="1" spcCol="1270" anchor="ctr" anchorCtr="0">
          <a:noAutofit/>
        </a:bodyPr>
        <a:lstStyle/>
        <a:p>
          <a:pPr marL="0" lvl="0" indent="0" algn="l" defTabSz="666750">
            <a:lnSpc>
              <a:spcPct val="100000"/>
            </a:lnSpc>
            <a:spcBef>
              <a:spcPct val="0"/>
            </a:spcBef>
            <a:spcAft>
              <a:spcPct val="35000"/>
            </a:spcAft>
            <a:buNone/>
          </a:pPr>
          <a:r>
            <a:rPr lang="en-US" sz="1500" b="0" i="0" kern="1200" baseline="0">
              <a:latin typeface="Times New Roman" panose="02020603050405020304" pitchFamily="18" charset="0"/>
              <a:cs typeface="Times New Roman" panose="02020603050405020304" pitchFamily="18" charset="0"/>
            </a:rPr>
            <a:t>Encourage detailed answers.</a:t>
          </a:r>
          <a:endParaRPr lang="en-US" sz="1500" kern="1200">
            <a:latin typeface="Times New Roman" panose="02020603050405020304" pitchFamily="18" charset="0"/>
            <a:cs typeface="Times New Roman" panose="02020603050405020304" pitchFamily="18" charset="0"/>
          </a:endParaRPr>
        </a:p>
        <a:p>
          <a:pPr marL="0" lvl="0" indent="0" algn="l" defTabSz="666750">
            <a:lnSpc>
              <a:spcPct val="100000"/>
            </a:lnSpc>
            <a:spcBef>
              <a:spcPct val="0"/>
            </a:spcBef>
            <a:spcAft>
              <a:spcPct val="35000"/>
            </a:spcAft>
            <a:buNone/>
          </a:pPr>
          <a:r>
            <a:rPr lang="en-US" sz="1500" b="0" i="0" kern="1200" baseline="0">
              <a:latin typeface="Times New Roman" panose="02020603050405020304" pitchFamily="18" charset="0"/>
              <a:cs typeface="Times New Roman" panose="02020603050405020304" pitchFamily="18" charset="0"/>
            </a:rPr>
            <a:t>Example: “What strategies do you use to manage deadlines?”</a:t>
          </a:r>
          <a:endParaRPr lang="en-US" sz="1500" kern="1200">
            <a:latin typeface="Times New Roman" panose="02020603050405020304" pitchFamily="18" charset="0"/>
            <a:cs typeface="Times New Roman" panose="02020603050405020304" pitchFamily="18" charset="0"/>
          </a:endParaRPr>
        </a:p>
      </dsp:txBody>
      <dsp:txXfrm>
        <a:off x="5795855" y="1030568"/>
        <a:ext cx="4971057" cy="823155"/>
      </dsp:txXfrm>
    </dsp:sp>
    <dsp:sp modelId="{14C1376C-41FF-47E0-BC69-70350BB10D35}">
      <dsp:nvSpPr>
        <dsp:cNvPr id="0" name=""/>
        <dsp:cNvSpPr/>
      </dsp:nvSpPr>
      <dsp:spPr>
        <a:xfrm>
          <a:off x="0" y="2059513"/>
          <a:ext cx="10766913" cy="823155"/>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75A6726-3776-4CDF-B22C-00303A8FD158}">
      <dsp:nvSpPr>
        <dsp:cNvPr id="0" name=""/>
        <dsp:cNvSpPr/>
      </dsp:nvSpPr>
      <dsp:spPr>
        <a:xfrm>
          <a:off x="249004" y="2244723"/>
          <a:ext cx="452735" cy="45273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1ACEED8-98FF-4D15-A825-B152EEB8498D}">
      <dsp:nvSpPr>
        <dsp:cNvPr id="0" name=""/>
        <dsp:cNvSpPr/>
      </dsp:nvSpPr>
      <dsp:spPr>
        <a:xfrm>
          <a:off x="950744" y="2059513"/>
          <a:ext cx="4845110" cy="8231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117" tIns="87117" rIns="87117" bIns="87117" numCol="1" spcCol="1270" anchor="ctr" anchorCtr="0">
          <a:noAutofit/>
        </a:bodyPr>
        <a:lstStyle/>
        <a:p>
          <a:pPr marL="0" lvl="0" indent="0" algn="l" defTabSz="977900">
            <a:lnSpc>
              <a:spcPct val="100000"/>
            </a:lnSpc>
            <a:spcBef>
              <a:spcPct val="0"/>
            </a:spcBef>
            <a:spcAft>
              <a:spcPct val="35000"/>
            </a:spcAft>
            <a:buNone/>
          </a:pPr>
          <a:r>
            <a:rPr lang="en-US" sz="2200" b="0" i="0" kern="1200" baseline="0">
              <a:latin typeface="Times New Roman" panose="02020603050405020304" pitchFamily="18" charset="0"/>
              <a:cs typeface="Times New Roman" panose="02020603050405020304" pitchFamily="18" charset="0"/>
            </a:rPr>
            <a:t>Socratic Questions</a:t>
          </a:r>
          <a:endParaRPr lang="en-US" sz="2200" kern="1200">
            <a:latin typeface="Times New Roman" panose="02020603050405020304" pitchFamily="18" charset="0"/>
            <a:cs typeface="Times New Roman" panose="02020603050405020304" pitchFamily="18" charset="0"/>
          </a:endParaRPr>
        </a:p>
      </dsp:txBody>
      <dsp:txXfrm>
        <a:off x="950744" y="2059513"/>
        <a:ext cx="4845110" cy="823155"/>
      </dsp:txXfrm>
    </dsp:sp>
    <dsp:sp modelId="{AF181851-7C5C-4D66-9FA1-D5B18F726B55}">
      <dsp:nvSpPr>
        <dsp:cNvPr id="0" name=""/>
        <dsp:cNvSpPr/>
      </dsp:nvSpPr>
      <dsp:spPr>
        <a:xfrm>
          <a:off x="5795855" y="2059513"/>
          <a:ext cx="4971057" cy="8231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117" tIns="87117" rIns="87117" bIns="87117" numCol="1" spcCol="1270" anchor="ctr" anchorCtr="0">
          <a:noAutofit/>
        </a:bodyPr>
        <a:lstStyle/>
        <a:p>
          <a:pPr marL="0" lvl="0" indent="0" algn="l" defTabSz="666750">
            <a:lnSpc>
              <a:spcPct val="100000"/>
            </a:lnSpc>
            <a:spcBef>
              <a:spcPct val="0"/>
            </a:spcBef>
            <a:spcAft>
              <a:spcPct val="35000"/>
            </a:spcAft>
            <a:buNone/>
          </a:pPr>
          <a:r>
            <a:rPr lang="en-US" sz="1500" b="0" i="0" kern="1200" baseline="0" dirty="0">
              <a:latin typeface="Times New Roman" panose="02020603050405020304" pitchFamily="18" charset="0"/>
              <a:cs typeface="Times New Roman" panose="02020603050405020304" pitchFamily="18" charset="0"/>
            </a:rPr>
            <a:t>Test reasoning and judgement.</a:t>
          </a:r>
          <a:endParaRPr lang="en-US" sz="1500" kern="1200" dirty="0">
            <a:latin typeface="Times New Roman" panose="02020603050405020304" pitchFamily="18" charset="0"/>
            <a:cs typeface="Times New Roman" panose="02020603050405020304" pitchFamily="18" charset="0"/>
          </a:endParaRPr>
        </a:p>
        <a:p>
          <a:pPr marL="0" lvl="0" indent="0" algn="l" defTabSz="666750">
            <a:lnSpc>
              <a:spcPct val="100000"/>
            </a:lnSpc>
            <a:spcBef>
              <a:spcPct val="0"/>
            </a:spcBef>
            <a:spcAft>
              <a:spcPct val="35000"/>
            </a:spcAft>
            <a:buNone/>
          </a:pPr>
          <a:r>
            <a:rPr lang="en-US" sz="1500" b="0" i="0" kern="1200" baseline="0">
              <a:latin typeface="Times New Roman" panose="02020603050405020304" pitchFamily="18" charset="0"/>
              <a:cs typeface="Times New Roman" panose="02020603050405020304" pitchFamily="18" charset="0"/>
            </a:rPr>
            <a:t>Example: “Why did you choose that approach?”</a:t>
          </a:r>
          <a:endParaRPr lang="en-US" sz="1500" kern="1200">
            <a:latin typeface="Times New Roman" panose="02020603050405020304" pitchFamily="18" charset="0"/>
            <a:cs typeface="Times New Roman" panose="02020603050405020304" pitchFamily="18" charset="0"/>
          </a:endParaRPr>
        </a:p>
      </dsp:txBody>
      <dsp:txXfrm>
        <a:off x="5795855" y="2059513"/>
        <a:ext cx="4971057" cy="823155"/>
      </dsp:txXfrm>
    </dsp:sp>
    <dsp:sp modelId="{DF5982D7-B0E0-4A28-B526-4AC341D87D35}">
      <dsp:nvSpPr>
        <dsp:cNvPr id="0" name=""/>
        <dsp:cNvSpPr/>
      </dsp:nvSpPr>
      <dsp:spPr>
        <a:xfrm>
          <a:off x="0" y="3088458"/>
          <a:ext cx="10766913" cy="823155"/>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303826D-75A9-4C1A-81DB-F5601C71A6C9}">
      <dsp:nvSpPr>
        <dsp:cNvPr id="0" name=""/>
        <dsp:cNvSpPr/>
      </dsp:nvSpPr>
      <dsp:spPr>
        <a:xfrm>
          <a:off x="249004" y="3273668"/>
          <a:ext cx="452735" cy="45273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FC3792F-75F4-486B-9967-2F02D1D67D45}">
      <dsp:nvSpPr>
        <dsp:cNvPr id="0" name=""/>
        <dsp:cNvSpPr/>
      </dsp:nvSpPr>
      <dsp:spPr>
        <a:xfrm>
          <a:off x="950744" y="3088458"/>
          <a:ext cx="4845110" cy="8231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117" tIns="87117" rIns="87117" bIns="87117" numCol="1" spcCol="1270" anchor="ctr" anchorCtr="0">
          <a:noAutofit/>
        </a:bodyPr>
        <a:lstStyle/>
        <a:p>
          <a:pPr marL="0" lvl="0" indent="0" algn="l" defTabSz="977900">
            <a:lnSpc>
              <a:spcPct val="100000"/>
            </a:lnSpc>
            <a:spcBef>
              <a:spcPct val="0"/>
            </a:spcBef>
            <a:spcAft>
              <a:spcPct val="35000"/>
            </a:spcAft>
            <a:buNone/>
          </a:pPr>
          <a:r>
            <a:rPr lang="en-US" sz="2200" b="0" i="0" kern="1200" baseline="0">
              <a:latin typeface="Times New Roman" panose="02020603050405020304" pitchFamily="18" charset="0"/>
              <a:cs typeface="Times New Roman" panose="02020603050405020304" pitchFamily="18" charset="0"/>
            </a:rPr>
            <a:t>Leading Questions</a:t>
          </a:r>
          <a:endParaRPr lang="en-US" sz="2200" kern="1200">
            <a:latin typeface="Times New Roman" panose="02020603050405020304" pitchFamily="18" charset="0"/>
            <a:cs typeface="Times New Roman" panose="02020603050405020304" pitchFamily="18" charset="0"/>
          </a:endParaRPr>
        </a:p>
      </dsp:txBody>
      <dsp:txXfrm>
        <a:off x="950744" y="3088458"/>
        <a:ext cx="4845110" cy="823155"/>
      </dsp:txXfrm>
    </dsp:sp>
    <dsp:sp modelId="{16EAF995-158E-450D-9A7E-34CAC201CE21}">
      <dsp:nvSpPr>
        <dsp:cNvPr id="0" name=""/>
        <dsp:cNvSpPr/>
      </dsp:nvSpPr>
      <dsp:spPr>
        <a:xfrm>
          <a:off x="5795855" y="3088458"/>
          <a:ext cx="4971057" cy="8231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117" tIns="87117" rIns="87117" bIns="87117" numCol="1" spcCol="1270" anchor="ctr" anchorCtr="0">
          <a:noAutofit/>
        </a:bodyPr>
        <a:lstStyle/>
        <a:p>
          <a:pPr marL="0" lvl="0" indent="0" algn="l" defTabSz="666750">
            <a:lnSpc>
              <a:spcPct val="100000"/>
            </a:lnSpc>
            <a:spcBef>
              <a:spcPct val="0"/>
            </a:spcBef>
            <a:spcAft>
              <a:spcPct val="35000"/>
            </a:spcAft>
            <a:buNone/>
          </a:pPr>
          <a:r>
            <a:rPr lang="en-US" sz="1500" b="0" i="0" kern="1200" baseline="0" dirty="0">
              <a:latin typeface="Times New Roman" panose="02020603050405020304" pitchFamily="18" charset="0"/>
              <a:cs typeface="Times New Roman" panose="02020603050405020304" pitchFamily="18" charset="0"/>
            </a:rPr>
            <a:t>Should be avoided as they create bias (Srinivasan and Humes, 2017).</a:t>
          </a:r>
          <a:endParaRPr lang="en-US" sz="1500" kern="1200" dirty="0">
            <a:latin typeface="Times New Roman" panose="02020603050405020304" pitchFamily="18" charset="0"/>
            <a:cs typeface="Times New Roman" panose="02020603050405020304" pitchFamily="18" charset="0"/>
          </a:endParaRPr>
        </a:p>
      </dsp:txBody>
      <dsp:txXfrm>
        <a:off x="5795855" y="3088458"/>
        <a:ext cx="4971057" cy="823155"/>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5/layout/CenteredIconLabelDescriptionList">
  <dgm:title val="Centered 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ctrX" for="ch" forName="iconRect" refType="w" fact="0.5"/>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7243D74-B9C1-450A-B0F3-6C6DCB0CF20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32C27C33-9BB1-41D5-A236-12767E7E722F}"/>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97AB3EA8-A58D-4C92-A3AB-D271CCC294C7}" type="datetimeFigureOut">
              <a:rPr lang="en-US" smtClean="0"/>
              <a:t>10/13/2025</a:t>
            </a:fld>
            <a:endParaRPr lang="en-US" dirty="0"/>
          </a:p>
        </p:txBody>
      </p:sp>
      <p:sp>
        <p:nvSpPr>
          <p:cNvPr id="4" name="Footer Placeholder 3">
            <a:extLst>
              <a:ext uri="{FF2B5EF4-FFF2-40B4-BE49-F238E27FC236}">
                <a16:creationId xmlns:a16="http://schemas.microsoft.com/office/drawing/2014/main" id="{44A7EADB-04A4-4093-B238-438E2C7317A1}"/>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EDDD8696-706D-440E-AE04-4C644F0613E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22A5DE8-F2C4-4DB3-88D1-656DCD59E73E}" type="slidenum">
              <a:rPr lang="en-US" smtClean="0"/>
              <a:t>‹#›</a:t>
            </a:fld>
            <a:endParaRPr lang="en-US" dirty="0"/>
          </a:p>
        </p:txBody>
      </p:sp>
    </p:spTree>
    <p:extLst>
      <p:ext uri="{BB962C8B-B14F-4D97-AF65-F5344CB8AC3E}">
        <p14:creationId xmlns:p14="http://schemas.microsoft.com/office/powerpoint/2010/main" val="178982435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AEFB4FA-E877-413E-B608-88789D806C57}" type="datetimeFigureOut">
              <a:rPr lang="en-US" noProof="0" smtClean="0"/>
              <a:t>10/13/2025</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336304E-FDE3-4B4F-A3B7-EBE87F3FA5E2}" type="slidenum">
              <a:rPr lang="en-US" noProof="0" smtClean="0"/>
              <a:t>‹#›</a:t>
            </a:fld>
            <a:endParaRPr lang="en-US" noProof="0" dirty="0"/>
          </a:p>
        </p:txBody>
      </p:sp>
    </p:spTree>
    <p:extLst>
      <p:ext uri="{BB962C8B-B14F-4D97-AF65-F5344CB8AC3E}">
        <p14:creationId xmlns:p14="http://schemas.microsoft.com/office/powerpoint/2010/main" val="40851386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Recruitment and selection are important because it will help Sainsbury’s get the right people to </a:t>
            </a:r>
            <a:r>
              <a:rPr lang="en-US" dirty="0" err="1"/>
              <a:t>realise</a:t>
            </a:r>
            <a:r>
              <a:rPr lang="en-US" dirty="0"/>
              <a:t> its goal. This presentation outlines how the company can obtain the services of a project manager to facilitate its business transformation project. It will discuss recruitment process, type of interviews and questioning. The major aim is to ensure that Sainsbury’s recruits the right person in the right position at the right time.</a:t>
            </a:r>
          </a:p>
        </p:txBody>
      </p:sp>
      <p:sp>
        <p:nvSpPr>
          <p:cNvPr id="4" name="Slide Number Placeholder 3"/>
          <p:cNvSpPr>
            <a:spLocks noGrp="1"/>
          </p:cNvSpPr>
          <p:nvPr>
            <p:ph type="sldNum" sz="quarter" idx="5"/>
          </p:nvPr>
        </p:nvSpPr>
        <p:spPr/>
        <p:txBody>
          <a:bodyPr/>
          <a:lstStyle/>
          <a:p>
            <a:fld id="{6336304E-FDE3-4B4F-A3B7-EBE87F3FA5E2}" type="slidenum">
              <a:rPr lang="en-US" noProof="0" smtClean="0"/>
              <a:t>3</a:t>
            </a:fld>
            <a:endParaRPr lang="en-US" noProof="0" dirty="0"/>
          </a:p>
        </p:txBody>
      </p:sp>
    </p:spTree>
    <p:extLst>
      <p:ext uri="{BB962C8B-B14F-4D97-AF65-F5344CB8AC3E}">
        <p14:creationId xmlns:p14="http://schemas.microsoft.com/office/powerpoint/2010/main" val="23200645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Sainsbury’s is a chain of supermarkets in the United Kingdom. It was founded in 1869. It has hundreds of small outlets and supermarkets in the country. The company is targeting at digitalization, customer satisfaction, and sustainability. It also seeks to equip its workforce with knowledgeable employees who can push change and innovation. It has recently been undertaking technology stance positions to ease online store and supply chain operations.</a:t>
            </a:r>
          </a:p>
        </p:txBody>
      </p:sp>
      <p:sp>
        <p:nvSpPr>
          <p:cNvPr id="4" name="Slide Number Placeholder 3"/>
          <p:cNvSpPr>
            <a:spLocks noGrp="1"/>
          </p:cNvSpPr>
          <p:nvPr>
            <p:ph type="sldNum" sz="quarter" idx="5"/>
          </p:nvPr>
        </p:nvSpPr>
        <p:spPr/>
        <p:txBody>
          <a:bodyPr/>
          <a:lstStyle/>
          <a:p>
            <a:fld id="{6336304E-FDE3-4B4F-A3B7-EBE87F3FA5E2}" type="slidenum">
              <a:rPr lang="en-US" noProof="0" smtClean="0"/>
              <a:t>4</a:t>
            </a:fld>
            <a:endParaRPr lang="en-US" noProof="0" dirty="0"/>
          </a:p>
        </p:txBody>
      </p:sp>
    </p:spTree>
    <p:extLst>
      <p:ext uri="{BB962C8B-B14F-4D97-AF65-F5344CB8AC3E}">
        <p14:creationId xmlns:p14="http://schemas.microsoft.com/office/powerpoint/2010/main" val="42294685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Sainsbury’s has several major recruitment steps. It begins by searching the vacancy and business needs. Job analysis is to identify the duties and needed skills. Then, job description and person specification are drafted. It advertises internally and externally and shortlists fairly. This is followed by interviews and evaluation of the appropriate candidate after which the selected candidate is successfully selected and recruited.</a:t>
            </a:r>
          </a:p>
        </p:txBody>
      </p:sp>
      <p:sp>
        <p:nvSpPr>
          <p:cNvPr id="4" name="Slide Number Placeholder 3"/>
          <p:cNvSpPr>
            <a:spLocks noGrp="1"/>
          </p:cNvSpPr>
          <p:nvPr>
            <p:ph type="sldNum" sz="quarter" idx="5"/>
          </p:nvPr>
        </p:nvSpPr>
        <p:spPr/>
        <p:txBody>
          <a:bodyPr/>
          <a:lstStyle/>
          <a:p>
            <a:fld id="{6336304E-FDE3-4B4F-A3B7-EBE87F3FA5E2}" type="slidenum">
              <a:rPr lang="en-US" noProof="0" smtClean="0"/>
              <a:t>5</a:t>
            </a:fld>
            <a:endParaRPr lang="en-US" noProof="0" dirty="0"/>
          </a:p>
        </p:txBody>
      </p:sp>
    </p:spTree>
    <p:extLst>
      <p:ext uri="{BB962C8B-B14F-4D97-AF65-F5344CB8AC3E}">
        <p14:creationId xmlns:p14="http://schemas.microsoft.com/office/powerpoint/2010/main" val="25565836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Job analysis assists Sainsbury’s in having a clear understanding of what a position demands. It concerns the key tasks, competencies, and qualifications of the position. In the case of the Project Manager position, this will involve coordinating major transformation projects, team leadership, and goal accomplishment. It is also concerned with planning, risk, and evaluation control. Proper job analysis is done to ensure that the job fits the business requirements and used to help hire the most qualified people to do the job.</a:t>
            </a:r>
          </a:p>
        </p:txBody>
      </p:sp>
      <p:sp>
        <p:nvSpPr>
          <p:cNvPr id="4" name="Slide Number Placeholder 3"/>
          <p:cNvSpPr>
            <a:spLocks noGrp="1"/>
          </p:cNvSpPr>
          <p:nvPr>
            <p:ph type="sldNum" sz="quarter" idx="5"/>
          </p:nvPr>
        </p:nvSpPr>
        <p:spPr/>
        <p:txBody>
          <a:bodyPr/>
          <a:lstStyle/>
          <a:p>
            <a:fld id="{6336304E-FDE3-4B4F-A3B7-EBE87F3FA5E2}" type="slidenum">
              <a:rPr lang="en-US" noProof="0" smtClean="0"/>
              <a:t>6</a:t>
            </a:fld>
            <a:endParaRPr lang="en-US" noProof="0" dirty="0"/>
          </a:p>
        </p:txBody>
      </p:sp>
    </p:spTree>
    <p:extLst>
      <p:ext uri="{BB962C8B-B14F-4D97-AF65-F5344CB8AC3E}">
        <p14:creationId xmlns:p14="http://schemas.microsoft.com/office/powerpoint/2010/main" val="291064785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job description provides descriptive details about the job. In the case of the Project Manager at Sainsbury’s, it involves the determination of digital transformation, budget management, and timelines and communication. The person needs to ensure that the projects meet his or her performance and sustainability objectives. Other tasks like building group spirit and lifelong learning are also described. With a clear job description, what the applicant will expect will be identified, and helps in fair recruitment decisions.</a:t>
            </a:r>
          </a:p>
        </p:txBody>
      </p:sp>
      <p:sp>
        <p:nvSpPr>
          <p:cNvPr id="4" name="Slide Number Placeholder 3"/>
          <p:cNvSpPr>
            <a:spLocks noGrp="1"/>
          </p:cNvSpPr>
          <p:nvPr>
            <p:ph type="sldNum" sz="quarter" idx="5"/>
          </p:nvPr>
        </p:nvSpPr>
        <p:spPr/>
        <p:txBody>
          <a:bodyPr/>
          <a:lstStyle/>
          <a:p>
            <a:fld id="{6336304E-FDE3-4B4F-A3B7-EBE87F3FA5E2}" type="slidenum">
              <a:rPr lang="en-US" noProof="0" smtClean="0"/>
              <a:t>7</a:t>
            </a:fld>
            <a:endParaRPr lang="en-US" noProof="0" dirty="0"/>
          </a:p>
        </p:txBody>
      </p:sp>
    </p:spTree>
    <p:extLst>
      <p:ext uri="{BB962C8B-B14F-4D97-AF65-F5344CB8AC3E}">
        <p14:creationId xmlns:p14="http://schemas.microsoft.com/office/powerpoint/2010/main" val="28615824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Person specification defines the job qualities, qualifications and ability. Under this Project Manager job, Sainsbury’s asks a candidate to possess a business or management degree, as well as experience in project management. It requires close communication, leadership and problem-solving attributes. He/she also needs to be flexible, be </a:t>
            </a:r>
            <a:r>
              <a:rPr lang="en-US" dirty="0" err="1"/>
              <a:t>organised</a:t>
            </a:r>
            <a:r>
              <a:rPr lang="en-US" dirty="0"/>
              <a:t> and team player. An effective person specification will also help Sainsbury’s to acquire the correct and individuals who suit best in the workplace and the </a:t>
            </a:r>
            <a:r>
              <a:rPr lang="en-US" dirty="0" err="1"/>
              <a:t>organisation</a:t>
            </a:r>
            <a:r>
              <a:rPr lang="en-US" dirty="0"/>
              <a:t>.</a:t>
            </a:r>
          </a:p>
        </p:txBody>
      </p:sp>
      <p:sp>
        <p:nvSpPr>
          <p:cNvPr id="4" name="Slide Number Placeholder 3"/>
          <p:cNvSpPr>
            <a:spLocks noGrp="1"/>
          </p:cNvSpPr>
          <p:nvPr>
            <p:ph type="sldNum" sz="quarter" idx="5"/>
          </p:nvPr>
        </p:nvSpPr>
        <p:spPr/>
        <p:txBody>
          <a:bodyPr/>
          <a:lstStyle/>
          <a:p>
            <a:fld id="{6336304E-FDE3-4B4F-A3B7-EBE87F3FA5E2}" type="slidenum">
              <a:rPr lang="en-US" noProof="0" smtClean="0"/>
              <a:t>8</a:t>
            </a:fld>
            <a:endParaRPr lang="en-US" noProof="0" dirty="0"/>
          </a:p>
        </p:txBody>
      </p:sp>
    </p:spTree>
    <p:extLst>
      <p:ext uri="{BB962C8B-B14F-4D97-AF65-F5344CB8AC3E}">
        <p14:creationId xmlns:p14="http://schemas.microsoft.com/office/powerpoint/2010/main" val="36849163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structured interview is whereby the candidates will be asked the same type questions one after another. This makes it fair and equal. It helps the Sainsbury’s to focus on applicants easily as well as reduce the bias. An example would be, would you explain an instance when working on a successful project. Such interview is effective in the practical positions that include project manager as it is oriented on the significant aspects. It also offers measurable outcomes that are also reviewed in a fair manner.</a:t>
            </a:r>
          </a:p>
        </p:txBody>
      </p:sp>
      <p:sp>
        <p:nvSpPr>
          <p:cNvPr id="4" name="Slide Number Placeholder 3"/>
          <p:cNvSpPr>
            <a:spLocks noGrp="1"/>
          </p:cNvSpPr>
          <p:nvPr>
            <p:ph type="sldNum" sz="quarter" idx="5"/>
          </p:nvPr>
        </p:nvSpPr>
        <p:spPr/>
        <p:txBody>
          <a:bodyPr/>
          <a:lstStyle/>
          <a:p>
            <a:fld id="{6336304E-FDE3-4B4F-A3B7-EBE87F3FA5E2}" type="slidenum">
              <a:rPr lang="en-US" noProof="0" smtClean="0"/>
              <a:t>9</a:t>
            </a:fld>
            <a:endParaRPr lang="en-US" noProof="0" dirty="0"/>
          </a:p>
        </p:txBody>
      </p:sp>
    </p:spTree>
    <p:extLst>
      <p:ext uri="{BB962C8B-B14F-4D97-AF65-F5344CB8AC3E}">
        <p14:creationId xmlns:p14="http://schemas.microsoft.com/office/powerpoint/2010/main" val="52484970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panel interview involves more than one interviewer, which includes the HR manager, the project lead, and the operations director. The interviewers can ask questions depending on their area of expertise and this provides a complete profile of the candidate. This would help </a:t>
            </a:r>
            <a:r>
              <a:rPr lang="en-US" dirty="0" err="1"/>
              <a:t>minimise</a:t>
            </a:r>
            <a:r>
              <a:rPr lang="en-US" dirty="0"/>
              <a:t> personal bias and make sure that the selection is fair. It is particularly handy with senior positions. It also enables Sainsbury’s to test the communication and leadership skills of the candidate, especially how he or she responds to pressure and deal with various individuals.</a:t>
            </a:r>
          </a:p>
        </p:txBody>
      </p:sp>
      <p:sp>
        <p:nvSpPr>
          <p:cNvPr id="4" name="Slide Number Placeholder 3"/>
          <p:cNvSpPr>
            <a:spLocks noGrp="1"/>
          </p:cNvSpPr>
          <p:nvPr>
            <p:ph type="sldNum" sz="quarter" idx="5"/>
          </p:nvPr>
        </p:nvSpPr>
        <p:spPr/>
        <p:txBody>
          <a:bodyPr/>
          <a:lstStyle/>
          <a:p>
            <a:fld id="{6336304E-FDE3-4B4F-A3B7-EBE87F3FA5E2}" type="slidenum">
              <a:rPr lang="en-US" noProof="0" smtClean="0"/>
              <a:t>10</a:t>
            </a:fld>
            <a:endParaRPr lang="en-US" noProof="0" dirty="0"/>
          </a:p>
        </p:txBody>
      </p:sp>
    </p:spTree>
    <p:extLst>
      <p:ext uri="{BB962C8B-B14F-4D97-AF65-F5344CB8AC3E}">
        <p14:creationId xmlns:p14="http://schemas.microsoft.com/office/powerpoint/2010/main" val="25993207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competency-based interview, the interviewer questions candidates to provide actual instances of previous experiences. Questions such as ‘Describe a moment when you dealt with conflict within a project team’ assist in demonstrating how an individual </a:t>
            </a:r>
            <a:r>
              <a:rPr lang="en-US" dirty="0" err="1"/>
              <a:t>utilises</a:t>
            </a:r>
            <a:r>
              <a:rPr lang="en-US" dirty="0"/>
              <a:t> his abilities in real life scenarios. The method assists Sainsbury’s in </a:t>
            </a:r>
            <a:r>
              <a:rPr lang="en-US" dirty="0" err="1"/>
              <a:t>recognising</a:t>
            </a:r>
            <a:r>
              <a:rPr lang="en-US" dirty="0"/>
              <a:t> such qualities as leadership, teamwork, and problem-solving. It also makes sure that the </a:t>
            </a:r>
            <a:r>
              <a:rPr lang="en-US" dirty="0" err="1"/>
              <a:t>behaviour</a:t>
            </a:r>
            <a:r>
              <a:rPr lang="en-US" dirty="0"/>
              <a:t> of a candidate aligns with the company values of teamwork, respect and accountability.</a:t>
            </a:r>
          </a:p>
        </p:txBody>
      </p:sp>
      <p:sp>
        <p:nvSpPr>
          <p:cNvPr id="4" name="Slide Number Placeholder 3"/>
          <p:cNvSpPr>
            <a:spLocks noGrp="1"/>
          </p:cNvSpPr>
          <p:nvPr>
            <p:ph type="sldNum" sz="quarter" idx="5"/>
          </p:nvPr>
        </p:nvSpPr>
        <p:spPr/>
        <p:txBody>
          <a:bodyPr/>
          <a:lstStyle/>
          <a:p>
            <a:fld id="{6336304E-FDE3-4B4F-A3B7-EBE87F3FA5E2}" type="slidenum">
              <a:rPr lang="en-US" noProof="0" smtClean="0"/>
              <a:t>11</a:t>
            </a:fld>
            <a:endParaRPr lang="en-US" noProof="0" dirty="0"/>
          </a:p>
        </p:txBody>
      </p:sp>
    </p:spTree>
    <p:extLst>
      <p:ext uri="{BB962C8B-B14F-4D97-AF65-F5344CB8AC3E}">
        <p14:creationId xmlns:p14="http://schemas.microsoft.com/office/powerpoint/2010/main" val="119253140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interviews can be enhanced through various methods of questioning. Probing questions assist in digging more, whilst open ended questions foster debate. Socratic questions assist in determining how the candidates think and make decisions. One should avoid leading questions as they are capable of manipulating responses. A combination of these methods will enable Sainsbury’s to get a clear picture of the strengths and weaknesses of each candidate and enable an interviewer to make sound decisions regarding hiring.</a:t>
            </a:r>
          </a:p>
        </p:txBody>
      </p:sp>
      <p:sp>
        <p:nvSpPr>
          <p:cNvPr id="4" name="Slide Number Placeholder 3"/>
          <p:cNvSpPr>
            <a:spLocks noGrp="1"/>
          </p:cNvSpPr>
          <p:nvPr>
            <p:ph type="sldNum" sz="quarter" idx="5"/>
          </p:nvPr>
        </p:nvSpPr>
        <p:spPr/>
        <p:txBody>
          <a:bodyPr/>
          <a:lstStyle/>
          <a:p>
            <a:fld id="{6336304E-FDE3-4B4F-A3B7-EBE87F3FA5E2}" type="slidenum">
              <a:rPr lang="en-US" noProof="0" smtClean="0"/>
              <a:t>12</a:t>
            </a:fld>
            <a:endParaRPr lang="en-US" noProof="0" dirty="0"/>
          </a:p>
        </p:txBody>
      </p:sp>
    </p:spTree>
    <p:extLst>
      <p:ext uri="{BB962C8B-B14F-4D97-AF65-F5344CB8AC3E}">
        <p14:creationId xmlns:p14="http://schemas.microsoft.com/office/powerpoint/2010/main" val="122898058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Face-to-face interviews and online interviews both have their strengths and limitations. Face-to-face interviews enable greater observation of bodily cues and establish closer relationships. They are, however, time consuming and involve a lot of travel. Online interviews are time-saving and convenient and require internet connection. The combination of both online and face to face interviews at the initial stages and final rounds can help Sainsbury’s make the process efficient and fair to every candidate.</a:t>
            </a:r>
          </a:p>
        </p:txBody>
      </p:sp>
      <p:sp>
        <p:nvSpPr>
          <p:cNvPr id="4" name="Slide Number Placeholder 3"/>
          <p:cNvSpPr>
            <a:spLocks noGrp="1"/>
          </p:cNvSpPr>
          <p:nvPr>
            <p:ph type="sldNum" sz="quarter" idx="5"/>
          </p:nvPr>
        </p:nvSpPr>
        <p:spPr/>
        <p:txBody>
          <a:bodyPr/>
          <a:lstStyle/>
          <a:p>
            <a:fld id="{6336304E-FDE3-4B4F-A3B7-EBE87F3FA5E2}" type="slidenum">
              <a:rPr lang="en-US" noProof="0" smtClean="0"/>
              <a:t>13</a:t>
            </a:fld>
            <a:endParaRPr lang="en-US" noProof="0" dirty="0"/>
          </a:p>
        </p:txBody>
      </p:sp>
    </p:spTree>
    <p:extLst>
      <p:ext uri="{BB962C8B-B14F-4D97-AF65-F5344CB8AC3E}">
        <p14:creationId xmlns:p14="http://schemas.microsoft.com/office/powerpoint/2010/main" val="170415667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recruitment and selection play a central role in the reformation of business at Sainsbury’s. Through conducting effective job analysis, job descriptions and person specifications, the company can get the right person to fill the vacancy. The structured and competency-based interviews are structured to give fairness and consistency. There is flexibility in the use of online and face-to-face interviews. A good recruitment process can enable Sainsbury’s to bring in competent employees capable of spearheading change and making the firm successful in the long run.</a:t>
            </a:r>
          </a:p>
        </p:txBody>
      </p:sp>
      <p:sp>
        <p:nvSpPr>
          <p:cNvPr id="4" name="Slide Number Placeholder 3"/>
          <p:cNvSpPr>
            <a:spLocks noGrp="1"/>
          </p:cNvSpPr>
          <p:nvPr>
            <p:ph type="sldNum" sz="quarter" idx="5"/>
          </p:nvPr>
        </p:nvSpPr>
        <p:spPr/>
        <p:txBody>
          <a:bodyPr/>
          <a:lstStyle/>
          <a:p>
            <a:fld id="{6336304E-FDE3-4B4F-A3B7-EBE87F3FA5E2}" type="slidenum">
              <a:rPr lang="en-US" noProof="0" smtClean="0"/>
              <a:t>14</a:t>
            </a:fld>
            <a:endParaRPr lang="en-US" noProof="0" dirty="0"/>
          </a:p>
        </p:txBody>
      </p:sp>
    </p:spTree>
    <p:extLst>
      <p:ext uri="{BB962C8B-B14F-4D97-AF65-F5344CB8AC3E}">
        <p14:creationId xmlns:p14="http://schemas.microsoft.com/office/powerpoint/2010/main" val="385099105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svg"/><Relationship Id="rId7" Type="http://schemas.openxmlformats.org/officeDocument/2006/relationships/image" Target="../media/image7.svg"/><Relationship Id="rId2" Type="http://schemas.openxmlformats.org/officeDocument/2006/relationships/image" Target="../media/image2.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5.svg"/><Relationship Id="rId4" Type="http://schemas.openxmlformats.org/officeDocument/2006/relationships/image" Target="../media/image4.png"/></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10.svg"/><Relationship Id="rId7" Type="http://schemas.openxmlformats.org/officeDocument/2006/relationships/image" Target="../media/image5.svg"/><Relationship Id="rId2" Type="http://schemas.openxmlformats.org/officeDocument/2006/relationships/image" Target="../media/image9.png"/><Relationship Id="rId1" Type="http://schemas.openxmlformats.org/officeDocument/2006/relationships/slideMaster" Target="../slideMasters/slideMaster1.xml"/><Relationship Id="rId6" Type="http://schemas.openxmlformats.org/officeDocument/2006/relationships/image" Target="../media/image4.png"/><Relationship Id="rId5" Type="http://schemas.openxmlformats.org/officeDocument/2006/relationships/image" Target="../media/image7.svg"/><Relationship Id="rId4" Type="http://schemas.openxmlformats.org/officeDocument/2006/relationships/image" Target="../media/image6.png"/></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5.svg"/><Relationship Id="rId7" Type="http://schemas.openxmlformats.org/officeDocument/2006/relationships/image" Target="../media/image7.sv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13.svg"/><Relationship Id="rId4" Type="http://schemas.openxmlformats.org/officeDocument/2006/relationships/image" Target="../media/image12.png"/></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7.svg"/><Relationship Id="rId7" Type="http://schemas.openxmlformats.org/officeDocument/2006/relationships/image" Target="../media/image5.svg"/><Relationship Id="rId2" Type="http://schemas.openxmlformats.org/officeDocument/2006/relationships/image" Target="../media/image6.png"/><Relationship Id="rId1" Type="http://schemas.openxmlformats.org/officeDocument/2006/relationships/slideMaster" Target="../slideMasters/slideMaster1.xml"/><Relationship Id="rId6" Type="http://schemas.openxmlformats.org/officeDocument/2006/relationships/image" Target="../media/image4.png"/><Relationship Id="rId5" Type="http://schemas.openxmlformats.org/officeDocument/2006/relationships/image" Target="../media/image15.svg"/><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svg"/><Relationship Id="rId7" Type="http://schemas.openxmlformats.org/officeDocument/2006/relationships/image" Target="../media/image5.svg"/><Relationship Id="rId2" Type="http://schemas.openxmlformats.org/officeDocument/2006/relationships/image" Target="../media/image2.png"/><Relationship Id="rId1" Type="http://schemas.openxmlformats.org/officeDocument/2006/relationships/slideMaster" Target="../slideMasters/slideMaster1.xml"/><Relationship Id="rId6" Type="http://schemas.openxmlformats.org/officeDocument/2006/relationships/image" Target="../media/image4.png"/><Relationship Id="rId5" Type="http://schemas.openxmlformats.org/officeDocument/2006/relationships/image" Target="../media/image13.svg"/><Relationship Id="rId4" Type="http://schemas.openxmlformats.org/officeDocument/2006/relationships/image" Target="../media/image12.png"/></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FD93970-B13A-F96D-A4B1-3A1EE7484106}"/>
              </a:ext>
            </a:extLst>
          </p:cNvPr>
          <p:cNvPicPr>
            <a:picLocks noChangeAspect="1"/>
          </p:cNvPicPr>
          <p:nvPr userDrawn="1"/>
        </p:nvPicPr>
        <p:blipFill>
          <a:blip r:embed="rId2"/>
          <a:srcRect/>
          <a:stretch/>
        </p:blipFill>
        <p:spPr>
          <a:xfrm>
            <a:off x="1" y="0"/>
            <a:ext cx="12202379" cy="6857999"/>
          </a:xfrm>
          <a:prstGeom prst="rect">
            <a:avLst/>
          </a:prstGeom>
        </p:spPr>
      </p:pic>
      <p:sp>
        <p:nvSpPr>
          <p:cNvPr id="2" name="Title 1">
            <a:extLst>
              <a:ext uri="{FF2B5EF4-FFF2-40B4-BE49-F238E27FC236}">
                <a16:creationId xmlns:a16="http://schemas.microsoft.com/office/drawing/2014/main" id="{2456FD49-C258-4333-9422-358C976A341C}"/>
              </a:ext>
            </a:extLst>
          </p:cNvPr>
          <p:cNvSpPr>
            <a:spLocks noGrp="1"/>
          </p:cNvSpPr>
          <p:nvPr>
            <p:ph type="ctrTitle"/>
          </p:nvPr>
        </p:nvSpPr>
        <p:spPr>
          <a:xfrm>
            <a:off x="612648" y="502920"/>
            <a:ext cx="10954512" cy="3246120"/>
          </a:xfrm>
        </p:spPr>
        <p:txBody>
          <a:bodyPr anchor="b">
            <a:noAutofit/>
          </a:bodyPr>
          <a:lstStyle>
            <a:lvl1pPr algn="ctr">
              <a:defRPr sz="6600" b="1" i="0" cap="none" baseline="0">
                <a:solidFill>
                  <a:schemeClr val="accent2">
                    <a:lumMod val="25000"/>
                  </a:schemeClr>
                </a:solidFill>
                <a:latin typeface="+mj-lt"/>
              </a:defRPr>
            </a:lvl1pPr>
          </a:lstStyle>
          <a:p>
            <a:r>
              <a:rPr lang="en-US" noProof="0"/>
              <a:t>Click to edit Master title style</a:t>
            </a:r>
            <a:endParaRPr lang="en-US" noProof="0" dirty="0"/>
          </a:p>
        </p:txBody>
      </p:sp>
      <p:sp>
        <p:nvSpPr>
          <p:cNvPr id="3" name="Subtitle 2">
            <a:extLst>
              <a:ext uri="{FF2B5EF4-FFF2-40B4-BE49-F238E27FC236}">
                <a16:creationId xmlns:a16="http://schemas.microsoft.com/office/drawing/2014/main" id="{59758E15-A93D-4FB9-843D-1490E27A151B}"/>
              </a:ext>
            </a:extLst>
          </p:cNvPr>
          <p:cNvSpPr>
            <a:spLocks noGrp="1"/>
          </p:cNvSpPr>
          <p:nvPr>
            <p:ph type="subTitle" idx="1"/>
          </p:nvPr>
        </p:nvSpPr>
        <p:spPr>
          <a:xfrm>
            <a:off x="612648" y="3758183"/>
            <a:ext cx="10954512" cy="1307592"/>
          </a:xfrm>
        </p:spPr>
        <p:txBody>
          <a:bodyPr>
            <a:noAutofit/>
          </a:bodyPr>
          <a:lstStyle>
            <a:lvl1pPr marL="0" indent="0" algn="ctr">
              <a:buNone/>
              <a:defRPr sz="3200" b="0" cap="all" baseline="0">
                <a:solidFill>
                  <a:schemeClr val="accent2">
                    <a:lumMod val="25000"/>
                  </a:schemeClr>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endParaRPr lang="en-US" noProof="0" dirty="0"/>
          </a:p>
        </p:txBody>
      </p:sp>
    </p:spTree>
    <p:extLst>
      <p:ext uri="{BB962C8B-B14F-4D97-AF65-F5344CB8AC3E}">
        <p14:creationId xmlns:p14="http://schemas.microsoft.com/office/powerpoint/2010/main" val="33884962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01">
    <p:bg>
      <p:bgPr>
        <a:gradFill>
          <a:gsLst>
            <a:gs pos="33000">
              <a:schemeClr val="bg2"/>
            </a:gs>
            <a:gs pos="59000">
              <a:schemeClr val="tx2">
                <a:lumMod val="90000"/>
                <a:alpha val="65163"/>
              </a:schemeClr>
            </a:gs>
          </a:gsLst>
          <a:lin ang="78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57BD59-35CC-9BB3-8621-6FA3356F81AA}"/>
              </a:ext>
            </a:extLst>
          </p:cNvPr>
          <p:cNvSpPr>
            <a:spLocks noGrp="1"/>
          </p:cNvSpPr>
          <p:nvPr>
            <p:ph type="title"/>
          </p:nvPr>
        </p:nvSpPr>
        <p:spPr>
          <a:xfrm>
            <a:off x="1078992" y="850392"/>
            <a:ext cx="3913632" cy="4800600"/>
          </a:xfrm>
        </p:spPr>
        <p:txBody>
          <a:bodyPr/>
          <a:lstStyle>
            <a:lvl1pPr>
              <a:defRPr>
                <a:solidFill>
                  <a:schemeClr val="accent2">
                    <a:lumMod val="25000"/>
                  </a:schemeClr>
                </a:solidFill>
                <a:latin typeface="+mj-lt"/>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772710C-A212-1B12-06CD-FA2A14F89D68}"/>
              </a:ext>
            </a:extLst>
          </p:cNvPr>
          <p:cNvSpPr>
            <a:spLocks noGrp="1"/>
          </p:cNvSpPr>
          <p:nvPr>
            <p:ph idx="1"/>
          </p:nvPr>
        </p:nvSpPr>
        <p:spPr>
          <a:xfrm>
            <a:off x="5358384" y="1965960"/>
            <a:ext cx="4050792" cy="2953512"/>
          </a:xfrm>
        </p:spPr>
        <p:txBody>
          <a:bodyPr anchor="ctr" anchorCtr="0"/>
          <a:lstStyle>
            <a:lvl1pPr>
              <a:defRPr cap="all" baseline="0">
                <a:solidFill>
                  <a:schemeClr val="accent2">
                    <a:lumMod val="25000"/>
                  </a:schemeClr>
                </a:solidFill>
              </a:defRPr>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C56EB0F-63C8-5F75-A333-3413A9DC6F76}"/>
              </a:ext>
            </a:extLst>
          </p:cNvPr>
          <p:cNvSpPr>
            <a:spLocks noGrp="1"/>
          </p:cNvSpPr>
          <p:nvPr>
            <p:ph type="dt" sz="half" idx="10"/>
          </p:nvPr>
        </p:nvSpPr>
        <p:spPr/>
        <p:txBody>
          <a:bodyPr/>
          <a:lstStyle/>
          <a:p>
            <a:r>
              <a:rPr lang="en-US"/>
              <a:t>8/6/20XX</a:t>
            </a:r>
            <a:endParaRPr lang="en-US" dirty="0"/>
          </a:p>
        </p:txBody>
      </p:sp>
      <p:sp>
        <p:nvSpPr>
          <p:cNvPr id="5" name="Footer Placeholder 4">
            <a:extLst>
              <a:ext uri="{FF2B5EF4-FFF2-40B4-BE49-F238E27FC236}">
                <a16:creationId xmlns:a16="http://schemas.microsoft.com/office/drawing/2014/main" id="{4D4DE333-25B4-E092-1CC4-C3D20BA2516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F1AF200-E81F-A326-0EDB-4B93C71D9BF4}"/>
              </a:ext>
            </a:extLst>
          </p:cNvPr>
          <p:cNvSpPr>
            <a:spLocks noGrp="1"/>
          </p:cNvSpPr>
          <p:nvPr>
            <p:ph type="sldNum" sz="quarter" idx="12"/>
          </p:nvPr>
        </p:nvSpPr>
        <p:spPr/>
        <p:txBody>
          <a:bodyPr/>
          <a:lstStyle/>
          <a:p>
            <a:fld id="{CBD12358-51D2-46B3-9BDE-DF29528B9454}" type="slidenum">
              <a:rPr lang="en-US" smtClean="0"/>
              <a:t>‹#›</a:t>
            </a:fld>
            <a:endParaRPr lang="en-US" dirty="0"/>
          </a:p>
        </p:txBody>
      </p:sp>
      <p:sp>
        <p:nvSpPr>
          <p:cNvPr id="7" name="Rounded Rectangle 4">
            <a:extLst>
              <a:ext uri="{FF2B5EF4-FFF2-40B4-BE49-F238E27FC236}">
                <a16:creationId xmlns:a16="http://schemas.microsoft.com/office/drawing/2014/main" id="{906EB944-76A9-6F98-104E-59CD34F5CF94}"/>
              </a:ext>
            </a:extLst>
          </p:cNvPr>
          <p:cNvSpPr/>
          <p:nvPr userDrawn="1"/>
        </p:nvSpPr>
        <p:spPr>
          <a:xfrm>
            <a:off x="256674" y="256674"/>
            <a:ext cx="11678651" cy="6352673"/>
          </a:xfrm>
          <a:prstGeom prst="roundRect">
            <a:avLst>
              <a:gd name="adj" fmla="val 4303"/>
            </a:avLst>
          </a:prstGeom>
          <a:noFill/>
          <a:ln w="1905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7">
            <a:extLst>
              <a:ext uri="{FF2B5EF4-FFF2-40B4-BE49-F238E27FC236}">
                <a16:creationId xmlns:a16="http://schemas.microsoft.com/office/drawing/2014/main" id="{898C8E3F-6992-0D8A-CCA1-3DD2C147AA81}"/>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t="14756"/>
          <a:stretch/>
        </p:blipFill>
        <p:spPr>
          <a:xfrm>
            <a:off x="8853067" y="1"/>
            <a:ext cx="1875091" cy="1605320"/>
          </a:xfrm>
          <a:prstGeom prst="rect">
            <a:avLst/>
          </a:prstGeom>
        </p:spPr>
      </p:pic>
      <p:pic>
        <p:nvPicPr>
          <p:cNvPr id="13" name="Picture 7">
            <a:extLst>
              <a:ext uri="{FF2B5EF4-FFF2-40B4-BE49-F238E27FC236}">
                <a16:creationId xmlns:a16="http://schemas.microsoft.com/office/drawing/2014/main" id="{4417AC45-4CB7-72E8-3723-B1A3D81FB6EF}"/>
              </a:ext>
            </a:extLst>
          </p:cNvPr>
          <p:cNvPicPr>
            <a:picLocks noChangeAspect="1"/>
          </p:cNvPicPr>
          <p:nvPr userDrawn="1"/>
        </p:nvPicPr>
        <p:blipFill>
          <a:blip r:embed="rId2">
            <a:extLst>
              <a:ext uri="{96DAC541-7B7A-43D3-8B79-37D633B846F1}">
                <asvg:svgBlip xmlns:asvg="http://schemas.microsoft.com/office/drawing/2016/SVG/main" r:embed="rId3"/>
              </a:ext>
            </a:extLst>
          </a:blip>
          <a:srcRect/>
          <a:stretch/>
        </p:blipFill>
        <p:spPr>
          <a:xfrm>
            <a:off x="713775" y="5533690"/>
            <a:ext cx="493392" cy="495528"/>
          </a:xfrm>
          <a:prstGeom prst="rect">
            <a:avLst/>
          </a:prstGeom>
        </p:spPr>
      </p:pic>
      <p:pic>
        <p:nvPicPr>
          <p:cNvPr id="15" name="Graphic 14">
            <a:extLst>
              <a:ext uri="{FF2B5EF4-FFF2-40B4-BE49-F238E27FC236}">
                <a16:creationId xmlns:a16="http://schemas.microsoft.com/office/drawing/2014/main" id="{AE5941EF-B160-313A-DA99-73C86EDC4C17}"/>
              </a:ext>
            </a:extLst>
          </p:cNvPr>
          <p:cNvPicPr>
            <a:picLocks noChangeAspect="1"/>
          </p:cNvPicPr>
          <p:nvPr userDrawn="1"/>
        </p:nvPicPr>
        <p:blipFill rotWithShape="1">
          <a:blip r:embed="rId4">
            <a:extLst>
              <a:ext uri="{96DAC541-7B7A-43D3-8B79-37D633B846F1}">
                <asvg:svgBlip xmlns:asvg="http://schemas.microsoft.com/office/drawing/2016/SVG/main" r:embed="rId5"/>
              </a:ext>
            </a:extLst>
          </a:blip>
          <a:srcRect r="46794"/>
          <a:stretch/>
        </p:blipFill>
        <p:spPr>
          <a:xfrm>
            <a:off x="10316909" y="2723673"/>
            <a:ext cx="1875091" cy="3600981"/>
          </a:xfrm>
          <a:prstGeom prst="rect">
            <a:avLst/>
          </a:prstGeom>
        </p:spPr>
      </p:pic>
      <p:pic>
        <p:nvPicPr>
          <p:cNvPr id="17" name="Graphic 16">
            <a:extLst>
              <a:ext uri="{FF2B5EF4-FFF2-40B4-BE49-F238E27FC236}">
                <a16:creationId xmlns:a16="http://schemas.microsoft.com/office/drawing/2014/main" id="{EEC16221-5852-F1A3-24D1-8EF5E907173A}"/>
              </a:ext>
            </a:extLst>
          </p:cNvPr>
          <p:cNvPicPr>
            <a:picLocks noChangeAspect="1"/>
          </p:cNvPicPr>
          <p:nvPr userDrawn="1"/>
        </p:nvPicPr>
        <p:blipFill rotWithShape="1">
          <a:blip r:embed="rId4">
            <a:extLst>
              <a:ext uri="{96DAC541-7B7A-43D3-8B79-37D633B846F1}">
                <asvg:svgBlip xmlns:asvg="http://schemas.microsoft.com/office/drawing/2016/SVG/main" r:embed="rId5"/>
              </a:ext>
            </a:extLst>
          </a:blip>
          <a:srcRect b="41791"/>
          <a:stretch/>
        </p:blipFill>
        <p:spPr>
          <a:xfrm>
            <a:off x="3497179" y="6324654"/>
            <a:ext cx="910220" cy="541368"/>
          </a:xfrm>
          <a:prstGeom prst="rect">
            <a:avLst/>
          </a:prstGeom>
        </p:spPr>
      </p:pic>
      <p:pic>
        <p:nvPicPr>
          <p:cNvPr id="19" name="Graphic 18">
            <a:extLst>
              <a:ext uri="{FF2B5EF4-FFF2-40B4-BE49-F238E27FC236}">
                <a16:creationId xmlns:a16="http://schemas.microsoft.com/office/drawing/2014/main" id="{5D8B34C3-E35E-0B4E-1F8E-59C449A3C8DD}"/>
              </a:ext>
            </a:extLst>
          </p:cNvPr>
          <p:cNvPicPr>
            <a:picLocks noChangeAspect="1"/>
          </p:cNvPicPr>
          <p:nvPr userDrawn="1"/>
        </p:nvPicPr>
        <p:blipFill rotWithShape="1">
          <a:blip r:embed="rId6">
            <a:extLst>
              <a:ext uri="{96DAC541-7B7A-43D3-8B79-37D633B846F1}">
                <asvg:svgBlip xmlns:asvg="http://schemas.microsoft.com/office/drawing/2016/SVG/main" r:embed="rId7"/>
              </a:ext>
            </a:extLst>
          </a:blip>
          <a:srcRect t="31904"/>
          <a:stretch/>
        </p:blipFill>
        <p:spPr>
          <a:xfrm>
            <a:off x="1601212" y="0"/>
            <a:ext cx="1032928" cy="718708"/>
          </a:xfrm>
          <a:prstGeom prst="rect">
            <a:avLst/>
          </a:prstGeom>
        </p:spPr>
      </p:pic>
    </p:spTree>
    <p:extLst>
      <p:ext uri="{BB962C8B-B14F-4D97-AF65-F5344CB8AC3E}">
        <p14:creationId xmlns:p14="http://schemas.microsoft.com/office/powerpoint/2010/main" val="36578555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break 01">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51FEFCE-5DDA-D353-F1BF-36752F5F079A}"/>
              </a:ext>
            </a:extLst>
          </p:cNvPr>
          <p:cNvPicPr>
            <a:picLocks noChangeAspect="1"/>
          </p:cNvPicPr>
          <p:nvPr userDrawn="1"/>
        </p:nvPicPr>
        <p:blipFill>
          <a:blip r:embed="rId2"/>
          <a:srcRect/>
          <a:stretch/>
        </p:blipFill>
        <p:spPr>
          <a:xfrm>
            <a:off x="0" y="2917"/>
            <a:ext cx="12197191" cy="6855082"/>
          </a:xfrm>
          <a:prstGeom prst="rect">
            <a:avLst/>
          </a:prstGeom>
        </p:spPr>
      </p:pic>
      <p:sp>
        <p:nvSpPr>
          <p:cNvPr id="2" name="Title 1">
            <a:extLst>
              <a:ext uri="{FF2B5EF4-FFF2-40B4-BE49-F238E27FC236}">
                <a16:creationId xmlns:a16="http://schemas.microsoft.com/office/drawing/2014/main" id="{2456FD49-C258-4333-9422-358C976A341C}"/>
              </a:ext>
            </a:extLst>
          </p:cNvPr>
          <p:cNvSpPr>
            <a:spLocks noGrp="1"/>
          </p:cNvSpPr>
          <p:nvPr>
            <p:ph type="ctrTitle"/>
          </p:nvPr>
        </p:nvSpPr>
        <p:spPr>
          <a:xfrm>
            <a:off x="877824" y="1325880"/>
            <a:ext cx="10460736" cy="2286000"/>
          </a:xfrm>
        </p:spPr>
        <p:txBody>
          <a:bodyPr anchor="b">
            <a:noAutofit/>
          </a:bodyPr>
          <a:lstStyle>
            <a:lvl1pPr algn="ctr">
              <a:defRPr sz="6600" b="1" i="0" cap="none" spc="-150" baseline="0">
                <a:solidFill>
                  <a:schemeClr val="accent2">
                    <a:lumMod val="25000"/>
                  </a:schemeClr>
                </a:solidFill>
                <a:latin typeface="+mj-lt"/>
              </a:defRPr>
            </a:lvl1pPr>
          </a:lstStyle>
          <a:p>
            <a:r>
              <a:rPr lang="en-US" noProof="0"/>
              <a:t>Click to edit Master title style</a:t>
            </a:r>
            <a:endParaRPr lang="en-US" noProof="0" dirty="0"/>
          </a:p>
        </p:txBody>
      </p:sp>
      <p:sp>
        <p:nvSpPr>
          <p:cNvPr id="3" name="Subtitle 2">
            <a:extLst>
              <a:ext uri="{FF2B5EF4-FFF2-40B4-BE49-F238E27FC236}">
                <a16:creationId xmlns:a16="http://schemas.microsoft.com/office/drawing/2014/main" id="{59758E15-A93D-4FB9-843D-1490E27A151B}"/>
              </a:ext>
            </a:extLst>
          </p:cNvPr>
          <p:cNvSpPr>
            <a:spLocks noGrp="1"/>
          </p:cNvSpPr>
          <p:nvPr>
            <p:ph type="subTitle" idx="1"/>
          </p:nvPr>
        </p:nvSpPr>
        <p:spPr>
          <a:xfrm>
            <a:off x="877824" y="3749040"/>
            <a:ext cx="10460736" cy="2286000"/>
          </a:xfrm>
        </p:spPr>
        <p:txBody>
          <a:bodyPr>
            <a:noAutofit/>
          </a:bodyPr>
          <a:lstStyle>
            <a:lvl1pPr marL="0" indent="0" algn="ctr">
              <a:buNone/>
              <a:defRPr sz="3200" b="0" cap="all" baseline="0">
                <a:solidFill>
                  <a:schemeClr val="accent2">
                    <a:lumMod val="25000"/>
                  </a:schemeClr>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endParaRPr lang="en-US" noProof="0" dirty="0"/>
          </a:p>
        </p:txBody>
      </p:sp>
    </p:spTree>
    <p:extLst>
      <p:ext uri="{BB962C8B-B14F-4D97-AF65-F5344CB8AC3E}">
        <p14:creationId xmlns:p14="http://schemas.microsoft.com/office/powerpoint/2010/main" val="15027234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and content 02">
    <p:bg>
      <p:bgPr>
        <a:gradFill>
          <a:gsLst>
            <a:gs pos="33000">
              <a:schemeClr val="bg2"/>
            </a:gs>
            <a:gs pos="59000">
              <a:schemeClr val="tx2">
                <a:lumMod val="90000"/>
                <a:alpha val="65163"/>
              </a:schemeClr>
            </a:gs>
          </a:gsLst>
          <a:lin ang="19200000" scaled="0"/>
        </a:gradFill>
        <a:effectLst/>
      </p:bgPr>
    </p:bg>
    <p:spTree>
      <p:nvGrpSpPr>
        <p:cNvPr id="1" name=""/>
        <p:cNvGrpSpPr/>
        <p:nvPr/>
      </p:nvGrpSpPr>
      <p:grpSpPr>
        <a:xfrm>
          <a:off x="0" y="0"/>
          <a:ext cx="0" cy="0"/>
          <a:chOff x="0" y="0"/>
          <a:chExt cx="0" cy="0"/>
        </a:xfrm>
      </p:grpSpPr>
      <p:sp>
        <p:nvSpPr>
          <p:cNvPr id="7" name="Rounded Rectangle 3">
            <a:extLst>
              <a:ext uri="{FF2B5EF4-FFF2-40B4-BE49-F238E27FC236}">
                <a16:creationId xmlns:a16="http://schemas.microsoft.com/office/drawing/2014/main" id="{B6718ABD-4EA5-E3C5-0225-F6671DCA53AD}"/>
              </a:ext>
            </a:extLst>
          </p:cNvPr>
          <p:cNvSpPr/>
          <p:nvPr userDrawn="1"/>
        </p:nvSpPr>
        <p:spPr>
          <a:xfrm>
            <a:off x="256674" y="256674"/>
            <a:ext cx="11678651" cy="6352673"/>
          </a:xfrm>
          <a:prstGeom prst="roundRect">
            <a:avLst>
              <a:gd name="adj" fmla="val 4303"/>
            </a:avLst>
          </a:prstGeom>
          <a:noFill/>
          <a:ln w="1905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Graphic 7">
            <a:extLst>
              <a:ext uri="{FF2B5EF4-FFF2-40B4-BE49-F238E27FC236}">
                <a16:creationId xmlns:a16="http://schemas.microsoft.com/office/drawing/2014/main" id="{D721A955-CA2D-A65D-6E60-DAAAA4ACFA38}"/>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l="31050"/>
          <a:stretch/>
        </p:blipFill>
        <p:spPr>
          <a:xfrm>
            <a:off x="0" y="2887579"/>
            <a:ext cx="2432421" cy="3604662"/>
          </a:xfrm>
          <a:prstGeom prst="rect">
            <a:avLst/>
          </a:prstGeom>
        </p:spPr>
      </p:pic>
      <p:pic>
        <p:nvPicPr>
          <p:cNvPr id="9" name="Graphic 8">
            <a:extLst>
              <a:ext uri="{FF2B5EF4-FFF2-40B4-BE49-F238E27FC236}">
                <a16:creationId xmlns:a16="http://schemas.microsoft.com/office/drawing/2014/main" id="{AB70155A-604C-AD00-BE69-4505C75CE01B}"/>
              </a:ext>
            </a:extLst>
          </p:cNvPr>
          <p:cNvPicPr>
            <a:picLocks noChangeAspect="1"/>
          </p:cNvPicPr>
          <p:nvPr userDrawn="1"/>
        </p:nvPicPr>
        <p:blipFill rotWithShape="1">
          <a:blip r:embed="rId4">
            <a:extLst>
              <a:ext uri="{96DAC541-7B7A-43D3-8B79-37D633B846F1}">
                <asvg:svgBlip xmlns:asvg="http://schemas.microsoft.com/office/drawing/2016/SVG/main" r:embed="rId5"/>
              </a:ext>
            </a:extLst>
          </a:blip>
          <a:srcRect t="15874" b="-1"/>
          <a:stretch/>
        </p:blipFill>
        <p:spPr>
          <a:xfrm rot="5400000">
            <a:off x="11281284" y="2493882"/>
            <a:ext cx="1032928" cy="887899"/>
          </a:xfrm>
          <a:prstGeom prst="rect">
            <a:avLst/>
          </a:prstGeom>
        </p:spPr>
      </p:pic>
      <p:pic>
        <p:nvPicPr>
          <p:cNvPr id="10" name="Graphic 9">
            <a:extLst>
              <a:ext uri="{FF2B5EF4-FFF2-40B4-BE49-F238E27FC236}">
                <a16:creationId xmlns:a16="http://schemas.microsoft.com/office/drawing/2014/main" id="{F74D1084-EF5E-D016-13E0-1840BDFFD0AE}"/>
              </a:ext>
            </a:extLst>
          </p:cNvPr>
          <p:cNvPicPr>
            <a:picLocks noChangeAspect="1"/>
          </p:cNvPicPr>
          <p:nvPr userDrawn="1"/>
        </p:nvPicPr>
        <p:blipFill rotWithShape="1">
          <a:blip r:embed="rId6">
            <a:extLst>
              <a:ext uri="{96DAC541-7B7A-43D3-8B79-37D633B846F1}">
                <asvg:svgBlip xmlns:asvg="http://schemas.microsoft.com/office/drawing/2016/SVG/main" r:embed="rId7"/>
              </a:ext>
            </a:extLst>
          </a:blip>
          <a:srcRect b="-880"/>
          <a:stretch/>
        </p:blipFill>
        <p:spPr>
          <a:xfrm>
            <a:off x="9897978" y="5987153"/>
            <a:ext cx="490012" cy="505088"/>
          </a:xfrm>
          <a:prstGeom prst="rect">
            <a:avLst/>
          </a:prstGeom>
        </p:spPr>
      </p:pic>
      <p:sp>
        <p:nvSpPr>
          <p:cNvPr id="2" name="Title 1">
            <a:extLst>
              <a:ext uri="{FF2B5EF4-FFF2-40B4-BE49-F238E27FC236}">
                <a16:creationId xmlns:a16="http://schemas.microsoft.com/office/drawing/2014/main" id="{F657BD59-35CC-9BB3-8621-6FA3356F81AA}"/>
              </a:ext>
            </a:extLst>
          </p:cNvPr>
          <p:cNvSpPr>
            <a:spLocks noGrp="1"/>
          </p:cNvSpPr>
          <p:nvPr>
            <p:ph type="title"/>
          </p:nvPr>
        </p:nvSpPr>
        <p:spPr>
          <a:xfrm>
            <a:off x="1078992" y="365760"/>
            <a:ext cx="10277856" cy="1655064"/>
          </a:xfrm>
        </p:spPr>
        <p:txBody>
          <a:bodyPr anchor="b"/>
          <a:lstStyle>
            <a:lvl1pPr>
              <a:defRPr>
                <a:latin typeface="+mj-lt"/>
              </a:defRPr>
            </a:lvl1pPr>
          </a:lstStyle>
          <a:p>
            <a:r>
              <a:rPr lang="en-US"/>
              <a:t>Click to edit Master title style</a:t>
            </a:r>
          </a:p>
        </p:txBody>
      </p:sp>
      <p:sp>
        <p:nvSpPr>
          <p:cNvPr id="3" name="Content Placeholder 2">
            <a:extLst>
              <a:ext uri="{FF2B5EF4-FFF2-40B4-BE49-F238E27FC236}">
                <a16:creationId xmlns:a16="http://schemas.microsoft.com/office/drawing/2014/main" id="{A772710C-A212-1B12-06CD-FA2A14F89D68}"/>
              </a:ext>
            </a:extLst>
          </p:cNvPr>
          <p:cNvSpPr>
            <a:spLocks noGrp="1"/>
          </p:cNvSpPr>
          <p:nvPr>
            <p:ph idx="1"/>
          </p:nvPr>
        </p:nvSpPr>
        <p:spPr>
          <a:xfrm>
            <a:off x="3575304" y="2313432"/>
            <a:ext cx="6327648" cy="3218688"/>
          </a:xfrm>
        </p:spPr>
        <p:txBody>
          <a:bodyPr anchor="ctr"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C56EB0F-63C8-5F75-A333-3413A9DC6F76}"/>
              </a:ext>
            </a:extLst>
          </p:cNvPr>
          <p:cNvSpPr>
            <a:spLocks noGrp="1"/>
          </p:cNvSpPr>
          <p:nvPr>
            <p:ph type="dt" sz="half" idx="10"/>
          </p:nvPr>
        </p:nvSpPr>
        <p:spPr/>
        <p:txBody>
          <a:bodyPr/>
          <a:lstStyle/>
          <a:p>
            <a:r>
              <a:rPr lang="en-US"/>
              <a:t>8/6/20XX</a:t>
            </a:r>
            <a:endParaRPr lang="en-US" dirty="0"/>
          </a:p>
        </p:txBody>
      </p:sp>
      <p:sp>
        <p:nvSpPr>
          <p:cNvPr id="5" name="Footer Placeholder 4">
            <a:extLst>
              <a:ext uri="{FF2B5EF4-FFF2-40B4-BE49-F238E27FC236}">
                <a16:creationId xmlns:a16="http://schemas.microsoft.com/office/drawing/2014/main" id="{4D4DE333-25B4-E092-1CC4-C3D20BA2516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F1AF200-E81F-A326-0EDB-4B93C71D9BF4}"/>
              </a:ext>
            </a:extLst>
          </p:cNvPr>
          <p:cNvSpPr>
            <a:spLocks noGrp="1"/>
          </p:cNvSpPr>
          <p:nvPr>
            <p:ph type="sldNum" sz="quarter" idx="12"/>
          </p:nvPr>
        </p:nvSpPr>
        <p:spPr/>
        <p:txBody>
          <a:bodyPr/>
          <a:lstStyle/>
          <a:p>
            <a:fld id="{CBD12358-51D2-46B3-9BDE-DF29528B9454}" type="slidenum">
              <a:rPr lang="en-US" smtClean="0"/>
              <a:t>‹#›</a:t>
            </a:fld>
            <a:endParaRPr lang="en-US" dirty="0"/>
          </a:p>
        </p:txBody>
      </p:sp>
    </p:spTree>
    <p:extLst>
      <p:ext uri="{BB962C8B-B14F-4D97-AF65-F5344CB8AC3E}">
        <p14:creationId xmlns:p14="http://schemas.microsoft.com/office/powerpoint/2010/main" val="8890326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Section break 02">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E1B9A11-4222-BB4A-66D3-D37C79AC57C1}"/>
              </a:ext>
            </a:extLst>
          </p:cNvPr>
          <p:cNvPicPr>
            <a:picLocks noChangeAspect="1"/>
          </p:cNvPicPr>
          <p:nvPr userDrawn="1"/>
        </p:nvPicPr>
        <p:blipFill rotWithShape="1">
          <a:blip r:embed="rId2"/>
          <a:srcRect l="-1" r="21" b="21"/>
          <a:stretch/>
        </p:blipFill>
        <p:spPr>
          <a:xfrm>
            <a:off x="-2595" y="1459"/>
            <a:ext cx="12197191" cy="6855082"/>
          </a:xfrm>
          <a:prstGeom prst="rect">
            <a:avLst/>
          </a:prstGeom>
        </p:spPr>
      </p:pic>
      <p:sp>
        <p:nvSpPr>
          <p:cNvPr id="2" name="Title 1">
            <a:extLst>
              <a:ext uri="{FF2B5EF4-FFF2-40B4-BE49-F238E27FC236}">
                <a16:creationId xmlns:a16="http://schemas.microsoft.com/office/drawing/2014/main" id="{2456FD49-C258-4333-9422-358C976A341C}"/>
              </a:ext>
            </a:extLst>
          </p:cNvPr>
          <p:cNvSpPr>
            <a:spLocks noGrp="1"/>
          </p:cNvSpPr>
          <p:nvPr>
            <p:ph type="ctrTitle"/>
          </p:nvPr>
        </p:nvSpPr>
        <p:spPr>
          <a:xfrm>
            <a:off x="4654296" y="27432"/>
            <a:ext cx="7004304" cy="3566160"/>
          </a:xfrm>
        </p:spPr>
        <p:txBody>
          <a:bodyPr anchor="b">
            <a:noAutofit/>
          </a:bodyPr>
          <a:lstStyle>
            <a:lvl1pPr algn="ctr">
              <a:defRPr sz="6000" b="1" i="0" cap="none" spc="-150" baseline="0">
                <a:solidFill>
                  <a:schemeClr val="accent2">
                    <a:lumMod val="25000"/>
                  </a:schemeClr>
                </a:solidFill>
                <a:latin typeface="+mj-lt"/>
              </a:defRPr>
            </a:lvl1pPr>
          </a:lstStyle>
          <a:p>
            <a:r>
              <a:rPr lang="en-US" noProof="0"/>
              <a:t>Click to edit Master title style</a:t>
            </a:r>
            <a:endParaRPr lang="en-US" noProof="0" dirty="0"/>
          </a:p>
        </p:txBody>
      </p:sp>
      <p:sp>
        <p:nvSpPr>
          <p:cNvPr id="3" name="Subtitle 2">
            <a:extLst>
              <a:ext uri="{FF2B5EF4-FFF2-40B4-BE49-F238E27FC236}">
                <a16:creationId xmlns:a16="http://schemas.microsoft.com/office/drawing/2014/main" id="{59758E15-A93D-4FB9-843D-1490E27A151B}"/>
              </a:ext>
            </a:extLst>
          </p:cNvPr>
          <p:cNvSpPr>
            <a:spLocks noGrp="1"/>
          </p:cNvSpPr>
          <p:nvPr>
            <p:ph type="subTitle" idx="1"/>
          </p:nvPr>
        </p:nvSpPr>
        <p:spPr>
          <a:xfrm>
            <a:off x="4654295" y="3767328"/>
            <a:ext cx="7004303" cy="1161288"/>
          </a:xfrm>
        </p:spPr>
        <p:txBody>
          <a:bodyPr>
            <a:noAutofit/>
          </a:bodyPr>
          <a:lstStyle>
            <a:lvl1pPr marL="0" indent="0" algn="ctr">
              <a:buNone/>
              <a:defRPr sz="3200" b="0" cap="all" baseline="0">
                <a:solidFill>
                  <a:schemeClr val="accent2">
                    <a:lumMod val="25000"/>
                  </a:schemeClr>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endParaRPr lang="en-US" noProof="0" dirty="0"/>
          </a:p>
        </p:txBody>
      </p:sp>
    </p:spTree>
    <p:extLst>
      <p:ext uri="{BB962C8B-B14F-4D97-AF65-F5344CB8AC3E}">
        <p14:creationId xmlns:p14="http://schemas.microsoft.com/office/powerpoint/2010/main" val="33296238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wo content 01">
    <p:bg>
      <p:bgPr>
        <a:gradFill>
          <a:gsLst>
            <a:gs pos="33000">
              <a:schemeClr val="bg2"/>
            </a:gs>
            <a:gs pos="59000">
              <a:schemeClr val="tx2">
                <a:lumMod val="90000"/>
                <a:alpha val="65163"/>
              </a:schemeClr>
            </a:gs>
          </a:gsLst>
          <a:lin ang="21594000" scaled="0"/>
        </a:gradFill>
        <a:effectLst/>
      </p:bgPr>
    </p:bg>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772C86F9-080E-93F7-C7B1-F5BEAD84E36E}"/>
              </a:ext>
            </a:extLst>
          </p:cNvPr>
          <p:cNvSpPr>
            <a:spLocks noGrp="1"/>
          </p:cNvSpPr>
          <p:nvPr>
            <p:ph type="title"/>
          </p:nvPr>
        </p:nvSpPr>
        <p:spPr>
          <a:xfrm>
            <a:off x="1078992" y="365760"/>
            <a:ext cx="10506456" cy="1655064"/>
          </a:xfrm>
        </p:spPr>
        <p:txBody>
          <a:bodyPr anchor="b"/>
          <a:lstStyle>
            <a:lvl1pPr>
              <a:defRPr>
                <a:latin typeface="+mj-lt"/>
              </a:defRPr>
            </a:lvl1pPr>
          </a:lstStyle>
          <a:p>
            <a:r>
              <a:rPr lang="en-US"/>
              <a:t>Click to edit Master title style</a:t>
            </a:r>
          </a:p>
        </p:txBody>
      </p:sp>
      <p:sp>
        <p:nvSpPr>
          <p:cNvPr id="3" name="Content Placeholder 2">
            <a:extLst>
              <a:ext uri="{FF2B5EF4-FFF2-40B4-BE49-F238E27FC236}">
                <a16:creationId xmlns:a16="http://schemas.microsoft.com/office/drawing/2014/main" id="{0C813049-5F46-053E-6279-8183259649A6}"/>
              </a:ext>
            </a:extLst>
          </p:cNvPr>
          <p:cNvSpPr>
            <a:spLocks noGrp="1"/>
          </p:cNvSpPr>
          <p:nvPr>
            <p:ph sz="half" idx="1"/>
          </p:nvPr>
        </p:nvSpPr>
        <p:spPr>
          <a:xfrm>
            <a:off x="1097280" y="2432304"/>
            <a:ext cx="3108960" cy="34123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2DFB03A-367B-9ADA-8071-E22871EC115F}"/>
              </a:ext>
            </a:extLst>
          </p:cNvPr>
          <p:cNvSpPr>
            <a:spLocks noGrp="1"/>
          </p:cNvSpPr>
          <p:nvPr>
            <p:ph sz="half" idx="2"/>
          </p:nvPr>
        </p:nvSpPr>
        <p:spPr>
          <a:xfrm>
            <a:off x="4736592" y="1920240"/>
            <a:ext cx="6620256" cy="39136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6CFCEB5-4092-FD13-478E-51CD74FDB82E}"/>
              </a:ext>
            </a:extLst>
          </p:cNvPr>
          <p:cNvSpPr>
            <a:spLocks noGrp="1"/>
          </p:cNvSpPr>
          <p:nvPr>
            <p:ph type="dt" sz="half" idx="10"/>
          </p:nvPr>
        </p:nvSpPr>
        <p:spPr/>
        <p:txBody>
          <a:bodyPr/>
          <a:lstStyle/>
          <a:p>
            <a:r>
              <a:rPr lang="en-US"/>
              <a:t>8/6/20XX</a:t>
            </a:r>
            <a:endParaRPr lang="en-US" dirty="0"/>
          </a:p>
        </p:txBody>
      </p:sp>
      <p:sp>
        <p:nvSpPr>
          <p:cNvPr id="6" name="Footer Placeholder 5">
            <a:extLst>
              <a:ext uri="{FF2B5EF4-FFF2-40B4-BE49-F238E27FC236}">
                <a16:creationId xmlns:a16="http://schemas.microsoft.com/office/drawing/2014/main" id="{5D077A4D-E7C0-912D-293F-D93F0CB5CA4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A6AA9E1-334B-5F8F-8A92-67DD095F7838}"/>
              </a:ext>
            </a:extLst>
          </p:cNvPr>
          <p:cNvSpPr>
            <a:spLocks noGrp="1"/>
          </p:cNvSpPr>
          <p:nvPr>
            <p:ph type="sldNum" sz="quarter" idx="12"/>
          </p:nvPr>
        </p:nvSpPr>
        <p:spPr/>
        <p:txBody>
          <a:bodyPr/>
          <a:lstStyle/>
          <a:p>
            <a:fld id="{CBD12358-51D2-46B3-9BDE-DF29528B9454}" type="slidenum">
              <a:rPr lang="en-US" smtClean="0"/>
              <a:t>‹#›</a:t>
            </a:fld>
            <a:endParaRPr lang="en-US" dirty="0"/>
          </a:p>
        </p:txBody>
      </p:sp>
      <p:sp>
        <p:nvSpPr>
          <p:cNvPr id="12" name="Rounded Rectangle 11">
            <a:extLst>
              <a:ext uri="{FF2B5EF4-FFF2-40B4-BE49-F238E27FC236}">
                <a16:creationId xmlns:a16="http://schemas.microsoft.com/office/drawing/2014/main" id="{7FF98F94-8801-13BE-8EB4-01921AC196C8}"/>
              </a:ext>
            </a:extLst>
          </p:cNvPr>
          <p:cNvSpPr/>
          <p:nvPr userDrawn="1"/>
        </p:nvSpPr>
        <p:spPr>
          <a:xfrm>
            <a:off x="256674" y="256674"/>
            <a:ext cx="11678651" cy="6352673"/>
          </a:xfrm>
          <a:prstGeom prst="roundRect">
            <a:avLst>
              <a:gd name="adj" fmla="val 4303"/>
            </a:avLst>
          </a:prstGeom>
          <a:noFill/>
          <a:ln w="1905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Graphic 7">
            <a:extLst>
              <a:ext uri="{FF2B5EF4-FFF2-40B4-BE49-F238E27FC236}">
                <a16:creationId xmlns:a16="http://schemas.microsoft.com/office/drawing/2014/main" id="{B7BF5718-9534-FD92-79D7-ECC66603E704}"/>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r="62387"/>
          <a:stretch/>
        </p:blipFill>
        <p:spPr>
          <a:xfrm rot="5400000">
            <a:off x="1778676" y="5204330"/>
            <a:ext cx="907513" cy="2465321"/>
          </a:xfrm>
          <a:prstGeom prst="rect">
            <a:avLst/>
          </a:prstGeom>
        </p:spPr>
      </p:pic>
      <p:pic>
        <p:nvPicPr>
          <p:cNvPr id="9" name="Graphic 8">
            <a:extLst>
              <a:ext uri="{FF2B5EF4-FFF2-40B4-BE49-F238E27FC236}">
                <a16:creationId xmlns:a16="http://schemas.microsoft.com/office/drawing/2014/main" id="{4FF40650-9AD0-96F8-F702-185D1729AF8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593558" y="5429608"/>
            <a:ext cx="406214" cy="415066"/>
          </a:xfrm>
          <a:prstGeom prst="rect">
            <a:avLst/>
          </a:prstGeom>
        </p:spPr>
      </p:pic>
      <p:pic>
        <p:nvPicPr>
          <p:cNvPr id="10" name="Graphic 9">
            <a:extLst>
              <a:ext uri="{FF2B5EF4-FFF2-40B4-BE49-F238E27FC236}">
                <a16:creationId xmlns:a16="http://schemas.microsoft.com/office/drawing/2014/main" id="{83AC8518-2F0B-6FC0-0C0E-6CE9D00EAC71}"/>
              </a:ext>
            </a:extLst>
          </p:cNvPr>
          <p:cNvPicPr>
            <a:picLocks noChangeAspect="1"/>
          </p:cNvPicPr>
          <p:nvPr userDrawn="1"/>
        </p:nvPicPr>
        <p:blipFill rotWithShape="1">
          <a:blip r:embed="rId6">
            <a:extLst>
              <a:ext uri="{96DAC541-7B7A-43D3-8B79-37D633B846F1}">
                <asvg:svgBlip xmlns:asvg="http://schemas.microsoft.com/office/drawing/2016/SVG/main" r:embed="rId7"/>
              </a:ext>
            </a:extLst>
          </a:blip>
          <a:srcRect t="-4860" b="-1"/>
          <a:stretch/>
        </p:blipFill>
        <p:spPr>
          <a:xfrm>
            <a:off x="10214191" y="365126"/>
            <a:ext cx="1032928" cy="1106730"/>
          </a:xfrm>
          <a:prstGeom prst="rect">
            <a:avLst/>
          </a:prstGeom>
        </p:spPr>
      </p:pic>
    </p:spTree>
    <p:extLst>
      <p:ext uri="{BB962C8B-B14F-4D97-AF65-F5344CB8AC3E}">
        <p14:creationId xmlns:p14="http://schemas.microsoft.com/office/powerpoint/2010/main" val="31963603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reserve="1">
  <p:cSld name="Title and content 03">
    <p:bg>
      <p:bgPr>
        <a:gradFill>
          <a:gsLst>
            <a:gs pos="33000">
              <a:schemeClr val="bg2"/>
            </a:gs>
            <a:gs pos="59000">
              <a:schemeClr val="tx2">
                <a:lumMod val="90000"/>
                <a:alpha val="65163"/>
              </a:schemeClr>
            </a:gs>
          </a:gsLst>
          <a:lin ang="19200000" scaled="0"/>
        </a:gradFill>
        <a:effectLst/>
      </p:bgPr>
    </p:bg>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E7B4AF60-AC65-3E7A-4A5D-EBF1A7030D9B}"/>
              </a:ext>
            </a:extLst>
          </p:cNvPr>
          <p:cNvPicPr>
            <a:picLocks noChangeAspect="1"/>
          </p:cNvPicPr>
          <p:nvPr userDrawn="1"/>
        </p:nvPicPr>
        <p:blipFill rotWithShape="1">
          <a:blip r:embed="rId2"/>
          <a:srcRect l="3063" b="3063"/>
          <a:stretch/>
        </p:blipFill>
        <p:spPr>
          <a:xfrm>
            <a:off x="1" y="2917"/>
            <a:ext cx="12197189" cy="6855082"/>
          </a:xfrm>
          <a:prstGeom prst="rect">
            <a:avLst/>
          </a:prstGeom>
        </p:spPr>
      </p:pic>
      <p:sp>
        <p:nvSpPr>
          <p:cNvPr id="12" name="Rounded Rectangle 4">
            <a:extLst>
              <a:ext uri="{FF2B5EF4-FFF2-40B4-BE49-F238E27FC236}">
                <a16:creationId xmlns:a16="http://schemas.microsoft.com/office/drawing/2014/main" id="{95671103-2960-81E2-9A76-0E7FDE6B3E55}"/>
              </a:ext>
            </a:extLst>
          </p:cNvPr>
          <p:cNvSpPr/>
          <p:nvPr userDrawn="1"/>
        </p:nvSpPr>
        <p:spPr>
          <a:xfrm>
            <a:off x="256674" y="256674"/>
            <a:ext cx="11678651" cy="6352673"/>
          </a:xfrm>
          <a:prstGeom prst="roundRect">
            <a:avLst>
              <a:gd name="adj" fmla="val 4303"/>
            </a:avLst>
          </a:prstGeom>
          <a:noFill/>
          <a:ln w="1905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657BD59-35CC-9BB3-8621-6FA3356F81AA}"/>
              </a:ext>
            </a:extLst>
          </p:cNvPr>
          <p:cNvSpPr>
            <a:spLocks noGrp="1"/>
          </p:cNvSpPr>
          <p:nvPr>
            <p:ph type="title"/>
          </p:nvPr>
        </p:nvSpPr>
        <p:spPr>
          <a:xfrm>
            <a:off x="1078992" y="365760"/>
            <a:ext cx="10277856" cy="1655064"/>
          </a:xfrm>
        </p:spPr>
        <p:txBody>
          <a:bodyPr anchor="b"/>
          <a:lstStyle>
            <a:lvl1pPr>
              <a:defRPr>
                <a:latin typeface="+mj-lt"/>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772710C-A212-1B12-06CD-FA2A14F89D68}"/>
              </a:ext>
            </a:extLst>
          </p:cNvPr>
          <p:cNvSpPr>
            <a:spLocks noGrp="1"/>
          </p:cNvSpPr>
          <p:nvPr>
            <p:ph idx="1"/>
          </p:nvPr>
        </p:nvSpPr>
        <p:spPr>
          <a:xfrm>
            <a:off x="3575304" y="2276856"/>
            <a:ext cx="6327648" cy="3090672"/>
          </a:xfrm>
        </p:spPr>
        <p:txBody>
          <a:bodyPr anchor="ctr"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C56EB0F-63C8-5F75-A333-3413A9DC6F76}"/>
              </a:ext>
            </a:extLst>
          </p:cNvPr>
          <p:cNvSpPr>
            <a:spLocks noGrp="1"/>
          </p:cNvSpPr>
          <p:nvPr>
            <p:ph type="dt" sz="half" idx="10"/>
          </p:nvPr>
        </p:nvSpPr>
        <p:spPr/>
        <p:txBody>
          <a:bodyPr/>
          <a:lstStyle/>
          <a:p>
            <a:r>
              <a:rPr lang="en-US"/>
              <a:t>8/6/20XX</a:t>
            </a:r>
            <a:endParaRPr lang="en-US" dirty="0"/>
          </a:p>
        </p:txBody>
      </p:sp>
      <p:sp>
        <p:nvSpPr>
          <p:cNvPr id="5" name="Footer Placeholder 4">
            <a:extLst>
              <a:ext uri="{FF2B5EF4-FFF2-40B4-BE49-F238E27FC236}">
                <a16:creationId xmlns:a16="http://schemas.microsoft.com/office/drawing/2014/main" id="{4D4DE333-25B4-E092-1CC4-C3D20BA2516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F1AF200-E81F-A326-0EDB-4B93C71D9BF4}"/>
              </a:ext>
            </a:extLst>
          </p:cNvPr>
          <p:cNvSpPr>
            <a:spLocks noGrp="1"/>
          </p:cNvSpPr>
          <p:nvPr>
            <p:ph type="sldNum" sz="quarter" idx="12"/>
          </p:nvPr>
        </p:nvSpPr>
        <p:spPr/>
        <p:txBody>
          <a:bodyPr/>
          <a:lstStyle/>
          <a:p>
            <a:fld id="{CBD12358-51D2-46B3-9BDE-DF29528B9454}" type="slidenum">
              <a:rPr lang="en-US" smtClean="0"/>
              <a:t>‹#›</a:t>
            </a:fld>
            <a:endParaRPr lang="en-US" dirty="0"/>
          </a:p>
        </p:txBody>
      </p:sp>
    </p:spTree>
    <p:extLst>
      <p:ext uri="{BB962C8B-B14F-4D97-AF65-F5344CB8AC3E}">
        <p14:creationId xmlns:p14="http://schemas.microsoft.com/office/powerpoint/2010/main" val="7012648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reserve="1">
  <p:cSld name="Two content 02">
    <p:bg>
      <p:bgPr>
        <a:gradFill>
          <a:gsLst>
            <a:gs pos="33000">
              <a:schemeClr val="bg2"/>
            </a:gs>
            <a:gs pos="59000">
              <a:schemeClr val="tx2">
                <a:lumMod val="90000"/>
                <a:alpha val="65163"/>
              </a:schemeClr>
            </a:gs>
          </a:gsLst>
          <a:lin ang="16800000" scaled="0"/>
        </a:gradFill>
        <a:effectLst/>
      </p:bgPr>
    </p:bg>
    <p:spTree>
      <p:nvGrpSpPr>
        <p:cNvPr id="1" name=""/>
        <p:cNvGrpSpPr/>
        <p:nvPr/>
      </p:nvGrpSpPr>
      <p:grpSpPr>
        <a:xfrm>
          <a:off x="0" y="0"/>
          <a:ext cx="0" cy="0"/>
          <a:chOff x="0" y="0"/>
          <a:chExt cx="0" cy="0"/>
        </a:xfrm>
      </p:grpSpPr>
      <p:sp>
        <p:nvSpPr>
          <p:cNvPr id="7" name="Rounded Rectangle 4">
            <a:extLst>
              <a:ext uri="{FF2B5EF4-FFF2-40B4-BE49-F238E27FC236}">
                <a16:creationId xmlns:a16="http://schemas.microsoft.com/office/drawing/2014/main" id="{86060D16-E6F6-EA0E-E58E-526234AB6564}"/>
              </a:ext>
            </a:extLst>
          </p:cNvPr>
          <p:cNvSpPr/>
          <p:nvPr userDrawn="1"/>
        </p:nvSpPr>
        <p:spPr>
          <a:xfrm>
            <a:off x="256674" y="256674"/>
            <a:ext cx="11678651" cy="6352673"/>
          </a:xfrm>
          <a:prstGeom prst="roundRect">
            <a:avLst>
              <a:gd name="adj" fmla="val 4303"/>
            </a:avLst>
          </a:prstGeom>
          <a:noFill/>
          <a:ln w="1905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Graphic 7">
            <a:extLst>
              <a:ext uri="{FF2B5EF4-FFF2-40B4-BE49-F238E27FC236}">
                <a16:creationId xmlns:a16="http://schemas.microsoft.com/office/drawing/2014/main" id="{0E0958AA-6F1A-C4A2-FB66-1A6F7F8834B5}"/>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t="-6095" b="-1"/>
          <a:stretch/>
        </p:blipFill>
        <p:spPr>
          <a:xfrm>
            <a:off x="569419" y="4426479"/>
            <a:ext cx="1472805" cy="1596616"/>
          </a:xfrm>
          <a:prstGeom prst="rect">
            <a:avLst/>
          </a:prstGeom>
        </p:spPr>
      </p:pic>
      <p:pic>
        <p:nvPicPr>
          <p:cNvPr id="9" name="Graphic 8">
            <a:extLst>
              <a:ext uri="{FF2B5EF4-FFF2-40B4-BE49-F238E27FC236}">
                <a16:creationId xmlns:a16="http://schemas.microsoft.com/office/drawing/2014/main" id="{3DEADFA2-398E-9388-8295-063D31FB38EB}"/>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t="-6095" b="-1"/>
          <a:stretch/>
        </p:blipFill>
        <p:spPr>
          <a:xfrm rot="3765410" flipV="1">
            <a:off x="1448505" y="4094575"/>
            <a:ext cx="862484" cy="934988"/>
          </a:xfrm>
          <a:prstGeom prst="rect">
            <a:avLst/>
          </a:prstGeom>
        </p:spPr>
      </p:pic>
      <p:pic>
        <p:nvPicPr>
          <p:cNvPr id="10" name="Picture 7">
            <a:extLst>
              <a:ext uri="{FF2B5EF4-FFF2-40B4-BE49-F238E27FC236}">
                <a16:creationId xmlns:a16="http://schemas.microsoft.com/office/drawing/2014/main" id="{D09A7588-8EFD-A0C5-4235-45B7D657ECF4}"/>
              </a:ext>
            </a:extLst>
          </p:cNvPr>
          <p:cNvPicPr>
            <a:picLocks noChangeAspect="1"/>
          </p:cNvPicPr>
          <p:nvPr userDrawn="1"/>
        </p:nvPicPr>
        <p:blipFill rotWithShape="1">
          <a:blip r:embed="rId4">
            <a:extLst>
              <a:ext uri="{96DAC541-7B7A-43D3-8B79-37D633B846F1}">
                <asvg:svgBlip xmlns:asvg="http://schemas.microsoft.com/office/drawing/2016/SVG/main" r:embed="rId5"/>
              </a:ext>
            </a:extLst>
          </a:blip>
          <a:srcRect b="35453"/>
          <a:stretch/>
        </p:blipFill>
        <p:spPr>
          <a:xfrm>
            <a:off x="9469547" y="5719093"/>
            <a:ext cx="1756858" cy="1138907"/>
          </a:xfrm>
          <a:prstGeom prst="rect">
            <a:avLst/>
          </a:prstGeom>
        </p:spPr>
      </p:pic>
      <p:pic>
        <p:nvPicPr>
          <p:cNvPr id="13" name="Graphic 12">
            <a:extLst>
              <a:ext uri="{FF2B5EF4-FFF2-40B4-BE49-F238E27FC236}">
                <a16:creationId xmlns:a16="http://schemas.microsoft.com/office/drawing/2014/main" id="{EF04D7D6-513C-D18A-AF21-D10F0E5D3B82}"/>
              </a:ext>
            </a:extLst>
          </p:cNvPr>
          <p:cNvPicPr>
            <a:picLocks noChangeAspect="1"/>
          </p:cNvPicPr>
          <p:nvPr userDrawn="1"/>
        </p:nvPicPr>
        <p:blipFill rotWithShape="1">
          <a:blip r:embed="rId6">
            <a:extLst>
              <a:ext uri="{96DAC541-7B7A-43D3-8B79-37D633B846F1}">
                <asvg:svgBlip xmlns:asvg="http://schemas.microsoft.com/office/drawing/2016/SVG/main" r:embed="rId7"/>
              </a:ext>
            </a:extLst>
          </a:blip>
          <a:srcRect l="-1" r="-750"/>
          <a:stretch/>
        </p:blipFill>
        <p:spPr>
          <a:xfrm>
            <a:off x="8844546" y="50582"/>
            <a:ext cx="1307037" cy="1325563"/>
          </a:xfrm>
          <a:prstGeom prst="rect">
            <a:avLst/>
          </a:prstGeom>
        </p:spPr>
      </p:pic>
      <p:sp>
        <p:nvSpPr>
          <p:cNvPr id="2" name="Title 1">
            <a:extLst>
              <a:ext uri="{FF2B5EF4-FFF2-40B4-BE49-F238E27FC236}">
                <a16:creationId xmlns:a16="http://schemas.microsoft.com/office/drawing/2014/main" id="{F657BD59-35CC-9BB3-8621-6FA3356F81AA}"/>
              </a:ext>
            </a:extLst>
          </p:cNvPr>
          <p:cNvSpPr>
            <a:spLocks noGrp="1"/>
          </p:cNvSpPr>
          <p:nvPr>
            <p:ph type="title"/>
          </p:nvPr>
        </p:nvSpPr>
        <p:spPr>
          <a:xfrm>
            <a:off x="1078992" y="365760"/>
            <a:ext cx="10277856" cy="1655064"/>
          </a:xfrm>
        </p:spPr>
        <p:txBody>
          <a:bodyPr anchor="b"/>
          <a:lstStyle>
            <a:lvl1pPr>
              <a:defRPr>
                <a:latin typeface="+mj-lt"/>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772710C-A212-1B12-06CD-FA2A14F89D68}"/>
              </a:ext>
            </a:extLst>
          </p:cNvPr>
          <p:cNvSpPr>
            <a:spLocks noGrp="1"/>
          </p:cNvSpPr>
          <p:nvPr>
            <p:ph idx="1"/>
          </p:nvPr>
        </p:nvSpPr>
        <p:spPr>
          <a:xfrm>
            <a:off x="3575304" y="2441448"/>
            <a:ext cx="3602736" cy="3575304"/>
          </a:xfrm>
        </p:spPr>
        <p:txBody>
          <a:bodyPr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4" name="Content Placeholder 2">
            <a:extLst>
              <a:ext uri="{FF2B5EF4-FFF2-40B4-BE49-F238E27FC236}">
                <a16:creationId xmlns:a16="http://schemas.microsoft.com/office/drawing/2014/main" id="{D1DCC4A1-0DB3-3480-3A1A-78FC85FE7ECE}"/>
              </a:ext>
            </a:extLst>
          </p:cNvPr>
          <p:cNvSpPr>
            <a:spLocks noGrp="1"/>
          </p:cNvSpPr>
          <p:nvPr>
            <p:ph idx="13"/>
          </p:nvPr>
        </p:nvSpPr>
        <p:spPr>
          <a:xfrm>
            <a:off x="7671816" y="2441448"/>
            <a:ext cx="3602736" cy="3575304"/>
          </a:xfrm>
        </p:spPr>
        <p:txBody>
          <a:bodyPr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C56EB0F-63C8-5F75-A333-3413A9DC6F76}"/>
              </a:ext>
            </a:extLst>
          </p:cNvPr>
          <p:cNvSpPr>
            <a:spLocks noGrp="1"/>
          </p:cNvSpPr>
          <p:nvPr>
            <p:ph type="dt" sz="half" idx="10"/>
          </p:nvPr>
        </p:nvSpPr>
        <p:spPr/>
        <p:txBody>
          <a:bodyPr/>
          <a:lstStyle/>
          <a:p>
            <a:r>
              <a:rPr lang="en-US"/>
              <a:t>8/6/20XX</a:t>
            </a:r>
            <a:endParaRPr lang="en-US" dirty="0"/>
          </a:p>
        </p:txBody>
      </p:sp>
      <p:sp>
        <p:nvSpPr>
          <p:cNvPr id="5" name="Footer Placeholder 4">
            <a:extLst>
              <a:ext uri="{FF2B5EF4-FFF2-40B4-BE49-F238E27FC236}">
                <a16:creationId xmlns:a16="http://schemas.microsoft.com/office/drawing/2014/main" id="{4D4DE333-25B4-E092-1CC4-C3D20BA2516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F1AF200-E81F-A326-0EDB-4B93C71D9BF4}"/>
              </a:ext>
            </a:extLst>
          </p:cNvPr>
          <p:cNvSpPr>
            <a:spLocks noGrp="1"/>
          </p:cNvSpPr>
          <p:nvPr>
            <p:ph type="sldNum" sz="quarter" idx="12"/>
          </p:nvPr>
        </p:nvSpPr>
        <p:spPr/>
        <p:txBody>
          <a:bodyPr/>
          <a:lstStyle/>
          <a:p>
            <a:fld id="{CBD12358-51D2-46B3-9BDE-DF29528B9454}" type="slidenum">
              <a:rPr lang="en-US" smtClean="0"/>
              <a:t>‹#›</a:t>
            </a:fld>
            <a:endParaRPr lang="en-US" dirty="0"/>
          </a:p>
        </p:txBody>
      </p:sp>
    </p:spTree>
    <p:extLst>
      <p:ext uri="{BB962C8B-B14F-4D97-AF65-F5344CB8AC3E}">
        <p14:creationId xmlns:p14="http://schemas.microsoft.com/office/powerpoint/2010/main" val="14997282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wo content 03">
    <p:bg>
      <p:bgPr>
        <a:solidFill>
          <a:schemeClr val="tx2"/>
        </a:solidFill>
        <a:effectLst/>
      </p:bgPr>
    </p:bg>
    <p:spTree>
      <p:nvGrpSpPr>
        <p:cNvPr id="1" name=""/>
        <p:cNvGrpSpPr/>
        <p:nvPr/>
      </p:nvGrpSpPr>
      <p:grpSpPr>
        <a:xfrm>
          <a:off x="0" y="0"/>
          <a:ext cx="0" cy="0"/>
          <a:chOff x="0" y="0"/>
          <a:chExt cx="0" cy="0"/>
        </a:xfrm>
      </p:grpSpPr>
      <p:sp>
        <p:nvSpPr>
          <p:cNvPr id="4" name="Rounded Rectangle 6">
            <a:extLst>
              <a:ext uri="{FF2B5EF4-FFF2-40B4-BE49-F238E27FC236}">
                <a16:creationId xmlns:a16="http://schemas.microsoft.com/office/drawing/2014/main" id="{1B32A35F-9C9A-7C7D-DE93-B55FFF07D66E}"/>
              </a:ext>
            </a:extLst>
          </p:cNvPr>
          <p:cNvSpPr/>
          <p:nvPr userDrawn="1"/>
        </p:nvSpPr>
        <p:spPr>
          <a:xfrm>
            <a:off x="256674" y="256674"/>
            <a:ext cx="11678651" cy="6352673"/>
          </a:xfrm>
          <a:prstGeom prst="roundRect">
            <a:avLst>
              <a:gd name="adj" fmla="val 4303"/>
            </a:avLst>
          </a:prstGeom>
          <a:noFill/>
          <a:ln w="1905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itle 1">
            <a:extLst>
              <a:ext uri="{FF2B5EF4-FFF2-40B4-BE49-F238E27FC236}">
                <a16:creationId xmlns:a16="http://schemas.microsoft.com/office/drawing/2014/main" id="{198299DF-E702-8750-30F5-798D7C96AA46}"/>
              </a:ext>
            </a:extLst>
          </p:cNvPr>
          <p:cNvSpPr>
            <a:spLocks noGrp="1"/>
          </p:cNvSpPr>
          <p:nvPr>
            <p:ph type="title"/>
          </p:nvPr>
        </p:nvSpPr>
        <p:spPr>
          <a:xfrm>
            <a:off x="1078992" y="365760"/>
            <a:ext cx="10277856" cy="1655064"/>
          </a:xfrm>
        </p:spPr>
        <p:txBody>
          <a:bodyPr anchor="b"/>
          <a:lstStyle>
            <a:lvl1pPr>
              <a:defRPr>
                <a:latin typeface="+mj-lt"/>
              </a:defRPr>
            </a:lvl1pPr>
          </a:lstStyle>
          <a:p>
            <a:r>
              <a:rPr lang="en-US"/>
              <a:t>Click to edit Master title style</a:t>
            </a:r>
            <a:endParaRPr lang="en-US" dirty="0"/>
          </a:p>
        </p:txBody>
      </p:sp>
      <p:sp>
        <p:nvSpPr>
          <p:cNvPr id="10" name="Content Placeholder 2">
            <a:extLst>
              <a:ext uri="{FF2B5EF4-FFF2-40B4-BE49-F238E27FC236}">
                <a16:creationId xmlns:a16="http://schemas.microsoft.com/office/drawing/2014/main" id="{30CE72F6-1D9D-E61E-F1EE-2861FDF7654A}"/>
              </a:ext>
            </a:extLst>
          </p:cNvPr>
          <p:cNvSpPr>
            <a:spLocks noGrp="1"/>
          </p:cNvSpPr>
          <p:nvPr>
            <p:ph idx="1"/>
          </p:nvPr>
        </p:nvSpPr>
        <p:spPr>
          <a:xfrm>
            <a:off x="1170432" y="2459736"/>
            <a:ext cx="2843784" cy="3090672"/>
          </a:xfrm>
        </p:spPr>
        <p:txBody>
          <a:bodyPr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Content Placeholder 2">
            <a:extLst>
              <a:ext uri="{FF2B5EF4-FFF2-40B4-BE49-F238E27FC236}">
                <a16:creationId xmlns:a16="http://schemas.microsoft.com/office/drawing/2014/main" id="{6EFAE94C-C299-8167-1BD9-4FC98C04C63C}"/>
              </a:ext>
            </a:extLst>
          </p:cNvPr>
          <p:cNvSpPr>
            <a:spLocks noGrp="1"/>
          </p:cNvSpPr>
          <p:nvPr>
            <p:ph idx="13"/>
          </p:nvPr>
        </p:nvSpPr>
        <p:spPr>
          <a:xfrm>
            <a:off x="4233672" y="2523744"/>
            <a:ext cx="6693408" cy="3273552"/>
          </a:xfrm>
        </p:spPr>
        <p:txBody>
          <a:bodyPr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C6CFCEB5-4092-FD13-478E-51CD74FDB82E}"/>
              </a:ext>
            </a:extLst>
          </p:cNvPr>
          <p:cNvSpPr>
            <a:spLocks noGrp="1"/>
          </p:cNvSpPr>
          <p:nvPr>
            <p:ph type="dt" sz="half" idx="10"/>
          </p:nvPr>
        </p:nvSpPr>
        <p:spPr/>
        <p:txBody>
          <a:bodyPr/>
          <a:lstStyle/>
          <a:p>
            <a:r>
              <a:rPr lang="en-US"/>
              <a:t>8/6/20XX</a:t>
            </a:r>
            <a:endParaRPr lang="en-US" dirty="0"/>
          </a:p>
        </p:txBody>
      </p:sp>
      <p:sp>
        <p:nvSpPr>
          <p:cNvPr id="6" name="Footer Placeholder 5">
            <a:extLst>
              <a:ext uri="{FF2B5EF4-FFF2-40B4-BE49-F238E27FC236}">
                <a16:creationId xmlns:a16="http://schemas.microsoft.com/office/drawing/2014/main" id="{5D077A4D-E7C0-912D-293F-D93F0CB5CA4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A6AA9E1-334B-5F8F-8A92-67DD095F7838}"/>
              </a:ext>
            </a:extLst>
          </p:cNvPr>
          <p:cNvSpPr>
            <a:spLocks noGrp="1"/>
          </p:cNvSpPr>
          <p:nvPr>
            <p:ph type="sldNum" sz="quarter" idx="12"/>
          </p:nvPr>
        </p:nvSpPr>
        <p:spPr/>
        <p:txBody>
          <a:bodyPr/>
          <a:lstStyle/>
          <a:p>
            <a:fld id="{CBD12358-51D2-46B3-9BDE-DF29528B9454}" type="slidenum">
              <a:rPr lang="en-US" smtClean="0"/>
              <a:t>‹#›</a:t>
            </a:fld>
            <a:endParaRPr lang="en-US" dirty="0"/>
          </a:p>
        </p:txBody>
      </p:sp>
    </p:spTree>
    <p:extLst>
      <p:ext uri="{BB962C8B-B14F-4D97-AF65-F5344CB8AC3E}">
        <p14:creationId xmlns:p14="http://schemas.microsoft.com/office/powerpoint/2010/main" val="38549479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and content 04">
    <p:bg>
      <p:bgPr>
        <a:solidFill>
          <a:schemeClr val="tx2"/>
        </a:solidFill>
        <a:effectLst/>
      </p:bgPr>
    </p:bg>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198299DF-E702-8750-30F5-798D7C96AA46}"/>
              </a:ext>
            </a:extLst>
          </p:cNvPr>
          <p:cNvSpPr>
            <a:spLocks noGrp="1"/>
          </p:cNvSpPr>
          <p:nvPr>
            <p:ph type="title"/>
          </p:nvPr>
        </p:nvSpPr>
        <p:spPr>
          <a:xfrm>
            <a:off x="1078992" y="365760"/>
            <a:ext cx="10277856" cy="1655064"/>
          </a:xfrm>
        </p:spPr>
        <p:txBody>
          <a:bodyPr anchor="b"/>
          <a:lstStyle>
            <a:lvl1pPr>
              <a:defRPr>
                <a:latin typeface="+mj-lt"/>
              </a:defRPr>
            </a:lvl1pPr>
          </a:lstStyle>
          <a:p>
            <a:r>
              <a:rPr lang="en-US"/>
              <a:t>Click to edit Master title style</a:t>
            </a:r>
            <a:endParaRPr lang="en-US" dirty="0"/>
          </a:p>
        </p:txBody>
      </p:sp>
      <p:sp>
        <p:nvSpPr>
          <p:cNvPr id="11" name="Content Placeholder 2">
            <a:extLst>
              <a:ext uri="{FF2B5EF4-FFF2-40B4-BE49-F238E27FC236}">
                <a16:creationId xmlns:a16="http://schemas.microsoft.com/office/drawing/2014/main" id="{6EFAE94C-C299-8167-1BD9-4FC98C04C63C}"/>
              </a:ext>
            </a:extLst>
          </p:cNvPr>
          <p:cNvSpPr>
            <a:spLocks noGrp="1"/>
          </p:cNvSpPr>
          <p:nvPr>
            <p:ph idx="13"/>
          </p:nvPr>
        </p:nvSpPr>
        <p:spPr>
          <a:xfrm>
            <a:off x="1207008" y="2523744"/>
            <a:ext cx="9720072" cy="3255264"/>
          </a:xfrm>
        </p:spPr>
        <p:txBody>
          <a:bodyPr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C6CFCEB5-4092-FD13-478E-51CD74FDB82E}"/>
              </a:ext>
            </a:extLst>
          </p:cNvPr>
          <p:cNvSpPr>
            <a:spLocks noGrp="1"/>
          </p:cNvSpPr>
          <p:nvPr>
            <p:ph type="dt" sz="half" idx="10"/>
          </p:nvPr>
        </p:nvSpPr>
        <p:spPr/>
        <p:txBody>
          <a:bodyPr/>
          <a:lstStyle/>
          <a:p>
            <a:r>
              <a:rPr lang="en-US"/>
              <a:t>8/6/20XX</a:t>
            </a:r>
            <a:endParaRPr lang="en-US" dirty="0"/>
          </a:p>
        </p:txBody>
      </p:sp>
      <p:sp>
        <p:nvSpPr>
          <p:cNvPr id="6" name="Footer Placeholder 5">
            <a:extLst>
              <a:ext uri="{FF2B5EF4-FFF2-40B4-BE49-F238E27FC236}">
                <a16:creationId xmlns:a16="http://schemas.microsoft.com/office/drawing/2014/main" id="{5D077A4D-E7C0-912D-293F-D93F0CB5CA4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A6AA9E1-334B-5F8F-8A92-67DD095F7838}"/>
              </a:ext>
            </a:extLst>
          </p:cNvPr>
          <p:cNvSpPr>
            <a:spLocks noGrp="1"/>
          </p:cNvSpPr>
          <p:nvPr>
            <p:ph type="sldNum" sz="quarter" idx="12"/>
          </p:nvPr>
        </p:nvSpPr>
        <p:spPr/>
        <p:txBody>
          <a:bodyPr/>
          <a:lstStyle/>
          <a:p>
            <a:fld id="{CBD12358-51D2-46B3-9BDE-DF29528B9454}" type="slidenum">
              <a:rPr lang="en-US" smtClean="0"/>
              <a:t>‹#›</a:t>
            </a:fld>
            <a:endParaRPr lang="en-US" dirty="0"/>
          </a:p>
        </p:txBody>
      </p:sp>
      <p:sp>
        <p:nvSpPr>
          <p:cNvPr id="4" name="Rounded Rectangle 6">
            <a:extLst>
              <a:ext uri="{FF2B5EF4-FFF2-40B4-BE49-F238E27FC236}">
                <a16:creationId xmlns:a16="http://schemas.microsoft.com/office/drawing/2014/main" id="{1B32A35F-9C9A-7C7D-DE93-B55FFF07D66E}"/>
              </a:ext>
            </a:extLst>
          </p:cNvPr>
          <p:cNvSpPr/>
          <p:nvPr userDrawn="1"/>
        </p:nvSpPr>
        <p:spPr>
          <a:xfrm>
            <a:off x="256674" y="256674"/>
            <a:ext cx="11678651" cy="6352673"/>
          </a:xfrm>
          <a:prstGeom prst="roundRect">
            <a:avLst>
              <a:gd name="adj" fmla="val 4303"/>
            </a:avLst>
          </a:prstGeom>
          <a:noFill/>
          <a:ln w="1905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5184807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Section break 03">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57A51A8B-A15C-2A94-1E48-F9615101DF48}"/>
              </a:ext>
            </a:extLst>
          </p:cNvPr>
          <p:cNvPicPr>
            <a:picLocks noChangeAspect="1"/>
          </p:cNvPicPr>
          <p:nvPr userDrawn="1"/>
        </p:nvPicPr>
        <p:blipFill rotWithShape="1">
          <a:blip r:embed="rId2"/>
          <a:srcRect l="8991" t="11245" r="3785" b="1531"/>
          <a:stretch/>
        </p:blipFill>
        <p:spPr>
          <a:xfrm>
            <a:off x="0" y="2917"/>
            <a:ext cx="12197192" cy="6855083"/>
          </a:xfrm>
          <a:prstGeom prst="rect">
            <a:avLst/>
          </a:prstGeom>
        </p:spPr>
      </p:pic>
      <p:sp>
        <p:nvSpPr>
          <p:cNvPr id="2" name="Title 1">
            <a:extLst>
              <a:ext uri="{FF2B5EF4-FFF2-40B4-BE49-F238E27FC236}">
                <a16:creationId xmlns:a16="http://schemas.microsoft.com/office/drawing/2014/main" id="{2456FD49-C258-4333-9422-358C976A341C}"/>
              </a:ext>
            </a:extLst>
          </p:cNvPr>
          <p:cNvSpPr>
            <a:spLocks noGrp="1"/>
          </p:cNvSpPr>
          <p:nvPr>
            <p:ph type="ctrTitle"/>
          </p:nvPr>
        </p:nvSpPr>
        <p:spPr>
          <a:xfrm>
            <a:off x="612648" y="1600200"/>
            <a:ext cx="10991088" cy="3657600"/>
          </a:xfrm>
        </p:spPr>
        <p:txBody>
          <a:bodyPr anchor="ctr">
            <a:noAutofit/>
          </a:bodyPr>
          <a:lstStyle>
            <a:lvl1pPr algn="ctr">
              <a:defRPr sz="6600" b="1" i="0" cap="none" spc="-150" baseline="0">
                <a:solidFill>
                  <a:schemeClr val="accent2">
                    <a:lumMod val="25000"/>
                  </a:schemeClr>
                </a:solidFill>
                <a:latin typeface="+mj-lt"/>
              </a:defRPr>
            </a:lvl1pPr>
          </a:lstStyle>
          <a:p>
            <a:r>
              <a:rPr lang="en-US" noProof="0"/>
              <a:t>Click to edit Master title style</a:t>
            </a:r>
            <a:endParaRPr lang="en-US" noProof="0" dirty="0"/>
          </a:p>
        </p:txBody>
      </p:sp>
    </p:spTree>
    <p:extLst>
      <p:ext uri="{BB962C8B-B14F-4D97-AF65-F5344CB8AC3E}">
        <p14:creationId xmlns:p14="http://schemas.microsoft.com/office/powerpoint/2010/main" val="109949208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wo content 04">
    <p:bg>
      <p:bgPr>
        <a:gradFill>
          <a:gsLst>
            <a:gs pos="33000">
              <a:schemeClr val="bg2"/>
            </a:gs>
            <a:gs pos="59000">
              <a:schemeClr val="tx2">
                <a:lumMod val="90000"/>
                <a:alpha val="65163"/>
              </a:schemeClr>
            </a:gs>
          </a:gsLst>
          <a:lin ang="13800000" scaled="0"/>
        </a:gradFill>
        <a:effectLst/>
      </p:bgPr>
    </p:bg>
    <p:spTree>
      <p:nvGrpSpPr>
        <p:cNvPr id="1" name=""/>
        <p:cNvGrpSpPr/>
        <p:nvPr/>
      </p:nvGrpSpPr>
      <p:grpSpPr>
        <a:xfrm>
          <a:off x="0" y="0"/>
          <a:ext cx="0" cy="0"/>
          <a:chOff x="0" y="0"/>
          <a:chExt cx="0" cy="0"/>
        </a:xfrm>
      </p:grpSpPr>
      <p:sp>
        <p:nvSpPr>
          <p:cNvPr id="11" name="Rounded Rectangle 4">
            <a:extLst>
              <a:ext uri="{FF2B5EF4-FFF2-40B4-BE49-F238E27FC236}">
                <a16:creationId xmlns:a16="http://schemas.microsoft.com/office/drawing/2014/main" id="{5697808D-10E0-D8A5-5D07-E176EBB8F2BB}"/>
              </a:ext>
            </a:extLst>
          </p:cNvPr>
          <p:cNvSpPr/>
          <p:nvPr userDrawn="1"/>
        </p:nvSpPr>
        <p:spPr>
          <a:xfrm>
            <a:off x="256674" y="256674"/>
            <a:ext cx="11678651" cy="6352673"/>
          </a:xfrm>
          <a:prstGeom prst="roundRect">
            <a:avLst>
              <a:gd name="adj" fmla="val 4303"/>
            </a:avLst>
          </a:prstGeom>
          <a:noFill/>
          <a:ln w="1905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2" name="Picture 7">
            <a:extLst>
              <a:ext uri="{FF2B5EF4-FFF2-40B4-BE49-F238E27FC236}">
                <a16:creationId xmlns:a16="http://schemas.microsoft.com/office/drawing/2014/main" id="{0234D012-F86E-04CE-78C8-2C5A66130286}"/>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t="-1004" r="-148"/>
          <a:stretch/>
        </p:blipFill>
        <p:spPr>
          <a:xfrm rot="5400000">
            <a:off x="6378170" y="40082"/>
            <a:ext cx="1579705" cy="1600089"/>
          </a:xfrm>
          <a:prstGeom prst="rect">
            <a:avLst/>
          </a:prstGeom>
        </p:spPr>
      </p:pic>
      <p:pic>
        <p:nvPicPr>
          <p:cNvPr id="15" name="Picture 7">
            <a:extLst>
              <a:ext uri="{FF2B5EF4-FFF2-40B4-BE49-F238E27FC236}">
                <a16:creationId xmlns:a16="http://schemas.microsoft.com/office/drawing/2014/main" id="{0BC42061-F838-920E-632E-10EDE7E55392}"/>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t="-6239" r="25335" b="-1"/>
          <a:stretch/>
        </p:blipFill>
        <p:spPr>
          <a:xfrm rot="16200000">
            <a:off x="6298833" y="-161472"/>
            <a:ext cx="752715" cy="1075657"/>
          </a:xfrm>
          <a:prstGeom prst="rect">
            <a:avLst/>
          </a:prstGeom>
        </p:spPr>
      </p:pic>
      <p:pic>
        <p:nvPicPr>
          <p:cNvPr id="16" name="Graphic 15">
            <a:extLst>
              <a:ext uri="{FF2B5EF4-FFF2-40B4-BE49-F238E27FC236}">
                <a16:creationId xmlns:a16="http://schemas.microsoft.com/office/drawing/2014/main" id="{58BEE67F-530E-E41D-FD19-2615180DC3FB}"/>
              </a:ext>
            </a:extLst>
          </p:cNvPr>
          <p:cNvPicPr>
            <a:picLocks noChangeAspect="1"/>
          </p:cNvPicPr>
          <p:nvPr userDrawn="1"/>
        </p:nvPicPr>
        <p:blipFill rotWithShape="1">
          <a:blip r:embed="rId4">
            <a:extLst>
              <a:ext uri="{96DAC541-7B7A-43D3-8B79-37D633B846F1}">
                <asvg:svgBlip xmlns:asvg="http://schemas.microsoft.com/office/drawing/2016/SVG/main" r:embed="rId5"/>
              </a:ext>
            </a:extLst>
          </a:blip>
          <a:srcRect r="15931"/>
          <a:stretch/>
        </p:blipFill>
        <p:spPr>
          <a:xfrm>
            <a:off x="10439102" y="4145165"/>
            <a:ext cx="1780703" cy="2164311"/>
          </a:xfrm>
          <a:prstGeom prst="rect">
            <a:avLst/>
          </a:prstGeom>
        </p:spPr>
      </p:pic>
      <p:pic>
        <p:nvPicPr>
          <p:cNvPr id="17" name="Graphic 16">
            <a:extLst>
              <a:ext uri="{FF2B5EF4-FFF2-40B4-BE49-F238E27FC236}">
                <a16:creationId xmlns:a16="http://schemas.microsoft.com/office/drawing/2014/main" id="{82CFCA46-5F5A-867F-B19C-4F9ED5BA15A2}"/>
              </a:ext>
            </a:extLst>
          </p:cNvPr>
          <p:cNvPicPr>
            <a:picLocks noChangeAspect="1"/>
          </p:cNvPicPr>
          <p:nvPr userDrawn="1"/>
        </p:nvPicPr>
        <p:blipFill rotWithShape="1">
          <a:blip r:embed="rId6">
            <a:extLst>
              <a:ext uri="{96DAC541-7B7A-43D3-8B79-37D633B846F1}">
                <asvg:svgBlip xmlns:asvg="http://schemas.microsoft.com/office/drawing/2016/SVG/main" r:embed="rId7"/>
              </a:ext>
            </a:extLst>
          </a:blip>
          <a:srcRect r="46794"/>
          <a:stretch/>
        </p:blipFill>
        <p:spPr>
          <a:xfrm rot="10800000">
            <a:off x="-27806" y="2452933"/>
            <a:ext cx="1370742" cy="2632414"/>
          </a:xfrm>
          <a:prstGeom prst="rect">
            <a:avLst/>
          </a:prstGeom>
        </p:spPr>
      </p:pic>
      <p:pic>
        <p:nvPicPr>
          <p:cNvPr id="18" name="Graphic 17">
            <a:extLst>
              <a:ext uri="{FF2B5EF4-FFF2-40B4-BE49-F238E27FC236}">
                <a16:creationId xmlns:a16="http://schemas.microsoft.com/office/drawing/2014/main" id="{11E8F80C-ACB2-552E-4433-1A8A2708F18F}"/>
              </a:ext>
            </a:extLst>
          </p:cNvPr>
          <p:cNvPicPr>
            <a:picLocks noChangeAspect="1"/>
          </p:cNvPicPr>
          <p:nvPr userDrawn="1"/>
        </p:nvPicPr>
        <p:blipFill rotWithShape="1">
          <a:blip r:embed="rId6">
            <a:extLst>
              <a:ext uri="{96DAC541-7B7A-43D3-8B79-37D633B846F1}">
                <asvg:svgBlip xmlns:asvg="http://schemas.microsoft.com/office/drawing/2016/SVG/main" r:embed="rId7"/>
              </a:ext>
            </a:extLst>
          </a:blip>
          <a:srcRect t="1" b="-9728"/>
          <a:stretch/>
        </p:blipFill>
        <p:spPr>
          <a:xfrm rot="18286209">
            <a:off x="887827" y="4958926"/>
            <a:ext cx="910220" cy="1020507"/>
          </a:xfrm>
          <a:prstGeom prst="rect">
            <a:avLst/>
          </a:prstGeom>
        </p:spPr>
      </p:pic>
      <p:sp>
        <p:nvSpPr>
          <p:cNvPr id="2" name="Title 1">
            <a:extLst>
              <a:ext uri="{FF2B5EF4-FFF2-40B4-BE49-F238E27FC236}">
                <a16:creationId xmlns:a16="http://schemas.microsoft.com/office/drawing/2014/main" id="{F657BD59-35CC-9BB3-8621-6FA3356F81AA}"/>
              </a:ext>
            </a:extLst>
          </p:cNvPr>
          <p:cNvSpPr>
            <a:spLocks noGrp="1"/>
          </p:cNvSpPr>
          <p:nvPr>
            <p:ph type="title"/>
          </p:nvPr>
        </p:nvSpPr>
        <p:spPr>
          <a:xfrm>
            <a:off x="1078992" y="365760"/>
            <a:ext cx="10277856" cy="1655064"/>
          </a:xfrm>
        </p:spPr>
        <p:txBody>
          <a:bodyPr anchor="b"/>
          <a:lstStyle>
            <a:lvl1pPr>
              <a:defRPr>
                <a:latin typeface="+mj-lt"/>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772710C-A212-1B12-06CD-FA2A14F89D68}"/>
              </a:ext>
            </a:extLst>
          </p:cNvPr>
          <p:cNvSpPr>
            <a:spLocks noGrp="1"/>
          </p:cNvSpPr>
          <p:nvPr>
            <p:ph idx="1"/>
          </p:nvPr>
        </p:nvSpPr>
        <p:spPr>
          <a:xfrm>
            <a:off x="3575304" y="2441448"/>
            <a:ext cx="3602736" cy="3575304"/>
          </a:xfrm>
        </p:spPr>
        <p:txBody>
          <a:bodyPr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4" name="Content Placeholder 2">
            <a:extLst>
              <a:ext uri="{FF2B5EF4-FFF2-40B4-BE49-F238E27FC236}">
                <a16:creationId xmlns:a16="http://schemas.microsoft.com/office/drawing/2014/main" id="{D1DCC4A1-0DB3-3480-3A1A-78FC85FE7ECE}"/>
              </a:ext>
            </a:extLst>
          </p:cNvPr>
          <p:cNvSpPr>
            <a:spLocks noGrp="1"/>
          </p:cNvSpPr>
          <p:nvPr>
            <p:ph idx="13"/>
          </p:nvPr>
        </p:nvSpPr>
        <p:spPr>
          <a:xfrm>
            <a:off x="8293608" y="2441447"/>
            <a:ext cx="3063240" cy="3575303"/>
          </a:xfrm>
        </p:spPr>
        <p:txBody>
          <a:bodyPr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C56EB0F-63C8-5F75-A333-3413A9DC6F76}"/>
              </a:ext>
            </a:extLst>
          </p:cNvPr>
          <p:cNvSpPr>
            <a:spLocks noGrp="1"/>
          </p:cNvSpPr>
          <p:nvPr>
            <p:ph type="dt" sz="half" idx="10"/>
          </p:nvPr>
        </p:nvSpPr>
        <p:spPr/>
        <p:txBody>
          <a:bodyPr/>
          <a:lstStyle/>
          <a:p>
            <a:r>
              <a:rPr lang="en-US"/>
              <a:t>8/6/20XX</a:t>
            </a:r>
            <a:endParaRPr lang="en-US" dirty="0"/>
          </a:p>
        </p:txBody>
      </p:sp>
      <p:sp>
        <p:nvSpPr>
          <p:cNvPr id="5" name="Footer Placeholder 4">
            <a:extLst>
              <a:ext uri="{FF2B5EF4-FFF2-40B4-BE49-F238E27FC236}">
                <a16:creationId xmlns:a16="http://schemas.microsoft.com/office/drawing/2014/main" id="{4D4DE333-25B4-E092-1CC4-C3D20BA2516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F1AF200-E81F-A326-0EDB-4B93C71D9BF4}"/>
              </a:ext>
            </a:extLst>
          </p:cNvPr>
          <p:cNvSpPr>
            <a:spLocks noGrp="1"/>
          </p:cNvSpPr>
          <p:nvPr>
            <p:ph type="sldNum" sz="quarter" idx="12"/>
          </p:nvPr>
        </p:nvSpPr>
        <p:spPr/>
        <p:txBody>
          <a:bodyPr/>
          <a:lstStyle/>
          <a:p>
            <a:fld id="{CBD12358-51D2-46B3-9BDE-DF29528B9454}" type="slidenum">
              <a:rPr lang="en-US" smtClean="0"/>
              <a:t>‹#›</a:t>
            </a:fld>
            <a:endParaRPr lang="en-US" dirty="0"/>
          </a:p>
        </p:txBody>
      </p:sp>
    </p:spTree>
    <p:extLst>
      <p:ext uri="{BB962C8B-B14F-4D97-AF65-F5344CB8AC3E}">
        <p14:creationId xmlns:p14="http://schemas.microsoft.com/office/powerpoint/2010/main" val="23438508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4ACFCA6-7ECE-9BFB-9389-6DB74C862850}"/>
              </a:ext>
            </a:extLst>
          </p:cNvPr>
          <p:cNvPicPr>
            <a:picLocks noChangeAspect="1"/>
          </p:cNvPicPr>
          <p:nvPr userDrawn="1"/>
        </p:nvPicPr>
        <p:blipFill>
          <a:blip r:embed="rId2"/>
          <a:srcRect l="21" r="21"/>
          <a:stretch/>
        </p:blipFill>
        <p:spPr>
          <a:xfrm>
            <a:off x="-5192" y="-1"/>
            <a:ext cx="12197192" cy="6858001"/>
          </a:xfrm>
          <a:prstGeom prst="rect">
            <a:avLst/>
          </a:prstGeom>
        </p:spPr>
      </p:pic>
      <p:sp>
        <p:nvSpPr>
          <p:cNvPr id="2" name="Title 1">
            <a:extLst>
              <a:ext uri="{FF2B5EF4-FFF2-40B4-BE49-F238E27FC236}">
                <a16:creationId xmlns:a16="http://schemas.microsoft.com/office/drawing/2014/main" id="{2456FD49-C258-4333-9422-358C976A341C}"/>
              </a:ext>
            </a:extLst>
          </p:cNvPr>
          <p:cNvSpPr>
            <a:spLocks noGrp="1"/>
          </p:cNvSpPr>
          <p:nvPr>
            <p:ph type="ctrTitle"/>
          </p:nvPr>
        </p:nvSpPr>
        <p:spPr>
          <a:xfrm>
            <a:off x="1133856" y="56450"/>
            <a:ext cx="9912096" cy="2743200"/>
          </a:xfrm>
        </p:spPr>
        <p:txBody>
          <a:bodyPr anchor="b">
            <a:noAutofit/>
          </a:bodyPr>
          <a:lstStyle>
            <a:lvl1pPr algn="l">
              <a:defRPr sz="6600" b="1" i="0" cap="none" spc="-150" baseline="0">
                <a:solidFill>
                  <a:schemeClr val="accent2">
                    <a:lumMod val="25000"/>
                  </a:schemeClr>
                </a:solidFill>
                <a:latin typeface="+mj-lt"/>
              </a:defRPr>
            </a:lvl1pPr>
          </a:lstStyle>
          <a:p>
            <a:r>
              <a:rPr lang="en-US" noProof="0"/>
              <a:t>Click to edit Master title style</a:t>
            </a:r>
            <a:endParaRPr lang="en-US" noProof="0" dirty="0"/>
          </a:p>
        </p:txBody>
      </p:sp>
      <p:sp>
        <p:nvSpPr>
          <p:cNvPr id="3" name="Subtitle 2">
            <a:extLst>
              <a:ext uri="{FF2B5EF4-FFF2-40B4-BE49-F238E27FC236}">
                <a16:creationId xmlns:a16="http://schemas.microsoft.com/office/drawing/2014/main" id="{59758E15-A93D-4FB9-843D-1490E27A151B}"/>
              </a:ext>
            </a:extLst>
          </p:cNvPr>
          <p:cNvSpPr>
            <a:spLocks noGrp="1"/>
          </p:cNvSpPr>
          <p:nvPr>
            <p:ph type="subTitle" idx="1"/>
          </p:nvPr>
        </p:nvSpPr>
        <p:spPr>
          <a:xfrm>
            <a:off x="3575304" y="3110546"/>
            <a:ext cx="4114800" cy="2743200"/>
          </a:xfrm>
        </p:spPr>
        <p:txBody>
          <a:bodyPr>
            <a:noAutofit/>
          </a:bodyPr>
          <a:lstStyle>
            <a:lvl1pPr marL="0" indent="0" algn="l">
              <a:lnSpc>
                <a:spcPct val="150000"/>
              </a:lnSpc>
              <a:spcBef>
                <a:spcPts val="0"/>
              </a:spcBef>
              <a:buNone/>
              <a:defRPr sz="2400" b="0" cap="all" baseline="0">
                <a:solidFill>
                  <a:schemeClr val="accent2">
                    <a:lumMod val="25000"/>
                  </a:schemeClr>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endParaRPr lang="en-US" noProof="0" dirty="0"/>
          </a:p>
        </p:txBody>
      </p:sp>
    </p:spTree>
    <p:extLst>
      <p:ext uri="{BB962C8B-B14F-4D97-AF65-F5344CB8AC3E}">
        <p14:creationId xmlns:p14="http://schemas.microsoft.com/office/powerpoint/2010/main" val="29608354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CC4D7FA-B85E-4477-8C62-94955B340F1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noProof="0"/>
              <a:t>Click to edit Master title style</a:t>
            </a:r>
            <a:endParaRPr lang="en-US" noProof="0" dirty="0"/>
          </a:p>
        </p:txBody>
      </p:sp>
      <p:sp>
        <p:nvSpPr>
          <p:cNvPr id="3" name="Text Placeholder 2">
            <a:extLst>
              <a:ext uri="{FF2B5EF4-FFF2-40B4-BE49-F238E27FC236}">
                <a16:creationId xmlns:a16="http://schemas.microsoft.com/office/drawing/2014/main" id="{1F1226BB-3E56-4E7F-8172-7EC03C9F0BC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US" noProof="0" dirty="0"/>
          </a:p>
        </p:txBody>
      </p:sp>
      <p:sp>
        <p:nvSpPr>
          <p:cNvPr id="4" name="Date Placeholder 3">
            <a:extLst>
              <a:ext uri="{FF2B5EF4-FFF2-40B4-BE49-F238E27FC236}">
                <a16:creationId xmlns:a16="http://schemas.microsoft.com/office/drawing/2014/main" id="{D95D08EF-72FB-4F19-9916-65815A9CA99C}"/>
              </a:ext>
            </a:extLst>
          </p:cNvPr>
          <p:cNvSpPr>
            <a:spLocks noGrp="1"/>
          </p:cNvSpPr>
          <p:nvPr>
            <p:ph type="dt" sz="half" idx="2"/>
          </p:nvPr>
        </p:nvSpPr>
        <p:spPr>
          <a:xfrm>
            <a:off x="838200" y="6563001"/>
            <a:ext cx="2743200" cy="228600"/>
          </a:xfrm>
          <a:prstGeom prst="rect">
            <a:avLst/>
          </a:prstGeom>
        </p:spPr>
        <p:txBody>
          <a:bodyPr vert="horz" lIns="91440" tIns="45720" rIns="91440" bIns="45720" rtlCol="0" anchor="ctr"/>
          <a:lstStyle>
            <a:lvl1pPr algn="l">
              <a:defRPr sz="1200">
                <a:solidFill>
                  <a:schemeClr val="tx1">
                    <a:tint val="75000"/>
                  </a:schemeClr>
                </a:solidFill>
              </a:defRPr>
            </a:lvl1pPr>
          </a:lstStyle>
          <a:p>
            <a:r>
              <a:rPr lang="en-US" noProof="0"/>
              <a:t>8/6/20XX</a:t>
            </a:r>
            <a:endParaRPr lang="en-US" noProof="0" dirty="0"/>
          </a:p>
        </p:txBody>
      </p:sp>
      <p:sp>
        <p:nvSpPr>
          <p:cNvPr id="5" name="Footer Placeholder 4">
            <a:extLst>
              <a:ext uri="{FF2B5EF4-FFF2-40B4-BE49-F238E27FC236}">
                <a16:creationId xmlns:a16="http://schemas.microsoft.com/office/drawing/2014/main" id="{1365084D-BC85-4A55-BD80-93876AD10108}"/>
              </a:ext>
            </a:extLst>
          </p:cNvPr>
          <p:cNvSpPr>
            <a:spLocks noGrp="1"/>
          </p:cNvSpPr>
          <p:nvPr>
            <p:ph type="ftr" sz="quarter" idx="3"/>
          </p:nvPr>
        </p:nvSpPr>
        <p:spPr>
          <a:xfrm>
            <a:off x="4038600" y="6563001"/>
            <a:ext cx="4114800" cy="228600"/>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noProof="0" dirty="0"/>
          </a:p>
        </p:txBody>
      </p:sp>
      <p:sp>
        <p:nvSpPr>
          <p:cNvPr id="6" name="Slide Number Placeholder 5">
            <a:extLst>
              <a:ext uri="{FF2B5EF4-FFF2-40B4-BE49-F238E27FC236}">
                <a16:creationId xmlns:a16="http://schemas.microsoft.com/office/drawing/2014/main" id="{45FDEF23-A140-4DD6-A0D0-A86BD4DF3404}"/>
              </a:ext>
            </a:extLst>
          </p:cNvPr>
          <p:cNvSpPr>
            <a:spLocks noGrp="1"/>
          </p:cNvSpPr>
          <p:nvPr>
            <p:ph type="sldNum" sz="quarter" idx="4"/>
          </p:nvPr>
        </p:nvSpPr>
        <p:spPr>
          <a:xfrm>
            <a:off x="9375912" y="6563001"/>
            <a:ext cx="2743200" cy="228600"/>
          </a:xfrm>
          <a:prstGeom prst="rect">
            <a:avLst/>
          </a:prstGeom>
        </p:spPr>
        <p:txBody>
          <a:bodyPr vert="horz" lIns="91440" tIns="45720" rIns="91440" bIns="45720" rtlCol="0" anchor="ctr"/>
          <a:lstStyle>
            <a:lvl1pPr algn="r">
              <a:defRPr sz="1200">
                <a:solidFill>
                  <a:schemeClr val="tx1">
                    <a:tint val="75000"/>
                  </a:schemeClr>
                </a:solidFill>
              </a:defRPr>
            </a:lvl1pPr>
          </a:lstStyle>
          <a:p>
            <a:fld id="{9EC71654-96A5-4280-94F3-931C61A9F92C}" type="slidenum">
              <a:rPr lang="en-US" noProof="0" smtClean="0"/>
              <a:t>‹#›</a:t>
            </a:fld>
            <a:endParaRPr lang="en-US" noProof="0" dirty="0"/>
          </a:p>
        </p:txBody>
      </p:sp>
    </p:spTree>
    <p:extLst>
      <p:ext uri="{BB962C8B-B14F-4D97-AF65-F5344CB8AC3E}">
        <p14:creationId xmlns:p14="http://schemas.microsoft.com/office/powerpoint/2010/main" val="2347082301"/>
      </p:ext>
    </p:extLst>
  </p:cSld>
  <p:clrMap bg1="lt1" tx1="dk1" bg2="lt2" tx2="dk2" accent1="accent1" accent2="accent2" accent3="accent3" accent4="accent4" accent5="accent5" accent6="accent6" hlink="hlink" folHlink="folHlink"/>
  <p:sldLayoutIdLst>
    <p:sldLayoutId id="2147483649"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 id="2147483692" r:id="rId12"/>
    <p:sldLayoutId id="2147483693" r:id="rId13"/>
  </p:sldLayoutIdLst>
  <p:hf sldNum="0" hdr="0" ftr="0" dt="0"/>
  <p:txStyles>
    <p:titleStyle>
      <a:lvl1pPr algn="l" defTabSz="914400" rtl="0" eaLnBrk="1" latinLnBrk="0" hangingPunct="1">
        <a:lnSpc>
          <a:spcPct val="90000"/>
        </a:lnSpc>
        <a:spcBef>
          <a:spcPct val="0"/>
        </a:spcBef>
        <a:buNone/>
        <a:defRPr sz="4400" b="1" i="0" kern="1200">
          <a:solidFill>
            <a:schemeClr val="accent2">
              <a:lumMod val="25000"/>
            </a:schemeClr>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000" b="0" i="0" kern="1200">
          <a:solidFill>
            <a:schemeClr val="accent2">
              <a:lumMod val="25000"/>
            </a:schemeClr>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600" b="0" i="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400" b="0" i="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4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guide id="3" pos="325" userDrawn="1">
          <p15:clr>
            <a:srgbClr val="F26B43"/>
          </p15:clr>
        </p15:guide>
        <p15:guide id="4" pos="7349"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9.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20.png"/><Relationship Id="rId7" Type="http://schemas.openxmlformats.org/officeDocument/2006/relationships/diagramColors" Target="../diagrams/colors2.xml"/><Relationship Id="rId2" Type="http://schemas.openxmlformats.org/officeDocument/2006/relationships/notesSlide" Target="../notesSlides/notesSlide3.xml"/><Relationship Id="rId1" Type="http://schemas.openxmlformats.org/officeDocument/2006/relationships/slideLayout" Target="../slideLayouts/slideLayout6.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6.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6.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1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6.xml"/><Relationship Id="rId1" Type="http://schemas.openxmlformats.org/officeDocument/2006/relationships/slideLayout" Target="../slideLayouts/slideLayout6.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9.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7.xml"/><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30.png"/><Relationship Id="rId7" Type="http://schemas.openxmlformats.org/officeDocument/2006/relationships/diagramColors" Target="../diagrams/colors6.xml"/><Relationship Id="rId2" Type="http://schemas.openxmlformats.org/officeDocument/2006/relationships/notesSlide" Target="../notesSlides/notesSlide8.xml"/><Relationship Id="rId1" Type="http://schemas.openxmlformats.org/officeDocument/2006/relationships/slideLayout" Target="../slideLayouts/slideLayout9.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11.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9.xml"/><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0.xml"/><Relationship Id="rId1" Type="http://schemas.openxmlformats.org/officeDocument/2006/relationships/slideLayout" Target="../slideLayouts/slideLayout9.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463CB3-2956-E8D2-C23D-A3BAA7295DEC}"/>
              </a:ext>
            </a:extLst>
          </p:cNvPr>
          <p:cNvSpPr>
            <a:spLocks noGrp="1"/>
          </p:cNvSpPr>
          <p:nvPr>
            <p:ph type="ctrTitle"/>
          </p:nvPr>
        </p:nvSpPr>
        <p:spPr>
          <a:xfrm>
            <a:off x="877824" y="1001415"/>
            <a:ext cx="10460736" cy="1657006"/>
          </a:xfrm>
          <a:noFill/>
        </p:spPr>
        <p:txBody>
          <a:bodyPr>
            <a:noAutofit/>
          </a:bodyPr>
          <a:lstStyle/>
          <a:p>
            <a:r>
              <a:rPr lang="en-US" sz="3200" dirty="0">
                <a:latin typeface="Times New Roman" panose="02020603050405020304" pitchFamily="18" charset="0"/>
                <a:cs typeface="Times New Roman" panose="02020603050405020304" pitchFamily="18" charset="0"/>
              </a:rPr>
              <a:t>LCLM5002 Developing and Managing Individuals and Teams</a:t>
            </a:r>
            <a:br>
              <a:rPr lang="en-US" sz="3200" dirty="0">
                <a:latin typeface="Times New Roman" panose="02020603050405020304" pitchFamily="18" charset="0"/>
                <a:cs typeface="Times New Roman" panose="02020603050405020304" pitchFamily="18" charset="0"/>
              </a:rPr>
            </a:br>
            <a:endParaRPr lang="en-US" sz="3200" dirty="0">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FEECEBD4-35BF-26BB-D438-DA43EBD5EE89}"/>
              </a:ext>
            </a:extLst>
          </p:cNvPr>
          <p:cNvSpPr>
            <a:spLocks noGrp="1"/>
          </p:cNvSpPr>
          <p:nvPr>
            <p:ph type="subTitle" idx="1"/>
          </p:nvPr>
        </p:nvSpPr>
        <p:spPr>
          <a:xfrm>
            <a:off x="865632" y="3082315"/>
            <a:ext cx="10460736" cy="3222791"/>
          </a:xfrm>
          <a:noFill/>
        </p:spPr>
        <p:txBody>
          <a:bodyPr>
            <a:noAutofit/>
          </a:bodyPr>
          <a:lstStyle/>
          <a:p>
            <a:r>
              <a:rPr lang="en-US" sz="3000" cap="none" dirty="0">
                <a:latin typeface="Times New Roman" panose="02020603050405020304" pitchFamily="18" charset="0"/>
                <a:cs typeface="Times New Roman" panose="02020603050405020304" pitchFamily="18" charset="0"/>
              </a:rPr>
              <a:t>Title: Recruitment and Selection for Business Transformation at Sainsbury’s</a:t>
            </a:r>
          </a:p>
          <a:p>
            <a:r>
              <a:rPr lang="en-US" sz="3000" cap="none" dirty="0">
                <a:latin typeface="Times New Roman" panose="02020603050405020304" pitchFamily="18" charset="0"/>
                <a:cs typeface="Times New Roman" panose="02020603050405020304" pitchFamily="18" charset="0"/>
              </a:rPr>
              <a:t>Student name – Elina </a:t>
            </a:r>
            <a:r>
              <a:rPr lang="en-US" sz="3000" cap="none" dirty="0" err="1">
                <a:latin typeface="Times New Roman" panose="02020603050405020304" pitchFamily="18" charset="0"/>
                <a:cs typeface="Times New Roman" panose="02020603050405020304" pitchFamily="18" charset="0"/>
              </a:rPr>
              <a:t>Znotina</a:t>
            </a:r>
            <a:endParaRPr lang="en-US" sz="3000" cap="none" dirty="0">
              <a:latin typeface="Times New Roman" panose="02020603050405020304" pitchFamily="18" charset="0"/>
              <a:cs typeface="Times New Roman" panose="02020603050405020304" pitchFamily="18" charset="0"/>
            </a:endParaRPr>
          </a:p>
          <a:p>
            <a:r>
              <a:rPr lang="en-US" sz="3000" cap="none" dirty="0">
                <a:latin typeface="Times New Roman" panose="02020603050405020304" pitchFamily="18" charset="0"/>
                <a:cs typeface="Times New Roman" panose="02020603050405020304" pitchFamily="18" charset="0"/>
              </a:rPr>
              <a:t>Student ID – 2409079</a:t>
            </a:r>
          </a:p>
          <a:p>
            <a:r>
              <a:rPr lang="en-US" sz="3000" cap="none" dirty="0">
                <a:latin typeface="Times New Roman" panose="02020603050405020304" pitchFamily="18" charset="0"/>
                <a:cs typeface="Times New Roman" panose="02020603050405020304" pitchFamily="18" charset="0"/>
              </a:rPr>
              <a:t>Lecturer’s name – Mudassar Hasan</a:t>
            </a:r>
          </a:p>
          <a:p>
            <a:endParaRPr lang="en-US" sz="3000" cap="none"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185038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FC59F6-9B22-C211-4B4C-A2FD4B914C46}"/>
              </a:ext>
            </a:extLst>
          </p:cNvPr>
          <p:cNvSpPr>
            <a:spLocks noGrp="1"/>
          </p:cNvSpPr>
          <p:nvPr>
            <p:ph type="title"/>
          </p:nvPr>
        </p:nvSpPr>
        <p:spPr>
          <a:xfrm>
            <a:off x="1078992" y="365760"/>
            <a:ext cx="10277856" cy="696124"/>
          </a:xfrm>
          <a:noFill/>
        </p:spPr>
        <p:txBody>
          <a:bodyPr>
            <a:noAutofit/>
          </a:bodyPr>
          <a:lstStyle/>
          <a:p>
            <a:pPr algn="ctr"/>
            <a:r>
              <a:rPr lang="en-US" dirty="0">
                <a:latin typeface="Times New Roman" panose="02020603050405020304" pitchFamily="18" charset="0"/>
                <a:cs typeface="Times New Roman" panose="02020603050405020304" pitchFamily="18" charset="0"/>
              </a:rPr>
              <a:t>Table of Contents</a:t>
            </a:r>
          </a:p>
        </p:txBody>
      </p:sp>
      <p:graphicFrame>
        <p:nvGraphicFramePr>
          <p:cNvPr id="4" name="Table Placeholder 3">
            <a:extLst>
              <a:ext uri="{FF2B5EF4-FFF2-40B4-BE49-F238E27FC236}">
                <a16:creationId xmlns:a16="http://schemas.microsoft.com/office/drawing/2014/main" id="{6CB67956-A6C3-FCDF-EC78-F79D90449E96}"/>
              </a:ext>
            </a:extLst>
          </p:cNvPr>
          <p:cNvGraphicFramePr>
            <a:graphicFrameLocks noGrp="1"/>
          </p:cNvGraphicFramePr>
          <p:nvPr>
            <p:ph idx="13"/>
            <p:extLst>
              <p:ext uri="{D42A27DB-BD31-4B8C-83A1-F6EECF244321}">
                <p14:modId xmlns:p14="http://schemas.microsoft.com/office/powerpoint/2010/main" val="2388557274"/>
              </p:ext>
            </p:extLst>
          </p:nvPr>
        </p:nvGraphicFramePr>
        <p:xfrm>
          <a:off x="727587" y="1275735"/>
          <a:ext cx="10736826" cy="5120640"/>
        </p:xfrm>
        <a:graphic>
          <a:graphicData uri="http://schemas.openxmlformats.org/drawingml/2006/table">
            <a:tbl>
              <a:tblPr firstRow="1" bandRow="1">
                <a:tableStyleId>{0E3FDE45-AF77-4B5C-9715-49D594BDF05E}</a:tableStyleId>
              </a:tblPr>
              <a:tblGrid>
                <a:gridCol w="7728155">
                  <a:extLst>
                    <a:ext uri="{9D8B030D-6E8A-4147-A177-3AD203B41FA5}">
                      <a16:colId xmlns:a16="http://schemas.microsoft.com/office/drawing/2014/main" val="130956065"/>
                    </a:ext>
                  </a:extLst>
                </a:gridCol>
                <a:gridCol w="3008671">
                  <a:extLst>
                    <a:ext uri="{9D8B030D-6E8A-4147-A177-3AD203B41FA5}">
                      <a16:colId xmlns:a16="http://schemas.microsoft.com/office/drawing/2014/main" val="2749965458"/>
                    </a:ext>
                  </a:extLst>
                </a:gridCol>
              </a:tblGrid>
              <a:tr h="359755">
                <a:tc>
                  <a:txBody>
                    <a:bodyPr/>
                    <a:lstStyle/>
                    <a:p>
                      <a:pPr algn="ctr"/>
                      <a:r>
                        <a:rPr lang="en-US" dirty="0">
                          <a:solidFill>
                            <a:schemeClr val="accent2">
                              <a:lumMod val="25000"/>
                            </a:schemeClr>
                          </a:solidFill>
                          <a:latin typeface="Times New Roman" panose="02020603050405020304" pitchFamily="18" charset="0"/>
                          <a:cs typeface="Times New Roman" panose="02020603050405020304" pitchFamily="18" charset="0"/>
                        </a:rPr>
                        <a:t>Title</a:t>
                      </a:r>
                    </a:p>
                  </a:txBody>
                  <a:tcPr anchor="ctr"/>
                </a:tc>
                <a:tc>
                  <a:txBody>
                    <a:bodyPr/>
                    <a:lstStyle/>
                    <a:p>
                      <a:pPr algn="ctr"/>
                      <a:r>
                        <a:rPr lang="en-US" dirty="0">
                          <a:solidFill>
                            <a:schemeClr val="accent2">
                              <a:lumMod val="25000"/>
                            </a:schemeClr>
                          </a:solidFill>
                          <a:latin typeface="Times New Roman" panose="02020603050405020304" pitchFamily="18" charset="0"/>
                          <a:cs typeface="Times New Roman" panose="02020603050405020304" pitchFamily="18" charset="0"/>
                        </a:rPr>
                        <a:t>Page</a:t>
                      </a:r>
                    </a:p>
                  </a:txBody>
                  <a:tcPr anchor="ctr"/>
                </a:tc>
                <a:extLst>
                  <a:ext uri="{0D108BD9-81ED-4DB2-BD59-A6C34878D82A}">
                    <a16:rowId xmlns:a16="http://schemas.microsoft.com/office/drawing/2014/main" val="3741017008"/>
                  </a:ext>
                </a:extLst>
              </a:tr>
              <a:tr h="359755">
                <a:tc>
                  <a:txBody>
                    <a:bodyPr/>
                    <a:lstStyle/>
                    <a:p>
                      <a:pPr algn="ctr"/>
                      <a:r>
                        <a:rPr lang="en-US" dirty="0">
                          <a:solidFill>
                            <a:schemeClr val="accent2">
                              <a:lumMod val="25000"/>
                            </a:schemeClr>
                          </a:solidFill>
                          <a:latin typeface="Times New Roman" panose="02020603050405020304" pitchFamily="18" charset="0"/>
                          <a:cs typeface="Times New Roman" panose="02020603050405020304" pitchFamily="18" charset="0"/>
                        </a:rPr>
                        <a:t>Introduction</a:t>
                      </a:r>
                    </a:p>
                  </a:txBody>
                  <a:tcPr anchor="ctr"/>
                </a:tc>
                <a:tc>
                  <a:txBody>
                    <a:bodyPr/>
                    <a:lstStyle/>
                    <a:p>
                      <a:pPr algn="ctr"/>
                      <a:r>
                        <a:rPr lang="en-US" dirty="0">
                          <a:solidFill>
                            <a:schemeClr val="accent2">
                              <a:lumMod val="25000"/>
                            </a:schemeClr>
                          </a:solidFill>
                          <a:latin typeface="Times New Roman" panose="02020603050405020304" pitchFamily="18" charset="0"/>
                          <a:cs typeface="Times New Roman" panose="02020603050405020304" pitchFamily="18" charset="0"/>
                        </a:rPr>
                        <a:t>3</a:t>
                      </a:r>
                    </a:p>
                  </a:txBody>
                  <a:tcPr anchor="ctr"/>
                </a:tc>
                <a:extLst>
                  <a:ext uri="{0D108BD9-81ED-4DB2-BD59-A6C34878D82A}">
                    <a16:rowId xmlns:a16="http://schemas.microsoft.com/office/drawing/2014/main" val="511888340"/>
                  </a:ext>
                </a:extLst>
              </a:tr>
              <a:tr h="359755">
                <a:tc>
                  <a:txBody>
                    <a:bodyPr/>
                    <a:lstStyle/>
                    <a:p>
                      <a:pPr algn="ctr"/>
                      <a:r>
                        <a:rPr lang="en-US" dirty="0">
                          <a:solidFill>
                            <a:schemeClr val="accent2">
                              <a:lumMod val="25000"/>
                            </a:schemeClr>
                          </a:solidFill>
                          <a:latin typeface="Times New Roman" panose="02020603050405020304" pitchFamily="18" charset="0"/>
                          <a:cs typeface="Times New Roman" panose="02020603050405020304" pitchFamily="18" charset="0"/>
                        </a:rPr>
                        <a:t>Company Overview</a:t>
                      </a:r>
                    </a:p>
                  </a:txBody>
                  <a:tcPr anchor="ctr"/>
                </a:tc>
                <a:tc>
                  <a:txBody>
                    <a:bodyPr/>
                    <a:lstStyle/>
                    <a:p>
                      <a:pPr algn="ctr"/>
                      <a:r>
                        <a:rPr lang="en-US" dirty="0">
                          <a:solidFill>
                            <a:schemeClr val="accent2">
                              <a:lumMod val="25000"/>
                            </a:schemeClr>
                          </a:solidFill>
                          <a:latin typeface="Times New Roman" panose="02020603050405020304" pitchFamily="18" charset="0"/>
                          <a:cs typeface="Times New Roman" panose="02020603050405020304" pitchFamily="18" charset="0"/>
                        </a:rPr>
                        <a:t>4</a:t>
                      </a:r>
                    </a:p>
                  </a:txBody>
                  <a:tcPr anchor="ctr"/>
                </a:tc>
                <a:extLst>
                  <a:ext uri="{0D108BD9-81ED-4DB2-BD59-A6C34878D82A}">
                    <a16:rowId xmlns:a16="http://schemas.microsoft.com/office/drawing/2014/main" val="30950262"/>
                  </a:ext>
                </a:extLst>
              </a:tr>
              <a:tr h="359755">
                <a:tc>
                  <a:txBody>
                    <a:bodyPr/>
                    <a:lstStyle/>
                    <a:p>
                      <a:pPr algn="ctr"/>
                      <a:r>
                        <a:rPr lang="en-US" dirty="0">
                          <a:solidFill>
                            <a:schemeClr val="accent2">
                              <a:lumMod val="25000"/>
                            </a:schemeClr>
                          </a:solidFill>
                          <a:latin typeface="Times New Roman" panose="02020603050405020304" pitchFamily="18" charset="0"/>
                          <a:cs typeface="Times New Roman" panose="02020603050405020304" pitchFamily="18" charset="0"/>
                        </a:rPr>
                        <a:t>Recruitment Process</a:t>
                      </a:r>
                    </a:p>
                  </a:txBody>
                  <a:tcPr anchor="ctr"/>
                </a:tc>
                <a:tc>
                  <a:txBody>
                    <a:bodyPr/>
                    <a:lstStyle/>
                    <a:p>
                      <a:pPr algn="ctr"/>
                      <a:r>
                        <a:rPr lang="en-US" dirty="0">
                          <a:solidFill>
                            <a:schemeClr val="accent2">
                              <a:lumMod val="25000"/>
                            </a:schemeClr>
                          </a:solidFill>
                          <a:latin typeface="Times New Roman" panose="02020603050405020304" pitchFamily="18" charset="0"/>
                          <a:cs typeface="Times New Roman" panose="02020603050405020304" pitchFamily="18" charset="0"/>
                        </a:rPr>
                        <a:t>5</a:t>
                      </a:r>
                    </a:p>
                  </a:txBody>
                  <a:tcPr anchor="ctr"/>
                </a:tc>
                <a:extLst>
                  <a:ext uri="{0D108BD9-81ED-4DB2-BD59-A6C34878D82A}">
                    <a16:rowId xmlns:a16="http://schemas.microsoft.com/office/drawing/2014/main" val="3937089168"/>
                  </a:ext>
                </a:extLst>
              </a:tr>
              <a:tr h="359755">
                <a:tc>
                  <a:txBody>
                    <a:bodyPr/>
                    <a:lstStyle/>
                    <a:p>
                      <a:pPr algn="ctr"/>
                      <a:r>
                        <a:rPr lang="en-US" dirty="0">
                          <a:solidFill>
                            <a:schemeClr val="accent2">
                              <a:lumMod val="25000"/>
                            </a:schemeClr>
                          </a:solidFill>
                          <a:latin typeface="Times New Roman" panose="02020603050405020304" pitchFamily="18" charset="0"/>
                          <a:cs typeface="Times New Roman" panose="02020603050405020304" pitchFamily="18" charset="0"/>
                        </a:rPr>
                        <a:t>Job Analysis</a:t>
                      </a:r>
                    </a:p>
                  </a:txBody>
                  <a:tcPr anchor="ctr"/>
                </a:tc>
                <a:tc>
                  <a:txBody>
                    <a:bodyPr/>
                    <a:lstStyle/>
                    <a:p>
                      <a:pPr algn="ctr"/>
                      <a:r>
                        <a:rPr lang="en-US" dirty="0">
                          <a:solidFill>
                            <a:schemeClr val="accent2">
                              <a:lumMod val="25000"/>
                            </a:schemeClr>
                          </a:solidFill>
                          <a:latin typeface="Times New Roman" panose="02020603050405020304" pitchFamily="18" charset="0"/>
                          <a:cs typeface="Times New Roman" panose="02020603050405020304" pitchFamily="18" charset="0"/>
                        </a:rPr>
                        <a:t>6</a:t>
                      </a:r>
                    </a:p>
                  </a:txBody>
                  <a:tcPr anchor="ctr"/>
                </a:tc>
                <a:extLst>
                  <a:ext uri="{0D108BD9-81ED-4DB2-BD59-A6C34878D82A}">
                    <a16:rowId xmlns:a16="http://schemas.microsoft.com/office/drawing/2014/main" val="594389564"/>
                  </a:ext>
                </a:extLst>
              </a:tr>
              <a:tr h="359755">
                <a:tc>
                  <a:txBody>
                    <a:bodyPr/>
                    <a:lstStyle/>
                    <a:p>
                      <a:pPr algn="ctr"/>
                      <a:r>
                        <a:rPr lang="en-US" dirty="0">
                          <a:solidFill>
                            <a:schemeClr val="accent2">
                              <a:lumMod val="25000"/>
                            </a:schemeClr>
                          </a:solidFill>
                          <a:latin typeface="Times New Roman" panose="02020603050405020304" pitchFamily="18" charset="0"/>
                          <a:cs typeface="Times New Roman" panose="02020603050405020304" pitchFamily="18" charset="0"/>
                        </a:rPr>
                        <a:t>Job Description</a:t>
                      </a:r>
                    </a:p>
                  </a:txBody>
                  <a:tcPr anchor="ctr"/>
                </a:tc>
                <a:tc>
                  <a:txBody>
                    <a:bodyPr/>
                    <a:lstStyle/>
                    <a:p>
                      <a:pPr algn="ctr"/>
                      <a:r>
                        <a:rPr lang="en-US" dirty="0">
                          <a:solidFill>
                            <a:schemeClr val="accent2">
                              <a:lumMod val="25000"/>
                            </a:schemeClr>
                          </a:solidFill>
                          <a:latin typeface="Times New Roman" panose="02020603050405020304" pitchFamily="18" charset="0"/>
                          <a:cs typeface="Times New Roman" panose="02020603050405020304" pitchFamily="18" charset="0"/>
                        </a:rPr>
                        <a:t>7</a:t>
                      </a:r>
                    </a:p>
                  </a:txBody>
                  <a:tcPr anchor="ctr"/>
                </a:tc>
                <a:extLst>
                  <a:ext uri="{0D108BD9-81ED-4DB2-BD59-A6C34878D82A}">
                    <a16:rowId xmlns:a16="http://schemas.microsoft.com/office/drawing/2014/main" val="512735849"/>
                  </a:ext>
                </a:extLst>
              </a:tr>
              <a:tr h="359755">
                <a:tc>
                  <a:txBody>
                    <a:bodyPr/>
                    <a:lstStyle/>
                    <a:p>
                      <a:pPr algn="ctr"/>
                      <a:r>
                        <a:rPr lang="en-US" dirty="0">
                          <a:solidFill>
                            <a:schemeClr val="accent2">
                              <a:lumMod val="25000"/>
                            </a:schemeClr>
                          </a:solidFill>
                          <a:latin typeface="Times New Roman" panose="02020603050405020304" pitchFamily="18" charset="0"/>
                          <a:cs typeface="Times New Roman" panose="02020603050405020304" pitchFamily="18" charset="0"/>
                        </a:rPr>
                        <a:t>Person Specification</a:t>
                      </a:r>
                    </a:p>
                  </a:txBody>
                  <a:tcPr anchor="ctr"/>
                </a:tc>
                <a:tc>
                  <a:txBody>
                    <a:bodyPr/>
                    <a:lstStyle/>
                    <a:p>
                      <a:pPr algn="ctr"/>
                      <a:r>
                        <a:rPr lang="en-US" dirty="0">
                          <a:solidFill>
                            <a:schemeClr val="accent2">
                              <a:lumMod val="25000"/>
                            </a:schemeClr>
                          </a:solidFill>
                          <a:latin typeface="Times New Roman" panose="02020603050405020304" pitchFamily="18" charset="0"/>
                          <a:cs typeface="Times New Roman" panose="02020603050405020304" pitchFamily="18" charset="0"/>
                        </a:rPr>
                        <a:t>8</a:t>
                      </a:r>
                    </a:p>
                  </a:txBody>
                  <a:tcPr anchor="ctr"/>
                </a:tc>
                <a:extLst>
                  <a:ext uri="{0D108BD9-81ED-4DB2-BD59-A6C34878D82A}">
                    <a16:rowId xmlns:a16="http://schemas.microsoft.com/office/drawing/2014/main" val="811793530"/>
                  </a:ext>
                </a:extLst>
              </a:tr>
              <a:tr h="359755">
                <a:tc>
                  <a:txBody>
                    <a:bodyPr/>
                    <a:lstStyle/>
                    <a:p>
                      <a:pPr algn="ctr"/>
                      <a:r>
                        <a:rPr lang="en-US" dirty="0">
                          <a:solidFill>
                            <a:schemeClr val="accent2">
                              <a:lumMod val="25000"/>
                            </a:schemeClr>
                          </a:solidFill>
                          <a:latin typeface="Times New Roman" panose="02020603050405020304" pitchFamily="18" charset="0"/>
                          <a:cs typeface="Times New Roman" panose="02020603050405020304" pitchFamily="18" charset="0"/>
                        </a:rPr>
                        <a:t>Interview Type 1: Structured Interview</a:t>
                      </a:r>
                    </a:p>
                  </a:txBody>
                  <a:tcPr anchor="ctr"/>
                </a:tc>
                <a:tc>
                  <a:txBody>
                    <a:bodyPr/>
                    <a:lstStyle/>
                    <a:p>
                      <a:pPr algn="ctr"/>
                      <a:r>
                        <a:rPr lang="en-US" dirty="0">
                          <a:solidFill>
                            <a:schemeClr val="accent2">
                              <a:lumMod val="25000"/>
                            </a:schemeClr>
                          </a:solidFill>
                          <a:latin typeface="Times New Roman" panose="02020603050405020304" pitchFamily="18" charset="0"/>
                          <a:cs typeface="Times New Roman" panose="02020603050405020304" pitchFamily="18" charset="0"/>
                        </a:rPr>
                        <a:t>9</a:t>
                      </a:r>
                    </a:p>
                  </a:txBody>
                  <a:tcPr anchor="ctr"/>
                </a:tc>
                <a:extLst>
                  <a:ext uri="{0D108BD9-81ED-4DB2-BD59-A6C34878D82A}">
                    <a16:rowId xmlns:a16="http://schemas.microsoft.com/office/drawing/2014/main" val="1031597798"/>
                  </a:ext>
                </a:extLst>
              </a:tr>
              <a:tr h="359755">
                <a:tc>
                  <a:txBody>
                    <a:bodyPr/>
                    <a:lstStyle/>
                    <a:p>
                      <a:pPr algn="ctr"/>
                      <a:r>
                        <a:rPr lang="en-US" dirty="0">
                          <a:solidFill>
                            <a:schemeClr val="accent2">
                              <a:lumMod val="25000"/>
                            </a:schemeClr>
                          </a:solidFill>
                          <a:latin typeface="Times New Roman" panose="02020603050405020304" pitchFamily="18" charset="0"/>
                          <a:cs typeface="Times New Roman" panose="02020603050405020304" pitchFamily="18" charset="0"/>
                        </a:rPr>
                        <a:t>Interview Type 2: Panel Interview</a:t>
                      </a:r>
                    </a:p>
                  </a:txBody>
                  <a:tcPr anchor="ctr"/>
                </a:tc>
                <a:tc>
                  <a:txBody>
                    <a:bodyPr/>
                    <a:lstStyle/>
                    <a:p>
                      <a:pPr algn="ctr"/>
                      <a:r>
                        <a:rPr lang="en-US" dirty="0">
                          <a:solidFill>
                            <a:schemeClr val="accent2">
                              <a:lumMod val="25000"/>
                            </a:schemeClr>
                          </a:solidFill>
                          <a:latin typeface="Times New Roman" panose="02020603050405020304" pitchFamily="18" charset="0"/>
                          <a:cs typeface="Times New Roman" panose="02020603050405020304" pitchFamily="18" charset="0"/>
                        </a:rPr>
                        <a:t>10</a:t>
                      </a:r>
                    </a:p>
                  </a:txBody>
                  <a:tcPr anchor="ctr"/>
                </a:tc>
                <a:extLst>
                  <a:ext uri="{0D108BD9-81ED-4DB2-BD59-A6C34878D82A}">
                    <a16:rowId xmlns:a16="http://schemas.microsoft.com/office/drawing/2014/main" val="1194376521"/>
                  </a:ext>
                </a:extLst>
              </a:tr>
              <a:tr h="359755">
                <a:tc>
                  <a:txBody>
                    <a:bodyPr/>
                    <a:lstStyle/>
                    <a:p>
                      <a:pPr algn="ctr"/>
                      <a:r>
                        <a:rPr lang="en-US" dirty="0">
                          <a:solidFill>
                            <a:schemeClr val="accent2">
                              <a:lumMod val="25000"/>
                            </a:schemeClr>
                          </a:solidFill>
                          <a:latin typeface="Times New Roman" panose="02020603050405020304" pitchFamily="18" charset="0"/>
                          <a:cs typeface="Times New Roman" panose="02020603050405020304" pitchFamily="18" charset="0"/>
                        </a:rPr>
                        <a:t>Interview Type 3: Competency-Based Interview</a:t>
                      </a:r>
                    </a:p>
                  </a:txBody>
                  <a:tcPr anchor="ctr"/>
                </a:tc>
                <a:tc>
                  <a:txBody>
                    <a:bodyPr/>
                    <a:lstStyle/>
                    <a:p>
                      <a:pPr algn="ctr"/>
                      <a:r>
                        <a:rPr lang="en-US" dirty="0">
                          <a:solidFill>
                            <a:schemeClr val="accent2">
                              <a:lumMod val="25000"/>
                            </a:schemeClr>
                          </a:solidFill>
                          <a:latin typeface="Times New Roman" panose="02020603050405020304" pitchFamily="18" charset="0"/>
                          <a:cs typeface="Times New Roman" panose="02020603050405020304" pitchFamily="18" charset="0"/>
                        </a:rPr>
                        <a:t>11</a:t>
                      </a:r>
                    </a:p>
                  </a:txBody>
                  <a:tcPr anchor="ctr"/>
                </a:tc>
                <a:extLst>
                  <a:ext uri="{0D108BD9-81ED-4DB2-BD59-A6C34878D82A}">
                    <a16:rowId xmlns:a16="http://schemas.microsoft.com/office/drawing/2014/main" val="1918266800"/>
                  </a:ext>
                </a:extLst>
              </a:tr>
              <a:tr h="359755">
                <a:tc>
                  <a:txBody>
                    <a:bodyPr/>
                    <a:lstStyle/>
                    <a:p>
                      <a:pPr algn="ctr"/>
                      <a:r>
                        <a:rPr lang="en-US" dirty="0">
                          <a:solidFill>
                            <a:schemeClr val="accent2">
                              <a:lumMod val="25000"/>
                            </a:schemeClr>
                          </a:solidFill>
                          <a:latin typeface="Times New Roman" panose="02020603050405020304" pitchFamily="18" charset="0"/>
                          <a:cs typeface="Times New Roman" panose="02020603050405020304" pitchFamily="18" charset="0"/>
                        </a:rPr>
                        <a:t>Questioning Techniques</a:t>
                      </a:r>
                    </a:p>
                  </a:txBody>
                  <a:tcPr anchor="ctr"/>
                </a:tc>
                <a:tc>
                  <a:txBody>
                    <a:bodyPr/>
                    <a:lstStyle/>
                    <a:p>
                      <a:pPr algn="ctr"/>
                      <a:r>
                        <a:rPr lang="en-US" dirty="0">
                          <a:solidFill>
                            <a:schemeClr val="accent2">
                              <a:lumMod val="25000"/>
                            </a:schemeClr>
                          </a:solidFill>
                          <a:latin typeface="Times New Roman" panose="02020603050405020304" pitchFamily="18" charset="0"/>
                          <a:cs typeface="Times New Roman" panose="02020603050405020304" pitchFamily="18" charset="0"/>
                        </a:rPr>
                        <a:t>12</a:t>
                      </a:r>
                    </a:p>
                  </a:txBody>
                  <a:tcPr anchor="ctr"/>
                </a:tc>
                <a:extLst>
                  <a:ext uri="{0D108BD9-81ED-4DB2-BD59-A6C34878D82A}">
                    <a16:rowId xmlns:a16="http://schemas.microsoft.com/office/drawing/2014/main" val="892696169"/>
                  </a:ext>
                </a:extLst>
              </a:tr>
              <a:tr h="359755">
                <a:tc>
                  <a:txBody>
                    <a:bodyPr/>
                    <a:lstStyle/>
                    <a:p>
                      <a:pPr algn="ctr"/>
                      <a:r>
                        <a:rPr lang="en-US" dirty="0">
                          <a:solidFill>
                            <a:schemeClr val="accent2">
                              <a:lumMod val="25000"/>
                            </a:schemeClr>
                          </a:solidFill>
                          <a:latin typeface="Times New Roman" panose="02020603050405020304" pitchFamily="18" charset="0"/>
                          <a:cs typeface="Times New Roman" panose="02020603050405020304" pitchFamily="18" charset="0"/>
                        </a:rPr>
                        <a:t>Face-to-Face vs Online Interviews</a:t>
                      </a:r>
                    </a:p>
                  </a:txBody>
                  <a:tcPr anchor="ctr"/>
                </a:tc>
                <a:tc>
                  <a:txBody>
                    <a:bodyPr/>
                    <a:lstStyle/>
                    <a:p>
                      <a:pPr algn="ctr"/>
                      <a:r>
                        <a:rPr lang="en-US" dirty="0">
                          <a:solidFill>
                            <a:schemeClr val="accent2">
                              <a:lumMod val="25000"/>
                            </a:schemeClr>
                          </a:solidFill>
                          <a:latin typeface="Times New Roman" panose="02020603050405020304" pitchFamily="18" charset="0"/>
                          <a:cs typeface="Times New Roman" panose="02020603050405020304" pitchFamily="18" charset="0"/>
                        </a:rPr>
                        <a:t>13</a:t>
                      </a:r>
                    </a:p>
                  </a:txBody>
                  <a:tcPr anchor="ctr"/>
                </a:tc>
                <a:extLst>
                  <a:ext uri="{0D108BD9-81ED-4DB2-BD59-A6C34878D82A}">
                    <a16:rowId xmlns:a16="http://schemas.microsoft.com/office/drawing/2014/main" val="327939567"/>
                  </a:ext>
                </a:extLst>
              </a:tr>
              <a:tr h="359755">
                <a:tc>
                  <a:txBody>
                    <a:bodyPr/>
                    <a:lstStyle/>
                    <a:p>
                      <a:pPr algn="ctr"/>
                      <a:r>
                        <a:rPr lang="en-US" dirty="0">
                          <a:solidFill>
                            <a:schemeClr val="accent2">
                              <a:lumMod val="25000"/>
                            </a:schemeClr>
                          </a:solidFill>
                          <a:latin typeface="Times New Roman" panose="02020603050405020304" pitchFamily="18" charset="0"/>
                          <a:cs typeface="Times New Roman" panose="02020603050405020304" pitchFamily="18" charset="0"/>
                        </a:rPr>
                        <a:t>Conclusion</a:t>
                      </a:r>
                    </a:p>
                  </a:txBody>
                  <a:tcPr anchor="ctr"/>
                </a:tc>
                <a:tc>
                  <a:txBody>
                    <a:bodyPr/>
                    <a:lstStyle/>
                    <a:p>
                      <a:pPr algn="ctr"/>
                      <a:r>
                        <a:rPr lang="en-US" dirty="0">
                          <a:solidFill>
                            <a:schemeClr val="accent2">
                              <a:lumMod val="25000"/>
                            </a:schemeClr>
                          </a:solidFill>
                          <a:latin typeface="Times New Roman" panose="02020603050405020304" pitchFamily="18" charset="0"/>
                          <a:cs typeface="Times New Roman" panose="02020603050405020304" pitchFamily="18" charset="0"/>
                        </a:rPr>
                        <a:t>14</a:t>
                      </a:r>
                    </a:p>
                  </a:txBody>
                  <a:tcPr anchor="ctr"/>
                </a:tc>
                <a:extLst>
                  <a:ext uri="{0D108BD9-81ED-4DB2-BD59-A6C34878D82A}">
                    <a16:rowId xmlns:a16="http://schemas.microsoft.com/office/drawing/2014/main" val="2148315862"/>
                  </a:ext>
                </a:extLst>
              </a:tr>
              <a:tr h="359755">
                <a:tc>
                  <a:txBody>
                    <a:bodyPr/>
                    <a:lstStyle/>
                    <a:p>
                      <a:pPr algn="ctr"/>
                      <a:r>
                        <a:rPr lang="en-US" dirty="0">
                          <a:solidFill>
                            <a:schemeClr val="accent2">
                              <a:lumMod val="25000"/>
                            </a:schemeClr>
                          </a:solidFill>
                          <a:latin typeface="Times New Roman" panose="02020603050405020304" pitchFamily="18" charset="0"/>
                          <a:cs typeface="Times New Roman" panose="02020603050405020304" pitchFamily="18" charset="0"/>
                        </a:rPr>
                        <a:t>References</a:t>
                      </a:r>
                    </a:p>
                  </a:txBody>
                  <a:tcPr anchor="ctr"/>
                </a:tc>
                <a:tc>
                  <a:txBody>
                    <a:bodyPr/>
                    <a:lstStyle/>
                    <a:p>
                      <a:pPr algn="ctr"/>
                      <a:r>
                        <a:rPr lang="en-US" dirty="0">
                          <a:solidFill>
                            <a:schemeClr val="accent2">
                              <a:lumMod val="25000"/>
                            </a:schemeClr>
                          </a:solidFill>
                          <a:latin typeface="Times New Roman" panose="02020603050405020304" pitchFamily="18" charset="0"/>
                          <a:cs typeface="Times New Roman" panose="02020603050405020304" pitchFamily="18" charset="0"/>
                        </a:rPr>
                        <a:t>15</a:t>
                      </a:r>
                    </a:p>
                  </a:txBody>
                  <a:tcPr anchor="ctr"/>
                </a:tc>
                <a:extLst>
                  <a:ext uri="{0D108BD9-81ED-4DB2-BD59-A6C34878D82A}">
                    <a16:rowId xmlns:a16="http://schemas.microsoft.com/office/drawing/2014/main" val="4135256560"/>
                  </a:ext>
                </a:extLst>
              </a:tr>
            </a:tbl>
          </a:graphicData>
        </a:graphic>
      </p:graphicFrame>
    </p:spTree>
    <p:extLst>
      <p:ext uri="{BB962C8B-B14F-4D97-AF65-F5344CB8AC3E}">
        <p14:creationId xmlns:p14="http://schemas.microsoft.com/office/powerpoint/2010/main" val="36046306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5F5E3-2B1C-7C0A-8581-67A9052D13AA}"/>
              </a:ext>
            </a:extLst>
          </p:cNvPr>
          <p:cNvSpPr>
            <a:spLocks noGrp="1"/>
          </p:cNvSpPr>
          <p:nvPr>
            <p:ph type="title"/>
          </p:nvPr>
        </p:nvSpPr>
        <p:spPr>
          <a:xfrm>
            <a:off x="1078992" y="365760"/>
            <a:ext cx="10506456" cy="1118911"/>
          </a:xfrm>
        </p:spPr>
        <p:txBody>
          <a:bodyPr anchor="b">
            <a:normAutofit/>
          </a:bodyPr>
          <a:lstStyle/>
          <a:p>
            <a:r>
              <a:rPr lang="en-US" dirty="0">
                <a:latin typeface="Times New Roman" panose="02020603050405020304" pitchFamily="18" charset="0"/>
                <a:cs typeface="Times New Roman" panose="02020603050405020304" pitchFamily="18" charset="0"/>
              </a:rPr>
              <a:t>Introduction</a:t>
            </a:r>
          </a:p>
        </p:txBody>
      </p:sp>
      <p:pic>
        <p:nvPicPr>
          <p:cNvPr id="4" name="Picture 3" descr="A hand holding a magnifying glass over a group of people&#10;&#10;AI-generated content may be incorrect.">
            <a:extLst>
              <a:ext uri="{FF2B5EF4-FFF2-40B4-BE49-F238E27FC236}">
                <a16:creationId xmlns:a16="http://schemas.microsoft.com/office/drawing/2014/main" id="{27A672DF-F88F-1F06-30B1-3B62EF5DE98A}"/>
              </a:ext>
            </a:extLst>
          </p:cNvPr>
          <p:cNvPicPr>
            <a:picLocks noChangeAspect="1"/>
          </p:cNvPicPr>
          <p:nvPr/>
        </p:nvPicPr>
        <p:blipFill>
          <a:blip r:embed="rId3"/>
          <a:srcRect l="17447" r="13995" b="2"/>
          <a:stretch>
            <a:fillRect/>
          </a:stretch>
        </p:blipFill>
        <p:spPr>
          <a:xfrm>
            <a:off x="1078992" y="1920240"/>
            <a:ext cx="3108960" cy="3412370"/>
          </a:xfrm>
          <a:prstGeom prst="rect">
            <a:avLst/>
          </a:prstGeom>
          <a:solidFill>
            <a:srgbClr val="FFFFFF">
              <a:shade val="85000"/>
            </a:srgbClr>
          </a:solidFill>
          <a:ln w="101600" cap="sq">
            <a:solidFill>
              <a:srgbClr val="FDFDFD"/>
            </a:solidFill>
            <a:miter lim="800000"/>
          </a:ln>
          <a:effectLst>
            <a:outerShdw blurRad="57150" dist="37500" dir="7560000" sy="98000" kx="110000" ky="200000" algn="tl" rotWithShape="0">
              <a:srgbClr val="000000">
                <a:alpha val="20000"/>
              </a:srgbClr>
            </a:outerShdw>
          </a:effectLst>
          <a:scene3d>
            <a:camera prst="perspectiveRelaxed">
              <a:rot lat="18960000" lon="0" rev="0"/>
            </a:camera>
            <a:lightRig rig="twoPt" dir="t">
              <a:rot lat="0" lon="0" rev="7200000"/>
            </a:lightRig>
          </a:scene3d>
          <a:sp3d prstMaterial="matte">
            <a:bevelT w="22860" h="12700"/>
            <a:contourClr>
              <a:srgbClr val="FFFFFF"/>
            </a:contourClr>
          </a:sp3d>
        </p:spPr>
      </p:pic>
      <p:sp>
        <p:nvSpPr>
          <p:cNvPr id="3" name="Content Placeholder 2">
            <a:extLst>
              <a:ext uri="{FF2B5EF4-FFF2-40B4-BE49-F238E27FC236}">
                <a16:creationId xmlns:a16="http://schemas.microsoft.com/office/drawing/2014/main" id="{A6A33159-D030-2F82-A142-F75940728319}"/>
              </a:ext>
            </a:extLst>
          </p:cNvPr>
          <p:cNvSpPr>
            <a:spLocks noGrp="1"/>
          </p:cNvSpPr>
          <p:nvPr>
            <p:ph sz="half" idx="2"/>
          </p:nvPr>
        </p:nvSpPr>
        <p:spPr>
          <a:xfrm>
            <a:off x="4709652" y="2271252"/>
            <a:ext cx="6875796" cy="3834580"/>
          </a:xfrm>
        </p:spPr>
        <p:txBody>
          <a:bodyPr>
            <a:normAutofit fontScale="92500" lnSpcReduction="10000"/>
          </a:bodyPr>
          <a:lstStyle/>
          <a:p>
            <a:pPr marL="342900" indent="-342900" algn="just">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Recruitment and selection are essential for hiring the right people to achieve business goals.</a:t>
            </a:r>
          </a:p>
          <a:p>
            <a:pPr marL="342900" indent="-342900" algn="just">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The presentation explores how Sainsbury’s can recruit a Project Manager for its business transformation project.</a:t>
            </a:r>
          </a:p>
          <a:p>
            <a:pPr marL="342900" indent="-342900" algn="just">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Focus areas: recruitment steps, interview types, and appropriate questioning methods.</a:t>
            </a:r>
          </a:p>
          <a:p>
            <a:pPr marL="342900" indent="-342900" algn="just">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The aim is to ensure the right person is recruited for the right job at the right time.</a:t>
            </a:r>
          </a:p>
        </p:txBody>
      </p:sp>
    </p:spTree>
    <p:extLst>
      <p:ext uri="{BB962C8B-B14F-4D97-AF65-F5344CB8AC3E}">
        <p14:creationId xmlns:p14="http://schemas.microsoft.com/office/powerpoint/2010/main" val="36666746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8B07CF-F837-04A1-699E-8140FE26C34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1E31AE3-2A2A-AC17-F597-FBB47EBCE2CB}"/>
              </a:ext>
            </a:extLst>
          </p:cNvPr>
          <p:cNvSpPr>
            <a:spLocks noGrp="1"/>
          </p:cNvSpPr>
          <p:nvPr>
            <p:ph type="title"/>
          </p:nvPr>
        </p:nvSpPr>
        <p:spPr>
          <a:xfrm>
            <a:off x="1078992" y="365760"/>
            <a:ext cx="10277856" cy="1089414"/>
          </a:xfrm>
        </p:spPr>
        <p:txBody>
          <a:bodyPr anchor="b">
            <a:normAutofit/>
          </a:bodyPr>
          <a:lstStyle/>
          <a:p>
            <a:pPr algn="ctr"/>
            <a:r>
              <a:rPr lang="en-US" dirty="0">
                <a:latin typeface="Times New Roman" panose="02020603050405020304" pitchFamily="18" charset="0"/>
                <a:cs typeface="Times New Roman" panose="02020603050405020304" pitchFamily="18" charset="0"/>
              </a:rPr>
              <a:t>Company Overview</a:t>
            </a:r>
          </a:p>
        </p:txBody>
      </p:sp>
      <p:graphicFrame>
        <p:nvGraphicFramePr>
          <p:cNvPr id="5" name="Content Placeholder 4">
            <a:extLst>
              <a:ext uri="{FF2B5EF4-FFF2-40B4-BE49-F238E27FC236}">
                <a16:creationId xmlns:a16="http://schemas.microsoft.com/office/drawing/2014/main" id="{6DA3FFD4-C7C3-6B8C-92FF-0A32DD49D94B}"/>
              </a:ext>
            </a:extLst>
          </p:cNvPr>
          <p:cNvGraphicFramePr>
            <a:graphicFrameLocks noGrp="1"/>
          </p:cNvGraphicFramePr>
          <p:nvPr>
            <p:ph idx="13"/>
            <p:extLst>
              <p:ext uri="{D42A27DB-BD31-4B8C-83A1-F6EECF244321}">
                <p14:modId xmlns:p14="http://schemas.microsoft.com/office/powerpoint/2010/main" val="1049532731"/>
              </p:ext>
            </p:extLst>
          </p:nvPr>
        </p:nvGraphicFramePr>
        <p:xfrm>
          <a:off x="857323" y="3885678"/>
          <a:ext cx="10721193" cy="26065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a:extLst>
              <a:ext uri="{FF2B5EF4-FFF2-40B4-BE49-F238E27FC236}">
                <a16:creationId xmlns:a16="http://schemas.microsoft.com/office/drawing/2014/main" id="{E97DDE26-124B-EA23-5684-0EF44FA3C89C}"/>
              </a:ext>
            </a:extLst>
          </p:cNvPr>
          <p:cNvPicPr>
            <a:picLocks noChangeAspect="1"/>
          </p:cNvPicPr>
          <p:nvPr/>
        </p:nvPicPr>
        <p:blipFill>
          <a:blip r:embed="rId8"/>
          <a:stretch>
            <a:fillRect/>
          </a:stretch>
        </p:blipFill>
        <p:spPr>
          <a:xfrm>
            <a:off x="2363739" y="1882846"/>
            <a:ext cx="7464521" cy="1417092"/>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41422835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6D20CD-7D7A-C7F6-8467-F5E5EF4ECC7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66E958B-045C-9305-3725-F73DE38C9CF4}"/>
              </a:ext>
            </a:extLst>
          </p:cNvPr>
          <p:cNvSpPr>
            <a:spLocks noGrp="1"/>
          </p:cNvSpPr>
          <p:nvPr>
            <p:ph type="title"/>
          </p:nvPr>
        </p:nvSpPr>
        <p:spPr>
          <a:xfrm>
            <a:off x="1078992" y="365760"/>
            <a:ext cx="10506456" cy="874695"/>
          </a:xfrm>
        </p:spPr>
        <p:txBody>
          <a:bodyPr anchor="b">
            <a:normAutofit/>
          </a:bodyPr>
          <a:lstStyle/>
          <a:p>
            <a:r>
              <a:rPr lang="en-US" dirty="0">
                <a:latin typeface="Times New Roman" panose="02020603050405020304" pitchFamily="18" charset="0"/>
                <a:cs typeface="Times New Roman" panose="02020603050405020304" pitchFamily="18" charset="0"/>
              </a:rPr>
              <a:t>Recruitment Process</a:t>
            </a:r>
          </a:p>
        </p:txBody>
      </p:sp>
      <p:pic>
        <p:nvPicPr>
          <p:cNvPr id="4" name="Picture 3">
            <a:extLst>
              <a:ext uri="{FF2B5EF4-FFF2-40B4-BE49-F238E27FC236}">
                <a16:creationId xmlns:a16="http://schemas.microsoft.com/office/drawing/2014/main" id="{F4249C51-800E-30B5-0857-1D83B469CA55}"/>
              </a:ext>
            </a:extLst>
          </p:cNvPr>
          <p:cNvPicPr>
            <a:picLocks noChangeAspect="1"/>
          </p:cNvPicPr>
          <p:nvPr/>
        </p:nvPicPr>
        <p:blipFill>
          <a:blip r:embed="rId3"/>
          <a:srcRect l="24376" r="24376"/>
          <a:stretch/>
        </p:blipFill>
        <p:spPr>
          <a:xfrm>
            <a:off x="8476488" y="2195543"/>
            <a:ext cx="3108960" cy="3412370"/>
          </a:xfrm>
          <a:prstGeom prst="rect">
            <a:avLst/>
          </a:prstGeom>
          <a:ln>
            <a:noFill/>
          </a:ln>
          <a:effectLst>
            <a:outerShdw blurRad="292100" dist="139700" dir="2700000" algn="tl" rotWithShape="0">
              <a:srgbClr val="333333">
                <a:alpha val="65000"/>
              </a:srgbClr>
            </a:outerShdw>
          </a:effectLst>
        </p:spPr>
      </p:pic>
      <p:graphicFrame>
        <p:nvGraphicFramePr>
          <p:cNvPr id="5" name="Content Placeholder 4">
            <a:extLst>
              <a:ext uri="{FF2B5EF4-FFF2-40B4-BE49-F238E27FC236}">
                <a16:creationId xmlns:a16="http://schemas.microsoft.com/office/drawing/2014/main" id="{6E2EDEFA-C492-BD00-B1B4-F188D8EDB8E6}"/>
              </a:ext>
            </a:extLst>
          </p:cNvPr>
          <p:cNvGraphicFramePr>
            <a:graphicFrameLocks noGrp="1"/>
          </p:cNvGraphicFramePr>
          <p:nvPr>
            <p:ph sz="half" idx="2"/>
            <p:extLst>
              <p:ext uri="{D42A27DB-BD31-4B8C-83A1-F6EECF244321}">
                <p14:modId xmlns:p14="http://schemas.microsoft.com/office/powerpoint/2010/main" val="372905473"/>
              </p:ext>
            </p:extLst>
          </p:nvPr>
        </p:nvGraphicFramePr>
        <p:xfrm>
          <a:off x="1170039" y="1773332"/>
          <a:ext cx="6875796" cy="407686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6" name="TextBox 5">
            <a:extLst>
              <a:ext uri="{FF2B5EF4-FFF2-40B4-BE49-F238E27FC236}">
                <a16:creationId xmlns:a16="http://schemas.microsoft.com/office/drawing/2014/main" id="{703FFCCC-EAF6-901A-D445-A6A77E9F9F14}"/>
              </a:ext>
            </a:extLst>
          </p:cNvPr>
          <p:cNvSpPr txBox="1"/>
          <p:nvPr/>
        </p:nvSpPr>
        <p:spPr>
          <a:xfrm>
            <a:off x="2317021" y="5928851"/>
            <a:ext cx="4581832" cy="369332"/>
          </a:xfrm>
          <a:prstGeom prst="rect">
            <a:avLst/>
          </a:prstGeom>
          <a:noFill/>
        </p:spPr>
        <p:txBody>
          <a:bodyPr wrap="square" rtlCol="0">
            <a:spAutoFit/>
          </a:bodyPr>
          <a:lstStyle/>
          <a:p>
            <a:pPr algn="ctr"/>
            <a:r>
              <a:rPr lang="en-US" dirty="0">
                <a:latin typeface="Times New Roman" panose="02020603050405020304" pitchFamily="18" charset="0"/>
                <a:cs typeface="Times New Roman" panose="02020603050405020304" pitchFamily="18" charset="0"/>
              </a:rPr>
              <a:t>(Armstrong and Taylor, 2023)</a:t>
            </a:r>
          </a:p>
        </p:txBody>
      </p:sp>
    </p:spTree>
    <p:extLst>
      <p:ext uri="{BB962C8B-B14F-4D97-AF65-F5344CB8AC3E}">
        <p14:creationId xmlns:p14="http://schemas.microsoft.com/office/powerpoint/2010/main" val="1620453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BD74D6-B620-40BB-1DE7-8E6AADD22B8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F7DE854-8CA6-46C9-ED7A-EA0B3CDA91FF}"/>
              </a:ext>
            </a:extLst>
          </p:cNvPr>
          <p:cNvSpPr>
            <a:spLocks noGrp="1"/>
          </p:cNvSpPr>
          <p:nvPr>
            <p:ph type="title"/>
          </p:nvPr>
        </p:nvSpPr>
        <p:spPr>
          <a:xfrm>
            <a:off x="1078992" y="365760"/>
            <a:ext cx="10506456" cy="874695"/>
          </a:xfrm>
        </p:spPr>
        <p:txBody>
          <a:bodyPr anchor="b">
            <a:normAutofit/>
          </a:bodyPr>
          <a:lstStyle/>
          <a:p>
            <a:r>
              <a:rPr lang="en-US" dirty="0">
                <a:latin typeface="Times New Roman" panose="02020603050405020304" pitchFamily="18" charset="0"/>
                <a:cs typeface="Times New Roman" panose="02020603050405020304" pitchFamily="18" charset="0"/>
              </a:rPr>
              <a:t>Job Analysis</a:t>
            </a:r>
          </a:p>
        </p:txBody>
      </p:sp>
      <p:graphicFrame>
        <p:nvGraphicFramePr>
          <p:cNvPr id="7" name="Content Placeholder 6">
            <a:extLst>
              <a:ext uri="{FF2B5EF4-FFF2-40B4-BE49-F238E27FC236}">
                <a16:creationId xmlns:a16="http://schemas.microsoft.com/office/drawing/2014/main" id="{12A6CFE1-98FB-3B90-DE15-7CC3AA2882FF}"/>
              </a:ext>
            </a:extLst>
          </p:cNvPr>
          <p:cNvGraphicFramePr>
            <a:graphicFrameLocks noGrp="1"/>
          </p:cNvGraphicFramePr>
          <p:nvPr>
            <p:ph idx="1"/>
            <p:extLst>
              <p:ext uri="{D42A27DB-BD31-4B8C-83A1-F6EECF244321}">
                <p14:modId xmlns:p14="http://schemas.microsoft.com/office/powerpoint/2010/main" val="2019798374"/>
              </p:ext>
            </p:extLst>
          </p:nvPr>
        </p:nvGraphicFramePr>
        <p:xfrm>
          <a:off x="4673371" y="1777960"/>
          <a:ext cx="6912077" cy="424753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8" name="Picture 7">
            <a:extLst>
              <a:ext uri="{FF2B5EF4-FFF2-40B4-BE49-F238E27FC236}">
                <a16:creationId xmlns:a16="http://schemas.microsoft.com/office/drawing/2014/main" id="{0E759B18-6565-F936-6260-7410732A0599}"/>
              </a:ext>
            </a:extLst>
          </p:cNvPr>
          <p:cNvPicPr>
            <a:picLocks noChangeAspect="1"/>
          </p:cNvPicPr>
          <p:nvPr/>
        </p:nvPicPr>
        <p:blipFill>
          <a:blip r:embed="rId8"/>
          <a:stretch>
            <a:fillRect/>
          </a:stretch>
        </p:blipFill>
        <p:spPr>
          <a:xfrm>
            <a:off x="875717" y="2023996"/>
            <a:ext cx="3243353" cy="3755461"/>
          </a:xfrm>
          <a:prstGeom prst="rect">
            <a:avLst/>
          </a:prstGeom>
        </p:spPr>
      </p:pic>
    </p:spTree>
    <p:extLst>
      <p:ext uri="{BB962C8B-B14F-4D97-AF65-F5344CB8AC3E}">
        <p14:creationId xmlns:p14="http://schemas.microsoft.com/office/powerpoint/2010/main" val="18191373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7A0832-A791-BD42-4284-BA20E73B6C0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98CEAB3-D25E-DE1D-F699-1BB294D72461}"/>
              </a:ext>
            </a:extLst>
          </p:cNvPr>
          <p:cNvSpPr>
            <a:spLocks noGrp="1"/>
          </p:cNvSpPr>
          <p:nvPr>
            <p:ph type="title"/>
          </p:nvPr>
        </p:nvSpPr>
        <p:spPr>
          <a:xfrm>
            <a:off x="1078992" y="365760"/>
            <a:ext cx="10277856" cy="1158240"/>
          </a:xfrm>
        </p:spPr>
        <p:txBody>
          <a:bodyPr anchor="b">
            <a:normAutofit/>
          </a:bodyPr>
          <a:lstStyle/>
          <a:p>
            <a:r>
              <a:rPr lang="en-US" dirty="0">
                <a:latin typeface="Times New Roman" panose="02020603050405020304" pitchFamily="18" charset="0"/>
                <a:cs typeface="Times New Roman" panose="02020603050405020304" pitchFamily="18" charset="0"/>
              </a:rPr>
              <a:t>Job Description</a:t>
            </a:r>
          </a:p>
        </p:txBody>
      </p:sp>
      <p:graphicFrame>
        <p:nvGraphicFramePr>
          <p:cNvPr id="11" name="Content Placeholder 10">
            <a:extLst>
              <a:ext uri="{FF2B5EF4-FFF2-40B4-BE49-F238E27FC236}">
                <a16:creationId xmlns:a16="http://schemas.microsoft.com/office/drawing/2014/main" id="{961BAED3-6DA0-AA78-C70A-742C4470AF91}"/>
              </a:ext>
            </a:extLst>
          </p:cNvPr>
          <p:cNvGraphicFramePr>
            <a:graphicFrameLocks noGrp="1"/>
          </p:cNvGraphicFramePr>
          <p:nvPr>
            <p:ph idx="1"/>
            <p:extLst>
              <p:ext uri="{D42A27DB-BD31-4B8C-83A1-F6EECF244321}">
                <p14:modId xmlns:p14="http://schemas.microsoft.com/office/powerpoint/2010/main" val="2024877620"/>
              </p:ext>
            </p:extLst>
          </p:nvPr>
        </p:nvGraphicFramePr>
        <p:xfrm>
          <a:off x="1933316" y="2067821"/>
          <a:ext cx="6866555" cy="420515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2" name="Picture 11">
            <a:extLst>
              <a:ext uri="{FF2B5EF4-FFF2-40B4-BE49-F238E27FC236}">
                <a16:creationId xmlns:a16="http://schemas.microsoft.com/office/drawing/2014/main" id="{AD466465-4A0F-C9B5-AC47-D2845084D0C1}"/>
              </a:ext>
            </a:extLst>
          </p:cNvPr>
          <p:cNvPicPr>
            <a:picLocks noChangeAspect="1"/>
          </p:cNvPicPr>
          <p:nvPr/>
        </p:nvPicPr>
        <p:blipFill>
          <a:blip r:embed="rId8"/>
          <a:stretch>
            <a:fillRect/>
          </a:stretch>
        </p:blipFill>
        <p:spPr>
          <a:xfrm>
            <a:off x="9375912" y="1209368"/>
            <a:ext cx="2357284" cy="2357284"/>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spTree>
    <p:extLst>
      <p:ext uri="{BB962C8B-B14F-4D97-AF65-F5344CB8AC3E}">
        <p14:creationId xmlns:p14="http://schemas.microsoft.com/office/powerpoint/2010/main" val="37756380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9548E1-86B3-F9B8-76F1-E4584BD57B0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61241E3-1955-0527-9FA7-18959253641B}"/>
              </a:ext>
            </a:extLst>
          </p:cNvPr>
          <p:cNvSpPr>
            <a:spLocks noGrp="1"/>
          </p:cNvSpPr>
          <p:nvPr>
            <p:ph type="title"/>
          </p:nvPr>
        </p:nvSpPr>
        <p:spPr>
          <a:xfrm>
            <a:off x="1078992" y="365760"/>
            <a:ext cx="10506456" cy="874695"/>
          </a:xfrm>
        </p:spPr>
        <p:txBody>
          <a:bodyPr anchor="b">
            <a:normAutofit/>
          </a:bodyPr>
          <a:lstStyle/>
          <a:p>
            <a:r>
              <a:rPr lang="en-US" dirty="0">
                <a:latin typeface="Times New Roman" panose="02020603050405020304" pitchFamily="18" charset="0"/>
                <a:cs typeface="Times New Roman" panose="02020603050405020304" pitchFamily="18" charset="0"/>
              </a:rPr>
              <a:t>Person Specification</a:t>
            </a:r>
          </a:p>
        </p:txBody>
      </p:sp>
      <p:graphicFrame>
        <p:nvGraphicFramePr>
          <p:cNvPr id="9" name="Content Placeholder 3">
            <a:extLst>
              <a:ext uri="{FF2B5EF4-FFF2-40B4-BE49-F238E27FC236}">
                <a16:creationId xmlns:a16="http://schemas.microsoft.com/office/drawing/2014/main" id="{ACF29E37-438E-0BC0-C5A5-D8A24EB89836}"/>
              </a:ext>
            </a:extLst>
          </p:cNvPr>
          <p:cNvGraphicFramePr>
            <a:graphicFrameLocks/>
          </p:cNvGraphicFramePr>
          <p:nvPr>
            <p:extLst>
              <p:ext uri="{D42A27DB-BD31-4B8C-83A1-F6EECF244321}">
                <p14:modId xmlns:p14="http://schemas.microsoft.com/office/powerpoint/2010/main" val="232495687"/>
              </p:ext>
            </p:extLst>
          </p:nvPr>
        </p:nvGraphicFramePr>
        <p:xfrm>
          <a:off x="921258" y="1943641"/>
          <a:ext cx="10349484" cy="37000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656531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C2181D-911C-1343-7267-E35AC86CCA0E}"/>
              </a:ext>
            </a:extLst>
          </p:cNvPr>
          <p:cNvSpPr>
            <a:spLocks noGrp="1"/>
          </p:cNvSpPr>
          <p:nvPr>
            <p:ph type="title"/>
          </p:nvPr>
        </p:nvSpPr>
        <p:spPr>
          <a:xfrm>
            <a:off x="1078992" y="365760"/>
            <a:ext cx="10277856" cy="1040253"/>
          </a:xfrm>
        </p:spPr>
        <p:txBody>
          <a:bodyPr anchor="b">
            <a:normAutofit/>
          </a:bodyPr>
          <a:lstStyle/>
          <a:p>
            <a:pPr algn="ctr"/>
            <a:r>
              <a:rPr lang="en-US" dirty="0">
                <a:latin typeface="Times New Roman" panose="02020603050405020304" pitchFamily="18" charset="0"/>
                <a:cs typeface="Times New Roman" panose="02020603050405020304" pitchFamily="18" charset="0"/>
              </a:rPr>
              <a:t>Interview Type 1: Structured Interview</a:t>
            </a:r>
          </a:p>
        </p:txBody>
      </p:sp>
      <p:sp>
        <p:nvSpPr>
          <p:cNvPr id="6" name="Rectangle 1">
            <a:extLst>
              <a:ext uri="{FF2B5EF4-FFF2-40B4-BE49-F238E27FC236}">
                <a16:creationId xmlns:a16="http://schemas.microsoft.com/office/drawing/2014/main" id="{086142C4-B1B2-89EE-5402-83883AA0805B}"/>
              </a:ext>
            </a:extLst>
          </p:cNvPr>
          <p:cNvSpPr>
            <a:spLocks noGrp="1" noChangeArrowheads="1"/>
          </p:cNvSpPr>
          <p:nvPr>
            <p:ph idx="13"/>
          </p:nvPr>
        </p:nvSpPr>
        <p:spPr bwMode="auto">
          <a:xfrm>
            <a:off x="4233671" y="1983642"/>
            <a:ext cx="7309399" cy="4001729"/>
          </a:xfr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t" anchorCtr="0" compatLnSpc="1">
            <a:prstTxWarp prst="textNoShape">
              <a:avLst/>
            </a:prstTxWarp>
            <a:normAutofit fontScale="92500"/>
          </a:bodyPr>
          <a:lstStyle/>
          <a:p>
            <a:pPr marL="342900" marR="0" lvl="0" indent="-342900" algn="just" defTabSz="914400" rtl="0" eaLnBrk="0" fontAlgn="base" latinLnBrk="0" hangingPunct="0">
              <a:lnSpc>
                <a:spcPct val="150000"/>
              </a:lnSpc>
              <a:spcBef>
                <a:spcPct val="0"/>
              </a:spcBef>
              <a:spcAft>
                <a:spcPts val="600"/>
              </a:spcAft>
              <a:buClrTx/>
              <a:buSzTx/>
              <a:buFont typeface="Wingdings" panose="05000000000000000000" pitchFamily="2" charset="2"/>
              <a:buChar char="§"/>
              <a:tabLst/>
            </a:pPr>
            <a:r>
              <a:rPr kumimoji="0" lang="en-US" altLang="en-US" b="0" i="0" u="none" strike="noStrike" cap="none" normalizeH="0" baseline="0" dirty="0">
                <a:ln>
                  <a:noFill/>
                </a:ln>
                <a:effectLst/>
                <a:latin typeface="Times New Roman" panose="02020603050405020304" pitchFamily="18" charset="0"/>
                <a:cs typeface="Times New Roman" panose="02020603050405020304" pitchFamily="18" charset="0"/>
              </a:rPr>
              <a:t>Uses a consistent set of questions for all candidates (</a:t>
            </a:r>
            <a:r>
              <a:rPr kumimoji="0" lang="en-US" altLang="en-US" b="0" i="0" u="none" strike="noStrike" cap="none" normalizeH="0" baseline="0" dirty="0" err="1">
                <a:ln>
                  <a:noFill/>
                </a:ln>
                <a:effectLst/>
                <a:latin typeface="Times New Roman" panose="02020603050405020304" pitchFamily="18" charset="0"/>
                <a:cs typeface="Times New Roman" panose="02020603050405020304" pitchFamily="18" charset="0"/>
              </a:rPr>
              <a:t>Dipboye</a:t>
            </a:r>
            <a:r>
              <a:rPr kumimoji="0" lang="en-US" altLang="en-US" b="0" i="0" u="none" strike="noStrike" cap="none" normalizeH="0" baseline="0" dirty="0">
                <a:ln>
                  <a:noFill/>
                </a:ln>
                <a:effectLst/>
                <a:latin typeface="Times New Roman" panose="02020603050405020304" pitchFamily="18" charset="0"/>
                <a:cs typeface="Times New Roman" panose="02020603050405020304" pitchFamily="18" charset="0"/>
              </a:rPr>
              <a:t>, 2017).</a:t>
            </a:r>
          </a:p>
          <a:p>
            <a:pPr marL="342900" marR="0" lvl="0" indent="-342900" algn="just" defTabSz="914400" rtl="0" eaLnBrk="0" fontAlgn="base" latinLnBrk="0" hangingPunct="0">
              <a:lnSpc>
                <a:spcPct val="150000"/>
              </a:lnSpc>
              <a:spcBef>
                <a:spcPct val="0"/>
              </a:spcBef>
              <a:spcAft>
                <a:spcPts val="600"/>
              </a:spcAft>
              <a:buClrTx/>
              <a:buSzTx/>
              <a:buFont typeface="Wingdings" panose="05000000000000000000" pitchFamily="2" charset="2"/>
              <a:buChar char="§"/>
              <a:tabLst/>
            </a:pPr>
            <a:r>
              <a:rPr kumimoji="0" lang="en-US" altLang="en-US" b="0" i="0" u="none" strike="noStrike" cap="none" normalizeH="0" baseline="0" dirty="0">
                <a:ln>
                  <a:noFill/>
                </a:ln>
                <a:effectLst/>
                <a:latin typeface="Times New Roman" panose="02020603050405020304" pitchFamily="18" charset="0"/>
                <a:cs typeface="Times New Roman" panose="02020603050405020304" pitchFamily="18" charset="0"/>
              </a:rPr>
              <a:t>Example: “Describe a time you led a successful project.”</a:t>
            </a:r>
          </a:p>
          <a:p>
            <a:pPr marL="342900" marR="0" lvl="0" indent="-342900" algn="just" defTabSz="914400" rtl="0" eaLnBrk="0" fontAlgn="base" latinLnBrk="0" hangingPunct="0">
              <a:lnSpc>
                <a:spcPct val="150000"/>
              </a:lnSpc>
              <a:spcBef>
                <a:spcPct val="0"/>
              </a:spcBef>
              <a:spcAft>
                <a:spcPts val="600"/>
              </a:spcAft>
              <a:buClrTx/>
              <a:buSzTx/>
              <a:buFont typeface="Wingdings" panose="05000000000000000000" pitchFamily="2" charset="2"/>
              <a:buChar char="§"/>
              <a:tabLst/>
            </a:pPr>
            <a:r>
              <a:rPr kumimoji="0" lang="en-US" altLang="en-US" b="0" i="0" u="none" strike="noStrike" cap="none" normalizeH="0" baseline="0" dirty="0">
                <a:ln>
                  <a:noFill/>
                </a:ln>
                <a:effectLst/>
                <a:latin typeface="Times New Roman" panose="02020603050405020304" pitchFamily="18" charset="0"/>
                <a:cs typeface="Times New Roman" panose="02020603050405020304" pitchFamily="18" charset="0"/>
              </a:rPr>
              <a:t>Advantages:</a:t>
            </a:r>
          </a:p>
          <a:p>
            <a:pPr marL="1028700" lvl="1" indent="-342900" algn="just" eaLnBrk="0" fontAlgn="base" hangingPunct="0">
              <a:lnSpc>
                <a:spcPct val="150000"/>
              </a:lnSpc>
              <a:spcBef>
                <a:spcPct val="0"/>
              </a:spcBef>
              <a:spcAft>
                <a:spcPts val="600"/>
              </a:spcAft>
              <a:buFont typeface="Wingdings" panose="05000000000000000000" pitchFamily="2" charset="2"/>
              <a:buChar char="ü"/>
            </a:pPr>
            <a:r>
              <a:rPr kumimoji="0" lang="en-US" altLang="en-US" sz="2000" b="0" i="0" u="none" strike="noStrike" cap="none" normalizeH="0" baseline="0" dirty="0">
                <a:ln>
                  <a:noFill/>
                </a:ln>
                <a:solidFill>
                  <a:schemeClr val="accent2">
                    <a:lumMod val="25000"/>
                  </a:schemeClr>
                </a:solidFill>
                <a:effectLst/>
                <a:latin typeface="Times New Roman" panose="02020603050405020304" pitchFamily="18" charset="0"/>
                <a:cs typeface="Times New Roman" panose="02020603050405020304" pitchFamily="18" charset="0"/>
              </a:rPr>
              <a:t>Ensures fairness and reduces bias.</a:t>
            </a:r>
          </a:p>
          <a:p>
            <a:pPr marL="1028700" lvl="1" indent="-342900" algn="just" eaLnBrk="0" fontAlgn="base" hangingPunct="0">
              <a:lnSpc>
                <a:spcPct val="150000"/>
              </a:lnSpc>
              <a:spcBef>
                <a:spcPct val="0"/>
              </a:spcBef>
              <a:spcAft>
                <a:spcPts val="600"/>
              </a:spcAft>
              <a:buFont typeface="Wingdings" panose="05000000000000000000" pitchFamily="2" charset="2"/>
              <a:buChar char="ü"/>
            </a:pPr>
            <a:r>
              <a:rPr kumimoji="0" lang="en-US" altLang="en-US" sz="2000" b="0" i="0" u="none" strike="noStrike" cap="none" normalizeH="0" baseline="0" dirty="0">
                <a:ln>
                  <a:noFill/>
                </a:ln>
                <a:solidFill>
                  <a:schemeClr val="accent2">
                    <a:lumMod val="25000"/>
                  </a:schemeClr>
                </a:solidFill>
                <a:effectLst/>
                <a:latin typeface="Times New Roman" panose="02020603050405020304" pitchFamily="18" charset="0"/>
                <a:cs typeface="Times New Roman" panose="02020603050405020304" pitchFamily="18" charset="0"/>
              </a:rPr>
              <a:t>Enables comparison of responses.</a:t>
            </a:r>
          </a:p>
          <a:p>
            <a:pPr marL="1028700" lvl="1" indent="-342900" algn="just" eaLnBrk="0" fontAlgn="base" hangingPunct="0">
              <a:lnSpc>
                <a:spcPct val="150000"/>
              </a:lnSpc>
              <a:spcBef>
                <a:spcPct val="0"/>
              </a:spcBef>
              <a:spcAft>
                <a:spcPts val="600"/>
              </a:spcAft>
              <a:buFont typeface="Wingdings" panose="05000000000000000000" pitchFamily="2" charset="2"/>
              <a:buChar char="ü"/>
            </a:pPr>
            <a:r>
              <a:rPr kumimoji="0" lang="en-US" altLang="en-US" sz="2000" b="0" i="0" u="none" strike="noStrike" cap="none" normalizeH="0" baseline="0" dirty="0">
                <a:ln>
                  <a:noFill/>
                </a:ln>
                <a:solidFill>
                  <a:schemeClr val="accent2">
                    <a:lumMod val="25000"/>
                  </a:schemeClr>
                </a:solidFill>
                <a:effectLst/>
                <a:latin typeface="Times New Roman" panose="02020603050405020304" pitchFamily="18" charset="0"/>
                <a:cs typeface="Times New Roman" panose="02020603050405020304" pitchFamily="18" charset="0"/>
              </a:rPr>
              <a:t>Improves reliability and validity of assessment.</a:t>
            </a:r>
          </a:p>
          <a:p>
            <a:pPr marL="342900" marR="0" lvl="0" indent="-342900" algn="just" defTabSz="914400" rtl="0" eaLnBrk="0" fontAlgn="base" latinLnBrk="0" hangingPunct="0">
              <a:lnSpc>
                <a:spcPct val="150000"/>
              </a:lnSpc>
              <a:spcBef>
                <a:spcPct val="0"/>
              </a:spcBef>
              <a:spcAft>
                <a:spcPts val="600"/>
              </a:spcAft>
              <a:buClrTx/>
              <a:buSzTx/>
              <a:buFont typeface="Wingdings" panose="05000000000000000000" pitchFamily="2" charset="2"/>
              <a:buChar char="§"/>
              <a:tabLst/>
            </a:pPr>
            <a:r>
              <a:rPr kumimoji="0" lang="en-US" altLang="en-US" b="0" i="0" u="none" strike="noStrike" cap="none" normalizeH="0" baseline="0" dirty="0">
                <a:ln>
                  <a:noFill/>
                </a:ln>
                <a:effectLst/>
                <a:latin typeface="Times New Roman" panose="02020603050405020304" pitchFamily="18" charset="0"/>
                <a:cs typeface="Times New Roman" panose="02020603050405020304" pitchFamily="18" charset="0"/>
              </a:rPr>
              <a:t>Suitable for roles requiring specific competencies like project management.</a:t>
            </a:r>
          </a:p>
        </p:txBody>
      </p:sp>
      <p:pic>
        <p:nvPicPr>
          <p:cNvPr id="7" name="Picture 6">
            <a:extLst>
              <a:ext uri="{FF2B5EF4-FFF2-40B4-BE49-F238E27FC236}">
                <a16:creationId xmlns:a16="http://schemas.microsoft.com/office/drawing/2014/main" id="{B011CC9D-3066-B58E-B79F-8AA0363D0550}"/>
              </a:ext>
            </a:extLst>
          </p:cNvPr>
          <p:cNvPicPr>
            <a:picLocks noChangeAspect="1"/>
          </p:cNvPicPr>
          <p:nvPr/>
        </p:nvPicPr>
        <p:blipFill>
          <a:blip r:embed="rId3"/>
          <a:stretch>
            <a:fillRect/>
          </a:stretch>
        </p:blipFill>
        <p:spPr>
          <a:xfrm>
            <a:off x="565970" y="2315787"/>
            <a:ext cx="3337437" cy="3337437"/>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30185073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3DE7E8-6591-6C55-C90E-13402FF74BE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77681D4-EF80-30AB-317E-E789A3017B21}"/>
              </a:ext>
            </a:extLst>
          </p:cNvPr>
          <p:cNvSpPr>
            <a:spLocks noGrp="1"/>
          </p:cNvSpPr>
          <p:nvPr>
            <p:ph type="title"/>
          </p:nvPr>
        </p:nvSpPr>
        <p:spPr>
          <a:xfrm>
            <a:off x="1078992" y="365760"/>
            <a:ext cx="10277856" cy="1040253"/>
          </a:xfrm>
        </p:spPr>
        <p:txBody>
          <a:bodyPr anchor="b">
            <a:normAutofit/>
          </a:bodyPr>
          <a:lstStyle/>
          <a:p>
            <a:pPr algn="ctr"/>
            <a:r>
              <a:rPr lang="en-US" dirty="0">
                <a:latin typeface="Times New Roman" panose="02020603050405020304" pitchFamily="18" charset="0"/>
                <a:cs typeface="Times New Roman" panose="02020603050405020304" pitchFamily="18" charset="0"/>
              </a:rPr>
              <a:t>Interview Type 2: Panel Interview</a:t>
            </a:r>
          </a:p>
        </p:txBody>
      </p:sp>
      <p:pic>
        <p:nvPicPr>
          <p:cNvPr id="7" name="Picture 6">
            <a:extLst>
              <a:ext uri="{FF2B5EF4-FFF2-40B4-BE49-F238E27FC236}">
                <a16:creationId xmlns:a16="http://schemas.microsoft.com/office/drawing/2014/main" id="{7C159247-7705-3B68-CFEF-546D06322D57}"/>
              </a:ext>
            </a:extLst>
          </p:cNvPr>
          <p:cNvPicPr>
            <a:picLocks noChangeAspect="1"/>
          </p:cNvPicPr>
          <p:nvPr/>
        </p:nvPicPr>
        <p:blipFill>
          <a:blip r:embed="rId3"/>
          <a:srcRect l="22070" r="22070"/>
          <a:stretch/>
        </p:blipFill>
        <p:spPr>
          <a:xfrm>
            <a:off x="8166306" y="2315789"/>
            <a:ext cx="3337437" cy="3337437"/>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graphicFrame>
        <p:nvGraphicFramePr>
          <p:cNvPr id="5" name="Content Placeholder 4">
            <a:extLst>
              <a:ext uri="{FF2B5EF4-FFF2-40B4-BE49-F238E27FC236}">
                <a16:creationId xmlns:a16="http://schemas.microsoft.com/office/drawing/2014/main" id="{3A15F77D-30AC-07C0-156B-F2050090788C}"/>
              </a:ext>
            </a:extLst>
          </p:cNvPr>
          <p:cNvGraphicFramePr>
            <a:graphicFrameLocks noGrp="1"/>
          </p:cNvGraphicFramePr>
          <p:nvPr>
            <p:ph idx="13"/>
            <p:extLst>
              <p:ext uri="{D42A27DB-BD31-4B8C-83A1-F6EECF244321}">
                <p14:modId xmlns:p14="http://schemas.microsoft.com/office/powerpoint/2010/main" val="3669384643"/>
              </p:ext>
            </p:extLst>
          </p:nvPr>
        </p:nvGraphicFramePr>
        <p:xfrm>
          <a:off x="585904" y="1886557"/>
          <a:ext cx="7123176" cy="41959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6039189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767829-1228-3536-E682-C49CEAF179A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0766398-A4A3-693B-622D-9B90B0C953CC}"/>
              </a:ext>
            </a:extLst>
          </p:cNvPr>
          <p:cNvSpPr>
            <a:spLocks noGrp="1"/>
          </p:cNvSpPr>
          <p:nvPr>
            <p:ph type="title"/>
          </p:nvPr>
        </p:nvSpPr>
        <p:spPr>
          <a:xfrm>
            <a:off x="1078992" y="365761"/>
            <a:ext cx="10277856" cy="839016"/>
          </a:xfrm>
        </p:spPr>
        <p:txBody>
          <a:bodyPr anchor="b">
            <a:noAutofit/>
          </a:bodyPr>
          <a:lstStyle/>
          <a:p>
            <a:pPr algn="ctr"/>
            <a:r>
              <a:rPr lang="en-US" sz="3600" dirty="0">
                <a:latin typeface="Times New Roman" panose="02020603050405020304" pitchFamily="18" charset="0"/>
                <a:cs typeface="Times New Roman" panose="02020603050405020304" pitchFamily="18" charset="0"/>
              </a:rPr>
              <a:t>Interview Type 3: Competency-Based Interview</a:t>
            </a:r>
          </a:p>
        </p:txBody>
      </p:sp>
      <p:sp>
        <p:nvSpPr>
          <p:cNvPr id="6" name="Rectangle 1">
            <a:extLst>
              <a:ext uri="{FF2B5EF4-FFF2-40B4-BE49-F238E27FC236}">
                <a16:creationId xmlns:a16="http://schemas.microsoft.com/office/drawing/2014/main" id="{84536018-2BF8-D618-4A5A-7A2B8F6FC9B1}"/>
              </a:ext>
            </a:extLst>
          </p:cNvPr>
          <p:cNvSpPr>
            <a:spLocks noGrp="1" noChangeArrowheads="1"/>
          </p:cNvSpPr>
          <p:nvPr>
            <p:ph idx="13"/>
          </p:nvPr>
        </p:nvSpPr>
        <p:spPr bwMode="auto">
          <a:xfrm>
            <a:off x="4233671" y="1983642"/>
            <a:ext cx="7309399" cy="4001729"/>
          </a:xfr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t" anchorCtr="0" compatLnSpc="1">
            <a:prstTxWarp prst="textNoShape">
              <a:avLst/>
            </a:prstTxWarp>
            <a:normAutofit fontScale="92500" lnSpcReduction="10000"/>
          </a:bodyPr>
          <a:lstStyle/>
          <a:p>
            <a:pPr marL="342900" marR="0" lvl="0" indent="-342900" algn="just" defTabSz="914400" rtl="0" eaLnBrk="0" fontAlgn="base" latinLnBrk="0" hangingPunct="0">
              <a:lnSpc>
                <a:spcPct val="150000"/>
              </a:lnSpc>
              <a:spcBef>
                <a:spcPct val="0"/>
              </a:spcBef>
              <a:spcAft>
                <a:spcPts val="600"/>
              </a:spcAft>
              <a:buClrTx/>
              <a:buSzTx/>
              <a:buFont typeface="Wingdings" panose="05000000000000000000" pitchFamily="2" charset="2"/>
              <a:buChar char="q"/>
              <a:tabLst/>
            </a:pPr>
            <a:r>
              <a:rPr kumimoji="0" lang="en-US" altLang="en-US" b="0" i="0" u="none" strike="noStrike" cap="none" normalizeH="0" baseline="0" dirty="0">
                <a:ln>
                  <a:noFill/>
                </a:ln>
                <a:effectLst/>
                <a:latin typeface="Times New Roman" panose="02020603050405020304" pitchFamily="18" charset="0"/>
                <a:cs typeface="Times New Roman" panose="02020603050405020304" pitchFamily="18" charset="0"/>
              </a:rPr>
              <a:t>Focuses on evaluating specific skills through past experiences (Armstrong and Taylor, 2023).</a:t>
            </a:r>
          </a:p>
          <a:p>
            <a:pPr marL="342900" marR="0" lvl="0" indent="-342900" algn="just" defTabSz="914400" rtl="0" eaLnBrk="0" fontAlgn="base" latinLnBrk="0" hangingPunct="0">
              <a:lnSpc>
                <a:spcPct val="150000"/>
              </a:lnSpc>
              <a:spcBef>
                <a:spcPct val="0"/>
              </a:spcBef>
              <a:spcAft>
                <a:spcPts val="600"/>
              </a:spcAft>
              <a:buClrTx/>
              <a:buSzTx/>
              <a:buFont typeface="Wingdings" panose="05000000000000000000" pitchFamily="2" charset="2"/>
              <a:buChar char="q"/>
              <a:tabLst/>
            </a:pPr>
            <a:r>
              <a:rPr kumimoji="0" lang="en-US" altLang="en-US" b="1" i="0" u="none" strike="noStrike" cap="none" normalizeH="0" baseline="0" dirty="0">
                <a:ln>
                  <a:noFill/>
                </a:ln>
                <a:effectLst/>
                <a:latin typeface="Times New Roman" panose="02020603050405020304" pitchFamily="18" charset="0"/>
                <a:cs typeface="Times New Roman" panose="02020603050405020304" pitchFamily="18" charset="0"/>
              </a:rPr>
              <a:t>Example: </a:t>
            </a:r>
            <a:r>
              <a:rPr kumimoji="0" lang="en-US" altLang="en-US" b="0" i="0" u="none" strike="noStrike" cap="none" normalizeH="0" baseline="0" dirty="0">
                <a:ln>
                  <a:noFill/>
                </a:ln>
                <a:effectLst/>
                <a:latin typeface="Times New Roman" panose="02020603050405020304" pitchFamily="18" charset="0"/>
                <a:cs typeface="Times New Roman" panose="02020603050405020304" pitchFamily="18" charset="0"/>
              </a:rPr>
              <a:t>“Tell me about a time you managed conflict within a project team.”</a:t>
            </a:r>
          </a:p>
          <a:p>
            <a:pPr marL="342900" marR="0" lvl="0" indent="-342900" algn="just" defTabSz="914400" rtl="0" eaLnBrk="0" fontAlgn="base" latinLnBrk="0" hangingPunct="0">
              <a:lnSpc>
                <a:spcPct val="150000"/>
              </a:lnSpc>
              <a:spcBef>
                <a:spcPct val="0"/>
              </a:spcBef>
              <a:spcAft>
                <a:spcPts val="600"/>
              </a:spcAft>
              <a:buClrTx/>
              <a:buSzTx/>
              <a:buFont typeface="Wingdings" panose="05000000000000000000" pitchFamily="2" charset="2"/>
              <a:buChar char="q"/>
              <a:tabLst/>
            </a:pPr>
            <a:r>
              <a:rPr kumimoji="0" lang="en-US" altLang="en-US" b="0" i="0" u="none" strike="noStrike" cap="none" normalizeH="0" baseline="0" dirty="0">
                <a:ln>
                  <a:noFill/>
                </a:ln>
                <a:effectLst/>
                <a:latin typeface="Times New Roman" panose="02020603050405020304" pitchFamily="18" charset="0"/>
                <a:cs typeface="Times New Roman" panose="02020603050405020304" pitchFamily="18" charset="0"/>
              </a:rPr>
              <a:t>Highlights how candidates apply skills in real situations.</a:t>
            </a:r>
          </a:p>
          <a:p>
            <a:pPr marL="342900" marR="0" lvl="0" indent="-342900" algn="just" defTabSz="914400" rtl="0" eaLnBrk="0" fontAlgn="base" latinLnBrk="0" hangingPunct="0">
              <a:lnSpc>
                <a:spcPct val="150000"/>
              </a:lnSpc>
              <a:spcBef>
                <a:spcPct val="0"/>
              </a:spcBef>
              <a:spcAft>
                <a:spcPts val="600"/>
              </a:spcAft>
              <a:buClrTx/>
              <a:buSzTx/>
              <a:buFont typeface="Wingdings" panose="05000000000000000000" pitchFamily="2" charset="2"/>
              <a:buChar char="q"/>
              <a:tabLst/>
            </a:pPr>
            <a:r>
              <a:rPr kumimoji="0" lang="en-US" altLang="en-US" b="0" i="0" u="none" strike="noStrike" cap="none" normalizeH="0" baseline="0" dirty="0">
                <a:ln>
                  <a:noFill/>
                </a:ln>
                <a:effectLst/>
                <a:latin typeface="Times New Roman" panose="02020603050405020304" pitchFamily="18" charset="0"/>
                <a:cs typeface="Times New Roman" panose="02020603050405020304" pitchFamily="18" charset="0"/>
              </a:rPr>
              <a:t>Helps identify leadership qualities, communication style, and problem-solving ability.</a:t>
            </a:r>
          </a:p>
          <a:p>
            <a:pPr marL="342900" marR="0" lvl="0" indent="-342900" algn="just" defTabSz="914400" rtl="0" eaLnBrk="0" fontAlgn="base" latinLnBrk="0" hangingPunct="0">
              <a:lnSpc>
                <a:spcPct val="150000"/>
              </a:lnSpc>
              <a:spcBef>
                <a:spcPct val="0"/>
              </a:spcBef>
              <a:spcAft>
                <a:spcPts val="600"/>
              </a:spcAft>
              <a:buClrTx/>
              <a:buSzTx/>
              <a:buFont typeface="Wingdings" panose="05000000000000000000" pitchFamily="2" charset="2"/>
              <a:buChar char="q"/>
              <a:tabLst/>
            </a:pPr>
            <a:r>
              <a:rPr kumimoji="0" lang="en-US" altLang="en-US" b="0" i="0" u="none" strike="noStrike" cap="none" normalizeH="0" baseline="0" dirty="0">
                <a:ln>
                  <a:noFill/>
                </a:ln>
                <a:effectLst/>
                <a:latin typeface="Times New Roman" panose="02020603050405020304" pitchFamily="18" charset="0"/>
                <a:cs typeface="Times New Roman" panose="02020603050405020304" pitchFamily="18" charset="0"/>
              </a:rPr>
              <a:t>Ensures alignment between a candidate’s </a:t>
            </a:r>
            <a:r>
              <a:rPr kumimoji="0" lang="en-US" altLang="en-US" b="0" i="0" u="none" strike="noStrike" cap="none" normalizeH="0" baseline="0" dirty="0" err="1">
                <a:ln>
                  <a:noFill/>
                </a:ln>
                <a:effectLst/>
                <a:latin typeface="Times New Roman" panose="02020603050405020304" pitchFamily="18" charset="0"/>
                <a:cs typeface="Times New Roman" panose="02020603050405020304" pitchFamily="18" charset="0"/>
              </a:rPr>
              <a:t>behaviour</a:t>
            </a:r>
            <a:r>
              <a:rPr kumimoji="0" lang="en-US" altLang="en-US" b="0" i="0" u="none" strike="noStrike" cap="none" normalizeH="0" baseline="0" dirty="0">
                <a:ln>
                  <a:noFill/>
                </a:ln>
                <a:effectLst/>
                <a:latin typeface="Times New Roman" panose="02020603050405020304" pitchFamily="18" charset="0"/>
                <a:cs typeface="Times New Roman" panose="02020603050405020304" pitchFamily="18" charset="0"/>
              </a:rPr>
              <a:t> and Sainsbury’s core values.</a:t>
            </a:r>
          </a:p>
        </p:txBody>
      </p:sp>
      <p:pic>
        <p:nvPicPr>
          <p:cNvPr id="7" name="Picture 6">
            <a:extLst>
              <a:ext uri="{FF2B5EF4-FFF2-40B4-BE49-F238E27FC236}">
                <a16:creationId xmlns:a16="http://schemas.microsoft.com/office/drawing/2014/main" id="{C95CE089-456F-8C35-4068-66AA97929EE3}"/>
              </a:ext>
            </a:extLst>
          </p:cNvPr>
          <p:cNvPicPr>
            <a:picLocks noChangeAspect="1"/>
          </p:cNvPicPr>
          <p:nvPr/>
        </p:nvPicPr>
        <p:blipFill>
          <a:blip r:embed="rId3"/>
          <a:srcRect l="21875" r="21875"/>
          <a:stretch/>
        </p:blipFill>
        <p:spPr>
          <a:xfrm>
            <a:off x="467647" y="2060148"/>
            <a:ext cx="3337437" cy="3337437"/>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0105374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59C051-35B4-7521-5EE1-FFE9282E6BD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6A91061-33CE-0317-4BDF-3D41F0BE16E5}"/>
              </a:ext>
            </a:extLst>
          </p:cNvPr>
          <p:cNvSpPr>
            <a:spLocks noGrp="1"/>
          </p:cNvSpPr>
          <p:nvPr>
            <p:ph type="title"/>
          </p:nvPr>
        </p:nvSpPr>
        <p:spPr>
          <a:xfrm>
            <a:off x="1078992" y="365760"/>
            <a:ext cx="10277856" cy="882937"/>
          </a:xfrm>
        </p:spPr>
        <p:txBody>
          <a:bodyPr anchor="b">
            <a:normAutofit/>
          </a:bodyPr>
          <a:lstStyle/>
          <a:p>
            <a:pPr algn="ctr"/>
            <a:r>
              <a:rPr lang="en-US" dirty="0">
                <a:latin typeface="Times New Roman" panose="02020603050405020304" pitchFamily="18" charset="0"/>
                <a:cs typeface="Times New Roman" panose="02020603050405020304" pitchFamily="18" charset="0"/>
              </a:rPr>
              <a:t>Questioning Techniques</a:t>
            </a:r>
          </a:p>
        </p:txBody>
      </p:sp>
      <p:graphicFrame>
        <p:nvGraphicFramePr>
          <p:cNvPr id="11" name="Rectangle 1">
            <a:extLst>
              <a:ext uri="{FF2B5EF4-FFF2-40B4-BE49-F238E27FC236}">
                <a16:creationId xmlns:a16="http://schemas.microsoft.com/office/drawing/2014/main" id="{C66BC927-CB7A-8CDA-4466-CD01828F4933}"/>
              </a:ext>
            </a:extLst>
          </p:cNvPr>
          <p:cNvGraphicFramePr>
            <a:graphicFrameLocks noGrp="1"/>
          </p:cNvGraphicFramePr>
          <p:nvPr>
            <p:ph idx="13"/>
            <p:extLst>
              <p:ext uri="{D42A27DB-BD31-4B8C-83A1-F6EECF244321}">
                <p14:modId xmlns:p14="http://schemas.microsoft.com/office/powerpoint/2010/main" val="1452605591"/>
              </p:ext>
            </p:extLst>
          </p:nvPr>
        </p:nvGraphicFramePr>
        <p:xfrm>
          <a:off x="712543" y="1659194"/>
          <a:ext cx="10766913" cy="39132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AEB58F12-BDF6-C717-C92B-EB10B59D0B41}"/>
              </a:ext>
            </a:extLst>
          </p:cNvPr>
          <p:cNvSpPr txBox="1"/>
          <p:nvPr/>
        </p:nvSpPr>
        <p:spPr>
          <a:xfrm>
            <a:off x="1764889" y="5820697"/>
            <a:ext cx="8662219" cy="400110"/>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algn="ctr"/>
            <a:r>
              <a:rPr lang="en-US" sz="2000" dirty="0">
                <a:latin typeface="Times New Roman" panose="02020603050405020304" pitchFamily="18" charset="0"/>
                <a:cs typeface="Times New Roman" panose="02020603050405020304" pitchFamily="18" charset="0"/>
              </a:rPr>
              <a:t>A mix of techniques gives a full understanding of candidate suitability.</a:t>
            </a:r>
          </a:p>
        </p:txBody>
      </p:sp>
    </p:spTree>
    <p:extLst>
      <p:ext uri="{BB962C8B-B14F-4D97-AF65-F5344CB8AC3E}">
        <p14:creationId xmlns:p14="http://schemas.microsoft.com/office/powerpoint/2010/main" val="11567874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EC0D4D-2309-D7BD-61A4-55C51E23588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038BA7A-674D-3037-6AFF-23383252BC31}"/>
              </a:ext>
            </a:extLst>
          </p:cNvPr>
          <p:cNvSpPr>
            <a:spLocks noGrp="1"/>
          </p:cNvSpPr>
          <p:nvPr>
            <p:ph type="title"/>
          </p:nvPr>
        </p:nvSpPr>
        <p:spPr>
          <a:xfrm>
            <a:off x="1078992" y="488692"/>
            <a:ext cx="10277856" cy="882937"/>
          </a:xfrm>
        </p:spPr>
        <p:txBody>
          <a:bodyPr anchor="b">
            <a:normAutofit/>
          </a:bodyPr>
          <a:lstStyle/>
          <a:p>
            <a:pPr algn="ctr"/>
            <a:r>
              <a:rPr lang="en-US" dirty="0">
                <a:latin typeface="Times New Roman" panose="02020603050405020304" pitchFamily="18" charset="0"/>
                <a:cs typeface="Times New Roman" panose="02020603050405020304" pitchFamily="18" charset="0"/>
              </a:rPr>
              <a:t>Face-to-Face vs Online Interviews</a:t>
            </a:r>
          </a:p>
        </p:txBody>
      </p:sp>
      <p:graphicFrame>
        <p:nvGraphicFramePr>
          <p:cNvPr id="6" name="Content Placeholder 5">
            <a:extLst>
              <a:ext uri="{FF2B5EF4-FFF2-40B4-BE49-F238E27FC236}">
                <a16:creationId xmlns:a16="http://schemas.microsoft.com/office/drawing/2014/main" id="{9523BE01-2031-9D7A-427C-6CE4B61C1155}"/>
              </a:ext>
            </a:extLst>
          </p:cNvPr>
          <p:cNvGraphicFramePr>
            <a:graphicFrameLocks noGrp="1"/>
          </p:cNvGraphicFramePr>
          <p:nvPr>
            <p:ph idx="13"/>
            <p:extLst>
              <p:ext uri="{D42A27DB-BD31-4B8C-83A1-F6EECF244321}">
                <p14:modId xmlns:p14="http://schemas.microsoft.com/office/powerpoint/2010/main" val="3879325234"/>
              </p:ext>
            </p:extLst>
          </p:nvPr>
        </p:nvGraphicFramePr>
        <p:xfrm>
          <a:off x="1020993" y="1818967"/>
          <a:ext cx="10150014" cy="4296696"/>
        </p:xfrm>
        <a:graphic>
          <a:graphicData uri="http://schemas.openxmlformats.org/drawingml/2006/table">
            <a:tbl>
              <a:tblPr firstRow="1" bandRow="1">
                <a:tableStyleId>{0E3FDE45-AF77-4B5C-9715-49D594BDF05E}</a:tableStyleId>
              </a:tblPr>
              <a:tblGrid>
                <a:gridCol w="2115497">
                  <a:extLst>
                    <a:ext uri="{9D8B030D-6E8A-4147-A177-3AD203B41FA5}">
                      <a16:colId xmlns:a16="http://schemas.microsoft.com/office/drawing/2014/main" val="1919778027"/>
                    </a:ext>
                  </a:extLst>
                </a:gridCol>
                <a:gridCol w="4090220">
                  <a:extLst>
                    <a:ext uri="{9D8B030D-6E8A-4147-A177-3AD203B41FA5}">
                      <a16:colId xmlns:a16="http://schemas.microsoft.com/office/drawing/2014/main" val="1464899774"/>
                    </a:ext>
                  </a:extLst>
                </a:gridCol>
                <a:gridCol w="3944297">
                  <a:extLst>
                    <a:ext uri="{9D8B030D-6E8A-4147-A177-3AD203B41FA5}">
                      <a16:colId xmlns:a16="http://schemas.microsoft.com/office/drawing/2014/main" val="3345565093"/>
                    </a:ext>
                  </a:extLst>
                </a:gridCol>
              </a:tblGrid>
              <a:tr h="648919">
                <a:tc>
                  <a:txBody>
                    <a:bodyPr/>
                    <a:lstStyle/>
                    <a:p>
                      <a:pPr algn="ctr">
                        <a:buNone/>
                      </a:pPr>
                      <a:r>
                        <a:rPr lang="en-US" dirty="0">
                          <a:latin typeface="Times New Roman" panose="02020603050405020304" pitchFamily="18" charset="0"/>
                          <a:cs typeface="Times New Roman" panose="02020603050405020304" pitchFamily="18" charset="0"/>
                        </a:rPr>
                        <a:t>Criteria</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buNone/>
                      </a:pPr>
                      <a:r>
                        <a:rPr lang="en-US" dirty="0">
                          <a:latin typeface="Times New Roman" panose="02020603050405020304" pitchFamily="18" charset="0"/>
                          <a:cs typeface="Times New Roman" panose="02020603050405020304" pitchFamily="18" charset="0"/>
                        </a:rPr>
                        <a:t>Face-to-Face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buNone/>
                      </a:pPr>
                      <a:r>
                        <a:rPr lang="en-US" dirty="0">
                          <a:latin typeface="Times New Roman" panose="02020603050405020304" pitchFamily="18" charset="0"/>
                          <a:cs typeface="Times New Roman" panose="02020603050405020304" pitchFamily="18" charset="0"/>
                        </a:rPr>
                        <a:t>Online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897898148"/>
                  </a:ext>
                </a:extLst>
              </a:tr>
              <a:tr h="850510">
                <a:tc>
                  <a:txBody>
                    <a:bodyPr/>
                    <a:lstStyle/>
                    <a:p>
                      <a:pPr>
                        <a:buNone/>
                      </a:pPr>
                      <a:r>
                        <a:rPr lang="en-US" b="1" dirty="0">
                          <a:latin typeface="Times New Roman" panose="02020603050405020304" pitchFamily="18" charset="0"/>
                          <a:cs typeface="Times New Roman" panose="02020603050405020304" pitchFamily="18" charset="0"/>
                        </a:rPr>
                        <a:t>Interaction</a:t>
                      </a:r>
                      <a:endParaRPr lang="en-US" dirty="0">
                        <a:latin typeface="Times New Roman" panose="02020603050405020304" pitchFamily="18" charset="0"/>
                        <a:cs typeface="Times New Roman" panose="02020603050405020304" pitchFamily="18"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buNone/>
                      </a:pPr>
                      <a:r>
                        <a:rPr lang="en-US" dirty="0">
                          <a:latin typeface="Times New Roman" panose="02020603050405020304" pitchFamily="18" charset="0"/>
                          <a:cs typeface="Times New Roman" panose="02020603050405020304" pitchFamily="18" charset="0"/>
                        </a:rPr>
                        <a:t>Builds rapport, observes body language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buNone/>
                      </a:pPr>
                      <a:r>
                        <a:rPr lang="en-US">
                          <a:latin typeface="Times New Roman" panose="02020603050405020304" pitchFamily="18" charset="0"/>
                          <a:cs typeface="Times New Roman" panose="02020603050405020304" pitchFamily="18" charset="0"/>
                        </a:rPr>
                        <a:t>Limited non-verbal cues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341071933"/>
                  </a:ext>
                </a:extLst>
              </a:tr>
              <a:tr h="648919">
                <a:tc>
                  <a:txBody>
                    <a:bodyPr/>
                    <a:lstStyle/>
                    <a:p>
                      <a:pPr>
                        <a:buNone/>
                      </a:pPr>
                      <a:r>
                        <a:rPr lang="en-US" b="1">
                          <a:latin typeface="Times New Roman" panose="02020603050405020304" pitchFamily="18" charset="0"/>
                          <a:cs typeface="Times New Roman" panose="02020603050405020304" pitchFamily="18" charset="0"/>
                        </a:rPr>
                        <a:t>Convenience</a:t>
                      </a:r>
                      <a:endParaRPr lang="en-US">
                        <a:latin typeface="Times New Roman" panose="02020603050405020304" pitchFamily="18" charset="0"/>
                        <a:cs typeface="Times New Roman" panose="02020603050405020304" pitchFamily="18"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buNone/>
                      </a:pPr>
                      <a:r>
                        <a:rPr lang="en-US" dirty="0">
                          <a:latin typeface="Times New Roman" panose="02020603050405020304" pitchFamily="18" charset="0"/>
                          <a:cs typeface="Times New Roman" panose="02020603050405020304" pitchFamily="18" charset="0"/>
                        </a:rPr>
                        <a:t>Requires travel and time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buNone/>
                      </a:pPr>
                      <a:r>
                        <a:rPr lang="en-US" dirty="0">
                          <a:latin typeface="Times New Roman" panose="02020603050405020304" pitchFamily="18" charset="0"/>
                          <a:cs typeface="Times New Roman" panose="02020603050405020304" pitchFamily="18" charset="0"/>
                        </a:rPr>
                        <a:t>Flexible and cost-efficient (Wakelin et al., 2024)</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176042478"/>
                  </a:ext>
                </a:extLst>
              </a:tr>
              <a:tr h="850510">
                <a:tc>
                  <a:txBody>
                    <a:bodyPr/>
                    <a:lstStyle/>
                    <a:p>
                      <a:pPr>
                        <a:buNone/>
                      </a:pPr>
                      <a:r>
                        <a:rPr lang="en-US" b="1">
                          <a:latin typeface="Times New Roman" panose="02020603050405020304" pitchFamily="18" charset="0"/>
                          <a:cs typeface="Times New Roman" panose="02020603050405020304" pitchFamily="18" charset="0"/>
                        </a:rPr>
                        <a:t>Technology</a:t>
                      </a:r>
                      <a:endParaRPr lang="en-US">
                        <a:latin typeface="Times New Roman" panose="02020603050405020304" pitchFamily="18" charset="0"/>
                        <a:cs typeface="Times New Roman" panose="02020603050405020304" pitchFamily="18"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buNone/>
                      </a:pPr>
                      <a:r>
                        <a:rPr lang="en-US" dirty="0">
                          <a:latin typeface="Times New Roman" panose="02020603050405020304" pitchFamily="18" charset="0"/>
                          <a:cs typeface="Times New Roman" panose="02020603050405020304" pitchFamily="18" charset="0"/>
                        </a:rPr>
                        <a:t>No equipment needed</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buNone/>
                      </a:pPr>
                      <a:r>
                        <a:rPr lang="en-US" dirty="0">
                          <a:latin typeface="Times New Roman" panose="02020603050405020304" pitchFamily="18" charset="0"/>
                          <a:cs typeface="Times New Roman" panose="02020603050405020304" pitchFamily="18" charset="0"/>
                        </a:rPr>
                        <a:t>Needs stable internet connection</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142807968"/>
                  </a:ext>
                </a:extLst>
              </a:tr>
              <a:tr h="648919">
                <a:tc>
                  <a:txBody>
                    <a:bodyPr/>
                    <a:lstStyle/>
                    <a:p>
                      <a:pPr>
                        <a:buNone/>
                      </a:pPr>
                      <a:r>
                        <a:rPr lang="en-US" b="1" dirty="0">
                          <a:latin typeface="Times New Roman" panose="02020603050405020304" pitchFamily="18" charset="0"/>
                          <a:cs typeface="Times New Roman" panose="02020603050405020304" pitchFamily="18" charset="0"/>
                        </a:rPr>
                        <a:t>Suitability</a:t>
                      </a:r>
                      <a:endParaRPr lang="en-US" dirty="0">
                        <a:latin typeface="Times New Roman" panose="02020603050405020304" pitchFamily="18" charset="0"/>
                        <a:cs typeface="Times New Roman" panose="02020603050405020304" pitchFamily="18"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buNone/>
                      </a:pPr>
                      <a:r>
                        <a:rPr lang="en-US">
                          <a:latin typeface="Times New Roman" panose="02020603050405020304" pitchFamily="18" charset="0"/>
                          <a:cs typeface="Times New Roman" panose="02020603050405020304" pitchFamily="18" charset="0"/>
                        </a:rPr>
                        <a:t>Ideal for final interviews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buNone/>
                      </a:pPr>
                      <a:r>
                        <a:rPr lang="en-US" dirty="0">
                          <a:latin typeface="Times New Roman" panose="02020603050405020304" pitchFamily="18" charset="0"/>
                          <a:cs typeface="Times New Roman" panose="02020603050405020304" pitchFamily="18" charset="0"/>
                        </a:rPr>
                        <a:t>Good for early screening stages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510318899"/>
                  </a:ext>
                </a:extLst>
              </a:tr>
              <a:tr h="648919">
                <a:tc gridSpan="3">
                  <a:txBody>
                    <a:bodyPr/>
                    <a:lstStyle/>
                    <a:p>
                      <a:pPr algn="ctr">
                        <a:lnSpc>
                          <a:spcPct val="150000"/>
                        </a:lnSpc>
                      </a:pPr>
                      <a:r>
                        <a:rPr lang="en-US" dirty="0">
                          <a:latin typeface="Times New Roman" panose="02020603050405020304" pitchFamily="18" charset="0"/>
                          <a:cs typeface="Times New Roman" panose="02020603050405020304" pitchFamily="18" charset="0"/>
                        </a:rPr>
                        <a:t>Sainsbury’s can combine both to balance efficiency and personal connection.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hMerge="1">
                  <a:txBody>
                    <a:bodyPr/>
                    <a:lstStyle/>
                    <a:p>
                      <a:endParaRPr lang="en-US" dirty="0"/>
                    </a:p>
                  </a:txBody>
                  <a:tcPr/>
                </a:tc>
                <a:tc hMerge="1">
                  <a:txBody>
                    <a:bodyPr/>
                    <a:lstStyle/>
                    <a:p>
                      <a:endParaRPr lang="en-US" dirty="0"/>
                    </a:p>
                  </a:txBody>
                  <a:tcPr/>
                </a:tc>
                <a:extLst>
                  <a:ext uri="{0D108BD9-81ED-4DB2-BD59-A6C34878D82A}">
                    <a16:rowId xmlns:a16="http://schemas.microsoft.com/office/drawing/2014/main" val="3627095499"/>
                  </a:ext>
                </a:extLst>
              </a:tr>
            </a:tbl>
          </a:graphicData>
        </a:graphic>
      </p:graphicFrame>
    </p:spTree>
    <p:extLst>
      <p:ext uri="{BB962C8B-B14F-4D97-AF65-F5344CB8AC3E}">
        <p14:creationId xmlns:p14="http://schemas.microsoft.com/office/powerpoint/2010/main" val="27159655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a:gsLst>
            <a:gs pos="33000">
              <a:schemeClr val="bg2"/>
            </a:gs>
            <a:gs pos="59000">
              <a:schemeClr val="tx2">
                <a:lumMod val="90000"/>
                <a:alpha val="65163"/>
              </a:schemeClr>
            </a:gs>
          </a:gsLst>
          <a:lin ang="168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BAC361-0D7A-DC05-86B5-6DD77D322F5B}"/>
              </a:ext>
            </a:extLst>
          </p:cNvPr>
          <p:cNvSpPr>
            <a:spLocks noGrp="1"/>
          </p:cNvSpPr>
          <p:nvPr>
            <p:ph type="title"/>
          </p:nvPr>
        </p:nvSpPr>
        <p:spPr>
          <a:xfrm>
            <a:off x="1078992" y="365760"/>
            <a:ext cx="10277856" cy="1236898"/>
          </a:xfrm>
          <a:noFill/>
        </p:spPr>
        <p:txBody>
          <a:bodyPr>
            <a:noAutofit/>
          </a:bodyPr>
          <a:lstStyle/>
          <a:p>
            <a:r>
              <a:rPr lang="en-US" dirty="0">
                <a:latin typeface="Times New Roman" panose="02020603050405020304" pitchFamily="18" charset="0"/>
                <a:cs typeface="Times New Roman" panose="02020603050405020304" pitchFamily="18" charset="0"/>
              </a:rPr>
              <a:t>Conclusion</a:t>
            </a:r>
          </a:p>
        </p:txBody>
      </p:sp>
      <p:sp>
        <p:nvSpPr>
          <p:cNvPr id="3" name="Content Placeholder 2">
            <a:extLst>
              <a:ext uri="{FF2B5EF4-FFF2-40B4-BE49-F238E27FC236}">
                <a16:creationId xmlns:a16="http://schemas.microsoft.com/office/drawing/2014/main" id="{1BE98EFF-197D-3136-70B9-7BBD30A48931}"/>
              </a:ext>
            </a:extLst>
          </p:cNvPr>
          <p:cNvSpPr>
            <a:spLocks noGrp="1"/>
          </p:cNvSpPr>
          <p:nvPr>
            <p:ph idx="1"/>
          </p:nvPr>
        </p:nvSpPr>
        <p:spPr>
          <a:xfrm>
            <a:off x="2536723" y="2116984"/>
            <a:ext cx="9035845" cy="3575304"/>
          </a:xfrm>
          <a:noFill/>
        </p:spPr>
        <p:txBody>
          <a:bodyPr vert="horz" lIns="91440" tIns="45720" rIns="91440" bIns="45720" rtlCol="0" anchor="t">
            <a:noAutofit/>
          </a:bodyPr>
          <a:lstStyle/>
          <a:p>
            <a:pPr marL="342900" indent="-342900" algn="just">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Recruitment is crucial to achieving Sainsbury’s transformation goals.</a:t>
            </a:r>
          </a:p>
          <a:p>
            <a:pPr marL="342900" indent="-342900" algn="just">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Clear job analysis, description, and person specification ensure candidate fit.</a:t>
            </a:r>
          </a:p>
          <a:p>
            <a:pPr marL="342900" indent="-342900" algn="just">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Structured and competency-based interviews improve fairness and accuracy.</a:t>
            </a:r>
          </a:p>
          <a:p>
            <a:pPr marL="342900" indent="-342900" algn="just">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Combining face-to-face and online interviews supports inclusion and flexibility.</a:t>
            </a:r>
          </a:p>
          <a:p>
            <a:pPr marL="342900" indent="-342900" algn="just">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Effective recruitment ensures Sainsbury’s hires talent that aligns with its vision.</a:t>
            </a:r>
          </a:p>
        </p:txBody>
      </p:sp>
    </p:spTree>
    <p:extLst>
      <p:ext uri="{BB962C8B-B14F-4D97-AF65-F5344CB8AC3E}">
        <p14:creationId xmlns:p14="http://schemas.microsoft.com/office/powerpoint/2010/main" val="12108021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E77578-764A-1914-857A-26236B7790F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65104A5-46DB-55BF-76F1-5466C6071649}"/>
              </a:ext>
            </a:extLst>
          </p:cNvPr>
          <p:cNvSpPr>
            <a:spLocks noGrp="1"/>
          </p:cNvSpPr>
          <p:nvPr>
            <p:ph type="title"/>
          </p:nvPr>
        </p:nvSpPr>
        <p:spPr>
          <a:xfrm>
            <a:off x="1078992" y="365760"/>
            <a:ext cx="10277856" cy="705956"/>
          </a:xfrm>
        </p:spPr>
        <p:txBody>
          <a:bodyPr anchor="b">
            <a:normAutofit/>
          </a:bodyPr>
          <a:lstStyle/>
          <a:p>
            <a:pPr algn="ctr"/>
            <a:r>
              <a:rPr lang="en-US" dirty="0">
                <a:latin typeface="Times New Roman" panose="02020603050405020304" pitchFamily="18" charset="0"/>
                <a:cs typeface="Times New Roman" panose="02020603050405020304" pitchFamily="18" charset="0"/>
              </a:rPr>
              <a:t>References</a:t>
            </a:r>
          </a:p>
        </p:txBody>
      </p:sp>
      <p:sp>
        <p:nvSpPr>
          <p:cNvPr id="4" name="Content Placeholder 3">
            <a:extLst>
              <a:ext uri="{FF2B5EF4-FFF2-40B4-BE49-F238E27FC236}">
                <a16:creationId xmlns:a16="http://schemas.microsoft.com/office/drawing/2014/main" id="{A21CF660-8749-0327-1C2F-421529FB66D8}"/>
              </a:ext>
            </a:extLst>
          </p:cNvPr>
          <p:cNvSpPr>
            <a:spLocks noGrp="1"/>
          </p:cNvSpPr>
          <p:nvPr>
            <p:ph idx="13"/>
          </p:nvPr>
        </p:nvSpPr>
        <p:spPr>
          <a:xfrm>
            <a:off x="530942" y="1248697"/>
            <a:ext cx="11130116" cy="5243543"/>
          </a:xfrm>
        </p:spPr>
        <p:txBody>
          <a:bodyPr>
            <a:normAutofit fontScale="92500" lnSpcReduction="10000"/>
          </a:bodyPr>
          <a:lstStyle/>
          <a:p>
            <a:pPr algn="just">
              <a:lnSpc>
                <a:spcPct val="170000"/>
              </a:lnSpc>
            </a:pPr>
            <a:r>
              <a:rPr lang="en-US" sz="1600" dirty="0">
                <a:latin typeface="Times New Roman" panose="02020603050405020304" pitchFamily="18" charset="0"/>
                <a:cs typeface="Times New Roman" panose="02020603050405020304" pitchFamily="18" charset="0"/>
              </a:rPr>
              <a:t>Armstrong, M., and Taylor, S. (2023). A Handbook of Human Resource Management Practice. Kogan Page.</a:t>
            </a:r>
          </a:p>
          <a:p>
            <a:pPr algn="just">
              <a:lnSpc>
                <a:spcPct val="170000"/>
              </a:lnSpc>
            </a:pPr>
            <a:r>
              <a:rPr lang="en-US" sz="1600" dirty="0">
                <a:latin typeface="Times New Roman" panose="02020603050405020304" pitchFamily="18" charset="0"/>
                <a:cs typeface="Times New Roman" panose="02020603050405020304" pitchFamily="18" charset="0"/>
              </a:rPr>
              <a:t>Bratton, J., Gold, J., Bratton, A. and Steele, L. (2021). Human resource management. Bloomsbury Publishing.</a:t>
            </a:r>
          </a:p>
          <a:p>
            <a:pPr algn="just">
              <a:lnSpc>
                <a:spcPct val="170000"/>
              </a:lnSpc>
            </a:pPr>
            <a:r>
              <a:rPr lang="en-US" sz="1600" dirty="0">
                <a:latin typeface="Times New Roman" panose="02020603050405020304" pitchFamily="18" charset="0"/>
                <a:cs typeface="Times New Roman" panose="02020603050405020304" pitchFamily="18" charset="0"/>
              </a:rPr>
              <a:t>Brett, J., Behfar, K. and Kern, M. (2020). Managing multicultural teams. In Organizational collaboration (pp. 155-164). Routledge.</a:t>
            </a:r>
          </a:p>
          <a:p>
            <a:pPr algn="just">
              <a:lnSpc>
                <a:spcPct val="170000"/>
              </a:lnSpc>
            </a:pPr>
            <a:r>
              <a:rPr lang="en-US" sz="1600" dirty="0" err="1">
                <a:latin typeface="Times New Roman" panose="02020603050405020304" pitchFamily="18" charset="0"/>
                <a:cs typeface="Times New Roman" panose="02020603050405020304" pitchFamily="18" charset="0"/>
              </a:rPr>
              <a:t>Dipboye</a:t>
            </a:r>
            <a:r>
              <a:rPr lang="en-US" sz="1600" dirty="0">
                <a:latin typeface="Times New Roman" panose="02020603050405020304" pitchFamily="18" charset="0"/>
                <a:cs typeface="Times New Roman" panose="02020603050405020304" pitchFamily="18" charset="0"/>
              </a:rPr>
              <a:t>, R.L. (2017). The selection/recruitment interview: Core processes and contexts. The Blackwell handbook of personnel selection, pp.119-142.</a:t>
            </a:r>
          </a:p>
          <a:p>
            <a:pPr algn="just">
              <a:lnSpc>
                <a:spcPct val="170000"/>
              </a:lnSpc>
            </a:pPr>
            <a:r>
              <a:rPr lang="en-US" sz="1600" dirty="0">
                <a:latin typeface="Times New Roman" panose="02020603050405020304" pitchFamily="18" charset="0"/>
                <a:cs typeface="Times New Roman" panose="02020603050405020304" pitchFamily="18" charset="0"/>
              </a:rPr>
              <a:t>Meredith, J.R., Shafer, S.M. and Mantel Jr, S.J. (2017). Project management: a strategic managerial approach. John Wiley &amp; Sons.</a:t>
            </a:r>
          </a:p>
          <a:p>
            <a:pPr algn="just">
              <a:lnSpc>
                <a:spcPct val="170000"/>
              </a:lnSpc>
            </a:pPr>
            <a:r>
              <a:rPr lang="en-US" sz="1600" dirty="0">
                <a:latin typeface="Times New Roman" panose="02020603050405020304" pitchFamily="18" charset="0"/>
                <a:cs typeface="Times New Roman" panose="02020603050405020304" pitchFamily="18" charset="0"/>
              </a:rPr>
              <a:t>Sainsbury’s. (2025). J Sainsbury plc: About us. Available at: https://corporate.sainsburys.co.uk/about-us (Accessed: 12 October 2025).</a:t>
            </a:r>
          </a:p>
          <a:p>
            <a:pPr algn="just">
              <a:lnSpc>
                <a:spcPct val="170000"/>
              </a:lnSpc>
            </a:pPr>
            <a:r>
              <a:rPr lang="en-US" sz="1600" dirty="0">
                <a:latin typeface="Times New Roman" panose="02020603050405020304" pitchFamily="18" charset="0"/>
                <a:cs typeface="Times New Roman" panose="02020603050405020304" pitchFamily="18" charset="0"/>
              </a:rPr>
              <a:t>Srinivasan, L. and Humes, M. (2017). Behavioral interviewing essentials (and why you should care). Strategic HR Review, 16(2), pp.81-85.</a:t>
            </a:r>
          </a:p>
          <a:p>
            <a:pPr algn="just">
              <a:lnSpc>
                <a:spcPct val="170000"/>
              </a:lnSpc>
            </a:pPr>
            <a:r>
              <a:rPr lang="en-US" sz="1600" dirty="0">
                <a:latin typeface="Times New Roman" panose="02020603050405020304" pitchFamily="18" charset="0"/>
                <a:cs typeface="Times New Roman" panose="02020603050405020304" pitchFamily="18" charset="0"/>
              </a:rPr>
              <a:t>Stone, R.J., Cox, A., Gavin, M. and </a:t>
            </a:r>
            <a:r>
              <a:rPr lang="en-US" sz="1600" dirty="0" err="1">
                <a:latin typeface="Times New Roman" panose="02020603050405020304" pitchFamily="18" charset="0"/>
                <a:cs typeface="Times New Roman" panose="02020603050405020304" pitchFamily="18" charset="0"/>
              </a:rPr>
              <a:t>Carpini</a:t>
            </a:r>
            <a:r>
              <a:rPr lang="en-US" sz="1600" dirty="0">
                <a:latin typeface="Times New Roman" panose="02020603050405020304" pitchFamily="18" charset="0"/>
                <a:cs typeface="Times New Roman" panose="02020603050405020304" pitchFamily="18" charset="0"/>
              </a:rPr>
              <a:t>, J. (2024). Human resource management. John Wiley &amp; Sons.</a:t>
            </a:r>
          </a:p>
          <a:p>
            <a:pPr algn="just">
              <a:lnSpc>
                <a:spcPct val="170000"/>
              </a:lnSpc>
            </a:pPr>
            <a:r>
              <a:rPr lang="en-US" sz="1600" dirty="0">
                <a:latin typeface="Times New Roman" panose="02020603050405020304" pitchFamily="18" charset="0"/>
                <a:cs typeface="Times New Roman" panose="02020603050405020304" pitchFamily="18" charset="0"/>
              </a:rPr>
              <a:t>Wakelin, K.J., McAra-Couper, J. and Fleming, T. (2024). Using an online platform for conducting face-to-face interviews. International Journal of Qualitative Methods, 23, p.16094069241234183.</a:t>
            </a:r>
          </a:p>
        </p:txBody>
      </p:sp>
    </p:spTree>
    <p:extLst>
      <p:ext uri="{BB962C8B-B14F-4D97-AF65-F5344CB8AC3E}">
        <p14:creationId xmlns:p14="http://schemas.microsoft.com/office/powerpoint/2010/main" val="3780325027"/>
      </p:ext>
    </p:extLst>
  </p:cSld>
  <p:clrMapOvr>
    <a:masterClrMapping/>
  </p:clrMapOvr>
</p:sld>
</file>

<file path=ppt/theme/theme1.xml><?xml version="1.0" encoding="utf-8"?>
<a:theme xmlns:a="http://schemas.openxmlformats.org/drawingml/2006/main" name="Custom">
  <a:themeElements>
    <a:clrScheme name="Blue spheres">
      <a:dk1>
        <a:srgbClr val="000000"/>
      </a:dk1>
      <a:lt1>
        <a:srgbClr val="FFFFFF"/>
      </a:lt1>
      <a:dk2>
        <a:srgbClr val="E3E7ED"/>
      </a:dk2>
      <a:lt2>
        <a:srgbClr val="E8E8E8"/>
      </a:lt2>
      <a:accent1>
        <a:srgbClr val="7673F7"/>
      </a:accent1>
      <a:accent2>
        <a:srgbClr val="B8C2FD"/>
      </a:accent2>
      <a:accent3>
        <a:srgbClr val="DFE3FC"/>
      </a:accent3>
      <a:accent4>
        <a:srgbClr val="55B3FD"/>
      </a:accent4>
      <a:accent5>
        <a:srgbClr val="99F7F7"/>
      </a:accent5>
      <a:accent6>
        <a:srgbClr val="FEE43F"/>
      </a:accent6>
      <a:hlink>
        <a:srgbClr val="467886"/>
      </a:hlink>
      <a:folHlink>
        <a:srgbClr val="96607D"/>
      </a:folHlink>
    </a:clrScheme>
    <a:fontScheme name="Custom 23">
      <a:majorFont>
        <a:latin typeface="Aptos"/>
        <a:ea typeface=""/>
        <a:cs typeface=""/>
      </a:majorFont>
      <a:minorFont>
        <a:latin typeface="Apto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34076243_win32_CP_V3" id="{81AB0711-29F9-49D0-8A73-16AF25FD4C08}" vid="{D5AD44AB-53B9-4654-A4F8-1821A28F277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Blue spheres presentation</Template>
  <TotalTime>0</TotalTime>
  <Words>2189</Words>
  <Application>Microsoft Office PowerPoint</Application>
  <PresentationFormat>Widescreen</PresentationFormat>
  <Paragraphs>170</Paragraphs>
  <Slides>15</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Aptos</vt:lpstr>
      <vt:lpstr>Arial</vt:lpstr>
      <vt:lpstr>Calibri</vt:lpstr>
      <vt:lpstr>Times New Roman</vt:lpstr>
      <vt:lpstr>Wingdings</vt:lpstr>
      <vt:lpstr>Custom</vt:lpstr>
      <vt:lpstr>LCLM5002 Developing and Managing Individuals and Teams </vt:lpstr>
      <vt:lpstr>Table of Contents</vt:lpstr>
      <vt:lpstr>Introduction</vt:lpstr>
      <vt:lpstr>Company Overview</vt:lpstr>
      <vt:lpstr>Recruitment Process</vt:lpstr>
      <vt:lpstr>Job Analysis</vt:lpstr>
      <vt:lpstr>Job Description</vt:lpstr>
      <vt:lpstr>Person Specification</vt:lpstr>
      <vt:lpstr>Interview Type 1: Structured Interview</vt:lpstr>
      <vt:lpstr>Interview Type 2: Panel Interview</vt:lpstr>
      <vt:lpstr>Interview Type 3: Competency-Based Interview</vt:lpstr>
      <vt:lpstr>Questioning Techniques</vt:lpstr>
      <vt:lpstr>Face-to-Face vs Online Interviews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2025-10-13T07:09:24Z</dcterms:created>
  <dcterms:modified xsi:type="dcterms:W3CDTF">2025-10-13T12:40:21Z</dcterms:modified>
</cp:coreProperties>
</file>