
<file path=[Content_Types].xml><?xml version="1.0" encoding="utf-8"?>
<Types xmlns="http://schemas.openxmlformats.org/package/2006/content-types">
  <Default Extension="bmp" ContentType="image/bmp"/>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tags/tag2.xml" ContentType="application/vnd.openxmlformats-officedocument.presentationml.tags+xml"/>
  <Override PartName="/ppt/notesSlides/notesSlide1.xml" ContentType="application/vnd.openxmlformats-officedocument.presentationml.notesSlide+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9" r:id="rId1"/>
  </p:sldMasterIdLst>
  <p:notesMasterIdLst>
    <p:notesMasterId r:id="rId13"/>
  </p:notesMasterIdLst>
  <p:sldIdLst>
    <p:sldId id="256" r:id="rId2"/>
    <p:sldId id="257" r:id="rId3"/>
    <p:sldId id="265" r:id="rId4"/>
    <p:sldId id="266" r:id="rId5"/>
    <p:sldId id="258" r:id="rId6"/>
    <p:sldId id="259" r:id="rId7"/>
    <p:sldId id="260" r:id="rId8"/>
    <p:sldId id="261" r:id="rId9"/>
    <p:sldId id="262" r:id="rId10"/>
    <p:sldId id="263" r:id="rId11"/>
    <p:sldId id="264" r:id="rId12"/>
  </p:sldIdLst>
  <p:sldSz cx="12192000" cy="6858000"/>
  <p:notesSz cx="6858000" cy="9144000"/>
  <p:custDataLst>
    <p:tags r:id="rId14"/>
  </p:custData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6247" autoAdjust="0"/>
  </p:normalViewPr>
  <p:slideViewPr>
    <p:cSldViewPr snapToGrid="0">
      <p:cViewPr varScale="1">
        <p:scale>
          <a:sx n="106" d="100"/>
          <a:sy n="106" d="100"/>
        </p:scale>
        <p:origin x="756" y="11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notesMaster" Target="notesMasters/notesMaster1.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19" Type="http://schemas.microsoft.com/office/2016/11/relationships/changesInfo" Target="changesInfos/changesInfo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gs" Target="tags/tag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ndrew James" userId="87325ef21a490bf8" providerId="LiveId" clId="{029C715F-1F6B-4417-A1BF-C5F1D1D16DA6}"/>
    <pc:docChg chg="custSel modSld replTag delTag">
      <pc:chgData name="Andrew James" userId="87325ef21a490bf8" providerId="LiveId" clId="{029C715F-1F6B-4417-A1BF-C5F1D1D16DA6}" dt="2023-10-11T11:46:28.022" v="17"/>
      <pc:docMkLst>
        <pc:docMk/>
      </pc:docMkLst>
      <pc:sldChg chg="replTag">
        <pc:chgData name="Andrew James" userId="87325ef21a490bf8" providerId="LiveId" clId="{029C715F-1F6B-4417-A1BF-C5F1D1D16DA6}" dt="2023-10-11T11:46:25.912" v="14"/>
        <pc:sldMkLst>
          <pc:docMk/>
          <pc:sldMk cId="3642944238" sldId="265"/>
        </pc:sldMkLst>
      </pc:sldChg>
    </pc:docChg>
  </pc:docChgLst>
  <pc:docChgLst>
    <pc:chgData name="Andrew James" userId="87325ef21a490bf8" providerId="LiveId" clId="{0F3A3AE2-33A9-4CCA-9E26-C631CCA5BA01}"/>
    <pc:docChg chg="undo custSel addSld delSld modSld">
      <pc:chgData name="Andrew James" userId="87325ef21a490bf8" providerId="LiveId" clId="{0F3A3AE2-33A9-4CCA-9E26-C631CCA5BA01}" dt="2023-09-19T12:32:54.369" v="5041" actId="20577"/>
      <pc:docMkLst>
        <pc:docMk/>
      </pc:docMkLst>
      <pc:sldChg chg="addSp delSp modSp mod setBg">
        <pc:chgData name="Andrew James" userId="87325ef21a490bf8" providerId="LiveId" clId="{0F3A3AE2-33A9-4CCA-9E26-C631CCA5BA01}" dt="2023-09-19T12:03:01.652" v="3581" actId="26606"/>
        <pc:sldMkLst>
          <pc:docMk/>
          <pc:sldMk cId="2043511505" sldId="257"/>
        </pc:sldMkLst>
        <pc:spChg chg="mod">
          <ac:chgData name="Andrew James" userId="87325ef21a490bf8" providerId="LiveId" clId="{0F3A3AE2-33A9-4CCA-9E26-C631CCA5BA01}" dt="2023-09-19T12:03:01.652" v="3581" actId="26606"/>
          <ac:spMkLst>
            <pc:docMk/>
            <pc:sldMk cId="2043511505" sldId="257"/>
            <ac:spMk id="2" creationId="{22B31554-17DE-44B9-BB16-D700CBEEF894}"/>
          </ac:spMkLst>
        </pc:spChg>
        <pc:spChg chg="del mod">
          <ac:chgData name="Andrew James" userId="87325ef21a490bf8" providerId="LiveId" clId="{0F3A3AE2-33A9-4CCA-9E26-C631CCA5BA01}" dt="2023-09-19T12:03:01.652" v="3581" actId="26606"/>
          <ac:spMkLst>
            <pc:docMk/>
            <pc:sldMk cId="2043511505" sldId="257"/>
            <ac:spMk id="3" creationId="{819EACB1-6299-4D9D-037B-2193E8C34F87}"/>
          </ac:spMkLst>
        </pc:spChg>
        <pc:spChg chg="add del">
          <ac:chgData name="Andrew James" userId="87325ef21a490bf8" providerId="LiveId" clId="{0F3A3AE2-33A9-4CCA-9E26-C631CCA5BA01}" dt="2023-09-19T12:03:01.633" v="3580" actId="26606"/>
          <ac:spMkLst>
            <pc:docMk/>
            <pc:sldMk cId="2043511505" sldId="257"/>
            <ac:spMk id="9" creationId="{8380AD67-C5CA-4918-B4BB-C359BB03EEDD}"/>
          </ac:spMkLst>
        </pc:spChg>
        <pc:spChg chg="add del">
          <ac:chgData name="Andrew James" userId="87325ef21a490bf8" providerId="LiveId" clId="{0F3A3AE2-33A9-4CCA-9E26-C631CCA5BA01}" dt="2023-09-19T12:03:01.633" v="3580" actId="26606"/>
          <ac:spMkLst>
            <pc:docMk/>
            <pc:sldMk cId="2043511505" sldId="257"/>
            <ac:spMk id="11" creationId="{EABAD4DA-87BA-4F70-9EF0-45C6BCF17823}"/>
          </ac:spMkLst>
        </pc:spChg>
        <pc:spChg chg="add del">
          <ac:chgData name="Andrew James" userId="87325ef21a490bf8" providerId="LiveId" clId="{0F3A3AE2-33A9-4CCA-9E26-C631CCA5BA01}" dt="2023-09-19T12:03:01.633" v="3580" actId="26606"/>
          <ac:spMkLst>
            <pc:docMk/>
            <pc:sldMk cId="2043511505" sldId="257"/>
            <ac:spMk id="13" creationId="{915128D9-2797-47FA-B6FE-EC24E6B8437A}"/>
          </ac:spMkLst>
        </pc:spChg>
        <pc:spChg chg="add">
          <ac:chgData name="Andrew James" userId="87325ef21a490bf8" providerId="LiveId" clId="{0F3A3AE2-33A9-4CCA-9E26-C631CCA5BA01}" dt="2023-09-19T12:03:01.652" v="3581" actId="26606"/>
          <ac:spMkLst>
            <pc:docMk/>
            <pc:sldMk cId="2043511505" sldId="257"/>
            <ac:spMk id="15" creationId="{B5416EBC-B41E-4F8A-BE9F-07301B682CBD}"/>
          </ac:spMkLst>
        </pc:spChg>
        <pc:spChg chg="add">
          <ac:chgData name="Andrew James" userId="87325ef21a490bf8" providerId="LiveId" clId="{0F3A3AE2-33A9-4CCA-9E26-C631CCA5BA01}" dt="2023-09-19T12:03:01.652" v="3581" actId="26606"/>
          <ac:spMkLst>
            <pc:docMk/>
            <pc:sldMk cId="2043511505" sldId="257"/>
            <ac:spMk id="16" creationId="{AFF79527-C7F1-4E06-8126-A8E8C5FEBFCA}"/>
          </ac:spMkLst>
        </pc:spChg>
        <pc:spChg chg="add">
          <ac:chgData name="Andrew James" userId="87325ef21a490bf8" providerId="LiveId" clId="{0F3A3AE2-33A9-4CCA-9E26-C631CCA5BA01}" dt="2023-09-19T12:03:01.652" v="3581" actId="26606"/>
          <ac:spMkLst>
            <pc:docMk/>
            <pc:sldMk cId="2043511505" sldId="257"/>
            <ac:spMk id="17" creationId="{55986208-8A53-4E92-9197-6B57BCCB2F37}"/>
          </ac:spMkLst>
        </pc:spChg>
        <pc:graphicFrameChg chg="add">
          <ac:chgData name="Andrew James" userId="87325ef21a490bf8" providerId="LiveId" clId="{0F3A3AE2-33A9-4CCA-9E26-C631CCA5BA01}" dt="2023-09-19T12:03:01.652" v="3581" actId="26606"/>
          <ac:graphicFrameMkLst>
            <pc:docMk/>
            <pc:sldMk cId="2043511505" sldId="257"/>
            <ac:graphicFrameMk id="18" creationId="{EA3545A9-95B8-5369-00B3-C8574BEF4CC5}"/>
          </ac:graphicFrameMkLst>
        </pc:graphicFrameChg>
        <pc:picChg chg="add del">
          <ac:chgData name="Andrew James" userId="87325ef21a490bf8" providerId="LiveId" clId="{0F3A3AE2-33A9-4CCA-9E26-C631CCA5BA01}" dt="2023-09-19T12:03:01.633" v="3580" actId="26606"/>
          <ac:picMkLst>
            <pc:docMk/>
            <pc:sldMk cId="2043511505" sldId="257"/>
            <ac:picMk id="5" creationId="{F28CC6D0-563C-84EB-0049-7A4DC7854B06}"/>
          </ac:picMkLst>
        </pc:picChg>
      </pc:sldChg>
      <pc:sldChg chg="addSp delSp modSp mod setBg modNotesTx">
        <pc:chgData name="Andrew James" userId="87325ef21a490bf8" providerId="LiveId" clId="{0F3A3AE2-33A9-4CCA-9E26-C631CCA5BA01}" dt="2023-09-19T10:39:39.418" v="1794" actId="26606"/>
        <pc:sldMkLst>
          <pc:docMk/>
          <pc:sldMk cId="153144505" sldId="261"/>
        </pc:sldMkLst>
        <pc:spChg chg="mod">
          <ac:chgData name="Andrew James" userId="87325ef21a490bf8" providerId="LiveId" clId="{0F3A3AE2-33A9-4CCA-9E26-C631CCA5BA01}" dt="2023-09-19T10:39:39.418" v="1794" actId="26606"/>
          <ac:spMkLst>
            <pc:docMk/>
            <pc:sldMk cId="153144505" sldId="261"/>
            <ac:spMk id="2" creationId="{32BFE1E7-8AE1-EC83-BF29-08BE06A6E266}"/>
          </ac:spMkLst>
        </pc:spChg>
        <pc:spChg chg="mod ord">
          <ac:chgData name="Andrew James" userId="87325ef21a490bf8" providerId="LiveId" clId="{0F3A3AE2-33A9-4CCA-9E26-C631CCA5BA01}" dt="2023-09-19T10:39:39.418" v="1794" actId="26606"/>
          <ac:spMkLst>
            <pc:docMk/>
            <pc:sldMk cId="153144505" sldId="261"/>
            <ac:spMk id="3" creationId="{2F42CBCD-4FD7-522E-779C-F0CB0AC60D61}"/>
          </ac:spMkLst>
        </pc:spChg>
        <pc:spChg chg="add del">
          <ac:chgData name="Andrew James" userId="87325ef21a490bf8" providerId="LiveId" clId="{0F3A3AE2-33A9-4CCA-9E26-C631CCA5BA01}" dt="2023-09-19T10:39:39.411" v="1793" actId="26606"/>
          <ac:spMkLst>
            <pc:docMk/>
            <pc:sldMk cId="153144505" sldId="261"/>
            <ac:spMk id="1033" creationId="{633D240C-2220-494F-90F6-2A8A57C05CE0}"/>
          </ac:spMkLst>
        </pc:spChg>
        <pc:spChg chg="add del">
          <ac:chgData name="Andrew James" userId="87325ef21a490bf8" providerId="LiveId" clId="{0F3A3AE2-33A9-4CCA-9E26-C631CCA5BA01}" dt="2023-09-19T10:39:39.411" v="1793" actId="26606"/>
          <ac:spMkLst>
            <pc:docMk/>
            <pc:sldMk cId="153144505" sldId="261"/>
            <ac:spMk id="1035" creationId="{82F8B5D5-EDD3-466C-9CFA-C8A8B1C7F6B8}"/>
          </ac:spMkLst>
        </pc:spChg>
        <pc:spChg chg="add del">
          <ac:chgData name="Andrew James" userId="87325ef21a490bf8" providerId="LiveId" clId="{0F3A3AE2-33A9-4CCA-9E26-C631CCA5BA01}" dt="2023-09-19T10:39:39.411" v="1793" actId="26606"/>
          <ac:spMkLst>
            <pc:docMk/>
            <pc:sldMk cId="153144505" sldId="261"/>
            <ac:spMk id="1037" creationId="{9FC6858B-B383-4FB7-AAFA-9CBB9215D4BC}"/>
          </ac:spMkLst>
        </pc:spChg>
        <pc:spChg chg="add">
          <ac:chgData name="Andrew James" userId="87325ef21a490bf8" providerId="LiveId" clId="{0F3A3AE2-33A9-4CCA-9E26-C631CCA5BA01}" dt="2023-09-19T10:39:39.418" v="1794" actId="26606"/>
          <ac:spMkLst>
            <pc:docMk/>
            <pc:sldMk cId="153144505" sldId="261"/>
            <ac:spMk id="1039" creationId="{AEFEEEB5-A8A8-47EB-B4AA-2C7BD486B6E6}"/>
          </ac:spMkLst>
        </pc:spChg>
        <pc:spChg chg="add">
          <ac:chgData name="Andrew James" userId="87325ef21a490bf8" providerId="LiveId" clId="{0F3A3AE2-33A9-4CCA-9E26-C631CCA5BA01}" dt="2023-09-19T10:39:39.418" v="1794" actId="26606"/>
          <ac:spMkLst>
            <pc:docMk/>
            <pc:sldMk cId="153144505" sldId="261"/>
            <ac:spMk id="1040" creationId="{73698F52-1278-47FC-AC8B-E0A516204735}"/>
          </ac:spMkLst>
        </pc:spChg>
        <pc:spChg chg="add">
          <ac:chgData name="Andrew James" userId="87325ef21a490bf8" providerId="LiveId" clId="{0F3A3AE2-33A9-4CCA-9E26-C631CCA5BA01}" dt="2023-09-19T10:39:39.418" v="1794" actId="26606"/>
          <ac:spMkLst>
            <pc:docMk/>
            <pc:sldMk cId="153144505" sldId="261"/>
            <ac:spMk id="1041" creationId="{0D3F55AA-45AA-4023-BCB4-372B22732C78}"/>
          </ac:spMkLst>
        </pc:spChg>
        <pc:picChg chg="add mod ord">
          <ac:chgData name="Andrew James" userId="87325ef21a490bf8" providerId="LiveId" clId="{0F3A3AE2-33A9-4CCA-9E26-C631CCA5BA01}" dt="2023-09-19T10:39:39.418" v="1794" actId="26606"/>
          <ac:picMkLst>
            <pc:docMk/>
            <pc:sldMk cId="153144505" sldId="261"/>
            <ac:picMk id="1026" creationId="{03220041-755D-5863-EA97-C8ABA423133A}"/>
          </ac:picMkLst>
        </pc:picChg>
        <pc:picChg chg="add mod">
          <ac:chgData name="Andrew James" userId="87325ef21a490bf8" providerId="LiveId" clId="{0F3A3AE2-33A9-4CCA-9E26-C631CCA5BA01}" dt="2023-09-19T10:39:39.418" v="1794" actId="26606"/>
          <ac:picMkLst>
            <pc:docMk/>
            <pc:sldMk cId="153144505" sldId="261"/>
            <ac:picMk id="1028" creationId="{01798739-3103-A065-D031-ACA3F1E18AB6}"/>
          </ac:picMkLst>
        </pc:picChg>
      </pc:sldChg>
      <pc:sldChg chg="addSp modSp mod setBg modNotesTx">
        <pc:chgData name="Andrew James" userId="87325ef21a490bf8" providerId="LiveId" clId="{0F3A3AE2-33A9-4CCA-9E26-C631CCA5BA01}" dt="2023-09-19T12:02:19.234" v="3578" actId="26606"/>
        <pc:sldMkLst>
          <pc:docMk/>
          <pc:sldMk cId="2478546217" sldId="262"/>
        </pc:sldMkLst>
        <pc:spChg chg="mod">
          <ac:chgData name="Andrew James" userId="87325ef21a490bf8" providerId="LiveId" clId="{0F3A3AE2-33A9-4CCA-9E26-C631CCA5BA01}" dt="2023-09-19T12:02:19.234" v="3578" actId="26606"/>
          <ac:spMkLst>
            <pc:docMk/>
            <pc:sldMk cId="2478546217" sldId="262"/>
            <ac:spMk id="2" creationId="{81298EE9-5EBA-D6DB-B0E6-79AEC0AE16C5}"/>
          </ac:spMkLst>
        </pc:spChg>
        <pc:spChg chg="mod">
          <ac:chgData name="Andrew James" userId="87325ef21a490bf8" providerId="LiveId" clId="{0F3A3AE2-33A9-4CCA-9E26-C631CCA5BA01}" dt="2023-09-19T12:02:19.234" v="3578" actId="26606"/>
          <ac:spMkLst>
            <pc:docMk/>
            <pc:sldMk cId="2478546217" sldId="262"/>
            <ac:spMk id="3" creationId="{26AC4DEC-3016-60BC-55A6-D3B909B91FD6}"/>
          </ac:spMkLst>
        </pc:spChg>
        <pc:spChg chg="add">
          <ac:chgData name="Andrew James" userId="87325ef21a490bf8" providerId="LiveId" clId="{0F3A3AE2-33A9-4CCA-9E26-C631CCA5BA01}" dt="2023-09-19T12:02:19.234" v="3578" actId="26606"/>
          <ac:spMkLst>
            <pc:docMk/>
            <pc:sldMk cId="2478546217" sldId="262"/>
            <ac:spMk id="2055" creationId="{F94AA2BD-2E3F-4B1D-8127-5744B8115311}"/>
          </ac:spMkLst>
        </pc:spChg>
        <pc:spChg chg="add">
          <ac:chgData name="Andrew James" userId="87325ef21a490bf8" providerId="LiveId" clId="{0F3A3AE2-33A9-4CCA-9E26-C631CCA5BA01}" dt="2023-09-19T12:02:19.234" v="3578" actId="26606"/>
          <ac:spMkLst>
            <pc:docMk/>
            <pc:sldMk cId="2478546217" sldId="262"/>
            <ac:spMk id="2057" creationId="{4BD02261-2DC8-4AA8-9E16-7751AE892445}"/>
          </ac:spMkLst>
        </pc:spChg>
        <pc:spChg chg="add">
          <ac:chgData name="Andrew James" userId="87325ef21a490bf8" providerId="LiveId" clId="{0F3A3AE2-33A9-4CCA-9E26-C631CCA5BA01}" dt="2023-09-19T12:02:19.234" v="3578" actId="26606"/>
          <ac:spMkLst>
            <pc:docMk/>
            <pc:sldMk cId="2478546217" sldId="262"/>
            <ac:spMk id="2059" creationId="{3D752CF2-2291-40B5-B462-C17B174C10BC}"/>
          </ac:spMkLst>
        </pc:spChg>
        <pc:picChg chg="add mod">
          <ac:chgData name="Andrew James" userId="87325ef21a490bf8" providerId="LiveId" clId="{0F3A3AE2-33A9-4CCA-9E26-C631CCA5BA01}" dt="2023-09-19T12:02:19.234" v="3578" actId="26606"/>
          <ac:picMkLst>
            <pc:docMk/>
            <pc:sldMk cId="2478546217" sldId="262"/>
            <ac:picMk id="2050" creationId="{BB841E59-D3B2-069C-D0B7-04E8D47E0CF2}"/>
          </ac:picMkLst>
        </pc:picChg>
      </pc:sldChg>
      <pc:sldChg chg="modSp mod modNotesTx">
        <pc:chgData name="Andrew James" userId="87325ef21a490bf8" providerId="LiveId" clId="{0F3A3AE2-33A9-4CCA-9E26-C631CCA5BA01}" dt="2023-09-19T12:31:08.444" v="4825" actId="33524"/>
        <pc:sldMkLst>
          <pc:docMk/>
          <pc:sldMk cId="4117305823" sldId="263"/>
        </pc:sldMkLst>
        <pc:spChg chg="mod">
          <ac:chgData name="Andrew James" userId="87325ef21a490bf8" providerId="LiveId" clId="{0F3A3AE2-33A9-4CCA-9E26-C631CCA5BA01}" dt="2023-09-19T12:24:31.090" v="4399" actId="20577"/>
          <ac:spMkLst>
            <pc:docMk/>
            <pc:sldMk cId="4117305823" sldId="263"/>
            <ac:spMk id="3" creationId="{2191740E-C42D-63B5-6153-091E129B4F47}"/>
          </ac:spMkLst>
        </pc:spChg>
      </pc:sldChg>
      <pc:sldChg chg="modSp new mod">
        <pc:chgData name="Andrew James" userId="87325ef21a490bf8" providerId="LiveId" clId="{0F3A3AE2-33A9-4CCA-9E26-C631CCA5BA01}" dt="2023-09-19T12:32:54.369" v="5041" actId="20577"/>
        <pc:sldMkLst>
          <pc:docMk/>
          <pc:sldMk cId="3642944238" sldId="265"/>
        </pc:sldMkLst>
        <pc:spChg chg="mod">
          <ac:chgData name="Andrew James" userId="87325ef21a490bf8" providerId="LiveId" clId="{0F3A3AE2-33A9-4CCA-9E26-C631CCA5BA01}" dt="2023-09-19T12:32:54.369" v="5041" actId="20577"/>
          <ac:spMkLst>
            <pc:docMk/>
            <pc:sldMk cId="3642944238" sldId="265"/>
            <ac:spMk id="2" creationId="{A60C125E-7084-EC8F-0C32-DA65523BF175}"/>
          </ac:spMkLst>
        </pc:spChg>
      </pc:sldChg>
      <pc:sldChg chg="new del">
        <pc:chgData name="Andrew James" userId="87325ef21a490bf8" providerId="LiveId" clId="{0F3A3AE2-33A9-4CCA-9E26-C631CCA5BA01}" dt="2023-09-19T12:31:37.004" v="4828" actId="680"/>
        <pc:sldMkLst>
          <pc:docMk/>
          <pc:sldMk cId="3882145870" sldId="266"/>
        </pc:sldMkLst>
      </pc:sldChg>
    </pc:docChg>
  </pc:docChgLst>
  <pc:docChgLst>
    <pc:chgData name="Andrew James" userId="87325ef21a490bf8" providerId="LiveId" clId="{E2AEC725-ED14-4D57-91C0-89B365D3E21E}"/>
    <pc:docChg chg="undo custSel addSld delSld modSld replTag delTag">
      <pc:chgData name="Andrew James" userId="87325ef21a490bf8" providerId="LiveId" clId="{E2AEC725-ED14-4D57-91C0-89B365D3E21E}" dt="2023-09-23T20:27:39.305" v="1366"/>
      <pc:docMkLst>
        <pc:docMk/>
      </pc:docMkLst>
      <pc:sldChg chg="modSp mod modTransition modAnim">
        <pc:chgData name="Andrew James" userId="87325ef21a490bf8" providerId="LiveId" clId="{E2AEC725-ED14-4D57-91C0-89B365D3E21E}" dt="2023-09-23T20:26:11.736" v="1337"/>
        <pc:sldMkLst>
          <pc:docMk/>
          <pc:sldMk cId="2090070134" sldId="258"/>
        </pc:sldMkLst>
        <pc:spChg chg="mod">
          <ac:chgData name="Andrew James" userId="87325ef21a490bf8" providerId="LiveId" clId="{E2AEC725-ED14-4D57-91C0-89B365D3E21E}" dt="2023-09-20T17:54:14.548" v="843" actId="20577"/>
          <ac:spMkLst>
            <pc:docMk/>
            <pc:sldMk cId="2090070134" sldId="258"/>
            <ac:spMk id="2" creationId="{CD190E16-8E2F-AC8B-8A81-BF6B4AEA5AF5}"/>
          </ac:spMkLst>
        </pc:spChg>
      </pc:sldChg>
      <pc:sldChg chg="modNotesTx">
        <pc:chgData name="Andrew James" userId="87325ef21a490bf8" providerId="LiveId" clId="{E2AEC725-ED14-4D57-91C0-89B365D3E21E}" dt="2023-09-20T11:25:16.139" v="555" actId="20577"/>
        <pc:sldMkLst>
          <pc:docMk/>
          <pc:sldMk cId="150216464" sldId="259"/>
        </pc:sldMkLst>
      </pc:sldChg>
      <pc:sldChg chg="addSp delSp modSp mod">
        <pc:chgData name="Andrew James" userId="87325ef21a490bf8" providerId="LiveId" clId="{E2AEC725-ED14-4D57-91C0-89B365D3E21E}" dt="2023-09-20T17:54:03.485" v="832" actId="20577"/>
        <pc:sldMkLst>
          <pc:docMk/>
          <pc:sldMk cId="4117305823" sldId="263"/>
        </pc:sldMkLst>
        <pc:spChg chg="mod">
          <ac:chgData name="Andrew James" userId="87325ef21a490bf8" providerId="LiveId" clId="{E2AEC725-ED14-4D57-91C0-89B365D3E21E}" dt="2023-09-20T17:54:03.485" v="832" actId="20577"/>
          <ac:spMkLst>
            <pc:docMk/>
            <pc:sldMk cId="4117305823" sldId="263"/>
            <ac:spMk id="2" creationId="{284D8954-60D0-F88C-77F4-683301B9C561}"/>
          </ac:spMkLst>
        </pc:spChg>
        <pc:spChg chg="del">
          <ac:chgData name="Andrew James" userId="87325ef21a490bf8" providerId="LiveId" clId="{E2AEC725-ED14-4D57-91C0-89B365D3E21E}" dt="2023-09-20T11:27:31.022" v="556" actId="26606"/>
          <ac:spMkLst>
            <pc:docMk/>
            <pc:sldMk cId="4117305823" sldId="263"/>
            <ac:spMk id="3" creationId="{2191740E-C42D-63B5-6153-091E129B4F47}"/>
          </ac:spMkLst>
        </pc:spChg>
        <pc:graphicFrameChg chg="add">
          <ac:chgData name="Andrew James" userId="87325ef21a490bf8" providerId="LiveId" clId="{E2AEC725-ED14-4D57-91C0-89B365D3E21E}" dt="2023-09-20T11:27:31.022" v="556" actId="26606"/>
          <ac:graphicFrameMkLst>
            <pc:docMk/>
            <pc:sldMk cId="4117305823" sldId="263"/>
            <ac:graphicFrameMk id="5" creationId="{5021DF84-81A2-31B1-83CE-1D804D47BDA8}"/>
          </ac:graphicFrameMkLst>
        </pc:graphicFrameChg>
      </pc:sldChg>
      <pc:sldChg chg="addSp delSp modSp mod setBg">
        <pc:chgData name="Andrew James" userId="87325ef21a490bf8" providerId="LiveId" clId="{E2AEC725-ED14-4D57-91C0-89B365D3E21E}" dt="2023-09-20T17:52:05.178" v="823" actId="26606"/>
        <pc:sldMkLst>
          <pc:docMk/>
          <pc:sldMk cId="3094245138" sldId="264"/>
        </pc:sldMkLst>
        <pc:spChg chg="mod">
          <ac:chgData name="Andrew James" userId="87325ef21a490bf8" providerId="LiveId" clId="{E2AEC725-ED14-4D57-91C0-89B365D3E21E}" dt="2023-09-20T17:52:05.178" v="823" actId="26606"/>
          <ac:spMkLst>
            <pc:docMk/>
            <pc:sldMk cId="3094245138" sldId="264"/>
            <ac:spMk id="2" creationId="{22DDF00C-3E75-3E4D-B9F7-E2334434F62F}"/>
          </ac:spMkLst>
        </pc:spChg>
        <pc:spChg chg="del mod">
          <ac:chgData name="Andrew James" userId="87325ef21a490bf8" providerId="LiveId" clId="{E2AEC725-ED14-4D57-91C0-89B365D3E21E}" dt="2023-09-20T17:52:02.249" v="822" actId="22"/>
          <ac:spMkLst>
            <pc:docMk/>
            <pc:sldMk cId="3094245138" sldId="264"/>
            <ac:spMk id="3" creationId="{2E4A646C-A642-6D25-AB0A-7CD878E9C694}"/>
          </ac:spMkLst>
        </pc:spChg>
        <pc:spChg chg="add">
          <ac:chgData name="Andrew James" userId="87325ef21a490bf8" providerId="LiveId" clId="{E2AEC725-ED14-4D57-91C0-89B365D3E21E}" dt="2023-09-20T17:52:05.178" v="823" actId="26606"/>
          <ac:spMkLst>
            <pc:docMk/>
            <pc:sldMk cId="3094245138" sldId="264"/>
            <ac:spMk id="10" creationId="{8D06CE56-3881-4ADA-8CEF-D18B02C242A3}"/>
          </ac:spMkLst>
        </pc:spChg>
        <pc:spChg chg="add">
          <ac:chgData name="Andrew James" userId="87325ef21a490bf8" providerId="LiveId" clId="{E2AEC725-ED14-4D57-91C0-89B365D3E21E}" dt="2023-09-20T17:52:05.178" v="823" actId="26606"/>
          <ac:spMkLst>
            <pc:docMk/>
            <pc:sldMk cId="3094245138" sldId="264"/>
            <ac:spMk id="12" creationId="{79F3C543-62EC-4433-9C93-A2CD8764E9B4}"/>
          </ac:spMkLst>
        </pc:spChg>
        <pc:spChg chg="add">
          <ac:chgData name="Andrew James" userId="87325ef21a490bf8" providerId="LiveId" clId="{E2AEC725-ED14-4D57-91C0-89B365D3E21E}" dt="2023-09-20T17:52:05.178" v="823" actId="26606"/>
          <ac:spMkLst>
            <pc:docMk/>
            <pc:sldMk cId="3094245138" sldId="264"/>
            <ac:spMk id="14" creationId="{68AF5748-FED8-45BA-8631-26D1D10F3246}"/>
          </ac:spMkLst>
        </pc:spChg>
        <pc:spChg chg="add">
          <ac:chgData name="Andrew James" userId="87325ef21a490bf8" providerId="LiveId" clId="{E2AEC725-ED14-4D57-91C0-89B365D3E21E}" dt="2023-09-20T17:52:05.178" v="823" actId="26606"/>
          <ac:spMkLst>
            <pc:docMk/>
            <pc:sldMk cId="3094245138" sldId="264"/>
            <ac:spMk id="16" creationId="{AF2F604E-43BE-4DC3-B983-E071523364F8}"/>
          </ac:spMkLst>
        </pc:spChg>
        <pc:spChg chg="add">
          <ac:chgData name="Andrew James" userId="87325ef21a490bf8" providerId="LiveId" clId="{E2AEC725-ED14-4D57-91C0-89B365D3E21E}" dt="2023-09-20T17:52:05.178" v="823" actId="26606"/>
          <ac:spMkLst>
            <pc:docMk/>
            <pc:sldMk cId="3094245138" sldId="264"/>
            <ac:spMk id="18" creationId="{08C9B587-E65E-4B52-B37C-ABEBB6E87928}"/>
          </ac:spMkLst>
        </pc:spChg>
        <pc:picChg chg="add mod ord">
          <ac:chgData name="Andrew James" userId="87325ef21a490bf8" providerId="LiveId" clId="{E2AEC725-ED14-4D57-91C0-89B365D3E21E}" dt="2023-09-20T17:52:05.178" v="823" actId="26606"/>
          <ac:picMkLst>
            <pc:docMk/>
            <pc:sldMk cId="3094245138" sldId="264"/>
            <ac:picMk id="5" creationId="{6C27449C-F1CC-B0FC-FFAE-7F8D7EB62EA3}"/>
          </ac:picMkLst>
        </pc:picChg>
      </pc:sldChg>
      <pc:sldChg chg="addSp delSp modSp mod setBg addAnim delAnim modAnim replTag delTag delDesignElem">
        <pc:chgData name="Andrew James" userId="87325ef21a490bf8" providerId="LiveId" clId="{E2AEC725-ED14-4D57-91C0-89B365D3E21E}" dt="2023-09-23T20:22:06.770" v="1244"/>
        <pc:sldMkLst>
          <pc:docMk/>
          <pc:sldMk cId="3642944238" sldId="265"/>
        </pc:sldMkLst>
        <pc:spChg chg="mod">
          <ac:chgData name="Andrew James" userId="87325ef21a490bf8" providerId="LiveId" clId="{E2AEC725-ED14-4D57-91C0-89B365D3E21E}" dt="2023-09-23T20:22:05.442" v="1240" actId="26606"/>
          <ac:spMkLst>
            <pc:docMk/>
            <pc:sldMk cId="3642944238" sldId="265"/>
            <ac:spMk id="2" creationId="{A60C125E-7084-EC8F-0C32-DA65523BF175}"/>
          </ac:spMkLst>
        </pc:spChg>
        <pc:spChg chg="add mod modVis">
          <ac:chgData name="Andrew James" userId="87325ef21a490bf8" providerId="LiveId" clId="{E2AEC725-ED14-4D57-91C0-89B365D3E21E}" dt="2023-09-23T20:17:37.550" v="1061" actId="962"/>
          <ac:spMkLst>
            <pc:docMk/>
            <pc:sldMk cId="3642944238" sldId="265"/>
            <ac:spMk id="3" creationId="{81687F03-FFC7-1F68-659D-D9160C2D82FF}"/>
          </ac:spMkLst>
        </pc:spChg>
        <pc:spChg chg="del mod">
          <ac:chgData name="Andrew James" userId="87325ef21a490bf8" providerId="LiveId" clId="{E2AEC725-ED14-4D57-91C0-89B365D3E21E}" dt="2023-09-20T17:14:14.851" v="732" actId="478"/>
          <ac:spMkLst>
            <pc:docMk/>
            <pc:sldMk cId="3642944238" sldId="265"/>
            <ac:spMk id="3" creationId="{973DBA18-F86E-AE62-0D2D-47C40450EC54}"/>
          </ac:spMkLst>
        </pc:spChg>
        <pc:spChg chg="mod">
          <ac:chgData name="Andrew James" userId="87325ef21a490bf8" providerId="LiveId" clId="{E2AEC725-ED14-4D57-91C0-89B365D3E21E}" dt="2023-09-20T17:13:50.802" v="727"/>
          <ac:spMkLst>
            <pc:docMk/>
            <pc:sldMk cId="3642944238" sldId="265"/>
            <ac:spMk id="6" creationId="{63C45A83-1568-785C-BBCA-9C75D0594231}"/>
          </ac:spMkLst>
        </pc:spChg>
        <pc:spChg chg="mod">
          <ac:chgData name="Andrew James" userId="87325ef21a490bf8" providerId="LiveId" clId="{E2AEC725-ED14-4D57-91C0-89B365D3E21E}" dt="2023-09-20T17:13:50.802" v="727"/>
          <ac:spMkLst>
            <pc:docMk/>
            <pc:sldMk cId="3642944238" sldId="265"/>
            <ac:spMk id="7" creationId="{70A46EE5-5F9F-4E4E-6BEE-2912E0F4581B}"/>
          </ac:spMkLst>
        </pc:spChg>
        <pc:spChg chg="mod">
          <ac:chgData name="Andrew James" userId="87325ef21a490bf8" providerId="LiveId" clId="{E2AEC725-ED14-4D57-91C0-89B365D3E21E}" dt="2023-09-20T17:13:50.802" v="727"/>
          <ac:spMkLst>
            <pc:docMk/>
            <pc:sldMk cId="3642944238" sldId="265"/>
            <ac:spMk id="8" creationId="{6B272504-67BA-378E-142A-090B7C3D7551}"/>
          </ac:spMkLst>
        </pc:spChg>
        <pc:spChg chg="add del mod replST delST">
          <ac:chgData name="Andrew James" userId="87325ef21a490bf8" providerId="LiveId" clId="{E2AEC725-ED14-4D57-91C0-89B365D3E21E}" dt="2023-09-23T20:17:37.551" v="1064"/>
          <ac:spMkLst>
            <pc:docMk/>
            <pc:sldMk cId="3642944238" sldId="265"/>
            <ac:spMk id="10" creationId="{889546DE-0C0E-8E1C-2C12-5AC3D1C358DB}"/>
          </ac:spMkLst>
        </pc:spChg>
        <pc:spChg chg="add del mod">
          <ac:chgData name="Andrew James" userId="87325ef21a490bf8" providerId="LiveId" clId="{E2AEC725-ED14-4D57-91C0-89B365D3E21E}" dt="2023-09-23T20:17:37.549" v="1060" actId="12612"/>
          <ac:spMkLst>
            <pc:docMk/>
            <pc:sldMk cId="3642944238" sldId="265"/>
            <ac:spMk id="11" creationId="{4AA51A73-49F9-A290-15B8-674C5E2AE5C8}"/>
          </ac:spMkLst>
        </pc:spChg>
        <pc:spChg chg="add del mod">
          <ac:chgData name="Andrew James" userId="87325ef21a490bf8" providerId="LiveId" clId="{E2AEC725-ED14-4D57-91C0-89B365D3E21E}" dt="2023-09-23T20:17:37.549" v="1058" actId="20577"/>
          <ac:spMkLst>
            <pc:docMk/>
            <pc:sldMk cId="3642944238" sldId="265"/>
            <ac:spMk id="12" creationId="{9D652D3C-0064-0283-BC49-C7B7B83D20B0}"/>
          </ac:spMkLst>
        </pc:spChg>
        <pc:spChg chg="add mod replST delST">
          <ac:chgData name="Andrew James" userId="87325ef21a490bf8" providerId="LiveId" clId="{E2AEC725-ED14-4D57-91C0-89B365D3E21E}" dt="2023-09-23T20:17:37.536" v="1046" actId="948"/>
          <ac:spMkLst>
            <pc:docMk/>
            <pc:sldMk cId="3642944238" sldId="265"/>
            <ac:spMk id="13" creationId="{91166232-78F0-6B54-AB80-754A6F76A8C6}"/>
          </ac:spMkLst>
        </pc:spChg>
        <pc:spChg chg="add mod">
          <ac:chgData name="Andrew James" userId="87325ef21a490bf8" providerId="LiveId" clId="{E2AEC725-ED14-4D57-91C0-89B365D3E21E}" dt="2023-09-23T20:17:37.523" v="1029" actId="20577"/>
          <ac:spMkLst>
            <pc:docMk/>
            <pc:sldMk cId="3642944238" sldId="265"/>
            <ac:spMk id="14" creationId="{512FC6C0-44D3-E451-556E-220EEBB96BE9}"/>
          </ac:spMkLst>
        </pc:spChg>
        <pc:spChg chg="add del">
          <ac:chgData name="Andrew James" userId="87325ef21a490bf8" providerId="LiveId" clId="{E2AEC725-ED14-4D57-91C0-89B365D3E21E}" dt="2023-09-20T17:15:08.621" v="749" actId="26606"/>
          <ac:spMkLst>
            <pc:docMk/>
            <pc:sldMk cId="3642944238" sldId="265"/>
            <ac:spMk id="14" creationId="{8D06CE56-3881-4ADA-8CEF-D18B02C242A3}"/>
          </ac:spMkLst>
        </pc:spChg>
        <pc:spChg chg="add mod replST delST">
          <ac:chgData name="Andrew James" userId="87325ef21a490bf8" providerId="LiveId" clId="{E2AEC725-ED14-4D57-91C0-89B365D3E21E}" dt="2023-09-23T20:17:37.517" v="1023"/>
          <ac:spMkLst>
            <pc:docMk/>
            <pc:sldMk cId="3642944238" sldId="265"/>
            <ac:spMk id="15" creationId="{88DE2211-68F7-B889-D8FA-04DFF9E88FED}"/>
          </ac:spMkLst>
        </pc:spChg>
        <pc:spChg chg="add del">
          <ac:chgData name="Andrew James" userId="87325ef21a490bf8" providerId="LiveId" clId="{E2AEC725-ED14-4D57-91C0-89B365D3E21E}" dt="2023-09-20T17:15:08.621" v="749" actId="26606"/>
          <ac:spMkLst>
            <pc:docMk/>
            <pc:sldMk cId="3642944238" sldId="265"/>
            <ac:spMk id="16" creationId="{79F3C543-62EC-4433-9C93-A2CD8764E9B4}"/>
          </ac:spMkLst>
        </pc:spChg>
        <pc:spChg chg="add mod">
          <ac:chgData name="Andrew James" userId="87325ef21a490bf8" providerId="LiveId" clId="{E2AEC725-ED14-4D57-91C0-89B365D3E21E}" dt="2023-09-23T20:17:37.515" v="1019" actId="12612"/>
          <ac:spMkLst>
            <pc:docMk/>
            <pc:sldMk cId="3642944238" sldId="265"/>
            <ac:spMk id="16" creationId="{DC08481F-3AE5-90CF-1629-1E313ED475BD}"/>
          </ac:spMkLst>
        </pc:spChg>
        <pc:spChg chg="add mod">
          <ac:chgData name="Andrew James" userId="87325ef21a490bf8" providerId="LiveId" clId="{E2AEC725-ED14-4D57-91C0-89B365D3E21E}" dt="2023-09-23T20:17:37.073" v="1011" actId="962"/>
          <ac:spMkLst>
            <pc:docMk/>
            <pc:sldMk cId="3642944238" sldId="265"/>
            <ac:spMk id="17" creationId="{77D6B268-15D5-4E6F-C035-EBC55D72DC7E}"/>
          </ac:spMkLst>
        </pc:spChg>
        <pc:spChg chg="add mod">
          <ac:chgData name="Andrew James" userId="87325ef21a490bf8" providerId="LiveId" clId="{E2AEC725-ED14-4D57-91C0-89B365D3E21E}" dt="2023-09-23T20:17:37.069" v="1002" actId="962"/>
          <ac:spMkLst>
            <pc:docMk/>
            <pc:sldMk cId="3642944238" sldId="265"/>
            <ac:spMk id="18" creationId="{0A4F735C-E17A-C45E-863A-EFF864C82BCE}"/>
          </ac:spMkLst>
        </pc:spChg>
        <pc:spChg chg="add del">
          <ac:chgData name="Andrew James" userId="87325ef21a490bf8" providerId="LiveId" clId="{E2AEC725-ED14-4D57-91C0-89B365D3E21E}" dt="2023-09-20T17:15:08.621" v="749" actId="26606"/>
          <ac:spMkLst>
            <pc:docMk/>
            <pc:sldMk cId="3642944238" sldId="265"/>
            <ac:spMk id="18" creationId="{68AF5748-FED8-45BA-8631-26D1D10F3246}"/>
          </ac:spMkLst>
        </pc:spChg>
        <pc:spChg chg="add del mod">
          <ac:chgData name="Andrew James" userId="87325ef21a490bf8" providerId="LiveId" clId="{E2AEC725-ED14-4D57-91C0-89B365D3E21E}" dt="2023-09-23T20:17:37.877" v="1101"/>
          <ac:spMkLst>
            <pc:docMk/>
            <pc:sldMk cId="3642944238" sldId="265"/>
            <ac:spMk id="19" creationId="{D615D758-B674-FABF-8DEA-34D4AFA4203D}"/>
          </ac:spMkLst>
        </pc:spChg>
        <pc:spChg chg="add del">
          <ac:chgData name="Andrew James" userId="87325ef21a490bf8" providerId="LiveId" clId="{E2AEC725-ED14-4D57-91C0-89B365D3E21E}" dt="2023-09-20T17:15:08.621" v="749" actId="26606"/>
          <ac:spMkLst>
            <pc:docMk/>
            <pc:sldMk cId="3642944238" sldId="265"/>
            <ac:spMk id="20" creationId="{AF2F604E-43BE-4DC3-B983-E071523364F8}"/>
          </ac:spMkLst>
        </pc:spChg>
        <pc:spChg chg="add del mod">
          <ac:chgData name="Andrew James" userId="87325ef21a490bf8" providerId="LiveId" clId="{E2AEC725-ED14-4D57-91C0-89B365D3E21E}" dt="2023-09-23T20:17:37.877" v="1101"/>
          <ac:spMkLst>
            <pc:docMk/>
            <pc:sldMk cId="3642944238" sldId="265"/>
            <ac:spMk id="20" creationId="{D898946F-3779-CE5A-F2A1-992B687BB55F}"/>
          </ac:spMkLst>
        </pc:spChg>
        <pc:spChg chg="add del">
          <ac:chgData name="Andrew James" userId="87325ef21a490bf8" providerId="LiveId" clId="{E2AEC725-ED14-4D57-91C0-89B365D3E21E}" dt="2023-09-20T17:15:08.621" v="749" actId="26606"/>
          <ac:spMkLst>
            <pc:docMk/>
            <pc:sldMk cId="3642944238" sldId="265"/>
            <ac:spMk id="22" creationId="{08C9B587-E65E-4B52-B37C-ABEBB6E87928}"/>
          </ac:spMkLst>
        </pc:spChg>
        <pc:spChg chg="mod">
          <ac:chgData name="Andrew James" userId="87325ef21a490bf8" providerId="LiveId" clId="{E2AEC725-ED14-4D57-91C0-89B365D3E21E}" dt="2023-09-23T20:21:29.124" v="1208"/>
          <ac:spMkLst>
            <pc:docMk/>
            <pc:sldMk cId="3642944238" sldId="265"/>
            <ac:spMk id="23" creationId="{D1FB546A-ED5E-C824-5B6E-0FAC4FDC6CF2}"/>
          </ac:spMkLst>
        </pc:spChg>
        <pc:spChg chg="mod">
          <ac:chgData name="Andrew James" userId="87325ef21a490bf8" providerId="LiveId" clId="{E2AEC725-ED14-4D57-91C0-89B365D3E21E}" dt="2023-09-23T20:21:29.124" v="1208"/>
          <ac:spMkLst>
            <pc:docMk/>
            <pc:sldMk cId="3642944238" sldId="265"/>
            <ac:spMk id="24" creationId="{7BFF5F6B-360F-F631-487F-9E334E7D148E}"/>
          </ac:spMkLst>
        </pc:spChg>
        <pc:spChg chg="mod">
          <ac:chgData name="Andrew James" userId="87325ef21a490bf8" providerId="LiveId" clId="{E2AEC725-ED14-4D57-91C0-89B365D3E21E}" dt="2023-09-23T20:21:29.124" v="1208"/>
          <ac:spMkLst>
            <pc:docMk/>
            <pc:sldMk cId="3642944238" sldId="265"/>
            <ac:spMk id="25" creationId="{B95FECF5-B532-1D1A-6607-8FF1FE3583E5}"/>
          </ac:spMkLst>
        </pc:spChg>
        <pc:spChg chg="add del">
          <ac:chgData name="Andrew James" userId="87325ef21a490bf8" providerId="LiveId" clId="{E2AEC725-ED14-4D57-91C0-89B365D3E21E}" dt="2023-09-20T17:15:02.063" v="742" actId="26606"/>
          <ac:spMkLst>
            <pc:docMk/>
            <pc:sldMk cId="3642944238" sldId="265"/>
            <ac:spMk id="27" creationId="{8D06CE56-3881-4ADA-8CEF-D18B02C242A3}"/>
          </ac:spMkLst>
        </pc:spChg>
        <pc:spChg chg="add del">
          <ac:chgData name="Andrew James" userId="87325ef21a490bf8" providerId="LiveId" clId="{E2AEC725-ED14-4D57-91C0-89B365D3E21E}" dt="2023-09-20T17:15:02.063" v="742" actId="26606"/>
          <ac:spMkLst>
            <pc:docMk/>
            <pc:sldMk cId="3642944238" sldId="265"/>
            <ac:spMk id="29" creationId="{79F3C543-62EC-4433-9C93-A2CD8764E9B4}"/>
          </ac:spMkLst>
        </pc:spChg>
        <pc:spChg chg="add del">
          <ac:chgData name="Andrew James" userId="87325ef21a490bf8" providerId="LiveId" clId="{E2AEC725-ED14-4D57-91C0-89B365D3E21E}" dt="2023-09-20T17:15:02.063" v="742" actId="26606"/>
          <ac:spMkLst>
            <pc:docMk/>
            <pc:sldMk cId="3642944238" sldId="265"/>
            <ac:spMk id="31" creationId="{017517EF-BD4D-4055-BDB4-A322C53568AD}"/>
          </ac:spMkLst>
        </pc:spChg>
        <pc:spChg chg="add del">
          <ac:chgData name="Andrew James" userId="87325ef21a490bf8" providerId="LiveId" clId="{E2AEC725-ED14-4D57-91C0-89B365D3E21E}" dt="2023-09-20T17:15:02.063" v="742" actId="26606"/>
          <ac:spMkLst>
            <pc:docMk/>
            <pc:sldMk cId="3642944238" sldId="265"/>
            <ac:spMk id="33" creationId="{0ADDB668-2CA4-4D2B-9C34-3487CA330BA8}"/>
          </ac:spMkLst>
        </pc:spChg>
        <pc:spChg chg="add del">
          <ac:chgData name="Andrew James" userId="87325ef21a490bf8" providerId="LiveId" clId="{E2AEC725-ED14-4D57-91C0-89B365D3E21E}" dt="2023-09-20T17:15:02.063" v="742" actId="26606"/>
          <ac:spMkLst>
            <pc:docMk/>
            <pc:sldMk cId="3642944238" sldId="265"/>
            <ac:spMk id="35" creationId="{2568BC19-F052-4108-93E1-6A3D1DEC072F}"/>
          </ac:spMkLst>
        </pc:spChg>
        <pc:spChg chg="add del">
          <ac:chgData name="Andrew James" userId="87325ef21a490bf8" providerId="LiveId" clId="{E2AEC725-ED14-4D57-91C0-89B365D3E21E}" dt="2023-09-20T17:15:02.063" v="742" actId="26606"/>
          <ac:spMkLst>
            <pc:docMk/>
            <pc:sldMk cId="3642944238" sldId="265"/>
            <ac:spMk id="37" creationId="{D5FD337D-4D6B-4C8B-B6F5-121097E09881}"/>
          </ac:spMkLst>
        </pc:spChg>
        <pc:spChg chg="add del">
          <ac:chgData name="Andrew James" userId="87325ef21a490bf8" providerId="LiveId" clId="{E2AEC725-ED14-4D57-91C0-89B365D3E21E}" dt="2023-09-20T17:15:04.105" v="744" actId="26606"/>
          <ac:spMkLst>
            <pc:docMk/>
            <pc:sldMk cId="3642944238" sldId="265"/>
            <ac:spMk id="39" creationId="{8D06CE56-3881-4ADA-8CEF-D18B02C242A3}"/>
          </ac:spMkLst>
        </pc:spChg>
        <pc:spChg chg="add del">
          <ac:chgData name="Andrew James" userId="87325ef21a490bf8" providerId="LiveId" clId="{E2AEC725-ED14-4D57-91C0-89B365D3E21E}" dt="2023-09-20T17:15:04.105" v="744" actId="26606"/>
          <ac:spMkLst>
            <pc:docMk/>
            <pc:sldMk cId="3642944238" sldId="265"/>
            <ac:spMk id="40" creationId="{79F3C543-62EC-4433-9C93-A2CD8764E9B4}"/>
          </ac:spMkLst>
        </pc:spChg>
        <pc:spChg chg="add del">
          <ac:chgData name="Andrew James" userId="87325ef21a490bf8" providerId="LiveId" clId="{E2AEC725-ED14-4D57-91C0-89B365D3E21E}" dt="2023-09-20T17:15:04.105" v="744" actId="26606"/>
          <ac:spMkLst>
            <pc:docMk/>
            <pc:sldMk cId="3642944238" sldId="265"/>
            <ac:spMk id="41" creationId="{8EE94D8D-BC47-413E-91AB-A2FCCE172B57}"/>
          </ac:spMkLst>
        </pc:spChg>
        <pc:spChg chg="add del">
          <ac:chgData name="Andrew James" userId="87325ef21a490bf8" providerId="LiveId" clId="{E2AEC725-ED14-4D57-91C0-89B365D3E21E}" dt="2023-09-20T17:15:04.105" v="744" actId="26606"/>
          <ac:spMkLst>
            <pc:docMk/>
            <pc:sldMk cId="3642944238" sldId="265"/>
            <ac:spMk id="42" creationId="{284A8429-F65A-490D-96E4-1158D3E8A026}"/>
          </ac:spMkLst>
        </pc:spChg>
        <pc:spChg chg="add del">
          <ac:chgData name="Andrew James" userId="87325ef21a490bf8" providerId="LiveId" clId="{E2AEC725-ED14-4D57-91C0-89B365D3E21E}" dt="2023-09-20T17:15:04.105" v="744" actId="26606"/>
          <ac:spMkLst>
            <pc:docMk/>
            <pc:sldMk cId="3642944238" sldId="265"/>
            <ac:spMk id="43" creationId="{0F022291-A82B-4D23-A1E0-5F9BD684669E}"/>
          </ac:spMkLst>
        </pc:spChg>
        <pc:spChg chg="add del">
          <ac:chgData name="Andrew James" userId="87325ef21a490bf8" providerId="LiveId" clId="{E2AEC725-ED14-4D57-91C0-89B365D3E21E}" dt="2023-09-20T17:15:06.222" v="746" actId="26606"/>
          <ac:spMkLst>
            <pc:docMk/>
            <pc:sldMk cId="3642944238" sldId="265"/>
            <ac:spMk id="45" creationId="{8D06CE56-3881-4ADA-8CEF-D18B02C242A3}"/>
          </ac:spMkLst>
        </pc:spChg>
        <pc:spChg chg="add del">
          <ac:chgData name="Andrew James" userId="87325ef21a490bf8" providerId="LiveId" clId="{E2AEC725-ED14-4D57-91C0-89B365D3E21E}" dt="2023-09-20T17:15:06.222" v="746" actId="26606"/>
          <ac:spMkLst>
            <pc:docMk/>
            <pc:sldMk cId="3642944238" sldId="265"/>
            <ac:spMk id="46" creationId="{79F3C543-62EC-4433-9C93-A2CD8764E9B4}"/>
          </ac:spMkLst>
        </pc:spChg>
        <pc:spChg chg="add del">
          <ac:chgData name="Andrew James" userId="87325ef21a490bf8" providerId="LiveId" clId="{E2AEC725-ED14-4D57-91C0-89B365D3E21E}" dt="2023-09-20T17:15:06.222" v="746" actId="26606"/>
          <ac:spMkLst>
            <pc:docMk/>
            <pc:sldMk cId="3642944238" sldId="265"/>
            <ac:spMk id="47" creationId="{5DCB5928-DC7D-4612-9922-441966E15627}"/>
          </ac:spMkLst>
        </pc:spChg>
        <pc:spChg chg="add del">
          <ac:chgData name="Andrew James" userId="87325ef21a490bf8" providerId="LiveId" clId="{E2AEC725-ED14-4D57-91C0-89B365D3E21E}" dt="2023-09-20T17:15:06.222" v="746" actId="26606"/>
          <ac:spMkLst>
            <pc:docMk/>
            <pc:sldMk cId="3642944238" sldId="265"/>
            <ac:spMk id="48" creationId="{682C1161-1736-45EC-99B7-33F3CAE9D517}"/>
          </ac:spMkLst>
        </pc:spChg>
        <pc:spChg chg="add del">
          <ac:chgData name="Andrew James" userId="87325ef21a490bf8" providerId="LiveId" clId="{E2AEC725-ED14-4D57-91C0-89B365D3E21E}" dt="2023-09-20T17:15:06.222" v="746" actId="26606"/>
          <ac:spMkLst>
            <pc:docMk/>
            <pc:sldMk cId="3642944238" sldId="265"/>
            <ac:spMk id="49" creationId="{84D4DDB8-B68F-45B0-9F62-C4279996F672}"/>
          </ac:spMkLst>
        </pc:spChg>
        <pc:spChg chg="add del">
          <ac:chgData name="Andrew James" userId="87325ef21a490bf8" providerId="LiveId" clId="{E2AEC725-ED14-4D57-91C0-89B365D3E21E}" dt="2023-09-20T17:15:06.222" v="746" actId="26606"/>
          <ac:spMkLst>
            <pc:docMk/>
            <pc:sldMk cId="3642944238" sldId="265"/>
            <ac:spMk id="50" creationId="{AF2F604E-43BE-4DC3-B983-E071523364F8}"/>
          </ac:spMkLst>
        </pc:spChg>
        <pc:spChg chg="add del">
          <ac:chgData name="Andrew James" userId="87325ef21a490bf8" providerId="LiveId" clId="{E2AEC725-ED14-4D57-91C0-89B365D3E21E}" dt="2023-09-20T17:15:06.222" v="746" actId="26606"/>
          <ac:spMkLst>
            <pc:docMk/>
            <pc:sldMk cId="3642944238" sldId="265"/>
            <ac:spMk id="51" creationId="{08C9B587-E65E-4B52-B37C-ABEBB6E87928}"/>
          </ac:spMkLst>
        </pc:spChg>
        <pc:spChg chg="add del">
          <ac:chgData name="Andrew James" userId="87325ef21a490bf8" providerId="LiveId" clId="{E2AEC725-ED14-4D57-91C0-89B365D3E21E}" dt="2023-09-20T17:15:08.610" v="748" actId="26606"/>
          <ac:spMkLst>
            <pc:docMk/>
            <pc:sldMk cId="3642944238" sldId="265"/>
            <ac:spMk id="53" creationId="{8D06CE56-3881-4ADA-8CEF-D18B02C242A3}"/>
          </ac:spMkLst>
        </pc:spChg>
        <pc:spChg chg="add del">
          <ac:chgData name="Andrew James" userId="87325ef21a490bf8" providerId="LiveId" clId="{E2AEC725-ED14-4D57-91C0-89B365D3E21E}" dt="2023-09-20T17:15:08.610" v="748" actId="26606"/>
          <ac:spMkLst>
            <pc:docMk/>
            <pc:sldMk cId="3642944238" sldId="265"/>
            <ac:spMk id="54" creationId="{79F3C543-62EC-4433-9C93-A2CD8764E9B4}"/>
          </ac:spMkLst>
        </pc:spChg>
        <pc:spChg chg="add del">
          <ac:chgData name="Andrew James" userId="87325ef21a490bf8" providerId="LiveId" clId="{E2AEC725-ED14-4D57-91C0-89B365D3E21E}" dt="2023-09-20T17:15:08.610" v="748" actId="26606"/>
          <ac:spMkLst>
            <pc:docMk/>
            <pc:sldMk cId="3642944238" sldId="265"/>
            <ac:spMk id="55" creationId="{F4209EE6-922E-445F-BDA3-269C6608BF08}"/>
          </ac:spMkLst>
        </pc:spChg>
        <pc:spChg chg="add del">
          <ac:chgData name="Andrew James" userId="87325ef21a490bf8" providerId="LiveId" clId="{E2AEC725-ED14-4D57-91C0-89B365D3E21E}" dt="2023-09-20T17:15:08.610" v="748" actId="26606"/>
          <ac:spMkLst>
            <pc:docMk/>
            <pc:sldMk cId="3642944238" sldId="265"/>
            <ac:spMk id="56" creationId="{0ADDB668-2CA4-4D2B-9C34-3487CA330BA8}"/>
          </ac:spMkLst>
        </pc:spChg>
        <pc:spChg chg="add del">
          <ac:chgData name="Andrew James" userId="87325ef21a490bf8" providerId="LiveId" clId="{E2AEC725-ED14-4D57-91C0-89B365D3E21E}" dt="2023-09-20T17:15:08.610" v="748" actId="26606"/>
          <ac:spMkLst>
            <pc:docMk/>
            <pc:sldMk cId="3642944238" sldId="265"/>
            <ac:spMk id="57" creationId="{2568BC19-F052-4108-93E1-6A3D1DEC072F}"/>
          </ac:spMkLst>
        </pc:spChg>
        <pc:spChg chg="add del">
          <ac:chgData name="Andrew James" userId="87325ef21a490bf8" providerId="LiveId" clId="{E2AEC725-ED14-4D57-91C0-89B365D3E21E}" dt="2023-09-20T17:15:08.610" v="748" actId="26606"/>
          <ac:spMkLst>
            <pc:docMk/>
            <pc:sldMk cId="3642944238" sldId="265"/>
            <ac:spMk id="58" creationId="{D5FD337D-4D6B-4C8B-B6F5-121097E09881}"/>
          </ac:spMkLst>
        </pc:spChg>
        <pc:spChg chg="add del">
          <ac:chgData name="Andrew James" userId="87325ef21a490bf8" providerId="LiveId" clId="{E2AEC725-ED14-4D57-91C0-89B365D3E21E}" dt="2023-09-20T17:15:13.725" v="755" actId="26606"/>
          <ac:spMkLst>
            <pc:docMk/>
            <pc:sldMk cId="3642944238" sldId="265"/>
            <ac:spMk id="60" creationId="{8D06CE56-3881-4ADA-8CEF-D18B02C242A3}"/>
          </ac:spMkLst>
        </pc:spChg>
        <pc:spChg chg="add del">
          <ac:chgData name="Andrew James" userId="87325ef21a490bf8" providerId="LiveId" clId="{E2AEC725-ED14-4D57-91C0-89B365D3E21E}" dt="2023-09-20T17:15:13.725" v="755" actId="26606"/>
          <ac:spMkLst>
            <pc:docMk/>
            <pc:sldMk cId="3642944238" sldId="265"/>
            <ac:spMk id="61" creationId="{79F3C543-62EC-4433-9C93-A2CD8764E9B4}"/>
          </ac:spMkLst>
        </pc:spChg>
        <pc:spChg chg="add del">
          <ac:chgData name="Andrew James" userId="87325ef21a490bf8" providerId="LiveId" clId="{E2AEC725-ED14-4D57-91C0-89B365D3E21E}" dt="2023-09-20T17:15:13.725" v="755" actId="26606"/>
          <ac:spMkLst>
            <pc:docMk/>
            <pc:sldMk cId="3642944238" sldId="265"/>
            <ac:spMk id="62" creationId="{16F48AD3-C8B3-4F74-B546-F12937F7DD9F}"/>
          </ac:spMkLst>
        </pc:spChg>
        <pc:spChg chg="add del">
          <ac:chgData name="Andrew James" userId="87325ef21a490bf8" providerId="LiveId" clId="{E2AEC725-ED14-4D57-91C0-89B365D3E21E}" dt="2023-09-20T17:15:13.725" v="755" actId="26606"/>
          <ac:spMkLst>
            <pc:docMk/>
            <pc:sldMk cId="3642944238" sldId="265"/>
            <ac:spMk id="63" creationId="{AF2F604E-43BE-4DC3-B983-E071523364F8}"/>
          </ac:spMkLst>
        </pc:spChg>
        <pc:spChg chg="add del">
          <ac:chgData name="Andrew James" userId="87325ef21a490bf8" providerId="LiveId" clId="{E2AEC725-ED14-4D57-91C0-89B365D3E21E}" dt="2023-09-20T17:15:13.725" v="755" actId="26606"/>
          <ac:spMkLst>
            <pc:docMk/>
            <pc:sldMk cId="3642944238" sldId="265"/>
            <ac:spMk id="64" creationId="{08C9B587-E65E-4B52-B37C-ABEBB6E87928}"/>
          </ac:spMkLst>
        </pc:spChg>
        <pc:spChg chg="add del">
          <ac:chgData name="Andrew James" userId="87325ef21a490bf8" providerId="LiveId" clId="{E2AEC725-ED14-4D57-91C0-89B365D3E21E}" dt="2023-09-20T17:15:13.715" v="754" actId="26606"/>
          <ac:spMkLst>
            <pc:docMk/>
            <pc:sldMk cId="3642944238" sldId="265"/>
            <ac:spMk id="69" creationId="{8D06CE56-3881-4ADA-8CEF-D18B02C242A3}"/>
          </ac:spMkLst>
        </pc:spChg>
        <pc:spChg chg="add del">
          <ac:chgData name="Andrew James" userId="87325ef21a490bf8" providerId="LiveId" clId="{E2AEC725-ED14-4D57-91C0-89B365D3E21E}" dt="2023-09-20T17:15:13.715" v="754" actId="26606"/>
          <ac:spMkLst>
            <pc:docMk/>
            <pc:sldMk cId="3642944238" sldId="265"/>
            <ac:spMk id="71" creationId="{79F3C543-62EC-4433-9C93-A2CD8764E9B4}"/>
          </ac:spMkLst>
        </pc:spChg>
        <pc:spChg chg="add del">
          <ac:chgData name="Andrew James" userId="87325ef21a490bf8" providerId="LiveId" clId="{E2AEC725-ED14-4D57-91C0-89B365D3E21E}" dt="2023-09-20T17:15:13.715" v="754" actId="26606"/>
          <ac:spMkLst>
            <pc:docMk/>
            <pc:sldMk cId="3642944238" sldId="265"/>
            <ac:spMk id="73" creationId="{16F48AD3-C8B3-4F74-B546-F12937F7DD9F}"/>
          </ac:spMkLst>
        </pc:spChg>
        <pc:spChg chg="add del">
          <ac:chgData name="Andrew James" userId="87325ef21a490bf8" providerId="LiveId" clId="{E2AEC725-ED14-4D57-91C0-89B365D3E21E}" dt="2023-09-20T17:15:13.715" v="754" actId="26606"/>
          <ac:spMkLst>
            <pc:docMk/>
            <pc:sldMk cId="3642944238" sldId="265"/>
            <ac:spMk id="75" creationId="{AF2F604E-43BE-4DC3-B983-E071523364F8}"/>
          </ac:spMkLst>
        </pc:spChg>
        <pc:spChg chg="add del">
          <ac:chgData name="Andrew James" userId="87325ef21a490bf8" providerId="LiveId" clId="{E2AEC725-ED14-4D57-91C0-89B365D3E21E}" dt="2023-09-20T17:15:13.715" v="754" actId="26606"/>
          <ac:spMkLst>
            <pc:docMk/>
            <pc:sldMk cId="3642944238" sldId="265"/>
            <ac:spMk id="77" creationId="{08C9B587-E65E-4B52-B37C-ABEBB6E87928}"/>
          </ac:spMkLst>
        </pc:spChg>
        <pc:spChg chg="add del">
          <ac:chgData name="Andrew James" userId="87325ef21a490bf8" providerId="LiveId" clId="{E2AEC725-ED14-4D57-91C0-89B365D3E21E}" dt="2023-09-23T20:22:05.442" v="1240" actId="26606"/>
          <ac:spMkLst>
            <pc:docMk/>
            <pc:sldMk cId="3642944238" sldId="265"/>
            <ac:spMk id="79" creationId="{8D06CE56-3881-4ADA-8CEF-D18B02C242A3}"/>
          </ac:spMkLst>
        </pc:spChg>
        <pc:spChg chg="add del">
          <ac:chgData name="Andrew James" userId="87325ef21a490bf8" providerId="LiveId" clId="{E2AEC725-ED14-4D57-91C0-89B365D3E21E}" dt="2023-09-23T20:22:05.442" v="1240" actId="26606"/>
          <ac:spMkLst>
            <pc:docMk/>
            <pc:sldMk cId="3642944238" sldId="265"/>
            <ac:spMk id="80" creationId="{79F3C543-62EC-4433-9C93-A2CD8764E9B4}"/>
          </ac:spMkLst>
        </pc:spChg>
        <pc:spChg chg="add del">
          <ac:chgData name="Andrew James" userId="87325ef21a490bf8" providerId="LiveId" clId="{E2AEC725-ED14-4D57-91C0-89B365D3E21E}" dt="2023-09-23T20:22:05.442" v="1240" actId="26606"/>
          <ac:spMkLst>
            <pc:docMk/>
            <pc:sldMk cId="3642944238" sldId="265"/>
            <ac:spMk id="81" creationId="{68AF5748-FED8-45BA-8631-26D1D10F3246}"/>
          </ac:spMkLst>
        </pc:spChg>
        <pc:spChg chg="add del">
          <ac:chgData name="Andrew James" userId="87325ef21a490bf8" providerId="LiveId" clId="{E2AEC725-ED14-4D57-91C0-89B365D3E21E}" dt="2023-09-23T20:22:05.442" v="1240" actId="26606"/>
          <ac:spMkLst>
            <pc:docMk/>
            <pc:sldMk cId="3642944238" sldId="265"/>
            <ac:spMk id="82" creationId="{AF2F604E-43BE-4DC3-B983-E071523364F8}"/>
          </ac:spMkLst>
        </pc:spChg>
        <pc:spChg chg="add del">
          <ac:chgData name="Andrew James" userId="87325ef21a490bf8" providerId="LiveId" clId="{E2AEC725-ED14-4D57-91C0-89B365D3E21E}" dt="2023-09-23T20:22:05.442" v="1240" actId="26606"/>
          <ac:spMkLst>
            <pc:docMk/>
            <pc:sldMk cId="3642944238" sldId="265"/>
            <ac:spMk id="83" creationId="{08C9B587-E65E-4B52-B37C-ABEBB6E87928}"/>
          </ac:spMkLst>
        </pc:spChg>
        <pc:spChg chg="add del">
          <ac:chgData name="Andrew James" userId="87325ef21a490bf8" providerId="LiveId" clId="{E2AEC725-ED14-4D57-91C0-89B365D3E21E}" dt="2023-09-23T20:22:05.434" v="1239" actId="26606"/>
          <ac:spMkLst>
            <pc:docMk/>
            <pc:sldMk cId="3642944238" sldId="265"/>
            <ac:spMk id="88" creationId="{8D06CE56-3881-4ADA-8CEF-D18B02C242A3}"/>
          </ac:spMkLst>
        </pc:spChg>
        <pc:spChg chg="add del">
          <ac:chgData name="Andrew James" userId="87325ef21a490bf8" providerId="LiveId" clId="{E2AEC725-ED14-4D57-91C0-89B365D3E21E}" dt="2023-09-23T20:22:05.434" v="1239" actId="26606"/>
          <ac:spMkLst>
            <pc:docMk/>
            <pc:sldMk cId="3642944238" sldId="265"/>
            <ac:spMk id="90" creationId="{79F3C543-62EC-4433-9C93-A2CD8764E9B4}"/>
          </ac:spMkLst>
        </pc:spChg>
        <pc:spChg chg="add del">
          <ac:chgData name="Andrew James" userId="87325ef21a490bf8" providerId="LiveId" clId="{E2AEC725-ED14-4D57-91C0-89B365D3E21E}" dt="2023-09-23T20:22:05.434" v="1239" actId="26606"/>
          <ac:spMkLst>
            <pc:docMk/>
            <pc:sldMk cId="3642944238" sldId="265"/>
            <ac:spMk id="92" creationId="{5463EB0A-3D7C-4AA5-BFA5-8EE5B4BA5624}"/>
          </ac:spMkLst>
        </pc:spChg>
        <pc:spChg chg="add del">
          <ac:chgData name="Andrew James" userId="87325ef21a490bf8" providerId="LiveId" clId="{E2AEC725-ED14-4D57-91C0-89B365D3E21E}" dt="2023-09-23T20:22:05.434" v="1239" actId="26606"/>
          <ac:spMkLst>
            <pc:docMk/>
            <pc:sldMk cId="3642944238" sldId="265"/>
            <ac:spMk id="94" creationId="{7945AD00-F967-454D-A4B2-39ABA5C88C20}"/>
          </ac:spMkLst>
        </pc:spChg>
        <pc:spChg chg="add del">
          <ac:chgData name="Andrew James" userId="87325ef21a490bf8" providerId="LiveId" clId="{E2AEC725-ED14-4D57-91C0-89B365D3E21E}" dt="2023-09-23T20:22:05.434" v="1239" actId="26606"/>
          <ac:spMkLst>
            <pc:docMk/>
            <pc:sldMk cId="3642944238" sldId="265"/>
            <ac:spMk id="96" creationId="{E9BC5B79-B912-427C-8219-E3E50943FCDE}"/>
          </ac:spMkLst>
        </pc:spChg>
        <pc:spChg chg="add">
          <ac:chgData name="Andrew James" userId="87325ef21a490bf8" providerId="LiveId" clId="{E2AEC725-ED14-4D57-91C0-89B365D3E21E}" dt="2023-09-23T20:22:05.442" v="1240" actId="26606"/>
          <ac:spMkLst>
            <pc:docMk/>
            <pc:sldMk cId="3642944238" sldId="265"/>
            <ac:spMk id="98" creationId="{3629484E-3792-4B3D-89AD-7C8A1ED0E0D4}"/>
          </ac:spMkLst>
        </pc:spChg>
        <pc:spChg chg="add">
          <ac:chgData name="Andrew James" userId="87325ef21a490bf8" providerId="LiveId" clId="{E2AEC725-ED14-4D57-91C0-89B365D3E21E}" dt="2023-09-23T20:22:05.442" v="1240" actId="26606"/>
          <ac:spMkLst>
            <pc:docMk/>
            <pc:sldMk cId="3642944238" sldId="265"/>
            <ac:spMk id="99" creationId="{8D06CE56-3881-4ADA-8CEF-D18B02C242A3}"/>
          </ac:spMkLst>
        </pc:spChg>
        <pc:spChg chg="add">
          <ac:chgData name="Andrew James" userId="87325ef21a490bf8" providerId="LiveId" clId="{E2AEC725-ED14-4D57-91C0-89B365D3E21E}" dt="2023-09-23T20:22:05.442" v="1240" actId="26606"/>
          <ac:spMkLst>
            <pc:docMk/>
            <pc:sldMk cId="3642944238" sldId="265"/>
            <ac:spMk id="100" creationId="{79F3C543-62EC-4433-9C93-A2CD8764E9B4}"/>
          </ac:spMkLst>
        </pc:spChg>
        <pc:spChg chg="add">
          <ac:chgData name="Andrew James" userId="87325ef21a490bf8" providerId="LiveId" clId="{E2AEC725-ED14-4D57-91C0-89B365D3E21E}" dt="2023-09-23T20:22:05.442" v="1240" actId="26606"/>
          <ac:spMkLst>
            <pc:docMk/>
            <pc:sldMk cId="3642944238" sldId="265"/>
            <ac:spMk id="101" creationId="{FFD48BC7-DC40-47DE-87EE-9F4B6ECB9ABB}"/>
          </ac:spMkLst>
        </pc:spChg>
        <pc:spChg chg="add">
          <ac:chgData name="Andrew James" userId="87325ef21a490bf8" providerId="LiveId" clId="{E2AEC725-ED14-4D57-91C0-89B365D3E21E}" dt="2023-09-23T20:22:05.442" v="1240" actId="26606"/>
          <ac:spMkLst>
            <pc:docMk/>
            <pc:sldMk cId="3642944238" sldId="265"/>
            <ac:spMk id="102" creationId="{E502BBC7-2C76-46F3-BC24-5985BC13DB88}"/>
          </ac:spMkLst>
        </pc:spChg>
        <pc:spChg chg="add">
          <ac:chgData name="Andrew James" userId="87325ef21a490bf8" providerId="LiveId" clId="{E2AEC725-ED14-4D57-91C0-89B365D3E21E}" dt="2023-09-23T20:22:05.442" v="1240" actId="26606"/>
          <ac:spMkLst>
            <pc:docMk/>
            <pc:sldMk cId="3642944238" sldId="265"/>
            <ac:spMk id="103" creationId="{9C45F024-2468-4D8A-9E11-BB2B1E0A3B37}"/>
          </ac:spMkLst>
        </pc:spChg>
        <pc:grpChg chg="add del mod">
          <ac:chgData name="Andrew James" userId="87325ef21a490bf8" providerId="LiveId" clId="{E2AEC725-ED14-4D57-91C0-89B365D3E21E}" dt="2023-09-23T20:13:54.230" v="847" actId="478"/>
          <ac:grpSpMkLst>
            <pc:docMk/>
            <pc:sldMk cId="3642944238" sldId="265"/>
            <ac:grpSpMk id="4" creationId="{0D6A49F6-8D28-028C-38D1-4D2A3C14CF70}"/>
          </ac:grpSpMkLst>
        </pc:grpChg>
        <pc:grpChg chg="add del mod">
          <ac:chgData name="Andrew James" userId="87325ef21a490bf8" providerId="LiveId" clId="{E2AEC725-ED14-4D57-91C0-89B365D3E21E}" dt="2023-09-23T20:21:58.177" v="1237" actId="478"/>
          <ac:grpSpMkLst>
            <pc:docMk/>
            <pc:sldMk cId="3642944238" sldId="265"/>
            <ac:grpSpMk id="21" creationId="{90B8CC08-ED38-2040-6E49-85F4B200AE1A}"/>
          </ac:grpSpMkLst>
        </pc:grpChg>
        <pc:graphicFrameChg chg="add del mod">
          <ac:chgData name="Andrew James" userId="87325ef21a490bf8" providerId="LiveId" clId="{E2AEC725-ED14-4D57-91C0-89B365D3E21E}" dt="2023-09-20T16:53:47.861" v="599"/>
          <ac:graphicFrameMkLst>
            <pc:docMk/>
            <pc:sldMk cId="3642944238" sldId="265"/>
            <ac:graphicFrameMk id="4" creationId="{13FB09B2-8B25-5AD5-226A-9FBBA5B6FA94}"/>
          </ac:graphicFrameMkLst>
        </pc:graphicFrameChg>
        <pc:picChg chg="mod">
          <ac:chgData name="Andrew James" userId="87325ef21a490bf8" providerId="LiveId" clId="{E2AEC725-ED14-4D57-91C0-89B365D3E21E}" dt="2023-09-20T17:13:50.802" v="727"/>
          <ac:picMkLst>
            <pc:docMk/>
            <pc:sldMk cId="3642944238" sldId="265"/>
            <ac:picMk id="5" creationId="{2A2B7893-B4D4-617F-4D1E-F711EF53172B}"/>
          </ac:picMkLst>
        </pc:picChg>
        <pc:picChg chg="mod">
          <ac:chgData name="Andrew James" userId="87325ef21a490bf8" providerId="LiveId" clId="{E2AEC725-ED14-4D57-91C0-89B365D3E21E}" dt="2023-09-20T17:13:50.802" v="727"/>
          <ac:picMkLst>
            <pc:docMk/>
            <pc:sldMk cId="3642944238" sldId="265"/>
            <ac:picMk id="9" creationId="{958B144C-A3AD-F9DE-3CD9-98DFFA151604}"/>
          </ac:picMkLst>
        </pc:picChg>
        <pc:picChg chg="mod">
          <ac:chgData name="Andrew James" userId="87325ef21a490bf8" providerId="LiveId" clId="{E2AEC725-ED14-4D57-91C0-89B365D3E21E}" dt="2023-09-23T20:21:29.124" v="1208"/>
          <ac:picMkLst>
            <pc:docMk/>
            <pc:sldMk cId="3642944238" sldId="265"/>
            <ac:picMk id="22" creationId="{B9EC174F-50FC-D8F4-F584-E3F801997BE6}"/>
          </ac:picMkLst>
        </pc:picChg>
        <pc:picChg chg="mod">
          <ac:chgData name="Andrew James" userId="87325ef21a490bf8" providerId="LiveId" clId="{E2AEC725-ED14-4D57-91C0-89B365D3E21E}" dt="2023-09-23T20:21:29.124" v="1208"/>
          <ac:picMkLst>
            <pc:docMk/>
            <pc:sldMk cId="3642944238" sldId="265"/>
            <ac:picMk id="26" creationId="{EE6D9EF7-8177-D55C-0FE7-25DAB5FE6702}"/>
          </ac:picMkLst>
        </pc:picChg>
      </pc:sldChg>
      <pc:sldChg chg="addSp delSp modSp add del mod replTag">
        <pc:chgData name="Andrew James" userId="87325ef21a490bf8" providerId="LiveId" clId="{E2AEC725-ED14-4D57-91C0-89B365D3E21E}" dt="2023-09-20T17:14:09.842" v="731" actId="2696"/>
        <pc:sldMkLst>
          <pc:docMk/>
          <pc:sldMk cId="1748918654" sldId="266"/>
        </pc:sldMkLst>
        <pc:spChg chg="del">
          <ac:chgData name="Andrew James" userId="87325ef21a490bf8" providerId="LiveId" clId="{E2AEC725-ED14-4D57-91C0-89B365D3E21E}" dt="2023-09-20T17:13:35.013" v="649"/>
          <ac:spMkLst>
            <pc:docMk/>
            <pc:sldMk cId="1748918654" sldId="266"/>
            <ac:spMk id="2" creationId="{851FE4D8-CDD8-224E-8241-A97CBAD5EFB3}"/>
          </ac:spMkLst>
        </pc:spChg>
        <pc:spChg chg="del">
          <ac:chgData name="Andrew James" userId="87325ef21a490bf8" providerId="LiveId" clId="{E2AEC725-ED14-4D57-91C0-89B365D3E21E}" dt="2023-09-20T17:13:35.013" v="651"/>
          <ac:spMkLst>
            <pc:docMk/>
            <pc:sldMk cId="1748918654" sldId="266"/>
            <ac:spMk id="3" creationId="{BFBAC1C6-9917-3C59-D94F-15C1A5DE6B0E}"/>
          </ac:spMkLst>
        </pc:spChg>
        <pc:spChg chg="add mod">
          <ac:chgData name="Andrew James" userId="87325ef21a490bf8" providerId="LiveId" clId="{E2AEC725-ED14-4D57-91C0-89B365D3E21E}" dt="2023-09-20T17:13:35.029" v="664"/>
          <ac:spMkLst>
            <pc:docMk/>
            <pc:sldMk cId="1748918654" sldId="266"/>
            <ac:spMk id="6" creationId="{00D1125E-1E15-D310-163B-52F963A9F40A}"/>
          </ac:spMkLst>
        </pc:spChg>
        <pc:spChg chg="add mod replST">
          <ac:chgData name="Andrew James" userId="87325ef21a490bf8" providerId="LiveId" clId="{E2AEC725-ED14-4D57-91C0-89B365D3E21E}" dt="2023-09-20T17:13:35.186" v="720"/>
          <ac:spMkLst>
            <pc:docMk/>
            <pc:sldMk cId="1748918654" sldId="266"/>
            <ac:spMk id="7" creationId="{FCA79F84-329B-0F4E-0384-EF235C1FD2CB}"/>
          </ac:spMkLst>
        </pc:spChg>
        <pc:spChg chg="add mod replST">
          <ac:chgData name="Andrew James" userId="87325ef21a490bf8" providerId="LiveId" clId="{E2AEC725-ED14-4D57-91C0-89B365D3E21E}" dt="2023-09-20T17:13:35.186" v="720"/>
          <ac:spMkLst>
            <pc:docMk/>
            <pc:sldMk cId="1748918654" sldId="266"/>
            <ac:spMk id="8" creationId="{1386E9A0-F95E-A12D-2E32-7F45EED1F2D3}"/>
          </ac:spMkLst>
        </pc:spChg>
        <pc:spChg chg="add mod">
          <ac:chgData name="Andrew James" userId="87325ef21a490bf8" providerId="LiveId" clId="{E2AEC725-ED14-4D57-91C0-89B365D3E21E}" dt="2023-09-20T17:13:35.186" v="720"/>
          <ac:spMkLst>
            <pc:docMk/>
            <pc:sldMk cId="1748918654" sldId="266"/>
            <ac:spMk id="9" creationId="{101EE71F-B5FC-2291-47CD-A70ACFBB8E51}"/>
          </ac:spMkLst>
        </pc:spChg>
        <pc:grpChg chg="add mod">
          <ac:chgData name="Andrew James" userId="87325ef21a490bf8" providerId="LiveId" clId="{E2AEC725-ED14-4D57-91C0-89B365D3E21E}" dt="2023-09-20T17:13:42.799" v="723" actId="1076"/>
          <ac:grpSpMkLst>
            <pc:docMk/>
            <pc:sldMk cId="1748918654" sldId="266"/>
            <ac:grpSpMk id="12" creationId="{3749F3EF-A33D-9824-0A8F-705621363E95}"/>
          </ac:grpSpMkLst>
        </pc:grpChg>
        <pc:picChg chg="add mod">
          <ac:chgData name="Andrew James" userId="87325ef21a490bf8" providerId="LiveId" clId="{E2AEC725-ED14-4D57-91C0-89B365D3E21E}" dt="2023-09-20T17:13:35.186" v="720"/>
          <ac:picMkLst>
            <pc:docMk/>
            <pc:sldMk cId="1748918654" sldId="266"/>
            <ac:picMk id="5" creationId="{104AF8F9-8E9D-B29E-10E7-E5543C444F9C}"/>
          </ac:picMkLst>
        </pc:picChg>
        <pc:picChg chg="add mod">
          <ac:chgData name="Andrew James" userId="87325ef21a490bf8" providerId="LiveId" clId="{E2AEC725-ED14-4D57-91C0-89B365D3E21E}" dt="2023-09-20T17:13:35.186" v="720"/>
          <ac:picMkLst>
            <pc:docMk/>
            <pc:sldMk cId="1748918654" sldId="266"/>
            <ac:picMk id="11" creationId="{33ED45E8-62B9-C9A5-9DE1-301E651892BD}"/>
          </ac:picMkLst>
        </pc:picChg>
      </pc:sldChg>
      <pc:sldChg chg="addSp delSp modSp add del mod replTag">
        <pc:chgData name="Andrew James" userId="87325ef21a490bf8" providerId="LiveId" clId="{E2AEC725-ED14-4D57-91C0-89B365D3E21E}" dt="2023-09-23T20:27:28.630" v="1363"/>
        <pc:sldMkLst>
          <pc:docMk/>
          <pc:sldMk cId="3954719661" sldId="266"/>
        </pc:sldMkLst>
        <pc:spChg chg="del">
          <ac:chgData name="Andrew James" userId="87325ef21a490bf8" providerId="LiveId" clId="{E2AEC725-ED14-4D57-91C0-89B365D3E21E}" dt="2023-09-23T20:19:30.908" v="1117"/>
          <ac:spMkLst>
            <pc:docMk/>
            <pc:sldMk cId="3954719661" sldId="266"/>
            <ac:spMk id="2" creationId="{6497CE76-BB79-08F9-EE42-01C3889018E6}"/>
          </ac:spMkLst>
        </pc:spChg>
        <pc:spChg chg="del">
          <ac:chgData name="Andrew James" userId="87325ef21a490bf8" providerId="LiveId" clId="{E2AEC725-ED14-4D57-91C0-89B365D3E21E}" dt="2023-09-23T20:19:30.909" v="1119"/>
          <ac:spMkLst>
            <pc:docMk/>
            <pc:sldMk cId="3954719661" sldId="266"/>
            <ac:spMk id="3" creationId="{34EABD5F-646D-CB85-8E2C-AAA3E294E9E5}"/>
          </ac:spMkLst>
        </pc:spChg>
        <pc:spChg chg="add mod">
          <ac:chgData name="Andrew James" userId="87325ef21a490bf8" providerId="LiveId" clId="{E2AEC725-ED14-4D57-91C0-89B365D3E21E}" dt="2023-09-23T20:19:30.915" v="1132"/>
          <ac:spMkLst>
            <pc:docMk/>
            <pc:sldMk cId="3954719661" sldId="266"/>
            <ac:spMk id="6" creationId="{847D3FCA-5BE9-BD06-11E4-8C9721DD0C56}"/>
          </ac:spMkLst>
        </pc:spChg>
        <pc:spChg chg="add mod replST">
          <ac:chgData name="Andrew James" userId="87325ef21a490bf8" providerId="LiveId" clId="{E2AEC725-ED14-4D57-91C0-89B365D3E21E}" dt="2023-09-23T20:27:28.612" v="1345" actId="207"/>
          <ac:spMkLst>
            <pc:docMk/>
            <pc:sldMk cId="3954719661" sldId="266"/>
            <ac:spMk id="7" creationId="{944FCE36-0189-CBF4-A318-99F46BCB42AC}"/>
          </ac:spMkLst>
        </pc:spChg>
        <pc:spChg chg="add mod replST">
          <ac:chgData name="Andrew James" userId="87325ef21a490bf8" providerId="LiveId" clId="{E2AEC725-ED14-4D57-91C0-89B365D3E21E}" dt="2023-09-23T20:27:28.617" v="1353" actId="207"/>
          <ac:spMkLst>
            <pc:docMk/>
            <pc:sldMk cId="3954719661" sldId="266"/>
            <ac:spMk id="8" creationId="{340AD473-84B4-8A33-8A44-A4AF71C20B7D}"/>
          </ac:spMkLst>
        </pc:spChg>
        <pc:spChg chg="add mod">
          <ac:chgData name="Andrew James" userId="87325ef21a490bf8" providerId="LiveId" clId="{E2AEC725-ED14-4D57-91C0-89B365D3E21E}" dt="2023-09-23T20:27:28.619" v="1356" actId="947"/>
          <ac:spMkLst>
            <pc:docMk/>
            <pc:sldMk cId="3954719661" sldId="266"/>
            <ac:spMk id="9" creationId="{7BF25D70-A4BC-5922-CFE9-01138980A3DA}"/>
          </ac:spMkLst>
        </pc:spChg>
        <pc:grpChg chg="add mod">
          <ac:chgData name="Andrew James" userId="87325ef21a490bf8" providerId="LiveId" clId="{E2AEC725-ED14-4D57-91C0-89B365D3E21E}" dt="2023-09-23T20:22:36.269" v="1265"/>
          <ac:grpSpMkLst>
            <pc:docMk/>
            <pc:sldMk cId="3954719661" sldId="266"/>
            <ac:grpSpMk id="12" creationId="{37129236-4EC0-02F1-64B5-21F8E4B3F28E}"/>
          </ac:grpSpMkLst>
        </pc:grpChg>
        <pc:picChg chg="add mod">
          <ac:chgData name="Andrew James" userId="87325ef21a490bf8" providerId="LiveId" clId="{E2AEC725-ED14-4D57-91C0-89B365D3E21E}" dt="2023-09-23T20:27:28.630" v="1363"/>
          <ac:picMkLst>
            <pc:docMk/>
            <pc:sldMk cId="3954719661" sldId="266"/>
            <ac:picMk id="3" creationId="{F49EE403-7C9D-EA08-5012-A533DEC6B55E}"/>
          </ac:picMkLst>
        </pc:picChg>
        <pc:picChg chg="add mod">
          <ac:chgData name="Andrew James" userId="87325ef21a490bf8" providerId="LiveId" clId="{E2AEC725-ED14-4D57-91C0-89B365D3E21E}" dt="2023-09-23T20:22:36.269" v="1265"/>
          <ac:picMkLst>
            <pc:docMk/>
            <pc:sldMk cId="3954719661" sldId="266"/>
            <ac:picMk id="5" creationId="{F5093F57-9668-3B2A-3356-0DCA2CB61AF4}"/>
          </ac:picMkLst>
        </pc:picChg>
        <pc:picChg chg="add del mod">
          <ac:chgData name="Andrew James" userId="87325ef21a490bf8" providerId="LiveId" clId="{E2AEC725-ED14-4D57-91C0-89B365D3E21E}" dt="2023-09-23T20:22:36.269" v="1265"/>
          <ac:picMkLst>
            <pc:docMk/>
            <pc:sldMk cId="3954719661" sldId="266"/>
            <ac:picMk id="11" creationId="{79D7CD73-5C34-1A3B-3EF3-34E974443262}"/>
          </ac:picMkLst>
        </pc:picChg>
        <pc:picChg chg="add del mod">
          <ac:chgData name="Andrew James" userId="87325ef21a490bf8" providerId="LiveId" clId="{E2AEC725-ED14-4D57-91C0-89B365D3E21E}" dt="2023-09-23T20:23:38.035" v="1291"/>
          <ac:picMkLst>
            <pc:docMk/>
            <pc:sldMk cId="3954719661" sldId="266"/>
            <ac:picMk id="14" creationId="{F6F0254C-A2B0-E215-7046-A8CF183CF65F}"/>
          </ac:picMkLst>
        </pc:picChg>
        <pc:picChg chg="add del mod">
          <ac:chgData name="Andrew James" userId="87325ef21a490bf8" providerId="LiveId" clId="{E2AEC725-ED14-4D57-91C0-89B365D3E21E}" dt="2023-09-23T20:24:11.737" v="1317"/>
          <ac:picMkLst>
            <pc:docMk/>
            <pc:sldMk cId="3954719661" sldId="266"/>
            <ac:picMk id="16" creationId="{BE8CE072-CE7F-3E77-C9A1-62BEB8A7DFA5}"/>
          </ac:picMkLst>
        </pc:picChg>
        <pc:picChg chg="add del mod">
          <ac:chgData name="Andrew James" userId="87325ef21a490bf8" providerId="LiveId" clId="{E2AEC725-ED14-4D57-91C0-89B365D3E21E}" dt="2023-09-23T20:27:28.620" v="1358"/>
          <ac:picMkLst>
            <pc:docMk/>
            <pc:sldMk cId="3954719661" sldId="266"/>
            <ac:picMk id="18" creationId="{4FCA6D7B-5196-0038-91C1-FE2729A241C3}"/>
          </ac:picMkLst>
        </pc:picChg>
      </pc:sldChg>
    </pc:docChg>
  </pc:docChgLst>
</pc:chgInfo>
</file>

<file path=ppt/diagrams/colors1.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BFDCD2A4-7643-48E7-93A3-831B40A6BC9A}" type="doc">
      <dgm:prSet loTypeId="urn:microsoft.com/office/officeart/2005/8/layout/vList2" loCatId="list" qsTypeId="urn:microsoft.com/office/officeart/2005/8/quickstyle/simple1" qsCatId="simple" csTypeId="urn:microsoft.com/office/officeart/2005/8/colors/colorful2" csCatId="colorful"/>
      <dgm:spPr/>
      <dgm:t>
        <a:bodyPr/>
        <a:lstStyle/>
        <a:p>
          <a:endParaRPr lang="en-US"/>
        </a:p>
      </dgm:t>
    </dgm:pt>
    <dgm:pt modelId="{9DF770A0-9859-4DD3-92BD-2EC3333494B3}">
      <dgm:prSet/>
      <dgm:spPr/>
      <dgm:t>
        <a:bodyPr/>
        <a:lstStyle/>
        <a:p>
          <a:r>
            <a:rPr lang="en-GB"/>
            <a:t>Be able to define Terrorism</a:t>
          </a:r>
          <a:endParaRPr lang="en-US"/>
        </a:p>
      </dgm:t>
    </dgm:pt>
    <dgm:pt modelId="{1A6E9D53-ABA5-4DB2-B365-AD65411B7B05}" type="parTrans" cxnId="{416E6B23-08E6-43B9-9EA3-E70510F17645}">
      <dgm:prSet/>
      <dgm:spPr/>
      <dgm:t>
        <a:bodyPr/>
        <a:lstStyle/>
        <a:p>
          <a:endParaRPr lang="en-US"/>
        </a:p>
      </dgm:t>
    </dgm:pt>
    <dgm:pt modelId="{5D33DDAC-B98C-45B3-97EB-C19E0C197FAE}" type="sibTrans" cxnId="{416E6B23-08E6-43B9-9EA3-E70510F17645}">
      <dgm:prSet/>
      <dgm:spPr/>
      <dgm:t>
        <a:bodyPr/>
        <a:lstStyle/>
        <a:p>
          <a:endParaRPr lang="en-US"/>
        </a:p>
      </dgm:t>
    </dgm:pt>
    <dgm:pt modelId="{4A1E2177-5984-4E7B-B5E3-76F9291459DD}">
      <dgm:prSet/>
      <dgm:spPr/>
      <dgm:t>
        <a:bodyPr/>
        <a:lstStyle/>
        <a:p>
          <a:r>
            <a:rPr lang="en-GB"/>
            <a:t>Identify the different Terror Groups</a:t>
          </a:r>
          <a:endParaRPr lang="en-US"/>
        </a:p>
      </dgm:t>
    </dgm:pt>
    <dgm:pt modelId="{4AA10F54-4365-42DE-A257-9A59F8E950B9}" type="parTrans" cxnId="{43435489-69FC-4951-9171-0F6FB11AE2D8}">
      <dgm:prSet/>
      <dgm:spPr/>
      <dgm:t>
        <a:bodyPr/>
        <a:lstStyle/>
        <a:p>
          <a:endParaRPr lang="en-US"/>
        </a:p>
      </dgm:t>
    </dgm:pt>
    <dgm:pt modelId="{8C173543-777E-407F-9928-941A432F3972}" type="sibTrans" cxnId="{43435489-69FC-4951-9171-0F6FB11AE2D8}">
      <dgm:prSet/>
      <dgm:spPr/>
      <dgm:t>
        <a:bodyPr/>
        <a:lstStyle/>
        <a:p>
          <a:endParaRPr lang="en-US"/>
        </a:p>
      </dgm:t>
    </dgm:pt>
    <dgm:pt modelId="{B570A3DA-D173-44C2-9CEE-683A8FFE6BFE}">
      <dgm:prSet/>
      <dgm:spPr/>
      <dgm:t>
        <a:bodyPr/>
        <a:lstStyle/>
        <a:p>
          <a:r>
            <a:rPr lang="en-GB"/>
            <a:t>Differentiate between the different motives of the Terror Groups</a:t>
          </a:r>
          <a:endParaRPr lang="en-US"/>
        </a:p>
      </dgm:t>
    </dgm:pt>
    <dgm:pt modelId="{C69554FC-EE09-41AA-927C-D859067C7D81}" type="parTrans" cxnId="{A486B186-2375-4877-B2B6-4986D7ED8C3B}">
      <dgm:prSet/>
      <dgm:spPr/>
      <dgm:t>
        <a:bodyPr/>
        <a:lstStyle/>
        <a:p>
          <a:endParaRPr lang="en-US"/>
        </a:p>
      </dgm:t>
    </dgm:pt>
    <dgm:pt modelId="{97317A67-556A-49FB-A7AF-BAC4660E13A9}" type="sibTrans" cxnId="{A486B186-2375-4877-B2B6-4986D7ED8C3B}">
      <dgm:prSet/>
      <dgm:spPr/>
      <dgm:t>
        <a:bodyPr/>
        <a:lstStyle/>
        <a:p>
          <a:endParaRPr lang="en-US"/>
        </a:p>
      </dgm:t>
    </dgm:pt>
    <dgm:pt modelId="{4796A4A0-37C0-485D-817D-844DBF58A5B3}">
      <dgm:prSet/>
      <dgm:spPr/>
      <dgm:t>
        <a:bodyPr/>
        <a:lstStyle/>
        <a:p>
          <a:r>
            <a:rPr lang="en-GB"/>
            <a:t>Could a country be a contributor to Terrorism?</a:t>
          </a:r>
          <a:endParaRPr lang="en-US"/>
        </a:p>
      </dgm:t>
    </dgm:pt>
    <dgm:pt modelId="{766AC553-8C5B-475E-8EBE-06D1AF27A6C4}" type="parTrans" cxnId="{10647560-8145-42D5-8962-12ADDBAEFEC0}">
      <dgm:prSet/>
      <dgm:spPr/>
      <dgm:t>
        <a:bodyPr/>
        <a:lstStyle/>
        <a:p>
          <a:endParaRPr lang="en-US"/>
        </a:p>
      </dgm:t>
    </dgm:pt>
    <dgm:pt modelId="{05AB392B-DCA9-46AA-A60A-72A964CA1581}" type="sibTrans" cxnId="{10647560-8145-42D5-8962-12ADDBAEFEC0}">
      <dgm:prSet/>
      <dgm:spPr/>
      <dgm:t>
        <a:bodyPr/>
        <a:lstStyle/>
        <a:p>
          <a:endParaRPr lang="en-US"/>
        </a:p>
      </dgm:t>
    </dgm:pt>
    <dgm:pt modelId="{0BC1DFC2-D91F-4A9B-851E-B2AAE2249288}" type="pres">
      <dgm:prSet presAssocID="{BFDCD2A4-7643-48E7-93A3-831B40A6BC9A}" presName="linear" presStyleCnt="0">
        <dgm:presLayoutVars>
          <dgm:animLvl val="lvl"/>
          <dgm:resizeHandles val="exact"/>
        </dgm:presLayoutVars>
      </dgm:prSet>
      <dgm:spPr/>
    </dgm:pt>
    <dgm:pt modelId="{1FE40FC8-46C4-4800-BEF7-B48D69E203FC}" type="pres">
      <dgm:prSet presAssocID="{9DF770A0-9859-4DD3-92BD-2EC3333494B3}" presName="parentText" presStyleLbl="node1" presStyleIdx="0" presStyleCnt="4">
        <dgm:presLayoutVars>
          <dgm:chMax val="0"/>
          <dgm:bulletEnabled val="1"/>
        </dgm:presLayoutVars>
      </dgm:prSet>
      <dgm:spPr/>
    </dgm:pt>
    <dgm:pt modelId="{AA7CF21D-BB16-46AB-B0FA-30F3072810A0}" type="pres">
      <dgm:prSet presAssocID="{5D33DDAC-B98C-45B3-97EB-C19E0C197FAE}" presName="spacer" presStyleCnt="0"/>
      <dgm:spPr/>
    </dgm:pt>
    <dgm:pt modelId="{29C37BDF-E12C-429E-BBA1-0A711EE22887}" type="pres">
      <dgm:prSet presAssocID="{4A1E2177-5984-4E7B-B5E3-76F9291459DD}" presName="parentText" presStyleLbl="node1" presStyleIdx="1" presStyleCnt="4">
        <dgm:presLayoutVars>
          <dgm:chMax val="0"/>
          <dgm:bulletEnabled val="1"/>
        </dgm:presLayoutVars>
      </dgm:prSet>
      <dgm:spPr/>
    </dgm:pt>
    <dgm:pt modelId="{C320768E-D550-4245-A919-8BDA0420E8D8}" type="pres">
      <dgm:prSet presAssocID="{8C173543-777E-407F-9928-941A432F3972}" presName="spacer" presStyleCnt="0"/>
      <dgm:spPr/>
    </dgm:pt>
    <dgm:pt modelId="{D27DE18A-3338-486C-BF58-51602766E06F}" type="pres">
      <dgm:prSet presAssocID="{B570A3DA-D173-44C2-9CEE-683A8FFE6BFE}" presName="parentText" presStyleLbl="node1" presStyleIdx="2" presStyleCnt="4">
        <dgm:presLayoutVars>
          <dgm:chMax val="0"/>
          <dgm:bulletEnabled val="1"/>
        </dgm:presLayoutVars>
      </dgm:prSet>
      <dgm:spPr/>
    </dgm:pt>
    <dgm:pt modelId="{2050B1CD-3FA9-4CE3-A451-D6F84117B0D9}" type="pres">
      <dgm:prSet presAssocID="{97317A67-556A-49FB-A7AF-BAC4660E13A9}" presName="spacer" presStyleCnt="0"/>
      <dgm:spPr/>
    </dgm:pt>
    <dgm:pt modelId="{B151E46D-9023-48DF-94B8-4EF4DB04FE7E}" type="pres">
      <dgm:prSet presAssocID="{4796A4A0-37C0-485D-817D-844DBF58A5B3}" presName="parentText" presStyleLbl="node1" presStyleIdx="3" presStyleCnt="4">
        <dgm:presLayoutVars>
          <dgm:chMax val="0"/>
          <dgm:bulletEnabled val="1"/>
        </dgm:presLayoutVars>
      </dgm:prSet>
      <dgm:spPr/>
    </dgm:pt>
  </dgm:ptLst>
  <dgm:cxnLst>
    <dgm:cxn modelId="{0CF5E30C-711C-4712-B9B2-8D46CF217807}" type="presOf" srcId="{BFDCD2A4-7643-48E7-93A3-831B40A6BC9A}" destId="{0BC1DFC2-D91F-4A9B-851E-B2AAE2249288}" srcOrd="0" destOrd="0" presId="urn:microsoft.com/office/officeart/2005/8/layout/vList2"/>
    <dgm:cxn modelId="{416E6B23-08E6-43B9-9EA3-E70510F17645}" srcId="{BFDCD2A4-7643-48E7-93A3-831B40A6BC9A}" destId="{9DF770A0-9859-4DD3-92BD-2EC3333494B3}" srcOrd="0" destOrd="0" parTransId="{1A6E9D53-ABA5-4DB2-B365-AD65411B7B05}" sibTransId="{5D33DDAC-B98C-45B3-97EB-C19E0C197FAE}"/>
    <dgm:cxn modelId="{7A32C937-2788-4FD9-BAB9-1239B723E92B}" type="presOf" srcId="{B570A3DA-D173-44C2-9CEE-683A8FFE6BFE}" destId="{D27DE18A-3338-486C-BF58-51602766E06F}" srcOrd="0" destOrd="0" presId="urn:microsoft.com/office/officeart/2005/8/layout/vList2"/>
    <dgm:cxn modelId="{10647560-8145-42D5-8962-12ADDBAEFEC0}" srcId="{BFDCD2A4-7643-48E7-93A3-831B40A6BC9A}" destId="{4796A4A0-37C0-485D-817D-844DBF58A5B3}" srcOrd="3" destOrd="0" parTransId="{766AC553-8C5B-475E-8EBE-06D1AF27A6C4}" sibTransId="{05AB392B-DCA9-46AA-A60A-72A964CA1581}"/>
    <dgm:cxn modelId="{0C639549-0935-4549-805B-87225B589757}" type="presOf" srcId="{4796A4A0-37C0-485D-817D-844DBF58A5B3}" destId="{B151E46D-9023-48DF-94B8-4EF4DB04FE7E}" srcOrd="0" destOrd="0" presId="urn:microsoft.com/office/officeart/2005/8/layout/vList2"/>
    <dgm:cxn modelId="{A486B186-2375-4877-B2B6-4986D7ED8C3B}" srcId="{BFDCD2A4-7643-48E7-93A3-831B40A6BC9A}" destId="{B570A3DA-D173-44C2-9CEE-683A8FFE6BFE}" srcOrd="2" destOrd="0" parTransId="{C69554FC-EE09-41AA-927C-D859067C7D81}" sibTransId="{97317A67-556A-49FB-A7AF-BAC4660E13A9}"/>
    <dgm:cxn modelId="{43435489-69FC-4951-9171-0F6FB11AE2D8}" srcId="{BFDCD2A4-7643-48E7-93A3-831B40A6BC9A}" destId="{4A1E2177-5984-4E7B-B5E3-76F9291459DD}" srcOrd="1" destOrd="0" parTransId="{4AA10F54-4365-42DE-A257-9A59F8E950B9}" sibTransId="{8C173543-777E-407F-9928-941A432F3972}"/>
    <dgm:cxn modelId="{AB919B8E-6708-4D87-8A38-E82BF6E6FCCC}" type="presOf" srcId="{9DF770A0-9859-4DD3-92BD-2EC3333494B3}" destId="{1FE40FC8-46C4-4800-BEF7-B48D69E203FC}" srcOrd="0" destOrd="0" presId="urn:microsoft.com/office/officeart/2005/8/layout/vList2"/>
    <dgm:cxn modelId="{D12EB9C9-6D1C-410D-944C-3ADEA8F3584E}" type="presOf" srcId="{4A1E2177-5984-4E7B-B5E3-76F9291459DD}" destId="{29C37BDF-E12C-429E-BBA1-0A711EE22887}" srcOrd="0" destOrd="0" presId="urn:microsoft.com/office/officeart/2005/8/layout/vList2"/>
    <dgm:cxn modelId="{2FD19C2D-347A-420C-9BDB-50DB42FBF5E2}" type="presParOf" srcId="{0BC1DFC2-D91F-4A9B-851E-B2AAE2249288}" destId="{1FE40FC8-46C4-4800-BEF7-B48D69E203FC}" srcOrd="0" destOrd="0" presId="urn:microsoft.com/office/officeart/2005/8/layout/vList2"/>
    <dgm:cxn modelId="{78A853B4-137C-4DDC-8DFA-9C96058BF83B}" type="presParOf" srcId="{0BC1DFC2-D91F-4A9B-851E-B2AAE2249288}" destId="{AA7CF21D-BB16-46AB-B0FA-30F3072810A0}" srcOrd="1" destOrd="0" presId="urn:microsoft.com/office/officeart/2005/8/layout/vList2"/>
    <dgm:cxn modelId="{8C3ABE6D-F91F-4E70-A34F-5A1144E9D083}" type="presParOf" srcId="{0BC1DFC2-D91F-4A9B-851E-B2AAE2249288}" destId="{29C37BDF-E12C-429E-BBA1-0A711EE22887}" srcOrd="2" destOrd="0" presId="urn:microsoft.com/office/officeart/2005/8/layout/vList2"/>
    <dgm:cxn modelId="{0438B8F8-70BC-46D7-AE2E-29E935911626}" type="presParOf" srcId="{0BC1DFC2-D91F-4A9B-851E-B2AAE2249288}" destId="{C320768E-D550-4245-A919-8BDA0420E8D8}" srcOrd="3" destOrd="0" presId="urn:microsoft.com/office/officeart/2005/8/layout/vList2"/>
    <dgm:cxn modelId="{66ADD5D0-27E0-4764-A690-5C88D3C0860D}" type="presParOf" srcId="{0BC1DFC2-D91F-4A9B-851E-B2AAE2249288}" destId="{D27DE18A-3338-486C-BF58-51602766E06F}" srcOrd="4" destOrd="0" presId="urn:microsoft.com/office/officeart/2005/8/layout/vList2"/>
    <dgm:cxn modelId="{E3118A2F-FE33-4F67-804B-C5A156D6FADC}" type="presParOf" srcId="{0BC1DFC2-D91F-4A9B-851E-B2AAE2249288}" destId="{2050B1CD-3FA9-4CE3-A451-D6F84117B0D9}" srcOrd="5" destOrd="0" presId="urn:microsoft.com/office/officeart/2005/8/layout/vList2"/>
    <dgm:cxn modelId="{EB06AEC4-7869-4247-AFC5-24EC6DCAD773}" type="presParOf" srcId="{0BC1DFC2-D91F-4A9B-851E-B2AAE2249288}" destId="{B151E46D-9023-48DF-94B8-4EF4DB04FE7E}" srcOrd="6"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6AB6AC3C-0A33-4785-A827-E087D0A3F803}" type="doc">
      <dgm:prSet loTypeId="urn:microsoft.com/office/officeart/2008/layout/LinedList" loCatId="list" qsTypeId="urn:microsoft.com/office/officeart/2005/8/quickstyle/simple1" qsCatId="simple" csTypeId="urn:microsoft.com/office/officeart/2005/8/colors/accent1_2" csCatId="accent1"/>
      <dgm:spPr/>
      <dgm:t>
        <a:bodyPr/>
        <a:lstStyle/>
        <a:p>
          <a:endParaRPr lang="en-US"/>
        </a:p>
      </dgm:t>
    </dgm:pt>
    <dgm:pt modelId="{C3F361A3-BBF1-4A94-8FE0-473212118688}">
      <dgm:prSet/>
      <dgm:spPr/>
      <dgm:t>
        <a:bodyPr/>
        <a:lstStyle/>
        <a:p>
          <a:r>
            <a:rPr lang="en-GB"/>
            <a:t>The Opinion of Noam Chomsky is that Yes that Countries can be Involved in Terrorism</a:t>
          </a:r>
          <a:endParaRPr lang="en-US"/>
        </a:p>
      </dgm:t>
    </dgm:pt>
    <dgm:pt modelId="{BA162DC3-4B5F-4AD0-BC47-CC7895B52509}" type="parTrans" cxnId="{2986B267-2F2C-45F7-847C-C6CD44992082}">
      <dgm:prSet/>
      <dgm:spPr/>
      <dgm:t>
        <a:bodyPr/>
        <a:lstStyle/>
        <a:p>
          <a:endParaRPr lang="en-US"/>
        </a:p>
      </dgm:t>
    </dgm:pt>
    <dgm:pt modelId="{5D92F6C6-D2CA-43B1-B75B-4C17A544D50D}" type="sibTrans" cxnId="{2986B267-2F2C-45F7-847C-C6CD44992082}">
      <dgm:prSet/>
      <dgm:spPr/>
      <dgm:t>
        <a:bodyPr/>
        <a:lstStyle/>
        <a:p>
          <a:endParaRPr lang="en-US"/>
        </a:p>
      </dgm:t>
    </dgm:pt>
    <dgm:pt modelId="{13AB3B06-F4D3-4AA8-B54D-3E16206DABCA}">
      <dgm:prSet/>
      <dgm:spPr/>
      <dgm:t>
        <a:bodyPr/>
        <a:lstStyle/>
        <a:p>
          <a:r>
            <a:rPr lang="en-GB"/>
            <a:t>Russia Believes that the Bombing of Kerch Bridge was a Terror Attack</a:t>
          </a:r>
          <a:endParaRPr lang="en-US"/>
        </a:p>
      </dgm:t>
    </dgm:pt>
    <dgm:pt modelId="{3D4D3512-4281-4963-BACD-716A7556D3E9}" type="parTrans" cxnId="{CB99DD17-2A59-4A20-B2AA-9FB32FDA2B2F}">
      <dgm:prSet/>
      <dgm:spPr/>
      <dgm:t>
        <a:bodyPr/>
        <a:lstStyle/>
        <a:p>
          <a:endParaRPr lang="en-US"/>
        </a:p>
      </dgm:t>
    </dgm:pt>
    <dgm:pt modelId="{E9922BDE-1172-4895-8FBB-0C124CC38FE1}" type="sibTrans" cxnId="{CB99DD17-2A59-4A20-B2AA-9FB32FDA2B2F}">
      <dgm:prSet/>
      <dgm:spPr/>
      <dgm:t>
        <a:bodyPr/>
        <a:lstStyle/>
        <a:p>
          <a:endParaRPr lang="en-US"/>
        </a:p>
      </dgm:t>
    </dgm:pt>
    <dgm:pt modelId="{BF9FBD8C-60F2-413B-AE49-5E8BD84658B3}" type="pres">
      <dgm:prSet presAssocID="{6AB6AC3C-0A33-4785-A827-E087D0A3F803}" presName="vert0" presStyleCnt="0">
        <dgm:presLayoutVars>
          <dgm:dir/>
          <dgm:animOne val="branch"/>
          <dgm:animLvl val="lvl"/>
        </dgm:presLayoutVars>
      </dgm:prSet>
      <dgm:spPr/>
    </dgm:pt>
    <dgm:pt modelId="{842B56B3-71CA-4CE0-91EB-BE6CAAB3C42E}" type="pres">
      <dgm:prSet presAssocID="{C3F361A3-BBF1-4A94-8FE0-473212118688}" presName="thickLine" presStyleLbl="alignNode1" presStyleIdx="0" presStyleCnt="2"/>
      <dgm:spPr/>
    </dgm:pt>
    <dgm:pt modelId="{F3D85B04-EC38-4C9E-ACE3-D94CD678A10D}" type="pres">
      <dgm:prSet presAssocID="{C3F361A3-BBF1-4A94-8FE0-473212118688}" presName="horz1" presStyleCnt="0"/>
      <dgm:spPr/>
    </dgm:pt>
    <dgm:pt modelId="{3ADB8B76-E0FB-41B2-B010-1083670286DE}" type="pres">
      <dgm:prSet presAssocID="{C3F361A3-BBF1-4A94-8FE0-473212118688}" presName="tx1" presStyleLbl="revTx" presStyleIdx="0" presStyleCnt="2"/>
      <dgm:spPr/>
    </dgm:pt>
    <dgm:pt modelId="{A7D11022-AA31-4056-A047-A4661EAA6944}" type="pres">
      <dgm:prSet presAssocID="{C3F361A3-BBF1-4A94-8FE0-473212118688}" presName="vert1" presStyleCnt="0"/>
      <dgm:spPr/>
    </dgm:pt>
    <dgm:pt modelId="{A8DB7107-A1D9-41EF-B0D3-E27B3CD824C3}" type="pres">
      <dgm:prSet presAssocID="{13AB3B06-F4D3-4AA8-B54D-3E16206DABCA}" presName="thickLine" presStyleLbl="alignNode1" presStyleIdx="1" presStyleCnt="2"/>
      <dgm:spPr/>
    </dgm:pt>
    <dgm:pt modelId="{149806AC-240E-4AFD-96F7-EC3E52183678}" type="pres">
      <dgm:prSet presAssocID="{13AB3B06-F4D3-4AA8-B54D-3E16206DABCA}" presName="horz1" presStyleCnt="0"/>
      <dgm:spPr/>
    </dgm:pt>
    <dgm:pt modelId="{2FA416F2-5445-451C-A594-F1E3DCD3115D}" type="pres">
      <dgm:prSet presAssocID="{13AB3B06-F4D3-4AA8-B54D-3E16206DABCA}" presName="tx1" presStyleLbl="revTx" presStyleIdx="1" presStyleCnt="2"/>
      <dgm:spPr/>
    </dgm:pt>
    <dgm:pt modelId="{3CDFC7E0-13DE-49ED-9F2A-633EAAD6FFEC}" type="pres">
      <dgm:prSet presAssocID="{13AB3B06-F4D3-4AA8-B54D-3E16206DABCA}" presName="vert1" presStyleCnt="0"/>
      <dgm:spPr/>
    </dgm:pt>
  </dgm:ptLst>
  <dgm:cxnLst>
    <dgm:cxn modelId="{9BF8E707-2A31-45C7-8408-75ED803CF5B5}" type="presOf" srcId="{6AB6AC3C-0A33-4785-A827-E087D0A3F803}" destId="{BF9FBD8C-60F2-413B-AE49-5E8BD84658B3}" srcOrd="0" destOrd="0" presId="urn:microsoft.com/office/officeart/2008/layout/LinedList"/>
    <dgm:cxn modelId="{CB99DD17-2A59-4A20-B2AA-9FB32FDA2B2F}" srcId="{6AB6AC3C-0A33-4785-A827-E087D0A3F803}" destId="{13AB3B06-F4D3-4AA8-B54D-3E16206DABCA}" srcOrd="1" destOrd="0" parTransId="{3D4D3512-4281-4963-BACD-716A7556D3E9}" sibTransId="{E9922BDE-1172-4895-8FBB-0C124CC38FE1}"/>
    <dgm:cxn modelId="{4D2C575F-B1BC-4698-80AF-B12F73F7F7AD}" type="presOf" srcId="{C3F361A3-BBF1-4A94-8FE0-473212118688}" destId="{3ADB8B76-E0FB-41B2-B010-1083670286DE}" srcOrd="0" destOrd="0" presId="urn:microsoft.com/office/officeart/2008/layout/LinedList"/>
    <dgm:cxn modelId="{2986B267-2F2C-45F7-847C-C6CD44992082}" srcId="{6AB6AC3C-0A33-4785-A827-E087D0A3F803}" destId="{C3F361A3-BBF1-4A94-8FE0-473212118688}" srcOrd="0" destOrd="0" parTransId="{BA162DC3-4B5F-4AD0-BC47-CC7895B52509}" sibTransId="{5D92F6C6-D2CA-43B1-B75B-4C17A544D50D}"/>
    <dgm:cxn modelId="{57012E5A-C3A5-4CA5-BD24-3FB6D3E67743}" type="presOf" srcId="{13AB3B06-F4D3-4AA8-B54D-3E16206DABCA}" destId="{2FA416F2-5445-451C-A594-F1E3DCD3115D}" srcOrd="0" destOrd="0" presId="urn:microsoft.com/office/officeart/2008/layout/LinedList"/>
    <dgm:cxn modelId="{5C905810-46AC-4FAF-84B2-2BA542C1BE64}" type="presParOf" srcId="{BF9FBD8C-60F2-413B-AE49-5E8BD84658B3}" destId="{842B56B3-71CA-4CE0-91EB-BE6CAAB3C42E}" srcOrd="0" destOrd="0" presId="urn:microsoft.com/office/officeart/2008/layout/LinedList"/>
    <dgm:cxn modelId="{C3A55766-F7B7-4C4A-B7BB-C20F37F83956}" type="presParOf" srcId="{BF9FBD8C-60F2-413B-AE49-5E8BD84658B3}" destId="{F3D85B04-EC38-4C9E-ACE3-D94CD678A10D}" srcOrd="1" destOrd="0" presId="urn:microsoft.com/office/officeart/2008/layout/LinedList"/>
    <dgm:cxn modelId="{595E5BD0-AC1F-41EA-8FE6-8E5AD8110878}" type="presParOf" srcId="{F3D85B04-EC38-4C9E-ACE3-D94CD678A10D}" destId="{3ADB8B76-E0FB-41B2-B010-1083670286DE}" srcOrd="0" destOrd="0" presId="urn:microsoft.com/office/officeart/2008/layout/LinedList"/>
    <dgm:cxn modelId="{CEB2B3D5-C588-4672-AFD8-31193CF93FB2}" type="presParOf" srcId="{F3D85B04-EC38-4C9E-ACE3-D94CD678A10D}" destId="{A7D11022-AA31-4056-A047-A4661EAA6944}" srcOrd="1" destOrd="0" presId="urn:microsoft.com/office/officeart/2008/layout/LinedList"/>
    <dgm:cxn modelId="{298B531D-55EF-4953-983A-296DFB427DBC}" type="presParOf" srcId="{BF9FBD8C-60F2-413B-AE49-5E8BD84658B3}" destId="{A8DB7107-A1D9-41EF-B0D3-E27B3CD824C3}" srcOrd="2" destOrd="0" presId="urn:microsoft.com/office/officeart/2008/layout/LinedList"/>
    <dgm:cxn modelId="{230B446C-FE49-45DA-9F44-F14A6A0F74F3}" type="presParOf" srcId="{BF9FBD8C-60F2-413B-AE49-5E8BD84658B3}" destId="{149806AC-240E-4AFD-96F7-EC3E52183678}" srcOrd="3" destOrd="0" presId="urn:microsoft.com/office/officeart/2008/layout/LinedList"/>
    <dgm:cxn modelId="{14DBA5BC-1C26-436D-B31B-046C87D6703D}" type="presParOf" srcId="{149806AC-240E-4AFD-96F7-EC3E52183678}" destId="{2FA416F2-5445-451C-A594-F1E3DCD3115D}" srcOrd="0" destOrd="0" presId="urn:microsoft.com/office/officeart/2008/layout/LinedList"/>
    <dgm:cxn modelId="{E3FB23ED-05AA-4110-BF14-8CA625E20B36}" type="presParOf" srcId="{149806AC-240E-4AFD-96F7-EC3E52183678}" destId="{3CDFC7E0-13DE-49ED-9F2A-633EAAD6FFEC}" srcOrd="1" destOrd="0" presId="urn:microsoft.com/office/officeart/2008/layout/Line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FE40FC8-46C4-4800-BEF7-B48D69E203FC}">
      <dsp:nvSpPr>
        <dsp:cNvPr id="0" name=""/>
        <dsp:cNvSpPr/>
      </dsp:nvSpPr>
      <dsp:spPr>
        <a:xfrm>
          <a:off x="0" y="108269"/>
          <a:ext cx="6967728" cy="1271205"/>
        </a:xfrm>
        <a:prstGeom prst="round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marL="0" lvl="0" indent="0" algn="l" defTabSz="1422400">
            <a:lnSpc>
              <a:spcPct val="90000"/>
            </a:lnSpc>
            <a:spcBef>
              <a:spcPct val="0"/>
            </a:spcBef>
            <a:spcAft>
              <a:spcPct val="35000"/>
            </a:spcAft>
            <a:buNone/>
          </a:pPr>
          <a:r>
            <a:rPr lang="en-GB" sz="3200" kern="1200"/>
            <a:t>Be able to define Terrorism</a:t>
          </a:r>
          <a:endParaRPr lang="en-US" sz="3200" kern="1200"/>
        </a:p>
      </dsp:txBody>
      <dsp:txXfrm>
        <a:off x="62055" y="170324"/>
        <a:ext cx="6843618" cy="1147095"/>
      </dsp:txXfrm>
    </dsp:sp>
    <dsp:sp modelId="{29C37BDF-E12C-429E-BBA1-0A711EE22887}">
      <dsp:nvSpPr>
        <dsp:cNvPr id="0" name=""/>
        <dsp:cNvSpPr/>
      </dsp:nvSpPr>
      <dsp:spPr>
        <a:xfrm>
          <a:off x="0" y="1471634"/>
          <a:ext cx="6967728" cy="1271205"/>
        </a:xfrm>
        <a:prstGeom prst="roundRect">
          <a:avLst/>
        </a:prstGeom>
        <a:solidFill>
          <a:schemeClr val="accent2">
            <a:hueOff val="498393"/>
            <a:satOff val="-3460"/>
            <a:lumOff val="327"/>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marL="0" lvl="0" indent="0" algn="l" defTabSz="1422400">
            <a:lnSpc>
              <a:spcPct val="90000"/>
            </a:lnSpc>
            <a:spcBef>
              <a:spcPct val="0"/>
            </a:spcBef>
            <a:spcAft>
              <a:spcPct val="35000"/>
            </a:spcAft>
            <a:buNone/>
          </a:pPr>
          <a:r>
            <a:rPr lang="en-GB" sz="3200" kern="1200"/>
            <a:t>Identify the different Terror Groups</a:t>
          </a:r>
          <a:endParaRPr lang="en-US" sz="3200" kern="1200"/>
        </a:p>
      </dsp:txBody>
      <dsp:txXfrm>
        <a:off x="62055" y="1533689"/>
        <a:ext cx="6843618" cy="1147095"/>
      </dsp:txXfrm>
    </dsp:sp>
    <dsp:sp modelId="{D27DE18A-3338-486C-BF58-51602766E06F}">
      <dsp:nvSpPr>
        <dsp:cNvPr id="0" name=""/>
        <dsp:cNvSpPr/>
      </dsp:nvSpPr>
      <dsp:spPr>
        <a:xfrm>
          <a:off x="0" y="2835000"/>
          <a:ext cx="6967728" cy="1271205"/>
        </a:xfrm>
        <a:prstGeom prst="roundRect">
          <a:avLst/>
        </a:prstGeom>
        <a:solidFill>
          <a:schemeClr val="accent2">
            <a:hueOff val="996787"/>
            <a:satOff val="-6920"/>
            <a:lumOff val="653"/>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marL="0" lvl="0" indent="0" algn="l" defTabSz="1422400">
            <a:lnSpc>
              <a:spcPct val="90000"/>
            </a:lnSpc>
            <a:spcBef>
              <a:spcPct val="0"/>
            </a:spcBef>
            <a:spcAft>
              <a:spcPct val="35000"/>
            </a:spcAft>
            <a:buNone/>
          </a:pPr>
          <a:r>
            <a:rPr lang="en-GB" sz="3200" kern="1200"/>
            <a:t>Differentiate between the different motives of the Terror Groups</a:t>
          </a:r>
          <a:endParaRPr lang="en-US" sz="3200" kern="1200"/>
        </a:p>
      </dsp:txBody>
      <dsp:txXfrm>
        <a:off x="62055" y="2897055"/>
        <a:ext cx="6843618" cy="1147095"/>
      </dsp:txXfrm>
    </dsp:sp>
    <dsp:sp modelId="{B151E46D-9023-48DF-94B8-4EF4DB04FE7E}">
      <dsp:nvSpPr>
        <dsp:cNvPr id="0" name=""/>
        <dsp:cNvSpPr/>
      </dsp:nvSpPr>
      <dsp:spPr>
        <a:xfrm>
          <a:off x="0" y="4198365"/>
          <a:ext cx="6967728" cy="1271205"/>
        </a:xfrm>
        <a:prstGeom prst="roundRect">
          <a:avLst/>
        </a:prstGeom>
        <a:solidFill>
          <a:schemeClr val="accent2">
            <a:hueOff val="1495180"/>
            <a:satOff val="-10380"/>
            <a:lumOff val="98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marL="0" lvl="0" indent="0" algn="l" defTabSz="1422400">
            <a:lnSpc>
              <a:spcPct val="90000"/>
            </a:lnSpc>
            <a:spcBef>
              <a:spcPct val="0"/>
            </a:spcBef>
            <a:spcAft>
              <a:spcPct val="35000"/>
            </a:spcAft>
            <a:buNone/>
          </a:pPr>
          <a:r>
            <a:rPr lang="en-GB" sz="3200" kern="1200"/>
            <a:t>Could a country be a contributor to Terrorism?</a:t>
          </a:r>
          <a:endParaRPr lang="en-US" sz="3200" kern="1200"/>
        </a:p>
      </dsp:txBody>
      <dsp:txXfrm>
        <a:off x="62055" y="4260420"/>
        <a:ext cx="6843618" cy="1147095"/>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42B56B3-71CA-4CE0-91EB-BE6CAAB3C42E}">
      <dsp:nvSpPr>
        <dsp:cNvPr id="0" name=""/>
        <dsp:cNvSpPr/>
      </dsp:nvSpPr>
      <dsp:spPr>
        <a:xfrm>
          <a:off x="0" y="0"/>
          <a:ext cx="10168127"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3ADB8B76-E0FB-41B2-B010-1083670286DE}">
      <dsp:nvSpPr>
        <dsp:cNvPr id="0" name=""/>
        <dsp:cNvSpPr/>
      </dsp:nvSpPr>
      <dsp:spPr>
        <a:xfrm>
          <a:off x="0" y="0"/>
          <a:ext cx="10168127" cy="184708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48590" tIns="148590" rIns="148590" bIns="148590" numCol="1" spcCol="1270" anchor="t" anchorCtr="0">
          <a:noAutofit/>
        </a:bodyPr>
        <a:lstStyle/>
        <a:p>
          <a:pPr marL="0" lvl="0" indent="0" algn="l" defTabSz="1733550">
            <a:lnSpc>
              <a:spcPct val="90000"/>
            </a:lnSpc>
            <a:spcBef>
              <a:spcPct val="0"/>
            </a:spcBef>
            <a:spcAft>
              <a:spcPct val="35000"/>
            </a:spcAft>
            <a:buNone/>
          </a:pPr>
          <a:r>
            <a:rPr lang="en-GB" sz="3900" kern="1200"/>
            <a:t>The Opinion of Noam Chomsky is that Yes that Countries can be Involved in Terrorism</a:t>
          </a:r>
          <a:endParaRPr lang="en-US" sz="3900" kern="1200"/>
        </a:p>
      </dsp:txBody>
      <dsp:txXfrm>
        <a:off x="0" y="0"/>
        <a:ext cx="10168127" cy="1847088"/>
      </dsp:txXfrm>
    </dsp:sp>
    <dsp:sp modelId="{A8DB7107-A1D9-41EF-B0D3-E27B3CD824C3}">
      <dsp:nvSpPr>
        <dsp:cNvPr id="0" name=""/>
        <dsp:cNvSpPr/>
      </dsp:nvSpPr>
      <dsp:spPr>
        <a:xfrm>
          <a:off x="0" y="1847088"/>
          <a:ext cx="10168127"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2FA416F2-5445-451C-A594-F1E3DCD3115D}">
      <dsp:nvSpPr>
        <dsp:cNvPr id="0" name=""/>
        <dsp:cNvSpPr/>
      </dsp:nvSpPr>
      <dsp:spPr>
        <a:xfrm>
          <a:off x="0" y="1847088"/>
          <a:ext cx="10168127" cy="184708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48590" tIns="148590" rIns="148590" bIns="148590" numCol="1" spcCol="1270" anchor="t" anchorCtr="0">
          <a:noAutofit/>
        </a:bodyPr>
        <a:lstStyle/>
        <a:p>
          <a:pPr marL="0" lvl="0" indent="0" algn="l" defTabSz="1733550">
            <a:lnSpc>
              <a:spcPct val="90000"/>
            </a:lnSpc>
            <a:spcBef>
              <a:spcPct val="0"/>
            </a:spcBef>
            <a:spcAft>
              <a:spcPct val="35000"/>
            </a:spcAft>
            <a:buNone/>
          </a:pPr>
          <a:r>
            <a:rPr lang="en-GB" sz="3900" kern="1200"/>
            <a:t>Russia Believes that the Bombing of Kerch Bridge was a Terror Attack</a:t>
          </a:r>
          <a:endParaRPr lang="en-US" sz="3900" kern="1200"/>
        </a:p>
      </dsp:txBody>
      <dsp:txXfrm>
        <a:off x="0" y="1847088"/>
        <a:ext cx="10168127" cy="1847088"/>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C824171-6BB4-411E-BA9E-2BD79BDEF081}" type="datetimeFigureOut">
              <a:rPr lang="en-GB" smtClean="0"/>
              <a:t>11/10/2023</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3DB63C8-4CBF-46A7-A1F3-17B7CD22F732}" type="slidenum">
              <a:rPr lang="en-GB" smtClean="0"/>
              <a:t>‹#›</a:t>
            </a:fld>
            <a:endParaRPr lang="en-GB"/>
          </a:p>
        </p:txBody>
      </p:sp>
    </p:spTree>
    <p:extLst>
      <p:ext uri="{BB962C8B-B14F-4D97-AF65-F5344CB8AC3E}">
        <p14:creationId xmlns:p14="http://schemas.microsoft.com/office/powerpoint/2010/main" val="397698338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63DB63C8-4CBF-46A7-A1F3-17B7CD22F732}" type="slidenum">
              <a:rPr lang="en-GB" smtClean="0"/>
              <a:t>3</a:t>
            </a:fld>
            <a:endParaRPr lang="en-GB"/>
          </a:p>
        </p:txBody>
      </p:sp>
    </p:spTree>
    <p:extLst>
      <p:ext uri="{BB962C8B-B14F-4D97-AF65-F5344CB8AC3E}">
        <p14:creationId xmlns:p14="http://schemas.microsoft.com/office/powerpoint/2010/main" val="371980539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What do you think is the definition of Terrorism?</a:t>
            </a:r>
          </a:p>
          <a:p>
            <a:endParaRPr lang="en-GB" dirty="0"/>
          </a:p>
          <a:p>
            <a:r>
              <a:rPr lang="en-GB" dirty="0"/>
              <a:t>Do you think there is a universal definition of Terrorism?</a:t>
            </a:r>
          </a:p>
          <a:p>
            <a:endParaRPr lang="en-GB" dirty="0"/>
          </a:p>
          <a:p>
            <a:r>
              <a:rPr lang="en-GB" dirty="0"/>
              <a:t>Well, there is not one universal definition of Terrorism, each nation state have their own definition and what they believe what Terrorism is.</a:t>
            </a:r>
          </a:p>
          <a:p>
            <a:endParaRPr lang="en-GB" dirty="0"/>
          </a:p>
          <a:p>
            <a:r>
              <a:rPr lang="en-GB" dirty="0"/>
              <a:t>On the slide is the UK’s definition of Terrorism, however according to the CPS (2022) there are specific actions that need to be included:</a:t>
            </a:r>
          </a:p>
          <a:p>
            <a:pPr marL="171450" indent="-171450">
              <a:buFont typeface="Arial" panose="020B0604020202020204" pitchFamily="34" charset="0"/>
              <a:buChar char="•"/>
            </a:pPr>
            <a:r>
              <a:rPr lang="en-GB" dirty="0"/>
              <a:t>Serious Violence against a Person</a:t>
            </a:r>
          </a:p>
          <a:p>
            <a:pPr marL="171450" indent="-171450">
              <a:buFont typeface="Arial" panose="020B0604020202020204" pitchFamily="34" charset="0"/>
              <a:buChar char="•"/>
            </a:pPr>
            <a:r>
              <a:rPr lang="en-GB" dirty="0"/>
              <a:t>Serious damage to Property</a:t>
            </a:r>
          </a:p>
          <a:p>
            <a:pPr marL="171450" indent="-171450">
              <a:buFont typeface="Arial" panose="020B0604020202020204" pitchFamily="34" charset="0"/>
              <a:buChar char="•"/>
            </a:pPr>
            <a:r>
              <a:rPr lang="en-GB" dirty="0"/>
              <a:t>Endangering a Person’s Life (Other than that of the Person Committing the Action)</a:t>
            </a:r>
          </a:p>
          <a:p>
            <a:pPr marL="171450" indent="-171450">
              <a:buFont typeface="Arial" panose="020B0604020202020204" pitchFamily="34" charset="0"/>
              <a:buChar char="•"/>
            </a:pPr>
            <a:r>
              <a:rPr lang="en-GB" dirty="0"/>
              <a:t>Creating A Serious risk to the health or Safety of the Public or a Section of the Public</a:t>
            </a:r>
          </a:p>
          <a:p>
            <a:pPr marL="171450" indent="-171450">
              <a:buFont typeface="Arial" panose="020B0604020202020204" pitchFamily="34" charset="0"/>
              <a:buChar char="•"/>
            </a:pPr>
            <a:r>
              <a:rPr lang="en-GB" dirty="0"/>
              <a:t>Action Designed to Seriously Interfere With or Seriously to Disrupt an Electronic System</a:t>
            </a:r>
          </a:p>
          <a:p>
            <a:endParaRPr lang="en-GB" dirty="0"/>
          </a:p>
          <a:p>
            <a:endParaRPr lang="en-GB" dirty="0"/>
          </a:p>
        </p:txBody>
      </p:sp>
      <p:sp>
        <p:nvSpPr>
          <p:cNvPr id="4" name="Slide Number Placeholder 3"/>
          <p:cNvSpPr>
            <a:spLocks noGrp="1"/>
          </p:cNvSpPr>
          <p:nvPr>
            <p:ph type="sldNum" sz="quarter" idx="5"/>
          </p:nvPr>
        </p:nvSpPr>
        <p:spPr/>
        <p:txBody>
          <a:bodyPr/>
          <a:lstStyle/>
          <a:p>
            <a:fld id="{63DB63C8-4CBF-46A7-A1F3-17B7CD22F732}" type="slidenum">
              <a:rPr lang="en-GB" smtClean="0"/>
              <a:t>5</a:t>
            </a:fld>
            <a:endParaRPr lang="en-GB"/>
          </a:p>
        </p:txBody>
      </p:sp>
    </p:spTree>
    <p:extLst>
      <p:ext uri="{BB962C8B-B14F-4D97-AF65-F5344CB8AC3E}">
        <p14:creationId xmlns:p14="http://schemas.microsoft.com/office/powerpoint/2010/main" val="293667725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Why do you think the IRA the was created?</a:t>
            </a:r>
          </a:p>
          <a:p>
            <a:endParaRPr lang="en-GB" dirty="0"/>
          </a:p>
          <a:p>
            <a:r>
              <a:rPr lang="en-GB" dirty="0"/>
              <a:t>Was a Reincarnation of a Previous group known as the IRA from the 1910s and 1920s. Created as a type of Civil Rights group to protect Catholic Republicans within Northern Ireland.</a:t>
            </a:r>
          </a:p>
          <a:p>
            <a:endParaRPr lang="en-GB" dirty="0"/>
          </a:p>
          <a:p>
            <a:r>
              <a:rPr lang="en-GB" dirty="0"/>
              <a:t>There were also different iterations of IRA, the most well-known was the Provisional IRA (PIRA)</a:t>
            </a:r>
          </a:p>
          <a:p>
            <a:endParaRPr lang="en-GB" dirty="0"/>
          </a:p>
          <a:p>
            <a:r>
              <a:rPr lang="en-GB" dirty="0"/>
              <a:t>What are the aim of the IRA?</a:t>
            </a:r>
          </a:p>
          <a:p>
            <a:endParaRPr lang="en-GB" dirty="0"/>
          </a:p>
          <a:p>
            <a:r>
              <a:rPr lang="en-GB" dirty="0"/>
              <a:t>The IRA want to create a Free State that is Independent from the UK. The UK has been involved in Ireland in one form another since the 1100s. Catholic-Republicans see themselves as true Irish whereas they see Protestant-Loyalist as British colonist (there ancestry coming from Scotland and England).</a:t>
            </a:r>
          </a:p>
          <a:p>
            <a:endParaRPr lang="en-GB" dirty="0"/>
          </a:p>
          <a:p>
            <a:r>
              <a:rPr lang="en-GB" dirty="0"/>
              <a:t>The Main tactics of the IRA were Kidnapping (to fund their activities), murder (protestants, police and soldiers) and bombing (both in Northern Ireland and the rest of the UK, mainly in England).</a:t>
            </a:r>
          </a:p>
          <a:p>
            <a:endParaRPr lang="en-GB" dirty="0"/>
          </a:p>
          <a:p>
            <a:r>
              <a:rPr lang="en-GB" dirty="0"/>
              <a:t>Many of the attacks that IRA committed in England was cause financial damage (intended to force the UK government to bend to their demands), they would warn the newspapers by giving them codes and that information be passed to the police with enough time for them to get people out before the bomb exploded. </a:t>
            </a:r>
          </a:p>
          <a:p>
            <a:endParaRPr lang="en-GB" dirty="0"/>
          </a:p>
          <a:p>
            <a:r>
              <a:rPr lang="en-GB" dirty="0"/>
              <a:t>There are stories that the IRA would make children lay the bombs (after a while they IRA would leave tags to warn the children that if they do not place the bomb they knew where they live).</a:t>
            </a:r>
          </a:p>
          <a:p>
            <a:endParaRPr lang="en-GB" dirty="0"/>
          </a:p>
          <a:p>
            <a:endParaRPr lang="en-GB" dirty="0"/>
          </a:p>
          <a:p>
            <a:r>
              <a:rPr lang="en-GB" dirty="0"/>
              <a:t>Some of the most notable attacks committed by the IRA were Birmingham Pub Bombings in 1974, 21 and more than 200 were injured. The other notable attack was the Omagh Bombing in 1998, this attack killed 29 and injured about 300 (this attack was done by the Real IRA (A splinter group of the PIRA)). This image shows the aftermath of the Omagh Bombing.</a:t>
            </a:r>
          </a:p>
          <a:p>
            <a:endParaRPr lang="en-GB" dirty="0"/>
          </a:p>
          <a:p>
            <a:endParaRPr lang="en-GB" dirty="0"/>
          </a:p>
        </p:txBody>
      </p:sp>
      <p:sp>
        <p:nvSpPr>
          <p:cNvPr id="4" name="Slide Number Placeholder 3"/>
          <p:cNvSpPr>
            <a:spLocks noGrp="1"/>
          </p:cNvSpPr>
          <p:nvPr>
            <p:ph type="sldNum" sz="quarter" idx="5"/>
          </p:nvPr>
        </p:nvSpPr>
        <p:spPr/>
        <p:txBody>
          <a:bodyPr/>
          <a:lstStyle/>
          <a:p>
            <a:fld id="{63DB63C8-4CBF-46A7-A1F3-17B7CD22F732}" type="slidenum">
              <a:rPr lang="en-GB" smtClean="0"/>
              <a:t>6</a:t>
            </a:fld>
            <a:endParaRPr lang="en-GB"/>
          </a:p>
        </p:txBody>
      </p:sp>
    </p:spTree>
    <p:extLst>
      <p:ext uri="{BB962C8B-B14F-4D97-AF65-F5344CB8AC3E}">
        <p14:creationId xmlns:p14="http://schemas.microsoft.com/office/powerpoint/2010/main" val="104133491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 PLO was first founded in 1964, it is an organisation that is made up of different groups that all have the aim of creating a Palestinian nation from territories that are currently within the nation of Israel.</a:t>
            </a:r>
          </a:p>
          <a:p>
            <a:endParaRPr lang="en-GB" dirty="0"/>
          </a:p>
          <a:p>
            <a:r>
              <a:rPr lang="en-GB" dirty="0"/>
              <a:t>Even though they have tried to achieve its goals politically they, the organisation became infamous for its terror attacks and its extremism.</a:t>
            </a:r>
          </a:p>
          <a:p>
            <a:endParaRPr lang="en-GB" dirty="0"/>
          </a:p>
          <a:p>
            <a:r>
              <a:rPr lang="en-GB" dirty="0"/>
              <a:t>Two most known Terror attacks were done by groups who made up the PLO, the first famous attack was the Munich massacre in 1972, this happened at the time of the Olympics and was committed by the Black September Organisation (17 people were killed, this include 11 of the hostages and 5 of the 8 terrorists), this attack led to the creation of number of Western countries Counter Terrorism Units. (The image is taken during </a:t>
            </a:r>
            <a:r>
              <a:rPr lang="en-GB"/>
              <a:t>the events)</a:t>
            </a:r>
            <a:endParaRPr lang="en-GB" dirty="0"/>
          </a:p>
          <a:p>
            <a:endParaRPr lang="en-GB" dirty="0"/>
          </a:p>
          <a:p>
            <a:r>
              <a:rPr lang="en-GB" dirty="0"/>
              <a:t>The second well known attack was orchestrated by the Popular Front for the Liberation of Palestine, this is the hijacking of Lufthansa Flight 181 in 1977. The result of this attack was successful hostage rescue mission that rescued all the hostages on the plane and 4 of the crew (1 of crew had been killed by the terrorists), the rescue operation was executed by a German CT unit that was created after the Munich Massacre.</a:t>
            </a:r>
          </a:p>
        </p:txBody>
      </p:sp>
      <p:sp>
        <p:nvSpPr>
          <p:cNvPr id="4" name="Slide Number Placeholder 3"/>
          <p:cNvSpPr>
            <a:spLocks noGrp="1"/>
          </p:cNvSpPr>
          <p:nvPr>
            <p:ph type="sldNum" sz="quarter" idx="5"/>
          </p:nvPr>
        </p:nvSpPr>
        <p:spPr/>
        <p:txBody>
          <a:bodyPr/>
          <a:lstStyle/>
          <a:p>
            <a:fld id="{63DB63C8-4CBF-46A7-A1F3-17B7CD22F732}" type="slidenum">
              <a:rPr lang="en-GB" smtClean="0"/>
              <a:t>7</a:t>
            </a:fld>
            <a:endParaRPr lang="en-GB"/>
          </a:p>
        </p:txBody>
      </p:sp>
    </p:spTree>
    <p:extLst>
      <p:ext uri="{BB962C8B-B14F-4D97-AF65-F5344CB8AC3E}">
        <p14:creationId xmlns:p14="http://schemas.microsoft.com/office/powerpoint/2010/main" val="243682048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Al-Qaeda was founded in the late 1990’s, however most its founders such as bin Laden gained experience during the Soviet invasion of Afghanistan in the 1980s.</a:t>
            </a:r>
          </a:p>
          <a:p>
            <a:endParaRPr lang="en-GB" dirty="0"/>
          </a:p>
          <a:p>
            <a:r>
              <a:rPr lang="en-GB" dirty="0"/>
              <a:t>Does anyone know what the literal translation of Al-Qaeda is?</a:t>
            </a:r>
          </a:p>
          <a:p>
            <a:r>
              <a:rPr lang="en-GB" dirty="0"/>
              <a:t>The Base.</a:t>
            </a:r>
          </a:p>
          <a:p>
            <a:endParaRPr lang="en-GB" dirty="0"/>
          </a:p>
          <a:p>
            <a:r>
              <a:rPr lang="en-GB" dirty="0"/>
              <a:t>What do you think was one of the grievances of Al-Qaeda?</a:t>
            </a:r>
          </a:p>
          <a:p>
            <a:r>
              <a:rPr lang="en-GB" dirty="0"/>
              <a:t>American soldiers being on Saudi Arabian territory during the Gulf War in 1991.</a:t>
            </a:r>
          </a:p>
          <a:p>
            <a:endParaRPr lang="en-GB" dirty="0"/>
          </a:p>
          <a:p>
            <a:r>
              <a:rPr lang="en-GB" dirty="0"/>
              <a:t>The group want to establish Islamic Governments in Muslim countries, they also want implement </a:t>
            </a:r>
            <a:r>
              <a:rPr lang="en-GB" dirty="0" err="1"/>
              <a:t>Shari’a</a:t>
            </a:r>
            <a:r>
              <a:rPr lang="en-GB" dirty="0"/>
              <a:t> law (Islamic law) in those countries.</a:t>
            </a:r>
          </a:p>
          <a:p>
            <a:endParaRPr lang="en-GB" dirty="0"/>
          </a:p>
          <a:p>
            <a:r>
              <a:rPr lang="en-GB" dirty="0"/>
              <a:t>Al-Qaeda was originally based in Afghanistan, but it has affiliates that operate across the Middle East (Such as Syria and Yemen) and Africa (one of the most notorious is Al-Shabaab in Somalia).</a:t>
            </a:r>
          </a:p>
          <a:p>
            <a:endParaRPr lang="en-GB" dirty="0"/>
          </a:p>
          <a:p>
            <a:r>
              <a:rPr lang="en-GB" dirty="0"/>
              <a:t>What do these nations all have in common?</a:t>
            </a:r>
          </a:p>
          <a:p>
            <a:r>
              <a:rPr lang="en-GB" dirty="0"/>
              <a:t>There are currently ongoing conflicts in those countries (chaos breeds opportunities).</a:t>
            </a:r>
          </a:p>
          <a:p>
            <a:endParaRPr lang="en-GB" dirty="0"/>
          </a:p>
          <a:p>
            <a:r>
              <a:rPr lang="en-GB" dirty="0"/>
              <a:t>Two of Al-Qaeda well known attacks are 9/11, when two planes crashed into the Twin Towers in New York and one plane crashed into Pentagon building in Virginia (A fourth plane crashed into a field in Pennsylvania after the passengers subdue the hijackers). The result of this attack was that nearly 3,000 people were killed.</a:t>
            </a:r>
          </a:p>
          <a:p>
            <a:endParaRPr lang="en-GB" dirty="0"/>
          </a:p>
          <a:p>
            <a:r>
              <a:rPr lang="en-GB" dirty="0"/>
              <a:t>The second is 7/7, when four terrorists used suicide bombs to blow up three trains and a bus across London. 56 people were killed and 784 were injured.</a:t>
            </a:r>
          </a:p>
          <a:p>
            <a:endParaRPr lang="en-GB" dirty="0"/>
          </a:p>
        </p:txBody>
      </p:sp>
      <p:sp>
        <p:nvSpPr>
          <p:cNvPr id="4" name="Slide Number Placeholder 3"/>
          <p:cNvSpPr>
            <a:spLocks noGrp="1"/>
          </p:cNvSpPr>
          <p:nvPr>
            <p:ph type="sldNum" sz="quarter" idx="5"/>
          </p:nvPr>
        </p:nvSpPr>
        <p:spPr/>
        <p:txBody>
          <a:bodyPr/>
          <a:lstStyle/>
          <a:p>
            <a:fld id="{63DB63C8-4CBF-46A7-A1F3-17B7CD22F732}" type="slidenum">
              <a:rPr lang="en-GB" smtClean="0"/>
              <a:t>8</a:t>
            </a:fld>
            <a:endParaRPr lang="en-GB"/>
          </a:p>
        </p:txBody>
      </p:sp>
    </p:spTree>
    <p:extLst>
      <p:ext uri="{BB962C8B-B14F-4D97-AF65-F5344CB8AC3E}">
        <p14:creationId xmlns:p14="http://schemas.microsoft.com/office/powerpoint/2010/main" val="288182378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IS was initially created in 1999 and had pledged allegiance to Al-Qaeda (similarly to Al-Shabaab in Somalia), by 2014 it split from Al-Qaeda (this was also around the same time it grew in prominence).</a:t>
            </a:r>
          </a:p>
          <a:p>
            <a:endParaRPr lang="en-GB" dirty="0"/>
          </a:p>
          <a:p>
            <a:r>
              <a:rPr lang="en-GB" dirty="0"/>
              <a:t>It was able to capture territory across large parts of Syria and Iraq in the 2010s. Even though they held this territory, they also have affiliates across the Middle East and Africa (like Al-Qaeda).</a:t>
            </a:r>
          </a:p>
          <a:p>
            <a:endParaRPr lang="en-GB" dirty="0"/>
          </a:p>
          <a:p>
            <a:r>
              <a:rPr lang="en-GB" dirty="0"/>
              <a:t>The goal of IS is to create a worldwide Islamic State that operated similarly to the Caliphates (Akin to an Empire) of the early middle ages. (This contrasts with Al-Qaeda who only focused on Islamic nations).</a:t>
            </a:r>
          </a:p>
          <a:p>
            <a:endParaRPr lang="en-GB" dirty="0"/>
          </a:p>
          <a:p>
            <a:r>
              <a:rPr lang="en-GB" dirty="0"/>
              <a:t>Some of the memorable attacks include Paris in 2015, when 9 terrorists with links to IS committed attacks across the city of Paris which led to the deaths of 130 people and 416 people were injured. </a:t>
            </a:r>
          </a:p>
          <a:p>
            <a:endParaRPr lang="en-GB" dirty="0"/>
          </a:p>
          <a:p>
            <a:r>
              <a:rPr lang="en-GB" dirty="0"/>
              <a:t>The second is the Manchester Arena Bombing the happened in 2017, a suicide bomber walked into the foyer of the arena and blew himself up killing 23 and injuring 1,017 other people.</a:t>
            </a:r>
          </a:p>
          <a:p>
            <a:endParaRPr lang="en-GB" dirty="0"/>
          </a:p>
          <a:p>
            <a:r>
              <a:rPr lang="en-GB" dirty="0"/>
              <a:t>How do you think an IS terror attack differs to Al-Qaeda’s?</a:t>
            </a:r>
          </a:p>
          <a:p>
            <a:r>
              <a:rPr lang="en-GB" dirty="0"/>
              <a:t>IS are more spontaneous and require less planning (Lee Rigby murder as an example), whereas Al-Qaeda plan large bombing attacks (9/11 or 7/7).</a:t>
            </a:r>
          </a:p>
          <a:p>
            <a:endParaRPr lang="en-GB" dirty="0"/>
          </a:p>
          <a:p>
            <a:endParaRPr lang="en-GB" dirty="0"/>
          </a:p>
        </p:txBody>
      </p:sp>
      <p:sp>
        <p:nvSpPr>
          <p:cNvPr id="4" name="Slide Number Placeholder 3"/>
          <p:cNvSpPr>
            <a:spLocks noGrp="1"/>
          </p:cNvSpPr>
          <p:nvPr>
            <p:ph type="sldNum" sz="quarter" idx="5"/>
          </p:nvPr>
        </p:nvSpPr>
        <p:spPr/>
        <p:txBody>
          <a:bodyPr/>
          <a:lstStyle/>
          <a:p>
            <a:fld id="{63DB63C8-4CBF-46A7-A1F3-17B7CD22F732}" type="slidenum">
              <a:rPr lang="en-GB" smtClean="0"/>
              <a:t>9</a:t>
            </a:fld>
            <a:endParaRPr lang="en-GB"/>
          </a:p>
        </p:txBody>
      </p:sp>
    </p:spTree>
    <p:extLst>
      <p:ext uri="{BB962C8B-B14F-4D97-AF65-F5344CB8AC3E}">
        <p14:creationId xmlns:p14="http://schemas.microsoft.com/office/powerpoint/2010/main" val="400556553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Noam Chomsky believes that a nation state can be involved in terrorism, he uses the US as an example. He compares the bombing of Iraqi cities during the 2003 invasion to the similar tactics that Al-Qaeda used.</a:t>
            </a:r>
          </a:p>
          <a:p>
            <a:endParaRPr lang="en-GB" dirty="0"/>
          </a:p>
          <a:p>
            <a:r>
              <a:rPr lang="en-GB" dirty="0"/>
              <a:t>If we use the blitz in WW2 as an example, this will support Chomsky’s view as the objective of the bombing by the Germans was to demoralise the citizens of the UK so that they could force the UK government to make peace with the Germans. The same could be said by the retaliation of the Allies bombing German cities.</a:t>
            </a:r>
          </a:p>
          <a:p>
            <a:endParaRPr lang="en-GB" dirty="0"/>
          </a:p>
          <a:p>
            <a:r>
              <a:rPr lang="en-GB" dirty="0"/>
              <a:t>Another example that would support Chomsky’s view would be the current war between Russia and Ukraine, when Ukraine bombed the Kerch Bridge (which connects Crimea with Russia) Russia believed that was a terror attack. But we could also look at it in another point of view by the way that Russia bombs Ukrainian cities to strike fear into people and cause damage.</a:t>
            </a:r>
          </a:p>
        </p:txBody>
      </p:sp>
      <p:sp>
        <p:nvSpPr>
          <p:cNvPr id="4" name="Slide Number Placeholder 3"/>
          <p:cNvSpPr>
            <a:spLocks noGrp="1"/>
          </p:cNvSpPr>
          <p:nvPr>
            <p:ph type="sldNum" sz="quarter" idx="5"/>
          </p:nvPr>
        </p:nvSpPr>
        <p:spPr/>
        <p:txBody>
          <a:bodyPr/>
          <a:lstStyle/>
          <a:p>
            <a:fld id="{63DB63C8-4CBF-46A7-A1F3-17B7CD22F732}" type="slidenum">
              <a:rPr lang="en-GB" smtClean="0"/>
              <a:t>10</a:t>
            </a:fld>
            <a:endParaRPr lang="en-GB"/>
          </a:p>
        </p:txBody>
      </p:sp>
    </p:spTree>
    <p:extLst>
      <p:ext uri="{BB962C8B-B14F-4D97-AF65-F5344CB8AC3E}">
        <p14:creationId xmlns:p14="http://schemas.microsoft.com/office/powerpoint/2010/main" val="61293590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EB8136-4330-4480-80D9-0F6FD970617C}"/>
              </a:ext>
            </a:extLst>
          </p:cNvPr>
          <p:cNvSpPr>
            <a:spLocks noGrp="1"/>
          </p:cNvSpPr>
          <p:nvPr>
            <p:ph type="ctrTitle"/>
          </p:nvPr>
        </p:nvSpPr>
        <p:spPr>
          <a:xfrm>
            <a:off x="576072" y="1124712"/>
            <a:ext cx="11036808" cy="3172968"/>
          </a:xfrm>
        </p:spPr>
        <p:txBody>
          <a:bodyPr anchor="b">
            <a:normAutofit/>
          </a:bodyPr>
          <a:lstStyle>
            <a:lvl1pPr algn="l">
              <a:defRPr sz="8000"/>
            </a:lvl1pPr>
          </a:lstStyle>
          <a:p>
            <a:r>
              <a:rPr lang="en-US" dirty="0"/>
              <a:t>Click to edit Master title style</a:t>
            </a:r>
          </a:p>
        </p:txBody>
      </p:sp>
      <p:sp>
        <p:nvSpPr>
          <p:cNvPr id="3" name="Subtitle 2">
            <a:extLst>
              <a:ext uri="{FF2B5EF4-FFF2-40B4-BE49-F238E27FC236}">
                <a16:creationId xmlns:a16="http://schemas.microsoft.com/office/drawing/2014/main" id="{566E5739-DD96-45FB-B609-3E3447A52FED}"/>
              </a:ext>
            </a:extLst>
          </p:cNvPr>
          <p:cNvSpPr>
            <a:spLocks noGrp="1"/>
          </p:cNvSpPr>
          <p:nvPr>
            <p:ph type="subTitle" idx="1"/>
          </p:nvPr>
        </p:nvSpPr>
        <p:spPr>
          <a:xfrm>
            <a:off x="576072" y="4727448"/>
            <a:ext cx="11036808" cy="1481328"/>
          </a:xfrm>
        </p:spPr>
        <p:txBody>
          <a:bodyPr>
            <a:normAutofit/>
          </a:bodyPr>
          <a:lstStyle>
            <a:lvl1pPr marL="0" indent="0" algn="l">
              <a:buNone/>
              <a:defRPr sz="28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4" name="Date Placeholder 3">
            <a:extLst>
              <a:ext uri="{FF2B5EF4-FFF2-40B4-BE49-F238E27FC236}">
                <a16:creationId xmlns:a16="http://schemas.microsoft.com/office/drawing/2014/main" id="{1B9FF558-51F9-42A2-9944-DBE23DA8B224}"/>
              </a:ext>
            </a:extLst>
          </p:cNvPr>
          <p:cNvSpPr>
            <a:spLocks noGrp="1"/>
          </p:cNvSpPr>
          <p:nvPr>
            <p:ph type="dt" sz="half" idx="10"/>
          </p:nvPr>
        </p:nvSpPr>
        <p:spPr>
          <a:xfrm>
            <a:off x="576072" y="6356350"/>
            <a:ext cx="2743200" cy="365125"/>
          </a:xfrm>
        </p:spPr>
        <p:txBody>
          <a:bodyPr/>
          <a:lstStyle/>
          <a:p>
            <a:fld id="{02AC24A9-CCB6-4F8D-B8DB-C2F3692CFA5A}" type="datetimeFigureOut">
              <a:rPr lang="en-US" smtClean="0"/>
              <a:t>10/11/2023</a:t>
            </a:fld>
            <a:endParaRPr lang="en-US" dirty="0"/>
          </a:p>
        </p:txBody>
      </p:sp>
      <p:sp>
        <p:nvSpPr>
          <p:cNvPr id="5" name="Footer Placeholder 4">
            <a:extLst>
              <a:ext uri="{FF2B5EF4-FFF2-40B4-BE49-F238E27FC236}">
                <a16:creationId xmlns:a16="http://schemas.microsoft.com/office/drawing/2014/main" id="{8B8C0E86-A7F7-4BDC-A637-254E5252DED5}"/>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C3D10ADE-E9DA-4E57-BF57-1CCB65219839}"/>
              </a:ext>
            </a:extLst>
          </p:cNvPr>
          <p:cNvSpPr>
            <a:spLocks noGrp="1"/>
          </p:cNvSpPr>
          <p:nvPr>
            <p:ph type="sldNum" sz="quarter" idx="12"/>
          </p:nvPr>
        </p:nvSpPr>
        <p:spPr>
          <a:xfrm>
            <a:off x="8869680" y="6356350"/>
            <a:ext cx="2743200" cy="365125"/>
          </a:xfrm>
        </p:spPr>
        <p:txBody>
          <a:bodyPr/>
          <a:lstStyle/>
          <a:p>
            <a:fld id="{B2DC25EE-239B-4C5F-AAD1-255A7D5F1EE2}" type="slidenum">
              <a:rPr lang="en-US" smtClean="0"/>
              <a:t>‹#›</a:t>
            </a:fld>
            <a:endParaRPr lang="en-US" dirty="0"/>
          </a:p>
        </p:txBody>
      </p:sp>
      <p:sp>
        <p:nvSpPr>
          <p:cNvPr id="8" name="Rectangle 7">
            <a:extLst>
              <a:ext uri="{FF2B5EF4-FFF2-40B4-BE49-F238E27FC236}">
                <a16:creationId xmlns:a16="http://schemas.microsoft.com/office/drawing/2014/main" id="{8D06CE56-3881-4ADA-8CEF-D18B02C242A3}"/>
              </a:ext>
            </a:extLst>
          </p:cNvPr>
          <p:cNvSpPr/>
          <p:nvPr/>
        </p:nvSpPr>
        <p:spPr>
          <a:xfrm rot="5400000">
            <a:off x="857544" y="346791"/>
            <a:ext cx="146304" cy="70408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Rectangle 9">
            <a:extLst>
              <a:ext uri="{FF2B5EF4-FFF2-40B4-BE49-F238E27FC236}">
                <a16:creationId xmlns:a16="http://schemas.microsoft.com/office/drawing/2014/main" id="{79F3C543-62EC-4433-9C93-A2CD8764E9B4}"/>
              </a:ext>
            </a:extLst>
          </p:cNvPr>
          <p:cNvSpPr/>
          <p:nvPr/>
        </p:nvSpPr>
        <p:spPr>
          <a:xfrm flipV="1">
            <a:off x="578652" y="4501201"/>
            <a:ext cx="11034696" cy="18288"/>
          </a:xfrm>
          <a:prstGeom prst="rect">
            <a:avLst/>
          </a:prstGeom>
          <a:solidFill>
            <a:schemeClr val="tx2">
              <a:lumMod val="25000"/>
              <a:lumOff val="75000"/>
            </a:schemeClr>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88451993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2D6FBB9D-1CAA-4D05-AB33-BABDFE17B843}"/>
              </a:ext>
            </a:extLst>
          </p:cNvPr>
          <p:cNvSpPr/>
          <p:nvPr/>
        </p:nvSpPr>
        <p:spPr>
          <a:xfrm>
            <a:off x="558209" y="0"/>
            <a:ext cx="11167447" cy="2018806"/>
          </a:xfrm>
          <a:prstGeom prst="rect">
            <a:avLst/>
          </a:prstGeom>
          <a:ln w="9525">
            <a:solidFill>
              <a:schemeClr val="tx2">
                <a:lumMod val="10000"/>
                <a:lumOff val="90000"/>
              </a:schemeClr>
            </a:solidFill>
          </a:ln>
          <a:effectLst>
            <a:outerShdw blurRad="50800" dist="38100" dir="2700000" algn="tl" rotWithShape="0">
              <a:schemeClr val="bg1">
                <a:lumMod val="8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useBgFill="1">
        <p:nvSpPr>
          <p:cNvPr id="10" name="Rectangle 9">
            <a:extLst>
              <a:ext uri="{FF2B5EF4-FFF2-40B4-BE49-F238E27FC236}">
                <a16:creationId xmlns:a16="http://schemas.microsoft.com/office/drawing/2014/main" id="{04727B71-B4B6-4823-80A1-68C40B475118}"/>
              </a:ext>
            </a:extLst>
          </p:cNvPr>
          <p:cNvSpPr/>
          <p:nvPr/>
        </p:nvSpPr>
        <p:spPr>
          <a:xfrm>
            <a:off x="566928" y="0"/>
            <a:ext cx="11155680" cy="2011680"/>
          </a:xfrm>
          <a:prstGeom prst="rect">
            <a:avLst/>
          </a:prstGeom>
          <a:ln w="952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2" name="Rectangle 11">
            <a:extLst>
              <a:ext uri="{FF2B5EF4-FFF2-40B4-BE49-F238E27FC236}">
                <a16:creationId xmlns:a16="http://schemas.microsoft.com/office/drawing/2014/main" id="{79A6DB05-9FB5-4B07-8675-74C23D4FD89D}"/>
              </a:ext>
            </a:extLst>
          </p:cNvPr>
          <p:cNvSpPr/>
          <p:nvPr/>
        </p:nvSpPr>
        <p:spPr>
          <a:xfrm>
            <a:off x="498834" y="787352"/>
            <a:ext cx="128016" cy="70408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48D358CF-0758-490A-A084-C46443B9ABE8}"/>
              </a:ext>
            </a:extLst>
          </p:cNvPr>
          <p:cNvSpPr>
            <a:spLocks noGrp="1"/>
          </p:cNvSpPr>
          <p:nvPr>
            <p:ph type="title"/>
          </p:nvPr>
        </p:nvSpPr>
        <p:spPr>
          <a:xfrm>
            <a:off x="1115568" y="548640"/>
            <a:ext cx="10168128" cy="1179576"/>
          </a:xfrm>
        </p:spPr>
        <p:txBody>
          <a:bodyPr>
            <a:normAutofit/>
          </a:bodyPr>
          <a:lstStyle>
            <a:lvl1pPr>
              <a:defRPr sz="4000"/>
            </a:lvl1pPr>
          </a:lstStyle>
          <a:p>
            <a:r>
              <a:rPr lang="en-US" dirty="0"/>
              <a:t>Click to edit Master title style</a:t>
            </a:r>
          </a:p>
        </p:txBody>
      </p:sp>
      <p:sp>
        <p:nvSpPr>
          <p:cNvPr id="3" name="Content Placeholder 2">
            <a:extLst>
              <a:ext uri="{FF2B5EF4-FFF2-40B4-BE49-F238E27FC236}">
                <a16:creationId xmlns:a16="http://schemas.microsoft.com/office/drawing/2014/main" id="{21671183-B3CE-4F45-92FB-98290CA0E2CA}"/>
              </a:ext>
            </a:extLst>
          </p:cNvPr>
          <p:cNvSpPr>
            <a:spLocks noGrp="1"/>
          </p:cNvSpPr>
          <p:nvPr>
            <p:ph idx="1"/>
          </p:nvPr>
        </p:nvSpPr>
        <p:spPr>
          <a:xfrm>
            <a:off x="1115568" y="2478024"/>
            <a:ext cx="10168128" cy="3694176"/>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3D7DED67-27EC-4D43-A21C-093C1DB04813}"/>
              </a:ext>
            </a:extLst>
          </p:cNvPr>
          <p:cNvSpPr>
            <a:spLocks noGrp="1"/>
          </p:cNvSpPr>
          <p:nvPr>
            <p:ph type="dt" sz="half" idx="10"/>
          </p:nvPr>
        </p:nvSpPr>
        <p:spPr>
          <a:xfrm>
            <a:off x="1115568" y="6356350"/>
            <a:ext cx="2743200" cy="365125"/>
          </a:xfrm>
        </p:spPr>
        <p:txBody>
          <a:bodyPr/>
          <a:lstStyle/>
          <a:p>
            <a:fld id="{02AC24A9-CCB6-4F8D-B8DB-C2F3692CFA5A}" type="datetimeFigureOut">
              <a:rPr lang="en-US" smtClean="0"/>
              <a:t>10/11/2023</a:t>
            </a:fld>
            <a:endParaRPr lang="en-US"/>
          </a:p>
        </p:txBody>
      </p:sp>
      <p:sp>
        <p:nvSpPr>
          <p:cNvPr id="5" name="Footer Placeholder 4">
            <a:extLst>
              <a:ext uri="{FF2B5EF4-FFF2-40B4-BE49-F238E27FC236}">
                <a16:creationId xmlns:a16="http://schemas.microsoft.com/office/drawing/2014/main" id="{36747CE3-4890-4BC1-94DB-5D49D02C993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93C5AD3-D79A-4D46-B25B-822FE0252511}"/>
              </a:ext>
            </a:extLst>
          </p:cNvPr>
          <p:cNvSpPr>
            <a:spLocks noGrp="1"/>
          </p:cNvSpPr>
          <p:nvPr>
            <p:ph type="sldNum" sz="quarter" idx="12"/>
          </p:nvPr>
        </p:nvSpPr>
        <p:spPr>
          <a:xfrm>
            <a:off x="8540496" y="6356350"/>
            <a:ext cx="2743200" cy="365125"/>
          </a:xfrm>
        </p:spPr>
        <p:txBody>
          <a:bodyPr/>
          <a:lstStyle/>
          <a:p>
            <a:fld id="{B2DC25EE-239B-4C5F-AAD1-255A7D5F1EE2}" type="slidenum">
              <a:rPr lang="en-US" smtClean="0"/>
              <a:t>‹#›</a:t>
            </a:fld>
            <a:endParaRPr lang="en-US"/>
          </a:p>
        </p:txBody>
      </p:sp>
    </p:spTree>
    <p:extLst>
      <p:ext uri="{BB962C8B-B14F-4D97-AF65-F5344CB8AC3E}">
        <p14:creationId xmlns:p14="http://schemas.microsoft.com/office/powerpoint/2010/main" val="383176687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85AEDC5C-2E87-49C6-AB07-A95E5F39ED8E}"/>
              </a:ext>
            </a:extLst>
          </p:cNvPr>
          <p:cNvSpPr/>
          <p:nvPr/>
        </p:nvSpPr>
        <p:spPr>
          <a:xfrm>
            <a:off x="558210" y="4981421"/>
            <a:ext cx="11134956" cy="822960"/>
          </a:xfrm>
          <a:prstGeom prst="rect">
            <a:avLst/>
          </a:prstGeom>
          <a:ln w="12700">
            <a:solidFill>
              <a:schemeClr val="tx2">
                <a:lumMod val="10000"/>
                <a:lumOff val="90000"/>
              </a:schemeClr>
            </a:solidFill>
          </a:ln>
          <a:effectLst>
            <a:outerShdw blurRad="50800" dist="38100" dir="2700000" algn="tl" rotWithShape="0">
              <a:schemeClr val="bg1">
                <a:lumMod val="8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0" name="Rectangle 9">
            <a:extLst>
              <a:ext uri="{FF2B5EF4-FFF2-40B4-BE49-F238E27FC236}">
                <a16:creationId xmlns:a16="http://schemas.microsoft.com/office/drawing/2014/main" id="{A57D88DE-E462-4C8A-BF99-609390DFB781}"/>
              </a:ext>
            </a:extLst>
          </p:cNvPr>
          <p:cNvSpPr/>
          <p:nvPr/>
        </p:nvSpPr>
        <p:spPr>
          <a:xfrm>
            <a:off x="498834" y="5118581"/>
            <a:ext cx="146304" cy="54864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B8E44900-E8BF-4B12-8BCB-41076E2B68C7}"/>
              </a:ext>
            </a:extLst>
          </p:cNvPr>
          <p:cNvSpPr>
            <a:spLocks noGrp="1"/>
          </p:cNvSpPr>
          <p:nvPr>
            <p:ph type="title"/>
          </p:nvPr>
        </p:nvSpPr>
        <p:spPr>
          <a:xfrm>
            <a:off x="557784" y="640080"/>
            <a:ext cx="10890504" cy="4114800"/>
          </a:xfrm>
        </p:spPr>
        <p:txBody>
          <a:bodyPr anchor="b">
            <a:normAutofit/>
          </a:bodyPr>
          <a:lstStyle>
            <a:lvl1pPr>
              <a:defRPr sz="6600"/>
            </a:lvl1pPr>
          </a:lstStyle>
          <a:p>
            <a:r>
              <a:rPr lang="en-US" dirty="0"/>
              <a:t>Click to edit Master title style</a:t>
            </a:r>
          </a:p>
        </p:txBody>
      </p:sp>
      <p:sp>
        <p:nvSpPr>
          <p:cNvPr id="3" name="Text Placeholder 2">
            <a:extLst>
              <a:ext uri="{FF2B5EF4-FFF2-40B4-BE49-F238E27FC236}">
                <a16:creationId xmlns:a16="http://schemas.microsoft.com/office/drawing/2014/main" id="{917741F9-B00F-4463-A257-6B66DABD9B4E}"/>
              </a:ext>
            </a:extLst>
          </p:cNvPr>
          <p:cNvSpPr>
            <a:spLocks noGrp="1"/>
          </p:cNvSpPr>
          <p:nvPr>
            <p:ph type="body" idx="1"/>
          </p:nvPr>
        </p:nvSpPr>
        <p:spPr>
          <a:xfrm>
            <a:off x="841248" y="5102352"/>
            <a:ext cx="10607040" cy="585216"/>
          </a:xfrm>
        </p:spPr>
        <p:txBody>
          <a:bodyPr anchor="ctr">
            <a:normAutofit/>
          </a:bodyPr>
          <a:lstStyle>
            <a:lvl1pPr marL="0" indent="0">
              <a:buNone/>
              <a:defRPr sz="20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4" name="Date Placeholder 3">
            <a:extLst>
              <a:ext uri="{FF2B5EF4-FFF2-40B4-BE49-F238E27FC236}">
                <a16:creationId xmlns:a16="http://schemas.microsoft.com/office/drawing/2014/main" id="{D48BFA7D-4401-4285-802B-1579165F0D6D}"/>
              </a:ext>
            </a:extLst>
          </p:cNvPr>
          <p:cNvSpPr>
            <a:spLocks noGrp="1"/>
          </p:cNvSpPr>
          <p:nvPr>
            <p:ph type="dt" sz="half" idx="10"/>
          </p:nvPr>
        </p:nvSpPr>
        <p:spPr/>
        <p:txBody>
          <a:bodyPr/>
          <a:lstStyle/>
          <a:p>
            <a:fld id="{02AC24A9-CCB6-4F8D-B8DB-C2F3692CFA5A}" type="datetimeFigureOut">
              <a:rPr lang="en-US" smtClean="0"/>
              <a:t>10/11/2023</a:t>
            </a:fld>
            <a:endParaRPr lang="en-US"/>
          </a:p>
        </p:txBody>
      </p:sp>
      <p:sp>
        <p:nvSpPr>
          <p:cNvPr id="5" name="Footer Placeholder 4">
            <a:extLst>
              <a:ext uri="{FF2B5EF4-FFF2-40B4-BE49-F238E27FC236}">
                <a16:creationId xmlns:a16="http://schemas.microsoft.com/office/drawing/2014/main" id="{49A909C5-AA19-4195-8376-9002D5DF465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3AC3F32-46E0-47C8-8565-5969A475FDB0}"/>
              </a:ext>
            </a:extLst>
          </p:cNvPr>
          <p:cNvSpPr>
            <a:spLocks noGrp="1"/>
          </p:cNvSpPr>
          <p:nvPr>
            <p:ph type="sldNum" sz="quarter" idx="12"/>
          </p:nvPr>
        </p:nvSpPr>
        <p:spPr/>
        <p:txBody>
          <a:bodyPr/>
          <a:lstStyle/>
          <a:p>
            <a:fld id="{B2DC25EE-239B-4C5F-AAD1-255A7D5F1EE2}" type="slidenum">
              <a:rPr lang="en-US" smtClean="0"/>
              <a:t>‹#›</a:t>
            </a:fld>
            <a:endParaRPr lang="en-US"/>
          </a:p>
        </p:txBody>
      </p:sp>
    </p:spTree>
    <p:extLst>
      <p:ext uri="{BB962C8B-B14F-4D97-AF65-F5344CB8AC3E}">
        <p14:creationId xmlns:p14="http://schemas.microsoft.com/office/powerpoint/2010/main" val="55042393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2076262E-36A0-40C6-ADE6-90CD9FB9B9EA}"/>
              </a:ext>
            </a:extLst>
          </p:cNvPr>
          <p:cNvSpPr/>
          <p:nvPr/>
        </p:nvSpPr>
        <p:spPr>
          <a:xfrm>
            <a:off x="558209" y="0"/>
            <a:ext cx="11167447" cy="2018806"/>
          </a:xfrm>
          <a:prstGeom prst="rect">
            <a:avLst/>
          </a:prstGeom>
          <a:ln w="9525">
            <a:solidFill>
              <a:schemeClr val="tx2">
                <a:lumMod val="10000"/>
                <a:lumOff val="90000"/>
              </a:schemeClr>
            </a:solidFill>
          </a:ln>
          <a:effectLst>
            <a:outerShdw blurRad="50800" dist="38100" dir="2700000" algn="tl" rotWithShape="0">
              <a:schemeClr val="bg1">
                <a:lumMod val="8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useBgFill="1">
        <p:nvSpPr>
          <p:cNvPr id="11" name="Rectangle 10">
            <a:extLst>
              <a:ext uri="{FF2B5EF4-FFF2-40B4-BE49-F238E27FC236}">
                <a16:creationId xmlns:a16="http://schemas.microsoft.com/office/drawing/2014/main" id="{42677A9B-4D1D-4D80-912C-24570140A650}"/>
              </a:ext>
            </a:extLst>
          </p:cNvPr>
          <p:cNvSpPr/>
          <p:nvPr/>
        </p:nvSpPr>
        <p:spPr>
          <a:xfrm>
            <a:off x="566928" y="0"/>
            <a:ext cx="11155680" cy="2011680"/>
          </a:xfrm>
          <a:prstGeom prst="rect">
            <a:avLst/>
          </a:prstGeom>
          <a:ln w="952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3" name="Rectangle 12">
            <a:extLst>
              <a:ext uri="{FF2B5EF4-FFF2-40B4-BE49-F238E27FC236}">
                <a16:creationId xmlns:a16="http://schemas.microsoft.com/office/drawing/2014/main" id="{03DC8C98-510F-48C9-82B2-9E4F760A68DF}"/>
              </a:ext>
            </a:extLst>
          </p:cNvPr>
          <p:cNvSpPr/>
          <p:nvPr/>
        </p:nvSpPr>
        <p:spPr>
          <a:xfrm>
            <a:off x="498834" y="787352"/>
            <a:ext cx="128016" cy="70408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17A078AE-0BC3-48F9-87EC-2DB0CCE7E2AE}"/>
              </a:ext>
            </a:extLst>
          </p:cNvPr>
          <p:cNvSpPr>
            <a:spLocks noGrp="1"/>
          </p:cNvSpPr>
          <p:nvPr>
            <p:ph type="title"/>
          </p:nvPr>
        </p:nvSpPr>
        <p:spPr>
          <a:xfrm>
            <a:off x="1115568" y="548640"/>
            <a:ext cx="10168128" cy="1179576"/>
          </a:xfrm>
        </p:spPr>
        <p:txBody>
          <a:bodyPr>
            <a:normAutofit/>
          </a:bodyPr>
          <a:lstStyle>
            <a:lvl1pPr>
              <a:defRPr sz="4000"/>
            </a:lvl1pPr>
          </a:lstStyle>
          <a:p>
            <a:r>
              <a:rPr lang="en-US" dirty="0"/>
              <a:t>Click to edit Master title style</a:t>
            </a:r>
          </a:p>
        </p:txBody>
      </p:sp>
      <p:sp>
        <p:nvSpPr>
          <p:cNvPr id="3" name="Content Placeholder 2">
            <a:extLst>
              <a:ext uri="{FF2B5EF4-FFF2-40B4-BE49-F238E27FC236}">
                <a16:creationId xmlns:a16="http://schemas.microsoft.com/office/drawing/2014/main" id="{292A20DF-0829-4336-B59F-FF9D7AA9D8B6}"/>
              </a:ext>
            </a:extLst>
          </p:cNvPr>
          <p:cNvSpPr>
            <a:spLocks noGrp="1"/>
          </p:cNvSpPr>
          <p:nvPr>
            <p:ph sz="half" idx="1"/>
          </p:nvPr>
        </p:nvSpPr>
        <p:spPr>
          <a:xfrm>
            <a:off x="1115568" y="2478024"/>
            <a:ext cx="4937760" cy="3694176"/>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3">
            <a:extLst>
              <a:ext uri="{FF2B5EF4-FFF2-40B4-BE49-F238E27FC236}">
                <a16:creationId xmlns:a16="http://schemas.microsoft.com/office/drawing/2014/main" id="{7935D01C-CF67-4DF6-B96C-FFC9D5BF847B}"/>
              </a:ext>
            </a:extLst>
          </p:cNvPr>
          <p:cNvSpPr>
            <a:spLocks noGrp="1"/>
          </p:cNvSpPr>
          <p:nvPr>
            <p:ph sz="half" idx="2"/>
          </p:nvPr>
        </p:nvSpPr>
        <p:spPr>
          <a:xfrm>
            <a:off x="6345936" y="2478024"/>
            <a:ext cx="4937760" cy="3694176"/>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Date Placeholder 4">
            <a:extLst>
              <a:ext uri="{FF2B5EF4-FFF2-40B4-BE49-F238E27FC236}">
                <a16:creationId xmlns:a16="http://schemas.microsoft.com/office/drawing/2014/main" id="{29BBD797-6031-4F82-8726-EAB757027FF5}"/>
              </a:ext>
            </a:extLst>
          </p:cNvPr>
          <p:cNvSpPr>
            <a:spLocks noGrp="1"/>
          </p:cNvSpPr>
          <p:nvPr>
            <p:ph type="dt" sz="half" idx="10"/>
          </p:nvPr>
        </p:nvSpPr>
        <p:spPr>
          <a:xfrm>
            <a:off x="1115568" y="6356350"/>
            <a:ext cx="2743200" cy="365125"/>
          </a:xfrm>
        </p:spPr>
        <p:txBody>
          <a:bodyPr/>
          <a:lstStyle/>
          <a:p>
            <a:fld id="{02AC24A9-CCB6-4F8D-B8DB-C2F3692CFA5A}" type="datetimeFigureOut">
              <a:rPr lang="en-US" smtClean="0"/>
              <a:t>10/11/2023</a:t>
            </a:fld>
            <a:endParaRPr lang="en-US"/>
          </a:p>
        </p:txBody>
      </p:sp>
      <p:sp>
        <p:nvSpPr>
          <p:cNvPr id="6" name="Footer Placeholder 5">
            <a:extLst>
              <a:ext uri="{FF2B5EF4-FFF2-40B4-BE49-F238E27FC236}">
                <a16:creationId xmlns:a16="http://schemas.microsoft.com/office/drawing/2014/main" id="{76B3F71C-B897-4909-A75E-8716AD49C156}"/>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4F78BC14-5BB1-405F-A6F3-C07230F085C8}"/>
              </a:ext>
            </a:extLst>
          </p:cNvPr>
          <p:cNvSpPr>
            <a:spLocks noGrp="1"/>
          </p:cNvSpPr>
          <p:nvPr>
            <p:ph type="sldNum" sz="quarter" idx="12"/>
          </p:nvPr>
        </p:nvSpPr>
        <p:spPr>
          <a:xfrm>
            <a:off x="8540496" y="6356350"/>
            <a:ext cx="2743200" cy="365125"/>
          </a:xfrm>
        </p:spPr>
        <p:txBody>
          <a:bodyPr/>
          <a:lstStyle/>
          <a:p>
            <a:fld id="{B2DC25EE-239B-4C5F-AAD1-255A7D5F1EE2}" type="slidenum">
              <a:rPr lang="en-US" smtClean="0"/>
              <a:t>‹#›</a:t>
            </a:fld>
            <a:endParaRPr lang="en-US"/>
          </a:p>
        </p:txBody>
      </p:sp>
    </p:spTree>
    <p:extLst>
      <p:ext uri="{BB962C8B-B14F-4D97-AF65-F5344CB8AC3E}">
        <p14:creationId xmlns:p14="http://schemas.microsoft.com/office/powerpoint/2010/main" val="402293493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6B671BDE-E45C-41A1-9B98-4A607D703855}"/>
              </a:ext>
            </a:extLst>
          </p:cNvPr>
          <p:cNvSpPr/>
          <p:nvPr/>
        </p:nvSpPr>
        <p:spPr>
          <a:xfrm>
            <a:off x="558209" y="0"/>
            <a:ext cx="11167447" cy="2018806"/>
          </a:xfrm>
          <a:prstGeom prst="rect">
            <a:avLst/>
          </a:prstGeom>
          <a:ln w="9525">
            <a:solidFill>
              <a:schemeClr val="tx2">
                <a:lumMod val="10000"/>
                <a:lumOff val="90000"/>
              </a:schemeClr>
            </a:solidFill>
          </a:ln>
          <a:effectLst>
            <a:outerShdw blurRad="50800" dist="38100" dir="2700000" algn="tl" rotWithShape="0">
              <a:schemeClr val="bg1">
                <a:lumMod val="8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useBgFill="1">
        <p:nvSpPr>
          <p:cNvPr id="13" name="Rectangle 12">
            <a:extLst>
              <a:ext uri="{FF2B5EF4-FFF2-40B4-BE49-F238E27FC236}">
                <a16:creationId xmlns:a16="http://schemas.microsoft.com/office/drawing/2014/main" id="{299500CE-917A-4D03-A7DF-71D8EBBC1537}"/>
              </a:ext>
            </a:extLst>
          </p:cNvPr>
          <p:cNvSpPr/>
          <p:nvPr/>
        </p:nvSpPr>
        <p:spPr>
          <a:xfrm>
            <a:off x="566928" y="0"/>
            <a:ext cx="11155680" cy="2011680"/>
          </a:xfrm>
          <a:prstGeom prst="rect">
            <a:avLst/>
          </a:prstGeom>
          <a:ln w="952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5" name="Rectangle 14">
            <a:extLst>
              <a:ext uri="{FF2B5EF4-FFF2-40B4-BE49-F238E27FC236}">
                <a16:creationId xmlns:a16="http://schemas.microsoft.com/office/drawing/2014/main" id="{C3D0D377-28B0-417D-886B-9483AF064975}"/>
              </a:ext>
            </a:extLst>
          </p:cNvPr>
          <p:cNvSpPr/>
          <p:nvPr/>
        </p:nvSpPr>
        <p:spPr>
          <a:xfrm>
            <a:off x="498834" y="787352"/>
            <a:ext cx="128016" cy="70408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0F8F91F8-0767-40B5-A3AA-72931FC192EA}"/>
              </a:ext>
            </a:extLst>
          </p:cNvPr>
          <p:cNvSpPr>
            <a:spLocks noGrp="1"/>
          </p:cNvSpPr>
          <p:nvPr>
            <p:ph type="title"/>
          </p:nvPr>
        </p:nvSpPr>
        <p:spPr>
          <a:xfrm>
            <a:off x="1115568" y="548640"/>
            <a:ext cx="10168128" cy="1179576"/>
          </a:xfrm>
        </p:spPr>
        <p:txBody>
          <a:bodyPr>
            <a:normAutofit/>
          </a:bodyPr>
          <a:lstStyle>
            <a:lvl1pPr>
              <a:defRPr sz="4000"/>
            </a:lvl1pPr>
          </a:lstStyle>
          <a:p>
            <a:r>
              <a:rPr lang="en-US" dirty="0"/>
              <a:t>Click to edit Master title style</a:t>
            </a:r>
          </a:p>
        </p:txBody>
      </p:sp>
      <p:sp>
        <p:nvSpPr>
          <p:cNvPr id="3" name="Text Placeholder 2">
            <a:extLst>
              <a:ext uri="{FF2B5EF4-FFF2-40B4-BE49-F238E27FC236}">
                <a16:creationId xmlns:a16="http://schemas.microsoft.com/office/drawing/2014/main" id="{AAAE0554-8BEE-4BF6-9519-51B8475D35E1}"/>
              </a:ext>
            </a:extLst>
          </p:cNvPr>
          <p:cNvSpPr>
            <a:spLocks noGrp="1"/>
          </p:cNvSpPr>
          <p:nvPr>
            <p:ph type="body" idx="1"/>
          </p:nvPr>
        </p:nvSpPr>
        <p:spPr>
          <a:xfrm>
            <a:off x="1115568" y="2372650"/>
            <a:ext cx="4937760" cy="823912"/>
          </a:xfrm>
        </p:spPr>
        <p:txBody>
          <a:bodyPr anchor="b"/>
          <a:lstStyle>
            <a:lvl1pPr marL="0" indent="0">
              <a:buNone/>
              <a:defRPr sz="2400" b="1" cap="none"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4" name="Content Placeholder 3">
            <a:extLst>
              <a:ext uri="{FF2B5EF4-FFF2-40B4-BE49-F238E27FC236}">
                <a16:creationId xmlns:a16="http://schemas.microsoft.com/office/drawing/2014/main" id="{FD4A358D-C930-48E0-B372-06A826B74C47}"/>
              </a:ext>
            </a:extLst>
          </p:cNvPr>
          <p:cNvSpPr>
            <a:spLocks noGrp="1"/>
          </p:cNvSpPr>
          <p:nvPr>
            <p:ph sz="half" idx="2"/>
          </p:nvPr>
        </p:nvSpPr>
        <p:spPr>
          <a:xfrm>
            <a:off x="1115568" y="3203688"/>
            <a:ext cx="4937760" cy="2968512"/>
          </a:xfrm>
        </p:spPr>
        <p:txBody>
          <a:bodyPr/>
          <a:lstStyle>
            <a:lvl1pPr>
              <a:defRPr sz="2400"/>
            </a:lvl1pPr>
            <a:lvl2pPr>
              <a:defRPr sz="2000"/>
            </a:lvl2pPr>
            <a:lvl3pPr>
              <a:defRPr sz="1800"/>
            </a:lvl3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a:extLst>
              <a:ext uri="{FF2B5EF4-FFF2-40B4-BE49-F238E27FC236}">
                <a16:creationId xmlns:a16="http://schemas.microsoft.com/office/drawing/2014/main" id="{83B6615E-4966-4150-83B6-C47591B36383}"/>
              </a:ext>
            </a:extLst>
          </p:cNvPr>
          <p:cNvSpPr>
            <a:spLocks noGrp="1"/>
          </p:cNvSpPr>
          <p:nvPr>
            <p:ph type="body" sz="quarter" idx="3"/>
          </p:nvPr>
        </p:nvSpPr>
        <p:spPr>
          <a:xfrm>
            <a:off x="6345936" y="2372650"/>
            <a:ext cx="4937760" cy="823912"/>
          </a:xfrm>
        </p:spPr>
        <p:txBody>
          <a:bodyPr anchor="b"/>
          <a:lstStyle>
            <a:lvl1pPr marL="0" indent="0">
              <a:buNone/>
              <a:defRPr sz="2400" b="1" cap="none"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6" name="Content Placeholder 5">
            <a:extLst>
              <a:ext uri="{FF2B5EF4-FFF2-40B4-BE49-F238E27FC236}">
                <a16:creationId xmlns:a16="http://schemas.microsoft.com/office/drawing/2014/main" id="{BD409F6B-C17B-4B4F-9F35-5068BDC4E2FD}"/>
              </a:ext>
            </a:extLst>
          </p:cNvPr>
          <p:cNvSpPr>
            <a:spLocks noGrp="1"/>
          </p:cNvSpPr>
          <p:nvPr>
            <p:ph sz="quarter" idx="4"/>
          </p:nvPr>
        </p:nvSpPr>
        <p:spPr>
          <a:xfrm>
            <a:off x="6345936" y="3203687"/>
            <a:ext cx="4937760" cy="2968511"/>
          </a:xfrm>
        </p:spPr>
        <p:txBody>
          <a:bodyPr/>
          <a:lstStyle>
            <a:lvl1pPr>
              <a:defRPr sz="2400"/>
            </a:lvl1pPr>
            <a:lvl2pPr>
              <a:defRPr sz="2000"/>
            </a:lvl2pPr>
            <a:lvl3pPr>
              <a:defRPr sz="1800"/>
            </a:lvl3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Date Placeholder 6">
            <a:extLst>
              <a:ext uri="{FF2B5EF4-FFF2-40B4-BE49-F238E27FC236}">
                <a16:creationId xmlns:a16="http://schemas.microsoft.com/office/drawing/2014/main" id="{C8BC356D-052B-4A9B-8B2F-6665FD325AB3}"/>
              </a:ext>
            </a:extLst>
          </p:cNvPr>
          <p:cNvSpPr>
            <a:spLocks noGrp="1"/>
          </p:cNvSpPr>
          <p:nvPr>
            <p:ph type="dt" sz="half" idx="10"/>
          </p:nvPr>
        </p:nvSpPr>
        <p:spPr>
          <a:xfrm>
            <a:off x="1115568" y="6356350"/>
            <a:ext cx="2743200" cy="365125"/>
          </a:xfrm>
        </p:spPr>
        <p:txBody>
          <a:bodyPr/>
          <a:lstStyle/>
          <a:p>
            <a:fld id="{02AC24A9-CCB6-4F8D-B8DB-C2F3692CFA5A}" type="datetimeFigureOut">
              <a:rPr lang="en-US" smtClean="0"/>
              <a:t>10/11/2023</a:t>
            </a:fld>
            <a:endParaRPr lang="en-US"/>
          </a:p>
        </p:txBody>
      </p:sp>
      <p:sp>
        <p:nvSpPr>
          <p:cNvPr id="8" name="Footer Placeholder 7">
            <a:extLst>
              <a:ext uri="{FF2B5EF4-FFF2-40B4-BE49-F238E27FC236}">
                <a16:creationId xmlns:a16="http://schemas.microsoft.com/office/drawing/2014/main" id="{69C5E5FA-26A9-467C-93E3-8476142D1D46}"/>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D279E50C-1E40-4B48-871B-E392428D20A3}"/>
              </a:ext>
            </a:extLst>
          </p:cNvPr>
          <p:cNvSpPr>
            <a:spLocks noGrp="1"/>
          </p:cNvSpPr>
          <p:nvPr>
            <p:ph type="sldNum" sz="quarter" idx="12"/>
          </p:nvPr>
        </p:nvSpPr>
        <p:spPr>
          <a:xfrm>
            <a:off x="8540496" y="6356350"/>
            <a:ext cx="2743200" cy="365125"/>
          </a:xfrm>
        </p:spPr>
        <p:txBody>
          <a:bodyPr/>
          <a:lstStyle/>
          <a:p>
            <a:fld id="{B2DC25EE-239B-4C5F-AAD1-255A7D5F1EE2}" type="slidenum">
              <a:rPr lang="en-US" smtClean="0"/>
              <a:t>‹#›</a:t>
            </a:fld>
            <a:endParaRPr lang="en-US"/>
          </a:p>
        </p:txBody>
      </p:sp>
    </p:spTree>
    <p:extLst>
      <p:ext uri="{BB962C8B-B14F-4D97-AF65-F5344CB8AC3E}">
        <p14:creationId xmlns:p14="http://schemas.microsoft.com/office/powerpoint/2010/main" val="674398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useBgFill="1">
        <p:nvSpPr>
          <p:cNvPr id="7" name="Rectangle 6">
            <a:extLst>
              <a:ext uri="{FF2B5EF4-FFF2-40B4-BE49-F238E27FC236}">
                <a16:creationId xmlns:a16="http://schemas.microsoft.com/office/drawing/2014/main" id="{8C0689C4-0DB3-408B-A956-40326B4AE4C4}"/>
              </a:ext>
            </a:extLst>
          </p:cNvPr>
          <p:cNvSpPr/>
          <p:nvPr/>
        </p:nvSpPr>
        <p:spPr>
          <a:xfrm>
            <a:off x="665853" y="1533525"/>
            <a:ext cx="10917063" cy="3790950"/>
          </a:xfrm>
          <a:prstGeom prst="rect">
            <a:avLst/>
          </a:prstGeom>
          <a:ln w="12700">
            <a:solidFill>
              <a:schemeClr val="tx2">
                <a:lumMod val="10000"/>
                <a:lumOff val="90000"/>
              </a:schemeClr>
            </a:solidFill>
          </a:ln>
          <a:effectLst>
            <a:outerShdw blurRad="50800" dist="38100" dir="2700000" algn="tl" rotWithShape="0">
              <a:schemeClr val="bg2">
                <a:lumMod val="8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9" name="Rectangle 8">
            <a:extLst>
              <a:ext uri="{FF2B5EF4-FFF2-40B4-BE49-F238E27FC236}">
                <a16:creationId xmlns:a16="http://schemas.microsoft.com/office/drawing/2014/main" id="{56E1D10E-1C30-41BF-8C3B-C460C9B5597B}"/>
              </a:ext>
            </a:extLst>
          </p:cNvPr>
          <p:cNvSpPr/>
          <p:nvPr/>
        </p:nvSpPr>
        <p:spPr>
          <a:xfrm>
            <a:off x="609084" y="2971798"/>
            <a:ext cx="128016" cy="9144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779454F2-0EE5-4888-AF4C-82F825E6226E}"/>
              </a:ext>
            </a:extLst>
          </p:cNvPr>
          <p:cNvSpPr>
            <a:spLocks noGrp="1"/>
          </p:cNvSpPr>
          <p:nvPr>
            <p:ph type="title"/>
          </p:nvPr>
        </p:nvSpPr>
        <p:spPr>
          <a:xfrm>
            <a:off x="1078992" y="1938528"/>
            <a:ext cx="10177272" cy="2990088"/>
          </a:xfrm>
        </p:spPr>
        <p:txBody>
          <a:bodyPr>
            <a:normAutofit/>
          </a:bodyPr>
          <a:lstStyle>
            <a:lvl1pPr>
              <a:defRPr sz="5400"/>
            </a:lvl1pPr>
          </a:lstStyle>
          <a:p>
            <a:r>
              <a:rPr lang="en-US" dirty="0"/>
              <a:t>Click to edit Master title style</a:t>
            </a:r>
          </a:p>
        </p:txBody>
      </p:sp>
      <p:sp>
        <p:nvSpPr>
          <p:cNvPr id="3" name="Date Placeholder 2">
            <a:extLst>
              <a:ext uri="{FF2B5EF4-FFF2-40B4-BE49-F238E27FC236}">
                <a16:creationId xmlns:a16="http://schemas.microsoft.com/office/drawing/2014/main" id="{67C91241-A315-4643-91E5-CF2C25CC903A}"/>
              </a:ext>
            </a:extLst>
          </p:cNvPr>
          <p:cNvSpPr>
            <a:spLocks noGrp="1"/>
          </p:cNvSpPr>
          <p:nvPr>
            <p:ph type="dt" sz="half" idx="10"/>
          </p:nvPr>
        </p:nvSpPr>
        <p:spPr/>
        <p:txBody>
          <a:bodyPr/>
          <a:lstStyle/>
          <a:p>
            <a:fld id="{02AC24A9-CCB6-4F8D-B8DB-C2F3692CFA5A}" type="datetimeFigureOut">
              <a:rPr lang="en-US" smtClean="0"/>
              <a:t>10/11/2023</a:t>
            </a:fld>
            <a:endParaRPr lang="en-US"/>
          </a:p>
        </p:txBody>
      </p:sp>
      <p:sp>
        <p:nvSpPr>
          <p:cNvPr id="4" name="Footer Placeholder 3">
            <a:extLst>
              <a:ext uri="{FF2B5EF4-FFF2-40B4-BE49-F238E27FC236}">
                <a16:creationId xmlns:a16="http://schemas.microsoft.com/office/drawing/2014/main" id="{22706D86-5479-487D-94C8-76093D84F377}"/>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A7739411-CED6-43D4-868D-A65C4161A72B}"/>
              </a:ext>
            </a:extLst>
          </p:cNvPr>
          <p:cNvSpPr>
            <a:spLocks noGrp="1"/>
          </p:cNvSpPr>
          <p:nvPr>
            <p:ph type="sldNum" sz="quarter" idx="12"/>
          </p:nvPr>
        </p:nvSpPr>
        <p:spPr/>
        <p:txBody>
          <a:bodyPr/>
          <a:lstStyle/>
          <a:p>
            <a:fld id="{B2DC25EE-239B-4C5F-AAD1-255A7D5F1EE2}" type="slidenum">
              <a:rPr lang="en-US" smtClean="0"/>
              <a:t>‹#›</a:t>
            </a:fld>
            <a:endParaRPr lang="en-US"/>
          </a:p>
        </p:txBody>
      </p:sp>
    </p:spTree>
    <p:extLst>
      <p:ext uri="{BB962C8B-B14F-4D97-AF65-F5344CB8AC3E}">
        <p14:creationId xmlns:p14="http://schemas.microsoft.com/office/powerpoint/2010/main" val="216714373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EAC447E0-1D4D-4EF2-B81B-4B2400EE3EDB}"/>
              </a:ext>
            </a:extLst>
          </p:cNvPr>
          <p:cNvSpPr>
            <a:spLocks noGrp="1"/>
          </p:cNvSpPr>
          <p:nvPr>
            <p:ph type="dt" sz="half" idx="10"/>
          </p:nvPr>
        </p:nvSpPr>
        <p:spPr/>
        <p:txBody>
          <a:bodyPr/>
          <a:lstStyle/>
          <a:p>
            <a:fld id="{02AC24A9-CCB6-4F8D-B8DB-C2F3692CFA5A}" type="datetimeFigureOut">
              <a:rPr lang="en-US" smtClean="0"/>
              <a:t>10/11/2023</a:t>
            </a:fld>
            <a:endParaRPr lang="en-US"/>
          </a:p>
        </p:txBody>
      </p:sp>
      <p:sp>
        <p:nvSpPr>
          <p:cNvPr id="3" name="Footer Placeholder 2">
            <a:extLst>
              <a:ext uri="{FF2B5EF4-FFF2-40B4-BE49-F238E27FC236}">
                <a16:creationId xmlns:a16="http://schemas.microsoft.com/office/drawing/2014/main" id="{C9984CA0-2A78-4600-9F3D-19B09E790FE8}"/>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38440955-B18E-49D3-AE7B-B331200E34C5}"/>
              </a:ext>
            </a:extLst>
          </p:cNvPr>
          <p:cNvSpPr>
            <a:spLocks noGrp="1"/>
          </p:cNvSpPr>
          <p:nvPr>
            <p:ph type="sldNum" sz="quarter" idx="12"/>
          </p:nvPr>
        </p:nvSpPr>
        <p:spPr/>
        <p:txBody>
          <a:bodyPr/>
          <a:lstStyle/>
          <a:p>
            <a:fld id="{B2DC25EE-239B-4C5F-AAD1-255A7D5F1EE2}" type="slidenum">
              <a:rPr lang="en-US" smtClean="0"/>
              <a:t>‹#›</a:t>
            </a:fld>
            <a:endParaRPr lang="en-US"/>
          </a:p>
        </p:txBody>
      </p:sp>
    </p:spTree>
    <p:extLst>
      <p:ext uri="{BB962C8B-B14F-4D97-AF65-F5344CB8AC3E}">
        <p14:creationId xmlns:p14="http://schemas.microsoft.com/office/powerpoint/2010/main" val="164309643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1FA417FE-CD1A-486F-A4AC-E4000A2FB18E}"/>
              </a:ext>
            </a:extLst>
          </p:cNvPr>
          <p:cNvSpPr/>
          <p:nvPr/>
        </p:nvSpPr>
        <p:spPr>
          <a:xfrm>
            <a:off x="558210" y="1162033"/>
            <a:ext cx="3740740" cy="4643344"/>
          </a:xfrm>
          <a:prstGeom prst="rect">
            <a:avLst/>
          </a:prstGeom>
          <a:ln w="12700">
            <a:solidFill>
              <a:schemeClr val="tx2">
                <a:lumMod val="10000"/>
                <a:lumOff val="90000"/>
              </a:schemeClr>
            </a:solidFill>
          </a:ln>
          <a:effectLst>
            <a:outerShdw blurRad="50800" dist="38100" dir="2700000" algn="tl" rotWithShape="0">
              <a:schemeClr val="bg1">
                <a:lumMod val="8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1" name="Rectangle 10">
            <a:extLst>
              <a:ext uri="{FF2B5EF4-FFF2-40B4-BE49-F238E27FC236}">
                <a16:creationId xmlns:a16="http://schemas.microsoft.com/office/drawing/2014/main" id="{1318F0F5-812B-472C-9408-B80F2553F5E0}"/>
              </a:ext>
            </a:extLst>
          </p:cNvPr>
          <p:cNvSpPr/>
          <p:nvPr/>
        </p:nvSpPr>
        <p:spPr>
          <a:xfrm>
            <a:off x="498834" y="1618375"/>
            <a:ext cx="146304" cy="82296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47F7751B-CD8F-4F5B-A903-1DCE5D1E8306}"/>
              </a:ext>
            </a:extLst>
          </p:cNvPr>
          <p:cNvSpPr>
            <a:spLocks noGrp="1"/>
          </p:cNvSpPr>
          <p:nvPr>
            <p:ph type="title"/>
          </p:nvPr>
        </p:nvSpPr>
        <p:spPr>
          <a:xfrm>
            <a:off x="868680" y="1709928"/>
            <a:ext cx="3099816" cy="1709928"/>
          </a:xfrm>
        </p:spPr>
        <p:txBody>
          <a:bodyPr tIns="45720" anchor="t">
            <a:normAutofit/>
          </a:bodyPr>
          <a:lstStyle>
            <a:lvl1pPr>
              <a:lnSpc>
                <a:spcPct val="100000"/>
              </a:lnSpc>
              <a:defRPr sz="3400"/>
            </a:lvl1pPr>
          </a:lstStyle>
          <a:p>
            <a:r>
              <a:rPr lang="en-US" dirty="0"/>
              <a:t>Click to edit Master title style</a:t>
            </a:r>
          </a:p>
        </p:txBody>
      </p:sp>
      <p:sp>
        <p:nvSpPr>
          <p:cNvPr id="3" name="Content Placeholder 2">
            <a:extLst>
              <a:ext uri="{FF2B5EF4-FFF2-40B4-BE49-F238E27FC236}">
                <a16:creationId xmlns:a16="http://schemas.microsoft.com/office/drawing/2014/main" id="{EFA55C8A-A0BB-441D-976F-EB56D4382DB6}"/>
              </a:ext>
            </a:extLst>
          </p:cNvPr>
          <p:cNvSpPr>
            <a:spLocks noGrp="1"/>
          </p:cNvSpPr>
          <p:nvPr>
            <p:ph idx="1"/>
          </p:nvPr>
        </p:nvSpPr>
        <p:spPr>
          <a:xfrm>
            <a:off x="4965192" y="1709928"/>
            <a:ext cx="6729984" cy="4096512"/>
          </a:xfrm>
        </p:spPr>
        <p:txBody>
          <a:bodyPr/>
          <a:lstStyle>
            <a:lvl1pPr>
              <a:defRPr sz="2800"/>
            </a:lvl1pPr>
            <a:lvl2pPr>
              <a:defRPr sz="2400"/>
            </a:lvl2pPr>
            <a:lvl3pPr>
              <a:defRPr sz="2000"/>
            </a:lvl3pPr>
            <a:lvl4pPr>
              <a:defRPr sz="2000"/>
            </a:lvl4pPr>
            <a:lvl5pPr>
              <a:defRPr sz="2000"/>
            </a:lvl5pPr>
            <a:lvl6pPr>
              <a:defRPr sz="2000"/>
            </a:lvl6pPr>
            <a:lvl7pPr>
              <a:defRPr sz="2000"/>
            </a:lvl7pPr>
            <a:lvl8pPr>
              <a:defRPr sz="2000"/>
            </a:lvl8pPr>
            <a:lvl9pPr>
              <a:defRPr sz="20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Text Placeholder 3">
            <a:extLst>
              <a:ext uri="{FF2B5EF4-FFF2-40B4-BE49-F238E27FC236}">
                <a16:creationId xmlns:a16="http://schemas.microsoft.com/office/drawing/2014/main" id="{37DE6A51-A2E5-4BFA-B571-9FDFE1BBFB44}"/>
              </a:ext>
            </a:extLst>
          </p:cNvPr>
          <p:cNvSpPr>
            <a:spLocks noGrp="1"/>
          </p:cNvSpPr>
          <p:nvPr>
            <p:ph type="body" sz="half" idx="2"/>
          </p:nvPr>
        </p:nvSpPr>
        <p:spPr>
          <a:xfrm>
            <a:off x="868680" y="3429000"/>
            <a:ext cx="3099816" cy="2066544"/>
          </a:xfrm>
        </p:spPr>
        <p:txBody>
          <a:bodyPr>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sp>
        <p:nvSpPr>
          <p:cNvPr id="5" name="Date Placeholder 4">
            <a:extLst>
              <a:ext uri="{FF2B5EF4-FFF2-40B4-BE49-F238E27FC236}">
                <a16:creationId xmlns:a16="http://schemas.microsoft.com/office/drawing/2014/main" id="{3D92778A-DD4C-4651-9C53-8B0C44CD8805}"/>
              </a:ext>
            </a:extLst>
          </p:cNvPr>
          <p:cNvSpPr>
            <a:spLocks noGrp="1"/>
          </p:cNvSpPr>
          <p:nvPr>
            <p:ph type="dt" sz="half" idx="10"/>
          </p:nvPr>
        </p:nvSpPr>
        <p:spPr>
          <a:xfrm>
            <a:off x="868680" y="6356350"/>
            <a:ext cx="2743200" cy="365125"/>
          </a:xfrm>
        </p:spPr>
        <p:txBody>
          <a:bodyPr/>
          <a:lstStyle/>
          <a:p>
            <a:fld id="{02AC24A9-CCB6-4F8D-B8DB-C2F3692CFA5A}" type="datetimeFigureOut">
              <a:rPr lang="en-US" smtClean="0"/>
              <a:t>10/11/2023</a:t>
            </a:fld>
            <a:endParaRPr lang="en-US" dirty="0"/>
          </a:p>
        </p:txBody>
      </p:sp>
      <p:sp>
        <p:nvSpPr>
          <p:cNvPr id="6" name="Footer Placeholder 5">
            <a:extLst>
              <a:ext uri="{FF2B5EF4-FFF2-40B4-BE49-F238E27FC236}">
                <a16:creationId xmlns:a16="http://schemas.microsoft.com/office/drawing/2014/main" id="{9D6C7F66-2DFA-4146-BE1A-CE2890FE45E2}"/>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D285D185-B1B6-4D62-81BE-BE82C80ACA6C}"/>
              </a:ext>
            </a:extLst>
          </p:cNvPr>
          <p:cNvSpPr>
            <a:spLocks noGrp="1"/>
          </p:cNvSpPr>
          <p:nvPr>
            <p:ph type="sldNum" sz="quarter" idx="12"/>
          </p:nvPr>
        </p:nvSpPr>
        <p:spPr/>
        <p:txBody>
          <a:bodyPr/>
          <a:lstStyle/>
          <a:p>
            <a:fld id="{B2DC25EE-239B-4C5F-AAD1-255A7D5F1EE2}" type="slidenum">
              <a:rPr lang="en-US" smtClean="0"/>
              <a:t>‹#›</a:t>
            </a:fld>
            <a:endParaRPr lang="en-US"/>
          </a:p>
        </p:txBody>
      </p:sp>
    </p:spTree>
    <p:extLst>
      <p:ext uri="{BB962C8B-B14F-4D97-AF65-F5344CB8AC3E}">
        <p14:creationId xmlns:p14="http://schemas.microsoft.com/office/powerpoint/2010/main" val="199133896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168B77B5-211C-456E-B79F-306CC3619347}"/>
              </a:ext>
            </a:extLst>
          </p:cNvPr>
          <p:cNvSpPr/>
          <p:nvPr/>
        </p:nvSpPr>
        <p:spPr>
          <a:xfrm>
            <a:off x="558210" y="1162033"/>
            <a:ext cx="3740740" cy="4643344"/>
          </a:xfrm>
          <a:prstGeom prst="rect">
            <a:avLst/>
          </a:prstGeom>
          <a:ln w="12700">
            <a:solidFill>
              <a:schemeClr val="tx2">
                <a:lumMod val="10000"/>
                <a:lumOff val="90000"/>
              </a:schemeClr>
            </a:solidFill>
          </a:ln>
          <a:effectLst>
            <a:outerShdw blurRad="50800" dist="38100" dir="2700000" algn="tl" rotWithShape="0">
              <a:schemeClr val="bg1">
                <a:lumMod val="8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1" name="Rectangle 10">
            <a:extLst>
              <a:ext uri="{FF2B5EF4-FFF2-40B4-BE49-F238E27FC236}">
                <a16:creationId xmlns:a16="http://schemas.microsoft.com/office/drawing/2014/main" id="{3B63C338-194D-4F23-ABEC-60A7EA96F302}"/>
              </a:ext>
            </a:extLst>
          </p:cNvPr>
          <p:cNvSpPr/>
          <p:nvPr/>
        </p:nvSpPr>
        <p:spPr>
          <a:xfrm>
            <a:off x="498834" y="1618375"/>
            <a:ext cx="146304" cy="82296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A0C04DCC-0E3E-4F05-9FAC-9FA6CA4B2BAE}"/>
              </a:ext>
            </a:extLst>
          </p:cNvPr>
          <p:cNvSpPr>
            <a:spLocks noGrp="1"/>
          </p:cNvSpPr>
          <p:nvPr>
            <p:ph type="title"/>
          </p:nvPr>
        </p:nvSpPr>
        <p:spPr>
          <a:xfrm>
            <a:off x="868680" y="1709928"/>
            <a:ext cx="3099816" cy="1709928"/>
          </a:xfrm>
        </p:spPr>
        <p:txBody>
          <a:bodyPr tIns="45720" anchor="t">
            <a:normAutofit/>
          </a:bodyPr>
          <a:lstStyle>
            <a:lvl1pPr>
              <a:lnSpc>
                <a:spcPct val="100000"/>
              </a:lnSpc>
              <a:defRPr sz="3400"/>
            </a:lvl1pPr>
          </a:lstStyle>
          <a:p>
            <a:r>
              <a:rPr lang="en-US" dirty="0"/>
              <a:t>Click to edit Master title style</a:t>
            </a:r>
          </a:p>
        </p:txBody>
      </p:sp>
      <p:sp>
        <p:nvSpPr>
          <p:cNvPr id="3" name="Picture Placeholder 2">
            <a:extLst>
              <a:ext uri="{FF2B5EF4-FFF2-40B4-BE49-F238E27FC236}">
                <a16:creationId xmlns:a16="http://schemas.microsoft.com/office/drawing/2014/main" id="{EBA29649-B19F-499E-8E9A-3577EAC8F031}"/>
              </a:ext>
            </a:extLst>
          </p:cNvPr>
          <p:cNvSpPr>
            <a:spLocks noGrp="1"/>
          </p:cNvSpPr>
          <p:nvPr>
            <p:ph type="pic" idx="1"/>
          </p:nvPr>
        </p:nvSpPr>
        <p:spPr>
          <a:xfrm>
            <a:off x="4965192" y="1161288"/>
            <a:ext cx="6729984" cy="4645152"/>
          </a:xfrm>
        </p:spPr>
        <p:txBody>
          <a:bodyPr>
            <a:normAutofit/>
          </a:bodyPr>
          <a:lstStyle>
            <a:lvl1pPr marL="0" indent="0">
              <a:buNone/>
              <a:defRPr sz="28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dirty="0"/>
              <a:t>Click icon to add picture</a:t>
            </a:r>
          </a:p>
        </p:txBody>
      </p:sp>
      <p:sp>
        <p:nvSpPr>
          <p:cNvPr id="4" name="Text Placeholder 3">
            <a:extLst>
              <a:ext uri="{FF2B5EF4-FFF2-40B4-BE49-F238E27FC236}">
                <a16:creationId xmlns:a16="http://schemas.microsoft.com/office/drawing/2014/main" id="{1BC9EF2E-A8CD-41A1-B11A-0D8842797A98}"/>
              </a:ext>
            </a:extLst>
          </p:cNvPr>
          <p:cNvSpPr>
            <a:spLocks noGrp="1"/>
          </p:cNvSpPr>
          <p:nvPr>
            <p:ph type="body" sz="half" idx="2"/>
          </p:nvPr>
        </p:nvSpPr>
        <p:spPr>
          <a:xfrm>
            <a:off x="868680" y="3438144"/>
            <a:ext cx="3099816" cy="2057400"/>
          </a:xfrm>
        </p:spPr>
        <p:txBody>
          <a:bodyPr>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sp>
        <p:nvSpPr>
          <p:cNvPr id="5" name="Date Placeholder 4">
            <a:extLst>
              <a:ext uri="{FF2B5EF4-FFF2-40B4-BE49-F238E27FC236}">
                <a16:creationId xmlns:a16="http://schemas.microsoft.com/office/drawing/2014/main" id="{B44257B5-0DE0-401F-9171-E8687A97DBA7}"/>
              </a:ext>
            </a:extLst>
          </p:cNvPr>
          <p:cNvSpPr>
            <a:spLocks noGrp="1"/>
          </p:cNvSpPr>
          <p:nvPr>
            <p:ph type="dt" sz="half" idx="10"/>
          </p:nvPr>
        </p:nvSpPr>
        <p:spPr>
          <a:xfrm>
            <a:off x="868680" y="6356350"/>
            <a:ext cx="2743200" cy="365125"/>
          </a:xfrm>
        </p:spPr>
        <p:txBody>
          <a:bodyPr/>
          <a:lstStyle/>
          <a:p>
            <a:fld id="{02AC24A9-CCB6-4F8D-B8DB-C2F3692CFA5A}" type="datetimeFigureOut">
              <a:rPr lang="en-US" smtClean="0"/>
              <a:t>10/11/2023</a:t>
            </a:fld>
            <a:endParaRPr lang="en-US"/>
          </a:p>
        </p:txBody>
      </p:sp>
      <p:sp>
        <p:nvSpPr>
          <p:cNvPr id="6" name="Footer Placeholder 5">
            <a:extLst>
              <a:ext uri="{FF2B5EF4-FFF2-40B4-BE49-F238E27FC236}">
                <a16:creationId xmlns:a16="http://schemas.microsoft.com/office/drawing/2014/main" id="{788CD9AD-D667-4FD4-AA34-428AA0BCD09E}"/>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18770FB6-F273-4BA6-8B97-9835AC537871}"/>
              </a:ext>
            </a:extLst>
          </p:cNvPr>
          <p:cNvSpPr>
            <a:spLocks noGrp="1"/>
          </p:cNvSpPr>
          <p:nvPr>
            <p:ph type="sldNum" sz="quarter" idx="12"/>
          </p:nvPr>
        </p:nvSpPr>
        <p:spPr/>
        <p:txBody>
          <a:bodyPr/>
          <a:lstStyle/>
          <a:p>
            <a:fld id="{B2DC25EE-239B-4C5F-AAD1-255A7D5F1EE2}" type="slidenum">
              <a:rPr lang="en-US" smtClean="0"/>
              <a:t>‹#›</a:t>
            </a:fld>
            <a:endParaRPr lang="en-US"/>
          </a:p>
        </p:txBody>
      </p:sp>
    </p:spTree>
    <p:extLst>
      <p:ext uri="{BB962C8B-B14F-4D97-AF65-F5344CB8AC3E}">
        <p14:creationId xmlns:p14="http://schemas.microsoft.com/office/powerpoint/2010/main" val="91621290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B32C18-E430-4EC7-BD7C-99D86D012231}"/>
              </a:ext>
            </a:extLst>
          </p:cNvPr>
          <p:cNvSpPr>
            <a:spLocks noGrp="1"/>
          </p:cNvSpPr>
          <p:nvPr>
            <p:ph type="title"/>
          </p:nvPr>
        </p:nvSpPr>
        <p:spPr/>
        <p:txBody>
          <a:bodyPr/>
          <a:lstStyle/>
          <a:p>
            <a:r>
              <a:rPr lang="en-US"/>
              <a:t>Click to edit Master title style</a:t>
            </a:r>
            <a:endParaRPr lang="en-US" dirty="0"/>
          </a:p>
        </p:txBody>
      </p:sp>
      <p:sp>
        <p:nvSpPr>
          <p:cNvPr id="3" name="Vertical Text Placeholder 2">
            <a:extLst>
              <a:ext uri="{FF2B5EF4-FFF2-40B4-BE49-F238E27FC236}">
                <a16:creationId xmlns:a16="http://schemas.microsoft.com/office/drawing/2014/main" id="{8FC5012F-7119-4D94-9717-3862E1C9384E}"/>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9ED9A4A-D287-4207-9037-70DB007A1707}"/>
              </a:ext>
            </a:extLst>
          </p:cNvPr>
          <p:cNvSpPr>
            <a:spLocks noGrp="1"/>
          </p:cNvSpPr>
          <p:nvPr>
            <p:ph type="dt" sz="half" idx="10"/>
          </p:nvPr>
        </p:nvSpPr>
        <p:spPr/>
        <p:txBody>
          <a:bodyPr/>
          <a:lstStyle/>
          <a:p>
            <a:fld id="{02AC24A9-CCB6-4F8D-B8DB-C2F3692CFA5A}" type="datetimeFigureOut">
              <a:rPr lang="en-US" smtClean="0"/>
              <a:t>10/11/2023</a:t>
            </a:fld>
            <a:endParaRPr lang="en-US"/>
          </a:p>
        </p:txBody>
      </p:sp>
      <p:sp>
        <p:nvSpPr>
          <p:cNvPr id="5" name="Footer Placeholder 4">
            <a:extLst>
              <a:ext uri="{FF2B5EF4-FFF2-40B4-BE49-F238E27FC236}">
                <a16:creationId xmlns:a16="http://schemas.microsoft.com/office/drawing/2014/main" id="{61ECFCAC-80DB-43BB-B3F1-AC22BACEE36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7679730-3487-4D94-A0DC-C21684963AB3}"/>
              </a:ext>
            </a:extLst>
          </p:cNvPr>
          <p:cNvSpPr>
            <a:spLocks noGrp="1"/>
          </p:cNvSpPr>
          <p:nvPr>
            <p:ph type="sldNum" sz="quarter" idx="12"/>
          </p:nvPr>
        </p:nvSpPr>
        <p:spPr/>
        <p:txBody>
          <a:bodyPr/>
          <a:lstStyle/>
          <a:p>
            <a:fld id="{B2DC25EE-239B-4C5F-AAD1-255A7D5F1EE2}" type="slidenum">
              <a:rPr lang="en-US" smtClean="0"/>
              <a:t>‹#›</a:t>
            </a:fld>
            <a:endParaRPr lang="en-US"/>
          </a:p>
        </p:txBody>
      </p:sp>
    </p:spTree>
    <p:extLst>
      <p:ext uri="{BB962C8B-B14F-4D97-AF65-F5344CB8AC3E}">
        <p14:creationId xmlns:p14="http://schemas.microsoft.com/office/powerpoint/2010/main" val="147592206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B543C89D-929E-4CD1-BCCC-72A14C0335D6}"/>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US" dirty="0"/>
          </a:p>
        </p:txBody>
      </p:sp>
      <p:sp>
        <p:nvSpPr>
          <p:cNvPr id="3" name="Vertical Text Placeholder 2">
            <a:extLst>
              <a:ext uri="{FF2B5EF4-FFF2-40B4-BE49-F238E27FC236}">
                <a16:creationId xmlns:a16="http://schemas.microsoft.com/office/drawing/2014/main" id="{FED450EA-A577-4B76-A12F-650BEB20FD8D}"/>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1D2603B-9ACE-4FA9-805B-9B91EB63DF7D}"/>
              </a:ext>
            </a:extLst>
          </p:cNvPr>
          <p:cNvSpPr>
            <a:spLocks noGrp="1"/>
          </p:cNvSpPr>
          <p:nvPr>
            <p:ph type="dt" sz="half" idx="10"/>
          </p:nvPr>
        </p:nvSpPr>
        <p:spPr/>
        <p:txBody>
          <a:bodyPr/>
          <a:lstStyle/>
          <a:p>
            <a:fld id="{02AC24A9-CCB6-4F8D-B8DB-C2F3692CFA5A}" type="datetimeFigureOut">
              <a:rPr lang="en-US" smtClean="0"/>
              <a:t>10/11/2023</a:t>
            </a:fld>
            <a:endParaRPr lang="en-US"/>
          </a:p>
        </p:txBody>
      </p:sp>
      <p:sp>
        <p:nvSpPr>
          <p:cNvPr id="5" name="Footer Placeholder 4">
            <a:extLst>
              <a:ext uri="{FF2B5EF4-FFF2-40B4-BE49-F238E27FC236}">
                <a16:creationId xmlns:a16="http://schemas.microsoft.com/office/drawing/2014/main" id="{7ECE18AC-D6A9-4A61-885D-68E2B684A438}"/>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75197AE4-AA47-4E14-8FFE-171FAE47F49E}"/>
              </a:ext>
            </a:extLst>
          </p:cNvPr>
          <p:cNvSpPr>
            <a:spLocks noGrp="1"/>
          </p:cNvSpPr>
          <p:nvPr>
            <p:ph type="sldNum" sz="quarter" idx="12"/>
          </p:nvPr>
        </p:nvSpPr>
        <p:spPr/>
        <p:txBody>
          <a:bodyPr/>
          <a:lstStyle/>
          <a:p>
            <a:fld id="{B2DC25EE-239B-4C5F-AAD1-255A7D5F1EE2}" type="slidenum">
              <a:rPr lang="en-US" smtClean="0"/>
              <a:t>‹#›</a:t>
            </a:fld>
            <a:endParaRPr lang="en-US"/>
          </a:p>
        </p:txBody>
      </p:sp>
    </p:spTree>
    <p:extLst>
      <p:ext uri="{BB962C8B-B14F-4D97-AF65-F5344CB8AC3E}">
        <p14:creationId xmlns:p14="http://schemas.microsoft.com/office/powerpoint/2010/main" val="169162839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B325BDE-35A4-4AAD-960B-C1415864ADD9}"/>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BE459C78-0CC4-4552-93DD-49B4194D005D}"/>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06744A3C-9C54-46A6-B3EF-5B36362423EB}"/>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2AC24A9-CCB6-4F8D-B8DB-C2F3692CFA5A}" type="datetimeFigureOut">
              <a:rPr lang="en-US" smtClean="0"/>
              <a:t>10/11/2023</a:t>
            </a:fld>
            <a:endParaRPr lang="en-US"/>
          </a:p>
        </p:txBody>
      </p:sp>
      <p:sp>
        <p:nvSpPr>
          <p:cNvPr id="5" name="Footer Placeholder 4">
            <a:extLst>
              <a:ext uri="{FF2B5EF4-FFF2-40B4-BE49-F238E27FC236}">
                <a16:creationId xmlns:a16="http://schemas.microsoft.com/office/drawing/2014/main" id="{07D5A696-7B4B-4181-A961-7D66556D507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23038CB5-8F4A-401D-A3A9-B27DC15B7A81}"/>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2DC25EE-239B-4C5F-AAD1-255A7D5F1EE2}" type="slidenum">
              <a:rPr lang="en-US" smtClean="0"/>
              <a:t>‹#›</a:t>
            </a:fld>
            <a:endParaRPr lang="en-US"/>
          </a:p>
        </p:txBody>
      </p:sp>
    </p:spTree>
    <p:extLst>
      <p:ext uri="{BB962C8B-B14F-4D97-AF65-F5344CB8AC3E}">
        <p14:creationId xmlns:p14="http://schemas.microsoft.com/office/powerpoint/2010/main" val="2605349207"/>
      </p:ext>
    </p:extLst>
  </p:cSld>
  <p:clrMap bg1="lt1" tx1="dk1" bg2="lt2" tx2="dk2" accent1="accent1" accent2="accent2" accent3="accent3" accent4="accent4" accent5="accent5" accent6="accent6" hlink="hlink" folHlink="folHlink"/>
  <p:sldLayoutIdLst>
    <p:sldLayoutId id="2147483694" r:id="rId1"/>
    <p:sldLayoutId id="2147483695" r:id="rId2"/>
    <p:sldLayoutId id="2147483696" r:id="rId3"/>
    <p:sldLayoutId id="2147483697" r:id="rId4"/>
    <p:sldLayoutId id="2147483698" r:id="rId5"/>
    <p:sldLayoutId id="2147483692" r:id="rId6"/>
    <p:sldLayoutId id="2147483688" r:id="rId7"/>
    <p:sldLayoutId id="2147483689" r:id="rId8"/>
    <p:sldLayoutId id="2147483690" r:id="rId9"/>
    <p:sldLayoutId id="2147483691" r:id="rId10"/>
    <p:sldLayoutId id="2147483693"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11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11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11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11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11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xml.rels><?xml version="1.0" encoding="UTF-8" standalone="yes"?>
<Relationships xmlns="http://schemas.openxmlformats.org/package/2006/relationships"><Relationship Id="rId3" Type="http://schemas.openxmlformats.org/officeDocument/2006/relationships/notesSlide" Target="../notesSlides/notesSlide1.xml"/><Relationship Id="rId2" Type="http://schemas.openxmlformats.org/officeDocument/2006/relationships/slideLayout" Target="../slideLayouts/slideLayout2.xml"/><Relationship Id="rId1" Type="http://schemas.openxmlformats.org/officeDocument/2006/relationships/tags" Target="../tags/tag2.xml"/></Relationships>
</file>

<file path=ppt/slides/_rels/slide4.xml.rels><?xml version="1.0" encoding="UTF-8" standalone="yes"?>
<Relationships xmlns="http://schemas.openxmlformats.org/package/2006/relationships"><Relationship Id="rId3" Type="http://schemas.openxmlformats.org/officeDocument/2006/relationships/tags" Target="../tags/tag5.xml"/><Relationship Id="rId2" Type="http://schemas.openxmlformats.org/officeDocument/2006/relationships/tags" Target="../tags/tag4.xml"/><Relationship Id="rId1" Type="http://schemas.openxmlformats.org/officeDocument/2006/relationships/tags" Target="../tags/tag3.xml"/><Relationship Id="rId6" Type="http://schemas.openxmlformats.org/officeDocument/2006/relationships/image" Target="../media/image3.bmp"/><Relationship Id="rId5" Type="http://schemas.openxmlformats.org/officeDocument/2006/relationships/image" Target="../media/image2.png"/><Relationship Id="rId4"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5.xml"/><Relationship Id="rId1" Type="http://schemas.openxmlformats.org/officeDocument/2006/relationships/slideLayout" Target="../slideLayouts/slideLayout2.xml"/><Relationship Id="rId4" Type="http://schemas.openxmlformats.org/officeDocument/2006/relationships/image" Target="../media/image7.jpeg"/></Relationships>
</file>

<file path=ppt/slides/_rels/slide9.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7.xml"/><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8" name="Rectangle 8">
            <a:extLst>
              <a:ext uri="{FF2B5EF4-FFF2-40B4-BE49-F238E27FC236}">
                <a16:creationId xmlns:a16="http://schemas.microsoft.com/office/drawing/2014/main" id="{4DA4374D-F270-4C02-88D7-B751FD9BD6B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9" name="!!Rectangle">
            <a:extLst>
              <a:ext uri="{FF2B5EF4-FFF2-40B4-BE49-F238E27FC236}">
                <a16:creationId xmlns:a16="http://schemas.microsoft.com/office/drawing/2014/main" id="{1ACA2EA0-FFD3-42EC-9406-B595015ED96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venir Next LT Pro"/>
              <a:ea typeface="+mn-ea"/>
              <a:cs typeface="+mn-cs"/>
            </a:endParaRPr>
          </a:p>
        </p:txBody>
      </p:sp>
      <p:pic>
        <p:nvPicPr>
          <p:cNvPr id="100" name="Picture 3">
            <a:extLst>
              <a:ext uri="{FF2B5EF4-FFF2-40B4-BE49-F238E27FC236}">
                <a16:creationId xmlns:a16="http://schemas.microsoft.com/office/drawing/2014/main" id="{C863C6F5-EE68-7A9B-9980-C1FFB19F7A62}"/>
              </a:ext>
            </a:extLst>
          </p:cNvPr>
          <p:cNvPicPr>
            <a:picLocks noChangeAspect="1"/>
          </p:cNvPicPr>
          <p:nvPr/>
        </p:nvPicPr>
        <p:blipFill rotWithShape="1">
          <a:blip r:embed="rId2">
            <a:alphaModFix amt="60000"/>
          </a:blip>
          <a:srcRect t="9056" b="15944"/>
          <a:stretch/>
        </p:blipFill>
        <p:spPr>
          <a:xfrm>
            <a:off x="20" y="10"/>
            <a:ext cx="12191979" cy="6857989"/>
          </a:xfrm>
          <a:prstGeom prst="rect">
            <a:avLst/>
          </a:prstGeom>
        </p:spPr>
      </p:pic>
      <p:sp>
        <p:nvSpPr>
          <p:cNvPr id="101" name="Rectangle 12">
            <a:extLst>
              <a:ext uri="{FF2B5EF4-FFF2-40B4-BE49-F238E27FC236}">
                <a16:creationId xmlns:a16="http://schemas.microsoft.com/office/drawing/2014/main" id="{D5288BCE-665C-472A-8C43-664BCFA31E4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528762" y="1247775"/>
            <a:ext cx="9144000" cy="3007447"/>
          </a:xfrm>
          <a:prstGeom prst="rect">
            <a:avLst/>
          </a:prstGeom>
          <a:solidFill>
            <a:schemeClr val="bg1">
              <a:alpha val="95000"/>
            </a:schemeClr>
          </a:solidFill>
          <a:ln w="12700">
            <a:solidFill>
              <a:schemeClr val="tx2">
                <a:lumMod val="10000"/>
                <a:lumOff val="90000"/>
              </a:schemeClr>
            </a:solidFill>
          </a:ln>
          <a:effectLst>
            <a:outerShdw blurRad="50800" dist="38100" dir="2700000" algn="tl" rotWithShape="0">
              <a:schemeClr val="bg2">
                <a:lumMod val="8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8E35060F-3EFE-D8F0-86DB-D4EA2063AB50}"/>
              </a:ext>
            </a:extLst>
          </p:cNvPr>
          <p:cNvSpPr>
            <a:spLocks noGrp="1"/>
          </p:cNvSpPr>
          <p:nvPr>
            <p:ph type="ctrTitle"/>
          </p:nvPr>
        </p:nvSpPr>
        <p:spPr>
          <a:xfrm>
            <a:off x="1804988" y="1442172"/>
            <a:ext cx="8582025" cy="2177328"/>
          </a:xfrm>
        </p:spPr>
        <p:txBody>
          <a:bodyPr anchor="ctr">
            <a:normAutofit/>
          </a:bodyPr>
          <a:lstStyle/>
          <a:p>
            <a:pPr algn="ctr"/>
            <a:r>
              <a:rPr lang="en-GB" sz="7200"/>
              <a:t>Terrorism</a:t>
            </a:r>
          </a:p>
        </p:txBody>
      </p:sp>
      <p:sp>
        <p:nvSpPr>
          <p:cNvPr id="102" name="Rectangle: Rounded Corners 14">
            <a:extLst>
              <a:ext uri="{FF2B5EF4-FFF2-40B4-BE49-F238E27FC236}">
                <a16:creationId xmlns:a16="http://schemas.microsoft.com/office/drawing/2014/main" id="{46C57131-53A7-4C1A-BEA8-25F06A06AD2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487872" y="3912322"/>
            <a:ext cx="7225780" cy="685800"/>
          </a:xfrm>
          <a:prstGeom prst="roundRect">
            <a:avLst>
              <a:gd name="adj" fmla="val 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venir Next LT Pro"/>
              <a:ea typeface="+mn-ea"/>
              <a:cs typeface="+mn-cs"/>
            </a:endParaRPr>
          </a:p>
        </p:txBody>
      </p:sp>
      <p:sp>
        <p:nvSpPr>
          <p:cNvPr id="3" name="Subtitle 2">
            <a:extLst>
              <a:ext uri="{FF2B5EF4-FFF2-40B4-BE49-F238E27FC236}">
                <a16:creationId xmlns:a16="http://schemas.microsoft.com/office/drawing/2014/main" id="{7B978111-E33B-B2D7-0FE1-71C2EF5E2D7F}"/>
              </a:ext>
            </a:extLst>
          </p:cNvPr>
          <p:cNvSpPr>
            <a:spLocks noGrp="1"/>
          </p:cNvSpPr>
          <p:nvPr>
            <p:ph type="subTitle" idx="1"/>
          </p:nvPr>
        </p:nvSpPr>
        <p:spPr>
          <a:xfrm>
            <a:off x="2566988" y="3962400"/>
            <a:ext cx="7058025" cy="581025"/>
          </a:xfrm>
        </p:spPr>
        <p:txBody>
          <a:bodyPr anchor="ctr">
            <a:normAutofit/>
          </a:bodyPr>
          <a:lstStyle/>
          <a:p>
            <a:pPr algn="ctr"/>
            <a:r>
              <a:rPr lang="en-GB">
                <a:solidFill>
                  <a:srgbClr val="FFFFFF"/>
                </a:solidFill>
              </a:rPr>
              <a:t>By Andrew James</a:t>
            </a:r>
          </a:p>
        </p:txBody>
      </p:sp>
    </p:spTree>
    <p:extLst>
      <p:ext uri="{BB962C8B-B14F-4D97-AF65-F5344CB8AC3E}">
        <p14:creationId xmlns:p14="http://schemas.microsoft.com/office/powerpoint/2010/main" val="205066757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5" name="Rectangle 14">
            <a:extLst>
              <a:ext uri="{FF2B5EF4-FFF2-40B4-BE49-F238E27FC236}">
                <a16:creationId xmlns:a16="http://schemas.microsoft.com/office/drawing/2014/main" id="{B5416EBC-B41E-4F8A-BE9F-07301B682CB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6" name="Rectangle 15">
            <a:extLst>
              <a:ext uri="{FF2B5EF4-FFF2-40B4-BE49-F238E27FC236}">
                <a16:creationId xmlns:a16="http://schemas.microsoft.com/office/drawing/2014/main" id="{AFF79527-C7F1-4E06-8126-A8E8C5FEBFC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58210" y="1162033"/>
            <a:ext cx="3740740" cy="4643344"/>
          </a:xfrm>
          <a:prstGeom prst="rect">
            <a:avLst/>
          </a:prstGeom>
          <a:ln w="12700">
            <a:solidFill>
              <a:schemeClr val="tx2">
                <a:lumMod val="10000"/>
                <a:lumOff val="90000"/>
              </a:schemeClr>
            </a:solidFill>
          </a:ln>
          <a:effectLst>
            <a:outerShdw blurRad="50800" dist="38100" dir="2700000" algn="tl" rotWithShape="0">
              <a:schemeClr val="bg1">
                <a:lumMod val="8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22B31554-17DE-44B9-BB16-D700CBEEF894}"/>
              </a:ext>
            </a:extLst>
          </p:cNvPr>
          <p:cNvSpPr>
            <a:spLocks noGrp="1"/>
          </p:cNvSpPr>
          <p:nvPr>
            <p:ph type="title"/>
          </p:nvPr>
        </p:nvSpPr>
        <p:spPr>
          <a:xfrm>
            <a:off x="868680" y="1719072"/>
            <a:ext cx="3103427" cy="3520440"/>
          </a:xfrm>
        </p:spPr>
        <p:txBody>
          <a:bodyPr anchor="t">
            <a:normAutofit/>
          </a:bodyPr>
          <a:lstStyle/>
          <a:p>
            <a:r>
              <a:rPr lang="en-GB" sz="3600"/>
              <a:t>Learning Outcomes</a:t>
            </a:r>
          </a:p>
        </p:txBody>
      </p:sp>
      <p:sp>
        <p:nvSpPr>
          <p:cNvPr id="17" name="Rectangle 16">
            <a:extLst>
              <a:ext uri="{FF2B5EF4-FFF2-40B4-BE49-F238E27FC236}">
                <a16:creationId xmlns:a16="http://schemas.microsoft.com/office/drawing/2014/main" id="{55986208-8A53-4E92-9197-6B57BCCB2F3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98834" y="1618375"/>
            <a:ext cx="146304" cy="82296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aphicFrame>
        <p:nvGraphicFramePr>
          <p:cNvPr id="18" name="Content Placeholder 2">
            <a:extLst>
              <a:ext uri="{FF2B5EF4-FFF2-40B4-BE49-F238E27FC236}">
                <a16:creationId xmlns:a16="http://schemas.microsoft.com/office/drawing/2014/main" id="{EA3545A9-95B8-5369-00B3-C8574BEF4CC5}"/>
              </a:ext>
            </a:extLst>
          </p:cNvPr>
          <p:cNvGraphicFramePr>
            <a:graphicFrameLocks noGrp="1"/>
          </p:cNvGraphicFramePr>
          <p:nvPr>
            <p:ph idx="1"/>
            <p:extLst>
              <p:ext uri="{D42A27DB-BD31-4B8C-83A1-F6EECF244321}">
                <p14:modId xmlns:p14="http://schemas.microsoft.com/office/powerpoint/2010/main" val="4164266314"/>
              </p:ext>
            </p:extLst>
          </p:nvPr>
        </p:nvGraphicFramePr>
        <p:xfrm>
          <a:off x="4727448" y="640080"/>
          <a:ext cx="6967728" cy="557784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04351150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9" name="Rectangle 98">
            <a:extLst>
              <a:ext uri="{FF2B5EF4-FFF2-40B4-BE49-F238E27FC236}">
                <a16:creationId xmlns:a16="http://schemas.microsoft.com/office/drawing/2014/main" id="{8D06CE56-3881-4ADA-8CEF-D18B02C242A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857544" y="346791"/>
            <a:ext cx="146304" cy="70408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0" name="Rectangle 99">
            <a:extLst>
              <a:ext uri="{FF2B5EF4-FFF2-40B4-BE49-F238E27FC236}">
                <a16:creationId xmlns:a16="http://schemas.microsoft.com/office/drawing/2014/main" id="{79F3C543-62EC-4433-9C93-A2CD8764E9B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578652" y="4501201"/>
            <a:ext cx="11034696" cy="18288"/>
          </a:xfrm>
          <a:prstGeom prst="rect">
            <a:avLst/>
          </a:prstGeom>
          <a:solidFill>
            <a:schemeClr val="tx2">
              <a:lumMod val="25000"/>
              <a:lumOff val="75000"/>
            </a:schemeClr>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useBgFill="1">
        <p:nvSpPr>
          <p:cNvPr id="101" name="Rectangle 100">
            <a:extLst>
              <a:ext uri="{FF2B5EF4-FFF2-40B4-BE49-F238E27FC236}">
                <a16:creationId xmlns:a16="http://schemas.microsoft.com/office/drawing/2014/main" id="{FFD48BC7-DC40-47DE-87EE-9F4B6ECB9AB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02" name="Freeform: Shape 101">
            <a:extLst>
              <a:ext uri="{FF2B5EF4-FFF2-40B4-BE49-F238E27FC236}">
                <a16:creationId xmlns:a16="http://schemas.microsoft.com/office/drawing/2014/main" id="{E502BBC7-2C76-46F3-BC24-5985BC13DB8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14425" y="0"/>
            <a:ext cx="9963150" cy="6858000"/>
          </a:xfrm>
          <a:custGeom>
            <a:avLst/>
            <a:gdLst>
              <a:gd name="connsiteX0" fmla="*/ 1595771 w 9963150"/>
              <a:gd name="connsiteY0" fmla="*/ 0 h 6858000"/>
              <a:gd name="connsiteX1" fmla="*/ 8367379 w 9963150"/>
              <a:gd name="connsiteY1" fmla="*/ 0 h 6858000"/>
              <a:gd name="connsiteX2" fmla="*/ 8504080 w 9963150"/>
              <a:gd name="connsiteY2" fmla="*/ 130333 h 6858000"/>
              <a:gd name="connsiteX3" fmla="*/ 9963150 w 9963150"/>
              <a:gd name="connsiteY3" fmla="*/ 3652838 h 6858000"/>
              <a:gd name="connsiteX4" fmla="*/ 8825600 w 9963150"/>
              <a:gd name="connsiteY4" fmla="*/ 6821583 h 6858000"/>
              <a:gd name="connsiteX5" fmla="*/ 8794055 w 9963150"/>
              <a:gd name="connsiteY5" fmla="*/ 6858000 h 6858000"/>
              <a:gd name="connsiteX6" fmla="*/ 1169096 w 9963150"/>
              <a:gd name="connsiteY6" fmla="*/ 6858000 h 6858000"/>
              <a:gd name="connsiteX7" fmla="*/ 1137550 w 9963150"/>
              <a:gd name="connsiteY7" fmla="*/ 6821583 h 6858000"/>
              <a:gd name="connsiteX8" fmla="*/ 0 w 9963150"/>
              <a:gd name="connsiteY8" fmla="*/ 3652838 h 6858000"/>
              <a:gd name="connsiteX9" fmla="*/ 1459070 w 9963150"/>
              <a:gd name="connsiteY9" fmla="*/ 130333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9963150" h="6858000">
                <a:moveTo>
                  <a:pt x="1595771" y="0"/>
                </a:moveTo>
                <a:lnTo>
                  <a:pt x="8367379" y="0"/>
                </a:lnTo>
                <a:lnTo>
                  <a:pt x="8504080" y="130333"/>
                </a:lnTo>
                <a:cubicBezTo>
                  <a:pt x="9405568" y="1031820"/>
                  <a:pt x="9963150" y="2277214"/>
                  <a:pt x="9963150" y="3652838"/>
                </a:cubicBezTo>
                <a:cubicBezTo>
                  <a:pt x="9963150" y="4856509"/>
                  <a:pt x="9536251" y="5960473"/>
                  <a:pt x="8825600" y="6821583"/>
                </a:cubicBezTo>
                <a:lnTo>
                  <a:pt x="8794055" y="6858000"/>
                </a:lnTo>
                <a:lnTo>
                  <a:pt x="1169096" y="6858000"/>
                </a:lnTo>
                <a:lnTo>
                  <a:pt x="1137550" y="6821583"/>
                </a:lnTo>
                <a:cubicBezTo>
                  <a:pt x="426899" y="5960473"/>
                  <a:pt x="0" y="4856509"/>
                  <a:pt x="0" y="3652838"/>
                </a:cubicBezTo>
                <a:cubicBezTo>
                  <a:pt x="0" y="2277214"/>
                  <a:pt x="557582" y="1031820"/>
                  <a:pt x="1459070" y="130333"/>
                </a:cubicBezTo>
                <a:close/>
              </a:path>
            </a:pathLst>
          </a:custGeom>
          <a:ln w="9525">
            <a:solidFill>
              <a:schemeClr val="tx2">
                <a:lumMod val="10000"/>
                <a:lumOff val="90000"/>
              </a:schemeClr>
            </a:solidFill>
          </a:ln>
          <a:effectLst>
            <a:outerShdw blurRad="63500" sx="102000" sy="102000" algn="ctr" rotWithShape="0">
              <a:schemeClr val="bg1">
                <a:lumMod val="85000"/>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useBgFill="1">
        <p:nvSpPr>
          <p:cNvPr id="103" name="Freeform: Shape 102">
            <a:extLst>
              <a:ext uri="{FF2B5EF4-FFF2-40B4-BE49-F238E27FC236}">
                <a16:creationId xmlns:a16="http://schemas.microsoft.com/office/drawing/2014/main" id="{9C45F024-2468-4D8A-9E11-BB2B1E0A3B3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21664" y="0"/>
            <a:ext cx="9948672" cy="6858000"/>
          </a:xfrm>
          <a:custGeom>
            <a:avLst/>
            <a:gdLst>
              <a:gd name="connsiteX0" fmla="*/ 1595771 w 9963150"/>
              <a:gd name="connsiteY0" fmla="*/ 0 h 6858000"/>
              <a:gd name="connsiteX1" fmla="*/ 8367379 w 9963150"/>
              <a:gd name="connsiteY1" fmla="*/ 0 h 6858000"/>
              <a:gd name="connsiteX2" fmla="*/ 8504080 w 9963150"/>
              <a:gd name="connsiteY2" fmla="*/ 130333 h 6858000"/>
              <a:gd name="connsiteX3" fmla="*/ 9963150 w 9963150"/>
              <a:gd name="connsiteY3" fmla="*/ 3652838 h 6858000"/>
              <a:gd name="connsiteX4" fmla="*/ 8825600 w 9963150"/>
              <a:gd name="connsiteY4" fmla="*/ 6821583 h 6858000"/>
              <a:gd name="connsiteX5" fmla="*/ 8794055 w 9963150"/>
              <a:gd name="connsiteY5" fmla="*/ 6858000 h 6858000"/>
              <a:gd name="connsiteX6" fmla="*/ 1169096 w 9963150"/>
              <a:gd name="connsiteY6" fmla="*/ 6858000 h 6858000"/>
              <a:gd name="connsiteX7" fmla="*/ 1137550 w 9963150"/>
              <a:gd name="connsiteY7" fmla="*/ 6821583 h 6858000"/>
              <a:gd name="connsiteX8" fmla="*/ 0 w 9963150"/>
              <a:gd name="connsiteY8" fmla="*/ 3652838 h 6858000"/>
              <a:gd name="connsiteX9" fmla="*/ 1459070 w 9963150"/>
              <a:gd name="connsiteY9" fmla="*/ 130333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9963150" h="6858000">
                <a:moveTo>
                  <a:pt x="1595771" y="0"/>
                </a:moveTo>
                <a:lnTo>
                  <a:pt x="8367379" y="0"/>
                </a:lnTo>
                <a:lnTo>
                  <a:pt x="8504080" y="130333"/>
                </a:lnTo>
                <a:cubicBezTo>
                  <a:pt x="9405568" y="1031820"/>
                  <a:pt x="9963150" y="2277214"/>
                  <a:pt x="9963150" y="3652838"/>
                </a:cubicBezTo>
                <a:cubicBezTo>
                  <a:pt x="9963150" y="4856509"/>
                  <a:pt x="9536251" y="5960473"/>
                  <a:pt x="8825600" y="6821583"/>
                </a:cubicBezTo>
                <a:lnTo>
                  <a:pt x="8794055" y="6858000"/>
                </a:lnTo>
                <a:lnTo>
                  <a:pt x="1169096" y="6858000"/>
                </a:lnTo>
                <a:lnTo>
                  <a:pt x="1137550" y="6821583"/>
                </a:lnTo>
                <a:cubicBezTo>
                  <a:pt x="426899" y="5960473"/>
                  <a:pt x="0" y="4856509"/>
                  <a:pt x="0" y="3652838"/>
                </a:cubicBezTo>
                <a:cubicBezTo>
                  <a:pt x="0" y="2277214"/>
                  <a:pt x="557582" y="1031820"/>
                  <a:pt x="1459070" y="130333"/>
                </a:cubicBezTo>
                <a:close/>
              </a:path>
            </a:pathLst>
          </a:custGeom>
          <a:ln w="9525">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A60C125E-7084-EC8F-0C32-DA65523BF175}"/>
              </a:ext>
            </a:extLst>
          </p:cNvPr>
          <p:cNvSpPr>
            <a:spLocks noGrp="1"/>
          </p:cNvSpPr>
          <p:nvPr>
            <p:ph type="title"/>
          </p:nvPr>
        </p:nvSpPr>
        <p:spPr>
          <a:xfrm>
            <a:off x="1524003" y="1999615"/>
            <a:ext cx="9144000" cy="2764028"/>
          </a:xfrm>
        </p:spPr>
        <p:txBody>
          <a:bodyPr vert="horz" lIns="91440" tIns="45720" rIns="91440" bIns="45720" rtlCol="0" anchor="ctr">
            <a:normAutofit/>
          </a:bodyPr>
          <a:lstStyle/>
          <a:p>
            <a:pPr algn="ctr"/>
            <a:r>
              <a:rPr lang="en-US" sz="6100"/>
              <a:t>What Emotions Does Terrorism Make You Feel?</a:t>
            </a:r>
          </a:p>
        </p:txBody>
      </p:sp>
      <p:sp>
        <p:nvSpPr>
          <p:cNvPr id="98" name="Rectangle 97">
            <a:extLst>
              <a:ext uri="{FF2B5EF4-FFF2-40B4-BE49-F238E27FC236}">
                <a16:creationId xmlns:a16="http://schemas.microsoft.com/office/drawing/2014/main" id="{3629484E-3792-4B3D-89AD-7C8A1ED0E0D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718560" y="5524786"/>
            <a:ext cx="4754880" cy="2743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custDataLst>
      <p:tags r:id="rId1"/>
    </p:custDataLst>
    <p:extLst>
      <p:ext uri="{BB962C8B-B14F-4D97-AF65-F5344CB8AC3E}">
        <p14:creationId xmlns:p14="http://schemas.microsoft.com/office/powerpoint/2010/main" val="364294423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InstructionSlideTitle" descr="Joining Instructions">
            <a:extLst>
              <a:ext uri="{FF2B5EF4-FFF2-40B4-BE49-F238E27FC236}">
                <a16:creationId xmlns:a16="http://schemas.microsoft.com/office/drawing/2014/main" id="{847D3FCA-5BE9-BD06-11E4-8C9721DD0C56}"/>
              </a:ext>
            </a:extLst>
          </p:cNvPr>
          <p:cNvSpPr>
            <a:spLocks noGrp="1"/>
          </p:cNvSpPr>
          <p:nvPr>
            <p:ph type="title"/>
          </p:nvPr>
        </p:nvSpPr>
        <p:spPr>
          <a:xfrm>
            <a:off x="1115568" y="-1905000"/>
            <a:ext cx="10168128" cy="1179576"/>
          </a:xfrm>
        </p:spPr>
        <p:txBody>
          <a:bodyPr/>
          <a:lstStyle/>
          <a:p>
            <a:r>
              <a:rPr lang="en-GB"/>
              <a:t>Joining Instructions</a:t>
            </a:r>
          </a:p>
        </p:txBody>
      </p:sp>
      <p:grpSp>
        <p:nvGrpSpPr>
          <p:cNvPr id="12" name="Group 11" descr="Instructions for participating in the polling session">
            <a:extLst>
              <a:ext uri="{FF2B5EF4-FFF2-40B4-BE49-F238E27FC236}">
                <a16:creationId xmlns:a16="http://schemas.microsoft.com/office/drawing/2014/main" id="{37129236-4EC0-02F1-64B5-21F8E4B3F28E}"/>
              </a:ext>
            </a:extLst>
          </p:cNvPr>
          <p:cNvGrpSpPr/>
          <p:nvPr/>
        </p:nvGrpSpPr>
        <p:grpSpPr>
          <a:xfrm>
            <a:off x="127000" y="127000"/>
            <a:ext cx="11938000" cy="4912180"/>
            <a:chOff x="127000" y="635000"/>
            <a:chExt cx="11938000" cy="4811931"/>
          </a:xfrm>
        </p:grpSpPr>
        <p:pic>
          <p:nvPicPr>
            <p:cNvPr id="5" name="InstructionHeader" descr="Vevox">
              <a:extLst>
                <a:ext uri="{FF2B5EF4-FFF2-40B4-BE49-F238E27FC236}">
                  <a16:creationId xmlns:a16="http://schemas.microsoft.com/office/drawing/2014/main" id="{F5093F57-9668-3B2A-3356-0DCA2CB61AF4}"/>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721402" y="635000"/>
              <a:ext cx="4749196" cy="1329043"/>
            </a:xfrm>
            <a:prstGeom prst="rect">
              <a:avLst/>
            </a:prstGeom>
          </p:spPr>
        </p:pic>
        <p:sp>
          <p:nvSpPr>
            <p:cNvPr id="7" name="InstructionContentPara1">
              <a:extLst>
                <a:ext uri="{FF2B5EF4-FFF2-40B4-BE49-F238E27FC236}">
                  <a16:creationId xmlns:a16="http://schemas.microsoft.com/office/drawing/2014/main" id="{944FCE36-0189-CBF4-A318-99F46BCB42AC}"/>
                </a:ext>
              </a:extLst>
            </p:cNvPr>
            <p:cNvSpPr txBox="1"/>
            <p:nvPr>
              <p:custDataLst>
                <p:tags r:id="rId2"/>
              </p:custDataLst>
            </p:nvPr>
          </p:nvSpPr>
          <p:spPr>
            <a:xfrm>
              <a:off x="127000" y="2218043"/>
              <a:ext cx="11938000" cy="646331"/>
            </a:xfrm>
            <a:prstGeom prst="rect">
              <a:avLst/>
            </a:prstGeom>
            <a:noFill/>
          </p:spPr>
          <p:txBody>
            <a:bodyPr vert="horz" wrap="square" rtlCol="0">
              <a:normAutofit/>
            </a:bodyPr>
            <a:lstStyle/>
            <a:p>
              <a:pPr algn="ctr"/>
              <a:r>
                <a:rPr lang="en-GB" sz="3600"/>
                <a:t>Join at </a:t>
              </a:r>
              <a:r>
                <a:rPr lang="en-GB" sz="3600">
                  <a:solidFill>
                    <a:srgbClr val="00AEEF"/>
                  </a:solidFill>
                </a:rPr>
                <a:t>vevox.app</a:t>
              </a:r>
              <a:endParaRPr lang="en-GB" sz="3600" dirty="0">
                <a:solidFill>
                  <a:srgbClr val="00AEEF"/>
                </a:solidFill>
              </a:endParaRPr>
            </a:p>
          </p:txBody>
        </p:sp>
        <p:sp>
          <p:nvSpPr>
            <p:cNvPr id="8" name="InstructionContentPara2">
              <a:extLst>
                <a:ext uri="{FF2B5EF4-FFF2-40B4-BE49-F238E27FC236}">
                  <a16:creationId xmlns:a16="http://schemas.microsoft.com/office/drawing/2014/main" id="{340AD473-84B4-8A33-8A44-A4AF71C20B7D}"/>
                </a:ext>
              </a:extLst>
            </p:cNvPr>
            <p:cNvSpPr txBox="1"/>
            <p:nvPr>
              <p:custDataLst>
                <p:tags r:id="rId3"/>
              </p:custDataLst>
            </p:nvPr>
          </p:nvSpPr>
          <p:spPr>
            <a:xfrm>
              <a:off x="127000" y="3429000"/>
              <a:ext cx="11938000" cy="646331"/>
            </a:xfrm>
            <a:prstGeom prst="rect">
              <a:avLst/>
            </a:prstGeom>
            <a:noFill/>
          </p:spPr>
          <p:txBody>
            <a:bodyPr vert="horz" wrap="square" rtlCol="0">
              <a:spAutoFit/>
            </a:bodyPr>
            <a:lstStyle/>
            <a:p>
              <a:pPr algn="ctr"/>
              <a:r>
                <a:rPr lang="en-GB" sz="3600"/>
                <a:t>Or search </a:t>
              </a:r>
              <a:r>
                <a:rPr lang="en-GB" sz="3600">
                  <a:solidFill>
                    <a:srgbClr val="00AEEF"/>
                  </a:solidFill>
                </a:rPr>
                <a:t>Vevox</a:t>
              </a:r>
              <a:r>
                <a:rPr lang="en-GB" sz="3600"/>
                <a:t> in the app store</a:t>
              </a:r>
            </a:p>
          </p:txBody>
        </p:sp>
        <p:sp>
          <p:nvSpPr>
            <p:cNvPr id="9" name="InstructionContentMeetingId" descr="Session ID">
              <a:extLst>
                <a:ext uri="{FF2B5EF4-FFF2-40B4-BE49-F238E27FC236}">
                  <a16:creationId xmlns:a16="http://schemas.microsoft.com/office/drawing/2014/main" id="{7BF25D70-A4BC-5922-CFE9-01138980A3DA}"/>
                </a:ext>
              </a:extLst>
            </p:cNvPr>
            <p:cNvSpPr txBox="1"/>
            <p:nvPr/>
          </p:nvSpPr>
          <p:spPr>
            <a:xfrm>
              <a:off x="127000" y="4800600"/>
              <a:ext cx="11938000" cy="646331"/>
            </a:xfrm>
            <a:prstGeom prst="rect">
              <a:avLst/>
            </a:prstGeom>
            <a:noFill/>
          </p:spPr>
          <p:txBody>
            <a:bodyPr vert="horz" wrap="square" rtlCol="0">
              <a:normAutofit/>
            </a:bodyPr>
            <a:lstStyle/>
            <a:p>
              <a:pPr algn="ctr"/>
              <a:r>
                <a:rPr lang="en-GB" sz="3600" b="1"/>
                <a:t>ID: 142-366-362</a:t>
              </a:r>
            </a:p>
          </p:txBody>
        </p:sp>
      </p:grpSp>
      <p:pic>
        <p:nvPicPr>
          <p:cNvPr id="3" name="MeetingNumberQrCode" descr="QR code">
            <a:extLst>
              <a:ext uri="{FF2B5EF4-FFF2-40B4-BE49-F238E27FC236}">
                <a16:creationId xmlns:a16="http://schemas.microsoft.com/office/drawing/2014/main" id="{F49EE403-7C9D-EA08-5012-A533DEC6B55E}"/>
              </a:ext>
            </a:extLst>
          </p:cNvPr>
          <p:cNvPicPr>
            <a:picLocks/>
          </p:cNvPicPr>
          <p:nvPr/>
        </p:nvPicPr>
        <p:blipFill>
          <a:blip r:embed="rId6">
            <a:extLst>
              <a:ext uri="{28A0092B-C50C-407E-A947-70E740481C1C}">
                <a14:useLocalDpi xmlns:a14="http://schemas.microsoft.com/office/drawing/2010/main" val="0"/>
              </a:ext>
            </a:extLst>
          </a:blip>
          <a:stretch>
            <a:fillRect/>
          </a:stretch>
        </p:blipFill>
        <p:spPr>
          <a:xfrm>
            <a:off x="5397500" y="4923896"/>
            <a:ext cx="1397000" cy="1426104"/>
          </a:xfrm>
          <a:prstGeom prst="rect">
            <a:avLst/>
          </a:prstGeom>
        </p:spPr>
      </p:pic>
    </p:spTree>
    <p:custDataLst>
      <p:tags r:id="rId1"/>
    </p:custDataLst>
    <p:extLst>
      <p:ext uri="{BB962C8B-B14F-4D97-AF65-F5344CB8AC3E}">
        <p14:creationId xmlns:p14="http://schemas.microsoft.com/office/powerpoint/2010/main" val="395471966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C799903-48D5-4A31-A1A2-541072D9771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0" name="Freeform: Shape 9">
            <a:extLst>
              <a:ext uri="{FF2B5EF4-FFF2-40B4-BE49-F238E27FC236}">
                <a16:creationId xmlns:a16="http://schemas.microsoft.com/office/drawing/2014/main" id="{8EFFF109-FC58-4FD3-BE05-9775A1310F5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818889" cy="6858000"/>
          </a:xfrm>
          <a:custGeom>
            <a:avLst/>
            <a:gdLst>
              <a:gd name="connsiteX0" fmla="*/ 0 w 4818889"/>
              <a:gd name="connsiteY0" fmla="*/ 0 h 6858000"/>
              <a:gd name="connsiteX1" fmla="*/ 3605911 w 4818889"/>
              <a:gd name="connsiteY1" fmla="*/ 0 h 6858000"/>
              <a:gd name="connsiteX2" fmla="*/ 3668894 w 4818889"/>
              <a:gd name="connsiteY2" fmla="*/ 69271 h 6858000"/>
              <a:gd name="connsiteX3" fmla="*/ 4818889 w 4818889"/>
              <a:gd name="connsiteY3" fmla="*/ 3429000 h 6858000"/>
              <a:gd name="connsiteX4" fmla="*/ 3668894 w 4818889"/>
              <a:gd name="connsiteY4" fmla="*/ 6788730 h 6858000"/>
              <a:gd name="connsiteX5" fmla="*/ 3605911 w 4818889"/>
              <a:gd name="connsiteY5" fmla="*/ 6858000 h 6858000"/>
              <a:gd name="connsiteX6" fmla="*/ 0 w 4818889"/>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818889" h="6858000">
                <a:moveTo>
                  <a:pt x="0" y="0"/>
                </a:moveTo>
                <a:lnTo>
                  <a:pt x="3605911" y="0"/>
                </a:lnTo>
                <a:lnTo>
                  <a:pt x="3668894" y="69271"/>
                </a:lnTo>
                <a:cubicBezTo>
                  <a:pt x="4379420" y="929100"/>
                  <a:pt x="4818889" y="2116944"/>
                  <a:pt x="4818889" y="3429000"/>
                </a:cubicBezTo>
                <a:cubicBezTo>
                  <a:pt x="4818889" y="4741056"/>
                  <a:pt x="4379420" y="5928900"/>
                  <a:pt x="3668894" y="6788730"/>
                </a:cubicBezTo>
                <a:lnTo>
                  <a:pt x="3605911" y="6858000"/>
                </a:lnTo>
                <a:lnTo>
                  <a:pt x="0" y="6858000"/>
                </a:lnTo>
                <a:close/>
              </a:path>
            </a:pathLst>
          </a:custGeom>
          <a:ln w="9525">
            <a:solidFill>
              <a:schemeClr val="tx2">
                <a:lumMod val="10000"/>
                <a:lumOff val="90000"/>
              </a:schemeClr>
            </a:solidFill>
          </a:ln>
          <a:effectLst>
            <a:outerShdw blurRad="50800" dist="38100" algn="l" rotWithShape="0">
              <a:schemeClr val="bg1">
                <a:lumMod val="8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useBgFill="1">
        <p:nvSpPr>
          <p:cNvPr id="12" name="Freeform: Shape 11">
            <a:extLst>
              <a:ext uri="{FF2B5EF4-FFF2-40B4-BE49-F238E27FC236}">
                <a16:creationId xmlns:a16="http://schemas.microsoft.com/office/drawing/2014/main" id="{E1B96AD6-92A9-4273-A62B-96A1C3E0BA9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811477" cy="6858000"/>
          </a:xfrm>
          <a:custGeom>
            <a:avLst/>
            <a:gdLst>
              <a:gd name="connsiteX0" fmla="*/ 0 w 4811477"/>
              <a:gd name="connsiteY0" fmla="*/ 0 h 6858000"/>
              <a:gd name="connsiteX1" fmla="*/ 3598499 w 4811477"/>
              <a:gd name="connsiteY1" fmla="*/ 0 h 6858000"/>
              <a:gd name="connsiteX2" fmla="*/ 3661482 w 4811477"/>
              <a:gd name="connsiteY2" fmla="*/ 69271 h 6858000"/>
              <a:gd name="connsiteX3" fmla="*/ 4811477 w 4811477"/>
              <a:gd name="connsiteY3" fmla="*/ 3429000 h 6858000"/>
              <a:gd name="connsiteX4" fmla="*/ 3661482 w 4811477"/>
              <a:gd name="connsiteY4" fmla="*/ 6788730 h 6858000"/>
              <a:gd name="connsiteX5" fmla="*/ 3598499 w 4811477"/>
              <a:gd name="connsiteY5" fmla="*/ 6858000 h 6858000"/>
              <a:gd name="connsiteX6" fmla="*/ 0 w 4811477"/>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811477" h="6858000">
                <a:moveTo>
                  <a:pt x="0" y="0"/>
                </a:moveTo>
                <a:lnTo>
                  <a:pt x="3598499" y="0"/>
                </a:lnTo>
                <a:lnTo>
                  <a:pt x="3661482" y="69271"/>
                </a:lnTo>
                <a:cubicBezTo>
                  <a:pt x="4372008" y="929100"/>
                  <a:pt x="4811477" y="2116944"/>
                  <a:pt x="4811477" y="3429000"/>
                </a:cubicBezTo>
                <a:cubicBezTo>
                  <a:pt x="4811477" y="4741056"/>
                  <a:pt x="4372008" y="5928900"/>
                  <a:pt x="3661482" y="6788730"/>
                </a:cubicBezTo>
                <a:lnTo>
                  <a:pt x="3598499" y="6858000"/>
                </a:lnTo>
                <a:lnTo>
                  <a:pt x="0" y="6858000"/>
                </a:lnTo>
                <a:close/>
              </a:path>
            </a:pathLst>
          </a:custGeom>
          <a:ln w="9525">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CD190E16-8E2F-AC8B-8A81-BF6B4AEA5AF5}"/>
              </a:ext>
            </a:extLst>
          </p:cNvPr>
          <p:cNvSpPr>
            <a:spLocks noGrp="1"/>
          </p:cNvSpPr>
          <p:nvPr>
            <p:ph type="title"/>
          </p:nvPr>
        </p:nvSpPr>
        <p:spPr>
          <a:xfrm>
            <a:off x="621792" y="1161288"/>
            <a:ext cx="3602736" cy="4526280"/>
          </a:xfrm>
        </p:spPr>
        <p:txBody>
          <a:bodyPr>
            <a:normAutofit/>
          </a:bodyPr>
          <a:lstStyle/>
          <a:p>
            <a:r>
              <a:rPr lang="en-GB" dirty="0"/>
              <a:t>What </a:t>
            </a:r>
            <a:r>
              <a:rPr lang="en-GB"/>
              <a:t>Is The Definition Of </a:t>
            </a:r>
            <a:r>
              <a:rPr lang="en-GB" dirty="0"/>
              <a:t>Terrorism?</a:t>
            </a:r>
          </a:p>
        </p:txBody>
      </p:sp>
      <p:sp>
        <p:nvSpPr>
          <p:cNvPr id="14" name="Rectangle 13">
            <a:extLst>
              <a:ext uri="{FF2B5EF4-FFF2-40B4-BE49-F238E27FC236}">
                <a16:creationId xmlns:a16="http://schemas.microsoft.com/office/drawing/2014/main" id="{463EEC44-1BA3-44ED-81FC-A644B04B2A4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3102049"/>
            <a:ext cx="128016" cy="65390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 name="Content Placeholder 2">
            <a:extLst>
              <a:ext uri="{FF2B5EF4-FFF2-40B4-BE49-F238E27FC236}">
                <a16:creationId xmlns:a16="http://schemas.microsoft.com/office/drawing/2014/main" id="{56DF3C63-C78D-E8C5-48FF-7C77CC4547C6}"/>
              </a:ext>
            </a:extLst>
          </p:cNvPr>
          <p:cNvSpPr>
            <a:spLocks noGrp="1"/>
          </p:cNvSpPr>
          <p:nvPr>
            <p:ph idx="1"/>
          </p:nvPr>
        </p:nvSpPr>
        <p:spPr>
          <a:xfrm>
            <a:off x="5434149" y="932688"/>
            <a:ext cx="5916603" cy="4992624"/>
          </a:xfrm>
        </p:spPr>
        <p:txBody>
          <a:bodyPr anchor="ctr">
            <a:normAutofit/>
          </a:bodyPr>
          <a:lstStyle/>
          <a:p>
            <a:pPr marL="0" indent="0">
              <a:buNone/>
            </a:pPr>
            <a:r>
              <a:rPr lang="en-GB" sz="2000" dirty="0"/>
              <a:t>The Use or Threat of Action Which is Designed to Influence The Government, or an international Governmental Organisation or to Intimidate the Public. The Use or Threat Must Be Used for the Purpose of Advancing a Political, Religious, Racial or Ideological Cause. (Terrorism Act, 2000)</a:t>
            </a:r>
          </a:p>
          <a:p>
            <a:endParaRPr lang="en-GB" sz="2000" dirty="0"/>
          </a:p>
        </p:txBody>
      </p:sp>
    </p:spTree>
    <p:extLst>
      <p:ext uri="{BB962C8B-B14F-4D97-AF65-F5344CB8AC3E}">
        <p14:creationId xmlns:p14="http://schemas.microsoft.com/office/powerpoint/2010/main" val="20900701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38" name="Rectangle 1037">
            <a:extLst>
              <a:ext uri="{FF2B5EF4-FFF2-40B4-BE49-F238E27FC236}">
                <a16:creationId xmlns:a16="http://schemas.microsoft.com/office/drawing/2014/main" id="{50E4C519-FBE9-4ABE-A8F9-C2CBE326932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26" name="Picture 2" descr="Omagh bombing: UK government announces independent statutory inquiry - BBC  News">
            <a:extLst>
              <a:ext uri="{FF2B5EF4-FFF2-40B4-BE49-F238E27FC236}">
                <a16:creationId xmlns:a16="http://schemas.microsoft.com/office/drawing/2014/main" id="{F01FE09A-CDBF-498C-65BF-41C3E7877622}"/>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3732" r="22889"/>
          <a:stretch/>
        </p:blipFill>
        <p:spPr bwMode="auto">
          <a:xfrm>
            <a:off x="3245637" y="-1"/>
            <a:ext cx="8946363" cy="6858000"/>
          </a:xfrm>
          <a:custGeom>
            <a:avLst/>
            <a:gdLst/>
            <a:ahLst/>
            <a:cxnLst/>
            <a:rect l="l" t="t" r="r" b="b"/>
            <a:pathLst>
              <a:path w="8946363" h="6858000">
                <a:moveTo>
                  <a:pt x="0" y="0"/>
                </a:moveTo>
                <a:lnTo>
                  <a:pt x="8946363" y="0"/>
                </a:lnTo>
                <a:lnTo>
                  <a:pt x="8946363" y="6858000"/>
                </a:lnTo>
                <a:lnTo>
                  <a:pt x="1" y="6858000"/>
                </a:lnTo>
                <a:lnTo>
                  <a:pt x="60040" y="6788731"/>
                </a:lnTo>
                <a:cubicBezTo>
                  <a:pt x="770566" y="5928901"/>
                  <a:pt x="1210035" y="4741057"/>
                  <a:pt x="1210035" y="3429001"/>
                </a:cubicBezTo>
                <a:cubicBezTo>
                  <a:pt x="1210035" y="2116945"/>
                  <a:pt x="770566" y="929101"/>
                  <a:pt x="60040" y="69272"/>
                </a:cubicBezTo>
                <a:close/>
              </a:path>
            </a:pathLst>
          </a:custGeom>
          <a:noFill/>
          <a:extLst>
            <a:ext uri="{909E8E84-426E-40DD-AFC4-6F175D3DCCD1}">
              <a14:hiddenFill xmlns:a14="http://schemas.microsoft.com/office/drawing/2010/main">
                <a:solidFill>
                  <a:srgbClr val="FFFFFF"/>
                </a:solidFill>
              </a14:hiddenFill>
            </a:ext>
          </a:extLst>
        </p:spPr>
      </p:pic>
      <p:sp useBgFill="1">
        <p:nvSpPr>
          <p:cNvPr id="1040" name="Freeform: Shape 1039">
            <a:extLst>
              <a:ext uri="{FF2B5EF4-FFF2-40B4-BE49-F238E27FC236}">
                <a16:creationId xmlns:a16="http://schemas.microsoft.com/office/drawing/2014/main" id="{80EC29FB-299E-49F3-8C7B-01199632A30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4455672" cy="6858000"/>
          </a:xfrm>
          <a:custGeom>
            <a:avLst/>
            <a:gdLst>
              <a:gd name="connsiteX0" fmla="*/ 0 w 4455672"/>
              <a:gd name="connsiteY0" fmla="*/ 0 h 6858000"/>
              <a:gd name="connsiteX1" fmla="*/ 3245636 w 4455672"/>
              <a:gd name="connsiteY1" fmla="*/ 0 h 6858000"/>
              <a:gd name="connsiteX2" fmla="*/ 3305677 w 4455672"/>
              <a:gd name="connsiteY2" fmla="*/ 69272 h 6858000"/>
              <a:gd name="connsiteX3" fmla="*/ 4455672 w 4455672"/>
              <a:gd name="connsiteY3" fmla="*/ 3429001 h 6858000"/>
              <a:gd name="connsiteX4" fmla="*/ 3305677 w 4455672"/>
              <a:gd name="connsiteY4" fmla="*/ 6788731 h 6858000"/>
              <a:gd name="connsiteX5" fmla="*/ 3245638 w 4455672"/>
              <a:gd name="connsiteY5" fmla="*/ 6858000 h 6858000"/>
              <a:gd name="connsiteX6" fmla="*/ 0 w 4455672"/>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455672" h="6858000">
                <a:moveTo>
                  <a:pt x="0" y="0"/>
                </a:moveTo>
                <a:lnTo>
                  <a:pt x="3245636" y="0"/>
                </a:lnTo>
                <a:lnTo>
                  <a:pt x="3305677" y="69272"/>
                </a:lnTo>
                <a:cubicBezTo>
                  <a:pt x="4016203" y="929101"/>
                  <a:pt x="4455672" y="2116945"/>
                  <a:pt x="4455672" y="3429001"/>
                </a:cubicBezTo>
                <a:cubicBezTo>
                  <a:pt x="4455672" y="4741057"/>
                  <a:pt x="4016203" y="5928901"/>
                  <a:pt x="3305677" y="6788731"/>
                </a:cubicBezTo>
                <a:lnTo>
                  <a:pt x="3245638" y="6858000"/>
                </a:lnTo>
                <a:lnTo>
                  <a:pt x="0" y="6858000"/>
                </a:lnTo>
                <a:close/>
              </a:path>
            </a:pathLst>
          </a:custGeom>
          <a:ln w="9525">
            <a:solidFill>
              <a:schemeClr val="tx2">
                <a:lumMod val="10000"/>
                <a:lumOff val="90000"/>
              </a:schemeClr>
            </a:solidFill>
          </a:ln>
          <a:effectLst>
            <a:outerShdw blurRad="50800" dist="38100" algn="l" rotWithShape="0">
              <a:schemeClr val="bg1">
                <a:lumMod val="8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useBgFill="1">
        <p:nvSpPr>
          <p:cNvPr id="1041" name="Freeform: Shape 1040">
            <a:extLst>
              <a:ext uri="{FF2B5EF4-FFF2-40B4-BE49-F238E27FC236}">
                <a16:creationId xmlns:a16="http://schemas.microsoft.com/office/drawing/2014/main" id="{C29A2522-B27A-45C5-897B-79A1407D159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4446528" cy="6858000"/>
          </a:xfrm>
          <a:custGeom>
            <a:avLst/>
            <a:gdLst>
              <a:gd name="connsiteX0" fmla="*/ 0 w 4446528"/>
              <a:gd name="connsiteY0" fmla="*/ 0 h 6858000"/>
              <a:gd name="connsiteX1" fmla="*/ 3236492 w 4446528"/>
              <a:gd name="connsiteY1" fmla="*/ 0 h 6858000"/>
              <a:gd name="connsiteX2" fmla="*/ 3296533 w 4446528"/>
              <a:gd name="connsiteY2" fmla="*/ 69272 h 6858000"/>
              <a:gd name="connsiteX3" fmla="*/ 4446528 w 4446528"/>
              <a:gd name="connsiteY3" fmla="*/ 3429001 h 6858000"/>
              <a:gd name="connsiteX4" fmla="*/ 3296533 w 4446528"/>
              <a:gd name="connsiteY4" fmla="*/ 6788731 h 6858000"/>
              <a:gd name="connsiteX5" fmla="*/ 3236494 w 4446528"/>
              <a:gd name="connsiteY5" fmla="*/ 6858000 h 6858000"/>
              <a:gd name="connsiteX6" fmla="*/ 0 w 4446528"/>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446528" h="6858000">
                <a:moveTo>
                  <a:pt x="0" y="0"/>
                </a:moveTo>
                <a:lnTo>
                  <a:pt x="3236492" y="0"/>
                </a:lnTo>
                <a:lnTo>
                  <a:pt x="3296533" y="69272"/>
                </a:lnTo>
                <a:cubicBezTo>
                  <a:pt x="4007059" y="929101"/>
                  <a:pt x="4446528" y="2116945"/>
                  <a:pt x="4446528" y="3429001"/>
                </a:cubicBezTo>
                <a:cubicBezTo>
                  <a:pt x="4446528" y="4741057"/>
                  <a:pt x="4007059" y="5928901"/>
                  <a:pt x="3296533" y="6788731"/>
                </a:cubicBezTo>
                <a:lnTo>
                  <a:pt x="3236494" y="6858000"/>
                </a:lnTo>
                <a:lnTo>
                  <a:pt x="0" y="6858000"/>
                </a:lnTo>
                <a:close/>
              </a:path>
            </a:pathLst>
          </a:custGeom>
          <a:ln w="9525">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B9AB987A-85EC-0CEF-E12F-07DB4B76CA00}"/>
              </a:ext>
            </a:extLst>
          </p:cNvPr>
          <p:cNvSpPr>
            <a:spLocks noGrp="1"/>
          </p:cNvSpPr>
          <p:nvPr>
            <p:ph type="title"/>
          </p:nvPr>
        </p:nvSpPr>
        <p:spPr>
          <a:xfrm>
            <a:off x="371094" y="1161288"/>
            <a:ext cx="3438144" cy="1239012"/>
          </a:xfrm>
        </p:spPr>
        <p:txBody>
          <a:bodyPr anchor="ctr">
            <a:normAutofit/>
          </a:bodyPr>
          <a:lstStyle/>
          <a:p>
            <a:r>
              <a:rPr lang="en-GB" sz="2800"/>
              <a:t>Irish Republican Army (IRA)</a:t>
            </a:r>
          </a:p>
        </p:txBody>
      </p:sp>
      <p:sp>
        <p:nvSpPr>
          <p:cNvPr id="1037" name="Rectangle 1036">
            <a:extLst>
              <a:ext uri="{FF2B5EF4-FFF2-40B4-BE49-F238E27FC236}">
                <a16:creationId xmlns:a16="http://schemas.microsoft.com/office/drawing/2014/main" id="{98E79BE4-34FE-485A-98A5-92CE8F7C474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420961"/>
            <a:ext cx="128016" cy="65390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39" name="Rectangle 1038">
            <a:extLst>
              <a:ext uri="{FF2B5EF4-FFF2-40B4-BE49-F238E27FC236}">
                <a16:creationId xmlns:a16="http://schemas.microsoft.com/office/drawing/2014/main" id="{7A5F0580-5EE9-419F-96EE-B6529EF6E7D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14181" y="2443480"/>
            <a:ext cx="3383280" cy="18288"/>
          </a:xfrm>
          <a:prstGeom prst="rect">
            <a:avLst/>
          </a:prstGeom>
          <a:solidFill>
            <a:schemeClr val="tx2">
              <a:lumMod val="25000"/>
              <a:lumOff val="75000"/>
            </a:schemeClr>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 name="Content Placeholder 2">
            <a:extLst>
              <a:ext uri="{FF2B5EF4-FFF2-40B4-BE49-F238E27FC236}">
                <a16:creationId xmlns:a16="http://schemas.microsoft.com/office/drawing/2014/main" id="{115E714A-DC3B-9340-9AE6-0A3E1DFEBAB3}"/>
              </a:ext>
            </a:extLst>
          </p:cNvPr>
          <p:cNvSpPr>
            <a:spLocks noGrp="1"/>
          </p:cNvSpPr>
          <p:nvPr>
            <p:ph idx="1"/>
          </p:nvPr>
        </p:nvSpPr>
        <p:spPr>
          <a:xfrm>
            <a:off x="371094" y="2718054"/>
            <a:ext cx="3438906" cy="3207258"/>
          </a:xfrm>
        </p:spPr>
        <p:txBody>
          <a:bodyPr anchor="t">
            <a:normAutofit/>
          </a:bodyPr>
          <a:lstStyle/>
          <a:p>
            <a:r>
              <a:rPr lang="en-GB" sz="1700" dirty="0"/>
              <a:t>Created in 1969</a:t>
            </a:r>
          </a:p>
          <a:p>
            <a:r>
              <a:rPr lang="en-GB" sz="1700" dirty="0"/>
              <a:t>Wants a Free State, independent from the UK</a:t>
            </a:r>
          </a:p>
          <a:p>
            <a:r>
              <a:rPr lang="en-GB" sz="1700" dirty="0"/>
              <a:t>Main Tactics were Kidnapping, Murder and Bombing</a:t>
            </a:r>
          </a:p>
          <a:p>
            <a:r>
              <a:rPr lang="en-GB" sz="1700" dirty="0"/>
              <a:t>Notable attacks are Omagh Bombing, Birmingham Pub Bombings</a:t>
            </a:r>
          </a:p>
        </p:txBody>
      </p:sp>
    </p:spTree>
    <p:extLst>
      <p:ext uri="{BB962C8B-B14F-4D97-AF65-F5344CB8AC3E}">
        <p14:creationId xmlns:p14="http://schemas.microsoft.com/office/powerpoint/2010/main" val="15021646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055" name="Rectangle 2054">
            <a:extLst>
              <a:ext uri="{FF2B5EF4-FFF2-40B4-BE49-F238E27FC236}">
                <a16:creationId xmlns:a16="http://schemas.microsoft.com/office/drawing/2014/main" id="{8FC9BE17-9A7B-462D-AE50-3D877738730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050" name="Picture 2" descr="Munich massacre | Facts, Victims, Terrorism, &amp; History | Britannica">
            <a:extLst>
              <a:ext uri="{FF2B5EF4-FFF2-40B4-BE49-F238E27FC236}">
                <a16:creationId xmlns:a16="http://schemas.microsoft.com/office/drawing/2014/main" id="{39A89BAB-9E30-2C6A-9A61-8718F4FF7C26}"/>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r="-1" b="171"/>
          <a:stretch/>
        </p:blipFill>
        <p:spPr bwMode="auto">
          <a:xfrm>
            <a:off x="3523488" y="10"/>
            <a:ext cx="8668512" cy="6857990"/>
          </a:xfrm>
          <a:prstGeom prst="rect">
            <a:avLst/>
          </a:prstGeom>
          <a:noFill/>
          <a:extLst>
            <a:ext uri="{909E8E84-426E-40DD-AFC4-6F175D3DCCD1}">
              <a14:hiddenFill xmlns:a14="http://schemas.microsoft.com/office/drawing/2010/main">
                <a:solidFill>
                  <a:srgbClr val="FFFFFF"/>
                </a:solidFill>
              </a14:hiddenFill>
            </a:ext>
          </a:extLst>
        </p:spPr>
      </p:pic>
      <p:sp>
        <p:nvSpPr>
          <p:cNvPr id="2057" name="Rectangle 2056">
            <a:extLst>
              <a:ext uri="{FF2B5EF4-FFF2-40B4-BE49-F238E27FC236}">
                <a16:creationId xmlns:a16="http://schemas.microsoft.com/office/drawing/2014/main" id="{3EBE8569-6AEC-4B8C-8D53-2DE337CDBA6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 y="0"/>
            <a:ext cx="9756601" cy="6858000"/>
          </a:xfrm>
          <a:prstGeom prst="rect">
            <a:avLst/>
          </a:prstGeom>
          <a:gradFill>
            <a:gsLst>
              <a:gs pos="58000">
                <a:schemeClr val="bg1"/>
              </a:gs>
              <a:gs pos="35000">
                <a:schemeClr val="bg1">
                  <a:alpha val="78000"/>
                </a:schemeClr>
              </a:gs>
              <a:gs pos="19000">
                <a:schemeClr val="bg1">
                  <a:alpha val="38000"/>
                </a:schemeClr>
              </a:gs>
              <a:gs pos="0">
                <a:schemeClr val="bg1">
                  <a:alpha val="0"/>
                </a:schemeClr>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7DB27446-C449-F2A6-8DA4-2F48AD270C42}"/>
              </a:ext>
            </a:extLst>
          </p:cNvPr>
          <p:cNvSpPr>
            <a:spLocks noGrp="1"/>
          </p:cNvSpPr>
          <p:nvPr>
            <p:ph type="title"/>
          </p:nvPr>
        </p:nvSpPr>
        <p:spPr>
          <a:xfrm>
            <a:off x="371094" y="1161288"/>
            <a:ext cx="3438144" cy="1124712"/>
          </a:xfrm>
        </p:spPr>
        <p:txBody>
          <a:bodyPr anchor="b">
            <a:normAutofit/>
          </a:bodyPr>
          <a:lstStyle/>
          <a:p>
            <a:r>
              <a:rPr lang="en-GB" sz="2800"/>
              <a:t>Palestine Liberation Organisation (PLO)</a:t>
            </a:r>
          </a:p>
        </p:txBody>
      </p:sp>
      <p:sp>
        <p:nvSpPr>
          <p:cNvPr id="2059" name="Rectangle 2058">
            <a:extLst>
              <a:ext uri="{FF2B5EF4-FFF2-40B4-BE49-F238E27FC236}">
                <a16:creationId xmlns:a16="http://schemas.microsoft.com/office/drawing/2014/main" id="{55D4142C-5077-457F-A6AD-3FECFDB396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662559" y="605790"/>
            <a:ext cx="73152" cy="54864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061" name="Rectangle 2060">
            <a:extLst>
              <a:ext uri="{FF2B5EF4-FFF2-40B4-BE49-F238E27FC236}">
                <a16:creationId xmlns:a16="http://schemas.microsoft.com/office/drawing/2014/main" id="{7A5F0580-5EE9-419F-96EE-B6529EF6E7D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8244" y="2443480"/>
            <a:ext cx="3300984" cy="9144"/>
          </a:xfrm>
          <a:prstGeom prst="rect">
            <a:avLst/>
          </a:prstGeom>
          <a:solidFill>
            <a:schemeClr val="tx2">
              <a:lumMod val="25000"/>
              <a:lumOff val="75000"/>
            </a:schemeClr>
          </a:solidFill>
          <a:ln w="3175">
            <a:solidFill>
              <a:schemeClr val="tx2">
                <a:lumMod val="25000"/>
                <a:lumOff val="75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 name="Content Placeholder 2">
            <a:extLst>
              <a:ext uri="{FF2B5EF4-FFF2-40B4-BE49-F238E27FC236}">
                <a16:creationId xmlns:a16="http://schemas.microsoft.com/office/drawing/2014/main" id="{12555246-D355-33EB-260B-A04F6F3C5D79}"/>
              </a:ext>
            </a:extLst>
          </p:cNvPr>
          <p:cNvSpPr>
            <a:spLocks noGrp="1"/>
          </p:cNvSpPr>
          <p:nvPr>
            <p:ph idx="1"/>
          </p:nvPr>
        </p:nvSpPr>
        <p:spPr>
          <a:xfrm>
            <a:off x="371094" y="2718054"/>
            <a:ext cx="3438906" cy="3207258"/>
          </a:xfrm>
        </p:spPr>
        <p:txBody>
          <a:bodyPr anchor="t">
            <a:normAutofit/>
          </a:bodyPr>
          <a:lstStyle/>
          <a:p>
            <a:r>
              <a:rPr lang="en-GB" sz="1700"/>
              <a:t>First founded in 1964</a:t>
            </a:r>
          </a:p>
          <a:p>
            <a:r>
              <a:rPr lang="en-GB" sz="1700"/>
              <a:t>Wants to Create a Liberated Palestinian state within Israel</a:t>
            </a:r>
          </a:p>
          <a:p>
            <a:r>
              <a:rPr lang="en-GB" sz="1700"/>
              <a:t>Became more known for its Terrorist Attacks</a:t>
            </a:r>
          </a:p>
          <a:p>
            <a:r>
              <a:rPr lang="en-GB" sz="1700"/>
              <a:t>Notable Terror attacks include Munich Massacre and the Hijacking of Lufthansa Flight 181</a:t>
            </a:r>
          </a:p>
          <a:p>
            <a:endParaRPr lang="en-GB" sz="1700"/>
          </a:p>
        </p:txBody>
      </p:sp>
    </p:spTree>
    <p:extLst>
      <p:ext uri="{BB962C8B-B14F-4D97-AF65-F5344CB8AC3E}">
        <p14:creationId xmlns:p14="http://schemas.microsoft.com/office/powerpoint/2010/main" val="12262067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39" name="Rectangle 1038">
            <a:extLst>
              <a:ext uri="{FF2B5EF4-FFF2-40B4-BE49-F238E27FC236}">
                <a16:creationId xmlns:a16="http://schemas.microsoft.com/office/drawing/2014/main" id="{AEFEEEB5-A8A8-47EB-B4AA-2C7BD486B6E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2BFE1E7-8AE1-EC83-BF29-08BE06A6E266}"/>
              </a:ext>
            </a:extLst>
          </p:cNvPr>
          <p:cNvSpPr>
            <a:spLocks noGrp="1"/>
          </p:cNvSpPr>
          <p:nvPr>
            <p:ph type="title"/>
          </p:nvPr>
        </p:nvSpPr>
        <p:spPr>
          <a:xfrm>
            <a:off x="5332430" y="1078992"/>
            <a:ext cx="6272784" cy="1536192"/>
          </a:xfrm>
        </p:spPr>
        <p:txBody>
          <a:bodyPr anchor="b">
            <a:normAutofit/>
          </a:bodyPr>
          <a:lstStyle/>
          <a:p>
            <a:r>
              <a:rPr lang="en-GB" sz="5200"/>
              <a:t>Al-Qaeda</a:t>
            </a:r>
          </a:p>
        </p:txBody>
      </p:sp>
      <p:pic>
        <p:nvPicPr>
          <p:cNvPr id="1026" name="Picture 2" descr="Remembering the 9/11 Terrorist Attacks, 20 Years Later">
            <a:extLst>
              <a:ext uri="{FF2B5EF4-FFF2-40B4-BE49-F238E27FC236}">
                <a16:creationId xmlns:a16="http://schemas.microsoft.com/office/drawing/2014/main" id="{03220041-755D-5863-EA97-C8ABA423133A}"/>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24036" r="10304" b="-1"/>
          <a:stretch/>
        </p:blipFill>
        <p:spPr bwMode="auto">
          <a:xfrm>
            <a:off x="20" y="10"/>
            <a:ext cx="4709140" cy="4123934"/>
          </a:xfrm>
          <a:prstGeom prst="rect">
            <a:avLst/>
          </a:prstGeom>
          <a:noFill/>
          <a:extLst>
            <a:ext uri="{909E8E84-426E-40DD-AFC4-6F175D3DCCD1}">
              <a14:hiddenFill xmlns:a14="http://schemas.microsoft.com/office/drawing/2010/main">
                <a:solidFill>
                  <a:srgbClr val="FFFFFF"/>
                </a:solidFill>
              </a14:hiddenFill>
            </a:ext>
          </a:extLst>
        </p:spPr>
      </p:pic>
      <p:sp>
        <p:nvSpPr>
          <p:cNvPr id="1040" name="Rectangle 1039">
            <a:extLst>
              <a:ext uri="{FF2B5EF4-FFF2-40B4-BE49-F238E27FC236}">
                <a16:creationId xmlns:a16="http://schemas.microsoft.com/office/drawing/2014/main" id="{73698F52-1278-47FC-AC8B-E0A51620473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5570840" y="361188"/>
            <a:ext cx="73152" cy="54864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41" name="Rectangle 1040">
            <a:extLst>
              <a:ext uri="{FF2B5EF4-FFF2-40B4-BE49-F238E27FC236}">
                <a16:creationId xmlns:a16="http://schemas.microsoft.com/office/drawing/2014/main" id="{0D3F55AA-45AA-4023-BCB4-372B22732C7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330952" y="2935541"/>
            <a:ext cx="6217920" cy="18288"/>
          </a:xfrm>
          <a:prstGeom prst="rect">
            <a:avLst/>
          </a:prstGeom>
          <a:solidFill>
            <a:schemeClr val="tx2">
              <a:lumMod val="25000"/>
              <a:lumOff val="75000"/>
            </a:schemeClr>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028" name="Picture 4" descr="London bombings of 2005 | History, Facts, &amp; Map | Britannica">
            <a:extLst>
              <a:ext uri="{FF2B5EF4-FFF2-40B4-BE49-F238E27FC236}">
                <a16:creationId xmlns:a16="http://schemas.microsoft.com/office/drawing/2014/main" id="{01798739-3103-A065-D031-ACA3F1E18AB6}"/>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t="17192" r="1" b="1"/>
          <a:stretch/>
        </p:blipFill>
        <p:spPr bwMode="auto">
          <a:xfrm>
            <a:off x="20" y="4352544"/>
            <a:ext cx="4709140" cy="2505456"/>
          </a:xfrm>
          <a:prstGeom prst="rect">
            <a:avLst/>
          </a:prstGeom>
          <a:noFill/>
          <a:extLst>
            <a:ext uri="{909E8E84-426E-40DD-AFC4-6F175D3DCCD1}">
              <a14:hiddenFill xmlns:a14="http://schemas.microsoft.com/office/drawing/2010/main">
                <a:solidFill>
                  <a:srgbClr val="FFFFFF"/>
                </a:solidFill>
              </a14:hiddenFill>
            </a:ext>
          </a:extLst>
        </p:spPr>
      </p:pic>
      <p:sp>
        <p:nvSpPr>
          <p:cNvPr id="3" name="Content Placeholder 2">
            <a:extLst>
              <a:ext uri="{FF2B5EF4-FFF2-40B4-BE49-F238E27FC236}">
                <a16:creationId xmlns:a16="http://schemas.microsoft.com/office/drawing/2014/main" id="{2F42CBCD-4FD7-522E-779C-F0CB0AC60D61}"/>
              </a:ext>
            </a:extLst>
          </p:cNvPr>
          <p:cNvSpPr>
            <a:spLocks noGrp="1"/>
          </p:cNvSpPr>
          <p:nvPr>
            <p:ph idx="1"/>
          </p:nvPr>
        </p:nvSpPr>
        <p:spPr>
          <a:xfrm>
            <a:off x="5332430" y="3355848"/>
            <a:ext cx="6272784" cy="2825496"/>
          </a:xfrm>
        </p:spPr>
        <p:txBody>
          <a:bodyPr>
            <a:normAutofit/>
          </a:bodyPr>
          <a:lstStyle/>
          <a:p>
            <a:r>
              <a:rPr lang="en-GB" sz="1800"/>
              <a:t>Founded in Late 1990’s</a:t>
            </a:r>
          </a:p>
          <a:p>
            <a:r>
              <a:rPr lang="en-GB" sz="1800"/>
              <a:t>Want to Form Islamist Governments in Muslim Countries</a:t>
            </a:r>
          </a:p>
          <a:p>
            <a:r>
              <a:rPr lang="en-GB" sz="1800"/>
              <a:t>Operate across the Middle East and Africa, main was in Afghanistan</a:t>
            </a:r>
          </a:p>
          <a:p>
            <a:r>
              <a:rPr lang="en-GB" sz="1800"/>
              <a:t>Known Attacks include 9/11 and 7/7</a:t>
            </a:r>
          </a:p>
          <a:p>
            <a:endParaRPr lang="en-GB" sz="1800"/>
          </a:p>
        </p:txBody>
      </p:sp>
    </p:spTree>
    <p:extLst>
      <p:ext uri="{BB962C8B-B14F-4D97-AF65-F5344CB8AC3E}">
        <p14:creationId xmlns:p14="http://schemas.microsoft.com/office/powerpoint/2010/main" val="15314450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055" name="Rectangle 2054">
            <a:extLst>
              <a:ext uri="{FF2B5EF4-FFF2-40B4-BE49-F238E27FC236}">
                <a16:creationId xmlns:a16="http://schemas.microsoft.com/office/drawing/2014/main" id="{F94AA2BD-2E3F-4B1D-8127-5744B81153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1298EE9-5EBA-D6DB-B0E6-79AEC0AE16C5}"/>
              </a:ext>
            </a:extLst>
          </p:cNvPr>
          <p:cNvSpPr>
            <a:spLocks noGrp="1"/>
          </p:cNvSpPr>
          <p:nvPr>
            <p:ph type="title"/>
          </p:nvPr>
        </p:nvSpPr>
        <p:spPr>
          <a:xfrm>
            <a:off x="411480" y="987552"/>
            <a:ext cx="4485861" cy="1088136"/>
          </a:xfrm>
        </p:spPr>
        <p:txBody>
          <a:bodyPr anchor="b">
            <a:normAutofit/>
          </a:bodyPr>
          <a:lstStyle/>
          <a:p>
            <a:r>
              <a:rPr lang="en-GB" sz="3400"/>
              <a:t>Islamic State (IS)</a:t>
            </a:r>
          </a:p>
        </p:txBody>
      </p:sp>
      <p:sp>
        <p:nvSpPr>
          <p:cNvPr id="2057" name="Rectangle 2056">
            <a:extLst>
              <a:ext uri="{FF2B5EF4-FFF2-40B4-BE49-F238E27FC236}">
                <a16:creationId xmlns:a16="http://schemas.microsoft.com/office/drawing/2014/main" id="{4BD02261-2DC8-4AA8-9E16-7751AE89244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649223" y="387939"/>
            <a:ext cx="73152" cy="54864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059" name="Rectangle 2058">
            <a:extLst>
              <a:ext uri="{FF2B5EF4-FFF2-40B4-BE49-F238E27FC236}">
                <a16:creationId xmlns:a16="http://schemas.microsoft.com/office/drawing/2014/main" id="{3D752CF2-2291-40B5-B462-C17B174C10B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11480" y="2286000"/>
            <a:ext cx="4389120" cy="18288"/>
          </a:xfrm>
          <a:prstGeom prst="rect">
            <a:avLst/>
          </a:prstGeom>
          <a:solidFill>
            <a:schemeClr val="tx2">
              <a:lumMod val="25000"/>
              <a:lumOff val="75000"/>
            </a:schemeClr>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 name="Content Placeholder 2">
            <a:extLst>
              <a:ext uri="{FF2B5EF4-FFF2-40B4-BE49-F238E27FC236}">
                <a16:creationId xmlns:a16="http://schemas.microsoft.com/office/drawing/2014/main" id="{26AC4DEC-3016-60BC-55A6-D3B909B91FD6}"/>
              </a:ext>
            </a:extLst>
          </p:cNvPr>
          <p:cNvSpPr>
            <a:spLocks noGrp="1"/>
          </p:cNvSpPr>
          <p:nvPr>
            <p:ph idx="1"/>
          </p:nvPr>
        </p:nvSpPr>
        <p:spPr>
          <a:xfrm>
            <a:off x="411479" y="2688336"/>
            <a:ext cx="4498848" cy="3584448"/>
          </a:xfrm>
        </p:spPr>
        <p:txBody>
          <a:bodyPr anchor="t">
            <a:normAutofit/>
          </a:bodyPr>
          <a:lstStyle/>
          <a:p>
            <a:r>
              <a:rPr lang="en-GB" sz="1700"/>
              <a:t>Initially Created in 1999</a:t>
            </a:r>
          </a:p>
          <a:p>
            <a:r>
              <a:rPr lang="en-GB" sz="1700"/>
              <a:t>Operated in Iraq and Syria</a:t>
            </a:r>
          </a:p>
          <a:p>
            <a:r>
              <a:rPr lang="en-GB" sz="1700"/>
              <a:t>Wants to Create a Worldwide Islamic State</a:t>
            </a:r>
          </a:p>
          <a:p>
            <a:r>
              <a:rPr lang="en-GB" sz="1700"/>
              <a:t>Paris Attack and Manchester Arena Bombing are Some of the Memorable Attacks</a:t>
            </a:r>
          </a:p>
        </p:txBody>
      </p:sp>
      <p:pic>
        <p:nvPicPr>
          <p:cNvPr id="2050" name="Picture 2" descr="A person being carried by police officers&#10;&#10;Description automatically generated">
            <a:extLst>
              <a:ext uri="{FF2B5EF4-FFF2-40B4-BE49-F238E27FC236}">
                <a16:creationId xmlns:a16="http://schemas.microsoft.com/office/drawing/2014/main" id="{BB841E59-D3B2-069C-D0B7-04E8D47E0CF2}"/>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30544" r="12993"/>
          <a:stretch/>
        </p:blipFill>
        <p:spPr bwMode="auto">
          <a:xfrm>
            <a:off x="5308052" y="10"/>
            <a:ext cx="6883948" cy="6857990"/>
          </a:xfrm>
          <a:custGeom>
            <a:avLst/>
            <a:gdLst/>
            <a:ahLst/>
            <a:cxnLst/>
            <a:rect l="l" t="t" r="r" b="b"/>
            <a:pathLst>
              <a:path w="6883948" h="6858000">
                <a:moveTo>
                  <a:pt x="365648" y="0"/>
                </a:moveTo>
                <a:lnTo>
                  <a:pt x="6883948" y="0"/>
                </a:lnTo>
                <a:lnTo>
                  <a:pt x="6883948" y="6858000"/>
                </a:lnTo>
                <a:lnTo>
                  <a:pt x="365648" y="6858000"/>
                </a:lnTo>
                <a:lnTo>
                  <a:pt x="360213" y="6835050"/>
                </a:lnTo>
                <a:cubicBezTo>
                  <a:pt x="128263" y="5788167"/>
                  <a:pt x="0" y="4637179"/>
                  <a:pt x="0" y="3429001"/>
                </a:cubicBezTo>
                <a:cubicBezTo>
                  <a:pt x="0" y="2220824"/>
                  <a:pt x="128263" y="1069835"/>
                  <a:pt x="360213" y="22952"/>
                </a:cubicBezTo>
                <a:close/>
              </a:path>
            </a:pathLst>
          </a:custGeom>
          <a:noFill/>
          <a:effectLst>
            <a:outerShdw blurRad="50800" dist="38100" dir="10800000" algn="r" rotWithShape="0">
              <a:schemeClr val="bg1">
                <a:lumMod val="85000"/>
                <a:alpha val="30000"/>
              </a:scheme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7854621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84D8954-60D0-F88C-77F4-683301B9C561}"/>
              </a:ext>
            </a:extLst>
          </p:cNvPr>
          <p:cNvSpPr>
            <a:spLocks noGrp="1"/>
          </p:cNvSpPr>
          <p:nvPr>
            <p:ph type="title"/>
          </p:nvPr>
        </p:nvSpPr>
        <p:spPr/>
        <p:txBody>
          <a:bodyPr/>
          <a:lstStyle/>
          <a:p>
            <a:r>
              <a:rPr lang="en-GB" dirty="0"/>
              <a:t>Can Countries Be Involved In Terrorism?</a:t>
            </a:r>
          </a:p>
        </p:txBody>
      </p:sp>
      <p:graphicFrame>
        <p:nvGraphicFramePr>
          <p:cNvPr id="5" name="Content Placeholder 2">
            <a:extLst>
              <a:ext uri="{FF2B5EF4-FFF2-40B4-BE49-F238E27FC236}">
                <a16:creationId xmlns:a16="http://schemas.microsoft.com/office/drawing/2014/main" id="{5021DF84-81A2-31B1-83CE-1D804D47BDA8}"/>
              </a:ext>
            </a:extLst>
          </p:cNvPr>
          <p:cNvGraphicFramePr>
            <a:graphicFrameLocks noGrp="1"/>
          </p:cNvGraphicFramePr>
          <p:nvPr>
            <p:ph idx="1"/>
          </p:nvPr>
        </p:nvGraphicFramePr>
        <p:xfrm>
          <a:off x="1115568" y="2478024"/>
          <a:ext cx="10168128" cy="369417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411730582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8D06CE56-3881-4ADA-8CEF-D18B02C242A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857544" y="346791"/>
            <a:ext cx="146304" cy="70408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2" name="Rectangle 11">
            <a:extLst>
              <a:ext uri="{FF2B5EF4-FFF2-40B4-BE49-F238E27FC236}">
                <a16:creationId xmlns:a16="http://schemas.microsoft.com/office/drawing/2014/main" id="{79F3C543-62EC-4433-9C93-A2CD8764E9B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578652" y="4501201"/>
            <a:ext cx="11034696" cy="18288"/>
          </a:xfrm>
          <a:prstGeom prst="rect">
            <a:avLst/>
          </a:prstGeom>
          <a:solidFill>
            <a:schemeClr val="tx2">
              <a:lumMod val="25000"/>
              <a:lumOff val="75000"/>
            </a:schemeClr>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useBgFill="1">
        <p:nvSpPr>
          <p:cNvPr id="14" name="Rectangle 13">
            <a:extLst>
              <a:ext uri="{FF2B5EF4-FFF2-40B4-BE49-F238E27FC236}">
                <a16:creationId xmlns:a16="http://schemas.microsoft.com/office/drawing/2014/main" id="{68AF5748-FED8-45BA-8631-26D1D10F324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2DDF00C-3E75-3E4D-B9F7-E2334434F62F}"/>
              </a:ext>
            </a:extLst>
          </p:cNvPr>
          <p:cNvSpPr>
            <a:spLocks noGrp="1"/>
          </p:cNvSpPr>
          <p:nvPr>
            <p:ph type="title"/>
          </p:nvPr>
        </p:nvSpPr>
        <p:spPr>
          <a:xfrm>
            <a:off x="477981" y="1122363"/>
            <a:ext cx="4023360" cy="3204134"/>
          </a:xfrm>
        </p:spPr>
        <p:txBody>
          <a:bodyPr vert="horz" lIns="91440" tIns="45720" rIns="91440" bIns="45720" rtlCol="0" anchor="b">
            <a:normAutofit/>
          </a:bodyPr>
          <a:lstStyle/>
          <a:p>
            <a:r>
              <a:rPr lang="en-US" sz="4800"/>
              <a:t>Q&amp;A</a:t>
            </a:r>
          </a:p>
        </p:txBody>
      </p:sp>
      <p:sp>
        <p:nvSpPr>
          <p:cNvPr id="16" name="Rectangle 15">
            <a:extLst>
              <a:ext uri="{FF2B5EF4-FFF2-40B4-BE49-F238E27FC236}">
                <a16:creationId xmlns:a16="http://schemas.microsoft.com/office/drawing/2014/main" id="{AF2F604E-43BE-4DC3-B983-E071523364F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759921" y="346791"/>
            <a:ext cx="146304" cy="70408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8" name="Rectangle 17">
            <a:extLst>
              <a:ext uri="{FF2B5EF4-FFF2-40B4-BE49-F238E27FC236}">
                <a16:creationId xmlns:a16="http://schemas.microsoft.com/office/drawing/2014/main" id="{08C9B587-E65E-4B52-B37C-ABEBB6E8792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1029" y="4546920"/>
            <a:ext cx="4023360" cy="18288"/>
          </a:xfrm>
          <a:prstGeom prst="rect">
            <a:avLst/>
          </a:prstGeom>
          <a:solidFill>
            <a:schemeClr val="tx2">
              <a:lumMod val="25000"/>
              <a:lumOff val="75000"/>
            </a:schemeClr>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 name="Content Placeholder 4" descr="A screenshot of a qr code&#10;&#10;Description automatically generated">
            <a:extLst>
              <a:ext uri="{FF2B5EF4-FFF2-40B4-BE49-F238E27FC236}">
                <a16:creationId xmlns:a16="http://schemas.microsoft.com/office/drawing/2014/main" id="{6C27449C-F1CC-B0FC-FFAE-7F8D7EB62EA3}"/>
              </a:ext>
            </a:extLst>
          </p:cNvPr>
          <p:cNvPicPr>
            <a:picLocks noGrp="1" noChangeAspect="1"/>
          </p:cNvPicPr>
          <p:nvPr>
            <p:ph idx="1"/>
          </p:nvPr>
        </p:nvPicPr>
        <p:blipFill>
          <a:blip r:embed="rId2"/>
          <a:stretch>
            <a:fillRect/>
          </a:stretch>
        </p:blipFill>
        <p:spPr>
          <a:xfrm>
            <a:off x="5143478" y="625683"/>
            <a:ext cx="6288623" cy="5455380"/>
          </a:xfrm>
          <a:prstGeom prst="rect">
            <a:avLst/>
          </a:prstGeom>
        </p:spPr>
      </p:pic>
    </p:spTree>
    <p:extLst>
      <p:ext uri="{BB962C8B-B14F-4D97-AF65-F5344CB8AC3E}">
        <p14:creationId xmlns:p14="http://schemas.microsoft.com/office/powerpoint/2010/main" val="3094245138"/>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PRESGUID" val="5e43df53-72ed-4516-be2d-13463eb699b6"/>
</p:tagLst>
</file>

<file path=ppt/tags/tag2.xml><?xml version="1.0" encoding="utf-8"?>
<p:tagLst xmlns:a="http://schemas.openxmlformats.org/drawingml/2006/main" xmlns:r="http://schemas.openxmlformats.org/officeDocument/2006/relationships" xmlns:p="http://schemas.openxmlformats.org/presentationml/2006/main">
  <p:tag name="SLIDETYPE" val="&lt;?xml version=&quot;1.0&quot; encoding=&quot;utf-8&quot;?&gt;&lt;SlideType&gt;Question&lt;/SlideType&gt;"/>
  <p:tag name="SEQUENCECOUNT" val="&lt;?xml version=&quot;1.0&quot; encoding=&quot;utf-8&quot;?&gt;&lt;int&gt;22&lt;/int&gt;"/>
</p:tagLst>
</file>

<file path=ppt/tags/tag3.xml><?xml version="1.0" encoding="utf-8"?>
<p:tagLst xmlns:a="http://schemas.openxmlformats.org/drawingml/2006/main" xmlns:r="http://schemas.openxmlformats.org/officeDocument/2006/relationships" xmlns:p="http://schemas.openxmlformats.org/presentationml/2006/main">
  <p:tag name="INSTRUCTIONSLIDE" val="InstructionSlide"/>
</p:tagLst>
</file>

<file path=ppt/tags/tag4.xml><?xml version="1.0" encoding="utf-8"?>
<p:tagLst xmlns:a="http://schemas.openxmlformats.org/drawingml/2006/main" xmlns:r="http://schemas.openxmlformats.org/officeDocument/2006/relationships" xmlns:p="http://schemas.openxmlformats.org/presentationml/2006/main">
  <p:tag name="INSTRUCTIONCONTENTPARA1" val="InstructionContentPara1"/>
</p:tagLst>
</file>

<file path=ppt/tags/tag5.xml><?xml version="1.0" encoding="utf-8"?>
<p:tagLst xmlns:a="http://schemas.openxmlformats.org/drawingml/2006/main" xmlns:r="http://schemas.openxmlformats.org/officeDocument/2006/relationships" xmlns:p="http://schemas.openxmlformats.org/presentationml/2006/main">
  <p:tag name="INSTRUCTIONCONTENTPARA2" val="InstructionContentPara2"/>
</p:tagLst>
</file>

<file path=ppt/theme/theme1.xml><?xml version="1.0" encoding="utf-8"?>
<a:theme xmlns:a="http://schemas.openxmlformats.org/drawingml/2006/main" name="AccentBoxVTI">
  <a:themeElements>
    <a:clrScheme name="AnalogousFromRegularSeedRightStep">
      <a:dk1>
        <a:srgbClr val="000000"/>
      </a:dk1>
      <a:lt1>
        <a:srgbClr val="FFFFFF"/>
      </a:lt1>
      <a:dk2>
        <a:srgbClr val="412D24"/>
      </a:dk2>
      <a:lt2>
        <a:srgbClr val="E2E8E7"/>
      </a:lt2>
      <a:accent1>
        <a:srgbClr val="E72941"/>
      </a:accent1>
      <a:accent2>
        <a:srgbClr val="D54F17"/>
      </a:accent2>
      <a:accent3>
        <a:srgbClr val="CD9C24"/>
      </a:accent3>
      <a:accent4>
        <a:srgbClr val="9AAD13"/>
      </a:accent4>
      <a:accent5>
        <a:srgbClr val="66B721"/>
      </a:accent5>
      <a:accent6>
        <a:srgbClr val="1BBD15"/>
      </a:accent6>
      <a:hlink>
        <a:srgbClr val="309286"/>
      </a:hlink>
      <a:folHlink>
        <a:srgbClr val="7F7F7F"/>
      </a:folHlink>
    </a:clrScheme>
    <a:fontScheme name="Avenir">
      <a:majorFont>
        <a:latin typeface="Avenir Next LT Pro"/>
        <a:ea typeface=""/>
        <a:cs typeface=""/>
      </a:majorFont>
      <a:minorFont>
        <a:latin typeface="Avenir Next LT Pro"/>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AccentBoxVTI" id="{9F778A78-DC9A-453A-A82D-A75CAD503E15}" vid="{EA961113-7CC4-4569-8A6A-7BC2C1E2F401}"/>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428</TotalTime>
  <Words>1628</Words>
  <Application>Microsoft Office PowerPoint</Application>
  <PresentationFormat>Widescreen</PresentationFormat>
  <Paragraphs>117</Paragraphs>
  <Slides>11</Slides>
  <Notes>7</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11</vt:i4>
      </vt:variant>
    </vt:vector>
  </HeadingPairs>
  <TitlesOfParts>
    <vt:vector size="15" baseType="lpstr">
      <vt:lpstr>Arial</vt:lpstr>
      <vt:lpstr>Avenir Next LT Pro</vt:lpstr>
      <vt:lpstr>Calibri</vt:lpstr>
      <vt:lpstr>AccentBoxVTI</vt:lpstr>
      <vt:lpstr>Terrorism</vt:lpstr>
      <vt:lpstr>Learning Outcomes</vt:lpstr>
      <vt:lpstr>What Emotions Does Terrorism Make You Feel?</vt:lpstr>
      <vt:lpstr>Joining Instructions</vt:lpstr>
      <vt:lpstr>What Is The Definition Of Terrorism?</vt:lpstr>
      <vt:lpstr>Irish Republican Army (IRA)</vt:lpstr>
      <vt:lpstr>Palestine Liberation Organisation (PLO)</vt:lpstr>
      <vt:lpstr>Al-Qaeda</vt:lpstr>
      <vt:lpstr>Islamic State (IS)</vt:lpstr>
      <vt:lpstr>Can Countries Be Involved In Terrorism?</vt:lpstr>
      <vt:lpstr>Q&amp;A</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Terrorism</dc:title>
  <dc:creator>Andrew James</dc:creator>
  <cp:lastModifiedBy>Andrew James</cp:lastModifiedBy>
  <cp:revision>2</cp:revision>
  <dcterms:created xsi:type="dcterms:W3CDTF">2023-09-15T13:03:33Z</dcterms:created>
  <dcterms:modified xsi:type="dcterms:W3CDTF">2023-10-11T11:46:28Z</dcterms:modified>
</cp:coreProperties>
</file>