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C2ABB8-7563-4DB7-9B1B-29428249B716}" v="2" dt="2023-02-21T09:59:39.2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" userId="0c974ed1-fc60-4471-bc87-793b58cadcc1" providerId="ADAL" clId="{31C2ABB8-7563-4DB7-9B1B-29428249B716}"/>
    <pc:docChg chg="custSel addSld modSld">
      <pc:chgData name="Mike" userId="0c974ed1-fc60-4471-bc87-793b58cadcc1" providerId="ADAL" clId="{31C2ABB8-7563-4DB7-9B1B-29428249B716}" dt="2023-02-21T09:59:39.211" v="48"/>
      <pc:docMkLst>
        <pc:docMk/>
      </pc:docMkLst>
      <pc:sldChg chg="addSp new mod">
        <pc:chgData name="Mike" userId="0c974ed1-fc60-4471-bc87-793b58cadcc1" providerId="ADAL" clId="{31C2ABB8-7563-4DB7-9B1B-29428249B716}" dt="2023-02-21T09:52:40.877" v="1" actId="22"/>
        <pc:sldMkLst>
          <pc:docMk/>
          <pc:sldMk cId="2315750606" sldId="256"/>
        </pc:sldMkLst>
        <pc:picChg chg="add">
          <ac:chgData name="Mike" userId="0c974ed1-fc60-4471-bc87-793b58cadcc1" providerId="ADAL" clId="{31C2ABB8-7563-4DB7-9B1B-29428249B716}" dt="2023-02-21T09:52:40.877" v="1" actId="22"/>
          <ac:picMkLst>
            <pc:docMk/>
            <pc:sldMk cId="2315750606" sldId="256"/>
            <ac:picMk id="5" creationId="{A4491122-E6D6-50BB-028A-2F61A3CA7823}"/>
          </ac:picMkLst>
        </pc:picChg>
      </pc:sldChg>
      <pc:sldChg chg="addSp delSp modSp new mod">
        <pc:chgData name="Mike" userId="0c974ed1-fc60-4471-bc87-793b58cadcc1" providerId="ADAL" clId="{31C2ABB8-7563-4DB7-9B1B-29428249B716}" dt="2023-02-21T09:53:37.437" v="33" actId="1440"/>
        <pc:sldMkLst>
          <pc:docMk/>
          <pc:sldMk cId="3171565838" sldId="257"/>
        </pc:sldMkLst>
        <pc:spChg chg="mod">
          <ac:chgData name="Mike" userId="0c974ed1-fc60-4471-bc87-793b58cadcc1" providerId="ADAL" clId="{31C2ABB8-7563-4DB7-9B1B-29428249B716}" dt="2023-02-21T09:53:31.794" v="31" actId="20577"/>
          <ac:spMkLst>
            <pc:docMk/>
            <pc:sldMk cId="3171565838" sldId="257"/>
            <ac:spMk id="2" creationId="{4BF48A2C-0169-8A51-75D8-B2468C39EED6}"/>
          </ac:spMkLst>
        </pc:spChg>
        <pc:spChg chg="del">
          <ac:chgData name="Mike" userId="0c974ed1-fc60-4471-bc87-793b58cadcc1" providerId="ADAL" clId="{31C2ABB8-7563-4DB7-9B1B-29428249B716}" dt="2023-02-21T09:53:17.503" v="3" actId="22"/>
          <ac:spMkLst>
            <pc:docMk/>
            <pc:sldMk cId="3171565838" sldId="257"/>
            <ac:spMk id="3" creationId="{BC5CE500-1CB2-2C61-1A04-C7B693A39787}"/>
          </ac:spMkLst>
        </pc:spChg>
        <pc:picChg chg="add mod ord">
          <ac:chgData name="Mike" userId="0c974ed1-fc60-4471-bc87-793b58cadcc1" providerId="ADAL" clId="{31C2ABB8-7563-4DB7-9B1B-29428249B716}" dt="2023-02-21T09:53:37.437" v="33" actId="1440"/>
          <ac:picMkLst>
            <pc:docMk/>
            <pc:sldMk cId="3171565838" sldId="257"/>
            <ac:picMk id="5" creationId="{A4E662F9-B028-4FED-774D-41A408B1DE18}"/>
          </ac:picMkLst>
        </pc:picChg>
      </pc:sldChg>
      <pc:sldChg chg="addSp delSp modSp new mod setBg">
        <pc:chgData name="Mike" userId="0c974ed1-fc60-4471-bc87-793b58cadcc1" providerId="ADAL" clId="{31C2ABB8-7563-4DB7-9B1B-29428249B716}" dt="2023-02-21T09:54:00.442" v="37" actId="27614"/>
        <pc:sldMkLst>
          <pc:docMk/>
          <pc:sldMk cId="109117863" sldId="258"/>
        </pc:sldMkLst>
        <pc:spChg chg="del">
          <ac:chgData name="Mike" userId="0c974ed1-fc60-4471-bc87-793b58cadcc1" providerId="ADAL" clId="{31C2ABB8-7563-4DB7-9B1B-29428249B716}" dt="2023-02-21T09:53:57.233" v="36" actId="26606"/>
          <ac:spMkLst>
            <pc:docMk/>
            <pc:sldMk cId="109117863" sldId="258"/>
            <ac:spMk id="2" creationId="{B173336D-3424-FEE9-5DFC-35690E2F13D5}"/>
          </ac:spMkLst>
        </pc:spChg>
        <pc:spChg chg="del">
          <ac:chgData name="Mike" userId="0c974ed1-fc60-4471-bc87-793b58cadcc1" providerId="ADAL" clId="{31C2ABB8-7563-4DB7-9B1B-29428249B716}" dt="2023-02-21T09:53:57.233" v="36" actId="26606"/>
          <ac:spMkLst>
            <pc:docMk/>
            <pc:sldMk cId="109117863" sldId="258"/>
            <ac:spMk id="3" creationId="{FCCAFEAC-0679-835D-29B8-08C34CE75713}"/>
          </ac:spMkLst>
        </pc:spChg>
        <pc:spChg chg="add">
          <ac:chgData name="Mike" userId="0c974ed1-fc60-4471-bc87-793b58cadcc1" providerId="ADAL" clId="{31C2ABB8-7563-4DB7-9B1B-29428249B716}" dt="2023-02-21T09:53:57.233" v="36" actId="26606"/>
          <ac:spMkLst>
            <pc:docMk/>
            <pc:sldMk cId="109117863" sldId="258"/>
            <ac:spMk id="10" creationId="{32BC26D8-82FB-445E-AA49-62A77D7C1EE0}"/>
          </ac:spMkLst>
        </pc:spChg>
        <pc:spChg chg="add">
          <ac:chgData name="Mike" userId="0c974ed1-fc60-4471-bc87-793b58cadcc1" providerId="ADAL" clId="{31C2ABB8-7563-4DB7-9B1B-29428249B716}" dt="2023-02-21T09:53:57.233" v="36" actId="26606"/>
          <ac:spMkLst>
            <pc:docMk/>
            <pc:sldMk cId="109117863" sldId="258"/>
            <ac:spMk id="12" creationId="{CB44330D-EA18-4254-AA95-EB49948539B8}"/>
          </ac:spMkLst>
        </pc:spChg>
        <pc:picChg chg="add mod">
          <ac:chgData name="Mike" userId="0c974ed1-fc60-4471-bc87-793b58cadcc1" providerId="ADAL" clId="{31C2ABB8-7563-4DB7-9B1B-29428249B716}" dt="2023-02-21T09:54:00.442" v="37" actId="27614"/>
          <ac:picMkLst>
            <pc:docMk/>
            <pc:sldMk cId="109117863" sldId="258"/>
            <ac:picMk id="5" creationId="{E1E1AEBC-5007-66C9-A776-35B7DFD28751}"/>
          </ac:picMkLst>
        </pc:picChg>
      </pc:sldChg>
      <pc:sldChg chg="addSp delSp modSp new mod">
        <pc:chgData name="Mike" userId="0c974ed1-fc60-4471-bc87-793b58cadcc1" providerId="ADAL" clId="{31C2ABB8-7563-4DB7-9B1B-29428249B716}" dt="2023-02-21T09:59:39.211" v="48"/>
        <pc:sldMkLst>
          <pc:docMk/>
          <pc:sldMk cId="2095717274" sldId="259"/>
        </pc:sldMkLst>
        <pc:spChg chg="del">
          <ac:chgData name="Mike" userId="0c974ed1-fc60-4471-bc87-793b58cadcc1" providerId="ADAL" clId="{31C2ABB8-7563-4DB7-9B1B-29428249B716}" dt="2023-02-21T09:59:13.961" v="44" actId="22"/>
          <ac:spMkLst>
            <pc:docMk/>
            <pc:sldMk cId="2095717274" sldId="259"/>
            <ac:spMk id="3" creationId="{FEC38C6D-4A83-9669-721C-A9BD08571164}"/>
          </ac:spMkLst>
        </pc:spChg>
        <pc:spChg chg="add mod">
          <ac:chgData name="Mike" userId="0c974ed1-fc60-4471-bc87-793b58cadcc1" providerId="ADAL" clId="{31C2ABB8-7563-4DB7-9B1B-29428249B716}" dt="2023-02-21T09:57:50.012" v="43" actId="1076"/>
          <ac:spMkLst>
            <pc:docMk/>
            <pc:sldMk cId="2095717274" sldId="259"/>
            <ac:spMk id="5" creationId="{4A0CEC3D-955C-A410-A246-F0EE1FFBD9EB}"/>
          </ac:spMkLst>
        </pc:spChg>
        <pc:picChg chg="add mod ord">
          <ac:chgData name="Mike" userId="0c974ed1-fc60-4471-bc87-793b58cadcc1" providerId="ADAL" clId="{31C2ABB8-7563-4DB7-9B1B-29428249B716}" dt="2023-02-21T09:59:39.211" v="48"/>
          <ac:picMkLst>
            <pc:docMk/>
            <pc:sldMk cId="2095717274" sldId="259"/>
            <ac:picMk id="7" creationId="{31BDA749-7C67-807A-E15A-AF3EF5C512B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B40F3-A763-E2C8-DAAB-AE8EA281F7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C2F58A-4AE7-074B-E328-AF2DDE2FF2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24DD2B-B54A-5A7B-EFE1-65E684807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232B2-722D-035F-B14A-8A4EB2D66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836A79-3708-039D-D45B-689775401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148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80BF4-DF5A-ED62-9ECB-809D0F963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BEC4A-9B64-4267-F3D2-81FE11124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5EA47-D811-7724-0292-1AD220460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6955B2-69AB-4F6A-F151-3B68D144E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5BF571-AEB8-9350-AD66-5C08C1B96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321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5CE85-BBEC-301F-095D-71E088142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FD04BB-9F06-57B6-9FC6-F549CA5473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3D4EB-4F10-A99B-D179-B70BD687B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877813-666C-1901-6D72-141B250A3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B9ED4B-C684-2214-9487-C55D172F9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347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57454-8378-3D37-76DF-28BD4F9B8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3EA37-988E-F6AD-CF44-79A38EE959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6DFEE3-DCDC-2408-53F4-7052868EAA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0AA2DD-6CB4-7E9C-057A-2EF3A8435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420782-C42F-78D0-D767-FBBC85B3C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FE8EF0-76EE-7FAB-9A72-052CAF464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453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24886-496E-AF95-5522-8CF2B5A7D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779208-FF12-1A61-B84D-31CF66BEBA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F2A492-ED15-2F41-F37F-330654967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C2AB49-63E7-E117-2B69-DDD12C43F1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9F31BB-C332-2E63-8B84-5B4C6BA272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BEC37-4E20-1464-03B3-9E814F25A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18953C-B9C6-124D-FDD6-E41975E7C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B9C81B-9134-E9C3-5CE0-8BD324ABA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9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1A81B-4221-7059-6380-F3B2922C9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C9D88B-0C1A-73A3-A59B-4034BBC64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3D1CFC-F04A-EB76-699A-AAEB5C9F4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2B8237-452D-06FC-42A8-E930CDB2C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941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585E8F-AC21-E46B-571B-855E772B5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585D4A-F383-CAD9-B35E-64D315448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B10359-DAA3-55AE-988E-F2859290D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146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FFC2E-BC6A-D804-4C19-BCDE3DC2C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E94DC-1E9E-BA41-3D10-245A09B9C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1BBC84-6F9C-8B38-0650-E1892846B9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39BD3E-1F7F-784A-0E90-4D0123E98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78E8D1-B9F4-5BA2-0424-AF6F68FAD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612933-E686-BA8A-18CC-C71ADFFB6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697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05E14-8B4B-B3ED-59E3-1ECD19D0E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E1A701-2300-4B65-F80E-2EFB490260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D1FECB-F01D-7AC9-A16C-D11D44BA3E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201EB-1621-B813-760D-8345BFC24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D28D36-1C25-DD8C-0ACE-BCA211195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09160-927D-0791-5BFE-18E43BC9F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374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538E4-C714-B16D-C8A5-5AE255DF3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D024B1-A5F8-90C8-904B-6772628922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A13BA-79AB-FEE3-7BB6-C25A40F3D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17906-BEBD-8991-4A29-6562319EF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D0F3B-E56B-ECA1-273B-A94BE032B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33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00CBC1-AA54-604C-FCF5-6118036B2F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182FB3-92FF-1DA8-EC38-585269A054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8FD9A-235D-ADEC-5FF2-5CE227B28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AE335-22BE-DF6D-4EE3-1A7B1C08F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3CEC1-E6AE-00DE-BBC7-0DAE149D8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839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2A58F3-7EDD-8FA3-AB96-2AF3B8C84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89ED4-6E83-F8D0-E016-6E0CACBF43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7FC40-2FFE-8796-125A-F5A233982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102A2B-7443-4EA6-A774-A72503A1C98A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A3E8B-36FE-1745-A8F6-109D6E4B69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9613A-C063-0C74-D2A6-5BF51009CB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CEEF2C-445A-4B29-B393-4EA9B0AB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28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youtu.be/b43ETNYFoN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B1EE7-10DA-9F98-18C3-130ED3390AE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08DD0B-00A9-C471-166E-C19B08F31ED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491122-E6D6-50BB-028A-2F61A3CA78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892" y="0"/>
            <a:ext cx="117542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750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8A2C-0169-8A51-75D8-B2468C39E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Boston Consulting Group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4E662F9-B028-4FED-774D-41A408B1DE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3450" y="2669057"/>
            <a:ext cx="10325100" cy="117157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7156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8B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1E1AEBC-5007-66C9-A776-35B7DFD287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4311" y="643467"/>
            <a:ext cx="1008337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17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4CAB9-4FDD-1401-86A5-EA1297506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hlinkClick r:id="rId2"/>
            <a:extLst>
              <a:ext uri="{FF2B5EF4-FFF2-40B4-BE49-F238E27FC236}">
                <a16:creationId xmlns:a16="http://schemas.microsoft.com/office/drawing/2014/main" id="{31BDA749-7C67-807A-E15A-AF3EF5C512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75431" y="1147088"/>
            <a:ext cx="6596561" cy="4563824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0CEC3D-955C-A410-A246-F0EE1FFBD9EB}"/>
              </a:ext>
            </a:extLst>
          </p:cNvPr>
          <p:cNvSpPr txBox="1"/>
          <p:nvPr/>
        </p:nvSpPr>
        <p:spPr>
          <a:xfrm>
            <a:off x="722014" y="5926961"/>
            <a:ext cx="32705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https://youtu.be/b43ETNYFoNU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95717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10</Words>
  <Application>Microsoft Office PowerPoint</Application>
  <PresentationFormat>Widescreen</PresentationFormat>
  <Paragraphs>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Boston Consulting Group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1</cp:revision>
  <dcterms:created xsi:type="dcterms:W3CDTF">2023-02-21T09:52:20Z</dcterms:created>
  <dcterms:modified xsi:type="dcterms:W3CDTF">2023-02-21T09:59:49Z</dcterms:modified>
</cp:coreProperties>
</file>