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49" r:id="rId2"/>
    <p:sldId id="2552" r:id="rId3"/>
    <p:sldId id="2554" r:id="rId4"/>
    <p:sldId id="2553" r:id="rId5"/>
    <p:sldId id="2548" r:id="rId6"/>
    <p:sldId id="2558" r:id="rId7"/>
    <p:sldId id="2551" r:id="rId8"/>
    <p:sldId id="271" r:id="rId9"/>
    <p:sldId id="2563" r:id="rId10"/>
    <p:sldId id="272" r:id="rId11"/>
    <p:sldId id="2561" r:id="rId12"/>
    <p:sldId id="2562" r:id="rId13"/>
    <p:sldId id="25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94903A-C8A2-467E-BB07-772DDD1461E8}" v="1" dt="2022-10-18T10:02:22.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en Asenov" userId="24ebe2d6363b1a5d" providerId="LiveId" clId="{4094903A-C8A2-467E-BB07-772DDD1461E8}"/>
    <pc:docChg chg="custSel modSld">
      <pc:chgData name="Asen Asenov" userId="24ebe2d6363b1a5d" providerId="LiveId" clId="{4094903A-C8A2-467E-BB07-772DDD1461E8}" dt="2022-10-18T10:19:26.951" v="6" actId="20577"/>
      <pc:docMkLst>
        <pc:docMk/>
      </pc:docMkLst>
      <pc:sldChg chg="modSp mod">
        <pc:chgData name="Asen Asenov" userId="24ebe2d6363b1a5d" providerId="LiveId" clId="{4094903A-C8A2-467E-BB07-772DDD1461E8}" dt="2022-10-18T10:02:22.729" v="2"/>
        <pc:sldMkLst>
          <pc:docMk/>
          <pc:sldMk cId="0" sldId="271"/>
        </pc:sldMkLst>
        <pc:spChg chg="mod">
          <ac:chgData name="Asen Asenov" userId="24ebe2d6363b1a5d" providerId="LiveId" clId="{4094903A-C8A2-467E-BB07-772DDD1461E8}" dt="2022-10-18T09:32:53.210" v="1" actId="27636"/>
          <ac:spMkLst>
            <pc:docMk/>
            <pc:sldMk cId="0" sldId="271"/>
            <ac:spMk id="2" creationId="{24A44A3F-C86B-DEE4-CEA3-85F0315BF876}"/>
          </ac:spMkLst>
        </pc:spChg>
        <pc:spChg chg="mod">
          <ac:chgData name="Asen Asenov" userId="24ebe2d6363b1a5d" providerId="LiveId" clId="{4094903A-C8A2-467E-BB07-772DDD1461E8}" dt="2022-10-18T10:02:22.729" v="2"/>
          <ac:spMkLst>
            <pc:docMk/>
            <pc:sldMk cId="0" sldId="271"/>
            <ac:spMk id="5" creationId="{0D578998-750A-D1F6-FF6F-F4EFF791ABAE}"/>
          </ac:spMkLst>
        </pc:spChg>
      </pc:sldChg>
      <pc:sldChg chg="modSp mod">
        <pc:chgData name="Asen Asenov" userId="24ebe2d6363b1a5d" providerId="LiveId" clId="{4094903A-C8A2-467E-BB07-772DDD1461E8}" dt="2022-10-18T10:19:26.951" v="6" actId="20577"/>
        <pc:sldMkLst>
          <pc:docMk/>
          <pc:sldMk cId="0" sldId="2548"/>
        </pc:sldMkLst>
        <pc:spChg chg="mod">
          <ac:chgData name="Asen Asenov" userId="24ebe2d6363b1a5d" providerId="LiveId" clId="{4094903A-C8A2-467E-BB07-772DDD1461E8}" dt="2022-10-18T09:32:53.179" v="0" actId="27636"/>
          <ac:spMkLst>
            <pc:docMk/>
            <pc:sldMk cId="0" sldId="2548"/>
            <ac:spMk id="2" creationId="{16D924A0-BA0E-2411-DDF3-B4EF79D8E5E0}"/>
          </ac:spMkLst>
        </pc:spChg>
        <pc:spChg chg="mod">
          <ac:chgData name="Asen Asenov" userId="24ebe2d6363b1a5d" providerId="LiveId" clId="{4094903A-C8A2-467E-BB07-772DDD1461E8}" dt="2022-10-18T10:19:26.951" v="6" actId="20577"/>
          <ac:spMkLst>
            <pc:docMk/>
            <pc:sldMk cId="0" sldId="2548"/>
            <ac:spMk id="5" creationId="{915CFBA8-A608-3798-5303-5608DA0A8CB7}"/>
          </ac:spMkLst>
        </pc:spChg>
      </pc:sldChg>
      <pc:sldChg chg="modSp">
        <pc:chgData name="Asen Asenov" userId="24ebe2d6363b1a5d" providerId="LiveId" clId="{4094903A-C8A2-467E-BB07-772DDD1461E8}" dt="2022-10-18T10:13:16.363" v="3"/>
        <pc:sldMkLst>
          <pc:docMk/>
          <pc:sldMk cId="0" sldId="2563"/>
        </pc:sldMkLst>
        <pc:spChg chg="mod">
          <ac:chgData name="Asen Asenov" userId="24ebe2d6363b1a5d" providerId="LiveId" clId="{4094903A-C8A2-467E-BB07-772DDD1461E8}" dt="2022-10-18T10:13:16.363" v="3"/>
          <ac:spMkLst>
            <pc:docMk/>
            <pc:sldMk cId="0" sldId="2563"/>
            <ac:spMk id="3" creationId="{AA9477AB-E817-4F55-4A70-1E4240D236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9F2C129-34D5-ED15-4C5E-10464422D53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Footer Placeholder 3">
            <a:extLst>
              <a:ext uri="{FF2B5EF4-FFF2-40B4-BE49-F238E27FC236}">
                <a16:creationId xmlns:a16="http://schemas.microsoft.com/office/drawing/2014/main" id="{55545B5E-72C5-616B-B1A7-A528D40F8FA4}"/>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4" name="Slide Number Placeholder 4">
            <a:extLst>
              <a:ext uri="{FF2B5EF4-FFF2-40B4-BE49-F238E27FC236}">
                <a16:creationId xmlns:a16="http://schemas.microsoft.com/office/drawing/2014/main" id="{63AABB3F-1814-1F74-8C38-133B5F14076B}"/>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B3045FC-A77D-4FDA-95EA-304266E249F0}" type="slidenum">
              <a:t>‹#›</a:t>
            </a:fld>
            <a:endParaRPr lang="en-GB" sz="1200" b="0" i="0" u="none" strike="noStrike" kern="1200" cap="none" spc="0" baseline="0">
              <a:solidFill>
                <a:srgbClr val="000000"/>
              </a:solidFill>
              <a:uFillTx/>
              <a:latin typeface="Calibri"/>
            </a:endParaRPr>
          </a:p>
        </p:txBody>
      </p:sp>
      <p:sp>
        <p:nvSpPr>
          <p:cNvPr id="5" name="Date Placeholder 2">
            <a:extLst>
              <a:ext uri="{FF2B5EF4-FFF2-40B4-BE49-F238E27FC236}">
                <a16:creationId xmlns:a16="http://schemas.microsoft.com/office/drawing/2014/main" id="{F3164D29-FD75-8B32-AF86-6FDA88E73E41}"/>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4A23D67-EAE0-40FE-973E-3C0996605A3B}"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18/10/2022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42170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46E403-5030-60BF-8ADE-283E7821F06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4D88154D-E3CC-4001-2880-6F9A33B687A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152B25F-C4D2-4258-8C32-3AE6C55F38F4}" type="datetime1">
              <a:rPr lang="en-GB"/>
              <a:pPr lvl="0"/>
              <a:t>18/10/2022</a:t>
            </a:fld>
            <a:endParaRPr lang="en-GB"/>
          </a:p>
        </p:txBody>
      </p:sp>
      <p:sp>
        <p:nvSpPr>
          <p:cNvPr id="4" name="Slide Image Placeholder 3">
            <a:extLst>
              <a:ext uri="{FF2B5EF4-FFF2-40B4-BE49-F238E27FC236}">
                <a16:creationId xmlns:a16="http://schemas.microsoft.com/office/drawing/2014/main" id="{CB3528E5-B1B9-B2EE-A06C-0D901628F17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84F649E-9678-DD7A-39D6-325F13E74D3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D6B9A0CE-CC6E-EEF4-5DE1-3C8648AFE49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5971873-181D-B1A4-ECD8-26A12ECBC5D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CC378CE-2890-40F9-A6D1-00148E531B77}" type="slidenum">
              <a:t>‹#›</a:t>
            </a:fld>
            <a:endParaRPr lang="en-GB"/>
          </a:p>
        </p:txBody>
      </p:sp>
    </p:spTree>
    <p:extLst>
      <p:ext uri="{BB962C8B-B14F-4D97-AF65-F5344CB8AC3E}">
        <p14:creationId xmlns:p14="http://schemas.microsoft.com/office/powerpoint/2010/main" val="183287399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B08E80-676A-996C-37EF-78EDF9A556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9C5DD8-1F17-F495-5500-2907EEBED44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CB52DB4-680A-4317-7DAC-E962BAF51E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05C1344-0603-4ACD-8EEB-3F996EC3FD83}"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C94B7-1428-BE4D-8429-4C36C70786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391C46-3B13-E9CA-450F-3F75989BC78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F18D9B1-F98C-79BB-DA18-EAA7A10C3D6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99B676-94CD-467F-9735-F6CFCC08412E}"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A28EC7-69D8-D42B-12E3-88539F2023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2237C5-AB73-DA4B-38D4-6ACDEAC1515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A000E2-ED70-ECAA-4DB5-BD5D96C3DB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24FD7C-D564-4DD9-BF73-129E9087661E}"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C872E6-71E6-D6ED-8A74-198628CD09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EA0C62-F4C9-FBE8-6FDE-00BC5C45B5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598F51B-1CF5-CA1F-DAFC-6F5D1405EFB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6AB86EB-4748-4C8C-B1D9-07DD64CBC895}"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4F3B33-6200-6A06-3B4B-DECB11EA792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CDF9A8A-B502-F7D1-AD88-1200A3EAF96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70F717B-C533-128F-8785-F8E98F78805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CA92246-DF45-4490-9F29-784793B4F1C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C3DA71-23DD-BDD9-33C4-5E8F829DC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42BECB-6F49-7CEA-1479-8725E52A9EB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E137B56-8417-4083-9482-5ECA7C3F6CB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52B779-0FF6-40FC-8542-94595FBCFC2F}"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667CD3-290C-8C38-AEC6-9FEE470229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F02402-E50F-3A39-B5D2-28C0513A564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D5CB962-7EE1-E5E9-F687-8CFB3CEF05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28868E7-B9AE-40A8-A0C4-AF836D282C0E}"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8C7D2F-A8AF-92CB-8328-FBAEE46222B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B497963-A881-5E5B-33F9-6A46A7B0093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528CA28-DAEA-26C4-0EE3-5CF2CED077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A385AF7-3336-4A0D-9C7E-A85B58FFB501}"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88EE18-38D1-F75B-CA5E-DCC08BD834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994C6F-9D33-3010-0F88-BCA43F88F34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360B8E3-7522-FEF1-DE94-F672F1C7EAB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B1CECB4-5E2E-45F2-8457-880BD713B875}"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1055B7-45E2-942D-3EF7-1D308309EA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444C55-C8AA-1FB8-E926-741195DF907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A114BE5-688C-7ED6-6390-2C436A9BD88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3E1260-8460-4B51-9E00-93BC51CB92AC}"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rgbClr val="000000"/>
        </a:solidFill>
        <a:effectLst/>
      </p:bgPr>
    </p:bg>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1E49882-0513-B42E-BFB8-A9B105178E6D}"/>
              </a:ext>
            </a:extLst>
          </p:cNvPr>
          <p:cNvSpPr txBox="1">
            <a:spLocks noGrp="1"/>
          </p:cNvSpPr>
          <p:nvPr>
            <p:ph type="dt" sz="half" idx="7"/>
          </p:nvPr>
        </p:nvSpPr>
        <p:spPr/>
        <p:txBody>
          <a:bodyPr/>
          <a:lstStyle>
            <a:lvl1pPr>
              <a:defRPr/>
            </a:lvl1pPr>
          </a:lstStyle>
          <a:p>
            <a:pPr lvl="0"/>
            <a:fld id="{D0A8A6F9-FC64-4135-9EC9-F7FE70657982}" type="datetime1">
              <a:rPr lang="en-GB"/>
              <a:pPr lvl="0"/>
              <a:t>18/10/2022</a:t>
            </a:fld>
            <a:endParaRPr lang="en-GB"/>
          </a:p>
        </p:txBody>
      </p:sp>
      <p:sp>
        <p:nvSpPr>
          <p:cNvPr id="3" name="Footer Placeholder 4">
            <a:extLst>
              <a:ext uri="{FF2B5EF4-FFF2-40B4-BE49-F238E27FC236}">
                <a16:creationId xmlns:a16="http://schemas.microsoft.com/office/drawing/2014/main" id="{9523C157-7D37-7183-0975-1BC279943ECE}"/>
              </a:ext>
            </a:extLst>
          </p:cNvPr>
          <p:cNvSpPr txBox="1">
            <a:spLocks noGrp="1"/>
          </p:cNvSpPr>
          <p:nvPr>
            <p:ph type="ftr" sz="quarter" idx="9"/>
          </p:nvPr>
        </p:nvSpPr>
        <p:spPr/>
        <p:txBody>
          <a:bodyPr/>
          <a:lstStyle>
            <a:lvl1pPr>
              <a:defRPr/>
            </a:lvl1pPr>
          </a:lstStyle>
          <a:p>
            <a:pPr lvl="0"/>
            <a:endParaRPr lang="en-GB"/>
          </a:p>
        </p:txBody>
      </p:sp>
      <p:sp>
        <p:nvSpPr>
          <p:cNvPr id="4" name="Slide Number Placeholder 5">
            <a:extLst>
              <a:ext uri="{FF2B5EF4-FFF2-40B4-BE49-F238E27FC236}">
                <a16:creationId xmlns:a16="http://schemas.microsoft.com/office/drawing/2014/main" id="{E2795989-855A-E5B6-9102-8A086D1BC8A8}"/>
              </a:ext>
            </a:extLst>
          </p:cNvPr>
          <p:cNvSpPr txBox="1">
            <a:spLocks noGrp="1"/>
          </p:cNvSpPr>
          <p:nvPr>
            <p:ph type="sldNum" sz="quarter" idx="8"/>
          </p:nvPr>
        </p:nvSpPr>
        <p:spPr/>
        <p:txBody>
          <a:bodyPr/>
          <a:lstStyle>
            <a:lvl1pPr>
              <a:defRPr/>
            </a:lvl1pPr>
          </a:lstStyle>
          <a:p>
            <a:pPr lvl="0"/>
            <a:fld id="{E47E9B58-A6AD-492A-B010-0049DB5ACEDF}" type="slidenum">
              <a:t>‹#›</a:t>
            </a:fld>
            <a:endParaRPr lang="en-GB"/>
          </a:p>
        </p:txBody>
      </p:sp>
      <p:sp>
        <p:nvSpPr>
          <p:cNvPr id="5" name="Title 1">
            <a:extLst>
              <a:ext uri="{FF2B5EF4-FFF2-40B4-BE49-F238E27FC236}">
                <a16:creationId xmlns:a16="http://schemas.microsoft.com/office/drawing/2014/main" id="{531D190B-85AF-E37C-5359-D71E20CF0000}"/>
              </a:ext>
            </a:extLst>
          </p:cNvPr>
          <p:cNvSpPr txBox="1">
            <a:spLocks noGrp="1"/>
          </p:cNvSpPr>
          <p:nvPr>
            <p:ph type="title"/>
          </p:nvPr>
        </p:nvSpPr>
        <p:spPr>
          <a:xfrm>
            <a:off x="1058664" y="854534"/>
            <a:ext cx="4567610" cy="3566160"/>
          </a:xfrm>
        </p:spPr>
        <p:txBody>
          <a:bodyPr/>
          <a:lstStyle>
            <a:lvl1pPr>
              <a:defRPr sz="5400">
                <a:solidFill>
                  <a:srgbClr val="FFFFFF"/>
                </a:solidFill>
              </a:defRPr>
            </a:lvl1pPr>
          </a:lstStyle>
          <a:p>
            <a:pPr lvl="0"/>
            <a:r>
              <a:rPr lang="en-GB"/>
              <a:t>Click to edit Master title style</a:t>
            </a:r>
          </a:p>
        </p:txBody>
      </p:sp>
      <p:sp>
        <p:nvSpPr>
          <p:cNvPr id="6" name="Subtitle 2">
            <a:extLst>
              <a:ext uri="{FF2B5EF4-FFF2-40B4-BE49-F238E27FC236}">
                <a16:creationId xmlns:a16="http://schemas.microsoft.com/office/drawing/2014/main" id="{F1B27D0E-86FE-27BC-3832-22B52C7D899B}"/>
              </a:ext>
            </a:extLst>
          </p:cNvPr>
          <p:cNvSpPr txBox="1">
            <a:spLocks noGrp="1"/>
          </p:cNvSpPr>
          <p:nvPr>
            <p:ph type="subTitle" idx="4294967295"/>
          </p:nvPr>
        </p:nvSpPr>
        <p:spPr>
          <a:xfrm>
            <a:off x="1061435" y="4429838"/>
            <a:ext cx="4567610" cy="1143000"/>
          </a:xfrm>
        </p:spPr>
        <p:txBody>
          <a:bodyPr lIns="91440" rIns="91440"/>
          <a:lstStyle>
            <a:lvl1pPr marL="0" indent="0">
              <a:buNone/>
              <a:defRPr sz="1600" cap="all" spc="200">
                <a:solidFill>
                  <a:srgbClr val="FFFFFF"/>
                </a:solidFill>
              </a:defRPr>
            </a:lvl1pPr>
          </a:lstStyle>
          <a:p>
            <a:pPr lvl="0"/>
            <a:r>
              <a:rPr lang="en-GB"/>
              <a:t>Click to edit subtitle</a:t>
            </a:r>
          </a:p>
        </p:txBody>
      </p:sp>
      <p:sp>
        <p:nvSpPr>
          <p:cNvPr id="7" name="Picture Placeholder 11">
            <a:extLst>
              <a:ext uri="{FF2B5EF4-FFF2-40B4-BE49-F238E27FC236}">
                <a16:creationId xmlns:a16="http://schemas.microsoft.com/office/drawing/2014/main" id="{30A63632-5AFE-E7C7-C8F0-EDFEAF165EF0}"/>
              </a:ext>
            </a:extLst>
          </p:cNvPr>
          <p:cNvSpPr txBox="1">
            <a:spLocks noGrp="1"/>
          </p:cNvSpPr>
          <p:nvPr>
            <p:ph type="pic" idx="4294967295"/>
          </p:nvPr>
        </p:nvSpPr>
        <p:spPr>
          <a:xfrm>
            <a:off x="4933718" y="-19458"/>
            <a:ext cx="7261835" cy="6877458"/>
          </a:xfrm>
          <a:solidFill>
            <a:srgbClr val="424242"/>
          </a:solidFill>
        </p:spPr>
        <p:txBody>
          <a:bodyPr>
            <a:noAutofit/>
          </a:bodyPr>
          <a:lstStyle>
            <a:lvl1pPr>
              <a:defRPr/>
            </a:lvl1pPr>
          </a:lstStyle>
          <a:p>
            <a:pPr lvl="0"/>
            <a:r>
              <a:rPr lang="en-GB"/>
              <a:t>Click icon to add picture</a:t>
            </a:r>
          </a:p>
        </p:txBody>
      </p:sp>
      <p:sp>
        <p:nvSpPr>
          <p:cNvPr id="8" name="Triangle 13">
            <a:extLst>
              <a:ext uri="{FF2B5EF4-FFF2-40B4-BE49-F238E27FC236}">
                <a16:creationId xmlns:a16="http://schemas.microsoft.com/office/drawing/2014/main" id="{E251AF5D-84B1-BAC3-40E5-C54AEA9C71C1}"/>
              </a:ext>
            </a:extLst>
          </p:cNvPr>
          <p:cNvSpPr/>
          <p:nvPr/>
        </p:nvSpPr>
        <p:spPr>
          <a:xfrm rot="10799991">
            <a:off x="4933672" y="267818"/>
            <a:ext cx="3031757" cy="3031757"/>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9" name="Triangle 14">
            <a:extLst>
              <a:ext uri="{FF2B5EF4-FFF2-40B4-BE49-F238E27FC236}">
                <a16:creationId xmlns:a16="http://schemas.microsoft.com/office/drawing/2014/main" id="{9F257109-5A83-12DC-114E-230EEF4E45AA}"/>
              </a:ext>
            </a:extLst>
          </p:cNvPr>
          <p:cNvSpPr/>
          <p:nvPr/>
        </p:nvSpPr>
        <p:spPr>
          <a:xfrm>
            <a:off x="-22174" y="5596960"/>
            <a:ext cx="1261039" cy="126103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2">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0" name="Triangle 15">
            <a:extLst>
              <a:ext uri="{FF2B5EF4-FFF2-40B4-BE49-F238E27FC236}">
                <a16:creationId xmlns:a16="http://schemas.microsoft.com/office/drawing/2014/main" id="{AFCB1789-3363-45B2-47D4-AF44CF430BF2}"/>
              </a:ext>
            </a:extLst>
          </p:cNvPr>
          <p:cNvSpPr/>
          <p:nvPr/>
        </p:nvSpPr>
        <p:spPr>
          <a:xfrm rot="10799991">
            <a:off x="184261" y="236656"/>
            <a:ext cx="519333" cy="51933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3">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1" name="Triangle 16">
            <a:extLst>
              <a:ext uri="{FF2B5EF4-FFF2-40B4-BE49-F238E27FC236}">
                <a16:creationId xmlns:a16="http://schemas.microsoft.com/office/drawing/2014/main" id="{B9CC2791-1A2D-0257-22F3-754B2D447B15}"/>
              </a:ext>
            </a:extLst>
          </p:cNvPr>
          <p:cNvSpPr/>
          <p:nvPr/>
        </p:nvSpPr>
        <p:spPr>
          <a:xfrm>
            <a:off x="4414384" y="5795384"/>
            <a:ext cx="519333" cy="51933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4">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2" name="Triangle 17">
            <a:extLst>
              <a:ext uri="{FF2B5EF4-FFF2-40B4-BE49-F238E27FC236}">
                <a16:creationId xmlns:a16="http://schemas.microsoft.com/office/drawing/2014/main" id="{39E6A8C9-A90D-BED0-3B65-D6B76836B382}"/>
              </a:ext>
            </a:extLst>
          </p:cNvPr>
          <p:cNvSpPr/>
          <p:nvPr/>
        </p:nvSpPr>
        <p:spPr>
          <a:xfrm rot="5400013">
            <a:off x="-48652" y="3035786"/>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397137760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wo Content Horizontal ">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D71D69A1-803C-8BC9-FB9D-7AE65E333D82}"/>
              </a:ext>
            </a:extLst>
          </p:cNvPr>
          <p:cNvSpPr/>
          <p:nvPr/>
        </p:nvSpPr>
        <p:spPr>
          <a:xfrm>
            <a:off x="413820" y="2941615"/>
            <a:ext cx="11364346" cy="3432602"/>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Content Placeholder 2">
            <a:extLst>
              <a:ext uri="{FF2B5EF4-FFF2-40B4-BE49-F238E27FC236}">
                <a16:creationId xmlns:a16="http://schemas.microsoft.com/office/drawing/2014/main" id="{3D529005-6D5A-6703-59BD-806F7D4D8032}"/>
              </a:ext>
            </a:extLst>
          </p:cNvPr>
          <p:cNvSpPr txBox="1">
            <a:spLocks noGrp="1"/>
          </p:cNvSpPr>
          <p:nvPr>
            <p:ph idx="4294967295"/>
          </p:nvPr>
        </p:nvSpPr>
        <p:spPr>
          <a:xfrm>
            <a:off x="932331" y="4280544"/>
            <a:ext cx="10452844" cy="1791071"/>
          </a:xfrm>
        </p:spPr>
        <p:txBody>
          <a:bodyPr/>
          <a:lstStyle>
            <a:lvl1pPr marL="342900" indent="-342900">
              <a:buFont typeface="Arial" pitchFamily="34"/>
              <a:buChar char="•"/>
              <a:defRPr>
                <a:solidFill>
                  <a:srgbClr val="FFFFFF"/>
                </a:solidFill>
              </a:defRPr>
            </a:lvl1pPr>
            <a:lvl2pPr marL="486918" indent="-285750">
              <a:buClr>
                <a:srgbClr val="C4AE75"/>
              </a:buClr>
              <a:buFont typeface="Arial" pitchFamily="34"/>
              <a:buChar char="•"/>
              <a:defRPr>
                <a:solidFill>
                  <a:srgbClr val="FFFFFF"/>
                </a:solidFill>
              </a:defRPr>
            </a:lvl2pPr>
            <a:lvl3pPr marL="669798" indent="-285750">
              <a:buClr>
                <a:srgbClr val="C4AE75"/>
              </a:buClr>
              <a:buFont typeface="Arial" pitchFamily="34"/>
              <a:buChar char="•"/>
              <a:defRPr>
                <a:solidFill>
                  <a:srgbClr val="FFFFFF"/>
                </a:solidFill>
              </a:defRPr>
            </a:lvl3pPr>
            <a:lvl4pPr marL="852678" indent="-285750">
              <a:buClr>
                <a:srgbClr val="C4AE75"/>
              </a:buClr>
              <a:buFont typeface="Arial" pitchFamily="34"/>
              <a:buChar char="•"/>
              <a:defRPr>
                <a:solidFill>
                  <a:srgbClr val="FFFFFF"/>
                </a:solidFill>
              </a:defRPr>
            </a:lvl4pPr>
            <a:lvl5pPr marL="1035558" indent="-285750">
              <a:buClr>
                <a:srgbClr val="C4AE75"/>
              </a:buClr>
              <a:buFont typeface="Arial" pitchFamily="34"/>
              <a:buChar char="•"/>
              <a:defRPr>
                <a:solidFill>
                  <a:srgbClr val="FFFFFF"/>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6">
            <a:extLst>
              <a:ext uri="{FF2B5EF4-FFF2-40B4-BE49-F238E27FC236}">
                <a16:creationId xmlns:a16="http://schemas.microsoft.com/office/drawing/2014/main" id="{C9A37661-F6BB-C049-5F86-5B0D28E9059C}"/>
              </a:ext>
            </a:extLst>
          </p:cNvPr>
          <p:cNvSpPr txBox="1">
            <a:spLocks noGrp="1"/>
          </p:cNvSpPr>
          <p:nvPr>
            <p:ph type="dt" sz="half" idx="7"/>
          </p:nvPr>
        </p:nvSpPr>
        <p:spPr/>
        <p:txBody>
          <a:bodyPr/>
          <a:lstStyle>
            <a:lvl1pPr>
              <a:defRPr/>
            </a:lvl1pPr>
          </a:lstStyle>
          <a:p>
            <a:pPr lvl="0"/>
            <a:fld id="{FF687D15-3398-48BE-A9C4-BA48D3B926E5}" type="datetime1">
              <a:rPr lang="en-GB"/>
              <a:pPr lvl="0"/>
              <a:t>18/10/2022</a:t>
            </a:fld>
            <a:endParaRPr lang="en-GB"/>
          </a:p>
        </p:txBody>
      </p:sp>
      <p:sp>
        <p:nvSpPr>
          <p:cNvPr id="5" name="Footer Placeholder 7">
            <a:extLst>
              <a:ext uri="{FF2B5EF4-FFF2-40B4-BE49-F238E27FC236}">
                <a16:creationId xmlns:a16="http://schemas.microsoft.com/office/drawing/2014/main" id="{E7021611-ADF1-7DAF-B540-2EDBFB5E9C28}"/>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DED39B46-93AF-0F9F-89BD-6EC42C12E1FA}"/>
              </a:ext>
            </a:extLst>
          </p:cNvPr>
          <p:cNvSpPr txBox="1">
            <a:spLocks noGrp="1"/>
          </p:cNvSpPr>
          <p:nvPr>
            <p:ph type="sldNum" sz="quarter" idx="8"/>
          </p:nvPr>
        </p:nvSpPr>
        <p:spPr/>
        <p:txBody>
          <a:bodyPr/>
          <a:lstStyle>
            <a:lvl1pPr>
              <a:defRPr/>
            </a:lvl1pPr>
          </a:lstStyle>
          <a:p>
            <a:pPr lvl="0"/>
            <a:fld id="{F0BC9BE4-A74F-4B6A-A72E-943E78F3EF52}" type="slidenum">
              <a:t>‹#›</a:t>
            </a:fld>
            <a:endParaRPr lang="en-GB"/>
          </a:p>
        </p:txBody>
      </p:sp>
      <p:sp>
        <p:nvSpPr>
          <p:cNvPr id="7" name="Title 9">
            <a:extLst>
              <a:ext uri="{FF2B5EF4-FFF2-40B4-BE49-F238E27FC236}">
                <a16:creationId xmlns:a16="http://schemas.microsoft.com/office/drawing/2014/main" id="{3BED1E1A-8E20-47FE-ED64-E4D80D59012F}"/>
              </a:ext>
            </a:extLst>
          </p:cNvPr>
          <p:cNvSpPr txBox="1">
            <a:spLocks noGrp="1"/>
          </p:cNvSpPr>
          <p:nvPr>
            <p:ph type="title"/>
          </p:nvPr>
        </p:nvSpPr>
        <p:spPr>
          <a:xfrm>
            <a:off x="932331" y="3143158"/>
            <a:ext cx="10452844" cy="910495"/>
          </a:xfrm>
        </p:spPr>
        <p:txBody>
          <a:bodyPr anchor="ctr"/>
          <a:lstStyle>
            <a:lvl1pPr>
              <a:defRPr>
                <a:solidFill>
                  <a:srgbClr val="FFFFFF"/>
                </a:solidFill>
              </a:defRPr>
            </a:lvl1pPr>
          </a:lstStyle>
          <a:p>
            <a:pPr lvl="0"/>
            <a:r>
              <a:rPr lang="en-GB"/>
              <a:t>Click to edit Master title style</a:t>
            </a:r>
          </a:p>
        </p:txBody>
      </p:sp>
      <p:sp>
        <p:nvSpPr>
          <p:cNvPr id="8" name="Triangle 19">
            <a:extLst>
              <a:ext uri="{FF2B5EF4-FFF2-40B4-BE49-F238E27FC236}">
                <a16:creationId xmlns:a16="http://schemas.microsoft.com/office/drawing/2014/main" id="{190496AE-A9E5-A75E-C614-FD4467D34C04}"/>
              </a:ext>
            </a:extLst>
          </p:cNvPr>
          <p:cNvSpPr/>
          <p:nvPr/>
        </p:nvSpPr>
        <p:spPr>
          <a:xfrm>
            <a:off x="10459099" y="5309445"/>
            <a:ext cx="1465929" cy="146592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9" name="Triangle 20">
            <a:extLst>
              <a:ext uri="{FF2B5EF4-FFF2-40B4-BE49-F238E27FC236}">
                <a16:creationId xmlns:a16="http://schemas.microsoft.com/office/drawing/2014/main" id="{215902CE-A42F-AD55-6FEF-735350A5DCB0}"/>
              </a:ext>
            </a:extLst>
          </p:cNvPr>
          <p:cNvSpPr/>
          <p:nvPr/>
        </p:nvSpPr>
        <p:spPr>
          <a:xfrm rot="5400013">
            <a:off x="-48652" y="3334566"/>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0" name="Picture Placeholder 3">
            <a:extLst>
              <a:ext uri="{FF2B5EF4-FFF2-40B4-BE49-F238E27FC236}">
                <a16:creationId xmlns:a16="http://schemas.microsoft.com/office/drawing/2014/main" id="{7DCF877C-DDA0-E42A-4CCF-FB91C17D3C8F}"/>
              </a:ext>
            </a:extLst>
          </p:cNvPr>
          <p:cNvSpPr txBox="1">
            <a:spLocks noGrp="1"/>
          </p:cNvSpPr>
          <p:nvPr>
            <p:ph type="pic" idx="4294967295"/>
          </p:nvPr>
        </p:nvSpPr>
        <p:spPr>
          <a:xfrm>
            <a:off x="413820" y="483781"/>
            <a:ext cx="11365992" cy="2457852"/>
          </a:xfrm>
          <a:solidFill>
            <a:srgbClr val="C4AE75"/>
          </a:solidFill>
        </p:spPr>
        <p:txBody>
          <a:bodyPr/>
          <a:lstStyle>
            <a:lvl1pPr>
              <a:defRPr/>
            </a:lvl1pPr>
          </a:lstStyle>
          <a:p>
            <a:pPr lvl="0"/>
            <a:r>
              <a:rPr lang="en-GB"/>
              <a:t>Click icon to add picture</a:t>
            </a:r>
          </a:p>
        </p:txBody>
      </p:sp>
    </p:spTree>
    <p:extLst>
      <p:ext uri="{BB962C8B-B14F-4D97-AF65-F5344CB8AC3E}">
        <p14:creationId xmlns:p14="http://schemas.microsoft.com/office/powerpoint/2010/main" val="40802629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wo Content">
    <p:bg>
      <p:bgPr>
        <a:solidFill>
          <a:srgbClr val="FFFFFF"/>
        </a:solidFill>
        <a:effectLst/>
      </p:bgPr>
    </p:bg>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573A2DC6-E440-C65D-C76F-61534E99FC4D}"/>
              </a:ext>
            </a:extLst>
          </p:cNvPr>
          <p:cNvSpPr/>
          <p:nvPr/>
        </p:nvSpPr>
        <p:spPr>
          <a:xfrm>
            <a:off x="413820" y="483781"/>
            <a:ext cx="11364346" cy="5890436"/>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Content Placeholder 2">
            <a:extLst>
              <a:ext uri="{FF2B5EF4-FFF2-40B4-BE49-F238E27FC236}">
                <a16:creationId xmlns:a16="http://schemas.microsoft.com/office/drawing/2014/main" id="{5CAC1D98-5EA1-14C9-ED11-F76917D118D1}"/>
              </a:ext>
            </a:extLst>
          </p:cNvPr>
          <p:cNvSpPr txBox="1">
            <a:spLocks noGrp="1"/>
          </p:cNvSpPr>
          <p:nvPr>
            <p:ph idx="4294967295"/>
          </p:nvPr>
        </p:nvSpPr>
        <p:spPr>
          <a:xfrm>
            <a:off x="932331" y="2031120"/>
            <a:ext cx="4534619" cy="3933154"/>
          </a:xfrm>
        </p:spPr>
        <p:txBody>
          <a:bodyPr/>
          <a:lstStyle>
            <a:lvl1pPr marL="342900" indent="-342900">
              <a:buFont typeface="Arial" pitchFamily="34"/>
              <a:buChar char="•"/>
              <a:defRPr>
                <a:solidFill>
                  <a:srgbClr val="FFFFFF"/>
                </a:solidFill>
              </a:defRPr>
            </a:lvl1pPr>
            <a:lvl2pPr marL="486918" indent="-285750">
              <a:buClr>
                <a:srgbClr val="C4AE75"/>
              </a:buClr>
              <a:buFont typeface="Arial" pitchFamily="34"/>
              <a:buChar char="•"/>
              <a:defRPr>
                <a:solidFill>
                  <a:srgbClr val="FFFFFF"/>
                </a:solidFill>
              </a:defRPr>
            </a:lvl2pPr>
            <a:lvl3pPr marL="669798" indent="-285750">
              <a:buClr>
                <a:srgbClr val="C4AE75"/>
              </a:buClr>
              <a:buFont typeface="Arial" pitchFamily="34"/>
              <a:buChar char="•"/>
              <a:defRPr>
                <a:solidFill>
                  <a:srgbClr val="FFFFFF"/>
                </a:solidFill>
              </a:defRPr>
            </a:lvl3pPr>
            <a:lvl4pPr marL="852678" indent="-285750">
              <a:buClr>
                <a:srgbClr val="C4AE75"/>
              </a:buClr>
              <a:buFont typeface="Arial" pitchFamily="34"/>
              <a:buChar char="•"/>
              <a:defRPr>
                <a:solidFill>
                  <a:srgbClr val="FFFFFF"/>
                </a:solidFill>
              </a:defRPr>
            </a:lvl4pPr>
            <a:lvl5pPr marL="1035558" indent="-285750">
              <a:buClr>
                <a:srgbClr val="C4AE75"/>
              </a:buClr>
              <a:buFont typeface="Arial" pitchFamily="34"/>
              <a:buChar char="•"/>
              <a:defRPr>
                <a:solidFill>
                  <a:srgbClr val="FFFFFF"/>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6">
            <a:extLst>
              <a:ext uri="{FF2B5EF4-FFF2-40B4-BE49-F238E27FC236}">
                <a16:creationId xmlns:a16="http://schemas.microsoft.com/office/drawing/2014/main" id="{355D8909-5704-B1A8-0EEA-8E99DDEBF817}"/>
              </a:ext>
            </a:extLst>
          </p:cNvPr>
          <p:cNvSpPr txBox="1">
            <a:spLocks noGrp="1"/>
          </p:cNvSpPr>
          <p:nvPr>
            <p:ph type="dt" sz="half" idx="7"/>
          </p:nvPr>
        </p:nvSpPr>
        <p:spPr/>
        <p:txBody>
          <a:bodyPr/>
          <a:lstStyle>
            <a:lvl1pPr>
              <a:defRPr/>
            </a:lvl1pPr>
          </a:lstStyle>
          <a:p>
            <a:pPr lvl="0"/>
            <a:fld id="{9161EDDE-0285-4BA5-93AA-BCCDC0CDA0D1}" type="datetime1">
              <a:rPr lang="en-GB"/>
              <a:pPr lvl="0"/>
              <a:t>18/10/2022</a:t>
            </a:fld>
            <a:endParaRPr lang="en-GB"/>
          </a:p>
        </p:txBody>
      </p:sp>
      <p:sp>
        <p:nvSpPr>
          <p:cNvPr id="5" name="Footer Placeholder 7">
            <a:extLst>
              <a:ext uri="{FF2B5EF4-FFF2-40B4-BE49-F238E27FC236}">
                <a16:creationId xmlns:a16="http://schemas.microsoft.com/office/drawing/2014/main" id="{90F03EF6-7157-8FCD-D1C2-D7D4F57BF997}"/>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76268C44-5481-6DFC-010D-CE3FB12E6CAB}"/>
              </a:ext>
            </a:extLst>
          </p:cNvPr>
          <p:cNvSpPr txBox="1">
            <a:spLocks noGrp="1"/>
          </p:cNvSpPr>
          <p:nvPr>
            <p:ph type="sldNum" sz="quarter" idx="8"/>
          </p:nvPr>
        </p:nvSpPr>
        <p:spPr/>
        <p:txBody>
          <a:bodyPr/>
          <a:lstStyle>
            <a:lvl1pPr>
              <a:defRPr/>
            </a:lvl1pPr>
          </a:lstStyle>
          <a:p>
            <a:pPr lvl="0"/>
            <a:fld id="{636AD57E-49FC-4FD3-A341-2CE623AADC53}" type="slidenum">
              <a:t>‹#›</a:t>
            </a:fld>
            <a:endParaRPr lang="en-GB"/>
          </a:p>
        </p:txBody>
      </p:sp>
      <p:sp>
        <p:nvSpPr>
          <p:cNvPr id="7" name="Title 9">
            <a:extLst>
              <a:ext uri="{FF2B5EF4-FFF2-40B4-BE49-F238E27FC236}">
                <a16:creationId xmlns:a16="http://schemas.microsoft.com/office/drawing/2014/main" id="{0496206C-DABB-DDC1-77A8-ACDDE9FB5AD7}"/>
              </a:ext>
            </a:extLst>
          </p:cNvPr>
          <p:cNvSpPr txBox="1">
            <a:spLocks noGrp="1"/>
          </p:cNvSpPr>
          <p:nvPr>
            <p:ph type="title"/>
          </p:nvPr>
        </p:nvSpPr>
        <p:spPr>
          <a:xfrm>
            <a:off x="932331" y="893725"/>
            <a:ext cx="4534619" cy="910495"/>
          </a:xfrm>
        </p:spPr>
        <p:txBody>
          <a:bodyPr anchor="ctr"/>
          <a:lstStyle>
            <a:lvl1pPr>
              <a:defRPr>
                <a:solidFill>
                  <a:srgbClr val="FFFFFF"/>
                </a:solidFill>
              </a:defRPr>
            </a:lvl1pPr>
          </a:lstStyle>
          <a:p>
            <a:pPr lvl="0"/>
            <a:r>
              <a:rPr lang="en-GB"/>
              <a:t>Click to edit Master title style</a:t>
            </a:r>
          </a:p>
        </p:txBody>
      </p:sp>
      <p:sp>
        <p:nvSpPr>
          <p:cNvPr id="8" name="Triangle 10">
            <a:extLst>
              <a:ext uri="{FF2B5EF4-FFF2-40B4-BE49-F238E27FC236}">
                <a16:creationId xmlns:a16="http://schemas.microsoft.com/office/drawing/2014/main" id="{85839BF1-3270-E13B-D5C0-70E1EE59D607}"/>
              </a:ext>
            </a:extLst>
          </p:cNvPr>
          <p:cNvSpPr/>
          <p:nvPr/>
        </p:nvSpPr>
        <p:spPr>
          <a:xfrm>
            <a:off x="10459099" y="5309445"/>
            <a:ext cx="1465929" cy="146592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5AE76"/>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9" name="Triangle 11">
            <a:extLst>
              <a:ext uri="{FF2B5EF4-FFF2-40B4-BE49-F238E27FC236}">
                <a16:creationId xmlns:a16="http://schemas.microsoft.com/office/drawing/2014/main" id="{92D499E1-209F-5AD8-C03E-E504E01EBFC9}"/>
              </a:ext>
            </a:extLst>
          </p:cNvPr>
          <p:cNvSpPr/>
          <p:nvPr/>
        </p:nvSpPr>
        <p:spPr>
          <a:xfrm rot="5400013">
            <a:off x="-48652" y="1085142"/>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0" name="Picture Placeholder 16">
            <a:extLst>
              <a:ext uri="{FF2B5EF4-FFF2-40B4-BE49-F238E27FC236}">
                <a16:creationId xmlns:a16="http://schemas.microsoft.com/office/drawing/2014/main" id="{45D26055-ECB4-4A54-4D71-5F971E69F124}"/>
              </a:ext>
            </a:extLst>
          </p:cNvPr>
          <p:cNvSpPr txBox="1">
            <a:spLocks noGrp="1"/>
          </p:cNvSpPr>
          <p:nvPr>
            <p:ph type="pic" idx="4294967295"/>
          </p:nvPr>
        </p:nvSpPr>
        <p:spPr>
          <a:xfrm>
            <a:off x="3727487" y="0"/>
            <a:ext cx="8464509" cy="6858000"/>
          </a:xfrm>
          <a:solidFill>
            <a:srgbClr val="424242"/>
          </a:solidFill>
        </p:spPr>
        <p:txBody>
          <a:bodyPr>
            <a:noAutofit/>
          </a:bodyPr>
          <a:lstStyle>
            <a:lvl1pPr>
              <a:defRPr/>
            </a:lvl1pPr>
          </a:lstStyle>
          <a:p>
            <a:pPr lvl="0"/>
            <a:r>
              <a:rPr lang="en-GB"/>
              <a:t>Click icon to add picture</a:t>
            </a:r>
          </a:p>
        </p:txBody>
      </p:sp>
      <p:sp>
        <p:nvSpPr>
          <p:cNvPr id="11" name="Triangle 18">
            <a:extLst>
              <a:ext uri="{FF2B5EF4-FFF2-40B4-BE49-F238E27FC236}">
                <a16:creationId xmlns:a16="http://schemas.microsoft.com/office/drawing/2014/main" id="{3BE01C6E-B4CC-308D-6CF7-2DBF0CF8E350}"/>
              </a:ext>
            </a:extLst>
          </p:cNvPr>
          <p:cNvSpPr/>
          <p:nvPr/>
        </p:nvSpPr>
        <p:spPr>
          <a:xfrm rot="10799991">
            <a:off x="5869058" y="4480"/>
            <a:ext cx="911757" cy="911757"/>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214420095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_Black">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D9D2AF01-74E6-AFB7-C94A-980B89540790}"/>
              </a:ext>
            </a:extLst>
          </p:cNvPr>
          <p:cNvSpPr/>
          <p:nvPr/>
        </p:nvSpPr>
        <p:spPr>
          <a:xfrm>
            <a:off x="413820" y="483781"/>
            <a:ext cx="11364346" cy="5890436"/>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Content Placeholder 2">
            <a:extLst>
              <a:ext uri="{FF2B5EF4-FFF2-40B4-BE49-F238E27FC236}">
                <a16:creationId xmlns:a16="http://schemas.microsoft.com/office/drawing/2014/main" id="{CC274B71-3329-2BA1-5445-93655EFF5DE7}"/>
              </a:ext>
            </a:extLst>
          </p:cNvPr>
          <p:cNvSpPr txBox="1">
            <a:spLocks noGrp="1"/>
          </p:cNvSpPr>
          <p:nvPr>
            <p:ph idx="4294967295"/>
          </p:nvPr>
        </p:nvSpPr>
        <p:spPr>
          <a:xfrm>
            <a:off x="932331" y="2031120"/>
            <a:ext cx="10452844" cy="3933154"/>
          </a:xfrm>
        </p:spPr>
        <p:txBody>
          <a:bodyPr/>
          <a:lstStyle>
            <a:lvl1pPr marL="342900" indent="-342900">
              <a:buFont typeface="Arial" pitchFamily="34"/>
              <a:buChar char="•"/>
              <a:defRPr>
                <a:solidFill>
                  <a:srgbClr val="FFFFFF"/>
                </a:solidFill>
              </a:defRPr>
            </a:lvl1pPr>
            <a:lvl2pPr marL="486918" indent="-285750">
              <a:buClr>
                <a:srgbClr val="C4AE75"/>
              </a:buClr>
              <a:buFont typeface="Arial" pitchFamily="34"/>
              <a:buChar char="•"/>
              <a:defRPr>
                <a:solidFill>
                  <a:srgbClr val="FFFFFF"/>
                </a:solidFill>
              </a:defRPr>
            </a:lvl2pPr>
            <a:lvl3pPr marL="669798" indent="-285750">
              <a:buClr>
                <a:srgbClr val="C4AE75"/>
              </a:buClr>
              <a:buFont typeface="Arial" pitchFamily="34"/>
              <a:buChar char="•"/>
              <a:defRPr>
                <a:solidFill>
                  <a:srgbClr val="FFFFFF"/>
                </a:solidFill>
              </a:defRPr>
            </a:lvl3pPr>
            <a:lvl4pPr marL="852678" indent="-285750">
              <a:buClr>
                <a:srgbClr val="C4AE75"/>
              </a:buClr>
              <a:buFont typeface="Arial" pitchFamily="34"/>
              <a:buChar char="•"/>
              <a:defRPr>
                <a:solidFill>
                  <a:srgbClr val="FFFFFF"/>
                </a:solidFill>
              </a:defRPr>
            </a:lvl4pPr>
            <a:lvl5pPr marL="1035558" indent="-285750">
              <a:buClr>
                <a:srgbClr val="C4AE75"/>
              </a:buClr>
              <a:buFont typeface="Arial" pitchFamily="34"/>
              <a:buChar char="•"/>
              <a:defRPr>
                <a:solidFill>
                  <a:srgbClr val="FFFFFF"/>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6">
            <a:extLst>
              <a:ext uri="{FF2B5EF4-FFF2-40B4-BE49-F238E27FC236}">
                <a16:creationId xmlns:a16="http://schemas.microsoft.com/office/drawing/2014/main" id="{3F3DF1E2-DB1C-85A8-2F93-58EEDE7B3A53}"/>
              </a:ext>
            </a:extLst>
          </p:cNvPr>
          <p:cNvSpPr txBox="1">
            <a:spLocks noGrp="1"/>
          </p:cNvSpPr>
          <p:nvPr>
            <p:ph type="dt" sz="half" idx="7"/>
          </p:nvPr>
        </p:nvSpPr>
        <p:spPr/>
        <p:txBody>
          <a:bodyPr/>
          <a:lstStyle>
            <a:lvl1pPr>
              <a:defRPr/>
            </a:lvl1pPr>
          </a:lstStyle>
          <a:p>
            <a:pPr lvl="0"/>
            <a:fld id="{3E493BA1-CDB8-46FA-A2F2-5884C4B98D53}" type="datetime1">
              <a:rPr lang="en-GB"/>
              <a:pPr lvl="0"/>
              <a:t>18/10/2022</a:t>
            </a:fld>
            <a:endParaRPr lang="en-GB"/>
          </a:p>
        </p:txBody>
      </p:sp>
      <p:sp>
        <p:nvSpPr>
          <p:cNvPr id="5" name="Footer Placeholder 7">
            <a:extLst>
              <a:ext uri="{FF2B5EF4-FFF2-40B4-BE49-F238E27FC236}">
                <a16:creationId xmlns:a16="http://schemas.microsoft.com/office/drawing/2014/main" id="{AC0FB2F5-B967-E50B-9AC6-5D3605DB4820}"/>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22457731-7E7D-0F73-418A-185A7D1CE03C}"/>
              </a:ext>
            </a:extLst>
          </p:cNvPr>
          <p:cNvSpPr txBox="1">
            <a:spLocks noGrp="1"/>
          </p:cNvSpPr>
          <p:nvPr>
            <p:ph type="sldNum" sz="quarter" idx="8"/>
          </p:nvPr>
        </p:nvSpPr>
        <p:spPr/>
        <p:txBody>
          <a:bodyPr/>
          <a:lstStyle>
            <a:lvl1pPr>
              <a:defRPr/>
            </a:lvl1pPr>
          </a:lstStyle>
          <a:p>
            <a:pPr lvl="0"/>
            <a:fld id="{3AE9B051-D80C-47AB-B1E6-9DC1E76F5E21}" type="slidenum">
              <a:t>‹#›</a:t>
            </a:fld>
            <a:endParaRPr lang="en-GB"/>
          </a:p>
        </p:txBody>
      </p:sp>
      <p:sp>
        <p:nvSpPr>
          <p:cNvPr id="7" name="Title 9">
            <a:extLst>
              <a:ext uri="{FF2B5EF4-FFF2-40B4-BE49-F238E27FC236}">
                <a16:creationId xmlns:a16="http://schemas.microsoft.com/office/drawing/2014/main" id="{9408FF1F-816E-B5AE-8CBA-B80625A6A773}"/>
              </a:ext>
            </a:extLst>
          </p:cNvPr>
          <p:cNvSpPr txBox="1">
            <a:spLocks noGrp="1"/>
          </p:cNvSpPr>
          <p:nvPr>
            <p:ph type="title"/>
          </p:nvPr>
        </p:nvSpPr>
        <p:spPr>
          <a:xfrm>
            <a:off x="932331" y="893725"/>
            <a:ext cx="10452844" cy="910495"/>
          </a:xfrm>
        </p:spPr>
        <p:txBody>
          <a:bodyPr anchor="ctr"/>
          <a:lstStyle>
            <a:lvl1pPr>
              <a:defRPr>
                <a:solidFill>
                  <a:srgbClr val="FFFFFF"/>
                </a:solidFill>
              </a:defRPr>
            </a:lvl1pPr>
          </a:lstStyle>
          <a:p>
            <a:pPr lvl="0"/>
            <a:r>
              <a:rPr lang="en-GB"/>
              <a:t>Click to edit Master title style</a:t>
            </a:r>
          </a:p>
        </p:txBody>
      </p:sp>
      <p:sp>
        <p:nvSpPr>
          <p:cNvPr id="8" name="Triangle 10">
            <a:extLst>
              <a:ext uri="{FF2B5EF4-FFF2-40B4-BE49-F238E27FC236}">
                <a16:creationId xmlns:a16="http://schemas.microsoft.com/office/drawing/2014/main" id="{9298C4AF-1079-983D-BA66-88D2D5D346DD}"/>
              </a:ext>
            </a:extLst>
          </p:cNvPr>
          <p:cNvSpPr/>
          <p:nvPr/>
        </p:nvSpPr>
        <p:spPr>
          <a:xfrm>
            <a:off x="10459099" y="5309445"/>
            <a:ext cx="1465929" cy="146592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9" name="Triangle 11">
            <a:extLst>
              <a:ext uri="{FF2B5EF4-FFF2-40B4-BE49-F238E27FC236}">
                <a16:creationId xmlns:a16="http://schemas.microsoft.com/office/drawing/2014/main" id="{A928E86B-751C-26EF-A1F1-E3DDFDFF19DF}"/>
              </a:ext>
            </a:extLst>
          </p:cNvPr>
          <p:cNvSpPr/>
          <p:nvPr/>
        </p:nvSpPr>
        <p:spPr>
          <a:xfrm rot="5400013">
            <a:off x="-48652" y="1085142"/>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182536579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Only Black">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1E3D15E2-40A4-C354-1A0E-3B68B8A6D903}"/>
              </a:ext>
            </a:extLst>
          </p:cNvPr>
          <p:cNvSpPr/>
          <p:nvPr/>
        </p:nvSpPr>
        <p:spPr>
          <a:xfrm>
            <a:off x="413820" y="483781"/>
            <a:ext cx="11364346" cy="5890436"/>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Date Placeholder 6">
            <a:extLst>
              <a:ext uri="{FF2B5EF4-FFF2-40B4-BE49-F238E27FC236}">
                <a16:creationId xmlns:a16="http://schemas.microsoft.com/office/drawing/2014/main" id="{2C7C6EBC-E3F1-824B-6081-E89561AAD04A}"/>
              </a:ext>
            </a:extLst>
          </p:cNvPr>
          <p:cNvSpPr txBox="1">
            <a:spLocks noGrp="1"/>
          </p:cNvSpPr>
          <p:nvPr>
            <p:ph type="dt" sz="half" idx="7"/>
          </p:nvPr>
        </p:nvSpPr>
        <p:spPr/>
        <p:txBody>
          <a:bodyPr/>
          <a:lstStyle>
            <a:lvl1pPr>
              <a:defRPr/>
            </a:lvl1pPr>
          </a:lstStyle>
          <a:p>
            <a:pPr lvl="0"/>
            <a:fld id="{8785148B-F855-4518-A0AF-914E9C7AD068}" type="datetime1">
              <a:rPr lang="en-GB"/>
              <a:pPr lvl="0"/>
              <a:t>18/10/2022</a:t>
            </a:fld>
            <a:endParaRPr lang="en-GB"/>
          </a:p>
        </p:txBody>
      </p:sp>
      <p:sp>
        <p:nvSpPr>
          <p:cNvPr id="4" name="Footer Placeholder 7">
            <a:extLst>
              <a:ext uri="{FF2B5EF4-FFF2-40B4-BE49-F238E27FC236}">
                <a16:creationId xmlns:a16="http://schemas.microsoft.com/office/drawing/2014/main" id="{B50BA4A3-8CAF-A5CC-E9E6-C431498C9DD1}"/>
              </a:ext>
            </a:extLst>
          </p:cNvPr>
          <p:cNvSpPr txBox="1">
            <a:spLocks noGrp="1"/>
          </p:cNvSpPr>
          <p:nvPr>
            <p:ph type="ftr" sz="quarter" idx="9"/>
          </p:nvPr>
        </p:nvSpPr>
        <p:spPr/>
        <p:txBody>
          <a:bodyPr/>
          <a:lstStyle>
            <a:lvl1pPr>
              <a:defRPr/>
            </a:lvl1pPr>
          </a:lstStyle>
          <a:p>
            <a:pPr lvl="0"/>
            <a:endParaRPr lang="en-GB"/>
          </a:p>
        </p:txBody>
      </p:sp>
      <p:sp>
        <p:nvSpPr>
          <p:cNvPr id="5" name="Slide Number Placeholder 8">
            <a:extLst>
              <a:ext uri="{FF2B5EF4-FFF2-40B4-BE49-F238E27FC236}">
                <a16:creationId xmlns:a16="http://schemas.microsoft.com/office/drawing/2014/main" id="{C96ACF31-B5E1-3CB0-00ED-38F4812511AE}"/>
              </a:ext>
            </a:extLst>
          </p:cNvPr>
          <p:cNvSpPr txBox="1">
            <a:spLocks noGrp="1"/>
          </p:cNvSpPr>
          <p:nvPr>
            <p:ph type="sldNum" sz="quarter" idx="8"/>
          </p:nvPr>
        </p:nvSpPr>
        <p:spPr/>
        <p:txBody>
          <a:bodyPr/>
          <a:lstStyle>
            <a:lvl1pPr>
              <a:defRPr/>
            </a:lvl1pPr>
          </a:lstStyle>
          <a:p>
            <a:pPr lvl="0"/>
            <a:fld id="{5E7F8EF9-4AC9-4E99-B8D2-DC3D94073F14}" type="slidenum">
              <a:t>‹#›</a:t>
            </a:fld>
            <a:endParaRPr lang="en-GB"/>
          </a:p>
        </p:txBody>
      </p:sp>
      <p:sp>
        <p:nvSpPr>
          <p:cNvPr id="6" name="Title 9">
            <a:extLst>
              <a:ext uri="{FF2B5EF4-FFF2-40B4-BE49-F238E27FC236}">
                <a16:creationId xmlns:a16="http://schemas.microsoft.com/office/drawing/2014/main" id="{00F91C91-47B4-B715-E574-EEEC835EF03A}"/>
              </a:ext>
            </a:extLst>
          </p:cNvPr>
          <p:cNvSpPr txBox="1">
            <a:spLocks noGrp="1"/>
          </p:cNvSpPr>
          <p:nvPr>
            <p:ph type="title"/>
          </p:nvPr>
        </p:nvSpPr>
        <p:spPr>
          <a:xfrm>
            <a:off x="932331" y="893725"/>
            <a:ext cx="10452844" cy="910495"/>
          </a:xfrm>
        </p:spPr>
        <p:txBody>
          <a:bodyPr anchor="ctr"/>
          <a:lstStyle>
            <a:lvl1pPr>
              <a:defRPr>
                <a:solidFill>
                  <a:srgbClr val="FFFFFF"/>
                </a:solidFill>
              </a:defRPr>
            </a:lvl1pPr>
          </a:lstStyle>
          <a:p>
            <a:pPr lvl="0"/>
            <a:r>
              <a:rPr lang="en-GB"/>
              <a:t>Click to edit Master title style</a:t>
            </a:r>
          </a:p>
        </p:txBody>
      </p:sp>
      <p:sp>
        <p:nvSpPr>
          <p:cNvPr id="7" name="Triangle 10">
            <a:extLst>
              <a:ext uri="{FF2B5EF4-FFF2-40B4-BE49-F238E27FC236}">
                <a16:creationId xmlns:a16="http://schemas.microsoft.com/office/drawing/2014/main" id="{32A619C6-0918-411B-7EEF-F20849ED2AC6}"/>
              </a:ext>
            </a:extLst>
          </p:cNvPr>
          <p:cNvSpPr/>
          <p:nvPr/>
        </p:nvSpPr>
        <p:spPr>
          <a:xfrm>
            <a:off x="10459099" y="5309445"/>
            <a:ext cx="1465929" cy="146592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Triangle 11">
            <a:extLst>
              <a:ext uri="{FF2B5EF4-FFF2-40B4-BE49-F238E27FC236}">
                <a16:creationId xmlns:a16="http://schemas.microsoft.com/office/drawing/2014/main" id="{479CB139-3103-B6AE-77D6-85B3DE2A0B86}"/>
              </a:ext>
            </a:extLst>
          </p:cNvPr>
          <p:cNvSpPr/>
          <p:nvPr/>
        </p:nvSpPr>
        <p:spPr>
          <a:xfrm rot="5400013">
            <a:off x="-48652" y="1085142"/>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92953243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_White">
    <p:bg>
      <p:bgPr>
        <a:solidFill>
          <a:srgbClr val="000000"/>
        </a:solidFill>
        <a:effectLst/>
      </p:bgPr>
    </p:bg>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C0C5D4D3-D04C-C430-307E-E9076910BDF0}"/>
              </a:ext>
            </a:extLst>
          </p:cNvPr>
          <p:cNvSpPr/>
          <p:nvPr/>
        </p:nvSpPr>
        <p:spPr>
          <a:xfrm>
            <a:off x="413820" y="483781"/>
            <a:ext cx="11364346" cy="589043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Date Placeholder 6">
            <a:extLst>
              <a:ext uri="{FF2B5EF4-FFF2-40B4-BE49-F238E27FC236}">
                <a16:creationId xmlns:a16="http://schemas.microsoft.com/office/drawing/2014/main" id="{9763AF9E-96B4-42FA-C4C7-2E1C02B53CC2}"/>
              </a:ext>
            </a:extLst>
          </p:cNvPr>
          <p:cNvSpPr txBox="1">
            <a:spLocks noGrp="1"/>
          </p:cNvSpPr>
          <p:nvPr>
            <p:ph type="dt" sz="half" idx="7"/>
          </p:nvPr>
        </p:nvSpPr>
        <p:spPr/>
        <p:txBody>
          <a:bodyPr/>
          <a:lstStyle>
            <a:lvl1pPr>
              <a:defRPr/>
            </a:lvl1pPr>
          </a:lstStyle>
          <a:p>
            <a:pPr lvl="0"/>
            <a:fld id="{1D86A58D-0600-414E-891D-92872E6FDD42}" type="datetime1">
              <a:rPr lang="en-GB"/>
              <a:pPr lvl="0"/>
              <a:t>18/10/2022</a:t>
            </a:fld>
            <a:endParaRPr lang="en-GB"/>
          </a:p>
        </p:txBody>
      </p:sp>
      <p:sp>
        <p:nvSpPr>
          <p:cNvPr id="4" name="Footer Placeholder 7">
            <a:extLst>
              <a:ext uri="{FF2B5EF4-FFF2-40B4-BE49-F238E27FC236}">
                <a16:creationId xmlns:a16="http://schemas.microsoft.com/office/drawing/2014/main" id="{00439644-2809-DB01-EC33-CDD8F9F9F44A}"/>
              </a:ext>
            </a:extLst>
          </p:cNvPr>
          <p:cNvSpPr txBox="1">
            <a:spLocks noGrp="1"/>
          </p:cNvSpPr>
          <p:nvPr>
            <p:ph type="ftr" sz="quarter" idx="9"/>
          </p:nvPr>
        </p:nvSpPr>
        <p:spPr/>
        <p:txBody>
          <a:bodyPr/>
          <a:lstStyle>
            <a:lvl1pPr>
              <a:defRPr/>
            </a:lvl1pPr>
          </a:lstStyle>
          <a:p>
            <a:pPr lvl="0"/>
            <a:endParaRPr lang="en-GB"/>
          </a:p>
        </p:txBody>
      </p:sp>
      <p:sp>
        <p:nvSpPr>
          <p:cNvPr id="5" name="Slide Number Placeholder 8">
            <a:extLst>
              <a:ext uri="{FF2B5EF4-FFF2-40B4-BE49-F238E27FC236}">
                <a16:creationId xmlns:a16="http://schemas.microsoft.com/office/drawing/2014/main" id="{7BF6EABA-7926-1F59-3A19-9A32166AECCB}"/>
              </a:ext>
            </a:extLst>
          </p:cNvPr>
          <p:cNvSpPr txBox="1">
            <a:spLocks noGrp="1"/>
          </p:cNvSpPr>
          <p:nvPr>
            <p:ph type="sldNum" sz="quarter" idx="8"/>
          </p:nvPr>
        </p:nvSpPr>
        <p:spPr/>
        <p:txBody>
          <a:bodyPr/>
          <a:lstStyle>
            <a:lvl1pPr>
              <a:defRPr/>
            </a:lvl1pPr>
          </a:lstStyle>
          <a:p>
            <a:pPr lvl="0"/>
            <a:fld id="{1523C4FE-B305-412D-AF75-3A6576EA1FE9}" type="slidenum">
              <a:t>‹#›</a:t>
            </a:fld>
            <a:endParaRPr lang="en-GB"/>
          </a:p>
        </p:txBody>
      </p:sp>
      <p:sp>
        <p:nvSpPr>
          <p:cNvPr id="6" name="Triangle 10">
            <a:extLst>
              <a:ext uri="{FF2B5EF4-FFF2-40B4-BE49-F238E27FC236}">
                <a16:creationId xmlns:a16="http://schemas.microsoft.com/office/drawing/2014/main" id="{CF42805D-737B-5CED-1785-86DDC8C6CB35}"/>
              </a:ext>
            </a:extLst>
          </p:cNvPr>
          <p:cNvSpPr/>
          <p:nvPr/>
        </p:nvSpPr>
        <p:spPr>
          <a:xfrm>
            <a:off x="10459099" y="5309445"/>
            <a:ext cx="1465929" cy="146592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7" name="Triangle 11">
            <a:extLst>
              <a:ext uri="{FF2B5EF4-FFF2-40B4-BE49-F238E27FC236}">
                <a16:creationId xmlns:a16="http://schemas.microsoft.com/office/drawing/2014/main" id="{EEC9551D-DA03-117F-2C61-C9B73D8D6B9D}"/>
              </a:ext>
            </a:extLst>
          </p:cNvPr>
          <p:cNvSpPr/>
          <p:nvPr/>
        </p:nvSpPr>
        <p:spPr>
          <a:xfrm rot="5400013">
            <a:off x="-48652" y="1085142"/>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Content Placeholder 2">
            <a:extLst>
              <a:ext uri="{FF2B5EF4-FFF2-40B4-BE49-F238E27FC236}">
                <a16:creationId xmlns:a16="http://schemas.microsoft.com/office/drawing/2014/main" id="{30983225-D366-A90D-661F-DC1E9845CE47}"/>
              </a:ext>
            </a:extLst>
          </p:cNvPr>
          <p:cNvSpPr txBox="1">
            <a:spLocks noGrp="1"/>
          </p:cNvSpPr>
          <p:nvPr>
            <p:ph idx="4294967295"/>
          </p:nvPr>
        </p:nvSpPr>
        <p:spPr>
          <a:xfrm>
            <a:off x="932331" y="2031120"/>
            <a:ext cx="10452844" cy="3933154"/>
          </a:xfrm>
        </p:spPr>
        <p:txBody>
          <a:bodyPr/>
          <a:lstStyle>
            <a:lvl1pPr marL="342900" indent="-342900">
              <a:buFont typeface="Arial" pitchFamily="34"/>
              <a:buChar char="•"/>
              <a:defRPr>
                <a:solidFill>
                  <a:srgbClr val="000000"/>
                </a:solidFill>
              </a:defRPr>
            </a:lvl1pPr>
            <a:lvl2pPr marL="486918" indent="-285750">
              <a:buClr>
                <a:srgbClr val="C4AE75"/>
              </a:buClr>
              <a:buFont typeface="Arial" pitchFamily="34"/>
              <a:buChar char="•"/>
              <a:defRPr>
                <a:solidFill>
                  <a:srgbClr val="000000"/>
                </a:solidFill>
              </a:defRPr>
            </a:lvl2pPr>
            <a:lvl3pPr marL="669798" indent="-285750">
              <a:buClr>
                <a:srgbClr val="C4AE75"/>
              </a:buClr>
              <a:buFont typeface="Arial" pitchFamily="34"/>
              <a:buChar char="•"/>
              <a:defRPr>
                <a:solidFill>
                  <a:srgbClr val="000000"/>
                </a:solidFill>
              </a:defRPr>
            </a:lvl3pPr>
            <a:lvl4pPr marL="852678" indent="-285750">
              <a:buClr>
                <a:srgbClr val="C4AE75"/>
              </a:buClr>
              <a:buFont typeface="Arial" pitchFamily="34"/>
              <a:buChar char="•"/>
              <a:defRPr>
                <a:solidFill>
                  <a:srgbClr val="000000"/>
                </a:solidFill>
              </a:defRPr>
            </a:lvl4pPr>
            <a:lvl5pPr marL="1035558" indent="-285750">
              <a:buClr>
                <a:srgbClr val="C4AE75"/>
              </a:buClr>
              <a:buFont typeface="Arial" pitchFamily="34"/>
              <a:buChar char="•"/>
              <a:defRPr>
                <a:solidFill>
                  <a:srgbClr val="00000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 name="Title 9">
            <a:extLst>
              <a:ext uri="{FF2B5EF4-FFF2-40B4-BE49-F238E27FC236}">
                <a16:creationId xmlns:a16="http://schemas.microsoft.com/office/drawing/2014/main" id="{94F24860-4C84-3E66-CEE5-48EDAD8B004D}"/>
              </a:ext>
            </a:extLst>
          </p:cNvPr>
          <p:cNvSpPr txBox="1">
            <a:spLocks noGrp="1"/>
          </p:cNvSpPr>
          <p:nvPr>
            <p:ph type="title"/>
          </p:nvPr>
        </p:nvSpPr>
        <p:spPr>
          <a:xfrm>
            <a:off x="932331" y="893725"/>
            <a:ext cx="10452844" cy="910495"/>
          </a:xfrm>
        </p:spPr>
        <p:txBody>
          <a:bodyPr anchor="ctr"/>
          <a:lstStyle>
            <a:lvl1pPr>
              <a:defRPr>
                <a:solidFill>
                  <a:srgbClr val="000000"/>
                </a:solidFill>
              </a:defRPr>
            </a:lvl1pPr>
          </a:lstStyle>
          <a:p>
            <a:pPr lvl="0"/>
            <a:r>
              <a:rPr lang="en-GB"/>
              <a:t>Click to edit Master title style</a:t>
            </a:r>
          </a:p>
        </p:txBody>
      </p:sp>
    </p:spTree>
    <p:extLst>
      <p:ext uri="{BB962C8B-B14F-4D97-AF65-F5344CB8AC3E}">
        <p14:creationId xmlns:p14="http://schemas.microsoft.com/office/powerpoint/2010/main" val="46830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Only_White">
    <p:bg>
      <p:bgPr>
        <a:solidFill>
          <a:srgbClr val="000000"/>
        </a:solidFill>
        <a:effectLst/>
      </p:bgPr>
    </p:bg>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89F79C7F-C746-67FD-50C0-B18DA6E6E2BE}"/>
              </a:ext>
            </a:extLst>
          </p:cNvPr>
          <p:cNvSpPr/>
          <p:nvPr/>
        </p:nvSpPr>
        <p:spPr>
          <a:xfrm>
            <a:off x="413820" y="483781"/>
            <a:ext cx="11364346" cy="589043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Date Placeholder 6">
            <a:extLst>
              <a:ext uri="{FF2B5EF4-FFF2-40B4-BE49-F238E27FC236}">
                <a16:creationId xmlns:a16="http://schemas.microsoft.com/office/drawing/2014/main" id="{F84C752A-2013-F678-F9E5-E4D91E9C9E4D}"/>
              </a:ext>
            </a:extLst>
          </p:cNvPr>
          <p:cNvSpPr txBox="1">
            <a:spLocks noGrp="1"/>
          </p:cNvSpPr>
          <p:nvPr>
            <p:ph type="dt" sz="half" idx="7"/>
          </p:nvPr>
        </p:nvSpPr>
        <p:spPr/>
        <p:txBody>
          <a:bodyPr/>
          <a:lstStyle>
            <a:lvl1pPr>
              <a:defRPr/>
            </a:lvl1pPr>
          </a:lstStyle>
          <a:p>
            <a:pPr lvl="0"/>
            <a:fld id="{1364AB64-D51A-4091-88A8-F265C3EBC934}" type="datetime1">
              <a:rPr lang="en-GB"/>
              <a:pPr lvl="0"/>
              <a:t>18/10/2022</a:t>
            </a:fld>
            <a:endParaRPr lang="en-GB"/>
          </a:p>
        </p:txBody>
      </p:sp>
      <p:sp>
        <p:nvSpPr>
          <p:cNvPr id="4" name="Footer Placeholder 7">
            <a:extLst>
              <a:ext uri="{FF2B5EF4-FFF2-40B4-BE49-F238E27FC236}">
                <a16:creationId xmlns:a16="http://schemas.microsoft.com/office/drawing/2014/main" id="{E5BB44E1-73D3-3079-5FB2-0B3C94E2AF92}"/>
              </a:ext>
            </a:extLst>
          </p:cNvPr>
          <p:cNvSpPr txBox="1">
            <a:spLocks noGrp="1"/>
          </p:cNvSpPr>
          <p:nvPr>
            <p:ph type="ftr" sz="quarter" idx="9"/>
          </p:nvPr>
        </p:nvSpPr>
        <p:spPr/>
        <p:txBody>
          <a:bodyPr/>
          <a:lstStyle>
            <a:lvl1pPr>
              <a:defRPr/>
            </a:lvl1pPr>
          </a:lstStyle>
          <a:p>
            <a:pPr lvl="0"/>
            <a:endParaRPr lang="en-GB"/>
          </a:p>
        </p:txBody>
      </p:sp>
      <p:sp>
        <p:nvSpPr>
          <p:cNvPr id="5" name="Slide Number Placeholder 8">
            <a:extLst>
              <a:ext uri="{FF2B5EF4-FFF2-40B4-BE49-F238E27FC236}">
                <a16:creationId xmlns:a16="http://schemas.microsoft.com/office/drawing/2014/main" id="{4E0846A6-9686-207E-D4CC-80E1C1FE2996}"/>
              </a:ext>
            </a:extLst>
          </p:cNvPr>
          <p:cNvSpPr txBox="1">
            <a:spLocks noGrp="1"/>
          </p:cNvSpPr>
          <p:nvPr>
            <p:ph type="sldNum" sz="quarter" idx="8"/>
          </p:nvPr>
        </p:nvSpPr>
        <p:spPr/>
        <p:txBody>
          <a:bodyPr/>
          <a:lstStyle>
            <a:lvl1pPr>
              <a:defRPr/>
            </a:lvl1pPr>
          </a:lstStyle>
          <a:p>
            <a:pPr lvl="0"/>
            <a:fld id="{948570E9-879D-4BEC-9BB5-D389A4C80A44}" type="slidenum">
              <a:t>‹#›</a:t>
            </a:fld>
            <a:endParaRPr lang="en-GB"/>
          </a:p>
        </p:txBody>
      </p:sp>
      <p:sp>
        <p:nvSpPr>
          <p:cNvPr id="6" name="Triangle 10">
            <a:extLst>
              <a:ext uri="{FF2B5EF4-FFF2-40B4-BE49-F238E27FC236}">
                <a16:creationId xmlns:a16="http://schemas.microsoft.com/office/drawing/2014/main" id="{801A7E85-3E4B-1350-5360-EC04CDA3064B}"/>
              </a:ext>
            </a:extLst>
          </p:cNvPr>
          <p:cNvSpPr/>
          <p:nvPr/>
        </p:nvSpPr>
        <p:spPr>
          <a:xfrm>
            <a:off x="10459099" y="5309445"/>
            <a:ext cx="1465929" cy="146592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7" name="Triangle 11">
            <a:extLst>
              <a:ext uri="{FF2B5EF4-FFF2-40B4-BE49-F238E27FC236}">
                <a16:creationId xmlns:a16="http://schemas.microsoft.com/office/drawing/2014/main" id="{1E13635F-2673-A349-3C16-9C3F203A735A}"/>
              </a:ext>
            </a:extLst>
          </p:cNvPr>
          <p:cNvSpPr/>
          <p:nvPr/>
        </p:nvSpPr>
        <p:spPr>
          <a:xfrm rot="5400013">
            <a:off x="-48652" y="1085142"/>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Title 9">
            <a:extLst>
              <a:ext uri="{FF2B5EF4-FFF2-40B4-BE49-F238E27FC236}">
                <a16:creationId xmlns:a16="http://schemas.microsoft.com/office/drawing/2014/main" id="{B7A6C5CF-E496-AF71-5119-47FD04AC6717}"/>
              </a:ext>
            </a:extLst>
          </p:cNvPr>
          <p:cNvSpPr txBox="1">
            <a:spLocks noGrp="1"/>
          </p:cNvSpPr>
          <p:nvPr>
            <p:ph type="title"/>
          </p:nvPr>
        </p:nvSpPr>
        <p:spPr>
          <a:xfrm>
            <a:off x="932331" y="893725"/>
            <a:ext cx="10452844" cy="910495"/>
          </a:xfrm>
        </p:spPr>
        <p:txBody>
          <a:bodyPr anchor="ctr"/>
          <a:lstStyle>
            <a:lvl1pPr>
              <a:defRPr>
                <a:solidFill>
                  <a:srgbClr val="000000"/>
                </a:solidFill>
              </a:defRPr>
            </a:lvl1pPr>
          </a:lstStyle>
          <a:p>
            <a:pPr lvl="0"/>
            <a:r>
              <a:rPr lang="en-GB"/>
              <a:t>Click to edit Master title style</a:t>
            </a:r>
          </a:p>
        </p:txBody>
      </p:sp>
    </p:spTree>
    <p:extLst>
      <p:ext uri="{BB962C8B-B14F-4D97-AF65-F5344CB8AC3E}">
        <p14:creationId xmlns:p14="http://schemas.microsoft.com/office/powerpoint/2010/main" val="346551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bg>
      <p:bgPr>
        <a:solidFill>
          <a:srgbClr val="000000"/>
        </a:solidFill>
        <a:effectLst/>
      </p:bgPr>
    </p:bg>
    <p:spTree>
      <p:nvGrpSpPr>
        <p:cNvPr id="1" name=""/>
        <p:cNvGrpSpPr/>
        <p:nvPr/>
      </p:nvGrpSpPr>
      <p:grpSpPr>
        <a:xfrm>
          <a:off x="0" y="0"/>
          <a:ext cx="0" cy="0"/>
          <a:chOff x="0" y="0"/>
          <a:chExt cx="0" cy="0"/>
        </a:xfrm>
      </p:grpSpPr>
      <p:sp>
        <p:nvSpPr>
          <p:cNvPr id="2" name="Rectangle 24">
            <a:extLst>
              <a:ext uri="{FF2B5EF4-FFF2-40B4-BE49-F238E27FC236}">
                <a16:creationId xmlns:a16="http://schemas.microsoft.com/office/drawing/2014/main" id="{A9DB997D-3EF5-7D6F-926A-2B16FCF15A4F}"/>
              </a:ext>
            </a:extLst>
          </p:cNvPr>
          <p:cNvSpPr/>
          <p:nvPr/>
        </p:nvSpPr>
        <p:spPr>
          <a:xfrm>
            <a:off x="413820" y="483781"/>
            <a:ext cx="11364346" cy="589043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3" name="Triangle 25">
            <a:extLst>
              <a:ext uri="{FF2B5EF4-FFF2-40B4-BE49-F238E27FC236}">
                <a16:creationId xmlns:a16="http://schemas.microsoft.com/office/drawing/2014/main" id="{FBA28B37-BE18-A95C-D222-DDE4101B7315}"/>
              </a:ext>
            </a:extLst>
          </p:cNvPr>
          <p:cNvSpPr/>
          <p:nvPr/>
        </p:nvSpPr>
        <p:spPr>
          <a:xfrm rot="5400013">
            <a:off x="-48652" y="1085142"/>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grpSp>
        <p:nvGrpSpPr>
          <p:cNvPr id="4" name="Group 12">
            <a:extLst>
              <a:ext uri="{FF2B5EF4-FFF2-40B4-BE49-F238E27FC236}">
                <a16:creationId xmlns:a16="http://schemas.microsoft.com/office/drawing/2014/main" id="{28737C04-E9FF-0F92-3049-4AC0F1F30F7C}"/>
              </a:ext>
            </a:extLst>
          </p:cNvPr>
          <p:cNvGrpSpPr/>
          <p:nvPr/>
        </p:nvGrpSpPr>
        <p:grpSpPr>
          <a:xfrm>
            <a:off x="401412" y="1983214"/>
            <a:ext cx="5127168" cy="979021"/>
            <a:chOff x="401412" y="1983214"/>
            <a:chExt cx="5127168" cy="979021"/>
          </a:xfrm>
        </p:grpSpPr>
        <p:sp>
          <p:nvSpPr>
            <p:cNvPr id="5" name="Rectangle 13">
              <a:extLst>
                <a:ext uri="{FF2B5EF4-FFF2-40B4-BE49-F238E27FC236}">
                  <a16:creationId xmlns:a16="http://schemas.microsoft.com/office/drawing/2014/main" id="{1C1ABC8F-796A-6AB0-D244-DE6A9A66F778}"/>
                </a:ext>
              </a:extLst>
            </p:cNvPr>
            <p:cNvSpPr/>
            <p:nvPr/>
          </p:nvSpPr>
          <p:spPr>
            <a:xfrm>
              <a:off x="401412" y="1983214"/>
              <a:ext cx="5127168" cy="7047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Garamond"/>
              </a:endParaRPr>
            </a:p>
          </p:txBody>
        </p:sp>
        <p:sp>
          <p:nvSpPr>
            <p:cNvPr id="6" name="Triangle 14">
              <a:extLst>
                <a:ext uri="{FF2B5EF4-FFF2-40B4-BE49-F238E27FC236}">
                  <a16:creationId xmlns:a16="http://schemas.microsoft.com/office/drawing/2014/main" id="{E4D7B219-13BC-86E5-0A9F-46144BEDCF08}"/>
                </a:ext>
              </a:extLst>
            </p:cNvPr>
            <p:cNvSpPr/>
            <p:nvPr/>
          </p:nvSpPr>
          <p:spPr>
            <a:xfrm rot="10799991">
              <a:off x="2805634" y="2687915"/>
              <a:ext cx="318211" cy="274320"/>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FFFFFF"/>
                </a:solidFill>
                <a:uFillTx/>
                <a:latin typeface="Garamond"/>
              </a:endParaRPr>
            </a:p>
          </p:txBody>
        </p:sp>
      </p:grpSp>
      <p:sp>
        <p:nvSpPr>
          <p:cNvPr id="7" name="Text Placeholder 2">
            <a:extLst>
              <a:ext uri="{FF2B5EF4-FFF2-40B4-BE49-F238E27FC236}">
                <a16:creationId xmlns:a16="http://schemas.microsoft.com/office/drawing/2014/main" id="{1BCF9E32-7802-4CC8-AD20-BA3B466CC005}"/>
              </a:ext>
            </a:extLst>
          </p:cNvPr>
          <p:cNvSpPr txBox="1">
            <a:spLocks noGrp="1"/>
          </p:cNvSpPr>
          <p:nvPr>
            <p:ph type="body" idx="4294967295"/>
          </p:nvPr>
        </p:nvSpPr>
        <p:spPr>
          <a:xfrm>
            <a:off x="645127" y="1984778"/>
            <a:ext cx="4639738" cy="703137"/>
          </a:xfrm>
        </p:spPr>
        <p:txBody>
          <a:bodyPr lIns="91440" rIns="91440" anchor="ctr" anchorCtr="1"/>
          <a:lstStyle>
            <a:lvl1pPr marL="0" indent="0" algn="ctr">
              <a:buNone/>
              <a:defRPr cap="all">
                <a:solidFill>
                  <a:srgbClr val="FFFFFF"/>
                </a:solidFill>
              </a:defRPr>
            </a:lvl1pPr>
          </a:lstStyle>
          <a:p>
            <a:pPr lvl="0"/>
            <a:r>
              <a:rPr lang="en-GB"/>
              <a:t>Click to edit Master text styles</a:t>
            </a:r>
          </a:p>
        </p:txBody>
      </p:sp>
      <p:sp>
        <p:nvSpPr>
          <p:cNvPr id="8" name="Content Placeholder 3">
            <a:extLst>
              <a:ext uri="{FF2B5EF4-FFF2-40B4-BE49-F238E27FC236}">
                <a16:creationId xmlns:a16="http://schemas.microsoft.com/office/drawing/2014/main" id="{D71AB460-9FC7-F8FE-61DC-1C35FC99331A}"/>
              </a:ext>
            </a:extLst>
          </p:cNvPr>
          <p:cNvSpPr txBox="1">
            <a:spLocks noGrp="1"/>
          </p:cNvSpPr>
          <p:nvPr>
            <p:ph idx="4294967295"/>
          </p:nvPr>
        </p:nvSpPr>
        <p:spPr>
          <a:xfrm>
            <a:off x="645127" y="3154853"/>
            <a:ext cx="4639738" cy="287000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 name="Date Placeholder 1">
            <a:extLst>
              <a:ext uri="{FF2B5EF4-FFF2-40B4-BE49-F238E27FC236}">
                <a16:creationId xmlns:a16="http://schemas.microsoft.com/office/drawing/2014/main" id="{02D69161-1092-5CD2-30EE-CD78DBDC8F10}"/>
              </a:ext>
            </a:extLst>
          </p:cNvPr>
          <p:cNvSpPr txBox="1">
            <a:spLocks noGrp="1"/>
          </p:cNvSpPr>
          <p:nvPr>
            <p:ph type="dt" sz="half" idx="7"/>
          </p:nvPr>
        </p:nvSpPr>
        <p:spPr/>
        <p:txBody>
          <a:bodyPr/>
          <a:lstStyle>
            <a:lvl1pPr>
              <a:defRPr/>
            </a:lvl1pPr>
          </a:lstStyle>
          <a:p>
            <a:pPr lvl="0"/>
            <a:fld id="{C3CA057F-AF81-427C-AC7B-8001ABD7ED93}" type="datetime1">
              <a:rPr lang="en-GB"/>
              <a:pPr lvl="0"/>
              <a:t>18/10/2022</a:t>
            </a:fld>
            <a:endParaRPr lang="en-GB"/>
          </a:p>
        </p:txBody>
      </p:sp>
      <p:sp>
        <p:nvSpPr>
          <p:cNvPr id="10" name="Footer Placeholder 10">
            <a:extLst>
              <a:ext uri="{FF2B5EF4-FFF2-40B4-BE49-F238E27FC236}">
                <a16:creationId xmlns:a16="http://schemas.microsoft.com/office/drawing/2014/main" id="{C4CD324B-EC5D-D0F8-5485-DC0E7EFAB617}"/>
              </a:ext>
            </a:extLst>
          </p:cNvPr>
          <p:cNvSpPr txBox="1">
            <a:spLocks noGrp="1"/>
          </p:cNvSpPr>
          <p:nvPr>
            <p:ph type="ftr" sz="quarter" idx="9"/>
          </p:nvPr>
        </p:nvSpPr>
        <p:spPr/>
        <p:txBody>
          <a:bodyPr/>
          <a:lstStyle>
            <a:lvl1pPr>
              <a:defRPr/>
            </a:lvl1pPr>
          </a:lstStyle>
          <a:p>
            <a:pPr lvl="0"/>
            <a:endParaRPr lang="en-GB"/>
          </a:p>
        </p:txBody>
      </p:sp>
      <p:sp>
        <p:nvSpPr>
          <p:cNvPr id="11" name="Slide Number Placeholder 11">
            <a:extLst>
              <a:ext uri="{FF2B5EF4-FFF2-40B4-BE49-F238E27FC236}">
                <a16:creationId xmlns:a16="http://schemas.microsoft.com/office/drawing/2014/main" id="{3C2393DC-9DB4-E14E-CA88-6A52FE30B582}"/>
              </a:ext>
            </a:extLst>
          </p:cNvPr>
          <p:cNvSpPr txBox="1">
            <a:spLocks noGrp="1"/>
          </p:cNvSpPr>
          <p:nvPr>
            <p:ph type="sldNum" sz="quarter" idx="8"/>
          </p:nvPr>
        </p:nvSpPr>
        <p:spPr/>
        <p:txBody>
          <a:bodyPr/>
          <a:lstStyle>
            <a:lvl1pPr>
              <a:defRPr/>
            </a:lvl1pPr>
          </a:lstStyle>
          <a:p>
            <a:pPr lvl="0"/>
            <a:fld id="{63C513BA-3326-474C-BE0C-D7B43DDFE4A3}" type="slidenum">
              <a:t>‹#›</a:t>
            </a:fld>
            <a:endParaRPr lang="en-GB"/>
          </a:p>
        </p:txBody>
      </p:sp>
      <p:grpSp>
        <p:nvGrpSpPr>
          <p:cNvPr id="12" name="Group 18">
            <a:extLst>
              <a:ext uri="{FF2B5EF4-FFF2-40B4-BE49-F238E27FC236}">
                <a16:creationId xmlns:a16="http://schemas.microsoft.com/office/drawing/2014/main" id="{3EF24190-E28A-414A-B6AD-E43C8BEBFA9E}"/>
              </a:ext>
            </a:extLst>
          </p:cNvPr>
          <p:cNvGrpSpPr/>
          <p:nvPr/>
        </p:nvGrpSpPr>
        <p:grpSpPr>
          <a:xfrm>
            <a:off x="6663671" y="1983214"/>
            <a:ext cx="5127168" cy="979021"/>
            <a:chOff x="6663671" y="1983214"/>
            <a:chExt cx="5127168" cy="979021"/>
          </a:xfrm>
        </p:grpSpPr>
        <p:sp>
          <p:nvSpPr>
            <p:cNvPr id="13" name="Rectangle 19">
              <a:extLst>
                <a:ext uri="{FF2B5EF4-FFF2-40B4-BE49-F238E27FC236}">
                  <a16:creationId xmlns:a16="http://schemas.microsoft.com/office/drawing/2014/main" id="{AA291C20-531B-F652-1CFF-357FF61DAD96}"/>
                </a:ext>
              </a:extLst>
            </p:cNvPr>
            <p:cNvSpPr/>
            <p:nvPr/>
          </p:nvSpPr>
          <p:spPr>
            <a:xfrm>
              <a:off x="6663671" y="1983214"/>
              <a:ext cx="5127168" cy="7047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Garamond"/>
              </a:endParaRPr>
            </a:p>
          </p:txBody>
        </p:sp>
        <p:sp>
          <p:nvSpPr>
            <p:cNvPr id="14" name="Triangle 20">
              <a:extLst>
                <a:ext uri="{FF2B5EF4-FFF2-40B4-BE49-F238E27FC236}">
                  <a16:creationId xmlns:a16="http://schemas.microsoft.com/office/drawing/2014/main" id="{148FBC4F-04FA-9184-3BF0-80616A1C6D6D}"/>
                </a:ext>
              </a:extLst>
            </p:cNvPr>
            <p:cNvSpPr/>
            <p:nvPr/>
          </p:nvSpPr>
          <p:spPr>
            <a:xfrm rot="10799991">
              <a:off x="9068150" y="2687915"/>
              <a:ext cx="318211" cy="274320"/>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FFFFFF"/>
                </a:solidFill>
                <a:uFillTx/>
                <a:latin typeface="Garamond"/>
              </a:endParaRPr>
            </a:p>
          </p:txBody>
        </p:sp>
      </p:grpSp>
      <p:sp>
        <p:nvSpPr>
          <p:cNvPr id="15" name="Text Placeholder 2">
            <a:extLst>
              <a:ext uri="{FF2B5EF4-FFF2-40B4-BE49-F238E27FC236}">
                <a16:creationId xmlns:a16="http://schemas.microsoft.com/office/drawing/2014/main" id="{0D11A71F-0DED-CFBD-D4F9-872D38FEAA90}"/>
              </a:ext>
            </a:extLst>
          </p:cNvPr>
          <p:cNvSpPr txBox="1">
            <a:spLocks noGrp="1"/>
          </p:cNvSpPr>
          <p:nvPr>
            <p:ph type="body" idx="4294967295"/>
          </p:nvPr>
        </p:nvSpPr>
        <p:spPr>
          <a:xfrm>
            <a:off x="6907386" y="1984778"/>
            <a:ext cx="4639738" cy="703137"/>
          </a:xfrm>
        </p:spPr>
        <p:txBody>
          <a:bodyPr lIns="91440" rIns="91440" anchor="ctr" anchorCtr="1"/>
          <a:lstStyle>
            <a:lvl1pPr marL="0" indent="0" algn="ctr">
              <a:buNone/>
              <a:defRPr cap="all">
                <a:solidFill>
                  <a:srgbClr val="FFFFFF"/>
                </a:solidFill>
              </a:defRPr>
            </a:lvl1pPr>
          </a:lstStyle>
          <a:p>
            <a:pPr lvl="0"/>
            <a:r>
              <a:rPr lang="en-GB"/>
              <a:t>Click to edit Master text styles</a:t>
            </a:r>
          </a:p>
        </p:txBody>
      </p:sp>
      <p:sp>
        <p:nvSpPr>
          <p:cNvPr id="16" name="Content Placeholder 3">
            <a:extLst>
              <a:ext uri="{FF2B5EF4-FFF2-40B4-BE49-F238E27FC236}">
                <a16:creationId xmlns:a16="http://schemas.microsoft.com/office/drawing/2014/main" id="{6A076BBB-E32F-5B34-0977-28F6529F8E73}"/>
              </a:ext>
            </a:extLst>
          </p:cNvPr>
          <p:cNvSpPr txBox="1">
            <a:spLocks noGrp="1"/>
          </p:cNvSpPr>
          <p:nvPr>
            <p:ph idx="4294967295"/>
          </p:nvPr>
        </p:nvSpPr>
        <p:spPr>
          <a:xfrm>
            <a:off x="6907386" y="3154853"/>
            <a:ext cx="4639738" cy="287000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cxnSp>
        <p:nvCxnSpPr>
          <p:cNvPr id="17" name="Straight Connector 8">
            <a:extLst>
              <a:ext uri="{FF2B5EF4-FFF2-40B4-BE49-F238E27FC236}">
                <a16:creationId xmlns:a16="http://schemas.microsoft.com/office/drawing/2014/main" id="{41F55328-8AF5-0621-4DEB-BC4C5C6BEC1B}"/>
              </a:ext>
            </a:extLst>
          </p:cNvPr>
          <p:cNvCxnSpPr/>
          <p:nvPr/>
        </p:nvCxnSpPr>
        <p:spPr>
          <a:xfrm>
            <a:off x="6096003" y="2055836"/>
            <a:ext cx="0" cy="3813258"/>
          </a:xfrm>
          <a:prstGeom prst="straightConnector1">
            <a:avLst/>
          </a:prstGeom>
          <a:noFill/>
          <a:ln w="12701" cap="flat">
            <a:solidFill>
              <a:srgbClr val="C4AE75"/>
            </a:solidFill>
            <a:custDash>
              <a:ds d="799921" sp="100000"/>
            </a:custDash>
            <a:miter/>
          </a:ln>
        </p:spPr>
      </p:cxnSp>
      <p:sp>
        <p:nvSpPr>
          <p:cNvPr id="18" name="Title 9">
            <a:extLst>
              <a:ext uri="{FF2B5EF4-FFF2-40B4-BE49-F238E27FC236}">
                <a16:creationId xmlns:a16="http://schemas.microsoft.com/office/drawing/2014/main" id="{D5B60D53-52AC-B411-E122-DA7DADC3E67F}"/>
              </a:ext>
            </a:extLst>
          </p:cNvPr>
          <p:cNvSpPr txBox="1">
            <a:spLocks noGrp="1"/>
          </p:cNvSpPr>
          <p:nvPr>
            <p:ph type="title"/>
          </p:nvPr>
        </p:nvSpPr>
        <p:spPr>
          <a:xfrm>
            <a:off x="932331" y="893725"/>
            <a:ext cx="10205572" cy="910495"/>
          </a:xfrm>
        </p:spPr>
        <p:txBody>
          <a:bodyPr anchor="ctr"/>
          <a:lstStyle>
            <a:lvl1pPr>
              <a:defRPr>
                <a:solidFill>
                  <a:srgbClr val="000000"/>
                </a:solidFill>
              </a:defRPr>
            </a:lvl1pPr>
          </a:lstStyle>
          <a:p>
            <a:pPr lvl="0"/>
            <a:r>
              <a:rPr lang="en-GB"/>
              <a:t>Click to edit Master title style</a:t>
            </a:r>
          </a:p>
        </p:txBody>
      </p:sp>
    </p:spTree>
    <p:extLst>
      <p:ext uri="{BB962C8B-B14F-4D97-AF65-F5344CB8AC3E}">
        <p14:creationId xmlns:p14="http://schemas.microsoft.com/office/powerpoint/2010/main" val="347261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9FF7DB-DD15-76FC-2CEE-06A688CA1B32}"/>
              </a:ext>
            </a:extLst>
          </p:cNvPr>
          <p:cNvSpPr txBox="1">
            <a:spLocks noGrp="1"/>
          </p:cNvSpPr>
          <p:nvPr>
            <p:ph type="dt" sz="half" idx="7"/>
          </p:nvPr>
        </p:nvSpPr>
        <p:spPr/>
        <p:txBody>
          <a:bodyPr/>
          <a:lstStyle>
            <a:lvl1pPr>
              <a:defRPr/>
            </a:lvl1pPr>
          </a:lstStyle>
          <a:p>
            <a:pPr lvl="0"/>
            <a:fld id="{60B509E2-6000-4FBA-A3A5-8C415C599FD8}" type="datetime1">
              <a:rPr lang="en-GB"/>
              <a:pPr lvl="0"/>
              <a:t>18/10/2022</a:t>
            </a:fld>
            <a:endParaRPr lang="en-GB"/>
          </a:p>
        </p:txBody>
      </p:sp>
      <p:sp>
        <p:nvSpPr>
          <p:cNvPr id="3" name="Footer Placeholder 2">
            <a:extLst>
              <a:ext uri="{FF2B5EF4-FFF2-40B4-BE49-F238E27FC236}">
                <a16:creationId xmlns:a16="http://schemas.microsoft.com/office/drawing/2014/main" id="{E4DF5110-15AE-6A09-2637-2BBE931FB52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D9CF312-D1AD-9E97-FF9F-92862861BDCB}"/>
              </a:ext>
            </a:extLst>
          </p:cNvPr>
          <p:cNvSpPr txBox="1">
            <a:spLocks noGrp="1"/>
          </p:cNvSpPr>
          <p:nvPr>
            <p:ph type="sldNum" sz="quarter" idx="8"/>
          </p:nvPr>
        </p:nvSpPr>
        <p:spPr/>
        <p:txBody>
          <a:bodyPr/>
          <a:lstStyle>
            <a:lvl1pPr>
              <a:defRPr/>
            </a:lvl1pPr>
          </a:lstStyle>
          <a:p>
            <a:pPr lvl="0"/>
            <a:fld id="{CEF1F374-BF91-4C0B-9204-6439160D3D07}" type="slidenum">
              <a:t>‹#›</a:t>
            </a:fld>
            <a:endParaRPr lang="en-GB"/>
          </a:p>
        </p:txBody>
      </p:sp>
      <p:sp>
        <p:nvSpPr>
          <p:cNvPr id="5" name="Rectangle 4">
            <a:extLst>
              <a:ext uri="{FF2B5EF4-FFF2-40B4-BE49-F238E27FC236}">
                <a16:creationId xmlns:a16="http://schemas.microsoft.com/office/drawing/2014/main" id="{BC74AFA9-69F1-A7B9-9B39-2A37A565F62F}"/>
              </a:ext>
            </a:extLst>
          </p:cNvPr>
          <p:cNvSpPr/>
          <p:nvPr/>
        </p:nvSpPr>
        <p:spPr>
          <a:xfrm>
            <a:off x="0" y="467834"/>
            <a:ext cx="11729822" cy="5890436"/>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6" name="Triangle 6">
            <a:extLst>
              <a:ext uri="{FF2B5EF4-FFF2-40B4-BE49-F238E27FC236}">
                <a16:creationId xmlns:a16="http://schemas.microsoft.com/office/drawing/2014/main" id="{1754C233-EFFB-7C54-A748-083E24E1CCFC}"/>
              </a:ext>
            </a:extLst>
          </p:cNvPr>
          <p:cNvSpPr/>
          <p:nvPr/>
        </p:nvSpPr>
        <p:spPr>
          <a:xfrm>
            <a:off x="1915750" y="3684254"/>
            <a:ext cx="3112471" cy="311247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7" name="Triangle 7">
            <a:extLst>
              <a:ext uri="{FF2B5EF4-FFF2-40B4-BE49-F238E27FC236}">
                <a16:creationId xmlns:a16="http://schemas.microsoft.com/office/drawing/2014/main" id="{893BEE7F-3AE6-E5AB-6BC1-62A13B0951E9}"/>
              </a:ext>
            </a:extLst>
          </p:cNvPr>
          <p:cNvSpPr/>
          <p:nvPr/>
        </p:nvSpPr>
        <p:spPr>
          <a:xfrm>
            <a:off x="4668944" y="522789"/>
            <a:ext cx="718553" cy="71855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2">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Picture Placeholder 14">
            <a:extLst>
              <a:ext uri="{FF2B5EF4-FFF2-40B4-BE49-F238E27FC236}">
                <a16:creationId xmlns:a16="http://schemas.microsoft.com/office/drawing/2014/main" id="{CC9059D3-6158-017F-26A8-6A2047D9ED2D}"/>
              </a:ext>
            </a:extLst>
          </p:cNvPr>
          <p:cNvSpPr txBox="1">
            <a:spLocks noGrp="1"/>
          </p:cNvSpPr>
          <p:nvPr>
            <p:ph type="pic" idx="4294967295"/>
          </p:nvPr>
        </p:nvSpPr>
        <p:spPr>
          <a:xfrm>
            <a:off x="0" y="0"/>
            <a:ext cx="5123374" cy="6864483"/>
          </a:xfrm>
          <a:solidFill>
            <a:srgbClr val="C4AE75"/>
          </a:solidFill>
        </p:spPr>
        <p:txBody>
          <a:bodyPr>
            <a:noAutofit/>
          </a:bodyPr>
          <a:lstStyle>
            <a:lvl1pPr>
              <a:defRPr/>
            </a:lvl1pPr>
          </a:lstStyle>
          <a:p>
            <a:pPr lvl="0"/>
            <a:r>
              <a:rPr lang="en-GB"/>
              <a:t>Click icon to add picture</a:t>
            </a:r>
          </a:p>
        </p:txBody>
      </p:sp>
      <p:sp>
        <p:nvSpPr>
          <p:cNvPr id="9" name="Title 1">
            <a:extLst>
              <a:ext uri="{FF2B5EF4-FFF2-40B4-BE49-F238E27FC236}">
                <a16:creationId xmlns:a16="http://schemas.microsoft.com/office/drawing/2014/main" id="{45CCAA41-F416-8CCA-9131-3BB914572531}"/>
              </a:ext>
            </a:extLst>
          </p:cNvPr>
          <p:cNvSpPr txBox="1">
            <a:spLocks noGrp="1"/>
          </p:cNvSpPr>
          <p:nvPr>
            <p:ph type="title"/>
          </p:nvPr>
        </p:nvSpPr>
        <p:spPr>
          <a:xfrm>
            <a:off x="4506410" y="2679256"/>
            <a:ext cx="2988862" cy="1395209"/>
          </a:xfrm>
        </p:spPr>
        <p:txBody>
          <a:bodyPr lIns="0" anchor="ctr" anchorCtr="1"/>
          <a:lstStyle>
            <a:lvl1pPr algn="ctr">
              <a:defRPr sz="3600">
                <a:solidFill>
                  <a:srgbClr val="FFFFFF"/>
                </a:solidFill>
              </a:defRPr>
            </a:lvl1pPr>
          </a:lstStyle>
          <a:p>
            <a:pPr lvl="0"/>
            <a:r>
              <a:rPr lang="en-GB"/>
              <a:t>TITLE GOES HERE</a:t>
            </a:r>
          </a:p>
        </p:txBody>
      </p:sp>
      <p:sp>
        <p:nvSpPr>
          <p:cNvPr id="10" name="Text Placeholder 11">
            <a:extLst>
              <a:ext uri="{FF2B5EF4-FFF2-40B4-BE49-F238E27FC236}">
                <a16:creationId xmlns:a16="http://schemas.microsoft.com/office/drawing/2014/main" id="{E2B6C8C5-A30F-CF6C-36F9-463F78E1A127}"/>
              </a:ext>
            </a:extLst>
          </p:cNvPr>
          <p:cNvSpPr txBox="1">
            <a:spLocks noGrp="1"/>
          </p:cNvSpPr>
          <p:nvPr>
            <p:ph type="body" idx="4294967295"/>
          </p:nvPr>
        </p:nvSpPr>
        <p:spPr>
          <a:xfrm>
            <a:off x="8218426" y="793580"/>
            <a:ext cx="3304275" cy="5270839"/>
          </a:xfrm>
        </p:spPr>
        <p:txBody>
          <a:bodyPr anchor="ctr"/>
          <a:lstStyle>
            <a:lvl1pPr marL="285750" indent="-285750">
              <a:spcBef>
                <a:spcPts val="0"/>
              </a:spcBef>
              <a:spcAft>
                <a:spcPts val="1500"/>
              </a:spcAft>
              <a:buFont typeface="Arial" pitchFamily="34"/>
              <a:buChar char="•"/>
              <a:defRPr sz="1600">
                <a:solidFill>
                  <a:srgbClr val="FFFFFF"/>
                </a:solidFill>
              </a:defRPr>
            </a:lvl1pPr>
          </a:lstStyle>
          <a:p>
            <a:pPr lvl="0"/>
            <a:r>
              <a:rPr lang="en-GB"/>
              <a:t>Text goes here</a:t>
            </a:r>
          </a:p>
        </p:txBody>
      </p:sp>
    </p:spTree>
    <p:extLst>
      <p:ext uri="{BB962C8B-B14F-4D97-AF65-F5344CB8AC3E}">
        <p14:creationId xmlns:p14="http://schemas.microsoft.com/office/powerpoint/2010/main" val="22268126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E55CF6-F99F-21A0-C9E1-73DD98FBB977}"/>
              </a:ext>
            </a:extLst>
          </p:cNvPr>
          <p:cNvSpPr txBox="1">
            <a:spLocks noGrp="1"/>
          </p:cNvSpPr>
          <p:nvPr>
            <p:ph type="dt" sz="half" idx="7"/>
          </p:nvPr>
        </p:nvSpPr>
        <p:spPr/>
        <p:txBody>
          <a:bodyPr/>
          <a:lstStyle>
            <a:lvl1pPr>
              <a:defRPr/>
            </a:lvl1pPr>
          </a:lstStyle>
          <a:p>
            <a:pPr lvl="0"/>
            <a:fld id="{76D54F4B-A57E-436B-813D-B07AE1EB1334}" type="datetime1">
              <a:rPr lang="en-GB"/>
              <a:pPr lvl="0"/>
              <a:t>18/10/2022</a:t>
            </a:fld>
            <a:endParaRPr lang="en-GB"/>
          </a:p>
        </p:txBody>
      </p:sp>
      <p:sp>
        <p:nvSpPr>
          <p:cNvPr id="3" name="Footer Placeholder 2">
            <a:extLst>
              <a:ext uri="{FF2B5EF4-FFF2-40B4-BE49-F238E27FC236}">
                <a16:creationId xmlns:a16="http://schemas.microsoft.com/office/drawing/2014/main" id="{992F8671-CD1F-335E-4E01-69FA1AAFD22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900B743-6190-6317-16B3-359D51B13D68}"/>
              </a:ext>
            </a:extLst>
          </p:cNvPr>
          <p:cNvSpPr txBox="1">
            <a:spLocks noGrp="1"/>
          </p:cNvSpPr>
          <p:nvPr>
            <p:ph type="sldNum" sz="quarter" idx="8"/>
          </p:nvPr>
        </p:nvSpPr>
        <p:spPr/>
        <p:txBody>
          <a:bodyPr/>
          <a:lstStyle>
            <a:lvl1pPr>
              <a:defRPr/>
            </a:lvl1pPr>
          </a:lstStyle>
          <a:p>
            <a:pPr lvl="0"/>
            <a:fld id="{2CBAF734-8AD0-4F09-86A7-D0D902A9F4AE}" type="slidenum">
              <a:t>‹#›</a:t>
            </a:fld>
            <a:endParaRPr lang="en-GB"/>
          </a:p>
        </p:txBody>
      </p:sp>
      <p:sp>
        <p:nvSpPr>
          <p:cNvPr id="5" name="Rectangle 4">
            <a:extLst>
              <a:ext uri="{FF2B5EF4-FFF2-40B4-BE49-F238E27FC236}">
                <a16:creationId xmlns:a16="http://schemas.microsoft.com/office/drawing/2014/main" id="{E5897B88-5820-B505-8492-F17D2250615C}"/>
              </a:ext>
            </a:extLst>
          </p:cNvPr>
          <p:cNvSpPr/>
          <p:nvPr/>
        </p:nvSpPr>
        <p:spPr>
          <a:xfrm>
            <a:off x="0" y="0"/>
            <a:ext cx="3502600"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6" name="Triangle 5">
            <a:extLst>
              <a:ext uri="{FF2B5EF4-FFF2-40B4-BE49-F238E27FC236}">
                <a16:creationId xmlns:a16="http://schemas.microsoft.com/office/drawing/2014/main" id="{B6448D9E-D20D-494D-9F98-F374BBCE3A3C}"/>
              </a:ext>
            </a:extLst>
          </p:cNvPr>
          <p:cNvSpPr/>
          <p:nvPr/>
        </p:nvSpPr>
        <p:spPr>
          <a:xfrm>
            <a:off x="3591470" y="5273070"/>
            <a:ext cx="1486668" cy="1486668"/>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2">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7" name="Triangle 6">
            <a:extLst>
              <a:ext uri="{FF2B5EF4-FFF2-40B4-BE49-F238E27FC236}">
                <a16:creationId xmlns:a16="http://schemas.microsoft.com/office/drawing/2014/main" id="{677808AA-56E2-C477-237F-D8B78968EDB5}"/>
              </a:ext>
            </a:extLst>
          </p:cNvPr>
          <p:cNvSpPr/>
          <p:nvPr/>
        </p:nvSpPr>
        <p:spPr>
          <a:xfrm>
            <a:off x="76562" y="597551"/>
            <a:ext cx="562858" cy="562858"/>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3">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Triangle 7">
            <a:extLst>
              <a:ext uri="{FF2B5EF4-FFF2-40B4-BE49-F238E27FC236}">
                <a16:creationId xmlns:a16="http://schemas.microsoft.com/office/drawing/2014/main" id="{8146595C-9547-7DC1-572A-E64036358BEF}"/>
              </a:ext>
            </a:extLst>
          </p:cNvPr>
          <p:cNvSpPr/>
          <p:nvPr/>
        </p:nvSpPr>
        <p:spPr>
          <a:xfrm>
            <a:off x="357987" y="3814575"/>
            <a:ext cx="2960808" cy="2960808"/>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9" name="Picture Placeholder 25">
            <a:extLst>
              <a:ext uri="{FF2B5EF4-FFF2-40B4-BE49-F238E27FC236}">
                <a16:creationId xmlns:a16="http://schemas.microsoft.com/office/drawing/2014/main" id="{C6715B09-548C-5E46-0DA4-26BD444797D3}"/>
              </a:ext>
            </a:extLst>
          </p:cNvPr>
          <p:cNvSpPr txBox="1">
            <a:spLocks noGrp="1"/>
          </p:cNvSpPr>
          <p:nvPr>
            <p:ph type="pic" idx="4294967295"/>
          </p:nvPr>
        </p:nvSpPr>
        <p:spPr>
          <a:xfrm>
            <a:off x="444819" y="597551"/>
            <a:ext cx="6063916" cy="6063916"/>
          </a:xfrm>
          <a:solidFill>
            <a:srgbClr val="C4AE75"/>
          </a:solidFill>
        </p:spPr>
        <p:txBody>
          <a:bodyPr>
            <a:noAutofit/>
          </a:bodyPr>
          <a:lstStyle>
            <a:lvl1pPr>
              <a:defRPr/>
            </a:lvl1pPr>
          </a:lstStyle>
          <a:p>
            <a:pPr lvl="0"/>
            <a:r>
              <a:rPr lang="en-GB"/>
              <a:t>Click icon to add picture</a:t>
            </a:r>
          </a:p>
        </p:txBody>
      </p:sp>
      <p:sp>
        <p:nvSpPr>
          <p:cNvPr id="10" name="Title 1">
            <a:extLst>
              <a:ext uri="{FF2B5EF4-FFF2-40B4-BE49-F238E27FC236}">
                <a16:creationId xmlns:a16="http://schemas.microsoft.com/office/drawing/2014/main" id="{2F4C30F2-9FDE-4CB3-71FA-B2B2909084D7}"/>
              </a:ext>
            </a:extLst>
          </p:cNvPr>
          <p:cNvSpPr txBox="1">
            <a:spLocks noGrp="1"/>
          </p:cNvSpPr>
          <p:nvPr>
            <p:ph type="title"/>
          </p:nvPr>
        </p:nvSpPr>
        <p:spPr>
          <a:xfrm>
            <a:off x="6876992" y="1535396"/>
            <a:ext cx="4845067" cy="1858618"/>
          </a:xfrm>
        </p:spPr>
        <p:txBody>
          <a:bodyPr/>
          <a:lstStyle>
            <a:lvl1pPr>
              <a:defRPr>
                <a:solidFill>
                  <a:srgbClr val="262626"/>
                </a:solidFill>
              </a:defRPr>
            </a:lvl1pPr>
          </a:lstStyle>
          <a:p>
            <a:pPr lvl="0"/>
            <a:r>
              <a:rPr lang="en-GB"/>
              <a:t>Title Goes Here</a:t>
            </a:r>
          </a:p>
        </p:txBody>
      </p:sp>
      <p:sp>
        <p:nvSpPr>
          <p:cNvPr id="11" name="Content Placeholder 2">
            <a:extLst>
              <a:ext uri="{FF2B5EF4-FFF2-40B4-BE49-F238E27FC236}">
                <a16:creationId xmlns:a16="http://schemas.microsoft.com/office/drawing/2014/main" id="{67831DDA-8F53-AC93-9FB0-F9854B196FCF}"/>
              </a:ext>
            </a:extLst>
          </p:cNvPr>
          <p:cNvSpPr txBox="1">
            <a:spLocks noGrp="1"/>
          </p:cNvSpPr>
          <p:nvPr>
            <p:ph idx="4294967295"/>
          </p:nvPr>
        </p:nvSpPr>
        <p:spPr>
          <a:xfrm>
            <a:off x="6876992" y="3401897"/>
            <a:ext cx="4845067" cy="2107097"/>
          </a:xfrm>
        </p:spPr>
        <p:txBody>
          <a:bodyPr/>
          <a:lstStyle>
            <a:lvl1pPr marL="182880" indent="-182880">
              <a:buClr>
                <a:srgbClr val="C5AE76"/>
              </a:buClr>
              <a:buFont typeface="Arial" pitchFamily="34"/>
              <a:buChar char="•"/>
              <a:defRPr/>
            </a:lvl1pPr>
            <a:lvl2pPr>
              <a:buClr>
                <a:srgbClr val="C5AE76"/>
              </a:buClr>
              <a:buFont typeface="Arial" pitchFamily="34"/>
              <a:buChar char="•"/>
              <a:defRPr/>
            </a:lvl2pPr>
            <a:lvl3pPr>
              <a:buClr>
                <a:srgbClr val="C5AE76"/>
              </a:buClr>
              <a:buFont typeface="Arial" pitchFamily="34"/>
              <a:buChar char="•"/>
              <a:defRPr/>
            </a:lvl3pPr>
            <a:lvl4pPr>
              <a:buClr>
                <a:srgbClr val="C5AE76"/>
              </a:buClr>
              <a:buFont typeface="Arial" pitchFamily="34"/>
              <a:buChar char="•"/>
              <a:defRPr/>
            </a:lvl4pPr>
            <a:lvl5pPr>
              <a:buClr>
                <a:srgbClr val="C5AE76"/>
              </a:buClr>
              <a:buFont typeface="Arial" pitchFamily="34"/>
              <a:buChar cha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4605275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Narrow Title and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6E2272-93DF-E4E5-FDAF-AA02B7A3D091}"/>
              </a:ext>
            </a:extLst>
          </p:cNvPr>
          <p:cNvSpPr txBox="1">
            <a:spLocks noGrp="1"/>
          </p:cNvSpPr>
          <p:nvPr>
            <p:ph type="dt" sz="half" idx="7"/>
          </p:nvPr>
        </p:nvSpPr>
        <p:spPr/>
        <p:txBody>
          <a:bodyPr/>
          <a:lstStyle>
            <a:lvl1pPr>
              <a:defRPr/>
            </a:lvl1pPr>
          </a:lstStyle>
          <a:p>
            <a:pPr lvl="0"/>
            <a:fld id="{9AAC4CBD-5249-4D21-9F2F-2AEBFE5E6690}" type="datetime1">
              <a:rPr lang="en-GB"/>
              <a:pPr lvl="0"/>
              <a:t>18/10/2022</a:t>
            </a:fld>
            <a:endParaRPr lang="en-GB"/>
          </a:p>
        </p:txBody>
      </p:sp>
      <p:sp>
        <p:nvSpPr>
          <p:cNvPr id="3" name="Footer Placeholder 2">
            <a:extLst>
              <a:ext uri="{FF2B5EF4-FFF2-40B4-BE49-F238E27FC236}">
                <a16:creationId xmlns:a16="http://schemas.microsoft.com/office/drawing/2014/main" id="{8E310DFD-4E67-61AD-FA96-2837053072C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4CCD294D-C02D-4CC3-1015-284A92E0A755}"/>
              </a:ext>
            </a:extLst>
          </p:cNvPr>
          <p:cNvSpPr txBox="1">
            <a:spLocks noGrp="1"/>
          </p:cNvSpPr>
          <p:nvPr>
            <p:ph type="sldNum" sz="quarter" idx="8"/>
          </p:nvPr>
        </p:nvSpPr>
        <p:spPr/>
        <p:txBody>
          <a:bodyPr/>
          <a:lstStyle>
            <a:lvl1pPr>
              <a:defRPr/>
            </a:lvl1pPr>
          </a:lstStyle>
          <a:p>
            <a:pPr lvl="0"/>
            <a:fld id="{1C6718EA-E115-4E2A-863B-F799125DAF81}" type="slidenum">
              <a:t>‹#›</a:t>
            </a:fld>
            <a:endParaRPr lang="en-GB"/>
          </a:p>
        </p:txBody>
      </p:sp>
      <p:sp>
        <p:nvSpPr>
          <p:cNvPr id="5" name="Rectangle 3">
            <a:extLst>
              <a:ext uri="{FF2B5EF4-FFF2-40B4-BE49-F238E27FC236}">
                <a16:creationId xmlns:a16="http://schemas.microsoft.com/office/drawing/2014/main" id="{56765BBD-B579-D82F-C2CC-0B490C3AB4AA}"/>
              </a:ext>
            </a:extLst>
          </p:cNvPr>
          <p:cNvSpPr/>
          <p:nvPr/>
        </p:nvSpPr>
        <p:spPr>
          <a:xfrm>
            <a:off x="4997305" y="0"/>
            <a:ext cx="7194700" cy="6879268"/>
          </a:xfrm>
          <a:custGeom>
            <a:avLst/>
            <a:gdLst>
              <a:gd name="f0" fmla="val 10800000"/>
              <a:gd name="f1" fmla="val 5400000"/>
              <a:gd name="f2" fmla="val 180"/>
              <a:gd name="f3" fmla="val w"/>
              <a:gd name="f4" fmla="val h"/>
              <a:gd name="f5" fmla="val 0"/>
              <a:gd name="f6" fmla="val 7194698"/>
              <a:gd name="f7" fmla="val 6879265"/>
              <a:gd name="f8" fmla="val 3466214"/>
              <a:gd name="f9" fmla="val 21265"/>
              <a:gd name="f10" fmla="val 6858000"/>
              <a:gd name="f11" fmla="+- 0 0 -90"/>
              <a:gd name="f12" fmla="*/ f3 1 7194698"/>
              <a:gd name="f13" fmla="*/ f4 1 6879265"/>
              <a:gd name="f14" fmla="+- f7 0 f5"/>
              <a:gd name="f15" fmla="+- f6 0 f5"/>
              <a:gd name="f16" fmla="*/ f11 f0 1"/>
              <a:gd name="f17" fmla="*/ f15 1 7194698"/>
              <a:gd name="f18" fmla="*/ f14 1 6879265"/>
              <a:gd name="f19" fmla="*/ 3466214 f15 1"/>
              <a:gd name="f20" fmla="*/ 21265 f14 1"/>
              <a:gd name="f21" fmla="*/ 7194698 f15 1"/>
              <a:gd name="f22" fmla="*/ 0 f14 1"/>
              <a:gd name="f23" fmla="*/ 6858000 f14 1"/>
              <a:gd name="f24" fmla="*/ 0 f15 1"/>
              <a:gd name="f25" fmla="*/ 6879265 f14 1"/>
              <a:gd name="f26" fmla="*/ f16 1 f2"/>
              <a:gd name="f27" fmla="*/ f19 1 7194698"/>
              <a:gd name="f28" fmla="*/ f20 1 6879265"/>
              <a:gd name="f29" fmla="*/ f21 1 7194698"/>
              <a:gd name="f30" fmla="*/ f22 1 6879265"/>
              <a:gd name="f31" fmla="*/ f23 1 6879265"/>
              <a:gd name="f32" fmla="*/ f24 1 7194698"/>
              <a:gd name="f33" fmla="*/ f25 1 6879265"/>
              <a:gd name="f34" fmla="*/ f5 1 f17"/>
              <a:gd name="f35" fmla="*/ f6 1 f17"/>
              <a:gd name="f36" fmla="*/ f5 1 f18"/>
              <a:gd name="f37" fmla="*/ f7 1 f18"/>
              <a:gd name="f38" fmla="+- f26 0 f1"/>
              <a:gd name="f39" fmla="*/ f27 1 f17"/>
              <a:gd name="f40" fmla="*/ f28 1 f18"/>
              <a:gd name="f41" fmla="*/ f29 1 f17"/>
              <a:gd name="f42" fmla="*/ f30 1 f18"/>
              <a:gd name="f43" fmla="*/ f31 1 f18"/>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3 1"/>
              <a:gd name="f55" fmla="*/ f44 f12 1"/>
              <a:gd name="f56" fmla="*/ f45 f13 1"/>
            </a:gdLst>
            <a:ahLst/>
            <a:cxnLst>
              <a:cxn ang="3cd4">
                <a:pos x="hc" y="t"/>
              </a:cxn>
              <a:cxn ang="0">
                <a:pos x="r" y="vc"/>
              </a:cxn>
              <a:cxn ang="cd4">
                <a:pos x="hc" y="b"/>
              </a:cxn>
              <a:cxn ang="cd2">
                <a:pos x="l" y="vc"/>
              </a:cxn>
              <a:cxn ang="f38">
                <a:pos x="f50" y="f51"/>
              </a:cxn>
              <a:cxn ang="f38">
                <a:pos x="f52" y="f53"/>
              </a:cxn>
              <a:cxn ang="f38">
                <a:pos x="f52" y="f54"/>
              </a:cxn>
              <a:cxn ang="f38">
                <a:pos x="f55" y="f56"/>
              </a:cxn>
              <a:cxn ang="f38">
                <a:pos x="f50" y="f51"/>
              </a:cxn>
            </a:cxnLst>
            <a:rect l="f46" t="f49" r="f47" b="f48"/>
            <a:pathLst>
              <a:path w="7194698" h="6879265">
                <a:moveTo>
                  <a:pt x="f8" y="f9"/>
                </a:moveTo>
                <a:lnTo>
                  <a:pt x="f6" y="f5"/>
                </a:lnTo>
                <a:lnTo>
                  <a:pt x="f6" y="f10"/>
                </a:lnTo>
                <a:lnTo>
                  <a:pt x="f5" y="f7"/>
                </a:lnTo>
                <a:lnTo>
                  <a:pt x="f8" y="f9"/>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6" name="Triangle 5">
            <a:extLst>
              <a:ext uri="{FF2B5EF4-FFF2-40B4-BE49-F238E27FC236}">
                <a16:creationId xmlns:a16="http://schemas.microsoft.com/office/drawing/2014/main" id="{5976E789-C459-5131-29E5-48B4FFCE4ACC}"/>
              </a:ext>
            </a:extLst>
          </p:cNvPr>
          <p:cNvSpPr/>
          <p:nvPr/>
        </p:nvSpPr>
        <p:spPr>
          <a:xfrm>
            <a:off x="2571311" y="3814575"/>
            <a:ext cx="2960808" cy="2960808"/>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7" name="Triangle 6">
            <a:extLst>
              <a:ext uri="{FF2B5EF4-FFF2-40B4-BE49-F238E27FC236}">
                <a16:creationId xmlns:a16="http://schemas.microsoft.com/office/drawing/2014/main" id="{E2BF964D-A976-ED56-5EE2-A8D419B88CB6}"/>
              </a:ext>
            </a:extLst>
          </p:cNvPr>
          <p:cNvSpPr/>
          <p:nvPr/>
        </p:nvSpPr>
        <p:spPr>
          <a:xfrm rot="10799991">
            <a:off x="2277359" y="3814529"/>
            <a:ext cx="1360965" cy="1360965"/>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2">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Picture Placeholder 7">
            <a:extLst>
              <a:ext uri="{FF2B5EF4-FFF2-40B4-BE49-F238E27FC236}">
                <a16:creationId xmlns:a16="http://schemas.microsoft.com/office/drawing/2014/main" id="{97E3E6A2-DB3D-09BE-C0D5-2CD6AB63B043}"/>
              </a:ext>
            </a:extLst>
          </p:cNvPr>
          <p:cNvSpPr txBox="1">
            <a:spLocks noGrp="1"/>
          </p:cNvSpPr>
          <p:nvPr>
            <p:ph type="pic" idx="4294967295"/>
          </p:nvPr>
        </p:nvSpPr>
        <p:spPr>
          <a:xfrm>
            <a:off x="2569281" y="330912"/>
            <a:ext cx="6217444" cy="6217444"/>
          </a:xfrm>
          <a:solidFill>
            <a:srgbClr val="C4AE75"/>
          </a:solidFill>
        </p:spPr>
        <p:txBody>
          <a:bodyPr>
            <a:noAutofit/>
          </a:bodyPr>
          <a:lstStyle>
            <a:lvl1pPr>
              <a:defRPr/>
            </a:lvl1pPr>
          </a:lstStyle>
          <a:p>
            <a:pPr lvl="0"/>
            <a:r>
              <a:rPr lang="en-GB"/>
              <a:t>Click icon to add picture</a:t>
            </a:r>
          </a:p>
        </p:txBody>
      </p:sp>
      <p:sp>
        <p:nvSpPr>
          <p:cNvPr id="9" name="Title 1">
            <a:extLst>
              <a:ext uri="{FF2B5EF4-FFF2-40B4-BE49-F238E27FC236}">
                <a16:creationId xmlns:a16="http://schemas.microsoft.com/office/drawing/2014/main" id="{5D82FF28-2E4C-E340-FE93-1AFF712F0CA2}"/>
              </a:ext>
            </a:extLst>
          </p:cNvPr>
          <p:cNvSpPr txBox="1">
            <a:spLocks noGrp="1"/>
          </p:cNvSpPr>
          <p:nvPr>
            <p:ph type="title"/>
          </p:nvPr>
        </p:nvSpPr>
        <p:spPr>
          <a:xfrm>
            <a:off x="7958105" y="1957885"/>
            <a:ext cx="3815480" cy="1858618"/>
          </a:xfrm>
        </p:spPr>
        <p:txBody>
          <a:bodyPr anchorCtr="1"/>
          <a:lstStyle>
            <a:lvl1pPr algn="ctr">
              <a:defRPr>
                <a:solidFill>
                  <a:srgbClr val="FFFFFF"/>
                </a:solidFill>
              </a:defRPr>
            </a:lvl1pPr>
          </a:lstStyle>
          <a:p>
            <a:pPr lvl="0"/>
            <a:r>
              <a:rPr lang="en-GB"/>
              <a:t>Title Goes Here</a:t>
            </a:r>
          </a:p>
        </p:txBody>
      </p:sp>
      <p:sp>
        <p:nvSpPr>
          <p:cNvPr id="10" name="Content Placeholder 2">
            <a:extLst>
              <a:ext uri="{FF2B5EF4-FFF2-40B4-BE49-F238E27FC236}">
                <a16:creationId xmlns:a16="http://schemas.microsoft.com/office/drawing/2014/main" id="{BE7A1088-594F-9D2C-91A6-228E913463AE}"/>
              </a:ext>
            </a:extLst>
          </p:cNvPr>
          <p:cNvSpPr txBox="1">
            <a:spLocks noGrp="1"/>
          </p:cNvSpPr>
          <p:nvPr>
            <p:ph idx="4294967295"/>
          </p:nvPr>
        </p:nvSpPr>
        <p:spPr>
          <a:xfrm>
            <a:off x="7958105" y="3824386"/>
            <a:ext cx="3815480" cy="2107097"/>
          </a:xfrm>
        </p:spPr>
        <p:txBody>
          <a:bodyPr anchorCtr="1"/>
          <a:lstStyle>
            <a:lvl1pPr marL="182880" indent="-182880" algn="ctr">
              <a:buClr>
                <a:srgbClr val="C5AE76"/>
              </a:buClr>
              <a:buFont typeface="Arial" pitchFamily="34"/>
              <a:buChar char="•"/>
              <a:defRPr>
                <a:solidFill>
                  <a:srgbClr val="FFFFFF"/>
                </a:solidFill>
              </a:defRPr>
            </a:lvl1pPr>
            <a:lvl2pPr algn="ctr">
              <a:buClr>
                <a:srgbClr val="C5AE76"/>
              </a:buClr>
              <a:buFont typeface="Arial" pitchFamily="34"/>
              <a:buChar char="•"/>
              <a:defRPr>
                <a:solidFill>
                  <a:srgbClr val="FFFFFF"/>
                </a:solidFill>
              </a:defRPr>
            </a:lvl2pPr>
            <a:lvl3pPr algn="ctr">
              <a:buClr>
                <a:srgbClr val="C5AE76"/>
              </a:buClr>
              <a:buFont typeface="Arial" pitchFamily="34"/>
              <a:buChar char="•"/>
              <a:defRPr>
                <a:solidFill>
                  <a:srgbClr val="FFFFFF"/>
                </a:solidFill>
              </a:defRPr>
            </a:lvl3pPr>
            <a:lvl4pPr algn="ctr">
              <a:buClr>
                <a:srgbClr val="C5AE76"/>
              </a:buClr>
              <a:buFont typeface="Arial" pitchFamily="34"/>
              <a:buChar char="•"/>
              <a:defRPr>
                <a:solidFill>
                  <a:srgbClr val="FFFFFF"/>
                </a:solidFill>
              </a:defRPr>
            </a:lvl4pPr>
            <a:lvl5pPr algn="ctr">
              <a:buClr>
                <a:srgbClr val="C5AE76"/>
              </a:buClr>
              <a:buFont typeface="Arial" pitchFamily="34"/>
              <a:buChar char="•"/>
              <a:defRPr>
                <a:solidFill>
                  <a:srgbClr val="FFFFFF"/>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1" name="Triangle 11">
            <a:extLst>
              <a:ext uri="{FF2B5EF4-FFF2-40B4-BE49-F238E27FC236}">
                <a16:creationId xmlns:a16="http://schemas.microsoft.com/office/drawing/2014/main" id="{D115C2AB-719B-23EF-3221-854A92782C0A}"/>
              </a:ext>
            </a:extLst>
          </p:cNvPr>
          <p:cNvSpPr/>
          <p:nvPr/>
        </p:nvSpPr>
        <p:spPr>
          <a:xfrm rot="16200004">
            <a:off x="11604098" y="3162896"/>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363316244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Title with Narrow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159637-D6BD-A107-D23B-79530480E7F2}"/>
              </a:ext>
            </a:extLst>
          </p:cNvPr>
          <p:cNvSpPr txBox="1">
            <a:spLocks noGrp="1"/>
          </p:cNvSpPr>
          <p:nvPr>
            <p:ph type="dt" sz="half" idx="7"/>
          </p:nvPr>
        </p:nvSpPr>
        <p:spPr/>
        <p:txBody>
          <a:bodyPr/>
          <a:lstStyle>
            <a:lvl1pPr>
              <a:defRPr/>
            </a:lvl1pPr>
          </a:lstStyle>
          <a:p>
            <a:pPr lvl="0"/>
            <a:fld id="{179B0E62-300F-4F7F-9CA9-C8718E0A680C}" type="datetime1">
              <a:rPr lang="en-GB"/>
              <a:pPr lvl="0"/>
              <a:t>18/10/2022</a:t>
            </a:fld>
            <a:endParaRPr lang="en-GB"/>
          </a:p>
        </p:txBody>
      </p:sp>
      <p:sp>
        <p:nvSpPr>
          <p:cNvPr id="3" name="Footer Placeholder 2">
            <a:extLst>
              <a:ext uri="{FF2B5EF4-FFF2-40B4-BE49-F238E27FC236}">
                <a16:creationId xmlns:a16="http://schemas.microsoft.com/office/drawing/2014/main" id="{7521E148-7E7E-E49C-594B-9962BF40D12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62B920C-4F28-0196-AAE8-0971072EAEFA}"/>
              </a:ext>
            </a:extLst>
          </p:cNvPr>
          <p:cNvSpPr txBox="1">
            <a:spLocks noGrp="1"/>
          </p:cNvSpPr>
          <p:nvPr>
            <p:ph type="sldNum" sz="quarter" idx="8"/>
          </p:nvPr>
        </p:nvSpPr>
        <p:spPr/>
        <p:txBody>
          <a:bodyPr/>
          <a:lstStyle>
            <a:lvl1pPr>
              <a:defRPr/>
            </a:lvl1pPr>
          </a:lstStyle>
          <a:p>
            <a:pPr lvl="0"/>
            <a:fld id="{8BA6921B-3DE2-4749-936F-BA39B08A658C}" type="slidenum">
              <a:t>‹#›</a:t>
            </a:fld>
            <a:endParaRPr lang="en-GB"/>
          </a:p>
        </p:txBody>
      </p:sp>
      <p:sp>
        <p:nvSpPr>
          <p:cNvPr id="5" name="Rectangle 4">
            <a:extLst>
              <a:ext uri="{FF2B5EF4-FFF2-40B4-BE49-F238E27FC236}">
                <a16:creationId xmlns:a16="http://schemas.microsoft.com/office/drawing/2014/main" id="{27256C72-D9DE-2834-425C-F7F62D63C34A}"/>
              </a:ext>
            </a:extLst>
          </p:cNvPr>
          <p:cNvSpPr/>
          <p:nvPr/>
        </p:nvSpPr>
        <p:spPr>
          <a:xfrm>
            <a:off x="0" y="1730831"/>
            <a:ext cx="8229600" cy="3477984"/>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6" name="Triangle 5">
            <a:extLst>
              <a:ext uri="{FF2B5EF4-FFF2-40B4-BE49-F238E27FC236}">
                <a16:creationId xmlns:a16="http://schemas.microsoft.com/office/drawing/2014/main" id="{35C1D8EE-6574-7818-2921-D6944473B29C}"/>
              </a:ext>
            </a:extLst>
          </p:cNvPr>
          <p:cNvSpPr/>
          <p:nvPr/>
        </p:nvSpPr>
        <p:spPr>
          <a:xfrm rot="10799991">
            <a:off x="8749042" y="-1"/>
            <a:ext cx="3442908" cy="311247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7" name="Triangle 6">
            <a:extLst>
              <a:ext uri="{FF2B5EF4-FFF2-40B4-BE49-F238E27FC236}">
                <a16:creationId xmlns:a16="http://schemas.microsoft.com/office/drawing/2014/main" id="{4E41E127-04AC-C6BD-A714-4D11B31F060A}"/>
              </a:ext>
            </a:extLst>
          </p:cNvPr>
          <p:cNvSpPr/>
          <p:nvPr/>
        </p:nvSpPr>
        <p:spPr>
          <a:xfrm rot="10799991">
            <a:off x="3727213" y="5551669"/>
            <a:ext cx="1424690" cy="1306284"/>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blipFill>
            <a:blip r:embed="rId2">
              <a:alphaModFix/>
            </a:blip>
            <a:tile/>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8" name="Title 9">
            <a:extLst>
              <a:ext uri="{FF2B5EF4-FFF2-40B4-BE49-F238E27FC236}">
                <a16:creationId xmlns:a16="http://schemas.microsoft.com/office/drawing/2014/main" id="{5C468C44-C0CA-E1AD-E447-787987FB0E28}"/>
              </a:ext>
            </a:extLst>
          </p:cNvPr>
          <p:cNvSpPr txBox="1">
            <a:spLocks noGrp="1"/>
          </p:cNvSpPr>
          <p:nvPr>
            <p:ph type="title"/>
          </p:nvPr>
        </p:nvSpPr>
        <p:spPr>
          <a:xfrm>
            <a:off x="868625" y="2464271"/>
            <a:ext cx="5227377" cy="727697"/>
          </a:xfrm>
        </p:spPr>
        <p:txBody>
          <a:bodyPr anchor="t"/>
          <a:lstStyle>
            <a:lvl1pPr>
              <a:defRPr>
                <a:solidFill>
                  <a:srgbClr val="FFFFFF"/>
                </a:solidFill>
              </a:defRPr>
            </a:lvl1pPr>
          </a:lstStyle>
          <a:p>
            <a:pPr lvl="0"/>
            <a:r>
              <a:rPr lang="en-GB"/>
              <a:t>Click to edit Master title style</a:t>
            </a:r>
          </a:p>
        </p:txBody>
      </p:sp>
      <p:sp>
        <p:nvSpPr>
          <p:cNvPr id="9" name="Text Placeholder 2">
            <a:extLst>
              <a:ext uri="{FF2B5EF4-FFF2-40B4-BE49-F238E27FC236}">
                <a16:creationId xmlns:a16="http://schemas.microsoft.com/office/drawing/2014/main" id="{7247A69E-D542-527E-3136-C18034B02350}"/>
              </a:ext>
            </a:extLst>
          </p:cNvPr>
          <p:cNvSpPr txBox="1">
            <a:spLocks noGrp="1"/>
          </p:cNvSpPr>
          <p:nvPr>
            <p:ph type="body" idx="4294967295"/>
          </p:nvPr>
        </p:nvSpPr>
        <p:spPr>
          <a:xfrm>
            <a:off x="868625" y="3265898"/>
            <a:ext cx="5227377" cy="1642390"/>
          </a:xfrm>
        </p:spPr>
        <p:txBody>
          <a:bodyPr lIns="91440" rIns="91440"/>
          <a:lstStyle>
            <a:lvl1pPr marL="0" indent="0">
              <a:buNone/>
              <a:defRPr>
                <a:solidFill>
                  <a:srgbClr val="FFFFFF"/>
                </a:solidFill>
              </a:defRPr>
            </a:lvl1pPr>
          </a:lstStyle>
          <a:p>
            <a:pPr lvl="0"/>
            <a:r>
              <a:rPr lang="en-GB"/>
              <a:t>Click to edit master text styles</a:t>
            </a:r>
          </a:p>
        </p:txBody>
      </p:sp>
      <p:sp>
        <p:nvSpPr>
          <p:cNvPr id="10" name="Picture Placeholder 11">
            <a:extLst>
              <a:ext uri="{FF2B5EF4-FFF2-40B4-BE49-F238E27FC236}">
                <a16:creationId xmlns:a16="http://schemas.microsoft.com/office/drawing/2014/main" id="{A100A95B-A6A2-397D-40A3-0BCCE1BD6DE9}"/>
              </a:ext>
            </a:extLst>
          </p:cNvPr>
          <p:cNvSpPr txBox="1">
            <a:spLocks noGrp="1"/>
          </p:cNvSpPr>
          <p:nvPr>
            <p:ph type="pic" idx="4294967295"/>
          </p:nvPr>
        </p:nvSpPr>
        <p:spPr>
          <a:xfrm>
            <a:off x="4593259" y="0"/>
            <a:ext cx="7598737" cy="6858000"/>
          </a:xfrm>
          <a:solidFill>
            <a:srgbClr val="C4AE75"/>
          </a:solidFill>
        </p:spPr>
        <p:txBody>
          <a:bodyPr/>
          <a:lstStyle>
            <a:lvl1pPr>
              <a:defRPr/>
            </a:lvl1pPr>
          </a:lstStyle>
          <a:p>
            <a:pPr lvl="0"/>
            <a:r>
              <a:rPr lang="en-GB"/>
              <a:t>Click icon to add picture</a:t>
            </a:r>
          </a:p>
        </p:txBody>
      </p:sp>
      <p:sp>
        <p:nvSpPr>
          <p:cNvPr id="11" name="Triangle 13">
            <a:extLst>
              <a:ext uri="{FF2B5EF4-FFF2-40B4-BE49-F238E27FC236}">
                <a16:creationId xmlns:a16="http://schemas.microsoft.com/office/drawing/2014/main" id="{EEAE7A50-EA11-2A00-1E06-616842E58463}"/>
              </a:ext>
            </a:extLst>
          </p:cNvPr>
          <p:cNvSpPr/>
          <p:nvPr/>
        </p:nvSpPr>
        <p:spPr>
          <a:xfrm rot="5400013">
            <a:off x="-48652" y="2524536"/>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306925569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with Image and Author Name">
    <p:spTree>
      <p:nvGrpSpPr>
        <p:cNvPr id="1" name=""/>
        <p:cNvGrpSpPr/>
        <p:nvPr/>
      </p:nvGrpSpPr>
      <p:grpSpPr>
        <a:xfrm>
          <a:off x="0" y="0"/>
          <a:ext cx="0" cy="0"/>
          <a:chOff x="0" y="0"/>
          <a:chExt cx="0" cy="0"/>
        </a:xfrm>
      </p:grpSpPr>
      <p:sp>
        <p:nvSpPr>
          <p:cNvPr id="2" name="Picture Placeholder 9">
            <a:extLst>
              <a:ext uri="{FF2B5EF4-FFF2-40B4-BE49-F238E27FC236}">
                <a16:creationId xmlns:a16="http://schemas.microsoft.com/office/drawing/2014/main" id="{E6ADFB05-A8CD-3DBD-DF4A-BF5F78CDA319}"/>
              </a:ext>
            </a:extLst>
          </p:cNvPr>
          <p:cNvSpPr txBox="1">
            <a:spLocks noGrp="1"/>
          </p:cNvSpPr>
          <p:nvPr>
            <p:ph type="pic" idx="4294967295"/>
          </p:nvPr>
        </p:nvSpPr>
        <p:spPr>
          <a:xfrm>
            <a:off x="4576014" y="0"/>
            <a:ext cx="7598737" cy="6858000"/>
          </a:xfrm>
          <a:solidFill>
            <a:srgbClr val="C4AE75"/>
          </a:solidFill>
        </p:spPr>
        <p:txBody>
          <a:bodyPr>
            <a:noAutofit/>
          </a:bodyPr>
          <a:lstStyle>
            <a:lvl1pPr>
              <a:defRPr/>
            </a:lvl1pPr>
          </a:lstStyle>
          <a:p>
            <a:pPr lvl="0"/>
            <a:r>
              <a:rPr lang="en-GB"/>
              <a:t>Click icon to add picture</a:t>
            </a:r>
          </a:p>
        </p:txBody>
      </p:sp>
      <p:sp>
        <p:nvSpPr>
          <p:cNvPr id="3" name="Freeform 14">
            <a:extLst>
              <a:ext uri="{FF2B5EF4-FFF2-40B4-BE49-F238E27FC236}">
                <a16:creationId xmlns:a16="http://schemas.microsoft.com/office/drawing/2014/main" id="{92060003-9402-56DA-5C81-027A07B253D4}"/>
              </a:ext>
            </a:extLst>
          </p:cNvPr>
          <p:cNvSpPr/>
          <p:nvPr/>
        </p:nvSpPr>
        <p:spPr>
          <a:xfrm>
            <a:off x="413820" y="463262"/>
            <a:ext cx="7347121" cy="5911705"/>
          </a:xfrm>
          <a:custGeom>
            <a:avLst/>
            <a:gdLst>
              <a:gd name="f0" fmla="val 10800000"/>
              <a:gd name="f1" fmla="val 5400000"/>
              <a:gd name="f2" fmla="val 180"/>
              <a:gd name="f3" fmla="val w"/>
              <a:gd name="f4" fmla="val h"/>
              <a:gd name="f5" fmla="val 0"/>
              <a:gd name="f6" fmla="val 7347125"/>
              <a:gd name="f7" fmla="val 5911703"/>
              <a:gd name="f8" fmla="val 125507"/>
              <a:gd name="f9" fmla="val 21265"/>
              <a:gd name="f10" fmla="val 4412539"/>
              <a:gd name="f11" fmla="val 1007798"/>
              <a:gd name="f12" fmla="val 5894815"/>
              <a:gd name="f13" fmla="val 5901070"/>
              <a:gd name="f14" fmla="val 10632"/>
              <a:gd name="f15" fmla="+- 0 0 -90"/>
              <a:gd name="f16" fmla="*/ f3 1 7347125"/>
              <a:gd name="f17" fmla="*/ f4 1 5911703"/>
              <a:gd name="f18" fmla="+- f7 0 f5"/>
              <a:gd name="f19" fmla="+- f6 0 f5"/>
              <a:gd name="f20" fmla="*/ f15 f0 1"/>
              <a:gd name="f21" fmla="*/ f19 1 7347125"/>
              <a:gd name="f22" fmla="*/ f18 1 5911703"/>
              <a:gd name="f23" fmla="*/ 125507 f19 1"/>
              <a:gd name="f24" fmla="*/ 0 f18 1"/>
              <a:gd name="f25" fmla="*/ 7347125 f19 1"/>
              <a:gd name="f26" fmla="*/ 21265 f18 1"/>
              <a:gd name="f27" fmla="*/ 4412539 f19 1"/>
              <a:gd name="f28" fmla="*/ 5911703 f18 1"/>
              <a:gd name="f29" fmla="*/ 1007798 f19 1"/>
              <a:gd name="f30" fmla="*/ 5894815 f18 1"/>
              <a:gd name="f31" fmla="*/ 5901070 f18 1"/>
              <a:gd name="f32" fmla="*/ 0 f19 1"/>
              <a:gd name="f33" fmla="*/ 10632 f18 1"/>
              <a:gd name="f34" fmla="*/ f20 1 f2"/>
              <a:gd name="f35" fmla="*/ f23 1 7347125"/>
              <a:gd name="f36" fmla="*/ f24 1 5911703"/>
              <a:gd name="f37" fmla="*/ f25 1 7347125"/>
              <a:gd name="f38" fmla="*/ f26 1 5911703"/>
              <a:gd name="f39" fmla="*/ f27 1 7347125"/>
              <a:gd name="f40" fmla="*/ f28 1 5911703"/>
              <a:gd name="f41" fmla="*/ f29 1 7347125"/>
              <a:gd name="f42" fmla="*/ f30 1 5911703"/>
              <a:gd name="f43" fmla="*/ f31 1 5911703"/>
              <a:gd name="f44" fmla="*/ f32 1 7347125"/>
              <a:gd name="f45" fmla="*/ f33 1 5911703"/>
              <a:gd name="f46" fmla="*/ f5 1 f21"/>
              <a:gd name="f47" fmla="*/ f6 1 f21"/>
              <a:gd name="f48" fmla="*/ f5 1 f22"/>
              <a:gd name="f49" fmla="*/ f7 1 f22"/>
              <a:gd name="f50" fmla="+- f34 0 f1"/>
              <a:gd name="f51" fmla="*/ f35 1 f21"/>
              <a:gd name="f52" fmla="*/ f36 1 f22"/>
              <a:gd name="f53" fmla="*/ f37 1 f21"/>
              <a:gd name="f54" fmla="*/ f38 1 f22"/>
              <a:gd name="f55" fmla="*/ f39 1 f21"/>
              <a:gd name="f56" fmla="*/ f40 1 f22"/>
              <a:gd name="f57" fmla="*/ f41 1 f21"/>
              <a:gd name="f58" fmla="*/ f42 1 f22"/>
              <a:gd name="f59" fmla="*/ f43 1 f22"/>
              <a:gd name="f60" fmla="*/ f44 1 f21"/>
              <a:gd name="f61" fmla="*/ f45 1 f22"/>
              <a:gd name="f62" fmla="*/ f46 f16 1"/>
              <a:gd name="f63" fmla="*/ f47 f16 1"/>
              <a:gd name="f64" fmla="*/ f49 f17 1"/>
              <a:gd name="f65" fmla="*/ f48 f17 1"/>
              <a:gd name="f66" fmla="*/ f51 f16 1"/>
              <a:gd name="f67" fmla="*/ f52 f17 1"/>
              <a:gd name="f68" fmla="*/ f53 f16 1"/>
              <a:gd name="f69" fmla="*/ f54 f17 1"/>
              <a:gd name="f70" fmla="*/ f55 f16 1"/>
              <a:gd name="f71" fmla="*/ f56 f17 1"/>
              <a:gd name="f72" fmla="*/ f57 f16 1"/>
              <a:gd name="f73" fmla="*/ f58 f17 1"/>
              <a:gd name="f74" fmla="*/ f59 f17 1"/>
              <a:gd name="f75" fmla="*/ f60 f16 1"/>
              <a:gd name="f76" fmla="*/ f61 f17 1"/>
            </a:gdLst>
            <a:ahLst/>
            <a:cxnLst>
              <a:cxn ang="3cd4">
                <a:pos x="hc" y="t"/>
              </a:cxn>
              <a:cxn ang="0">
                <a:pos x="r" y="vc"/>
              </a:cxn>
              <a:cxn ang="cd4">
                <a:pos x="hc" y="b"/>
              </a:cxn>
              <a:cxn ang="cd2">
                <a:pos x="l" y="vc"/>
              </a:cxn>
              <a:cxn ang="f50">
                <a:pos x="f66" y="f67"/>
              </a:cxn>
              <a:cxn ang="f50">
                <a:pos x="f68" y="f69"/>
              </a:cxn>
              <a:cxn ang="f50">
                <a:pos x="f70" y="f71"/>
              </a:cxn>
              <a:cxn ang="f50">
                <a:pos x="f72" y="f73"/>
              </a:cxn>
              <a:cxn ang="f50">
                <a:pos x="f72" y="f74"/>
              </a:cxn>
              <a:cxn ang="f50">
                <a:pos x="f75" y="f74"/>
              </a:cxn>
              <a:cxn ang="f50">
                <a:pos x="f75" y="f76"/>
              </a:cxn>
              <a:cxn ang="f50">
                <a:pos x="f66" y="f76"/>
              </a:cxn>
            </a:cxnLst>
            <a:rect l="f62" t="f65" r="f63" b="f64"/>
            <a:pathLst>
              <a:path w="7347125" h="5911703">
                <a:moveTo>
                  <a:pt x="f8" y="f5"/>
                </a:moveTo>
                <a:lnTo>
                  <a:pt x="f6" y="f9"/>
                </a:lnTo>
                <a:lnTo>
                  <a:pt x="f10" y="f7"/>
                </a:lnTo>
                <a:lnTo>
                  <a:pt x="f11" y="f12"/>
                </a:lnTo>
                <a:lnTo>
                  <a:pt x="f11" y="f13"/>
                </a:lnTo>
                <a:lnTo>
                  <a:pt x="f5" y="f13"/>
                </a:lnTo>
                <a:lnTo>
                  <a:pt x="f5" y="f14"/>
                </a:lnTo>
                <a:lnTo>
                  <a:pt x="f8" y="f14"/>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4" name="Date Placeholder 1">
            <a:extLst>
              <a:ext uri="{FF2B5EF4-FFF2-40B4-BE49-F238E27FC236}">
                <a16:creationId xmlns:a16="http://schemas.microsoft.com/office/drawing/2014/main" id="{5A545B0B-8E2F-3A85-0D6A-71054BF9C40F}"/>
              </a:ext>
            </a:extLst>
          </p:cNvPr>
          <p:cNvSpPr txBox="1">
            <a:spLocks noGrp="1"/>
          </p:cNvSpPr>
          <p:nvPr>
            <p:ph type="dt" sz="half" idx="7"/>
          </p:nvPr>
        </p:nvSpPr>
        <p:spPr/>
        <p:txBody>
          <a:bodyPr/>
          <a:lstStyle>
            <a:lvl1pPr>
              <a:defRPr/>
            </a:lvl1pPr>
          </a:lstStyle>
          <a:p>
            <a:pPr lvl="0"/>
            <a:fld id="{B8085F0B-B9F6-4A80-8687-5C3D568C68F2}" type="datetime1">
              <a:rPr lang="en-GB"/>
              <a:pPr lvl="0"/>
              <a:t>18/10/2022</a:t>
            </a:fld>
            <a:endParaRPr lang="en-GB"/>
          </a:p>
        </p:txBody>
      </p:sp>
      <p:sp>
        <p:nvSpPr>
          <p:cNvPr id="5" name="Footer Placeholder 2">
            <a:extLst>
              <a:ext uri="{FF2B5EF4-FFF2-40B4-BE49-F238E27FC236}">
                <a16:creationId xmlns:a16="http://schemas.microsoft.com/office/drawing/2014/main" id="{853AF8F6-3D54-E761-A24D-F6CA7F959C9E}"/>
              </a:ext>
            </a:extLst>
          </p:cNvPr>
          <p:cNvSpPr txBox="1">
            <a:spLocks noGrp="1"/>
          </p:cNvSpPr>
          <p:nvPr>
            <p:ph type="ftr" sz="quarter" idx="9"/>
          </p:nvPr>
        </p:nvSpPr>
        <p:spPr/>
        <p:txBody>
          <a:bodyPr/>
          <a:lstStyle>
            <a:lvl1pPr>
              <a:defRPr/>
            </a:lvl1pPr>
          </a:lstStyle>
          <a:p>
            <a:pPr lvl="0"/>
            <a:endParaRPr lang="en-GB"/>
          </a:p>
        </p:txBody>
      </p:sp>
      <p:sp>
        <p:nvSpPr>
          <p:cNvPr id="6" name="Slide Number Placeholder 3">
            <a:extLst>
              <a:ext uri="{FF2B5EF4-FFF2-40B4-BE49-F238E27FC236}">
                <a16:creationId xmlns:a16="http://schemas.microsoft.com/office/drawing/2014/main" id="{B45968DD-631A-4BDC-A1F2-FCB059972601}"/>
              </a:ext>
            </a:extLst>
          </p:cNvPr>
          <p:cNvSpPr txBox="1">
            <a:spLocks noGrp="1"/>
          </p:cNvSpPr>
          <p:nvPr>
            <p:ph type="sldNum" sz="quarter" idx="8"/>
          </p:nvPr>
        </p:nvSpPr>
        <p:spPr/>
        <p:txBody>
          <a:bodyPr/>
          <a:lstStyle>
            <a:lvl1pPr>
              <a:defRPr/>
            </a:lvl1pPr>
          </a:lstStyle>
          <a:p>
            <a:pPr lvl="0"/>
            <a:fld id="{A1DB3E19-E852-498B-9573-3E54D7416740}" type="slidenum">
              <a:t>‹#›</a:t>
            </a:fld>
            <a:endParaRPr lang="en-GB"/>
          </a:p>
        </p:txBody>
      </p:sp>
      <p:sp>
        <p:nvSpPr>
          <p:cNvPr id="7" name="Title 1">
            <a:extLst>
              <a:ext uri="{FF2B5EF4-FFF2-40B4-BE49-F238E27FC236}">
                <a16:creationId xmlns:a16="http://schemas.microsoft.com/office/drawing/2014/main" id="{E7FA16E7-7FE9-C907-E776-37E2793316FE}"/>
              </a:ext>
            </a:extLst>
          </p:cNvPr>
          <p:cNvSpPr txBox="1">
            <a:spLocks noGrp="1"/>
          </p:cNvSpPr>
          <p:nvPr>
            <p:ph type="title"/>
          </p:nvPr>
        </p:nvSpPr>
        <p:spPr>
          <a:xfrm>
            <a:off x="941502" y="1609161"/>
            <a:ext cx="4253331" cy="3639677"/>
          </a:xfrm>
        </p:spPr>
        <p:txBody>
          <a:bodyPr anchor="t"/>
          <a:lstStyle>
            <a:lvl1pPr>
              <a:defRPr sz="3800">
                <a:solidFill>
                  <a:srgbClr val="FFFFFF"/>
                </a:solidFill>
              </a:defRPr>
            </a:lvl1pPr>
          </a:lstStyle>
          <a:p>
            <a:pPr lvl="0"/>
            <a:r>
              <a:rPr lang="en-GB"/>
              <a:t>Quote Goes Here</a:t>
            </a:r>
          </a:p>
        </p:txBody>
      </p:sp>
      <p:sp>
        <p:nvSpPr>
          <p:cNvPr id="8" name="Triangle 12">
            <a:extLst>
              <a:ext uri="{FF2B5EF4-FFF2-40B4-BE49-F238E27FC236}">
                <a16:creationId xmlns:a16="http://schemas.microsoft.com/office/drawing/2014/main" id="{BD5425FC-5900-749D-3C29-005EEB00B132}"/>
              </a:ext>
            </a:extLst>
          </p:cNvPr>
          <p:cNvSpPr/>
          <p:nvPr/>
        </p:nvSpPr>
        <p:spPr>
          <a:xfrm rot="5400013">
            <a:off x="-48652" y="1669426"/>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386686422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itle Only Left">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FC90DEA5-200A-7A41-3594-37F61DCD7182}"/>
              </a:ext>
            </a:extLst>
          </p:cNvPr>
          <p:cNvSpPr txBox="1">
            <a:spLocks noGrp="1"/>
          </p:cNvSpPr>
          <p:nvPr>
            <p:ph type="sldNum" sz="quarter" idx="8"/>
          </p:nvPr>
        </p:nvSpPr>
        <p:spPr/>
        <p:txBody>
          <a:bodyPr/>
          <a:lstStyle>
            <a:lvl1pPr>
              <a:defRPr/>
            </a:lvl1pPr>
          </a:lstStyle>
          <a:p>
            <a:pPr lvl="0"/>
            <a:fld id="{C68469B6-C82E-49AF-B0C3-6995D0DF31BB}" type="slidenum">
              <a:t>‹#›</a:t>
            </a:fld>
            <a:endParaRPr lang="en-GB"/>
          </a:p>
        </p:txBody>
      </p:sp>
      <p:grpSp>
        <p:nvGrpSpPr>
          <p:cNvPr id="3" name="Group 12">
            <a:extLst>
              <a:ext uri="{FF2B5EF4-FFF2-40B4-BE49-F238E27FC236}">
                <a16:creationId xmlns:a16="http://schemas.microsoft.com/office/drawing/2014/main" id="{579BC615-EF41-CA1A-8EC2-30BB41C3864E}"/>
              </a:ext>
            </a:extLst>
          </p:cNvPr>
          <p:cNvGrpSpPr/>
          <p:nvPr/>
        </p:nvGrpSpPr>
        <p:grpSpPr>
          <a:xfrm>
            <a:off x="0" y="-4352"/>
            <a:ext cx="6884691" cy="6862352"/>
            <a:chOff x="0" y="-4352"/>
            <a:chExt cx="6884691" cy="6862352"/>
          </a:xfrm>
        </p:grpSpPr>
        <p:sp>
          <p:nvSpPr>
            <p:cNvPr id="4" name="Freeform 4">
              <a:extLst>
                <a:ext uri="{FF2B5EF4-FFF2-40B4-BE49-F238E27FC236}">
                  <a16:creationId xmlns:a16="http://schemas.microsoft.com/office/drawing/2014/main" id="{BD8F08F3-32AC-1CED-5DE2-40110C2B6DC4}"/>
                </a:ext>
              </a:extLst>
            </p:cNvPr>
            <p:cNvSpPr/>
            <p:nvPr/>
          </p:nvSpPr>
          <p:spPr>
            <a:xfrm>
              <a:off x="0" y="-4352"/>
              <a:ext cx="6884691" cy="6862352"/>
            </a:xfrm>
            <a:custGeom>
              <a:avLst/>
              <a:gdLst>
                <a:gd name="f0" fmla="val 10800000"/>
                <a:gd name="f1" fmla="val 5400000"/>
                <a:gd name="f2" fmla="val 180"/>
                <a:gd name="f3" fmla="val w"/>
                <a:gd name="f4" fmla="val h"/>
                <a:gd name="f5" fmla="val 0"/>
                <a:gd name="f6" fmla="val 6884691"/>
                <a:gd name="f7" fmla="val 6874740"/>
                <a:gd name="f8" fmla="val 10290"/>
                <a:gd name="f9" fmla="val 3449033"/>
                <a:gd name="f10" fmla="val 4533"/>
                <a:gd name="f11" fmla="val 6872861"/>
                <a:gd name="f12" fmla="val 207"/>
                <a:gd name="f13" fmla="val 4587978"/>
                <a:gd name="f14" fmla="val 4326"/>
                <a:gd name="f15" fmla="val 2284883"/>
                <a:gd name="f16" fmla="+- 0 0 -90"/>
                <a:gd name="f17" fmla="*/ f3 1 6884691"/>
                <a:gd name="f18" fmla="*/ f4 1 6874740"/>
                <a:gd name="f19" fmla="+- f7 0 f5"/>
                <a:gd name="f20" fmla="+- f6 0 f5"/>
                <a:gd name="f21" fmla="*/ f16 f0 1"/>
                <a:gd name="f22" fmla="*/ f20 1 6884691"/>
                <a:gd name="f23" fmla="*/ f19 1 6874740"/>
                <a:gd name="f24" fmla="*/ 0 f20 1"/>
                <a:gd name="f25" fmla="*/ 0 f19 1"/>
                <a:gd name="f26" fmla="*/ 6884691 f20 1"/>
                <a:gd name="f27" fmla="*/ 10290 f19 1"/>
                <a:gd name="f28" fmla="*/ 3449033 f20 1"/>
                <a:gd name="f29" fmla="*/ 6874740 f19 1"/>
                <a:gd name="f30" fmla="*/ 4533 f20 1"/>
                <a:gd name="f31" fmla="*/ 6872861 f19 1"/>
                <a:gd name="f32" fmla="*/ f21 1 f2"/>
                <a:gd name="f33" fmla="*/ f24 1 6884691"/>
                <a:gd name="f34" fmla="*/ f25 1 6874740"/>
                <a:gd name="f35" fmla="*/ f26 1 6884691"/>
                <a:gd name="f36" fmla="*/ f27 1 6874740"/>
                <a:gd name="f37" fmla="*/ f28 1 6884691"/>
                <a:gd name="f38" fmla="*/ f29 1 6874740"/>
                <a:gd name="f39" fmla="*/ f30 1 6884691"/>
                <a:gd name="f40" fmla="*/ f31 1 6874740"/>
                <a:gd name="f41" fmla="*/ f5 1 f22"/>
                <a:gd name="f42" fmla="*/ f6 1 f22"/>
                <a:gd name="f43" fmla="*/ f5 1 f23"/>
                <a:gd name="f44" fmla="*/ f7 1 f23"/>
                <a:gd name="f45" fmla="+- f32 0 f1"/>
                <a:gd name="f46" fmla="*/ f33 1 f22"/>
                <a:gd name="f47" fmla="*/ f34 1 f23"/>
                <a:gd name="f48" fmla="*/ f35 1 f22"/>
                <a:gd name="f49" fmla="*/ f36 1 f23"/>
                <a:gd name="f50" fmla="*/ f37 1 f22"/>
                <a:gd name="f51" fmla="*/ f38 1 f23"/>
                <a:gd name="f52" fmla="*/ f39 1 f22"/>
                <a:gd name="f53" fmla="*/ f40 1 f23"/>
                <a:gd name="f54" fmla="*/ f41 f17 1"/>
                <a:gd name="f55" fmla="*/ f42 f17 1"/>
                <a:gd name="f56" fmla="*/ f44 f18 1"/>
                <a:gd name="f57" fmla="*/ f43 f18 1"/>
                <a:gd name="f58" fmla="*/ f46 f17 1"/>
                <a:gd name="f59" fmla="*/ f47 f18 1"/>
                <a:gd name="f60" fmla="*/ f48 f17 1"/>
                <a:gd name="f61" fmla="*/ f49 f18 1"/>
                <a:gd name="f62" fmla="*/ f50 f17 1"/>
                <a:gd name="f63" fmla="*/ f51 f18 1"/>
                <a:gd name="f64" fmla="*/ f52 f17 1"/>
                <a:gd name="f65" fmla="*/ f53 f18 1"/>
              </a:gdLst>
              <a:ahLst/>
              <a:cxnLst>
                <a:cxn ang="3cd4">
                  <a:pos x="hc" y="t"/>
                </a:cxn>
                <a:cxn ang="0">
                  <a:pos x="r" y="vc"/>
                </a:cxn>
                <a:cxn ang="cd4">
                  <a:pos x="hc" y="b"/>
                </a:cxn>
                <a:cxn ang="cd2">
                  <a:pos x="l" y="vc"/>
                </a:cxn>
                <a:cxn ang="f45">
                  <a:pos x="f58" y="f59"/>
                </a:cxn>
                <a:cxn ang="f45">
                  <a:pos x="f60" y="f61"/>
                </a:cxn>
                <a:cxn ang="f45">
                  <a:pos x="f62" y="f63"/>
                </a:cxn>
                <a:cxn ang="f45">
                  <a:pos x="f64" y="f65"/>
                </a:cxn>
                <a:cxn ang="f45">
                  <a:pos x="f58" y="f59"/>
                </a:cxn>
              </a:cxnLst>
              <a:rect l="f54" t="f57" r="f55" b="f56"/>
              <a:pathLst>
                <a:path w="6884691" h="6874740">
                  <a:moveTo>
                    <a:pt x="f5" y="f5"/>
                  </a:moveTo>
                  <a:lnTo>
                    <a:pt x="f6" y="f8"/>
                  </a:lnTo>
                  <a:lnTo>
                    <a:pt x="f9" y="f7"/>
                  </a:lnTo>
                  <a:lnTo>
                    <a:pt x="f10" y="f11"/>
                  </a:lnTo>
                  <a:cubicBezTo>
                    <a:pt x="f12" y="f13"/>
                    <a:pt x="f14" y="f15"/>
                    <a:pt x="f5" y="f5"/>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5" name="Triangle 6">
              <a:extLst>
                <a:ext uri="{FF2B5EF4-FFF2-40B4-BE49-F238E27FC236}">
                  <a16:creationId xmlns:a16="http://schemas.microsoft.com/office/drawing/2014/main" id="{0BDB388E-35C8-6C76-BA3D-DC703C43026D}"/>
                </a:ext>
              </a:extLst>
            </p:cNvPr>
            <p:cNvSpPr/>
            <p:nvPr/>
          </p:nvSpPr>
          <p:spPr>
            <a:xfrm>
              <a:off x="3641195" y="5941716"/>
              <a:ext cx="911757" cy="911757"/>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6" name="Triangle 7">
              <a:extLst>
                <a:ext uri="{FF2B5EF4-FFF2-40B4-BE49-F238E27FC236}">
                  <a16:creationId xmlns:a16="http://schemas.microsoft.com/office/drawing/2014/main" id="{31BCE136-5F72-609B-AB00-425AEAD1CE06}"/>
                </a:ext>
              </a:extLst>
            </p:cNvPr>
            <p:cNvSpPr/>
            <p:nvPr/>
          </p:nvSpPr>
          <p:spPr>
            <a:xfrm rot="10799991">
              <a:off x="4944352" y="174385"/>
              <a:ext cx="1590022" cy="159002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grpSp>
      <p:sp>
        <p:nvSpPr>
          <p:cNvPr id="7" name="Title 1">
            <a:extLst>
              <a:ext uri="{FF2B5EF4-FFF2-40B4-BE49-F238E27FC236}">
                <a16:creationId xmlns:a16="http://schemas.microsoft.com/office/drawing/2014/main" id="{A19C6DA2-60E0-AD68-7820-BD2B477A40D3}"/>
              </a:ext>
            </a:extLst>
          </p:cNvPr>
          <p:cNvSpPr txBox="1">
            <a:spLocks noGrp="1"/>
          </p:cNvSpPr>
          <p:nvPr>
            <p:ph type="title"/>
          </p:nvPr>
        </p:nvSpPr>
        <p:spPr>
          <a:xfrm>
            <a:off x="550990" y="1954401"/>
            <a:ext cx="4393417" cy="3002359"/>
          </a:xfrm>
        </p:spPr>
        <p:txBody>
          <a:bodyPr anchor="ctr" anchorCtr="1"/>
          <a:lstStyle>
            <a:lvl1pPr algn="ctr">
              <a:defRPr>
                <a:solidFill>
                  <a:srgbClr val="FFFFFF"/>
                </a:solidFill>
              </a:defRPr>
            </a:lvl1pPr>
          </a:lstStyle>
          <a:p>
            <a:pPr lvl="0"/>
            <a:r>
              <a:rPr lang="en-GB"/>
              <a:t>Title Goes Here</a:t>
            </a:r>
          </a:p>
        </p:txBody>
      </p:sp>
      <p:sp>
        <p:nvSpPr>
          <p:cNvPr id="8" name="Triangle 11">
            <a:extLst>
              <a:ext uri="{FF2B5EF4-FFF2-40B4-BE49-F238E27FC236}">
                <a16:creationId xmlns:a16="http://schemas.microsoft.com/office/drawing/2014/main" id="{C57F115C-EE39-9F67-9F2D-8ACAABE76FDB}"/>
              </a:ext>
            </a:extLst>
          </p:cNvPr>
          <p:cNvSpPr/>
          <p:nvPr/>
        </p:nvSpPr>
        <p:spPr>
          <a:xfrm rot="5400013">
            <a:off x="-48652" y="3165165"/>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1718476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itle Only Right">
    <p:spTree>
      <p:nvGrpSpPr>
        <p:cNvPr id="1" name=""/>
        <p:cNvGrpSpPr/>
        <p:nvPr/>
      </p:nvGrpSpPr>
      <p:grpSpPr>
        <a:xfrm>
          <a:off x="0" y="0"/>
          <a:ext cx="0" cy="0"/>
          <a:chOff x="0" y="0"/>
          <a:chExt cx="0" cy="0"/>
        </a:xfrm>
      </p:grpSpPr>
      <p:grpSp>
        <p:nvGrpSpPr>
          <p:cNvPr id="2" name="Group 10">
            <a:extLst>
              <a:ext uri="{FF2B5EF4-FFF2-40B4-BE49-F238E27FC236}">
                <a16:creationId xmlns:a16="http://schemas.microsoft.com/office/drawing/2014/main" id="{4E438855-6CDD-AA29-8EFB-7FE2139200F0}"/>
              </a:ext>
            </a:extLst>
          </p:cNvPr>
          <p:cNvGrpSpPr/>
          <p:nvPr/>
        </p:nvGrpSpPr>
        <p:grpSpPr>
          <a:xfrm>
            <a:off x="5294238" y="0"/>
            <a:ext cx="6897758" cy="6858000"/>
            <a:chOff x="5294238" y="0"/>
            <a:chExt cx="6897758" cy="6858000"/>
          </a:xfrm>
        </p:grpSpPr>
        <p:sp>
          <p:nvSpPr>
            <p:cNvPr id="3" name="Freeform 11">
              <a:extLst>
                <a:ext uri="{FF2B5EF4-FFF2-40B4-BE49-F238E27FC236}">
                  <a16:creationId xmlns:a16="http://schemas.microsoft.com/office/drawing/2014/main" id="{DCC6E640-F389-5111-9356-E2F0F518CBDD}"/>
                </a:ext>
              </a:extLst>
            </p:cNvPr>
            <p:cNvSpPr/>
            <p:nvPr/>
          </p:nvSpPr>
          <p:spPr>
            <a:xfrm rot="10799991">
              <a:off x="5294238" y="0"/>
              <a:ext cx="6897758" cy="6858000"/>
            </a:xfrm>
            <a:custGeom>
              <a:avLst/>
              <a:gdLst>
                <a:gd name="f0" fmla="val 10800000"/>
                <a:gd name="f1" fmla="val 5400000"/>
                <a:gd name="f2" fmla="val 180"/>
                <a:gd name="f3" fmla="val w"/>
                <a:gd name="f4" fmla="val h"/>
                <a:gd name="f5" fmla="val 0"/>
                <a:gd name="f6" fmla="val 6897755"/>
                <a:gd name="f7" fmla="val 6870380"/>
                <a:gd name="f8" fmla="val 5930"/>
                <a:gd name="f9" fmla="val 3462097"/>
                <a:gd name="f10" fmla="val 17597"/>
                <a:gd name="f11" fmla="val 6868501"/>
                <a:gd name="f12" fmla="val 13271"/>
                <a:gd name="f13" fmla="val 4583618"/>
                <a:gd name="f14" fmla="val 4326"/>
                <a:gd name="f15" fmla="val 2284883"/>
                <a:gd name="f16" fmla="+- 0 0 -90"/>
                <a:gd name="f17" fmla="*/ f3 1 6897755"/>
                <a:gd name="f18" fmla="*/ f4 1 6870380"/>
                <a:gd name="f19" fmla="+- f7 0 f5"/>
                <a:gd name="f20" fmla="+- f6 0 f5"/>
                <a:gd name="f21" fmla="*/ f16 f0 1"/>
                <a:gd name="f22" fmla="*/ f20 1 6897755"/>
                <a:gd name="f23" fmla="*/ f19 1 6870380"/>
                <a:gd name="f24" fmla="*/ 0 f20 1"/>
                <a:gd name="f25" fmla="*/ 0 f19 1"/>
                <a:gd name="f26" fmla="*/ 6897755 f20 1"/>
                <a:gd name="f27" fmla="*/ 5930 f19 1"/>
                <a:gd name="f28" fmla="*/ 3462097 f20 1"/>
                <a:gd name="f29" fmla="*/ 6870380 f19 1"/>
                <a:gd name="f30" fmla="*/ 17597 f20 1"/>
                <a:gd name="f31" fmla="*/ 6868501 f19 1"/>
                <a:gd name="f32" fmla="*/ f21 1 f2"/>
                <a:gd name="f33" fmla="*/ f24 1 6897755"/>
                <a:gd name="f34" fmla="*/ f25 1 6870380"/>
                <a:gd name="f35" fmla="*/ f26 1 6897755"/>
                <a:gd name="f36" fmla="*/ f27 1 6870380"/>
                <a:gd name="f37" fmla="*/ f28 1 6897755"/>
                <a:gd name="f38" fmla="*/ f29 1 6870380"/>
                <a:gd name="f39" fmla="*/ f30 1 6897755"/>
                <a:gd name="f40" fmla="*/ f31 1 6870380"/>
                <a:gd name="f41" fmla="*/ f5 1 f22"/>
                <a:gd name="f42" fmla="*/ f6 1 f22"/>
                <a:gd name="f43" fmla="*/ f5 1 f23"/>
                <a:gd name="f44" fmla="*/ f7 1 f23"/>
                <a:gd name="f45" fmla="+- f32 0 f1"/>
                <a:gd name="f46" fmla="*/ f33 1 f22"/>
                <a:gd name="f47" fmla="*/ f34 1 f23"/>
                <a:gd name="f48" fmla="*/ f35 1 f22"/>
                <a:gd name="f49" fmla="*/ f36 1 f23"/>
                <a:gd name="f50" fmla="*/ f37 1 f22"/>
                <a:gd name="f51" fmla="*/ f38 1 f23"/>
                <a:gd name="f52" fmla="*/ f39 1 f22"/>
                <a:gd name="f53" fmla="*/ f40 1 f23"/>
                <a:gd name="f54" fmla="*/ f41 f17 1"/>
                <a:gd name="f55" fmla="*/ f42 f17 1"/>
                <a:gd name="f56" fmla="*/ f44 f18 1"/>
                <a:gd name="f57" fmla="*/ f43 f18 1"/>
                <a:gd name="f58" fmla="*/ f46 f17 1"/>
                <a:gd name="f59" fmla="*/ f47 f18 1"/>
                <a:gd name="f60" fmla="*/ f48 f17 1"/>
                <a:gd name="f61" fmla="*/ f49 f18 1"/>
                <a:gd name="f62" fmla="*/ f50 f17 1"/>
                <a:gd name="f63" fmla="*/ f51 f18 1"/>
                <a:gd name="f64" fmla="*/ f52 f17 1"/>
                <a:gd name="f65" fmla="*/ f53 f18 1"/>
              </a:gdLst>
              <a:ahLst/>
              <a:cxnLst>
                <a:cxn ang="3cd4">
                  <a:pos x="hc" y="t"/>
                </a:cxn>
                <a:cxn ang="0">
                  <a:pos x="r" y="vc"/>
                </a:cxn>
                <a:cxn ang="cd4">
                  <a:pos x="hc" y="b"/>
                </a:cxn>
                <a:cxn ang="cd2">
                  <a:pos x="l" y="vc"/>
                </a:cxn>
                <a:cxn ang="f45">
                  <a:pos x="f58" y="f59"/>
                </a:cxn>
                <a:cxn ang="f45">
                  <a:pos x="f60" y="f61"/>
                </a:cxn>
                <a:cxn ang="f45">
                  <a:pos x="f62" y="f63"/>
                </a:cxn>
                <a:cxn ang="f45">
                  <a:pos x="f64" y="f65"/>
                </a:cxn>
                <a:cxn ang="f45">
                  <a:pos x="f58" y="f59"/>
                </a:cxn>
              </a:cxnLst>
              <a:rect l="f54" t="f57" r="f55" b="f56"/>
              <a:pathLst>
                <a:path w="6897755" h="6870380">
                  <a:moveTo>
                    <a:pt x="f5" y="f5"/>
                  </a:moveTo>
                  <a:lnTo>
                    <a:pt x="f6" y="f8"/>
                  </a:lnTo>
                  <a:lnTo>
                    <a:pt x="f9" y="f7"/>
                  </a:lnTo>
                  <a:lnTo>
                    <a:pt x="f10" y="f11"/>
                  </a:lnTo>
                  <a:cubicBezTo>
                    <a:pt x="f12" y="f13"/>
                    <a:pt x="f14" y="f15"/>
                    <a:pt x="f5" y="f5"/>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4" name="Triangle 12">
              <a:extLst>
                <a:ext uri="{FF2B5EF4-FFF2-40B4-BE49-F238E27FC236}">
                  <a16:creationId xmlns:a16="http://schemas.microsoft.com/office/drawing/2014/main" id="{08B03215-73C6-0FAA-4C29-3DEF16057123}"/>
                </a:ext>
              </a:extLst>
            </p:cNvPr>
            <p:cNvSpPr/>
            <p:nvPr/>
          </p:nvSpPr>
          <p:spPr>
            <a:xfrm rot="10799991">
              <a:off x="7621396" y="4480"/>
              <a:ext cx="911757" cy="911757"/>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5" name="Triangle 13">
              <a:extLst>
                <a:ext uri="{FF2B5EF4-FFF2-40B4-BE49-F238E27FC236}">
                  <a16:creationId xmlns:a16="http://schemas.microsoft.com/office/drawing/2014/main" id="{C887489D-143E-8A18-0A59-21215F1C1B04}"/>
                </a:ext>
              </a:extLst>
            </p:cNvPr>
            <p:cNvSpPr/>
            <p:nvPr/>
          </p:nvSpPr>
          <p:spPr>
            <a:xfrm>
              <a:off x="5639973" y="5093546"/>
              <a:ext cx="1590022" cy="159002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noFill/>
            <a:ln w="15873" cap="flat">
              <a:solidFill>
                <a:srgbClr val="C4AE7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grpSp>
      <p:sp>
        <p:nvSpPr>
          <p:cNvPr id="6" name="Slide Number Placeholder 3">
            <a:extLst>
              <a:ext uri="{FF2B5EF4-FFF2-40B4-BE49-F238E27FC236}">
                <a16:creationId xmlns:a16="http://schemas.microsoft.com/office/drawing/2014/main" id="{29737C74-72D3-E353-0E41-50598E916ADA}"/>
              </a:ext>
            </a:extLst>
          </p:cNvPr>
          <p:cNvSpPr txBox="1">
            <a:spLocks noGrp="1"/>
          </p:cNvSpPr>
          <p:nvPr>
            <p:ph type="sldNum" sz="quarter" idx="8"/>
          </p:nvPr>
        </p:nvSpPr>
        <p:spPr/>
        <p:txBody>
          <a:bodyPr/>
          <a:lstStyle>
            <a:lvl1pPr>
              <a:defRPr/>
            </a:lvl1pPr>
          </a:lstStyle>
          <a:p>
            <a:pPr lvl="0"/>
            <a:fld id="{F8EB19D9-8CCC-45AA-B73A-B83D9AE1A2D0}" type="slidenum">
              <a:t>‹#›</a:t>
            </a:fld>
            <a:endParaRPr lang="en-GB"/>
          </a:p>
        </p:txBody>
      </p:sp>
      <p:sp>
        <p:nvSpPr>
          <p:cNvPr id="7" name="Title 1">
            <a:extLst>
              <a:ext uri="{FF2B5EF4-FFF2-40B4-BE49-F238E27FC236}">
                <a16:creationId xmlns:a16="http://schemas.microsoft.com/office/drawing/2014/main" id="{41EA7218-4399-3BCE-4A6C-D7B97034D05F}"/>
              </a:ext>
            </a:extLst>
          </p:cNvPr>
          <p:cNvSpPr txBox="1">
            <a:spLocks noGrp="1"/>
          </p:cNvSpPr>
          <p:nvPr>
            <p:ph type="title"/>
          </p:nvPr>
        </p:nvSpPr>
        <p:spPr>
          <a:xfrm>
            <a:off x="7775271" y="1954401"/>
            <a:ext cx="3889052" cy="3002359"/>
          </a:xfrm>
        </p:spPr>
        <p:txBody>
          <a:bodyPr anchor="ctr" anchorCtr="1"/>
          <a:lstStyle>
            <a:lvl1pPr algn="ctr">
              <a:defRPr>
                <a:solidFill>
                  <a:srgbClr val="FFFFFF"/>
                </a:solidFill>
              </a:defRPr>
            </a:lvl1pPr>
          </a:lstStyle>
          <a:p>
            <a:pPr lvl="0"/>
            <a:r>
              <a:rPr lang="en-GB"/>
              <a:t>Title Goes Here</a:t>
            </a:r>
          </a:p>
        </p:txBody>
      </p:sp>
      <p:sp>
        <p:nvSpPr>
          <p:cNvPr id="8" name="Triangle 8">
            <a:extLst>
              <a:ext uri="{FF2B5EF4-FFF2-40B4-BE49-F238E27FC236}">
                <a16:creationId xmlns:a16="http://schemas.microsoft.com/office/drawing/2014/main" id="{4ED93274-A228-10C4-97D5-0D4F0BB939F9}"/>
              </a:ext>
            </a:extLst>
          </p:cNvPr>
          <p:cNvSpPr/>
          <p:nvPr/>
        </p:nvSpPr>
        <p:spPr>
          <a:xfrm rot="16200004">
            <a:off x="11604098" y="3162896"/>
            <a:ext cx="648199" cy="52767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C4AE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extLst>
      <p:ext uri="{BB962C8B-B14F-4D97-AF65-F5344CB8AC3E}">
        <p14:creationId xmlns:p14="http://schemas.microsoft.com/office/powerpoint/2010/main" val="277167536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386566-7B9F-F9DE-39C5-D1F7AA7F7214}"/>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12FF4727-6165-F0B5-9ED0-023C2E00C996}"/>
              </a:ext>
            </a:extLst>
          </p:cNvPr>
          <p:cNvSpPr txBox="1">
            <a:spLocks noGrp="1"/>
          </p:cNvSpPr>
          <p:nvPr>
            <p:ph type="body" idx="1"/>
          </p:nvPr>
        </p:nvSpPr>
        <p:spPr>
          <a:xfrm>
            <a:off x="1097280" y="2108204"/>
            <a:ext cx="10058400" cy="3760890"/>
          </a:xfrm>
          <a:prstGeom prst="rect">
            <a:avLst/>
          </a:prstGeom>
          <a:noFill/>
          <a:ln>
            <a:noFill/>
          </a:ln>
        </p:spPr>
        <p:txBody>
          <a:bodyPr vert="horz" wrap="square" lIns="0" tIns="45720" rIns="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8CB795-4652-E9B2-0322-DAFD8782779F}"/>
              </a:ext>
            </a:extLst>
          </p:cNvPr>
          <p:cNvSpPr txBox="1">
            <a:spLocks noGrp="1"/>
          </p:cNvSpPr>
          <p:nvPr>
            <p:ph type="dt" sz="half" idx="2"/>
          </p:nvPr>
        </p:nvSpPr>
        <p:spPr>
          <a:xfrm>
            <a:off x="8218426" y="6446840"/>
            <a:ext cx="2584853"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aramond"/>
              </a:defRPr>
            </a:lvl1pPr>
          </a:lstStyle>
          <a:p>
            <a:pPr lvl="0"/>
            <a:fld id="{E55901EC-CAC5-4CD3-8235-F173769B4EC5}" type="datetime1">
              <a:rPr lang="en-GB"/>
              <a:pPr lvl="0"/>
              <a:t>18/10/2022</a:t>
            </a:fld>
            <a:endParaRPr lang="en-GB"/>
          </a:p>
        </p:txBody>
      </p:sp>
      <p:sp>
        <p:nvSpPr>
          <p:cNvPr id="5" name="Footer Placeholder 4">
            <a:extLst>
              <a:ext uri="{FF2B5EF4-FFF2-40B4-BE49-F238E27FC236}">
                <a16:creationId xmlns:a16="http://schemas.microsoft.com/office/drawing/2014/main" id="{77246AE7-EEE8-CAEB-3C60-2EA0DE91F011}"/>
              </a:ext>
            </a:extLst>
          </p:cNvPr>
          <p:cNvSpPr txBox="1">
            <a:spLocks noGrp="1"/>
          </p:cNvSpPr>
          <p:nvPr>
            <p:ph type="ftr" sz="quarter" idx="3"/>
          </p:nvPr>
        </p:nvSpPr>
        <p:spPr>
          <a:xfrm>
            <a:off x="1097280" y="6446840"/>
            <a:ext cx="681826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900" b="0" i="0" u="none" strike="noStrike" kern="1200" cap="all" spc="0" baseline="0">
                <a:solidFill>
                  <a:srgbClr val="FFFFFF"/>
                </a:solidFill>
                <a:uFillTx/>
                <a:latin typeface="Garamond"/>
              </a:defRPr>
            </a:lvl1pPr>
          </a:lstStyle>
          <a:p>
            <a:pPr lvl="0"/>
            <a:endParaRPr lang="en-GB"/>
          </a:p>
        </p:txBody>
      </p:sp>
      <p:sp>
        <p:nvSpPr>
          <p:cNvPr id="6" name="Slide Number Placeholder 5">
            <a:extLst>
              <a:ext uri="{FF2B5EF4-FFF2-40B4-BE49-F238E27FC236}">
                <a16:creationId xmlns:a16="http://schemas.microsoft.com/office/drawing/2014/main" id="{B8731B4C-FBE4-5B3D-9A12-CCB1619D6A26}"/>
              </a:ext>
            </a:extLst>
          </p:cNvPr>
          <p:cNvSpPr txBox="1">
            <a:spLocks noGrp="1"/>
          </p:cNvSpPr>
          <p:nvPr>
            <p:ph type="sldNum" sz="quarter" idx="4"/>
          </p:nvPr>
        </p:nvSpPr>
        <p:spPr>
          <a:xfrm>
            <a:off x="10993584" y="6446840"/>
            <a:ext cx="78001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Garamond"/>
              </a:defRPr>
            </a:lvl1pPr>
          </a:lstStyle>
          <a:p>
            <a:pPr lvl="0"/>
            <a:fld id="{39D6F499-02EB-46A3-8823-E1B7D66E038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marL="0" marR="0" lvl="0" indent="0" algn="l" defTabSz="914400" rtl="0" fontAlgn="auto" hangingPunct="1">
        <a:lnSpc>
          <a:spcPct val="90000"/>
        </a:lnSpc>
        <a:spcBef>
          <a:spcPts val="0"/>
        </a:spcBef>
        <a:spcAft>
          <a:spcPts val="0"/>
        </a:spcAft>
        <a:buNone/>
        <a:tabLst/>
        <a:defRPr lang="en-GB" sz="4800" b="0" i="0" u="none" strike="noStrike" kern="1200" cap="none" spc="-50" baseline="0">
          <a:solidFill>
            <a:srgbClr val="404040"/>
          </a:solidFill>
          <a:uFillTx/>
          <a:latin typeface="Garamond"/>
        </a:defRPr>
      </a:lvl1pPr>
    </p:titleStyle>
    <p:bodyStyle>
      <a:lvl1pPr marL="91440" marR="0" lvl="0" indent="-91440" algn="l" defTabSz="914400" rtl="0" fontAlgn="auto" hangingPunct="1">
        <a:lnSpc>
          <a:spcPct val="100000"/>
        </a:lnSpc>
        <a:spcBef>
          <a:spcPts val="1200"/>
        </a:spcBef>
        <a:spcAft>
          <a:spcPts val="200"/>
        </a:spcAft>
        <a:buClr>
          <a:srgbClr val="C4AE75"/>
        </a:buClr>
        <a:buSzPct val="100000"/>
        <a:buFont typeface="Calibri" pitchFamily="34"/>
        <a:buChar char=" "/>
        <a:tabLst/>
        <a:defRPr lang="en-GB" sz="2000" b="0" i="0" u="none" strike="noStrike" kern="1200" cap="none" spc="0" baseline="0">
          <a:solidFill>
            <a:srgbClr val="404040"/>
          </a:solidFill>
          <a:uFillTx/>
          <a:latin typeface="Garamond"/>
        </a:defRPr>
      </a:lvl1pPr>
      <a:lvl2pPr marL="384048" marR="0" lvl="1" indent="-182880" algn="l" defTabSz="914400" rtl="0" fontAlgn="auto" hangingPunct="1">
        <a:lnSpc>
          <a:spcPct val="100000"/>
        </a:lnSpc>
        <a:spcBef>
          <a:spcPts val="200"/>
        </a:spcBef>
        <a:spcAft>
          <a:spcPts val="400"/>
        </a:spcAft>
        <a:buSzPct val="100000"/>
        <a:buFont typeface="Calibri" pitchFamily="34"/>
        <a:buChar char="◦"/>
        <a:tabLst/>
        <a:defRPr lang="en-GB" sz="1800" b="0" i="0" u="none" strike="noStrike" kern="1200" cap="none" spc="0" baseline="0">
          <a:solidFill>
            <a:srgbClr val="404040"/>
          </a:solidFill>
          <a:uFillTx/>
          <a:latin typeface="Garamond"/>
        </a:defRPr>
      </a:lvl2pPr>
      <a:lvl3pPr marL="566928" marR="0" lvl="2" indent="-182880" algn="l" defTabSz="914400" rtl="0" fontAlgn="auto" hangingPunct="1">
        <a:lnSpc>
          <a:spcPct val="100000"/>
        </a:lnSpc>
        <a:spcBef>
          <a:spcPts val="200"/>
        </a:spcBef>
        <a:spcAft>
          <a:spcPts val="400"/>
        </a:spcAft>
        <a:buSzPct val="100000"/>
        <a:buFont typeface="Calibri" pitchFamily="34"/>
        <a:buChar char="◦"/>
        <a:tabLst/>
        <a:defRPr lang="en-GB" sz="1400" b="0" i="0" u="none" strike="noStrike" kern="1200" cap="none" spc="0" baseline="0">
          <a:solidFill>
            <a:srgbClr val="404040"/>
          </a:solidFill>
          <a:uFillTx/>
          <a:latin typeface="Garamond"/>
        </a:defRPr>
      </a:lvl3pPr>
      <a:lvl4pPr marL="749808" marR="0" lvl="3" indent="-182880" algn="l" defTabSz="914400" rtl="0" fontAlgn="auto" hangingPunct="1">
        <a:lnSpc>
          <a:spcPct val="100000"/>
        </a:lnSpc>
        <a:spcBef>
          <a:spcPts val="200"/>
        </a:spcBef>
        <a:spcAft>
          <a:spcPts val="400"/>
        </a:spcAft>
        <a:buSzPct val="100000"/>
        <a:buFont typeface="Calibri" pitchFamily="34"/>
        <a:buChar char="◦"/>
        <a:tabLst/>
        <a:defRPr lang="en-GB" sz="1400" b="0" i="0" u="none" strike="noStrike" kern="1200" cap="none" spc="0" baseline="0">
          <a:solidFill>
            <a:srgbClr val="404040"/>
          </a:solidFill>
          <a:uFillTx/>
          <a:latin typeface="Garamond"/>
        </a:defRPr>
      </a:lvl4pPr>
      <a:lvl5pPr marL="932688" marR="0" lvl="4" indent="-182880" algn="l" defTabSz="914400" rtl="0" fontAlgn="auto" hangingPunct="1">
        <a:lnSpc>
          <a:spcPct val="100000"/>
        </a:lnSpc>
        <a:spcBef>
          <a:spcPts val="200"/>
        </a:spcBef>
        <a:spcAft>
          <a:spcPts val="400"/>
        </a:spcAft>
        <a:buSzPct val="100000"/>
        <a:buFont typeface="Calibri" pitchFamily="34"/>
        <a:buChar char="◦"/>
        <a:tabLst/>
        <a:defRPr lang="en-GB" sz="1400" b="0" i="0" u="none" strike="noStrike" kern="1200" cap="none" spc="0" baseline="0">
          <a:solidFill>
            <a:srgbClr val="404040"/>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1.vlereader.com/Reader?ean=9780273740995" TargetMode="External"/><Relationship Id="rId2" Type="http://schemas.openxmlformats.org/officeDocument/2006/relationships/hyperlink" Target="https://www.researchgate.net/publication/305954894_Human_Resource_Management_Theory_and_Practice" TargetMode="External"/><Relationship Id="rId1" Type="http://schemas.openxmlformats.org/officeDocument/2006/relationships/slideLayout" Target="../slideLayouts/slideLayout5.xml"/><Relationship Id="rId6" Type="http://schemas.openxmlformats.org/officeDocument/2006/relationships/hyperlink" Target="https://teambuilding.com/blog/employee-engagement-strategies#:~:text=List%20of%20employee%20engagement%20strategies%201%201.%20Start,Practice%20flexibility%20and%20embrace%20adaptability%20...%20More%20items" TargetMode="External"/><Relationship Id="rId5" Type="http://schemas.openxmlformats.org/officeDocument/2006/relationships/hyperlink" Target="https://open.lib.umn.edu/humanresourcemanagement/chapter/7-3-implementing-retention-strategies/" TargetMode="External"/><Relationship Id="rId4" Type="http://schemas.openxmlformats.org/officeDocument/2006/relationships/hyperlink" Target="https://dictionary.cambridge.org/dictionary/english/reten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aasacademy.com/blog/hierarchy-of-entrepreneurial-needs" TargetMode="External"/><Relationship Id="rId2" Type="http://schemas.openxmlformats.org/officeDocument/2006/relationships/hyperlink" Target="https://www.indeed.com/career-advice/career-development/strategies-for-motivating-employees" TargetMode="External"/><Relationship Id="rId1" Type="http://schemas.openxmlformats.org/officeDocument/2006/relationships/slideLayout" Target="../slideLayouts/slideLayout5.xml"/><Relationship Id="rId4" Type="http://schemas.openxmlformats.org/officeDocument/2006/relationships/hyperlink" Target="https://corporatefinanceinstitute.com/resources/knowledge/other/maslows-hierarchy-of-need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2294">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A8AC4AB1-44DB-2762-FCD3-0815AC9CB09F}"/>
              </a:ext>
            </a:extLst>
          </p:cNvPr>
          <p:cNvSpPr txBox="1">
            <a:spLocks noGrp="1"/>
          </p:cNvSpPr>
          <p:nvPr>
            <p:ph type="title"/>
          </p:nvPr>
        </p:nvSpPr>
        <p:spPr>
          <a:xfrm>
            <a:off x="537758" y="751170"/>
            <a:ext cx="4567610" cy="3566160"/>
          </a:xfrm>
        </p:spPr>
        <p:txBody>
          <a:bodyPr/>
          <a:lstStyle/>
          <a:p>
            <a:pPr lvl="0"/>
            <a:r>
              <a:rPr lang="en-GB" sz="4000"/>
              <a:t>HRM- strategies</a:t>
            </a:r>
            <a:br>
              <a:rPr lang="en-GB" sz="4000"/>
            </a:br>
            <a:br>
              <a:rPr lang="en-GB" sz="4000"/>
            </a:br>
            <a:r>
              <a:rPr lang="en-GB" sz="4000"/>
              <a:t>Component 1 Individual Assessment </a:t>
            </a:r>
            <a:br>
              <a:rPr lang="en-GB" sz="4400"/>
            </a:br>
            <a:endParaRPr lang="en-GB" sz="4400"/>
          </a:p>
        </p:txBody>
      </p:sp>
      <p:sp>
        <p:nvSpPr>
          <p:cNvPr id="3" name="Subtitle 5">
            <a:extLst>
              <a:ext uri="{FF2B5EF4-FFF2-40B4-BE49-F238E27FC236}">
                <a16:creationId xmlns:a16="http://schemas.microsoft.com/office/drawing/2014/main" id="{24F5ABBE-B3C9-B0E0-B20F-FC5935B27E5D}"/>
              </a:ext>
            </a:extLst>
          </p:cNvPr>
          <p:cNvSpPr txBox="1">
            <a:spLocks noGrp="1"/>
          </p:cNvSpPr>
          <p:nvPr>
            <p:ph type="subTitle" idx="4294967295"/>
          </p:nvPr>
        </p:nvSpPr>
        <p:spPr>
          <a:xfrm>
            <a:off x="939518" y="3769357"/>
            <a:ext cx="6507757" cy="2763517"/>
          </a:xfrm>
        </p:spPr>
        <p:txBody>
          <a:bodyPr lIns="91440" rIns="91440"/>
          <a:lstStyle/>
          <a:p>
            <a:pPr marL="0" lvl="0" indent="0">
              <a:lnSpc>
                <a:spcPct val="80000"/>
              </a:lnSpc>
              <a:buNone/>
            </a:pPr>
            <a:r>
              <a:rPr lang="en-GB" sz="1400" cap="all" spc="200">
                <a:solidFill>
                  <a:srgbClr val="FFFFFF"/>
                </a:solidFill>
              </a:rPr>
              <a:t>Presenter Name: Asen Asenov</a:t>
            </a:r>
          </a:p>
          <a:p>
            <a:pPr marL="0" lvl="0" indent="0">
              <a:lnSpc>
                <a:spcPct val="80000"/>
              </a:lnSpc>
              <a:buNone/>
            </a:pPr>
            <a:r>
              <a:rPr lang="en-GB" sz="1400" cap="all" spc="200">
                <a:solidFill>
                  <a:srgbClr val="FFFFFF"/>
                </a:solidFill>
              </a:rPr>
              <a:t>Student ID: 2028526</a:t>
            </a:r>
          </a:p>
          <a:p>
            <a:pPr marL="0" lvl="0" indent="0">
              <a:lnSpc>
                <a:spcPct val="80000"/>
              </a:lnSpc>
              <a:buNone/>
            </a:pPr>
            <a:r>
              <a:rPr lang="en-GB" sz="1400" cap="all" spc="200">
                <a:solidFill>
                  <a:srgbClr val="FFFFFF"/>
                </a:solidFill>
              </a:rPr>
              <a:t>Course: Business and Management</a:t>
            </a:r>
          </a:p>
          <a:p>
            <a:pPr marL="0" lvl="0" indent="0">
              <a:lnSpc>
                <a:spcPct val="80000"/>
              </a:lnSpc>
              <a:buNone/>
            </a:pPr>
            <a:r>
              <a:rPr lang="en-GB" sz="1400" cap="all" spc="200">
                <a:solidFill>
                  <a:srgbClr val="FFFFFF"/>
                </a:solidFill>
              </a:rPr>
              <a:t>Module: Managing People(5004)</a:t>
            </a:r>
          </a:p>
          <a:p>
            <a:pPr marL="0" lvl="0" indent="0">
              <a:lnSpc>
                <a:spcPct val="80000"/>
              </a:lnSpc>
              <a:buNone/>
            </a:pPr>
            <a:r>
              <a:rPr lang="en-GB" sz="1400" cap="all" spc="200">
                <a:solidFill>
                  <a:srgbClr val="FFFFFF"/>
                </a:solidFill>
              </a:rPr>
              <a:t>Module Leader: Ujo Ugochukwu</a:t>
            </a:r>
          </a:p>
          <a:p>
            <a:pPr marL="0" lvl="0" indent="0">
              <a:lnSpc>
                <a:spcPct val="80000"/>
              </a:lnSpc>
              <a:buNone/>
            </a:pPr>
            <a:r>
              <a:rPr lang="en-GB" sz="1400" cap="all" spc="200">
                <a:solidFill>
                  <a:srgbClr val="FFFFFF"/>
                </a:solidFill>
              </a:rPr>
              <a:t>UWTSD Birmingham</a:t>
            </a:r>
          </a:p>
          <a:p>
            <a:pPr marL="0" lvl="0" indent="0">
              <a:lnSpc>
                <a:spcPct val="80000"/>
              </a:lnSpc>
              <a:buNone/>
            </a:pPr>
            <a:endParaRPr lang="en-GB" sz="1400" cap="all" spc="200">
              <a:solidFill>
                <a:srgbClr val="FFFFFF"/>
              </a:solidFill>
            </a:endParaRPr>
          </a:p>
          <a:p>
            <a:pPr marL="0" lvl="0" indent="0">
              <a:lnSpc>
                <a:spcPct val="80000"/>
              </a:lnSpc>
              <a:buNone/>
            </a:pPr>
            <a:r>
              <a:rPr lang="en-GB" sz="1400" cap="all" spc="200">
                <a:solidFill>
                  <a:srgbClr val="FFFFFF"/>
                </a:solidFill>
              </a:rPr>
              <a:t>Date: 18/10/2022</a:t>
            </a:r>
          </a:p>
          <a:p>
            <a:pPr marL="0" lvl="0" indent="0">
              <a:lnSpc>
                <a:spcPct val="80000"/>
              </a:lnSpc>
              <a:buNone/>
            </a:pPr>
            <a:endParaRPr lang="en-GB" sz="1400" cap="all" spc="200">
              <a:solidFill>
                <a:srgbClr val="FFFFFF"/>
              </a:solidFill>
            </a:endParaRPr>
          </a:p>
        </p:txBody>
      </p:sp>
      <p:pic>
        <p:nvPicPr>
          <p:cNvPr id="4" name="Picture Placeholder 15" descr="people looking at floorplan">
            <a:extLst>
              <a:ext uri="{FF2B5EF4-FFF2-40B4-BE49-F238E27FC236}">
                <a16:creationId xmlns:a16="http://schemas.microsoft.com/office/drawing/2014/main" id="{51FEB514-78EB-CA71-42CF-95B55C5931A1}"/>
              </a:ext>
            </a:extLst>
          </p:cNvPr>
          <p:cNvPicPr>
            <a:picLocks noGrp="1" noChangeAspect="1"/>
          </p:cNvPicPr>
          <p:nvPr>
            <p:ph type="pic" idx="4294967295"/>
          </p:nvPr>
        </p:nvPicPr>
        <p:blipFill>
          <a:blip r:embed="rId3">
            <a:grayscl/>
          </a:blip>
          <a:srcRect/>
          <a:stretch>
            <a:fillRect/>
          </a:stretch>
        </p:blipFill>
        <p:spPr>
          <a:xfrm>
            <a:off x="5105369" y="-19458"/>
            <a:ext cx="7090193" cy="6714896"/>
          </a:xfrm>
          <a:solidFill>
            <a:srgbClr val="424242"/>
          </a:solidFill>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 calcmode="lin" valueType="num">
                                      <p:cBhvr>
                                        <p:cTn id="63" dur="500" fill="hold"/>
                                        <p:tgtEl>
                                          <p:spTgt spid="4"/>
                                        </p:tgtEl>
                                        <p:attrNameLst>
                                          <p:attrName>ppt_w</p:attrName>
                                        </p:attrNameLst>
                                      </p:cBhvr>
                                      <p:tavLst>
                                        <p:tav tm="0">
                                          <p:val>
                                            <p:strVal val="0"/>
                                          </p:val>
                                        </p:tav>
                                        <p:tav tm="100000">
                                          <p:val>
                                            <p:strVal val="#ppt_w"/>
                                          </p:val>
                                        </p:tav>
                                      </p:tavLst>
                                    </p:anim>
                                    <p:anim calcmode="lin" valueType="num">
                                      <p:cBhvr>
                                        <p:cTn id="64" dur="500" fill="hold"/>
                                        <p:tgtEl>
                                          <p:spTgt spid="4"/>
                                        </p:tgtEl>
                                        <p:attrNameLst>
                                          <p:attrName>ppt_h</p:attrName>
                                        </p:attrNameLst>
                                      </p:cBhvr>
                                      <p:tavLst>
                                        <p:tav tm="0">
                                          <p:val>
                                            <p:strVal val="0"/>
                                          </p:val>
                                        </p:tav>
                                        <p:tav tm="100000">
                                          <p:val>
                                            <p:strVal val="#ppt_h"/>
                                          </p:val>
                                        </p:tav>
                                      </p:tavLst>
                                    </p:anim>
                                    <p:animEffect transition="in" filter="fade">
                                      <p:cBhvr>
                                        <p:cTn id="6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2297">
    <p:spTree>
      <p:nvGrpSpPr>
        <p:cNvPr id="1" name=""/>
        <p:cNvGrpSpPr/>
        <p:nvPr/>
      </p:nvGrpSpPr>
      <p:grpSpPr>
        <a:xfrm>
          <a:off x="0" y="0"/>
          <a:ext cx="0" cy="0"/>
          <a:chOff x="0" y="0"/>
          <a:chExt cx="0" cy="0"/>
        </a:xfrm>
      </p:grpSpPr>
      <p:sp>
        <p:nvSpPr>
          <p:cNvPr id="2" name="Content Placeholder 9">
            <a:extLst>
              <a:ext uri="{FF2B5EF4-FFF2-40B4-BE49-F238E27FC236}">
                <a16:creationId xmlns:a16="http://schemas.microsoft.com/office/drawing/2014/main" id="{E0950F39-D587-FDB8-EDBA-DFD27EEE48BE}"/>
              </a:ext>
            </a:extLst>
          </p:cNvPr>
          <p:cNvSpPr txBox="1">
            <a:spLocks noGrp="1"/>
          </p:cNvSpPr>
          <p:nvPr>
            <p:ph type="body" idx="4294967295"/>
          </p:nvPr>
        </p:nvSpPr>
        <p:spPr>
          <a:xfrm>
            <a:off x="6781574" y="2375446"/>
            <a:ext cx="4845067" cy="2107097"/>
          </a:xfrm>
        </p:spPr>
        <p:txBody>
          <a:bodyPr>
            <a:noAutofit/>
          </a:bodyPr>
          <a:lstStyle/>
          <a:p>
            <a:pPr marL="0" lvl="0" indent="0">
              <a:buNone/>
            </a:pPr>
            <a:r>
              <a:rPr lang="en-US" sz="2400"/>
              <a:t>Today, I will introduce you to the most effective techniques for addressing employee retention, motivation, and engagement in organizations through the use of various examples and Maslow's hierarchy of needs theory.</a:t>
            </a:r>
            <a:endParaRPr lang="en-GB" sz="2400"/>
          </a:p>
        </p:txBody>
      </p:sp>
      <p:pic>
        <p:nvPicPr>
          <p:cNvPr id="3" name="Picture Placeholder 27" descr="woman looking down">
            <a:extLst>
              <a:ext uri="{FF2B5EF4-FFF2-40B4-BE49-F238E27FC236}">
                <a16:creationId xmlns:a16="http://schemas.microsoft.com/office/drawing/2014/main" id="{D99786C8-1ABB-7D9D-38D6-8E5D7DAE4F88}"/>
              </a:ext>
            </a:extLst>
          </p:cNvPr>
          <p:cNvPicPr>
            <a:picLocks noGrp="1" noChangeAspect="1"/>
          </p:cNvPicPr>
          <p:nvPr>
            <p:ph type="pic" idx="4294967295"/>
          </p:nvPr>
        </p:nvPicPr>
        <p:blipFill>
          <a:blip r:embed="rId3">
            <a:grayscl/>
          </a:blip>
          <a:srcRect/>
          <a:stretch>
            <a:fillRect/>
          </a:stretch>
        </p:blipFill>
        <p:spPr>
          <a:xfrm flipH="1">
            <a:off x="230136" y="486232"/>
            <a:ext cx="6063916" cy="6063916"/>
          </a:xfrm>
          <a:solidFill>
            <a:srgbClr val="C4AE75"/>
          </a:solidFill>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 calcmode="lin" valueType="num">
                                      <p:cBhvr>
                                        <p:cTn id="14"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name="Slide2299">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CC6F2B07-2A3E-8EC5-C625-51B810F7D70A}"/>
              </a:ext>
            </a:extLst>
          </p:cNvPr>
          <p:cNvSpPr txBox="1">
            <a:spLocks noGrp="1"/>
          </p:cNvSpPr>
          <p:nvPr>
            <p:ph type="body" idx="4294967295"/>
          </p:nvPr>
        </p:nvSpPr>
        <p:spPr>
          <a:xfrm>
            <a:off x="5438695" y="2410202"/>
            <a:ext cx="5756742" cy="4621258"/>
          </a:xfrm>
        </p:spPr>
        <p:txBody>
          <a:bodyPr anchor="ctr"/>
          <a:lstStyle/>
          <a:p>
            <a:pPr marL="0" lvl="0" indent="0">
              <a:lnSpc>
                <a:spcPct val="70000"/>
              </a:lnSpc>
              <a:spcBef>
                <a:spcPts val="0"/>
              </a:spcBef>
              <a:spcAft>
                <a:spcPts val="1500"/>
              </a:spcAft>
              <a:buNone/>
            </a:pPr>
            <a:endParaRPr lang="en-GB" sz="1600">
              <a:solidFill>
                <a:srgbClr val="FFFFFF"/>
              </a:solidFill>
            </a:endParaRPr>
          </a:p>
          <a:p>
            <a:pPr marL="0" lvl="0" indent="0">
              <a:lnSpc>
                <a:spcPct val="70000"/>
              </a:lnSpc>
              <a:spcBef>
                <a:spcPts val="0"/>
              </a:spcBef>
              <a:spcAft>
                <a:spcPts val="1500"/>
              </a:spcAft>
              <a:buNone/>
            </a:pPr>
            <a:r>
              <a:rPr lang="en-GB" sz="1600">
                <a:solidFill>
                  <a:srgbClr val="FFFFFF"/>
                </a:solidFill>
              </a:rPr>
              <a:t> </a:t>
            </a:r>
            <a:r>
              <a:rPr lang="en-GB">
                <a:solidFill>
                  <a:srgbClr val="FFFFFF"/>
                </a:solidFill>
              </a:rPr>
              <a:t>HRM </a:t>
            </a:r>
          </a:p>
          <a:p>
            <a:pPr marL="0" lvl="0" indent="0">
              <a:lnSpc>
                <a:spcPct val="70000"/>
              </a:lnSpc>
              <a:spcBef>
                <a:spcPts val="0"/>
              </a:spcBef>
              <a:spcAft>
                <a:spcPts val="1500"/>
              </a:spcAft>
              <a:buNone/>
            </a:pPr>
            <a:r>
              <a:rPr lang="en-US" sz="2200">
                <a:solidFill>
                  <a:srgbClr val="FFFFFF"/>
                </a:solidFill>
              </a:rPr>
              <a:t>In organizations, HRM has been proposed as a replacement for people management. In this context, specialists such as Armstrong (1987) consider HRM to be "old wine in new bottles," whereas Guest (1987) argues that human resource management is not a substitute for personnel management but is distinct in some way. In practice, it says that Human Resource (HR) responsibilities are primarily administrative in nature, including recruitment, reward systems, promotion, etc. However, this does not equate to HR administrators 'having a seat at the table,' as HR administrators are not considered as strategic business partners and hence do not contribute to the organization's success. (Osibanjo O., Adeniji A., p. 5, 2012)</a:t>
            </a: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a:p>
            <a:pPr marL="285750" lvl="0" indent="-285750">
              <a:lnSpc>
                <a:spcPct val="70000"/>
              </a:lnSpc>
              <a:spcBef>
                <a:spcPts val="0"/>
              </a:spcBef>
              <a:spcAft>
                <a:spcPts val="1500"/>
              </a:spcAft>
              <a:buFont typeface="Arial" pitchFamily="34"/>
              <a:buChar char="•"/>
            </a:pPr>
            <a:endParaRPr lang="en-GB" sz="1600">
              <a:solidFill>
                <a:srgbClr val="FFFFFF"/>
              </a:solidFill>
            </a:endParaRPr>
          </a:p>
        </p:txBody>
      </p:sp>
      <p:pic>
        <p:nvPicPr>
          <p:cNvPr id="3" name="Picture Placeholder 25" descr="woman looking at tablet device">
            <a:extLst>
              <a:ext uri="{FF2B5EF4-FFF2-40B4-BE49-F238E27FC236}">
                <a16:creationId xmlns:a16="http://schemas.microsoft.com/office/drawing/2014/main" id="{2AE7580A-E047-422F-FFFB-6F50C7176BAA}"/>
              </a:ext>
            </a:extLst>
          </p:cNvPr>
          <p:cNvPicPr>
            <a:picLocks noGrp="1" noChangeAspect="1"/>
          </p:cNvPicPr>
          <p:nvPr>
            <p:ph type="pic" idx="4294967295"/>
          </p:nvPr>
        </p:nvPicPr>
        <p:blipFill>
          <a:blip r:embed="rId3">
            <a:grayscl/>
          </a:blip>
          <a:srcRect/>
          <a:stretch>
            <a:fillRect/>
          </a:stretch>
        </p:blipFill>
        <p:spPr>
          <a:xfrm>
            <a:off x="10689" y="0"/>
            <a:ext cx="5123374" cy="6864483"/>
          </a:xfrm>
          <a:solidFill>
            <a:srgbClr val="C4AE75"/>
          </a:solidFill>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2298">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2B5A2812-F113-1717-6A19-2CFF663B9B8F}"/>
              </a:ext>
            </a:extLst>
          </p:cNvPr>
          <p:cNvSpPr txBox="1">
            <a:spLocks noGrp="1"/>
          </p:cNvSpPr>
          <p:nvPr>
            <p:ph type="title"/>
          </p:nvPr>
        </p:nvSpPr>
        <p:spPr>
          <a:xfrm>
            <a:off x="8057455" y="874148"/>
            <a:ext cx="3815480" cy="1858618"/>
          </a:xfrm>
        </p:spPr>
        <p:txBody>
          <a:bodyPr/>
          <a:lstStyle/>
          <a:p>
            <a:pPr lvl="0"/>
            <a:r>
              <a:rPr lang="en-GB"/>
              <a:t>HMR</a:t>
            </a:r>
            <a:br>
              <a:rPr lang="en-GB"/>
            </a:br>
            <a:r>
              <a:rPr lang="en-GB"/>
              <a:t>Strategies</a:t>
            </a:r>
          </a:p>
        </p:txBody>
      </p:sp>
      <p:sp>
        <p:nvSpPr>
          <p:cNvPr id="3" name="Picture Placeholder 2">
            <a:extLst>
              <a:ext uri="{FF2B5EF4-FFF2-40B4-BE49-F238E27FC236}">
                <a16:creationId xmlns:a16="http://schemas.microsoft.com/office/drawing/2014/main" id="{33664809-C4DB-92FE-980A-00517CC0B1FA}"/>
              </a:ext>
            </a:extLst>
          </p:cNvPr>
          <p:cNvSpPr txBox="1">
            <a:spLocks noGrp="1"/>
          </p:cNvSpPr>
          <p:nvPr>
            <p:ph type="pic" idx="4294967295"/>
          </p:nvPr>
        </p:nvSpPr>
        <p:spPr>
          <a:xfrm>
            <a:off x="319061" y="227548"/>
            <a:ext cx="6217444" cy="6217444"/>
          </a:xfrm>
          <a:solidFill>
            <a:srgbClr val="C4AE75"/>
          </a:solidFill>
        </p:spPr>
        <p:txBody>
          <a:bodyPr/>
          <a:lstStyle/>
          <a:p>
            <a:pPr lvl="0"/>
            <a:r>
              <a:rPr lang="en-US"/>
              <a:t>Have you heard?</a:t>
            </a:r>
          </a:p>
          <a:p>
            <a:pPr lvl="0"/>
            <a:endParaRPr lang="en-US"/>
          </a:p>
          <a:p>
            <a:pPr lvl="0"/>
            <a:endParaRPr lang="en-US"/>
          </a:p>
          <a:p>
            <a:pPr lvl="0"/>
            <a:r>
              <a:rPr lang="en-US"/>
              <a:t>An IRS survey from 2007 showed that almost all organizations knew they needed to take strategic action, but they still hadn't reached a level of formal alignment between their corporate and HR strategies that was good enough. After looking at the survey results, it's clear that organizations still have a lot of work to do in this area before they can get the most out of a strategic approach. (Foot, M. and Hook, C., p. 46, 2011)</a:t>
            </a:r>
            <a:endParaRPr lang="en-GB"/>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name="Slide2293">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16D924A0-BA0E-2411-DDF3-B4EF79D8E5E0}"/>
              </a:ext>
            </a:extLst>
          </p:cNvPr>
          <p:cNvSpPr txBox="1">
            <a:spLocks noGrp="1"/>
          </p:cNvSpPr>
          <p:nvPr>
            <p:ph type="title"/>
          </p:nvPr>
        </p:nvSpPr>
        <p:spPr>
          <a:xfrm>
            <a:off x="704435" y="591031"/>
            <a:ext cx="5933431" cy="678969"/>
          </a:xfrm>
        </p:spPr>
        <p:txBody>
          <a:bodyPr>
            <a:normAutofit fontScale="90000"/>
          </a:bodyPr>
          <a:lstStyle/>
          <a:p>
            <a:pPr lvl="0"/>
            <a:r>
              <a:rPr lang="en-GB" sz="2300"/>
              <a:t>Implementing Retention Strategies  </a:t>
            </a:r>
            <a:br>
              <a:rPr lang="en-GB" sz="2300"/>
            </a:br>
            <a:endParaRPr lang="en-GB" sz="2500"/>
          </a:p>
        </p:txBody>
      </p:sp>
      <p:pic>
        <p:nvPicPr>
          <p:cNvPr id="3" name="Picture Placeholder 7" descr="group of hands in a &quot;Go Team&quot; fashion">
            <a:extLst>
              <a:ext uri="{FF2B5EF4-FFF2-40B4-BE49-F238E27FC236}">
                <a16:creationId xmlns:a16="http://schemas.microsoft.com/office/drawing/2014/main" id="{2B88E7B5-4524-5459-1663-ECAC35E358A4}"/>
              </a:ext>
            </a:extLst>
          </p:cNvPr>
          <p:cNvPicPr>
            <a:picLocks noGrp="1" noChangeAspect="1"/>
          </p:cNvPicPr>
          <p:nvPr>
            <p:ph type="pic" idx="4294967295"/>
          </p:nvPr>
        </p:nvPicPr>
        <p:blipFill>
          <a:blip r:embed="rId3">
            <a:grayscl/>
          </a:blip>
          <a:srcRect/>
          <a:stretch>
            <a:fillRect/>
          </a:stretch>
        </p:blipFill>
        <p:spPr>
          <a:xfrm>
            <a:off x="5460997" y="2868783"/>
            <a:ext cx="6730998" cy="3989216"/>
          </a:xfrm>
          <a:effectLst>
            <a:outerShdw dir="16200000" algn="tl">
              <a:srgbClr val="000000">
                <a:alpha val="70000"/>
              </a:srgbClr>
            </a:outerShdw>
          </a:effectLst>
        </p:spPr>
      </p:pic>
      <p:sp>
        <p:nvSpPr>
          <p:cNvPr id="4" name="TextBox 4">
            <a:extLst>
              <a:ext uri="{FF2B5EF4-FFF2-40B4-BE49-F238E27FC236}">
                <a16:creationId xmlns:a16="http://schemas.microsoft.com/office/drawing/2014/main" id="{7E109578-7539-207F-FE46-27B7C4D24720}"/>
              </a:ext>
            </a:extLst>
          </p:cNvPr>
          <p:cNvSpPr txBox="1"/>
          <p:nvPr/>
        </p:nvSpPr>
        <p:spPr>
          <a:xfrm>
            <a:off x="7194526" y="1479535"/>
            <a:ext cx="5078294"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Calibri"/>
              </a:rPr>
              <a:t>Retention</a:t>
            </a:r>
            <a:r>
              <a:rPr lang="en-GB" sz="1800" b="1" i="0" u="none" strike="noStrike" kern="1200" cap="none" spc="0" baseline="0">
                <a:solidFill>
                  <a:srgbClr val="000000"/>
                </a:solidFill>
                <a:uFillTx/>
                <a:latin typeface="Calibri"/>
              </a:rPr>
              <a:t> - </a:t>
            </a:r>
            <a:r>
              <a:rPr lang="en-US" sz="1800" b="1" i="0" u="none" strike="noStrike" kern="1200" cap="none" spc="0" baseline="0">
                <a:solidFill>
                  <a:srgbClr val="000000"/>
                </a:solidFill>
                <a:uFillTx/>
                <a:latin typeface="Calibri"/>
              </a:rPr>
              <a:t>The capacity of a corporation to retain its personnel and prevent them from seeking employment elsewhere.</a:t>
            </a:r>
            <a:r>
              <a:rPr lang="en-GB" sz="1800" b="1" i="0" u="none" strike="noStrike" kern="1200" cap="none" spc="0" baseline="0">
                <a:solidFill>
                  <a:srgbClr val="000000"/>
                </a:solidFill>
                <a:uFillTx/>
                <a:latin typeface="Calibri"/>
              </a:rPr>
              <a:t> (Cambridge University Press,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TextBox 5">
            <a:extLst>
              <a:ext uri="{FF2B5EF4-FFF2-40B4-BE49-F238E27FC236}">
                <a16:creationId xmlns:a16="http://schemas.microsoft.com/office/drawing/2014/main" id="{915CFBA8-A608-3798-5303-5608DA0A8CB7}"/>
              </a:ext>
            </a:extLst>
          </p:cNvPr>
          <p:cNvSpPr txBox="1"/>
          <p:nvPr/>
        </p:nvSpPr>
        <p:spPr>
          <a:xfrm>
            <a:off x="484302" y="1479535"/>
            <a:ext cx="4832759" cy="97565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Listed below are a handful of the most effective retention tactics:</a:t>
            </a:r>
          </a:p>
          <a:p>
            <a:pPr marL="285750" lvl="0" indent="-285750">
              <a:buSzPct val="100000"/>
              <a:buFont typeface="Wingdings" pitchFamily="2"/>
              <a:buChar char="ü"/>
              <a:defRPr sz="1800" b="0" i="0" u="none" strike="noStrike" kern="0" cap="none" spc="0" baseline="0">
                <a:solidFill>
                  <a:srgbClr val="000000"/>
                </a:solidFill>
                <a:uFillTx/>
              </a:defRPr>
            </a:pPr>
            <a:r>
              <a:rPr lang="en-US" sz="1600" b="1" i="0" u="none" strike="noStrike" kern="1200" cap="none" spc="0" baseline="0" dirty="0">
                <a:solidFill>
                  <a:srgbClr val="FFFFFF"/>
                </a:solidFill>
                <a:uFillTx/>
                <a:latin typeface="Calibri"/>
              </a:rPr>
              <a:t>Compensation and Benefits- </a:t>
            </a:r>
            <a:r>
              <a:rPr lang="en-GB" sz="1600" dirty="0">
                <a:solidFill>
                  <a:srgbClr val="FFFFFF"/>
                </a:solidFill>
              </a:rPr>
              <a:t>Consider adopting a PTO system that is based on the number of hours an employee works and amending the policy such that PTO is earned for every X hours spent, rather than adopting a policy based on the number of hours worked for the company. This can establish fairness for salaried workers, especially those who may exceed the forty-hour weekly requirement. </a:t>
            </a:r>
            <a:r>
              <a:rPr lang="en-US" sz="1600" b="0" i="0" u="none" strike="noStrike" kern="1200" cap="none" spc="0" baseline="0" dirty="0">
                <a:solidFill>
                  <a:srgbClr val="FFFFFF"/>
                </a:solidFill>
                <a:uFillTx/>
                <a:latin typeface="Calibri"/>
              </a:rPr>
              <a:t>(openlib,2022)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dirty="0">
              <a:solidFill>
                <a:srgbClr val="FFFFFF"/>
              </a:solidFill>
              <a:uFillTx/>
              <a:latin typeface="Calibri"/>
            </a:endParaRPr>
          </a:p>
          <a:p>
            <a:pPr marL="285750" lvl="0" indent="-285750">
              <a:buSzPct val="100000"/>
              <a:buFont typeface="Wingdings" pitchFamily="2"/>
              <a:buChar char="ü"/>
              <a:defRPr sz="1800" b="0" i="0" u="none" strike="noStrike" kern="0" cap="none" spc="0" baseline="0">
                <a:solidFill>
                  <a:srgbClr val="000000"/>
                </a:solidFill>
                <a:uFillTx/>
              </a:defRPr>
            </a:pPr>
            <a:r>
              <a:rPr lang="en-US" sz="1600" b="1" i="0" u="none" strike="noStrike" kern="1200" cap="none" spc="0" baseline="0" dirty="0">
                <a:solidFill>
                  <a:srgbClr val="FFFFFF"/>
                </a:solidFill>
                <a:uFillTx/>
                <a:latin typeface="Calibri"/>
              </a:rPr>
              <a:t>Instruction and Advancement Self- </a:t>
            </a:r>
            <a:r>
              <a:rPr lang="en-GB" sz="1600" dirty="0">
                <a:solidFill>
                  <a:srgbClr val="FFFFFF"/>
                </a:solidFill>
              </a:rPr>
              <a:t>Development is necessary for humans to meet their higher-level needs. HR professionals and managers can help this process by offering training programmes within the organisation and paying for employees to attend career development seminars and </a:t>
            </a:r>
            <a:r>
              <a:rPr lang="en-GB" sz="1600">
                <a:solidFill>
                  <a:srgbClr val="FFFFFF"/>
                </a:solidFill>
              </a:rPr>
              <a:t>programmes.</a:t>
            </a:r>
            <a:endParaRPr lang="en-US" sz="16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(openlib,2022)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Tree>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p:cTn id="20" dur="1000" fill="hold"/>
                                        <p:tgtEl>
                                          <p:spTgt spid="3"/>
                                        </p:tgtEl>
                                        <p:attrNameLst>
                                          <p:attrName>ppt_w</p:attrName>
                                        </p:attrNameLst>
                                      </p:cBhvr>
                                      <p:tavLst>
                                        <p:tav tm="0">
                                          <p:val>
                                            <p:strVal val="0"/>
                                          </p:val>
                                        </p:tav>
                                        <p:tav tm="100000">
                                          <p:val>
                                            <p:strVal val="#ppt_w"/>
                                          </p:val>
                                        </p:tav>
                                      </p:tavLst>
                                    </p:anim>
                                    <p:anim calcmode="lin" valueType="num">
                                      <p:cBhvr>
                                        <p:cTn id="21" dur="1000" fill="hold"/>
                                        <p:tgtEl>
                                          <p:spTgt spid="3"/>
                                        </p:tgtEl>
                                        <p:attrNameLst>
                                          <p:attrName>ppt_h</p:attrName>
                                        </p:attrNameLst>
                                      </p:cBhvr>
                                      <p:tavLst>
                                        <p:tav tm="0">
                                          <p:val>
                                            <p:strVal val="0"/>
                                          </p:val>
                                        </p:tav>
                                        <p:tav tm="100000">
                                          <p:val>
                                            <p:strVal val="#ppt_h"/>
                                          </p:val>
                                        </p:tav>
                                      </p:tavLst>
                                    </p:anim>
                                    <p:anim calcmode="lin" valueType="num">
                                      <p:cBhvr>
                                        <p:cTn id="22" dur="1000" fill="hold"/>
                                        <p:tgtEl>
                                          <p:spTgt spid="3"/>
                                        </p:tgtEl>
                                        <p:attrNameLst>
                                          <p:attrName>r</p:attrName>
                                        </p:attrNameLst>
                                      </p:cBhvr>
                                      <p:tavLst>
                                        <p:tav tm="0">
                                          <p:val>
                                            <p:strVal val="90"/>
                                          </p:val>
                                        </p:tav>
                                        <p:tav tm="100000">
                                          <p:val>
                                            <p:strVal val="0"/>
                                          </p:val>
                                        </p:tav>
                                      </p:tavLst>
                                    </p:anim>
                                    <p:animEffect transition="in" filter="fade">
                                      <p:cBhvr>
                                        <p:cTn id="23" dur="10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circle(in)">
                                      <p:cBhvr>
                                        <p:cTn id="28"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230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F7A0E75-AA1C-80A5-0960-196E50DAD095}"/>
              </a:ext>
            </a:extLst>
          </p:cNvPr>
          <p:cNvSpPr txBox="1">
            <a:spLocks noGrp="1"/>
          </p:cNvSpPr>
          <p:nvPr>
            <p:ph type="body" idx="4294967295"/>
          </p:nvPr>
        </p:nvSpPr>
        <p:spPr>
          <a:xfrm>
            <a:off x="932331" y="2031120"/>
            <a:ext cx="10452844" cy="3933154"/>
          </a:xfrm>
        </p:spPr>
        <p:txBody>
          <a:bodyPr/>
          <a:lstStyle/>
          <a:p>
            <a:pPr marL="0" lvl="0" indent="0">
              <a:buNone/>
            </a:pPr>
            <a:r>
              <a:rPr lang="en-US" sz="2400">
                <a:solidFill>
                  <a:srgbClr val="FFFFFF"/>
                </a:solidFill>
              </a:rPr>
              <a:t>Strategies for increasing employee engagement aim to foster a sense of belonging among staff members and drive increased levels of productivity. A few methods are shown below as illustrations:</a:t>
            </a:r>
          </a:p>
          <a:p>
            <a:pPr lvl="0">
              <a:buFont typeface="Wingdings" pitchFamily="2"/>
              <a:buChar char="ü"/>
            </a:pPr>
            <a:r>
              <a:rPr lang="en-US" sz="2400">
                <a:solidFill>
                  <a:srgbClr val="FFFFFF"/>
                </a:solidFill>
              </a:rPr>
              <a:t>Employees should be thanked and rewarded for their hard work through events like award ceremonies, thank you lunches, and "weekly wins" during staff meetings. (teambuilding, 2022)</a:t>
            </a:r>
          </a:p>
          <a:p>
            <a:pPr lvl="0">
              <a:buFont typeface="Wingdings" pitchFamily="2"/>
              <a:buChar char="ü"/>
            </a:pPr>
            <a:r>
              <a:rPr lang="en-US" sz="2400">
                <a:solidFill>
                  <a:srgbClr val="FFFFFF"/>
                </a:solidFill>
              </a:rPr>
              <a:t>Involve everyone and commit to team building projects- Strong teams engage in many of the practices included here, such as celebrating individual members' successes and embracing differences. (teambuilding, 2022)</a:t>
            </a:r>
          </a:p>
          <a:p>
            <a:pPr marL="0" lvl="0" indent="0">
              <a:buNone/>
            </a:pPr>
            <a:endParaRPr lang="en-GB">
              <a:solidFill>
                <a:srgbClr val="FFFFFF"/>
              </a:solidFill>
            </a:endParaRPr>
          </a:p>
        </p:txBody>
      </p:sp>
      <p:sp>
        <p:nvSpPr>
          <p:cNvPr id="3" name="Title 1">
            <a:extLst>
              <a:ext uri="{FF2B5EF4-FFF2-40B4-BE49-F238E27FC236}">
                <a16:creationId xmlns:a16="http://schemas.microsoft.com/office/drawing/2014/main" id="{53A77338-6EA9-0213-3CD9-B46374A82953}"/>
              </a:ext>
            </a:extLst>
          </p:cNvPr>
          <p:cNvSpPr txBox="1">
            <a:spLocks noGrp="1"/>
          </p:cNvSpPr>
          <p:nvPr>
            <p:ph type="title"/>
          </p:nvPr>
        </p:nvSpPr>
        <p:spPr/>
        <p:txBody>
          <a:bodyPr/>
          <a:lstStyle/>
          <a:p>
            <a:pPr lvl="0"/>
            <a:r>
              <a:rPr lang="en-GB" sz="3600" b="1">
                <a:solidFill>
                  <a:srgbClr val="FFFEFF"/>
                </a:solidFill>
              </a:rPr>
              <a:t>Engagement </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0"/>
                                          </p:val>
                                        </p:tav>
                                        <p:tav tm="100000">
                                          <p:val>
                                            <p:strVal val="#ppt_h"/>
                                          </p:val>
                                        </p:tav>
                                      </p:tavLst>
                                    </p:anim>
                                    <p:anim calcmode="lin" valueType="num">
                                      <p:cBhvr>
                                        <p:cTn id="15" dur="1000" fill="hold"/>
                                        <p:tgtEl>
                                          <p:spTgt spid="2">
                                            <p:txEl>
                                              <p:pRg st="0" end="0"/>
                                            </p:txEl>
                                          </p:spTgt>
                                        </p:tgtEl>
                                        <p:attrNameLst>
                                          <p:attrName>r</p:attrName>
                                        </p:attrNameLst>
                                      </p:cBhvr>
                                      <p:tavLst>
                                        <p:tav tm="0">
                                          <p:val>
                                            <p:strVal val="90"/>
                                          </p:val>
                                        </p:tav>
                                        <p:tav tm="100000">
                                          <p:val>
                                            <p:strVal val="0"/>
                                          </p:val>
                                        </p:tav>
                                      </p:tavLst>
                                    </p:anim>
                                    <p:animEffect transition="in" filter="fade">
                                      <p:cBhvr>
                                        <p:cTn id="16" dur="1000"/>
                                        <p:tgtEl>
                                          <p:spTgt spid="2">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 calcmode="lin" valueType="num">
                                      <p:cBhvr>
                                        <p:cTn id="21" dur="1000" fill="hold"/>
                                        <p:tgtEl>
                                          <p:spTgt spid="2">
                                            <p:txEl>
                                              <p:pRg st="1" end="1"/>
                                            </p:txEl>
                                          </p:spTgt>
                                        </p:tgtEl>
                                        <p:attrNameLst>
                                          <p:attrName>ppt_w</p:attrName>
                                        </p:attrNameLst>
                                      </p:cBhvr>
                                      <p:tavLst>
                                        <p:tav tm="0">
                                          <p:val>
                                            <p:strVal val="0"/>
                                          </p:val>
                                        </p:tav>
                                        <p:tav tm="100000">
                                          <p:val>
                                            <p:strVal val="#ppt_w"/>
                                          </p:val>
                                        </p:tav>
                                      </p:tavLst>
                                    </p:anim>
                                    <p:anim calcmode="lin" valueType="num">
                                      <p:cBhvr>
                                        <p:cTn id="22" dur="1000" fill="hold"/>
                                        <p:tgtEl>
                                          <p:spTgt spid="2">
                                            <p:txEl>
                                              <p:pRg st="1" end="1"/>
                                            </p:txEl>
                                          </p:spTgt>
                                        </p:tgtEl>
                                        <p:attrNameLst>
                                          <p:attrName>ppt_h</p:attrName>
                                        </p:attrNameLst>
                                      </p:cBhvr>
                                      <p:tavLst>
                                        <p:tav tm="0">
                                          <p:val>
                                            <p:strVal val="0"/>
                                          </p:val>
                                        </p:tav>
                                        <p:tav tm="100000">
                                          <p:val>
                                            <p:strVal val="#ppt_h"/>
                                          </p:val>
                                        </p:tav>
                                      </p:tavLst>
                                    </p:anim>
                                    <p:anim calcmode="lin" valueType="num">
                                      <p:cBhvr>
                                        <p:cTn id="23" dur="1000" fill="hold"/>
                                        <p:tgtEl>
                                          <p:spTgt spid="2">
                                            <p:txEl>
                                              <p:pRg st="1" end="1"/>
                                            </p:txEl>
                                          </p:spTgt>
                                        </p:tgtEl>
                                        <p:attrNameLst>
                                          <p:attrName>r</p:attrName>
                                        </p:attrNameLst>
                                      </p:cBhvr>
                                      <p:tavLst>
                                        <p:tav tm="0">
                                          <p:val>
                                            <p:strVal val="90"/>
                                          </p:val>
                                        </p:tav>
                                        <p:tav tm="100000">
                                          <p:val>
                                            <p:strVal val="0"/>
                                          </p:val>
                                        </p:tav>
                                      </p:tavLst>
                                    </p:anim>
                                    <p:animEffect transition="in" filter="fade">
                                      <p:cBhvr>
                                        <p:cTn id="24" dur="1000"/>
                                        <p:tgtEl>
                                          <p:spTgt spid="2">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2">
                                            <p:txEl>
                                              <p:pRg st="2" end="2"/>
                                            </p:txEl>
                                          </p:spTgt>
                                        </p:tgtEl>
                                        <p:attrNameLst>
                                          <p:attrName>style.visibility</p:attrName>
                                        </p:attrNameLst>
                                      </p:cBhvr>
                                      <p:to>
                                        <p:strVal val="visible"/>
                                      </p:to>
                                    </p:set>
                                    <p:anim calcmode="lin" valueType="num">
                                      <p:cBhvr>
                                        <p:cTn id="29" dur="1000" fill="hold"/>
                                        <p:tgtEl>
                                          <p:spTgt spid="2">
                                            <p:txEl>
                                              <p:pRg st="2" end="2"/>
                                            </p:txEl>
                                          </p:spTgt>
                                        </p:tgtEl>
                                        <p:attrNameLst>
                                          <p:attrName>ppt_w</p:attrName>
                                        </p:attrNameLst>
                                      </p:cBhvr>
                                      <p:tavLst>
                                        <p:tav tm="0">
                                          <p:val>
                                            <p:strVal val="0"/>
                                          </p:val>
                                        </p:tav>
                                        <p:tav tm="100000">
                                          <p:val>
                                            <p:strVal val="#ppt_w"/>
                                          </p:val>
                                        </p:tav>
                                      </p:tavLst>
                                    </p:anim>
                                    <p:anim calcmode="lin" valueType="num">
                                      <p:cBhvr>
                                        <p:cTn id="30" dur="1000" fill="hold"/>
                                        <p:tgtEl>
                                          <p:spTgt spid="2">
                                            <p:txEl>
                                              <p:pRg st="2" end="2"/>
                                            </p:txEl>
                                          </p:spTgt>
                                        </p:tgtEl>
                                        <p:attrNameLst>
                                          <p:attrName>ppt_h</p:attrName>
                                        </p:attrNameLst>
                                      </p:cBhvr>
                                      <p:tavLst>
                                        <p:tav tm="0">
                                          <p:val>
                                            <p:strVal val="0"/>
                                          </p:val>
                                        </p:tav>
                                        <p:tav tm="100000">
                                          <p:val>
                                            <p:strVal val="#ppt_h"/>
                                          </p:val>
                                        </p:tav>
                                      </p:tavLst>
                                    </p:anim>
                                    <p:anim calcmode="lin" valueType="num">
                                      <p:cBhvr>
                                        <p:cTn id="31" dur="1000" fill="hold"/>
                                        <p:tgtEl>
                                          <p:spTgt spid="2">
                                            <p:txEl>
                                              <p:pRg st="2" end="2"/>
                                            </p:txEl>
                                          </p:spTgt>
                                        </p:tgtEl>
                                        <p:attrNameLst>
                                          <p:attrName>r</p:attrName>
                                        </p:attrNameLst>
                                      </p:cBhvr>
                                      <p:tavLst>
                                        <p:tav tm="0">
                                          <p:val>
                                            <p:strVal val="90"/>
                                          </p:val>
                                        </p:tav>
                                        <p:tav tm="100000">
                                          <p:val>
                                            <p:strVal val="0"/>
                                          </p:val>
                                        </p:tav>
                                      </p:tavLst>
                                    </p:anim>
                                    <p:animEffect transition="in" filter="fade">
                                      <p:cBhvr>
                                        <p:cTn id="32" dur="10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229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CAC43-F3DA-73E3-30F3-E9AB46741D5A}"/>
              </a:ext>
            </a:extLst>
          </p:cNvPr>
          <p:cNvSpPr txBox="1">
            <a:spLocks noGrp="1"/>
          </p:cNvSpPr>
          <p:nvPr>
            <p:ph type="title"/>
          </p:nvPr>
        </p:nvSpPr>
        <p:spPr>
          <a:xfrm>
            <a:off x="572295" y="275252"/>
            <a:ext cx="5227377" cy="727697"/>
          </a:xfrm>
        </p:spPr>
        <p:txBody>
          <a:bodyPr/>
          <a:lstStyle/>
          <a:p>
            <a:pPr lvl="0"/>
            <a:r>
              <a:rPr lang="en-GB" sz="3500">
                <a:solidFill>
                  <a:srgbClr val="000000"/>
                </a:solidFill>
              </a:rPr>
              <a:t>Motivation strategies</a:t>
            </a:r>
          </a:p>
        </p:txBody>
      </p:sp>
      <p:sp>
        <p:nvSpPr>
          <p:cNvPr id="3" name="Text Placeholder 2">
            <a:extLst>
              <a:ext uri="{FF2B5EF4-FFF2-40B4-BE49-F238E27FC236}">
                <a16:creationId xmlns:a16="http://schemas.microsoft.com/office/drawing/2014/main" id="{70C64BEA-0C46-3ED9-D757-E03CC5E386CE}"/>
              </a:ext>
            </a:extLst>
          </p:cNvPr>
          <p:cNvSpPr txBox="1">
            <a:spLocks noGrp="1"/>
          </p:cNvSpPr>
          <p:nvPr>
            <p:ph type="body" idx="4294967295"/>
          </p:nvPr>
        </p:nvSpPr>
        <p:spPr>
          <a:xfrm>
            <a:off x="572295" y="1786609"/>
            <a:ext cx="5413641" cy="3267992"/>
          </a:xfrm>
        </p:spPr>
        <p:txBody>
          <a:bodyPr lIns="91440" rIns="91440"/>
          <a:lstStyle/>
          <a:p>
            <a:pPr marL="0" lvl="0" indent="0">
              <a:lnSpc>
                <a:spcPct val="80000"/>
              </a:lnSpc>
              <a:buNone/>
            </a:pPr>
            <a:r>
              <a:rPr lang="en-US" sz="1900">
                <a:solidFill>
                  <a:srgbClr val="FFFFFF"/>
                </a:solidFill>
              </a:rPr>
              <a:t>There are several efficient methods that may be used to keep the staff feeling inspired in their jobs, from creating attainable goals to continuously offering possibilities for professional advancement and growth:</a:t>
            </a:r>
          </a:p>
          <a:p>
            <a:pPr lvl="0">
              <a:lnSpc>
                <a:spcPct val="80000"/>
              </a:lnSpc>
              <a:buFont typeface="Wingdings" pitchFamily="2"/>
              <a:buChar char="ü"/>
            </a:pPr>
            <a:r>
              <a:rPr lang="en-US" sz="1900">
                <a:solidFill>
                  <a:srgbClr val="FFFFFF"/>
                </a:solidFill>
              </a:rPr>
              <a:t>Maintain a healthy work-life balance by promoting breaks, giving flexible scheduling, or allowing employees to work from home, for example. (Indeed, Editorial Team, 2021)</a:t>
            </a:r>
          </a:p>
          <a:p>
            <a:pPr lvl="0">
              <a:lnSpc>
                <a:spcPct val="80000"/>
              </a:lnSpc>
              <a:buFont typeface="Wingdings" pitchFamily="2"/>
              <a:buChar char="ü"/>
            </a:pPr>
            <a:r>
              <a:rPr lang="en-US" sz="1900">
                <a:solidFill>
                  <a:srgbClr val="FFFFFF"/>
                </a:solidFill>
              </a:rPr>
              <a:t>Create a positive work environment by encouraging innovation and creativity, acknowledging professional and personal achievements, or promoting autonomy. (Indeed, Editorial Team, 2021)</a:t>
            </a:r>
            <a:endParaRPr lang="en-GB" sz="1900">
              <a:solidFill>
                <a:srgbClr val="FFFFFF"/>
              </a:solidFill>
            </a:endParaRPr>
          </a:p>
        </p:txBody>
      </p:sp>
      <p:pic>
        <p:nvPicPr>
          <p:cNvPr id="4" name="Picture Placeholder 31" descr="Person at desk talking.">
            <a:extLst>
              <a:ext uri="{FF2B5EF4-FFF2-40B4-BE49-F238E27FC236}">
                <a16:creationId xmlns:a16="http://schemas.microsoft.com/office/drawing/2014/main" id="{14772381-812E-029D-CF66-621EE9EE9D91}"/>
              </a:ext>
            </a:extLst>
          </p:cNvPr>
          <p:cNvPicPr>
            <a:picLocks noGrp="1" noChangeAspect="1"/>
          </p:cNvPicPr>
          <p:nvPr>
            <p:ph type="pic" idx="4294967295"/>
          </p:nvPr>
        </p:nvPicPr>
        <p:blipFill>
          <a:blip r:embed="rId3">
            <a:grayscl/>
          </a:blip>
          <a:srcRect/>
          <a:stretch>
            <a:fillRect/>
          </a:stretch>
        </p:blipFill>
        <p:spPr>
          <a:xfrm flipH="1">
            <a:off x="6096003" y="0"/>
            <a:ext cx="6096003" cy="6832570"/>
          </a:xfrm>
          <a:solidFill>
            <a:srgbClr val="C4AE75"/>
          </a:solidFill>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heel(1)">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heel(1)">
                                      <p:cBhvr>
                                        <p:cTn id="18" dur="2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heel(1)">
                                      <p:cBhvr>
                                        <p:cTn id="23" dur="2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44A3F-C86B-DEE4-CEA3-85F0315BF876}"/>
              </a:ext>
            </a:extLst>
          </p:cNvPr>
          <p:cNvSpPr txBox="1">
            <a:spLocks noGrp="1"/>
          </p:cNvSpPr>
          <p:nvPr>
            <p:ph type="title"/>
          </p:nvPr>
        </p:nvSpPr>
        <p:spPr>
          <a:xfrm>
            <a:off x="932331" y="1017955"/>
            <a:ext cx="4534619" cy="910495"/>
          </a:xfrm>
        </p:spPr>
        <p:txBody>
          <a:bodyPr anchorCtr="1">
            <a:normAutofit fontScale="90000"/>
          </a:bodyPr>
          <a:lstStyle/>
          <a:p>
            <a:pPr lvl="0" algn="ctr"/>
            <a:r>
              <a:rPr lang="en-US" sz="3200" b="1"/>
              <a:t>Maslow's hierarchy of needs</a:t>
            </a:r>
            <a:endParaRPr lang="en-GB" sz="3200" b="1"/>
          </a:p>
        </p:txBody>
      </p:sp>
      <p:pic>
        <p:nvPicPr>
          <p:cNvPr id="3" name="Picture 5">
            <a:extLst>
              <a:ext uri="{FF2B5EF4-FFF2-40B4-BE49-F238E27FC236}">
                <a16:creationId xmlns:a16="http://schemas.microsoft.com/office/drawing/2014/main" id="{6FFA4940-E139-3D58-8EFD-296C98D92BBF}"/>
              </a:ext>
            </a:extLst>
          </p:cNvPr>
          <p:cNvPicPr>
            <a:picLocks noChangeAspect="1"/>
          </p:cNvPicPr>
          <p:nvPr/>
        </p:nvPicPr>
        <p:blipFill>
          <a:blip r:embed="rId3"/>
          <a:srcRect l="-1022" t="818" r="1022" b="-818"/>
          <a:stretch>
            <a:fillRect/>
          </a:stretch>
        </p:blipFill>
        <p:spPr>
          <a:xfrm>
            <a:off x="5362105" y="1591732"/>
            <a:ext cx="6696946" cy="5173135"/>
          </a:xfrm>
          <a:prstGeom prst="rect">
            <a:avLst/>
          </a:prstGeom>
          <a:noFill/>
          <a:ln cap="flat">
            <a:noFill/>
          </a:ln>
        </p:spPr>
      </p:pic>
      <p:sp>
        <p:nvSpPr>
          <p:cNvPr id="4" name="TextBox 6">
            <a:extLst>
              <a:ext uri="{FF2B5EF4-FFF2-40B4-BE49-F238E27FC236}">
                <a16:creationId xmlns:a16="http://schemas.microsoft.com/office/drawing/2014/main" id="{51D939D4-56C1-C1A5-5DEC-6BF24974141A}"/>
              </a:ext>
            </a:extLst>
          </p:cNvPr>
          <p:cNvSpPr txBox="1"/>
          <p:nvPr/>
        </p:nvSpPr>
        <p:spPr>
          <a:xfrm>
            <a:off x="9770528" y="1657514"/>
            <a:ext cx="199714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(Martell D., 2022)</a:t>
            </a:r>
          </a:p>
        </p:txBody>
      </p:sp>
      <p:sp>
        <p:nvSpPr>
          <p:cNvPr id="5" name="TextBox 7">
            <a:extLst>
              <a:ext uri="{FF2B5EF4-FFF2-40B4-BE49-F238E27FC236}">
                <a16:creationId xmlns:a16="http://schemas.microsoft.com/office/drawing/2014/main" id="{0D578998-750A-D1F6-FF6F-F4EFF791ABAE}"/>
              </a:ext>
            </a:extLst>
          </p:cNvPr>
          <p:cNvSpPr txBox="1"/>
          <p:nvPr/>
        </p:nvSpPr>
        <p:spPr>
          <a:xfrm>
            <a:off x="550331" y="2446870"/>
            <a:ext cx="4732870" cy="2308320"/>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dirty="0">
                <a:solidFill>
                  <a:srgbClr val="FFFFFF"/>
                </a:solidFill>
              </a:rPr>
              <a:t>Maslow's hierarchy of needs is a psychology theory that explains why individuals are motivated to pursue varying levels of desires. According to the idea, individuals are compelled to prioritise their wants. The most fundamental demands come first, followed by the more complex ones.</a:t>
            </a:r>
            <a:r>
              <a:rPr lang="en-US" sz="1800" b="0" i="0" u="none" strike="noStrike" kern="1200" cap="none" spc="0" baseline="0" dirty="0">
                <a:solidFill>
                  <a:srgbClr val="FFFFFF"/>
                </a:solidFill>
                <a:uFillTx/>
                <a:latin typeface="Calibri"/>
              </a:rPr>
              <a:t>(CFI team,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Calibri"/>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80">
                                          <p:stCondLst>
                                            <p:cond delay="0"/>
                                          </p:stCondLst>
                                        </p:cTn>
                                        <p:tgtEl>
                                          <p:spTgt spid="3"/>
                                        </p:tgtEl>
                                      </p:cBhvr>
                                    </p:animEffect>
                                    <p:anim calcmode="lin" valueType="num">
                                      <p:cBhvr>
                                        <p:cTn id="13" dur="1822">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4" dur="664">
                                          <p:stCondLst>
                                            <p:cond delay="0"/>
                                          </p:stCondLst>
                                        </p:cTn>
                                        <p:tgtEl>
                                          <p:spTgt spid="3"/>
                                        </p:tgtEl>
                                        <p:attrNameLst>
                                          <p:attrName>ppt_y</p:attrName>
                                        </p:attrNameLst>
                                      </p:cBhvr>
                                      <p:tavLst>
                                        <p:tav tm="0" fmla="#ppt_y-sin(pi*$)/3">
                                          <p:val>
                                            <p:strVal val="0.5"/>
                                          </p:val>
                                        </p:tav>
                                        <p:tav tm="100000">
                                          <p:val>
                                            <p:strVal val="1"/>
                                          </p:val>
                                        </p:tav>
                                      </p:tavLst>
                                    </p:anim>
                                    <p:anim calcmode="lin" valueType="num">
                                      <p:cBhvr>
                                        <p:cTn id="15" dur="664">
                                          <p:stCondLst>
                                            <p:cond delay="664"/>
                                          </p:stCondLst>
                                        </p:cTn>
                                        <p:tgtEl>
                                          <p:spTgt spid="3"/>
                                        </p:tgtEl>
                                        <p:attrNameLst>
                                          <p:attrName>ppt_y</p:attrName>
                                        </p:attrNameLst>
                                      </p:cBhvr>
                                      <p:tavLst>
                                        <p:tav tm="0" fmla="#ppt_y-sin(pi*$)/9">
                                          <p:val>
                                            <p:strVal val="0"/>
                                          </p:val>
                                        </p:tav>
                                        <p:tav tm="100000">
                                          <p:val>
                                            <p:strVal val="1"/>
                                          </p:val>
                                        </p:tav>
                                      </p:tavLst>
                                    </p:anim>
                                    <p:anim calcmode="lin" valueType="num">
                                      <p:cBhvr>
                                        <p:cTn id="16" dur="332">
                                          <p:stCondLst>
                                            <p:cond delay="1324"/>
                                          </p:stCondLst>
                                        </p:cTn>
                                        <p:tgtEl>
                                          <p:spTgt spid="3"/>
                                        </p:tgtEl>
                                        <p:attrNameLst>
                                          <p:attrName>ppt_y</p:attrName>
                                        </p:attrNameLst>
                                      </p:cBhvr>
                                      <p:tavLst>
                                        <p:tav tm="0" fmla="#ppt_y-sin(pi*$)/27">
                                          <p:val>
                                            <p:strVal val="0"/>
                                          </p:val>
                                        </p:tav>
                                        <p:tav tm="100000">
                                          <p:val>
                                            <p:strVal val="1"/>
                                          </p:val>
                                        </p:tav>
                                      </p:tavLst>
                                    </p:anim>
                                    <p:anim calcmode="lin" valueType="num">
                                      <p:cBhvr>
                                        <p:cTn id="17" dur="164">
                                          <p:stCondLst>
                                            <p:cond delay="1656"/>
                                          </p:stCondLst>
                                        </p:cTn>
                                        <p:tgtEl>
                                          <p:spTgt spid="3"/>
                                        </p:tgtEl>
                                        <p:attrNameLst>
                                          <p:attrName>ppt_y</p:attrName>
                                        </p:attrNameLst>
                                      </p:cBhvr>
                                      <p:tavLst>
                                        <p:tav tm="0" fmla="#ppt_y-sin(pi*$)/81">
                                          <p:val>
                                            <p:strVal val="0"/>
                                          </p:val>
                                        </p:tav>
                                        <p:tav tm="100000">
                                          <p:val>
                                            <p:strVal val="1"/>
                                          </p:val>
                                        </p:tav>
                                      </p:tavLst>
                                    </p:anim>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80">
                                          <p:stCondLst>
                                            <p:cond delay="0"/>
                                          </p:stCondLst>
                                        </p:cTn>
                                        <p:tgtEl>
                                          <p:spTgt spid="5"/>
                                        </p:tgtEl>
                                      </p:cBhvr>
                                    </p:animEffect>
                                    <p:anim calcmode="lin" valueType="num">
                                      <p:cBhvr>
                                        <p:cTn id="23" dur="1822">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4" dur="664">
                                          <p:stCondLst>
                                            <p:cond delay="0"/>
                                          </p:stCondLst>
                                        </p:cTn>
                                        <p:tgtEl>
                                          <p:spTgt spid="5"/>
                                        </p:tgtEl>
                                        <p:attrNameLst>
                                          <p:attrName>ppt_y</p:attrName>
                                        </p:attrNameLst>
                                      </p:cBhvr>
                                      <p:tavLst>
                                        <p:tav tm="0" fmla="#ppt_y-sin(pi*$)/3">
                                          <p:val>
                                            <p:strVal val="0.5"/>
                                          </p:val>
                                        </p:tav>
                                        <p:tav tm="100000">
                                          <p:val>
                                            <p:strVal val="1"/>
                                          </p:val>
                                        </p:tav>
                                      </p:tavLst>
                                    </p:anim>
                                    <p:anim calcmode="lin" valueType="num">
                                      <p:cBhvr>
                                        <p:cTn id="25" dur="664">
                                          <p:stCondLst>
                                            <p:cond delay="664"/>
                                          </p:stCondLst>
                                        </p:cTn>
                                        <p:tgtEl>
                                          <p:spTgt spid="5"/>
                                        </p:tgtEl>
                                        <p:attrNameLst>
                                          <p:attrName>ppt_y</p:attrName>
                                        </p:attrNameLst>
                                      </p:cBhvr>
                                      <p:tavLst>
                                        <p:tav tm="0" fmla="#ppt_y-sin(pi*$)/9">
                                          <p:val>
                                            <p:strVal val="0"/>
                                          </p:val>
                                        </p:tav>
                                        <p:tav tm="100000">
                                          <p:val>
                                            <p:strVal val="1"/>
                                          </p:val>
                                        </p:tav>
                                      </p:tavLst>
                                    </p:anim>
                                    <p:anim calcmode="lin" valueType="num">
                                      <p:cBhvr>
                                        <p:cTn id="26" dur="332">
                                          <p:stCondLst>
                                            <p:cond delay="1324"/>
                                          </p:stCondLst>
                                        </p:cTn>
                                        <p:tgtEl>
                                          <p:spTgt spid="5"/>
                                        </p:tgtEl>
                                        <p:attrNameLst>
                                          <p:attrName>ppt_y</p:attrName>
                                        </p:attrNameLst>
                                      </p:cBhvr>
                                      <p:tavLst>
                                        <p:tav tm="0" fmla="#ppt_y-sin(pi*$)/27">
                                          <p:val>
                                            <p:strVal val="0"/>
                                          </p:val>
                                        </p:tav>
                                        <p:tav tm="100000">
                                          <p:val>
                                            <p:strVal val="1"/>
                                          </p:val>
                                        </p:tav>
                                      </p:tavLst>
                                    </p:anim>
                                    <p:anim calcmode="lin" valueType="num">
                                      <p:cBhvr>
                                        <p:cTn id="27" dur="164">
                                          <p:stCondLst>
                                            <p:cond delay="1656"/>
                                          </p:stCondLst>
                                        </p:cTn>
                                        <p:tgtEl>
                                          <p:spTgt spid="5"/>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230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FC424-C01C-58D0-389C-FCC7A86FF446}"/>
              </a:ext>
            </a:extLst>
          </p:cNvPr>
          <p:cNvSpPr txBox="1">
            <a:spLocks noGrp="1"/>
          </p:cNvSpPr>
          <p:nvPr>
            <p:ph type="title"/>
          </p:nvPr>
        </p:nvSpPr>
        <p:spPr/>
        <p:txBody>
          <a:bodyPr/>
          <a:lstStyle/>
          <a:p>
            <a:pPr lvl="0"/>
            <a:r>
              <a:rPr lang="en-US"/>
              <a:t>Maslow's hierarchy of needs theory in action</a:t>
            </a:r>
            <a:endParaRPr lang="en-GB"/>
          </a:p>
        </p:txBody>
      </p:sp>
      <p:sp>
        <p:nvSpPr>
          <p:cNvPr id="3" name="TextBox 3">
            <a:extLst>
              <a:ext uri="{FF2B5EF4-FFF2-40B4-BE49-F238E27FC236}">
                <a16:creationId xmlns:a16="http://schemas.microsoft.com/office/drawing/2014/main" id="{AA9477AB-E817-4F55-4A70-1E4240D23600}"/>
              </a:ext>
            </a:extLst>
          </p:cNvPr>
          <p:cNvSpPr txBox="1"/>
          <p:nvPr/>
        </p:nvSpPr>
        <p:spPr>
          <a:xfrm>
            <a:off x="0" y="74230"/>
            <a:ext cx="6468529" cy="670952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dirty="0">
                <a:solidFill>
                  <a:srgbClr val="000000"/>
                </a:solidFill>
                <a:uFillTx/>
                <a:latin typeface="Calibri"/>
              </a:rPr>
              <a:t>In general, an individual's motivation is determined by the degree of the hierarchy they are pursuing. Here are few cases that illustrate this point:</a:t>
            </a:r>
          </a:p>
          <a:p>
            <a:pPr marL="285750" lvl="0" indent="-285750">
              <a:buSzPct val="100000"/>
              <a:buFont typeface="Wingdings" pitchFamily="2"/>
              <a:buChar char="q"/>
              <a:defRPr sz="1800" b="0" i="0" u="none" strike="noStrike" kern="0" cap="none" spc="0" baseline="0">
                <a:solidFill>
                  <a:srgbClr val="000000"/>
                </a:solidFill>
                <a:uFillTx/>
              </a:defRPr>
            </a:pPr>
            <a:r>
              <a:rPr lang="en-US" sz="1700" b="0" i="0" u="sng" strike="noStrike" kern="1200" cap="none" spc="0" baseline="0" dirty="0">
                <a:solidFill>
                  <a:srgbClr val="000000"/>
                </a:solidFill>
                <a:uFillTx/>
                <a:latin typeface="Calibri"/>
              </a:rPr>
              <a:t>Life example</a:t>
            </a:r>
            <a:r>
              <a:rPr lang="en-US" sz="1700" b="0" i="0" u="none" strike="noStrike" kern="1200" cap="none" spc="0" baseline="0" dirty="0">
                <a:solidFill>
                  <a:srgbClr val="000000"/>
                </a:solidFill>
                <a:uFillTx/>
                <a:latin typeface="Calibri"/>
              </a:rPr>
              <a:t>- </a:t>
            </a:r>
            <a:r>
              <a:rPr lang="en-GB" sz="1700" dirty="0">
                <a:solidFill>
                  <a:srgbClr val="000000"/>
                </a:solidFill>
              </a:rPr>
              <a:t>Someone lost in the woods, for instance, is probably trying to meet their basic physiological needs. They can be cold, hungry, thirsty, or homeless. This person probably doesn't care about making ends meet or feeling like they belong to a community. They're making an effort to ensure their short-term survival. </a:t>
            </a:r>
            <a:r>
              <a:rPr lang="en-US" sz="1700" b="0" i="0" u="none" strike="noStrike" kern="1200" cap="none" spc="0" baseline="0" dirty="0">
                <a:solidFill>
                  <a:srgbClr val="000000"/>
                </a:solidFill>
                <a:uFillTx/>
                <a:latin typeface="Calibri"/>
              </a:rPr>
              <a:t>(CFI team,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7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US" sz="1700" b="0" i="0" u="none" strike="noStrike" kern="1200" cap="none" spc="0" baseline="0" dirty="0">
                <a:solidFill>
                  <a:srgbClr val="000000"/>
                </a:solidFill>
                <a:uFillTx/>
                <a:latin typeface="Calibri"/>
              </a:rPr>
              <a:t>On the other hand, it might be viewed as a senior </a:t>
            </a:r>
            <a:r>
              <a:rPr lang="en-US" sz="1700" b="0" i="0" u="sng" strike="noStrike" kern="1200" cap="none" spc="0" baseline="0" dirty="0">
                <a:solidFill>
                  <a:srgbClr val="000000"/>
                </a:solidFill>
                <a:uFillTx/>
                <a:latin typeface="Calibri"/>
              </a:rPr>
              <a:t>financial analyst</a:t>
            </a:r>
            <a:r>
              <a:rPr lang="en-US" sz="1700" b="0" i="0" u="none" strike="noStrike" kern="1200" cap="none" spc="0" baseline="0" dirty="0">
                <a:solidFill>
                  <a:srgbClr val="000000"/>
                </a:solidFill>
                <a:uFillTx/>
                <a:latin typeface="Calibri"/>
              </a:rPr>
              <a:t>. This person has a solid, well-paying work, a spouse, children, and a home. This individual holds a respected position inside their organization and among their peers. It is quite improbable that this person's motivation is based on their physiological or safety demands, given they are evidently met. Instead, they would seek for personal development and enjoyment. They would want to satisfy their demands for self-actualization and learn what else the world has to give, as well as what they have to offer the world. (CFI team, 2022)</a:t>
            </a:r>
          </a:p>
          <a:p>
            <a:pPr marL="285750" marR="0" lvl="0" indent="-28575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0"/>
                                          </p:val>
                                        </p:tav>
                                        <p:tav tm="100000">
                                          <p:val>
                                            <p:strVal val="#ppt_w"/>
                                          </p:val>
                                        </p:tav>
                                      </p:tavLst>
                                    </p:anim>
                                    <p:anim calcmode="lin" valueType="num">
                                      <p:cBhvr>
                                        <p:cTn id="14" dur="1000" fill="hold"/>
                                        <p:tgtEl>
                                          <p:spTgt spid="3"/>
                                        </p:tgtEl>
                                        <p:attrNameLst>
                                          <p:attrName>ppt_h</p:attrName>
                                        </p:attrNameLst>
                                      </p:cBhvr>
                                      <p:tavLst>
                                        <p:tav tm="0">
                                          <p:val>
                                            <p:strVal val="0"/>
                                          </p:val>
                                        </p:tav>
                                        <p:tav tm="100000">
                                          <p:val>
                                            <p:strVal val="#ppt_h"/>
                                          </p:val>
                                        </p:tav>
                                      </p:tavLst>
                                    </p:anim>
                                    <p:anim calcmode="lin" valueType="num">
                                      <p:cBhvr>
                                        <p:cTn id="15" dur="1000" fill="hold"/>
                                        <p:tgtEl>
                                          <p:spTgt spid="3"/>
                                        </p:tgtEl>
                                        <p:attrNameLst>
                                          <p:attrName>r</p:attrName>
                                        </p:attrNameLst>
                                      </p:cBhvr>
                                      <p:tavLst>
                                        <p:tav tm="0">
                                          <p:val>
                                            <p:strVal val="90"/>
                                          </p:val>
                                        </p:tav>
                                        <p:tav tm="100000">
                                          <p:val>
                                            <p:str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284E7FC-B94B-06F6-011B-B9CACAEE2957}"/>
              </a:ext>
            </a:extLst>
          </p:cNvPr>
          <p:cNvSpPr txBox="1">
            <a:spLocks noGrp="1"/>
          </p:cNvSpPr>
          <p:nvPr>
            <p:ph type="body" idx="4294967295"/>
          </p:nvPr>
        </p:nvSpPr>
        <p:spPr>
          <a:xfrm>
            <a:off x="932331" y="4280544"/>
            <a:ext cx="10452844" cy="1791071"/>
          </a:xfrm>
        </p:spPr>
        <p:txBody>
          <a:bodyPr/>
          <a:lstStyle/>
          <a:p>
            <a:pPr marL="0" lvl="0" indent="0">
              <a:buNone/>
            </a:pPr>
            <a:r>
              <a:rPr lang="en-US">
                <a:solidFill>
                  <a:srgbClr val="FFFFFF"/>
                </a:solidFill>
              </a:rPr>
              <a:t>Based on the findings, it is clear that modern management tactics and theories are vital tools for achieving the organization's goals and retaining productive, satisfied staff.</a:t>
            </a:r>
            <a:endParaRPr lang="en-GB">
              <a:solidFill>
                <a:srgbClr val="FFFFFF"/>
              </a:solidFill>
            </a:endParaRPr>
          </a:p>
        </p:txBody>
      </p:sp>
      <p:sp>
        <p:nvSpPr>
          <p:cNvPr id="3" name="Title 1">
            <a:extLst>
              <a:ext uri="{FF2B5EF4-FFF2-40B4-BE49-F238E27FC236}">
                <a16:creationId xmlns:a16="http://schemas.microsoft.com/office/drawing/2014/main" id="{563A22F7-7F38-19E5-78B5-ADC8F5A99104}"/>
              </a:ext>
            </a:extLst>
          </p:cNvPr>
          <p:cNvSpPr txBox="1">
            <a:spLocks noGrp="1"/>
          </p:cNvSpPr>
          <p:nvPr>
            <p:ph type="title"/>
          </p:nvPr>
        </p:nvSpPr>
        <p:spPr/>
        <p:txBody>
          <a:bodyPr/>
          <a:lstStyle/>
          <a:p>
            <a:pPr lvl="0"/>
            <a:r>
              <a:rPr lang="en-GB"/>
              <a:t>Conclusion</a:t>
            </a:r>
          </a:p>
        </p:txBody>
      </p:sp>
      <p:pic>
        <p:nvPicPr>
          <p:cNvPr id="4" name="Picture Placeholder 21" descr="A group of people in a room at an easel">
            <a:extLst>
              <a:ext uri="{FF2B5EF4-FFF2-40B4-BE49-F238E27FC236}">
                <a16:creationId xmlns:a16="http://schemas.microsoft.com/office/drawing/2014/main" id="{0DD84799-3F34-B58F-0127-D6C9F962FA1F}"/>
              </a:ext>
            </a:extLst>
          </p:cNvPr>
          <p:cNvPicPr>
            <a:picLocks noGrp="1" noChangeAspect="1"/>
          </p:cNvPicPr>
          <p:nvPr>
            <p:ph type="pic" idx="4294967295"/>
          </p:nvPr>
        </p:nvPicPr>
        <p:blipFill>
          <a:blip r:embed="rId3">
            <a:grayscl/>
          </a:blip>
          <a:srcRect l="113" r="113"/>
          <a:stretch>
            <a:fillRect/>
          </a:stretch>
        </p:blipFill>
        <p:spPr>
          <a:xfrm>
            <a:off x="413820" y="483781"/>
            <a:ext cx="11365992" cy="2457852"/>
          </a:xfrm>
          <a:solidFill>
            <a:srgbClr val="C4AE75"/>
          </a:solidFill>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animEffect transition="in" filter="fade">
                                      <p:cBhvr>
                                        <p:cTn id="20" dur="1000"/>
                                        <p:tgtEl>
                                          <p:spTgt spid="2">
                                            <p:txEl>
                                              <p:pRg st="0" end="0"/>
                                            </p:txEl>
                                          </p:spTgt>
                                        </p:tgtEl>
                                      </p:cBhvr>
                                    </p:animEffect>
                                    <p:anim calcmode="lin" valueType="num">
                                      <p:cBhvr>
                                        <p:cTn id="21"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230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93E08-AAE0-5AC1-59D3-7900916B43B9}"/>
              </a:ext>
            </a:extLst>
          </p:cNvPr>
          <p:cNvSpPr txBox="1">
            <a:spLocks noGrp="1"/>
          </p:cNvSpPr>
          <p:nvPr>
            <p:ph type="title"/>
          </p:nvPr>
        </p:nvSpPr>
        <p:spPr/>
        <p:txBody>
          <a:bodyPr/>
          <a:lstStyle/>
          <a:p>
            <a:pPr lvl="0"/>
            <a:r>
              <a:rPr lang="en-GB"/>
              <a:t>References:</a:t>
            </a:r>
          </a:p>
        </p:txBody>
      </p:sp>
      <p:sp>
        <p:nvSpPr>
          <p:cNvPr id="3" name="TextBox 2">
            <a:extLst>
              <a:ext uri="{FF2B5EF4-FFF2-40B4-BE49-F238E27FC236}">
                <a16:creationId xmlns:a16="http://schemas.microsoft.com/office/drawing/2014/main" id="{7C4C3948-CFAA-F47C-380A-C6595267C71B}"/>
              </a:ext>
            </a:extLst>
          </p:cNvPr>
          <p:cNvSpPr txBox="1"/>
          <p:nvPr/>
        </p:nvSpPr>
        <p:spPr>
          <a:xfrm>
            <a:off x="526109" y="1803498"/>
            <a:ext cx="11028459" cy="4801313"/>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Osibanjo O., Adeniji A. (2012)</a:t>
            </a:r>
            <a:r>
              <a:rPr lang="en-GB" sz="1800" b="0" i="0" u="none" strike="noStrike" kern="1200" cap="none" spc="0" baseline="0">
                <a:solidFill>
                  <a:srgbClr val="FFFFFF"/>
                </a:solidFill>
                <a:uFillTx/>
                <a:latin typeface="Calibri"/>
              </a:rPr>
              <a:t>, </a:t>
            </a:r>
            <a:r>
              <a:rPr lang="en-GB" sz="1800" b="0" i="1" u="none" strike="noStrike" kern="1200" cap="none" spc="0" baseline="0">
                <a:solidFill>
                  <a:srgbClr val="FFFFFF"/>
                </a:solidFill>
                <a:uFillTx/>
                <a:latin typeface="Calibri"/>
              </a:rPr>
              <a:t>Human Recourses Management: Theory and Practice, </a:t>
            </a:r>
            <a:r>
              <a:rPr lang="en-GB" sz="1800" b="0" i="0" u="none" strike="noStrike" kern="1200" cap="none" spc="0" baseline="0">
                <a:solidFill>
                  <a:srgbClr val="FFFFFF"/>
                </a:solidFill>
                <a:uFillTx/>
                <a:latin typeface="Calibri"/>
              </a:rPr>
              <a:t>July, Available at:</a:t>
            </a:r>
            <a:r>
              <a:rPr lang="en-GB" sz="1800" b="0" i="1" u="none" strike="noStrike" kern="1200" cap="none" spc="0" baseline="0">
                <a:solidFill>
                  <a:srgbClr val="FFFFFF"/>
                </a:solidFill>
                <a:uFillTx/>
                <a:latin typeface="Calibri"/>
              </a:rPr>
              <a:t> </a:t>
            </a:r>
            <a:r>
              <a:rPr lang="en-US" sz="1800" b="0" i="0" u="none" strike="noStrike" kern="1200" cap="none" spc="0" baseline="0">
                <a:solidFill>
                  <a:srgbClr val="000000"/>
                </a:solidFill>
                <a:uFillTx/>
                <a:latin typeface="Calibri"/>
                <a:hlinkClick r:id="rId2"/>
              </a:rPr>
              <a:t>(PDF) Human Resource Management: Theory and Practice (researchgate.net)</a:t>
            </a:r>
            <a:r>
              <a:rPr lang="en-US" sz="1800" b="0" i="0" u="none" strike="noStrike" kern="1200" cap="none" spc="0" baseline="0">
                <a:solidFill>
                  <a:srgbClr val="000000"/>
                </a:solidFill>
                <a:uFillTx/>
                <a:latin typeface="Calibri"/>
              </a:rPr>
              <a:t> </a:t>
            </a:r>
            <a:r>
              <a:rPr lang="en-US" sz="1800" b="0" i="0" u="none" strike="noStrike" kern="1200" cap="none" spc="0" baseline="0">
                <a:solidFill>
                  <a:srgbClr val="FFFFFF"/>
                </a:solidFill>
                <a:uFillTx/>
                <a:latin typeface="Calibri"/>
              </a:rPr>
              <a:t>( Accessed: 17</a:t>
            </a:r>
            <a:r>
              <a:rPr lang="en-US" sz="1800" b="0" i="0" u="none" strike="noStrike" kern="1200" cap="none" spc="0" baseline="30000">
                <a:solidFill>
                  <a:srgbClr val="FFFFFF"/>
                </a:solidFill>
                <a:uFillTx/>
                <a:latin typeface="Calibri"/>
              </a:rPr>
              <a:t>th</a:t>
            </a:r>
            <a:r>
              <a:rPr lang="en-US" sz="1800" b="0" i="0" u="none" strike="noStrike" kern="1200" cap="none" spc="0" baseline="0">
                <a:solidFill>
                  <a:srgbClr val="FFFFFF"/>
                </a:solidFill>
                <a:uFillTx/>
                <a:latin typeface="Calibri"/>
              </a:rPr>
              <a:t> October 2022)</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Foot, M. and Hook, C. (2011) Introducing human resource management. 6th ed. Place of publication not identified: Pearson Financial Times/Prentice Hall, Available at: </a:t>
            </a:r>
            <a:r>
              <a:rPr lang="en-GB" sz="1800" b="0" i="0" u="none" strike="noStrike" kern="1200" cap="none" spc="0" baseline="0">
                <a:solidFill>
                  <a:srgbClr val="000000"/>
                </a:solidFill>
                <a:uFillTx/>
                <a:latin typeface="Calibri"/>
                <a:hlinkClick r:id="rId3"/>
              </a:rPr>
              <a:t>- VleReader</a:t>
            </a:r>
            <a:r>
              <a:rPr lang="en-GB" sz="1800" b="0" i="0" u="none" strike="noStrike" kern="1200" cap="none" spc="0" baseline="0">
                <a:solidFill>
                  <a:srgbClr val="000000"/>
                </a:solidFill>
                <a:uFillTx/>
                <a:latin typeface="Calibri"/>
              </a:rPr>
              <a:t> </a:t>
            </a:r>
            <a:r>
              <a:rPr lang="en-GB" sz="1800" b="0" i="0" u="none" strike="noStrike" kern="1200" cap="none" spc="0" baseline="0">
                <a:solidFill>
                  <a:srgbClr val="FFFFFF"/>
                </a:solidFill>
                <a:uFillTx/>
                <a:latin typeface="Calibri"/>
              </a:rPr>
              <a:t>( Accessed: 17</a:t>
            </a:r>
            <a:r>
              <a:rPr lang="en-GB" sz="1800" b="0" i="0" u="none" strike="noStrike" kern="1200" cap="none" spc="0" baseline="30000">
                <a:solidFill>
                  <a:srgbClr val="FFFFFF"/>
                </a:solidFill>
                <a:uFillTx/>
                <a:latin typeface="Calibri"/>
              </a:rPr>
              <a:t>th</a:t>
            </a:r>
            <a:r>
              <a:rPr lang="en-GB" sz="1800" b="0" i="0" u="none" strike="noStrike" kern="1200" cap="none" spc="0" baseline="0">
                <a:solidFill>
                  <a:srgbClr val="FFFFFF"/>
                </a:solidFill>
                <a:uFillTx/>
                <a:latin typeface="Calibri"/>
              </a:rPr>
              <a:t> October 2022)</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Cambridge University Press (2022), </a:t>
            </a:r>
            <a:r>
              <a:rPr lang="en-US" sz="1800" b="0" i="1" u="none" strike="noStrike" kern="1200" cap="none" spc="0" baseline="0">
                <a:solidFill>
                  <a:srgbClr val="FFFFFF"/>
                </a:solidFill>
                <a:uFillTx/>
                <a:latin typeface="Calibri"/>
              </a:rPr>
              <a:t>Retention, </a:t>
            </a:r>
            <a:r>
              <a:rPr lang="en-US" sz="1800" b="0" i="0" u="none" strike="noStrike" kern="0" cap="none" spc="0" baseline="0">
                <a:solidFill>
                  <a:srgbClr val="FFFFFF"/>
                </a:solidFill>
                <a:uFillTx/>
                <a:latin typeface="Calibri"/>
              </a:rPr>
              <a:t>Available at: </a:t>
            </a:r>
            <a:r>
              <a:rPr lang="en-US" sz="1800" b="0" i="0" u="none" strike="noStrike" kern="0" cap="none" spc="0" baseline="0">
                <a:solidFill>
                  <a:srgbClr val="000000"/>
                </a:solidFill>
                <a:uFillTx/>
                <a:latin typeface="Calibri"/>
                <a:hlinkClick r:id="rId4"/>
              </a:rPr>
              <a:t>RETENTION | meaning, definition in Cambridge English Dictionary</a:t>
            </a:r>
            <a:r>
              <a:rPr lang="en-US" sz="1800" b="0" i="0" u="none" strike="noStrike" kern="0" cap="none" spc="0" baseline="0">
                <a:solidFill>
                  <a:srgbClr val="FFFFFF"/>
                </a:solidFill>
                <a:uFillTx/>
                <a:latin typeface="Calibri"/>
              </a:rPr>
              <a:t> (Accessed: 17</a:t>
            </a:r>
            <a:r>
              <a:rPr lang="en-US" sz="1800" b="0" i="0" u="none" strike="noStrike" kern="0" cap="none" spc="0" baseline="30000">
                <a:solidFill>
                  <a:srgbClr val="FFFFFF"/>
                </a:solidFill>
                <a:uFillTx/>
                <a:latin typeface="Calibri"/>
              </a:rPr>
              <a:t>th</a:t>
            </a:r>
            <a:r>
              <a:rPr lang="en-US" sz="1800" b="0" i="0" u="none" strike="noStrike" kern="0" cap="none" spc="0" baseline="0">
                <a:solidFill>
                  <a:srgbClr val="FFFFFF"/>
                </a:solidFill>
                <a:uFillTx/>
                <a:latin typeface="Calibri"/>
              </a:rPr>
              <a:t> October 2022)</a:t>
            </a:r>
            <a:endParaRPr lang="en-US" sz="1800" b="0" i="1" u="none" strike="noStrike" kern="1200" cap="none" spc="0" baseline="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US" sz="1800" b="0" i="0" u="none" strike="noStrike" kern="0" cap="none" spc="0" baseline="0">
                <a:solidFill>
                  <a:srgbClr val="FFFFFF"/>
                </a:solidFill>
                <a:uFillTx/>
                <a:latin typeface="Calibri"/>
              </a:rPr>
              <a:t>Openlib (2022), </a:t>
            </a:r>
            <a:r>
              <a:rPr lang="en-US" sz="1800" b="0" i="1" u="none" strike="noStrike" kern="0" cap="none" spc="0" baseline="0">
                <a:solidFill>
                  <a:srgbClr val="FFFFFF"/>
                </a:solidFill>
                <a:uFillTx/>
                <a:latin typeface="Calibri"/>
              </a:rPr>
              <a:t>Implementing Retention Strategies, Available at: </a:t>
            </a:r>
            <a:r>
              <a:rPr lang="en-GB" sz="1800" b="0" i="0" u="none" strike="noStrike" kern="0" cap="none" spc="0" baseline="0">
                <a:solidFill>
                  <a:srgbClr val="000000"/>
                </a:solidFill>
                <a:uFillTx/>
                <a:latin typeface="Calibri"/>
                <a:hlinkClick r:id="rId5"/>
              </a:rPr>
              <a:t>7.3 Implementing Retention Strategies – Human Resource Management (umn.edu)</a:t>
            </a:r>
            <a:r>
              <a:rPr lang="en-GB" sz="1800" b="0" i="0" u="none" strike="noStrike" kern="0" cap="none" spc="0" baseline="0">
                <a:solidFill>
                  <a:srgbClr val="000000"/>
                </a:solidFill>
                <a:uFillTx/>
                <a:latin typeface="Calibri"/>
              </a:rPr>
              <a:t> </a:t>
            </a:r>
            <a:r>
              <a:rPr lang="en-GB" sz="1800" b="0" i="0" u="none" strike="noStrike" kern="0" cap="none" spc="0" baseline="0">
                <a:solidFill>
                  <a:srgbClr val="FFFFFF"/>
                </a:solidFill>
                <a:uFillTx/>
                <a:latin typeface="Calibri"/>
              </a:rPr>
              <a:t>(Accessed:17</a:t>
            </a:r>
            <a:r>
              <a:rPr lang="en-GB" sz="1800" b="0" i="0" u="none" strike="noStrike" kern="0" cap="none" spc="0" baseline="30000">
                <a:solidFill>
                  <a:srgbClr val="FFFFFF"/>
                </a:solidFill>
                <a:uFillTx/>
                <a:latin typeface="Calibri"/>
              </a:rPr>
              <a:t>th</a:t>
            </a:r>
            <a:r>
              <a:rPr lang="en-GB" sz="1800" b="0" i="0" u="none" strike="noStrike" kern="0" cap="none" spc="0" baseline="0">
                <a:solidFill>
                  <a:srgbClr val="FFFFFF"/>
                </a:solidFill>
                <a:uFillTx/>
                <a:latin typeface="Calibri"/>
              </a:rPr>
              <a:t> October 2022)</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Calibri"/>
              </a:rPr>
              <a:t>Teambuilding (2022), </a:t>
            </a:r>
            <a:r>
              <a:rPr lang="en-GB" sz="1800" b="0" i="1" u="none" strike="noStrike" kern="0" cap="none" spc="0" baseline="0">
                <a:solidFill>
                  <a:srgbClr val="FFFFFF"/>
                </a:solidFill>
                <a:uFillTx/>
                <a:latin typeface="Calibri"/>
              </a:rPr>
              <a:t>Employee Engagement Strategies: #1 Guide in 2022</a:t>
            </a:r>
            <a:r>
              <a:rPr lang="en-GB" sz="1800" b="0" i="0" u="none" strike="noStrike" kern="0" cap="none" spc="0" baseline="0">
                <a:solidFill>
                  <a:srgbClr val="FFFFFF"/>
                </a:solidFill>
                <a:uFillTx/>
                <a:latin typeface="Calibri"/>
              </a:rPr>
              <a:t>, 19</a:t>
            </a:r>
            <a:r>
              <a:rPr lang="en-GB" sz="1800" b="0" i="0" u="none" strike="noStrike" kern="0" cap="none" spc="0" baseline="30000">
                <a:solidFill>
                  <a:srgbClr val="FFFFFF"/>
                </a:solidFill>
                <a:uFillTx/>
                <a:latin typeface="Calibri"/>
              </a:rPr>
              <a:t>th</a:t>
            </a:r>
            <a:r>
              <a:rPr lang="en-GB" sz="1800" b="0" i="0" u="none" strike="noStrike" kern="0" cap="none" spc="0" baseline="0">
                <a:solidFill>
                  <a:srgbClr val="FFFFFF"/>
                </a:solidFill>
                <a:uFillTx/>
                <a:latin typeface="Calibri"/>
              </a:rPr>
              <a:t> July, Available at: </a:t>
            </a:r>
            <a:r>
              <a:rPr lang="en-GB" sz="1800" b="0" i="0" u="none" strike="noStrike" kern="0" cap="none" spc="0" baseline="0">
                <a:solidFill>
                  <a:srgbClr val="FFFFFF"/>
                </a:solidFill>
                <a:uFillTx/>
                <a:latin typeface="Calibri"/>
                <a:hlinkClick r:id="rId6"/>
              </a:rPr>
              <a:t>https://teambuilding.com/blog/employee-engagement-strategies#:~:text=List%20of%20employee%20engagement%20strategies%201%201.%20Start,Practice%20flexibility%20and%20embrace%20adaptability%20...%20More%20items</a:t>
            </a:r>
            <a:r>
              <a:rPr lang="en-GB" sz="1800" b="0" i="0" u="none" strike="noStrike" kern="0" cap="none" spc="0" baseline="0">
                <a:solidFill>
                  <a:srgbClr val="FFFFFF"/>
                </a:solidFill>
                <a:uFillTx/>
                <a:latin typeface="Calibri"/>
              </a:rPr>
              <a:t> (Accessed:17</a:t>
            </a:r>
            <a:r>
              <a:rPr lang="en-GB" sz="1800" b="0" i="0" u="none" strike="noStrike" kern="0" cap="none" spc="0" baseline="30000">
                <a:solidFill>
                  <a:srgbClr val="FFFFFF"/>
                </a:solidFill>
                <a:uFillTx/>
                <a:latin typeface="Calibri"/>
              </a:rPr>
              <a:t>th</a:t>
            </a:r>
            <a:r>
              <a:rPr lang="en-GB" sz="1800" b="0" i="0" u="none" strike="noStrike" kern="0" cap="none" spc="0" baseline="0">
                <a:solidFill>
                  <a:srgbClr val="FFFFFF"/>
                </a:solidFill>
                <a:uFillTx/>
                <a:latin typeface="Calibri"/>
              </a:rPr>
              <a:t> October 2022)</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US" sz="1800" b="0" i="1" u="none" strike="noStrike" kern="0" cap="none" spc="0" baseline="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US" sz="1800" b="0" i="1" u="none" strike="noStrike" kern="1200" cap="none" spc="0" baseline="0">
              <a:solidFill>
                <a:srgbClr val="FFFFFF"/>
              </a:solidFill>
              <a:uFillTx/>
              <a:latin typeface="Calibri"/>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230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59C48C8-EB2D-0A0D-B0EF-C9EF4A4167BE}"/>
              </a:ext>
            </a:extLst>
          </p:cNvPr>
          <p:cNvSpPr txBox="1"/>
          <p:nvPr/>
        </p:nvSpPr>
        <p:spPr>
          <a:xfrm>
            <a:off x="973671" y="1041401"/>
            <a:ext cx="9863669"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6. </a:t>
            </a:r>
            <a:r>
              <a:rPr lang="en-US" sz="1800" b="0" i="0" u="none" strike="noStrike" kern="1200" cap="none" spc="0" baseline="0">
                <a:solidFill>
                  <a:srgbClr val="FFFFFF"/>
                </a:solidFill>
                <a:uFillTx/>
                <a:latin typeface="Calibri"/>
              </a:rPr>
              <a:t>Indeed Editorial Team (2021), </a:t>
            </a:r>
            <a:r>
              <a:rPr lang="en-US" sz="1800" b="0" i="1" u="none" strike="noStrike" kern="1200" cap="none" spc="0" baseline="0">
                <a:solidFill>
                  <a:srgbClr val="FFFFFF"/>
                </a:solidFill>
                <a:uFillTx/>
                <a:latin typeface="Noto Sans" pitchFamily="34"/>
              </a:rPr>
              <a:t>9 Strategies for Motivating Employees, </a:t>
            </a:r>
            <a:r>
              <a:rPr lang="en-US" sz="1800" b="0" i="0" u="none" strike="noStrike" kern="1200" cap="none" spc="0" baseline="0">
                <a:solidFill>
                  <a:srgbClr val="FFFFFF"/>
                </a:solidFill>
                <a:uFillTx/>
                <a:latin typeface="Noto Sans" pitchFamily="34"/>
              </a:rPr>
              <a:t>8</a:t>
            </a:r>
            <a:r>
              <a:rPr lang="en-US" sz="1800" b="0" i="0" u="none" strike="noStrike" kern="1200" cap="none" spc="0" baseline="30000">
                <a:solidFill>
                  <a:srgbClr val="FFFFFF"/>
                </a:solidFill>
                <a:uFillTx/>
                <a:latin typeface="Noto Sans" pitchFamily="34"/>
              </a:rPr>
              <a:t>th</a:t>
            </a:r>
            <a:r>
              <a:rPr lang="en-US" sz="1800" b="0" i="0" u="none" strike="noStrike" kern="1200" cap="none" spc="0" baseline="0">
                <a:solidFill>
                  <a:srgbClr val="FFFFFF"/>
                </a:solidFill>
                <a:uFillTx/>
                <a:latin typeface="Noto Sans" pitchFamily="34"/>
              </a:rPr>
              <a:t> March, Available at: </a:t>
            </a:r>
            <a:r>
              <a:rPr lang="en-US" sz="1800" b="0" i="0" u="none" strike="noStrike" kern="1200" cap="none" spc="0" baseline="0">
                <a:solidFill>
                  <a:srgbClr val="FFFFFF"/>
                </a:solidFill>
                <a:uFillTx/>
                <a:latin typeface="Noto Sans" pitchFamily="34"/>
                <a:hlinkClick r:id="rId2"/>
              </a:rPr>
              <a:t>https://www.indeed.com/career-advice/career-development/strategies-for-motivating-employees</a:t>
            </a:r>
            <a:r>
              <a:rPr lang="en-US" sz="1800" b="0" i="0" u="none" strike="noStrike" kern="1200" cap="none" spc="0" baseline="0">
                <a:solidFill>
                  <a:srgbClr val="FFFFFF"/>
                </a:solidFill>
                <a:uFillTx/>
                <a:latin typeface="Noto Sans" pitchFamily="34"/>
              </a:rPr>
              <a:t> (Accessed: 17</a:t>
            </a:r>
            <a:r>
              <a:rPr lang="en-US" sz="1800" b="0" i="0" u="none" strike="noStrike" kern="1200" cap="none" spc="0" baseline="30000">
                <a:solidFill>
                  <a:srgbClr val="FFFFFF"/>
                </a:solidFill>
                <a:uFillTx/>
                <a:latin typeface="Noto Sans" pitchFamily="34"/>
              </a:rPr>
              <a:t>th</a:t>
            </a:r>
            <a:r>
              <a:rPr lang="en-US" sz="1800" b="0" i="0" u="none" strike="noStrike" kern="1200" cap="none" spc="0" baseline="0">
                <a:solidFill>
                  <a:srgbClr val="FFFFFF"/>
                </a:solidFill>
                <a:uFillTx/>
                <a:latin typeface="Noto Sans"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Noto Sans" pitchFamily="34"/>
              </a:rPr>
              <a:t>7. Martell D. (2022), </a:t>
            </a:r>
            <a:r>
              <a:rPr lang="en-US" sz="1800" b="0" i="1" u="none" strike="noStrike" kern="1200" cap="none" spc="0" baseline="0">
                <a:solidFill>
                  <a:srgbClr val="FFFFFF"/>
                </a:solidFill>
                <a:uFillTx/>
                <a:latin typeface="Noto Sans" pitchFamily="34"/>
              </a:rPr>
              <a:t>Maslow’s Hierarchy of Entrepreneurial Needs, Available at: </a:t>
            </a:r>
            <a:r>
              <a:rPr lang="en-US" sz="1800" b="0" i="1" u="none" strike="noStrike" kern="1200" cap="none" spc="0" baseline="0">
                <a:solidFill>
                  <a:srgbClr val="FFFFFF"/>
                </a:solidFill>
                <a:uFillTx/>
                <a:latin typeface="Noto Sans" pitchFamily="34"/>
                <a:hlinkClick r:id="rId3"/>
              </a:rPr>
              <a:t>https://www.saasacademy.com/blog/hierarchy-of-entrepreneurial-needs</a:t>
            </a:r>
            <a:r>
              <a:rPr lang="en-US" sz="1800" b="0" i="1" u="none" strike="noStrike" kern="1200" cap="none" spc="0" baseline="0">
                <a:solidFill>
                  <a:srgbClr val="FFFFFF"/>
                </a:solidFill>
                <a:uFillTx/>
                <a:latin typeface="Noto Sans" pitchFamily="34"/>
              </a:rPr>
              <a:t> (Accessed: 17</a:t>
            </a:r>
            <a:r>
              <a:rPr lang="en-US" sz="1800" b="0" i="1" u="none" strike="noStrike" kern="1200" cap="none" spc="0" baseline="30000">
                <a:solidFill>
                  <a:srgbClr val="FFFFFF"/>
                </a:solidFill>
                <a:uFillTx/>
                <a:latin typeface="Noto Sans" pitchFamily="34"/>
              </a:rPr>
              <a:t>th</a:t>
            </a:r>
            <a:r>
              <a:rPr lang="en-US" sz="1800" b="0" i="1" u="none" strike="noStrike" kern="1200" cap="none" spc="0" baseline="0">
                <a:solidFill>
                  <a:srgbClr val="FFFFFF"/>
                </a:solidFill>
                <a:uFillTx/>
                <a:latin typeface="Noto Sans"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1" u="none" strike="noStrike" kern="1200" cap="none" spc="0" baseline="0">
                <a:solidFill>
                  <a:srgbClr val="FFFFFF"/>
                </a:solidFill>
                <a:uFillTx/>
                <a:latin typeface="Noto Sans" pitchFamily="34"/>
              </a:rPr>
              <a:t>8. </a:t>
            </a:r>
            <a:r>
              <a:rPr lang="en-US" sz="1800" b="0" i="0" u="none" strike="noStrike" kern="1200" cap="none" spc="0" baseline="0">
                <a:solidFill>
                  <a:srgbClr val="FFFFFF"/>
                </a:solidFill>
                <a:uFillTx/>
                <a:latin typeface="Noto Sans" pitchFamily="34"/>
              </a:rPr>
              <a:t>CFI team (2022), </a:t>
            </a:r>
            <a:r>
              <a:rPr lang="en-US" sz="1800" b="0" i="1" u="none" strike="noStrike" kern="1200" cap="none" spc="0" baseline="0">
                <a:solidFill>
                  <a:srgbClr val="FFFFFF"/>
                </a:solidFill>
                <a:uFillTx/>
                <a:latin typeface="Noto Sans" pitchFamily="34"/>
              </a:rPr>
              <a:t>Maslow’s Hierarchy of Needs, 21</a:t>
            </a:r>
            <a:r>
              <a:rPr lang="en-US" sz="1800" b="0" i="1" u="none" strike="noStrike" kern="1200" cap="none" spc="0" baseline="30000">
                <a:solidFill>
                  <a:srgbClr val="FFFFFF"/>
                </a:solidFill>
                <a:uFillTx/>
                <a:latin typeface="Noto Sans" pitchFamily="34"/>
              </a:rPr>
              <a:t>st</a:t>
            </a:r>
            <a:r>
              <a:rPr lang="en-US" sz="1800" b="0" i="1" u="none" strike="noStrike" kern="1200" cap="none" spc="0" baseline="0">
                <a:solidFill>
                  <a:srgbClr val="FFFFFF"/>
                </a:solidFill>
                <a:uFillTx/>
                <a:latin typeface="Noto Sans" pitchFamily="34"/>
              </a:rPr>
              <a:t> April, Available at: </a:t>
            </a:r>
            <a:r>
              <a:rPr lang="en-US" sz="1800" b="0" i="1" u="none" strike="noStrike" kern="1200" cap="none" spc="0" baseline="0">
                <a:solidFill>
                  <a:srgbClr val="FFFFFF"/>
                </a:solidFill>
                <a:uFillTx/>
                <a:latin typeface="Noto Sans" pitchFamily="34"/>
                <a:hlinkClick r:id="rId4"/>
              </a:rPr>
              <a:t>https://corporatefinanceinstitute.com/resources/knowledge/other/maslows-hierarchy-of-needs/</a:t>
            </a:r>
            <a:r>
              <a:rPr lang="en-US" sz="1800" b="0" i="1" u="none" strike="noStrike" kern="1200" cap="none" spc="0" baseline="0">
                <a:solidFill>
                  <a:srgbClr val="FFFFFF"/>
                </a:solidFill>
                <a:uFillTx/>
                <a:latin typeface="Noto Sans" pitchFamily="34"/>
              </a:rPr>
              <a:t> (Accessed: 17</a:t>
            </a:r>
            <a:r>
              <a:rPr lang="en-US" sz="1800" b="0" i="1" u="none" strike="noStrike" kern="1200" cap="none" spc="0" baseline="30000">
                <a:solidFill>
                  <a:srgbClr val="FFFFFF"/>
                </a:solidFill>
                <a:uFillTx/>
                <a:latin typeface="Noto Sans" pitchFamily="34"/>
              </a:rPr>
              <a:t>th</a:t>
            </a:r>
            <a:r>
              <a:rPr lang="en-US" sz="1800" b="0" i="1" u="none" strike="noStrike" kern="1200" cap="none" spc="0" baseline="0">
                <a:solidFill>
                  <a:srgbClr val="FFFFFF"/>
                </a:solidFill>
                <a:uFillTx/>
                <a:latin typeface="Noto Sans"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 </a:t>
            </a:r>
            <a:endParaRPr lang="en-GB" sz="1800" b="0" i="0" u="none" strike="noStrike" kern="1200" cap="none" spc="0" baseline="0">
              <a:solidFill>
                <a:srgbClr val="FFFFFF"/>
              </a:solidFill>
              <a:uFillTx/>
              <a:latin typeface="Calibri"/>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2305">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C02B2D25-9A76-0A9C-E6BB-B43FF7E106E0}"/>
              </a:ext>
            </a:extLst>
          </p:cNvPr>
          <p:cNvSpPr txBox="1">
            <a:spLocks noGrp="1"/>
          </p:cNvSpPr>
          <p:nvPr>
            <p:ph type="title"/>
          </p:nvPr>
        </p:nvSpPr>
        <p:spPr>
          <a:xfrm>
            <a:off x="585197" y="2273792"/>
            <a:ext cx="4534619" cy="910495"/>
          </a:xfrm>
        </p:spPr>
        <p:txBody>
          <a:bodyPr/>
          <a:lstStyle/>
          <a:p>
            <a:pPr lvl="0"/>
            <a:r>
              <a:rPr lang="en-GB"/>
              <a:t>Thank you</a:t>
            </a:r>
          </a:p>
        </p:txBody>
      </p:sp>
      <p:pic>
        <p:nvPicPr>
          <p:cNvPr id="3" name="Picture Placeholder 10" descr="A person sitting in a living room area.">
            <a:extLst>
              <a:ext uri="{FF2B5EF4-FFF2-40B4-BE49-F238E27FC236}">
                <a16:creationId xmlns:a16="http://schemas.microsoft.com/office/drawing/2014/main" id="{4B0BE534-E714-55EE-461C-6D8C78E34CC1}"/>
              </a:ext>
            </a:extLst>
          </p:cNvPr>
          <p:cNvPicPr>
            <a:picLocks noGrp="1" noChangeAspect="1"/>
          </p:cNvPicPr>
          <p:nvPr>
            <p:ph type="pic" idx="4294967295"/>
          </p:nvPr>
        </p:nvPicPr>
        <p:blipFill>
          <a:blip r:embed="rId3">
            <a:grayscl/>
          </a:blip>
          <a:srcRect/>
          <a:stretch>
            <a:fillRect/>
          </a:stretch>
        </p:blipFill>
        <p:spPr>
          <a:xfrm>
            <a:off x="4699339" y="0"/>
            <a:ext cx="7492657" cy="6858000"/>
          </a:xfrm>
          <a:solidFill>
            <a:srgbClr val="424242"/>
          </a:solidFill>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80">
                                          <p:stCondLst>
                                            <p:cond delay="0"/>
                                          </p:stCondLst>
                                        </p:cTn>
                                        <p:tgtEl>
                                          <p:spTgt spid="2"/>
                                        </p:tgtEl>
                                      </p:cBhvr>
                                    </p:animEffect>
                                    <p:anim calcmode="lin" valueType="num">
                                      <p:cBhvr>
                                        <p:cTn id="15" dur="1822">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6" dur="664">
                                          <p:stCondLst>
                                            <p:cond delay="0"/>
                                          </p:stCondLst>
                                        </p:cTn>
                                        <p:tgtEl>
                                          <p:spTgt spid="2"/>
                                        </p:tgtEl>
                                        <p:attrNameLst>
                                          <p:attrName>ppt_y</p:attrName>
                                        </p:attrNameLst>
                                      </p:cBhvr>
                                      <p:tavLst>
                                        <p:tav tm="0" fmla="#ppt_y-sin(pi*$)/3">
                                          <p:val>
                                            <p:strVal val="0.5"/>
                                          </p:val>
                                        </p:tav>
                                        <p:tav tm="100000">
                                          <p:val>
                                            <p:strVal val="1"/>
                                          </p:val>
                                        </p:tav>
                                      </p:tavLst>
                                    </p:anim>
                                    <p:anim calcmode="lin" valueType="num">
                                      <p:cBhvr>
                                        <p:cTn id="17" dur="664">
                                          <p:stCondLst>
                                            <p:cond delay="664"/>
                                          </p:stCondLst>
                                        </p:cTn>
                                        <p:tgtEl>
                                          <p:spTgt spid="2"/>
                                        </p:tgtEl>
                                        <p:attrNameLst>
                                          <p:attrName>ppt_y</p:attrName>
                                        </p:attrNameLst>
                                      </p:cBhvr>
                                      <p:tavLst>
                                        <p:tav tm="0" fmla="#ppt_y-sin(pi*$)/9">
                                          <p:val>
                                            <p:strVal val="0"/>
                                          </p:val>
                                        </p:tav>
                                        <p:tav tm="100000">
                                          <p:val>
                                            <p:strVal val="1"/>
                                          </p:val>
                                        </p:tav>
                                      </p:tavLst>
                                    </p:anim>
                                    <p:anim calcmode="lin" valueType="num">
                                      <p:cBhvr>
                                        <p:cTn id="18" dur="332">
                                          <p:stCondLst>
                                            <p:cond delay="1324"/>
                                          </p:stCondLst>
                                        </p:cTn>
                                        <p:tgtEl>
                                          <p:spTgt spid="2"/>
                                        </p:tgtEl>
                                        <p:attrNameLst>
                                          <p:attrName>ppt_y</p:attrName>
                                        </p:attrNameLst>
                                      </p:cBhvr>
                                      <p:tavLst>
                                        <p:tav tm="0" fmla="#ppt_y-sin(pi*$)/27">
                                          <p:val>
                                            <p:strVal val="0"/>
                                          </p:val>
                                        </p:tav>
                                        <p:tav tm="100000">
                                          <p:val>
                                            <p:strVal val="1"/>
                                          </p:val>
                                        </p:tav>
                                      </p:tavLst>
                                    </p:anim>
                                    <p:anim calcmode="lin" valueType="num">
                                      <p:cBhvr>
                                        <p:cTn id="19" dur="164">
                                          <p:stCondLst>
                                            <p:cond delay="1656"/>
                                          </p:stCondLst>
                                        </p:cTn>
                                        <p:tgtEl>
                                          <p:spTgt spid="2"/>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Geometric%20conference%20presentation</Template>
  <TotalTime>1675</TotalTime>
  <Words>1326</Words>
  <Application>Microsoft Office PowerPoint</Application>
  <PresentationFormat>Widescreen</PresentationFormat>
  <Paragraphs>96</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Garamond</vt:lpstr>
      <vt:lpstr>Noto Sans</vt:lpstr>
      <vt:lpstr>Wingdings</vt:lpstr>
      <vt:lpstr>RetrospectVTI</vt:lpstr>
      <vt:lpstr>HRM- strategies  Component 1 Individual Assessment  </vt:lpstr>
      <vt:lpstr>PowerPoint Presentation</vt:lpstr>
      <vt:lpstr>PowerPoint Presentation</vt:lpstr>
      <vt:lpstr>HMR Strategies</vt:lpstr>
      <vt:lpstr>Implementing Retention Strategies   </vt:lpstr>
      <vt:lpstr>Engagement </vt:lpstr>
      <vt:lpstr>Motivation strategies</vt:lpstr>
      <vt:lpstr>Maslow's hierarchy of needs</vt:lpstr>
      <vt:lpstr>Maslow's hierarchy of needs theory in action</vt:lpstr>
      <vt:lpstr>Conclusion</vt:lpstr>
      <vt:lpstr>References: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 theory and examples</dc:title>
  <dc:creator>Asen Asenov</dc:creator>
  <cp:lastModifiedBy>Asen Asenov</cp:lastModifiedBy>
  <cp:revision>24</cp:revision>
  <dcterms:created xsi:type="dcterms:W3CDTF">2022-10-12T09:44:15Z</dcterms:created>
  <dcterms:modified xsi:type="dcterms:W3CDTF">2022-10-18T10:19:36Z</dcterms:modified>
</cp:coreProperties>
</file>