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8" r:id="rId3"/>
    <p:sldId id="274" r:id="rId4"/>
    <p:sldId id="275" r:id="rId5"/>
    <p:sldId id="276" r:id="rId6"/>
    <p:sldId id="287" r:id="rId7"/>
    <p:sldId id="288" r:id="rId8"/>
    <p:sldId id="261" r:id="rId9"/>
    <p:sldId id="262" r:id="rId10"/>
    <p:sldId id="260" r:id="rId11"/>
    <p:sldId id="257" r:id="rId12"/>
    <p:sldId id="277" r:id="rId13"/>
    <p:sldId id="278" r:id="rId14"/>
    <p:sldId id="289" r:id="rId15"/>
    <p:sldId id="280" r:id="rId16"/>
    <p:sldId id="263" r:id="rId17"/>
    <p:sldId id="285" r:id="rId18"/>
    <p:sldId id="286" r:id="rId19"/>
    <p:sldId id="265" r:id="rId20"/>
    <p:sldId id="266" r:id="rId21"/>
    <p:sldId id="267" r:id="rId22"/>
    <p:sldId id="268" r:id="rId23"/>
    <p:sldId id="269" r:id="rId24"/>
    <p:sldId id="259" r:id="rId25"/>
    <p:sldId id="270" r:id="rId26"/>
    <p:sldId id="284" r:id="rId27"/>
    <p:sldId id="28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B99DBF-1AF3-4EC5-B11B-33930AD1E932}" v="221" dt="2022-04-28T01:56:05.036"/>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6" autoAdjust="0"/>
    <p:restoredTop sz="94660"/>
  </p:normalViewPr>
  <p:slideViewPr>
    <p:cSldViewPr snapToGrid="0">
      <p:cViewPr>
        <p:scale>
          <a:sx n="54" d="100"/>
          <a:sy n="54" d="100"/>
        </p:scale>
        <p:origin x="72"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h, Ashfak" userId="f48f8345-8fb3-46f0-b034-f941e07d932e" providerId="ADAL" clId="{98B99DBF-1AF3-4EC5-B11B-33930AD1E932}"/>
    <pc:docChg chg="undo custSel addSld delSld modSld sldOrd">
      <pc:chgData name="Miah, Ashfak" userId="f48f8345-8fb3-46f0-b034-f941e07d932e" providerId="ADAL" clId="{98B99DBF-1AF3-4EC5-B11B-33930AD1E932}" dt="2022-04-28T02:04:21.480" v="1765" actId="14100"/>
      <pc:docMkLst>
        <pc:docMk/>
      </pc:docMkLst>
      <pc:sldChg chg="addSp modSp mod modTransition modAnim">
        <pc:chgData name="Miah, Ashfak" userId="f48f8345-8fb3-46f0-b034-f941e07d932e" providerId="ADAL" clId="{98B99DBF-1AF3-4EC5-B11B-33930AD1E932}" dt="2022-04-27T23:27:40.427" v="1242" actId="1076"/>
        <pc:sldMkLst>
          <pc:docMk/>
          <pc:sldMk cId="3604444929" sldId="256"/>
        </pc:sldMkLst>
        <pc:spChg chg="mod">
          <ac:chgData name="Miah, Ashfak" userId="f48f8345-8fb3-46f0-b034-f941e07d932e" providerId="ADAL" clId="{98B99DBF-1AF3-4EC5-B11B-33930AD1E932}" dt="2022-04-27T23:27:07.256" v="1239" actId="14100"/>
          <ac:spMkLst>
            <pc:docMk/>
            <pc:sldMk cId="3604444929" sldId="256"/>
            <ac:spMk id="2" creationId="{CD36DC06-3565-4F05-BFC2-25B19BDB8477}"/>
          </ac:spMkLst>
        </pc:spChg>
        <pc:spChg chg="mod">
          <ac:chgData name="Miah, Ashfak" userId="f48f8345-8fb3-46f0-b034-f941e07d932e" providerId="ADAL" clId="{98B99DBF-1AF3-4EC5-B11B-33930AD1E932}" dt="2022-04-27T23:27:40.427" v="1242" actId="1076"/>
          <ac:spMkLst>
            <pc:docMk/>
            <pc:sldMk cId="3604444929" sldId="256"/>
            <ac:spMk id="3" creationId="{0AE0B2CC-A4AF-40D4-A780-F2A7A5CDB74F}"/>
          </ac:spMkLst>
        </pc:spChg>
        <pc:spChg chg="add mod">
          <ac:chgData name="Miah, Ashfak" userId="f48f8345-8fb3-46f0-b034-f941e07d932e" providerId="ADAL" clId="{98B99DBF-1AF3-4EC5-B11B-33930AD1E932}" dt="2022-04-19T13:19:57.393" v="244" actId="1037"/>
          <ac:spMkLst>
            <pc:docMk/>
            <pc:sldMk cId="3604444929" sldId="256"/>
            <ac:spMk id="7" creationId="{81C71600-6F88-4261-A7EC-1F7CB4621FC8}"/>
          </ac:spMkLst>
        </pc:spChg>
        <pc:spChg chg="mod">
          <ac:chgData name="Miah, Ashfak" userId="f48f8345-8fb3-46f0-b034-f941e07d932e" providerId="ADAL" clId="{98B99DBF-1AF3-4EC5-B11B-33930AD1E932}" dt="2022-04-23T09:28:57.801" v="375" actId="1076"/>
          <ac:spMkLst>
            <pc:docMk/>
            <pc:sldMk cId="3604444929" sldId="256"/>
            <ac:spMk id="732" creationId="{6C8763C8-6769-4F34-B019-D7B858786F89}"/>
          </ac:spMkLst>
        </pc:spChg>
      </pc:sldChg>
      <pc:sldChg chg="addSp delSp modSp mod modTransition delDesignElem">
        <pc:chgData name="Miah, Ashfak" userId="f48f8345-8fb3-46f0-b034-f941e07d932e" providerId="ADAL" clId="{98B99DBF-1AF3-4EC5-B11B-33930AD1E932}" dt="2022-04-28T01:38:48.020" v="1648"/>
        <pc:sldMkLst>
          <pc:docMk/>
          <pc:sldMk cId="1486464635" sldId="257"/>
        </pc:sldMkLst>
        <pc:spChg chg="mod">
          <ac:chgData name="Miah, Ashfak" userId="f48f8345-8fb3-46f0-b034-f941e07d932e" providerId="ADAL" clId="{98B99DBF-1AF3-4EC5-B11B-33930AD1E932}" dt="2022-04-28T01:38:48.020" v="1648"/>
          <ac:spMkLst>
            <pc:docMk/>
            <pc:sldMk cId="1486464635" sldId="257"/>
            <ac:spMk id="2" creationId="{5EA99230-C095-4B41-8A59-D1262DC781FF}"/>
          </ac:spMkLst>
        </pc:spChg>
        <pc:spChg chg="mod">
          <ac:chgData name="Miah, Ashfak" userId="f48f8345-8fb3-46f0-b034-f941e07d932e" providerId="ADAL" clId="{98B99DBF-1AF3-4EC5-B11B-33930AD1E932}" dt="2022-04-27T23:40:21.841" v="1357" actId="27636"/>
          <ac:spMkLst>
            <pc:docMk/>
            <pc:sldMk cId="1486464635" sldId="257"/>
            <ac:spMk id="4" creationId="{E579EDFA-BC72-984A-8865-37E11B7D1B5F}"/>
          </ac:spMkLst>
        </pc:spChg>
        <pc:spChg chg="add del">
          <ac:chgData name="Miah, Ashfak" userId="f48f8345-8fb3-46f0-b034-f941e07d932e" providerId="ADAL" clId="{98B99DBF-1AF3-4EC5-B11B-33930AD1E932}" dt="2022-04-27T03:14:58.020" v="935"/>
          <ac:spMkLst>
            <pc:docMk/>
            <pc:sldMk cId="1486464635" sldId="257"/>
            <ac:spMk id="71" creationId="{201CC55D-ED54-4C5C-95E6-10947BD1103B}"/>
          </ac:spMkLst>
        </pc:spChg>
        <pc:spChg chg="add del">
          <ac:chgData name="Miah, Ashfak" userId="f48f8345-8fb3-46f0-b034-f941e07d932e" providerId="ADAL" clId="{98B99DBF-1AF3-4EC5-B11B-33930AD1E932}" dt="2022-04-27T23:46:38.290" v="1425"/>
          <ac:spMkLst>
            <pc:docMk/>
            <pc:sldMk cId="1486464635" sldId="257"/>
            <ac:spMk id="75" creationId="{1BFC967B-3DD6-463D-9DB9-6E4419AE0DAA}"/>
          </ac:spMkLst>
        </pc:spChg>
        <pc:spChg chg="add del">
          <ac:chgData name="Miah, Ashfak" userId="f48f8345-8fb3-46f0-b034-f941e07d932e" providerId="ADAL" clId="{98B99DBF-1AF3-4EC5-B11B-33930AD1E932}" dt="2022-04-27T03:14:58.020" v="935"/>
          <ac:spMkLst>
            <pc:docMk/>
            <pc:sldMk cId="1486464635" sldId="257"/>
            <ac:spMk id="77" creationId="{3873B707-463F-40B0-8227-E8CC6C67EB25}"/>
          </ac:spMkLst>
        </pc:spChg>
        <pc:spChg chg="add del">
          <ac:chgData name="Miah, Ashfak" userId="f48f8345-8fb3-46f0-b034-f941e07d932e" providerId="ADAL" clId="{98B99DBF-1AF3-4EC5-B11B-33930AD1E932}" dt="2022-04-27T03:14:58.020" v="935"/>
          <ac:spMkLst>
            <pc:docMk/>
            <pc:sldMk cId="1486464635" sldId="257"/>
            <ac:spMk id="79" creationId="{C13237C8-E62C-4F0D-A318-BD6FB6C2D138}"/>
          </ac:spMkLst>
        </pc:spChg>
        <pc:spChg chg="add del">
          <ac:chgData name="Miah, Ashfak" userId="f48f8345-8fb3-46f0-b034-f941e07d932e" providerId="ADAL" clId="{98B99DBF-1AF3-4EC5-B11B-33930AD1E932}" dt="2022-04-27T03:14:58.020" v="935"/>
          <ac:spMkLst>
            <pc:docMk/>
            <pc:sldMk cId="1486464635" sldId="257"/>
            <ac:spMk id="81" creationId="{19C9EAEA-39D0-4B0E-A0EB-51E7B26740B1}"/>
          </ac:spMkLst>
        </pc:spChg>
        <pc:spChg chg="add del">
          <ac:chgData name="Miah, Ashfak" userId="f48f8345-8fb3-46f0-b034-f941e07d932e" providerId="ADAL" clId="{98B99DBF-1AF3-4EC5-B11B-33930AD1E932}" dt="2022-04-27T23:46:38.290" v="1425"/>
          <ac:spMkLst>
            <pc:docMk/>
            <pc:sldMk cId="1486464635" sldId="257"/>
            <ac:spMk id="1028" creationId="{5DF40726-9B19-4165-9C26-757D16E19E23}"/>
          </ac:spMkLst>
        </pc:spChg>
        <pc:spChg chg="add del">
          <ac:chgData name="Miah, Ashfak" userId="f48f8345-8fb3-46f0-b034-f941e07d932e" providerId="ADAL" clId="{98B99DBF-1AF3-4EC5-B11B-33930AD1E932}" dt="2022-04-27T23:46:38.290" v="1425"/>
          <ac:spMkLst>
            <pc:docMk/>
            <pc:sldMk cId="1486464635" sldId="257"/>
            <ac:spMk id="1029" creationId="{2089CB41-F399-4AEB-980C-5BFB1049CBED}"/>
          </ac:spMkLst>
        </pc:spChg>
        <pc:grpChg chg="add del">
          <ac:chgData name="Miah, Ashfak" userId="f48f8345-8fb3-46f0-b034-f941e07d932e" providerId="ADAL" clId="{98B99DBF-1AF3-4EC5-B11B-33930AD1E932}" dt="2022-04-27T03:14:58.020" v="935"/>
          <ac:grpSpMkLst>
            <pc:docMk/>
            <pc:sldMk cId="1486464635" sldId="257"/>
            <ac:grpSpMk id="73" creationId="{1DE889C7-FAD6-4397-98E2-05D503484459}"/>
          </ac:grpSpMkLst>
        </pc:grpChg>
        <pc:picChg chg="mod ord">
          <ac:chgData name="Miah, Ashfak" userId="f48f8345-8fb3-46f0-b034-f941e07d932e" providerId="ADAL" clId="{98B99DBF-1AF3-4EC5-B11B-33930AD1E932}" dt="2022-04-27T23:38:30.032" v="1319" actId="26606"/>
          <ac:picMkLst>
            <pc:docMk/>
            <pc:sldMk cId="1486464635" sldId="257"/>
            <ac:picMk id="1026" creationId="{C8E3D3C8-79CB-1C46-94A4-9995C54E191C}"/>
          </ac:picMkLst>
        </pc:picChg>
      </pc:sldChg>
      <pc:sldChg chg="addSp delSp modSp mod modTransition">
        <pc:chgData name="Miah, Ashfak" userId="f48f8345-8fb3-46f0-b034-f941e07d932e" providerId="ADAL" clId="{98B99DBF-1AF3-4EC5-B11B-33930AD1E932}" dt="2022-04-23T09:29:12.750" v="376"/>
        <pc:sldMkLst>
          <pc:docMk/>
          <pc:sldMk cId="3886680524" sldId="258"/>
        </pc:sldMkLst>
        <pc:spChg chg="mod">
          <ac:chgData name="Miah, Ashfak" userId="f48f8345-8fb3-46f0-b034-f941e07d932e" providerId="ADAL" clId="{98B99DBF-1AF3-4EC5-B11B-33930AD1E932}" dt="2022-04-18T13:37:25.184" v="100" actId="1076"/>
          <ac:spMkLst>
            <pc:docMk/>
            <pc:sldMk cId="3886680524" sldId="258"/>
            <ac:spMk id="19" creationId="{69BB6AEA-ED03-4B7F-A2AF-73EF798EF5E5}"/>
          </ac:spMkLst>
        </pc:spChg>
        <pc:picChg chg="add del mod">
          <ac:chgData name="Miah, Ashfak" userId="f48f8345-8fb3-46f0-b034-f941e07d932e" providerId="ADAL" clId="{98B99DBF-1AF3-4EC5-B11B-33930AD1E932}" dt="2022-04-18T13:39:48.817" v="102"/>
          <ac:picMkLst>
            <pc:docMk/>
            <pc:sldMk cId="3886680524" sldId="258"/>
            <ac:picMk id="6" creationId="{9577758E-9E93-4ACA-B49D-7518519C2B2C}"/>
          </ac:picMkLst>
        </pc:picChg>
      </pc:sldChg>
      <pc:sldChg chg="addSp delSp modSp mod modTransition delDesignElem">
        <pc:chgData name="Miah, Ashfak" userId="f48f8345-8fb3-46f0-b034-f941e07d932e" providerId="ADAL" clId="{98B99DBF-1AF3-4EC5-B11B-33930AD1E932}" dt="2022-04-28T02:01:50.875" v="1757" actId="1076"/>
        <pc:sldMkLst>
          <pc:docMk/>
          <pc:sldMk cId="2364184563" sldId="259"/>
        </pc:sldMkLst>
        <pc:spChg chg="mod">
          <ac:chgData name="Miah, Ashfak" userId="f48f8345-8fb3-46f0-b034-f941e07d932e" providerId="ADAL" clId="{98B99DBF-1AF3-4EC5-B11B-33930AD1E932}" dt="2022-04-28T02:01:50.875" v="1757" actId="1076"/>
          <ac:spMkLst>
            <pc:docMk/>
            <pc:sldMk cId="2364184563" sldId="259"/>
            <ac:spMk id="2" creationId="{491EBDC8-C61E-F28D-B9FA-106E3155B15B}"/>
          </ac:spMkLst>
        </pc:spChg>
        <pc:spChg chg="mod">
          <ac:chgData name="Miah, Ashfak" userId="f48f8345-8fb3-46f0-b034-f941e07d932e" providerId="ADAL" clId="{98B99DBF-1AF3-4EC5-B11B-33930AD1E932}" dt="2022-04-28T02:01:46.011" v="1756" actId="255"/>
          <ac:spMkLst>
            <pc:docMk/>
            <pc:sldMk cId="2364184563" sldId="259"/>
            <ac:spMk id="3" creationId="{E7CAB03D-6287-0A2A-1407-AC10BA377441}"/>
          </ac:spMkLst>
        </pc:spChg>
        <pc:spChg chg="add del">
          <ac:chgData name="Miah, Ashfak" userId="f48f8345-8fb3-46f0-b034-f941e07d932e" providerId="ADAL" clId="{98B99DBF-1AF3-4EC5-B11B-33930AD1E932}" dt="2022-04-27T03:14:58.020" v="935"/>
          <ac:spMkLst>
            <pc:docMk/>
            <pc:sldMk cId="2364184563" sldId="259"/>
            <ac:spMk id="10" creationId="{201CC55D-ED54-4C5C-95E6-10947BD1103B}"/>
          </ac:spMkLst>
        </pc:spChg>
        <pc:spChg chg="add del">
          <ac:chgData name="Miah, Ashfak" userId="f48f8345-8fb3-46f0-b034-f941e07d932e" providerId="ADAL" clId="{98B99DBF-1AF3-4EC5-B11B-33930AD1E932}" dt="2022-04-27T03:14:58.020" v="935"/>
          <ac:spMkLst>
            <pc:docMk/>
            <pc:sldMk cId="2364184563" sldId="259"/>
            <ac:spMk id="15" creationId="{3873B707-463F-40B0-8227-E8CC6C67EB25}"/>
          </ac:spMkLst>
        </pc:spChg>
        <pc:spChg chg="add del">
          <ac:chgData name="Miah, Ashfak" userId="f48f8345-8fb3-46f0-b034-f941e07d932e" providerId="ADAL" clId="{98B99DBF-1AF3-4EC5-B11B-33930AD1E932}" dt="2022-04-27T03:14:58.020" v="935"/>
          <ac:spMkLst>
            <pc:docMk/>
            <pc:sldMk cId="2364184563" sldId="259"/>
            <ac:spMk id="17" creationId="{C13237C8-E62C-4F0D-A318-BD6FB6C2D138}"/>
          </ac:spMkLst>
        </pc:spChg>
        <pc:spChg chg="add del">
          <ac:chgData name="Miah, Ashfak" userId="f48f8345-8fb3-46f0-b034-f941e07d932e" providerId="ADAL" clId="{98B99DBF-1AF3-4EC5-B11B-33930AD1E932}" dt="2022-04-27T03:14:58.020" v="935"/>
          <ac:spMkLst>
            <pc:docMk/>
            <pc:sldMk cId="2364184563" sldId="259"/>
            <ac:spMk id="19" creationId="{19C9EAEA-39D0-4B0E-A0EB-51E7B26740B1}"/>
          </ac:spMkLst>
        </pc:spChg>
        <pc:grpChg chg="add del">
          <ac:chgData name="Miah, Ashfak" userId="f48f8345-8fb3-46f0-b034-f941e07d932e" providerId="ADAL" clId="{98B99DBF-1AF3-4EC5-B11B-33930AD1E932}" dt="2022-04-27T03:14:58.020" v="935"/>
          <ac:grpSpMkLst>
            <pc:docMk/>
            <pc:sldMk cId="2364184563" sldId="259"/>
            <ac:grpSpMk id="14" creationId="{1DE889C7-FAD6-4397-98E2-05D503484459}"/>
          </ac:grpSpMkLst>
        </pc:grpChg>
        <pc:picChg chg="mod">
          <ac:chgData name="Miah, Ashfak" userId="f48f8345-8fb3-46f0-b034-f941e07d932e" providerId="ADAL" clId="{98B99DBF-1AF3-4EC5-B11B-33930AD1E932}" dt="2022-04-28T01:59:26.246" v="1748" actId="1076"/>
          <ac:picMkLst>
            <pc:docMk/>
            <pc:sldMk cId="2364184563" sldId="259"/>
            <ac:picMk id="4" creationId="{086EE295-A513-E1ED-D0F3-DA23622DD117}"/>
          </ac:picMkLst>
        </pc:picChg>
      </pc:sldChg>
      <pc:sldChg chg="addSp delSp modSp mod modTransition delDesignElem">
        <pc:chgData name="Miah, Ashfak" userId="f48f8345-8fb3-46f0-b034-f941e07d932e" providerId="ADAL" clId="{98B99DBF-1AF3-4EC5-B11B-33930AD1E932}" dt="2022-04-28T01:37:58.681" v="1647" actId="255"/>
        <pc:sldMkLst>
          <pc:docMk/>
          <pc:sldMk cId="2524766282" sldId="260"/>
        </pc:sldMkLst>
        <pc:spChg chg="mod ord">
          <ac:chgData name="Miah, Ashfak" userId="f48f8345-8fb3-46f0-b034-f941e07d932e" providerId="ADAL" clId="{98B99DBF-1AF3-4EC5-B11B-33930AD1E932}" dt="2022-04-27T23:36:43.853" v="1311" actId="255"/>
          <ac:spMkLst>
            <pc:docMk/>
            <pc:sldMk cId="2524766282" sldId="260"/>
            <ac:spMk id="2" creationId="{2EFBA3E9-3026-BB41-88A4-193681417ADF}"/>
          </ac:spMkLst>
        </pc:spChg>
        <pc:spChg chg="mod">
          <ac:chgData name="Miah, Ashfak" userId="f48f8345-8fb3-46f0-b034-f941e07d932e" providerId="ADAL" clId="{98B99DBF-1AF3-4EC5-B11B-33930AD1E932}" dt="2022-04-28T01:37:58.681" v="1647" actId="255"/>
          <ac:spMkLst>
            <pc:docMk/>
            <pc:sldMk cId="2524766282" sldId="260"/>
            <ac:spMk id="4" creationId="{6749BE0C-7124-E642-87AC-1F93A5B7316C}"/>
          </ac:spMkLst>
        </pc:spChg>
        <pc:spChg chg="add del">
          <ac:chgData name="Miah, Ashfak" userId="f48f8345-8fb3-46f0-b034-f941e07d932e" providerId="ADAL" clId="{98B99DBF-1AF3-4EC5-B11B-33930AD1E932}" dt="2022-04-27T23:33:47.525" v="1280" actId="26606"/>
          <ac:spMkLst>
            <pc:docMk/>
            <pc:sldMk cId="2524766282" sldId="260"/>
            <ac:spMk id="71" creationId="{79BB35BC-D5C2-4C8B-A22A-A71E6191913B}"/>
          </ac:spMkLst>
        </pc:spChg>
        <pc:spChg chg="add del">
          <ac:chgData name="Miah, Ashfak" userId="f48f8345-8fb3-46f0-b034-f941e07d932e" providerId="ADAL" clId="{98B99DBF-1AF3-4EC5-B11B-33930AD1E932}" dt="2022-04-27T23:46:38.290" v="1425"/>
          <ac:spMkLst>
            <pc:docMk/>
            <pc:sldMk cId="2524766282" sldId="260"/>
            <ac:spMk id="73" creationId="{2089CB41-F399-4AEB-980C-5BFB1049CBED}"/>
          </ac:spMkLst>
        </pc:spChg>
        <pc:spChg chg="add del">
          <ac:chgData name="Miah, Ashfak" userId="f48f8345-8fb3-46f0-b034-f941e07d932e" providerId="ADAL" clId="{98B99DBF-1AF3-4EC5-B11B-33930AD1E932}" dt="2022-04-27T23:46:38.290" v="1425"/>
          <ac:spMkLst>
            <pc:docMk/>
            <pc:sldMk cId="2524766282" sldId="260"/>
            <ac:spMk id="75" creationId="{1BFC967B-3DD6-463D-9DB9-6E4419AE0DAA}"/>
          </ac:spMkLst>
        </pc:spChg>
        <pc:spChg chg="add del">
          <ac:chgData name="Miah, Ashfak" userId="f48f8345-8fb3-46f0-b034-f941e07d932e" providerId="ADAL" clId="{98B99DBF-1AF3-4EC5-B11B-33930AD1E932}" dt="2022-04-27T23:33:51.492" v="1282" actId="26606"/>
          <ac:spMkLst>
            <pc:docMk/>
            <pc:sldMk cId="2524766282" sldId="260"/>
            <ac:spMk id="2052" creationId="{79BB35BC-D5C2-4C8B-A22A-A71E6191913B}"/>
          </ac:spMkLst>
        </pc:spChg>
        <pc:spChg chg="add del">
          <ac:chgData name="Miah, Ashfak" userId="f48f8345-8fb3-46f0-b034-f941e07d932e" providerId="ADAL" clId="{98B99DBF-1AF3-4EC5-B11B-33930AD1E932}" dt="2022-04-27T23:34:19.990" v="1284" actId="26606"/>
          <ac:spMkLst>
            <pc:docMk/>
            <pc:sldMk cId="2524766282" sldId="260"/>
            <ac:spMk id="2054" creationId="{86C7B4A1-154A-4DF0-AC46-F88D75A2E0FD}"/>
          </ac:spMkLst>
        </pc:spChg>
        <pc:spChg chg="add del">
          <ac:chgData name="Miah, Ashfak" userId="f48f8345-8fb3-46f0-b034-f941e07d932e" providerId="ADAL" clId="{98B99DBF-1AF3-4EC5-B11B-33930AD1E932}" dt="2022-04-27T23:46:38.290" v="1425"/>
          <ac:spMkLst>
            <pc:docMk/>
            <pc:sldMk cId="2524766282" sldId="260"/>
            <ac:spMk id="2056" creationId="{5DF40726-9B19-4165-9C26-757D16E19E23}"/>
          </ac:spMkLst>
        </pc:spChg>
        <pc:picChg chg="mod ord">
          <ac:chgData name="Miah, Ashfak" userId="f48f8345-8fb3-46f0-b034-f941e07d932e" providerId="ADAL" clId="{98B99DBF-1AF3-4EC5-B11B-33930AD1E932}" dt="2022-04-27T23:34:19.997" v="1285" actId="26606"/>
          <ac:picMkLst>
            <pc:docMk/>
            <pc:sldMk cId="2524766282" sldId="260"/>
            <ac:picMk id="2050" creationId="{A1B7936F-213A-D345-8660-26EA12B3765B}"/>
          </ac:picMkLst>
        </pc:picChg>
      </pc:sldChg>
      <pc:sldChg chg="addSp delSp modSp mod modTransition delDesignElem">
        <pc:chgData name="Miah, Ashfak" userId="f48f8345-8fb3-46f0-b034-f941e07d932e" providerId="ADAL" clId="{98B99DBF-1AF3-4EC5-B11B-33930AD1E932}" dt="2022-04-28T01:52:49.433" v="1710" actId="255"/>
        <pc:sldMkLst>
          <pc:docMk/>
          <pc:sldMk cId="1288223226" sldId="261"/>
        </pc:sldMkLst>
        <pc:spChg chg="mod ord">
          <ac:chgData name="Miah, Ashfak" userId="f48f8345-8fb3-46f0-b034-f941e07d932e" providerId="ADAL" clId="{98B99DBF-1AF3-4EC5-B11B-33930AD1E932}" dt="2022-04-28T01:52:27.515" v="1708" actId="255"/>
          <ac:spMkLst>
            <pc:docMk/>
            <pc:sldMk cId="1288223226" sldId="261"/>
            <ac:spMk id="2" creationId="{0E8ABB9D-7133-824C-9228-CAE48633B5B9}"/>
          </ac:spMkLst>
        </pc:spChg>
        <pc:spChg chg="mod">
          <ac:chgData name="Miah, Ashfak" userId="f48f8345-8fb3-46f0-b034-f941e07d932e" providerId="ADAL" clId="{98B99DBF-1AF3-4EC5-B11B-33930AD1E932}" dt="2022-04-28T01:52:49.433" v="1710" actId="255"/>
          <ac:spMkLst>
            <pc:docMk/>
            <pc:sldMk cId="1288223226" sldId="261"/>
            <ac:spMk id="4" creationId="{82D11B2C-DCB8-C949-88A7-42992CCEF28C}"/>
          </ac:spMkLst>
        </pc:spChg>
        <pc:spChg chg="add del">
          <ac:chgData name="Miah, Ashfak" userId="f48f8345-8fb3-46f0-b034-f941e07d932e" providerId="ADAL" clId="{98B99DBF-1AF3-4EC5-B11B-33930AD1E932}" dt="2022-04-18T13:30:43.603" v="68" actId="26606"/>
          <ac:spMkLst>
            <pc:docMk/>
            <pc:sldMk cId="1288223226" sldId="261"/>
            <ac:spMk id="71" creationId="{04812C46-200A-4DEB-A05E-3ED6C68C2387}"/>
          </ac:spMkLst>
        </pc:spChg>
        <pc:spChg chg="add del">
          <ac:chgData name="Miah, Ashfak" userId="f48f8345-8fb3-46f0-b034-f941e07d932e" providerId="ADAL" clId="{98B99DBF-1AF3-4EC5-B11B-33930AD1E932}" dt="2022-04-18T13:30:43.603" v="68" actId="26606"/>
          <ac:spMkLst>
            <pc:docMk/>
            <pc:sldMk cId="1288223226" sldId="261"/>
            <ac:spMk id="73" creationId="{D1EA859B-E555-4109-94F3-6700E046E008}"/>
          </ac:spMkLst>
        </pc:spChg>
        <pc:spChg chg="add del">
          <ac:chgData name="Miah, Ashfak" userId="f48f8345-8fb3-46f0-b034-f941e07d932e" providerId="ADAL" clId="{98B99DBF-1AF3-4EC5-B11B-33930AD1E932}" dt="2022-04-27T03:14:58.020" v="935"/>
          <ac:spMkLst>
            <pc:docMk/>
            <pc:sldMk cId="1288223226" sldId="261"/>
            <ac:spMk id="77" creationId="{3873B707-463F-40B0-8227-E8CC6C67EB25}"/>
          </ac:spMkLst>
        </pc:spChg>
        <pc:spChg chg="add del">
          <ac:chgData name="Miah, Ashfak" userId="f48f8345-8fb3-46f0-b034-f941e07d932e" providerId="ADAL" clId="{98B99DBF-1AF3-4EC5-B11B-33930AD1E932}" dt="2022-04-27T03:14:58.020" v="935"/>
          <ac:spMkLst>
            <pc:docMk/>
            <pc:sldMk cId="1288223226" sldId="261"/>
            <ac:spMk id="79" creationId="{C13237C8-E62C-4F0D-A318-BD6FB6C2D138}"/>
          </ac:spMkLst>
        </pc:spChg>
        <pc:spChg chg="add del">
          <ac:chgData name="Miah, Ashfak" userId="f48f8345-8fb3-46f0-b034-f941e07d932e" providerId="ADAL" clId="{98B99DBF-1AF3-4EC5-B11B-33930AD1E932}" dt="2022-04-27T03:14:58.020" v="935"/>
          <ac:spMkLst>
            <pc:docMk/>
            <pc:sldMk cId="1288223226" sldId="261"/>
            <ac:spMk id="81" creationId="{19C9EAEA-39D0-4B0E-A0EB-51E7B26740B1}"/>
          </ac:spMkLst>
        </pc:spChg>
        <pc:spChg chg="add del">
          <ac:chgData name="Miah, Ashfak" userId="f48f8345-8fb3-46f0-b034-f941e07d932e" providerId="ADAL" clId="{98B99DBF-1AF3-4EC5-B11B-33930AD1E932}" dt="2022-04-27T03:14:58.020" v="935"/>
          <ac:spMkLst>
            <pc:docMk/>
            <pc:sldMk cId="1288223226" sldId="261"/>
            <ac:spMk id="4100" creationId="{201CC55D-ED54-4C5C-95E6-10947BD1103B}"/>
          </ac:spMkLst>
        </pc:spChg>
        <pc:spChg chg="add del">
          <ac:chgData name="Miah, Ashfak" userId="f48f8345-8fb3-46f0-b034-f941e07d932e" providerId="ADAL" clId="{98B99DBF-1AF3-4EC5-B11B-33930AD1E932}" dt="2022-04-27T23:46:38.290" v="1425"/>
          <ac:spMkLst>
            <pc:docMk/>
            <pc:sldMk cId="1288223226" sldId="261"/>
            <ac:spMk id="4102" creationId="{201CC55D-ED54-4C5C-95E6-10947BD1103B}"/>
          </ac:spMkLst>
        </pc:spChg>
        <pc:spChg chg="add del">
          <ac:chgData name="Miah, Ashfak" userId="f48f8345-8fb3-46f0-b034-f941e07d932e" providerId="ADAL" clId="{98B99DBF-1AF3-4EC5-B11B-33930AD1E932}" dt="2022-04-27T23:46:38.290" v="1425"/>
          <ac:spMkLst>
            <pc:docMk/>
            <pc:sldMk cId="1288223226" sldId="261"/>
            <ac:spMk id="4104" creationId="{3873B707-463F-40B0-8227-E8CC6C67EB25}"/>
          </ac:spMkLst>
        </pc:spChg>
        <pc:spChg chg="add del">
          <ac:chgData name="Miah, Ashfak" userId="f48f8345-8fb3-46f0-b034-f941e07d932e" providerId="ADAL" clId="{98B99DBF-1AF3-4EC5-B11B-33930AD1E932}" dt="2022-04-27T23:46:38.290" v="1425"/>
          <ac:spMkLst>
            <pc:docMk/>
            <pc:sldMk cId="1288223226" sldId="261"/>
            <ac:spMk id="4105" creationId="{C13237C8-E62C-4F0D-A318-BD6FB6C2D138}"/>
          </ac:spMkLst>
        </pc:spChg>
        <pc:spChg chg="add del">
          <ac:chgData name="Miah, Ashfak" userId="f48f8345-8fb3-46f0-b034-f941e07d932e" providerId="ADAL" clId="{98B99DBF-1AF3-4EC5-B11B-33930AD1E932}" dt="2022-04-27T23:46:38.290" v="1425"/>
          <ac:spMkLst>
            <pc:docMk/>
            <pc:sldMk cId="1288223226" sldId="261"/>
            <ac:spMk id="4106" creationId="{19C9EAEA-39D0-4B0E-A0EB-51E7B26740B1}"/>
          </ac:spMkLst>
        </pc:spChg>
        <pc:spChg chg="add">
          <ac:chgData name="Miah, Ashfak" userId="f48f8345-8fb3-46f0-b034-f941e07d932e" providerId="ADAL" clId="{98B99DBF-1AF3-4EC5-B11B-33930AD1E932}" dt="2022-04-28T01:52:04.604" v="1704" actId="26606"/>
          <ac:spMkLst>
            <pc:docMk/>
            <pc:sldMk cId="1288223226" sldId="261"/>
            <ac:spMk id="4107" creationId="{86C7B4A1-154A-4DF0-AC46-F88D75A2E0FD}"/>
          </ac:spMkLst>
        </pc:spChg>
        <pc:grpChg chg="add del">
          <ac:chgData name="Miah, Ashfak" userId="f48f8345-8fb3-46f0-b034-f941e07d932e" providerId="ADAL" clId="{98B99DBF-1AF3-4EC5-B11B-33930AD1E932}" dt="2022-04-27T03:14:58.020" v="935"/>
          <ac:grpSpMkLst>
            <pc:docMk/>
            <pc:sldMk cId="1288223226" sldId="261"/>
            <ac:grpSpMk id="4101" creationId="{1DE889C7-FAD6-4397-98E2-05D503484459}"/>
          </ac:grpSpMkLst>
        </pc:grpChg>
        <pc:grpChg chg="add del">
          <ac:chgData name="Miah, Ashfak" userId="f48f8345-8fb3-46f0-b034-f941e07d932e" providerId="ADAL" clId="{98B99DBF-1AF3-4EC5-B11B-33930AD1E932}" dt="2022-04-27T23:46:38.290" v="1425"/>
          <ac:grpSpMkLst>
            <pc:docMk/>
            <pc:sldMk cId="1288223226" sldId="261"/>
            <ac:grpSpMk id="4103" creationId="{1DE889C7-FAD6-4397-98E2-05D503484459}"/>
          </ac:grpSpMkLst>
        </pc:grpChg>
        <pc:picChg chg="mod ord">
          <ac:chgData name="Miah, Ashfak" userId="f48f8345-8fb3-46f0-b034-f941e07d932e" providerId="ADAL" clId="{98B99DBF-1AF3-4EC5-B11B-33930AD1E932}" dt="2022-04-28T01:52:04.604" v="1704" actId="26606"/>
          <ac:picMkLst>
            <pc:docMk/>
            <pc:sldMk cId="1288223226" sldId="261"/>
            <ac:picMk id="4098" creationId="{A7F11A2B-9067-0447-A47C-5CF3931B7E7F}"/>
          </ac:picMkLst>
        </pc:picChg>
      </pc:sldChg>
      <pc:sldChg chg="addSp delSp modSp mod ord modTransition delDesignElem">
        <pc:chgData name="Miah, Ashfak" userId="f48f8345-8fb3-46f0-b034-f941e07d932e" providerId="ADAL" clId="{98B99DBF-1AF3-4EC5-B11B-33930AD1E932}" dt="2022-04-28T01:57:51.088" v="1744" actId="1076"/>
        <pc:sldMkLst>
          <pc:docMk/>
          <pc:sldMk cId="1015069005" sldId="262"/>
        </pc:sldMkLst>
        <pc:spChg chg="mod">
          <ac:chgData name="Miah, Ashfak" userId="f48f8345-8fb3-46f0-b034-f941e07d932e" providerId="ADAL" clId="{98B99DBF-1AF3-4EC5-B11B-33930AD1E932}" dt="2022-04-28T01:57:51.088" v="1744" actId="1076"/>
          <ac:spMkLst>
            <pc:docMk/>
            <pc:sldMk cId="1015069005" sldId="262"/>
            <ac:spMk id="2" creationId="{D4F727E8-30DC-AF40-B25F-E3D51FF7AD0F}"/>
          </ac:spMkLst>
        </pc:spChg>
        <pc:spChg chg="mod">
          <ac:chgData name="Miah, Ashfak" userId="f48f8345-8fb3-46f0-b034-f941e07d932e" providerId="ADAL" clId="{98B99DBF-1AF3-4EC5-B11B-33930AD1E932}" dt="2022-04-28T01:57:27.269" v="1738" actId="14100"/>
          <ac:spMkLst>
            <pc:docMk/>
            <pc:sldMk cId="1015069005" sldId="262"/>
            <ac:spMk id="4" creationId="{99DB63E9-011E-2C42-AB7E-DEEC5F07D186}"/>
          </ac:spMkLst>
        </pc:spChg>
        <pc:spChg chg="add del">
          <ac:chgData name="Miah, Ashfak" userId="f48f8345-8fb3-46f0-b034-f941e07d932e" providerId="ADAL" clId="{98B99DBF-1AF3-4EC5-B11B-33930AD1E932}" dt="2022-04-27T03:14:58.020" v="935"/>
          <ac:spMkLst>
            <pc:docMk/>
            <pc:sldMk cId="1015069005" sldId="262"/>
            <ac:spMk id="71" creationId="{201CC55D-ED54-4C5C-95E6-10947BD1103B}"/>
          </ac:spMkLst>
        </pc:spChg>
        <pc:spChg chg="add">
          <ac:chgData name="Miah, Ashfak" userId="f48f8345-8fb3-46f0-b034-f941e07d932e" providerId="ADAL" clId="{98B99DBF-1AF3-4EC5-B11B-33930AD1E932}" dt="2022-04-28T01:56:17.494" v="1725" actId="26606"/>
          <ac:spMkLst>
            <pc:docMk/>
            <pc:sldMk cId="1015069005" sldId="262"/>
            <ac:spMk id="75" creationId="{6437CC72-F4A8-4DC3-AFAB-D22C482C8100}"/>
          </ac:spMkLst>
        </pc:spChg>
        <pc:spChg chg="add del">
          <ac:chgData name="Miah, Ashfak" userId="f48f8345-8fb3-46f0-b034-f941e07d932e" providerId="ADAL" clId="{98B99DBF-1AF3-4EC5-B11B-33930AD1E932}" dt="2022-04-27T03:14:58.020" v="935"/>
          <ac:spMkLst>
            <pc:docMk/>
            <pc:sldMk cId="1015069005" sldId="262"/>
            <ac:spMk id="77" creationId="{3873B707-463F-40B0-8227-E8CC6C67EB25}"/>
          </ac:spMkLst>
        </pc:spChg>
        <pc:spChg chg="add del">
          <ac:chgData name="Miah, Ashfak" userId="f48f8345-8fb3-46f0-b034-f941e07d932e" providerId="ADAL" clId="{98B99DBF-1AF3-4EC5-B11B-33930AD1E932}" dt="2022-04-27T03:14:58.020" v="935"/>
          <ac:spMkLst>
            <pc:docMk/>
            <pc:sldMk cId="1015069005" sldId="262"/>
            <ac:spMk id="79" creationId="{C13237C8-E62C-4F0D-A318-BD6FB6C2D138}"/>
          </ac:spMkLst>
        </pc:spChg>
        <pc:spChg chg="add del">
          <ac:chgData name="Miah, Ashfak" userId="f48f8345-8fb3-46f0-b034-f941e07d932e" providerId="ADAL" clId="{98B99DBF-1AF3-4EC5-B11B-33930AD1E932}" dt="2022-04-27T03:14:58.020" v="935"/>
          <ac:spMkLst>
            <pc:docMk/>
            <pc:sldMk cId="1015069005" sldId="262"/>
            <ac:spMk id="81" creationId="{19C9EAEA-39D0-4B0E-A0EB-51E7B26740B1}"/>
          </ac:spMkLst>
        </pc:spChg>
        <pc:spChg chg="add del">
          <ac:chgData name="Miah, Ashfak" userId="f48f8345-8fb3-46f0-b034-f941e07d932e" providerId="ADAL" clId="{98B99DBF-1AF3-4EC5-B11B-33930AD1E932}" dt="2022-04-27T23:32:24.655" v="1263" actId="26606"/>
          <ac:spMkLst>
            <pc:docMk/>
            <pc:sldMk cId="1015069005" sldId="262"/>
            <ac:spMk id="3076" creationId="{743AA782-23D1-4521-8CAD-47662984AA08}"/>
          </ac:spMkLst>
        </pc:spChg>
        <pc:spChg chg="add del">
          <ac:chgData name="Miah, Ashfak" userId="f48f8345-8fb3-46f0-b034-f941e07d932e" providerId="ADAL" clId="{98B99DBF-1AF3-4EC5-B11B-33930AD1E932}" dt="2022-04-27T23:32:24.655" v="1263" actId="26606"/>
          <ac:spMkLst>
            <pc:docMk/>
            <pc:sldMk cId="1015069005" sldId="262"/>
            <ac:spMk id="3077" creationId="{71877DBC-BB60-40F0-AC93-2ACDBAAE60CE}"/>
          </ac:spMkLst>
        </pc:spChg>
        <pc:spChg chg="add">
          <ac:chgData name="Miah, Ashfak" userId="f48f8345-8fb3-46f0-b034-f941e07d932e" providerId="ADAL" clId="{98B99DBF-1AF3-4EC5-B11B-33930AD1E932}" dt="2022-04-28T01:56:17.494" v="1725" actId="26606"/>
          <ac:spMkLst>
            <pc:docMk/>
            <pc:sldMk cId="1015069005" sldId="262"/>
            <ac:spMk id="3078" creationId="{3346177D-ADC4-4968-B747-5CFCD390B5B9}"/>
          </ac:spMkLst>
        </pc:spChg>
        <pc:spChg chg="add del">
          <ac:chgData name="Miah, Ashfak" userId="f48f8345-8fb3-46f0-b034-f941e07d932e" providerId="ADAL" clId="{98B99DBF-1AF3-4EC5-B11B-33930AD1E932}" dt="2022-04-27T23:46:38.290" v="1425"/>
          <ac:spMkLst>
            <pc:docMk/>
            <pc:sldMk cId="1015069005" sldId="262"/>
            <ac:spMk id="3079" creationId="{5E39A796-BE83-48B1-B33F-35C4A32AAB57}"/>
          </ac:spMkLst>
        </pc:spChg>
        <pc:spChg chg="add del">
          <ac:chgData name="Miah, Ashfak" userId="f48f8345-8fb3-46f0-b034-f941e07d932e" providerId="ADAL" clId="{98B99DBF-1AF3-4EC5-B11B-33930AD1E932}" dt="2022-04-27T23:46:38.290" v="1425"/>
          <ac:spMkLst>
            <pc:docMk/>
            <pc:sldMk cId="1015069005" sldId="262"/>
            <ac:spMk id="3080" creationId="{72F84B47-E267-4194-8194-831DB7B5547F}"/>
          </ac:spMkLst>
        </pc:spChg>
        <pc:spChg chg="add">
          <ac:chgData name="Miah, Ashfak" userId="f48f8345-8fb3-46f0-b034-f941e07d932e" providerId="ADAL" clId="{98B99DBF-1AF3-4EC5-B11B-33930AD1E932}" dt="2022-04-28T01:56:17.494" v="1725" actId="26606"/>
          <ac:spMkLst>
            <pc:docMk/>
            <pc:sldMk cId="1015069005" sldId="262"/>
            <ac:spMk id="3081" creationId="{0844A943-BF79-4FEA-ABB1-3BD54D236606}"/>
          </ac:spMkLst>
        </pc:spChg>
        <pc:grpChg chg="add del">
          <ac:chgData name="Miah, Ashfak" userId="f48f8345-8fb3-46f0-b034-f941e07d932e" providerId="ADAL" clId="{98B99DBF-1AF3-4EC5-B11B-33930AD1E932}" dt="2022-04-27T03:14:58.020" v="935"/>
          <ac:grpSpMkLst>
            <pc:docMk/>
            <pc:sldMk cId="1015069005" sldId="262"/>
            <ac:grpSpMk id="73" creationId="{1DE889C7-FAD6-4397-98E2-05D503484459}"/>
          </ac:grpSpMkLst>
        </pc:grpChg>
        <pc:picChg chg="mod ord">
          <ac:chgData name="Miah, Ashfak" userId="f48f8345-8fb3-46f0-b034-f941e07d932e" providerId="ADAL" clId="{98B99DBF-1AF3-4EC5-B11B-33930AD1E932}" dt="2022-04-28T01:56:17.494" v="1725" actId="26606"/>
          <ac:picMkLst>
            <pc:docMk/>
            <pc:sldMk cId="1015069005" sldId="262"/>
            <ac:picMk id="3074" creationId="{0908A53E-3EF0-C44A-B3D8-A44B5A2F3161}"/>
          </ac:picMkLst>
        </pc:picChg>
      </pc:sldChg>
      <pc:sldChg chg="addSp delSp modSp add del mod ord modTransition setBg delDesignElem">
        <pc:chgData name="Miah, Ashfak" userId="f48f8345-8fb3-46f0-b034-f941e07d932e" providerId="ADAL" clId="{98B99DBF-1AF3-4EC5-B11B-33930AD1E932}" dt="2022-04-28T02:04:21.480" v="1765" actId="14100"/>
        <pc:sldMkLst>
          <pc:docMk/>
          <pc:sldMk cId="766404819" sldId="263"/>
        </pc:sldMkLst>
        <pc:spChg chg="mod">
          <ac:chgData name="Miah, Ashfak" userId="f48f8345-8fb3-46f0-b034-f941e07d932e" providerId="ADAL" clId="{98B99DBF-1AF3-4EC5-B11B-33930AD1E932}" dt="2022-04-28T02:03:47.545" v="1759" actId="26606"/>
          <ac:spMkLst>
            <pc:docMk/>
            <pc:sldMk cId="766404819" sldId="263"/>
            <ac:spMk id="2" creationId="{CB2C85E8-21A9-498E-B34A-B0F947DE7157}"/>
          </ac:spMkLst>
        </pc:spChg>
        <pc:spChg chg="mod ord">
          <ac:chgData name="Miah, Ashfak" userId="f48f8345-8fb3-46f0-b034-f941e07d932e" providerId="ADAL" clId="{98B99DBF-1AF3-4EC5-B11B-33930AD1E932}" dt="2022-04-28T02:04:21.480" v="1765" actId="14100"/>
          <ac:spMkLst>
            <pc:docMk/>
            <pc:sldMk cId="766404819" sldId="263"/>
            <ac:spMk id="4" creationId="{D6995289-9F16-47B1-8515-702E51D22B8E}"/>
          </ac:spMkLst>
        </pc:spChg>
        <pc:spChg chg="add del">
          <ac:chgData name="Miah, Ashfak" userId="f48f8345-8fb3-46f0-b034-f941e07d932e" providerId="ADAL" clId="{98B99DBF-1AF3-4EC5-B11B-33930AD1E932}" dt="2022-04-27T03:14:58.020" v="935"/>
          <ac:spMkLst>
            <pc:docMk/>
            <pc:sldMk cId="766404819" sldId="263"/>
            <ac:spMk id="16" creationId="{FFB60E8C-7224-44A4-87A0-46A1711DD2ED}"/>
          </ac:spMkLst>
        </pc:spChg>
        <pc:spChg chg="add del">
          <ac:chgData name="Miah, Ashfak" userId="f48f8345-8fb3-46f0-b034-f941e07d932e" providerId="ADAL" clId="{98B99DBF-1AF3-4EC5-B11B-33930AD1E932}" dt="2022-04-27T03:14:58.020" v="935"/>
          <ac:spMkLst>
            <pc:docMk/>
            <pc:sldMk cId="766404819" sldId="263"/>
            <ac:spMk id="17" creationId="{5DA32751-37A2-45C0-BE94-63D375E27003}"/>
          </ac:spMkLst>
        </pc:spChg>
        <pc:spChg chg="add del">
          <ac:chgData name="Miah, Ashfak" userId="f48f8345-8fb3-46f0-b034-f941e07d932e" providerId="ADAL" clId="{98B99DBF-1AF3-4EC5-B11B-33930AD1E932}" dt="2022-04-27T03:14:58.020" v="935"/>
          <ac:spMkLst>
            <pc:docMk/>
            <pc:sldMk cId="766404819" sldId="263"/>
            <ac:spMk id="18" creationId="{E659831F-0D9A-4C63-9EBB-8435B85A440F}"/>
          </ac:spMkLst>
        </pc:spChg>
        <pc:spChg chg="add del">
          <ac:chgData name="Miah, Ashfak" userId="f48f8345-8fb3-46f0-b034-f941e07d932e" providerId="ADAL" clId="{98B99DBF-1AF3-4EC5-B11B-33930AD1E932}" dt="2022-04-23T13:11:02.740" v="506"/>
          <ac:spMkLst>
            <pc:docMk/>
            <pc:sldMk cId="766404819" sldId="263"/>
            <ac:spMk id="19" creationId="{058A14AF-9FB5-4CC7-BA35-E8E85D3EDF0E}"/>
          </ac:spMkLst>
        </pc:spChg>
        <pc:spChg chg="add del">
          <ac:chgData name="Miah, Ashfak" userId="f48f8345-8fb3-46f0-b034-f941e07d932e" providerId="ADAL" clId="{98B99DBF-1AF3-4EC5-B11B-33930AD1E932}" dt="2022-04-27T03:14:58.020" v="935"/>
          <ac:spMkLst>
            <pc:docMk/>
            <pc:sldMk cId="766404819" sldId="263"/>
            <ac:spMk id="20" creationId="{5A55FBCD-CD42-40F5-8A1B-3203F9CAEEAA}"/>
          </ac:spMkLst>
        </pc:spChg>
        <pc:spChg chg="add del">
          <ac:chgData name="Miah, Ashfak" userId="f48f8345-8fb3-46f0-b034-f941e07d932e" providerId="ADAL" clId="{98B99DBF-1AF3-4EC5-B11B-33930AD1E932}" dt="2022-04-23T13:11:02.740" v="506"/>
          <ac:spMkLst>
            <pc:docMk/>
            <pc:sldMk cId="766404819" sldId="263"/>
            <ac:spMk id="21" creationId="{3A9A4357-BD1D-4622-A4FE-766E6AB8DE84}"/>
          </ac:spMkLst>
        </pc:spChg>
        <pc:spChg chg="add">
          <ac:chgData name="Miah, Ashfak" userId="f48f8345-8fb3-46f0-b034-f941e07d932e" providerId="ADAL" clId="{98B99DBF-1AF3-4EC5-B11B-33930AD1E932}" dt="2022-04-28T02:03:47.545" v="1759" actId="26606"/>
          <ac:spMkLst>
            <pc:docMk/>
            <pc:sldMk cId="766404819" sldId="263"/>
            <ac:spMk id="22" creationId="{058A14AF-9FB5-4CC7-BA35-E8E85D3EDF0E}"/>
          </ac:spMkLst>
        </pc:spChg>
        <pc:spChg chg="add del">
          <ac:chgData name="Miah, Ashfak" userId="f48f8345-8fb3-46f0-b034-f941e07d932e" providerId="ADAL" clId="{98B99DBF-1AF3-4EC5-B11B-33930AD1E932}" dt="2022-04-23T13:11:02.740" v="506"/>
          <ac:spMkLst>
            <pc:docMk/>
            <pc:sldMk cId="766404819" sldId="263"/>
            <ac:spMk id="23" creationId="{E659831F-0D9A-4C63-9EBB-8435B85A440F}"/>
          </ac:spMkLst>
        </pc:spChg>
        <pc:spChg chg="add del">
          <ac:chgData name="Miah, Ashfak" userId="f48f8345-8fb3-46f0-b034-f941e07d932e" providerId="ADAL" clId="{98B99DBF-1AF3-4EC5-B11B-33930AD1E932}" dt="2022-04-27T03:43:05.051" v="1204" actId="26606"/>
          <ac:spMkLst>
            <pc:docMk/>
            <pc:sldMk cId="766404819" sldId="263"/>
            <ac:spMk id="24" creationId="{2B566528-1B12-4246-9431-5C2D7D081168}"/>
          </ac:spMkLst>
        </pc:spChg>
        <pc:spChg chg="add del">
          <ac:chgData name="Miah, Ashfak" userId="f48f8345-8fb3-46f0-b034-f941e07d932e" providerId="ADAL" clId="{98B99DBF-1AF3-4EC5-B11B-33930AD1E932}" dt="2022-04-23T13:11:02.740" v="506"/>
          <ac:spMkLst>
            <pc:docMk/>
            <pc:sldMk cId="766404819" sldId="263"/>
            <ac:spMk id="25" creationId="{E6995CE5-F890-4ABA-82A2-26507CE8D2A3}"/>
          </ac:spMkLst>
        </pc:spChg>
        <pc:spChg chg="add">
          <ac:chgData name="Miah, Ashfak" userId="f48f8345-8fb3-46f0-b034-f941e07d932e" providerId="ADAL" clId="{98B99DBF-1AF3-4EC5-B11B-33930AD1E932}" dt="2022-04-28T02:03:47.545" v="1759" actId="26606"/>
          <ac:spMkLst>
            <pc:docMk/>
            <pc:sldMk cId="766404819" sldId="263"/>
            <ac:spMk id="26" creationId="{3A9A4357-BD1D-4622-A4FE-766E6AB8DE84}"/>
          </ac:spMkLst>
        </pc:spChg>
        <pc:spChg chg="add">
          <ac:chgData name="Miah, Ashfak" userId="f48f8345-8fb3-46f0-b034-f941e07d932e" providerId="ADAL" clId="{98B99DBF-1AF3-4EC5-B11B-33930AD1E932}" dt="2022-04-28T02:03:47.545" v="1759" actId="26606"/>
          <ac:spMkLst>
            <pc:docMk/>
            <pc:sldMk cId="766404819" sldId="263"/>
            <ac:spMk id="27" creationId="{E659831F-0D9A-4C63-9EBB-8435B85A440F}"/>
          </ac:spMkLst>
        </pc:spChg>
        <pc:spChg chg="add">
          <ac:chgData name="Miah, Ashfak" userId="f48f8345-8fb3-46f0-b034-f941e07d932e" providerId="ADAL" clId="{98B99DBF-1AF3-4EC5-B11B-33930AD1E932}" dt="2022-04-28T02:03:47.545" v="1759" actId="26606"/>
          <ac:spMkLst>
            <pc:docMk/>
            <pc:sldMk cId="766404819" sldId="263"/>
            <ac:spMk id="29" creationId="{E6995CE5-F890-4ABA-82A2-26507CE8D2A3}"/>
          </ac:spMkLst>
        </pc:spChg>
        <pc:spChg chg="add del">
          <ac:chgData name="Miah, Ashfak" userId="f48f8345-8fb3-46f0-b034-f941e07d932e" providerId="ADAL" clId="{98B99DBF-1AF3-4EC5-B11B-33930AD1E932}" dt="2022-04-18T14:14:52.129" v="213" actId="26606"/>
          <ac:spMkLst>
            <pc:docMk/>
            <pc:sldMk cId="766404819" sldId="263"/>
            <ac:spMk id="30" creationId="{2B566528-1B12-4246-9431-5C2D7D081168}"/>
          </ac:spMkLst>
        </pc:spChg>
        <pc:spChg chg="add del">
          <ac:chgData name="Miah, Ashfak" userId="f48f8345-8fb3-46f0-b034-f941e07d932e" providerId="ADAL" clId="{98B99DBF-1AF3-4EC5-B11B-33930AD1E932}" dt="2022-04-27T03:43:11.234" v="1206" actId="26606"/>
          <ac:spMkLst>
            <pc:docMk/>
            <pc:sldMk cId="766404819" sldId="263"/>
            <ac:spMk id="33" creationId="{1A95671B-3CC6-4792-9114-B74FAEA224E6}"/>
          </ac:spMkLst>
        </pc:spChg>
        <pc:spChg chg="add">
          <ac:chgData name="Miah, Ashfak" userId="f48f8345-8fb3-46f0-b034-f941e07d932e" providerId="ADAL" clId="{98B99DBF-1AF3-4EC5-B11B-33930AD1E932}" dt="2022-04-18T14:15:08.023" v="218" actId="26606"/>
          <ac:spMkLst>
            <pc:docMk/>
            <pc:sldMk cId="766404819" sldId="263"/>
            <ac:spMk id="34" creationId="{73ED6512-6858-4552-B699-9A97FE9A4EA2}"/>
          </ac:spMkLst>
        </pc:spChg>
        <pc:spChg chg="add del">
          <ac:chgData name="Miah, Ashfak" userId="f48f8345-8fb3-46f0-b034-f941e07d932e" providerId="ADAL" clId="{98B99DBF-1AF3-4EC5-B11B-33930AD1E932}" dt="2022-04-27T03:43:38.206" v="1208" actId="26606"/>
          <ac:spMkLst>
            <pc:docMk/>
            <pc:sldMk cId="766404819" sldId="263"/>
            <ac:spMk id="35" creationId="{1A5ACB9A-B0E5-4B85-B616-BAAFCBF066AC}"/>
          </ac:spMkLst>
        </pc:spChg>
        <pc:spChg chg="add del">
          <ac:chgData name="Miah, Ashfak" userId="f48f8345-8fb3-46f0-b034-f941e07d932e" providerId="ADAL" clId="{98B99DBF-1AF3-4EC5-B11B-33930AD1E932}" dt="2022-04-27T03:43:38.206" v="1208" actId="26606"/>
          <ac:spMkLst>
            <pc:docMk/>
            <pc:sldMk cId="766404819" sldId="263"/>
            <ac:spMk id="39" creationId="{21CD0CBD-C727-43F9-BDFE-34D6D1A97D46}"/>
          </ac:spMkLst>
        </pc:spChg>
        <pc:spChg chg="add del">
          <ac:chgData name="Miah, Ashfak" userId="f48f8345-8fb3-46f0-b034-f941e07d932e" providerId="ADAL" clId="{98B99DBF-1AF3-4EC5-B11B-33930AD1E932}" dt="2022-04-18T14:14:57.862" v="215" actId="26606"/>
          <ac:spMkLst>
            <pc:docMk/>
            <pc:sldMk cId="766404819" sldId="263"/>
            <ac:spMk id="40" creationId="{4038CB10-1F5C-4D54-9DF7-12586DE5B007}"/>
          </ac:spMkLst>
        </pc:spChg>
        <pc:spChg chg="add del">
          <ac:chgData name="Miah, Ashfak" userId="f48f8345-8fb3-46f0-b034-f941e07d932e" providerId="ADAL" clId="{98B99DBF-1AF3-4EC5-B11B-33930AD1E932}" dt="2022-04-18T14:14:57.862" v="215" actId="26606"/>
          <ac:spMkLst>
            <pc:docMk/>
            <pc:sldMk cId="766404819" sldId="263"/>
            <ac:spMk id="41" creationId="{36D30126-6314-4A93-B27E-5C66CF781924}"/>
          </ac:spMkLst>
        </pc:spChg>
        <pc:spChg chg="add del">
          <ac:chgData name="Miah, Ashfak" userId="f48f8345-8fb3-46f0-b034-f941e07d932e" providerId="ADAL" clId="{98B99DBF-1AF3-4EC5-B11B-33930AD1E932}" dt="2022-04-18T14:14:57.862" v="215" actId="26606"/>
          <ac:spMkLst>
            <pc:docMk/>
            <pc:sldMk cId="766404819" sldId="263"/>
            <ac:spMk id="42" creationId="{73ED6512-6858-4552-B699-9A97FE9A4EA2}"/>
          </ac:spMkLst>
        </pc:spChg>
        <pc:spChg chg="add del">
          <ac:chgData name="Miah, Ashfak" userId="f48f8345-8fb3-46f0-b034-f941e07d932e" providerId="ADAL" clId="{98B99DBF-1AF3-4EC5-B11B-33930AD1E932}" dt="2022-04-27T03:43:40.746" v="1210" actId="26606"/>
          <ac:spMkLst>
            <pc:docMk/>
            <pc:sldMk cId="766404819" sldId="263"/>
            <ac:spMk id="43" creationId="{D19BB8BE-1351-4D9B-B761-F84A0B5B6519}"/>
          </ac:spMkLst>
        </pc:spChg>
        <pc:spChg chg="add del">
          <ac:chgData name="Miah, Ashfak" userId="f48f8345-8fb3-46f0-b034-f941e07d932e" providerId="ADAL" clId="{98B99DBF-1AF3-4EC5-B11B-33930AD1E932}" dt="2022-04-18T14:15:08.018" v="217" actId="26606"/>
          <ac:spMkLst>
            <pc:docMk/>
            <pc:sldMk cId="766404819" sldId="263"/>
            <ac:spMk id="44" creationId="{B95B9BA8-1D69-4796-85F5-B6D0BD52354B}"/>
          </ac:spMkLst>
        </pc:spChg>
        <pc:spChg chg="add del">
          <ac:chgData name="Miah, Ashfak" userId="f48f8345-8fb3-46f0-b034-f941e07d932e" providerId="ADAL" clId="{98B99DBF-1AF3-4EC5-B11B-33930AD1E932}" dt="2022-04-27T03:43:51.790" v="1212" actId="26606"/>
          <ac:spMkLst>
            <pc:docMk/>
            <pc:sldMk cId="766404819" sldId="263"/>
            <ac:spMk id="46" creationId="{1A95671B-3CC6-4792-9114-B74FAEA224E6}"/>
          </ac:spMkLst>
        </pc:spChg>
        <pc:spChg chg="add">
          <ac:chgData name="Miah, Ashfak" userId="f48f8345-8fb3-46f0-b034-f941e07d932e" providerId="ADAL" clId="{98B99DBF-1AF3-4EC5-B11B-33930AD1E932}" dt="2022-04-18T14:15:08.023" v="218" actId="26606"/>
          <ac:spMkLst>
            <pc:docMk/>
            <pc:sldMk cId="766404819" sldId="263"/>
            <ac:spMk id="48" creationId="{4038CB10-1F5C-4D54-9DF7-12586DE5B007}"/>
          </ac:spMkLst>
        </pc:spChg>
        <pc:spChg chg="add">
          <ac:chgData name="Miah, Ashfak" userId="f48f8345-8fb3-46f0-b034-f941e07d932e" providerId="ADAL" clId="{98B99DBF-1AF3-4EC5-B11B-33930AD1E932}" dt="2022-04-18T14:15:08.023" v="218" actId="26606"/>
          <ac:spMkLst>
            <pc:docMk/>
            <pc:sldMk cId="766404819" sldId="263"/>
            <ac:spMk id="49" creationId="{36D30126-6314-4A93-B27E-5C66CF781924}"/>
          </ac:spMkLst>
        </pc:spChg>
        <pc:spChg chg="add del">
          <ac:chgData name="Miah, Ashfak" userId="f48f8345-8fb3-46f0-b034-f941e07d932e" providerId="ADAL" clId="{98B99DBF-1AF3-4EC5-B11B-33930AD1E932}" dt="2022-04-27T23:46:38.290" v="1425"/>
          <ac:spMkLst>
            <pc:docMk/>
            <pc:sldMk cId="766404819" sldId="263"/>
            <ac:spMk id="50" creationId="{1A95671B-3CC6-4792-9114-B74FAEA224E6}"/>
          </ac:spMkLst>
        </pc:spChg>
        <pc:grpChg chg="add del">
          <ac:chgData name="Miah, Ashfak" userId="f48f8345-8fb3-46f0-b034-f941e07d932e" providerId="ADAL" clId="{98B99DBF-1AF3-4EC5-B11B-33930AD1E932}" dt="2022-04-27T03:43:05.051" v="1204" actId="26606"/>
          <ac:grpSpMkLst>
            <pc:docMk/>
            <pc:sldMk cId="766404819" sldId="263"/>
            <ac:grpSpMk id="28" creationId="{828A5161-06F1-46CF-8AD7-844680A59E13}"/>
          </ac:grpSpMkLst>
        </pc:grpChg>
        <pc:grpChg chg="add del">
          <ac:chgData name="Miah, Ashfak" userId="f48f8345-8fb3-46f0-b034-f941e07d932e" providerId="ADAL" clId="{98B99DBF-1AF3-4EC5-B11B-33930AD1E932}" dt="2022-04-27T03:43:05.051" v="1204" actId="26606"/>
          <ac:grpSpMkLst>
            <pc:docMk/>
            <pc:sldMk cId="766404819" sldId="263"/>
            <ac:grpSpMk id="31" creationId="{5995D10D-E9C9-47DB-AE7E-801FEF38F5C9}"/>
          </ac:grpSpMkLst>
        </pc:grpChg>
        <pc:grpChg chg="add del">
          <ac:chgData name="Miah, Ashfak" userId="f48f8345-8fb3-46f0-b034-f941e07d932e" providerId="ADAL" clId="{98B99DBF-1AF3-4EC5-B11B-33930AD1E932}" dt="2022-04-18T14:14:52.129" v="213" actId="26606"/>
          <ac:grpSpMkLst>
            <pc:docMk/>
            <pc:sldMk cId="766404819" sldId="263"/>
            <ac:grpSpMk id="32" creationId="{828A5161-06F1-46CF-8AD7-844680A59E13}"/>
          </ac:grpSpMkLst>
        </pc:grpChg>
        <pc:grpChg chg="add del">
          <ac:chgData name="Miah, Ashfak" userId="f48f8345-8fb3-46f0-b034-f941e07d932e" providerId="ADAL" clId="{98B99DBF-1AF3-4EC5-B11B-33930AD1E932}" dt="2022-04-18T14:14:52.129" v="213" actId="26606"/>
          <ac:grpSpMkLst>
            <pc:docMk/>
            <pc:sldMk cId="766404819" sldId="263"/>
            <ac:grpSpMk id="36" creationId="{5995D10D-E9C9-47DB-AE7E-801FEF38F5C9}"/>
          </ac:grpSpMkLst>
        </pc:grpChg>
        <pc:grpChg chg="add del">
          <ac:chgData name="Miah, Ashfak" userId="f48f8345-8fb3-46f0-b034-f941e07d932e" providerId="ADAL" clId="{98B99DBF-1AF3-4EC5-B11B-33930AD1E932}" dt="2022-04-27T03:43:38.206" v="1208" actId="26606"/>
          <ac:grpSpMkLst>
            <pc:docMk/>
            <pc:sldMk cId="766404819" sldId="263"/>
            <ac:grpSpMk id="37" creationId="{72E88C85-0C12-45AB-AB38-7DD8508C1CCB}"/>
          </ac:grpSpMkLst>
        </pc:grpChg>
        <pc:grpChg chg="add del">
          <ac:chgData name="Miah, Ashfak" userId="f48f8345-8fb3-46f0-b034-f941e07d932e" providerId="ADAL" clId="{98B99DBF-1AF3-4EC5-B11B-33930AD1E932}" dt="2022-04-18T14:15:08.018" v="217" actId="26606"/>
          <ac:grpSpMkLst>
            <pc:docMk/>
            <pc:sldMk cId="766404819" sldId="263"/>
            <ac:grpSpMk id="45" creationId="{D44E3F87-3D58-4B03-86B2-15A5C5B9C964}"/>
          </ac:grpSpMkLst>
        </pc:grpChg>
        <pc:picChg chg="mod ord">
          <ac:chgData name="Miah, Ashfak" userId="f48f8345-8fb3-46f0-b034-f941e07d932e" providerId="ADAL" clId="{98B99DBF-1AF3-4EC5-B11B-33930AD1E932}" dt="2022-04-28T02:03:47.545" v="1759" actId="26606"/>
          <ac:picMkLst>
            <pc:docMk/>
            <pc:sldMk cId="766404819" sldId="263"/>
            <ac:picMk id="14" creationId="{B7CD734C-D611-4AAF-99C1-58369F2DBCB9}"/>
          </ac:picMkLst>
        </pc:picChg>
      </pc:sldChg>
      <pc:sldChg chg="addSp delSp modSp add del mod ord modTransition setBg delDesignElem">
        <pc:chgData name="Miah, Ashfak" userId="f48f8345-8fb3-46f0-b034-f941e07d932e" providerId="ADAL" clId="{98B99DBF-1AF3-4EC5-B11B-33930AD1E932}" dt="2022-04-28T01:23:37.315" v="1593"/>
        <pc:sldMkLst>
          <pc:docMk/>
          <pc:sldMk cId="2271550562" sldId="265"/>
        </pc:sldMkLst>
        <pc:spChg chg="mod">
          <ac:chgData name="Miah, Ashfak" userId="f48f8345-8fb3-46f0-b034-f941e07d932e" providerId="ADAL" clId="{98B99DBF-1AF3-4EC5-B11B-33930AD1E932}" dt="2022-04-27T03:39:38.105" v="1182" actId="26606"/>
          <ac:spMkLst>
            <pc:docMk/>
            <pc:sldMk cId="2271550562" sldId="265"/>
            <ac:spMk id="2" creationId="{869F2382-CA5D-4B1F-AA67-0135C1F98017}"/>
          </ac:spMkLst>
        </pc:spChg>
        <pc:spChg chg="add del">
          <ac:chgData name="Miah, Ashfak" userId="f48f8345-8fb3-46f0-b034-f941e07d932e" providerId="ADAL" clId="{98B99DBF-1AF3-4EC5-B11B-33930AD1E932}" dt="2022-04-18T13:34:08.269" v="83" actId="26606"/>
          <ac:spMkLst>
            <pc:docMk/>
            <pc:sldMk cId="2271550562" sldId="265"/>
            <ac:spMk id="15" creationId="{47942995-B07F-4636-9A06-C6A104B260A8}"/>
          </ac:spMkLst>
        </pc:spChg>
        <pc:spChg chg="add del">
          <ac:chgData name="Miah, Ashfak" userId="f48f8345-8fb3-46f0-b034-f941e07d932e" providerId="ADAL" clId="{98B99DBF-1AF3-4EC5-B11B-33930AD1E932}" dt="2022-04-27T03:39:38.070" v="1181" actId="26606"/>
          <ac:spMkLst>
            <pc:docMk/>
            <pc:sldMk cId="2271550562" sldId="265"/>
            <ac:spMk id="17" creationId="{665DBBEF-238B-476B-96AB-8AAC3224ECEA}"/>
          </ac:spMkLst>
        </pc:spChg>
        <pc:spChg chg="add del">
          <ac:chgData name="Miah, Ashfak" userId="f48f8345-8fb3-46f0-b034-f941e07d932e" providerId="ADAL" clId="{98B99DBF-1AF3-4EC5-B11B-33930AD1E932}" dt="2022-04-23T13:14:27.956" v="521" actId="26606"/>
          <ac:spMkLst>
            <pc:docMk/>
            <pc:sldMk cId="2271550562" sldId="265"/>
            <ac:spMk id="18" creationId="{B9D7E975-9161-4F2D-AC53-69E1912F6B5D}"/>
          </ac:spMkLst>
        </pc:spChg>
        <pc:spChg chg="add del">
          <ac:chgData name="Miah, Ashfak" userId="f48f8345-8fb3-46f0-b034-f941e07d932e" providerId="ADAL" clId="{98B99DBF-1AF3-4EC5-B11B-33930AD1E932}" dt="2022-04-27T03:39:38.070" v="1181" actId="26606"/>
          <ac:spMkLst>
            <pc:docMk/>
            <pc:sldMk cId="2271550562" sldId="265"/>
            <ac:spMk id="19" creationId="{3FCFB1DE-0B7E-48CC-BA90-B2AB0889F9D6}"/>
          </ac:spMkLst>
        </pc:spChg>
        <pc:spChg chg="add del">
          <ac:chgData name="Miah, Ashfak" userId="f48f8345-8fb3-46f0-b034-f941e07d932e" providerId="ADAL" clId="{98B99DBF-1AF3-4EC5-B11B-33930AD1E932}" dt="2022-04-23T13:14:27.956" v="521" actId="26606"/>
          <ac:spMkLst>
            <pc:docMk/>
            <pc:sldMk cId="2271550562" sldId="265"/>
            <ac:spMk id="20" creationId="{827DC2C4-B485-428A-BF4A-472D2967F47F}"/>
          </ac:spMkLst>
        </pc:spChg>
        <pc:spChg chg="add del">
          <ac:chgData name="Miah, Ashfak" userId="f48f8345-8fb3-46f0-b034-f941e07d932e" providerId="ADAL" clId="{98B99DBF-1AF3-4EC5-B11B-33930AD1E932}" dt="2022-04-27T23:46:38.290" v="1425"/>
          <ac:spMkLst>
            <pc:docMk/>
            <pc:sldMk cId="2271550562" sldId="265"/>
            <ac:spMk id="21" creationId="{665DBBEF-238B-476B-96AB-8AAC3224ECEA}"/>
          </ac:spMkLst>
        </pc:spChg>
        <pc:spChg chg="add del">
          <ac:chgData name="Miah, Ashfak" userId="f48f8345-8fb3-46f0-b034-f941e07d932e" providerId="ADAL" clId="{98B99DBF-1AF3-4EC5-B11B-33930AD1E932}" dt="2022-04-23T13:14:27.956" v="521" actId="26606"/>
          <ac:spMkLst>
            <pc:docMk/>
            <pc:sldMk cId="2271550562" sldId="265"/>
            <ac:spMk id="22" creationId="{463E6235-1649-4B47-9862-4026FC473B6F}"/>
          </ac:spMkLst>
        </pc:spChg>
        <pc:spChg chg="add del">
          <ac:chgData name="Miah, Ashfak" userId="f48f8345-8fb3-46f0-b034-f941e07d932e" providerId="ADAL" clId="{98B99DBF-1AF3-4EC5-B11B-33930AD1E932}" dt="2022-04-27T23:46:38.290" v="1425"/>
          <ac:spMkLst>
            <pc:docMk/>
            <pc:sldMk cId="2271550562" sldId="265"/>
            <ac:spMk id="23" creationId="{3FCFB1DE-0B7E-48CC-BA90-B2AB0889F9D6}"/>
          </ac:spMkLst>
        </pc:spChg>
        <pc:spChg chg="add del">
          <ac:chgData name="Miah, Ashfak" userId="f48f8345-8fb3-46f0-b034-f941e07d932e" providerId="ADAL" clId="{98B99DBF-1AF3-4EC5-B11B-33930AD1E932}" dt="2022-04-23T13:14:28.896" v="523" actId="26606"/>
          <ac:spMkLst>
            <pc:docMk/>
            <pc:sldMk cId="2271550562" sldId="265"/>
            <ac:spMk id="24" creationId="{ACBE1851-2230-47A9-B000-CE9046EA61B9}"/>
          </ac:spMkLst>
        </pc:spChg>
        <pc:spChg chg="add del">
          <ac:chgData name="Miah, Ashfak" userId="f48f8345-8fb3-46f0-b034-f941e07d932e" providerId="ADAL" clId="{98B99DBF-1AF3-4EC5-B11B-33930AD1E932}" dt="2022-04-18T13:34:08.269" v="83" actId="26606"/>
          <ac:spMkLst>
            <pc:docMk/>
            <pc:sldMk cId="2271550562" sldId="265"/>
            <ac:spMk id="25" creationId="{B81933D1-5615-42C7-9C0B-4EB7105CCE2D}"/>
          </ac:spMkLst>
        </pc:spChg>
        <pc:spChg chg="add del">
          <ac:chgData name="Miah, Ashfak" userId="f48f8345-8fb3-46f0-b034-f941e07d932e" providerId="ADAL" clId="{98B99DBF-1AF3-4EC5-B11B-33930AD1E932}" dt="2022-04-18T13:34:08.269" v="83" actId="26606"/>
          <ac:spMkLst>
            <pc:docMk/>
            <pc:sldMk cId="2271550562" sldId="265"/>
            <ac:spMk id="27" creationId="{19C9EAEA-39D0-4B0E-A0EB-51E7B26740B1}"/>
          </ac:spMkLst>
        </pc:spChg>
        <pc:spChg chg="add del">
          <ac:chgData name="Miah, Ashfak" userId="f48f8345-8fb3-46f0-b034-f941e07d932e" providerId="ADAL" clId="{98B99DBF-1AF3-4EC5-B11B-33930AD1E932}" dt="2022-04-23T13:15:14.244" v="538" actId="26606"/>
          <ac:spMkLst>
            <pc:docMk/>
            <pc:sldMk cId="2271550562" sldId="265"/>
            <ac:spMk id="28" creationId="{6753252F-4873-4F63-801D-CC719279A7D5}"/>
          </ac:spMkLst>
        </pc:spChg>
        <pc:spChg chg="add del">
          <ac:chgData name="Miah, Ashfak" userId="f48f8345-8fb3-46f0-b034-f941e07d932e" providerId="ADAL" clId="{98B99DBF-1AF3-4EC5-B11B-33930AD1E932}" dt="2022-04-18T13:34:16.843" v="85" actId="26606"/>
          <ac:spMkLst>
            <pc:docMk/>
            <pc:sldMk cId="2271550562" sldId="265"/>
            <ac:spMk id="29" creationId="{6753252F-4873-4F63-801D-CC719279A7D5}"/>
          </ac:spMkLst>
        </pc:spChg>
        <pc:spChg chg="add del">
          <ac:chgData name="Miah, Ashfak" userId="f48f8345-8fb3-46f0-b034-f941e07d932e" providerId="ADAL" clId="{98B99DBF-1AF3-4EC5-B11B-33930AD1E932}" dt="2022-04-18T13:34:16.843" v="85" actId="26606"/>
          <ac:spMkLst>
            <pc:docMk/>
            <pc:sldMk cId="2271550562" sldId="265"/>
            <ac:spMk id="30" creationId="{047C8CCB-F95D-4249-92DD-651249D3535A}"/>
          </ac:spMkLst>
        </pc:spChg>
        <pc:spChg chg="add del">
          <ac:chgData name="Miah, Ashfak" userId="f48f8345-8fb3-46f0-b034-f941e07d932e" providerId="ADAL" clId="{98B99DBF-1AF3-4EC5-B11B-33930AD1E932}" dt="2022-04-23T13:15:14.244" v="538" actId="26606"/>
          <ac:spMkLst>
            <pc:docMk/>
            <pc:sldMk cId="2271550562" sldId="265"/>
            <ac:spMk id="31" creationId="{047C8CCB-F95D-4249-92DD-651249D3535A}"/>
          </ac:spMkLst>
        </pc:spChg>
        <pc:spChg chg="add">
          <ac:chgData name="Miah, Ashfak" userId="f48f8345-8fb3-46f0-b034-f941e07d932e" providerId="ADAL" clId="{98B99DBF-1AF3-4EC5-B11B-33930AD1E932}" dt="2022-04-18T13:34:16.858" v="86" actId="26606"/>
          <ac:spMkLst>
            <pc:docMk/>
            <pc:sldMk cId="2271550562" sldId="265"/>
            <ac:spMk id="32" creationId="{6753252F-4873-4F63-801D-CC719279A7D5}"/>
          </ac:spMkLst>
        </pc:spChg>
        <pc:spChg chg="del">
          <ac:chgData name="Miah, Ashfak" userId="f48f8345-8fb3-46f0-b034-f941e07d932e" providerId="ADAL" clId="{98B99DBF-1AF3-4EC5-B11B-33930AD1E932}" dt="2022-04-23T13:11:02.740" v="506"/>
          <ac:spMkLst>
            <pc:docMk/>
            <pc:sldMk cId="2271550562" sldId="265"/>
            <ac:spMk id="32" creationId="{91DC6ABD-215C-4EA8-A483-CEF5B99AB385}"/>
          </ac:spMkLst>
        </pc:spChg>
        <pc:spChg chg="add">
          <ac:chgData name="Miah, Ashfak" userId="f48f8345-8fb3-46f0-b034-f941e07d932e" providerId="ADAL" clId="{98B99DBF-1AF3-4EC5-B11B-33930AD1E932}" dt="2022-04-18T13:34:16.858" v="86" actId="26606"/>
          <ac:spMkLst>
            <pc:docMk/>
            <pc:sldMk cId="2271550562" sldId="265"/>
            <ac:spMk id="33" creationId="{047C8CCB-F95D-4249-92DD-651249D3535A}"/>
          </ac:spMkLst>
        </pc:spChg>
        <pc:spChg chg="add del">
          <ac:chgData name="Miah, Ashfak" userId="f48f8345-8fb3-46f0-b034-f941e07d932e" providerId="ADAL" clId="{98B99DBF-1AF3-4EC5-B11B-33930AD1E932}" dt="2022-04-27T03:14:58.020" v="935"/>
          <ac:spMkLst>
            <pc:docMk/>
            <pc:sldMk cId="2271550562" sldId="265"/>
            <ac:spMk id="36" creationId="{D4771268-CB57-404A-9271-370EB28F6090}"/>
          </ac:spMkLst>
        </pc:spChg>
        <pc:spChg chg="del">
          <ac:chgData name="Miah, Ashfak" userId="f48f8345-8fb3-46f0-b034-f941e07d932e" providerId="ADAL" clId="{98B99DBF-1AF3-4EC5-B11B-33930AD1E932}" dt="2022-04-23T13:11:02.740" v="506"/>
          <ac:spMkLst>
            <pc:docMk/>
            <pc:sldMk cId="2271550562" sldId="265"/>
            <ac:spMk id="38" creationId="{04357C93-F0CB-4A1C-8F77-4E9063789819}"/>
          </ac:spMkLst>
        </pc:spChg>
        <pc:grpChg chg="add del">
          <ac:chgData name="Miah, Ashfak" userId="f48f8345-8fb3-46f0-b034-f941e07d932e" providerId="ADAL" clId="{98B99DBF-1AF3-4EC5-B11B-33930AD1E932}" dt="2022-04-18T13:34:08.269" v="83" actId="26606"/>
          <ac:grpSpMkLst>
            <pc:docMk/>
            <pc:sldMk cId="2271550562" sldId="265"/>
            <ac:grpSpMk id="16" creationId="{032D8612-31EB-44CF-A1D0-14FD4C705424}"/>
          </ac:grpSpMkLst>
        </pc:grpChg>
        <pc:grpChg chg="del">
          <ac:chgData name="Miah, Ashfak" userId="f48f8345-8fb3-46f0-b034-f941e07d932e" providerId="ADAL" clId="{98B99DBF-1AF3-4EC5-B11B-33930AD1E932}" dt="2022-04-23T13:11:02.740" v="506"/>
          <ac:grpSpMkLst>
            <pc:docMk/>
            <pc:sldMk cId="2271550562" sldId="265"/>
            <ac:grpSpMk id="34" creationId="{3AF6A671-C637-4547-85F4-51B6D1881399}"/>
          </ac:grpSpMkLst>
        </pc:grpChg>
        <pc:graphicFrameChg chg="add mod modGraphic">
          <ac:chgData name="Miah, Ashfak" userId="f48f8345-8fb3-46f0-b034-f941e07d932e" providerId="ADAL" clId="{98B99DBF-1AF3-4EC5-B11B-33930AD1E932}" dt="2022-04-28T01:23:37.315" v="1593"/>
          <ac:graphicFrameMkLst>
            <pc:docMk/>
            <pc:sldMk cId="2271550562" sldId="265"/>
            <ac:graphicFrameMk id="13" creationId="{55029FFE-2305-4782-BB28-29DEFC4E4363}"/>
          </ac:graphicFrameMkLst>
        </pc:graphicFrameChg>
        <pc:cxnChg chg="add del">
          <ac:chgData name="Miah, Ashfak" userId="f48f8345-8fb3-46f0-b034-f941e07d932e" providerId="ADAL" clId="{98B99DBF-1AF3-4EC5-B11B-33930AD1E932}" dt="2022-04-23T13:14:28.896" v="523" actId="26606"/>
          <ac:cxnSpMkLst>
            <pc:docMk/>
            <pc:sldMk cId="2271550562" sldId="265"/>
            <ac:cxnSpMk id="26" creationId="{23B93832-6514-44F4-849B-5EE2C8A2337D}"/>
          </ac:cxnSpMkLst>
        </pc:cxnChg>
      </pc:sldChg>
      <pc:sldChg chg="addSp delSp modSp add del mod ord modTransition setBg delDesignElem">
        <pc:chgData name="Miah, Ashfak" userId="f48f8345-8fb3-46f0-b034-f941e07d932e" providerId="ADAL" clId="{98B99DBF-1AF3-4EC5-B11B-33930AD1E932}" dt="2022-04-27T23:46:38.290" v="1425"/>
        <pc:sldMkLst>
          <pc:docMk/>
          <pc:sldMk cId="2797774131" sldId="266"/>
        </pc:sldMkLst>
        <pc:spChg chg="mod">
          <ac:chgData name="Miah, Ashfak" userId="f48f8345-8fb3-46f0-b034-f941e07d932e" providerId="ADAL" clId="{98B99DBF-1AF3-4EC5-B11B-33930AD1E932}" dt="2022-04-27T03:39:20.024" v="1178" actId="255"/>
          <ac:spMkLst>
            <pc:docMk/>
            <pc:sldMk cId="2797774131" sldId="266"/>
            <ac:spMk id="2" creationId="{C6A85ACD-E3B5-4D9A-9F55-25A0C1A4EFE4}"/>
          </ac:spMkLst>
        </pc:spChg>
        <pc:spChg chg="add del">
          <ac:chgData name="Miah, Ashfak" userId="f48f8345-8fb3-46f0-b034-f941e07d932e" providerId="ADAL" clId="{98B99DBF-1AF3-4EC5-B11B-33930AD1E932}" dt="2022-04-18T13:34:25.568" v="88" actId="26606"/>
          <ac:spMkLst>
            <pc:docMk/>
            <pc:sldMk cId="2797774131" sldId="266"/>
            <ac:spMk id="6" creationId="{6753252F-4873-4F63-801D-CC719279A7D5}"/>
          </ac:spMkLst>
        </pc:spChg>
        <pc:spChg chg="add del">
          <ac:chgData name="Miah, Ashfak" userId="f48f8345-8fb3-46f0-b034-f941e07d932e" providerId="ADAL" clId="{98B99DBF-1AF3-4EC5-B11B-33930AD1E932}" dt="2022-04-18T13:34:25.568" v="88" actId="26606"/>
          <ac:spMkLst>
            <pc:docMk/>
            <pc:sldMk cId="2797774131" sldId="266"/>
            <ac:spMk id="7" creationId="{047C8CCB-F95D-4249-92DD-651249D3535A}"/>
          </ac:spMkLst>
        </pc:spChg>
        <pc:spChg chg="add del">
          <ac:chgData name="Miah, Ashfak" userId="f48f8345-8fb3-46f0-b034-f941e07d932e" providerId="ADAL" clId="{98B99DBF-1AF3-4EC5-B11B-33930AD1E932}" dt="2022-04-27T03:38:56.129" v="1174" actId="26606"/>
          <ac:spMkLst>
            <pc:docMk/>
            <pc:sldMk cId="2797774131" sldId="266"/>
            <ac:spMk id="8" creationId="{73C994B4-9721-4148-9EEC-6793CECDE8DD}"/>
          </ac:spMkLst>
        </pc:spChg>
        <pc:spChg chg="add del">
          <ac:chgData name="Miah, Ashfak" userId="f48f8345-8fb3-46f0-b034-f941e07d932e" providerId="ADAL" clId="{98B99DBF-1AF3-4EC5-B11B-33930AD1E932}" dt="2022-04-23T13:14:41.265" v="526" actId="26606"/>
          <ac:spMkLst>
            <pc:docMk/>
            <pc:sldMk cId="2797774131" sldId="266"/>
            <ac:spMk id="9" creationId="{BA79A7CF-01AF-4178-9369-94E0C90EB046}"/>
          </ac:spMkLst>
        </pc:spChg>
        <pc:spChg chg="add">
          <ac:chgData name="Miah, Ashfak" userId="f48f8345-8fb3-46f0-b034-f941e07d932e" providerId="ADAL" clId="{98B99DBF-1AF3-4EC5-B11B-33930AD1E932}" dt="2022-04-18T13:34:25.584" v="89" actId="26606"/>
          <ac:spMkLst>
            <pc:docMk/>
            <pc:sldMk cId="2797774131" sldId="266"/>
            <ac:spMk id="10" creationId="{6753252F-4873-4F63-801D-CC719279A7D5}"/>
          </ac:spMkLst>
        </pc:spChg>
        <pc:spChg chg="add del">
          <ac:chgData name="Miah, Ashfak" userId="f48f8345-8fb3-46f0-b034-f941e07d932e" providerId="ADAL" clId="{98B99DBF-1AF3-4EC5-B11B-33930AD1E932}" dt="2022-04-23T13:14:41.265" v="526" actId="26606"/>
          <ac:spMkLst>
            <pc:docMk/>
            <pc:sldMk cId="2797774131" sldId="266"/>
            <ac:spMk id="11" creationId="{99413ED5-9ED4-4772-BCE4-2BCAE6B12E35}"/>
          </ac:spMkLst>
        </pc:spChg>
        <pc:spChg chg="add">
          <ac:chgData name="Miah, Ashfak" userId="f48f8345-8fb3-46f0-b034-f941e07d932e" providerId="ADAL" clId="{98B99DBF-1AF3-4EC5-B11B-33930AD1E932}" dt="2022-04-18T13:34:25.584" v="89" actId="26606"/>
          <ac:spMkLst>
            <pc:docMk/>
            <pc:sldMk cId="2797774131" sldId="266"/>
            <ac:spMk id="12" creationId="{047C8CCB-F95D-4249-92DD-651249D3535A}"/>
          </ac:spMkLst>
        </pc:spChg>
        <pc:spChg chg="add del">
          <ac:chgData name="Miah, Ashfak" userId="f48f8345-8fb3-46f0-b034-f941e07d932e" providerId="ADAL" clId="{98B99DBF-1AF3-4EC5-B11B-33930AD1E932}" dt="2022-04-23T13:14:41.265" v="526" actId="26606"/>
          <ac:spMkLst>
            <pc:docMk/>
            <pc:sldMk cId="2797774131" sldId="266"/>
            <ac:spMk id="13" creationId="{04357C93-F0CB-4A1C-8F77-4E9063789819}"/>
          </ac:spMkLst>
        </pc:spChg>
        <pc:spChg chg="add del">
          <ac:chgData name="Miah, Ashfak" userId="f48f8345-8fb3-46f0-b034-f941e07d932e" providerId="ADAL" clId="{98B99DBF-1AF3-4EC5-B11B-33930AD1E932}" dt="2022-04-27T03:38:56.129" v="1174" actId="26606"/>
          <ac:spMkLst>
            <pc:docMk/>
            <pc:sldMk cId="2797774131" sldId="266"/>
            <ac:spMk id="14" creationId="{F9D95E49-763A-4886-B038-82F734740554}"/>
          </ac:spMkLst>
        </pc:spChg>
        <pc:spChg chg="add del">
          <ac:chgData name="Miah, Ashfak" userId="f48f8345-8fb3-46f0-b034-f941e07d932e" providerId="ADAL" clId="{98B99DBF-1AF3-4EC5-B11B-33930AD1E932}" dt="2022-04-23T13:14:41.265" v="526" actId="26606"/>
          <ac:spMkLst>
            <pc:docMk/>
            <pc:sldMk cId="2797774131" sldId="266"/>
            <ac:spMk id="15" creationId="{90F533E9-6690-41A8-A372-4C6C622D028D}"/>
          </ac:spMkLst>
        </pc:spChg>
        <pc:spChg chg="add del">
          <ac:chgData name="Miah, Ashfak" userId="f48f8345-8fb3-46f0-b034-f941e07d932e" providerId="ADAL" clId="{98B99DBF-1AF3-4EC5-B11B-33930AD1E932}" dt="2022-04-27T03:38:56.129" v="1174" actId="26606"/>
          <ac:spMkLst>
            <pc:docMk/>
            <pc:sldMk cId="2797774131" sldId="266"/>
            <ac:spMk id="16" creationId="{B28EC6A1-D299-4AFF-AD16-9ADC9A31F2F1}"/>
          </ac:spMkLst>
        </pc:spChg>
        <pc:spChg chg="add del">
          <ac:chgData name="Miah, Ashfak" userId="f48f8345-8fb3-46f0-b034-f941e07d932e" providerId="ADAL" clId="{98B99DBF-1AF3-4EC5-B11B-33930AD1E932}" dt="2022-04-23T13:14:52.387" v="528" actId="26606"/>
          <ac:spMkLst>
            <pc:docMk/>
            <pc:sldMk cId="2797774131" sldId="266"/>
            <ac:spMk id="17" creationId="{B9D7E975-9161-4F2D-AC53-69E1912F6B5D}"/>
          </ac:spMkLst>
        </pc:spChg>
        <pc:spChg chg="add del">
          <ac:chgData name="Miah, Ashfak" userId="f48f8345-8fb3-46f0-b034-f941e07d932e" providerId="ADAL" clId="{98B99DBF-1AF3-4EC5-B11B-33930AD1E932}" dt="2022-04-23T13:14:52.387" v="528" actId="26606"/>
          <ac:spMkLst>
            <pc:docMk/>
            <pc:sldMk cId="2797774131" sldId="266"/>
            <ac:spMk id="18" creationId="{827DC2C4-B485-428A-BF4A-472D2967F47F}"/>
          </ac:spMkLst>
        </pc:spChg>
        <pc:spChg chg="add del">
          <ac:chgData name="Miah, Ashfak" userId="f48f8345-8fb3-46f0-b034-f941e07d932e" providerId="ADAL" clId="{98B99DBF-1AF3-4EC5-B11B-33930AD1E932}" dt="2022-04-23T13:14:52.387" v="528" actId="26606"/>
          <ac:spMkLst>
            <pc:docMk/>
            <pc:sldMk cId="2797774131" sldId="266"/>
            <ac:spMk id="19" creationId="{463E6235-1649-4B47-9862-4026FC473B6F}"/>
          </ac:spMkLst>
        </pc:spChg>
        <pc:spChg chg="add del">
          <ac:chgData name="Miah, Ashfak" userId="f48f8345-8fb3-46f0-b034-f941e07d932e" providerId="ADAL" clId="{98B99DBF-1AF3-4EC5-B11B-33930AD1E932}" dt="2022-04-27T03:38:56.129" v="1174" actId="26606"/>
          <ac:spMkLst>
            <pc:docMk/>
            <pc:sldMk cId="2797774131" sldId="266"/>
            <ac:spMk id="20" creationId="{285EE6CD-C61E-4F22-9787-1ADF1D3EB25E}"/>
          </ac:spMkLst>
        </pc:spChg>
        <pc:spChg chg="add del">
          <ac:chgData name="Miah, Ashfak" userId="f48f8345-8fb3-46f0-b034-f941e07d932e" providerId="ADAL" clId="{98B99DBF-1AF3-4EC5-B11B-33930AD1E932}" dt="2022-04-23T13:14:54.938" v="530" actId="26606"/>
          <ac:spMkLst>
            <pc:docMk/>
            <pc:sldMk cId="2797774131" sldId="266"/>
            <ac:spMk id="21" creationId="{D4771268-CB57-404A-9271-370EB28F6090}"/>
          </ac:spMkLst>
        </pc:spChg>
        <pc:spChg chg="add del">
          <ac:chgData name="Miah, Ashfak" userId="f48f8345-8fb3-46f0-b034-f941e07d932e" providerId="ADAL" clId="{98B99DBF-1AF3-4EC5-B11B-33930AD1E932}" dt="2022-04-23T13:14:56.766" v="532" actId="26606"/>
          <ac:spMkLst>
            <pc:docMk/>
            <pc:sldMk cId="2797774131" sldId="266"/>
            <ac:spMk id="23" creationId="{D4771268-CB57-404A-9271-370EB28F6090}"/>
          </ac:spMkLst>
        </pc:spChg>
        <pc:spChg chg="add del">
          <ac:chgData name="Miah, Ashfak" userId="f48f8345-8fb3-46f0-b034-f941e07d932e" providerId="ADAL" clId="{98B99DBF-1AF3-4EC5-B11B-33930AD1E932}" dt="2022-04-23T13:14:57.941" v="534" actId="26606"/>
          <ac:spMkLst>
            <pc:docMk/>
            <pc:sldMk cId="2797774131" sldId="266"/>
            <ac:spMk id="25" creationId="{D4771268-CB57-404A-9271-370EB28F6090}"/>
          </ac:spMkLst>
        </pc:spChg>
        <pc:spChg chg="add del">
          <ac:chgData name="Miah, Ashfak" userId="f48f8345-8fb3-46f0-b034-f941e07d932e" providerId="ADAL" clId="{98B99DBF-1AF3-4EC5-B11B-33930AD1E932}" dt="2022-04-27T03:38:57.292" v="1176" actId="26606"/>
          <ac:spMkLst>
            <pc:docMk/>
            <pc:sldMk cId="2797774131" sldId="266"/>
            <ac:spMk id="26" creationId="{665DBBEF-238B-476B-96AB-8AAC3224ECEA}"/>
          </ac:spMkLst>
        </pc:spChg>
        <pc:spChg chg="add del">
          <ac:chgData name="Miah, Ashfak" userId="f48f8345-8fb3-46f0-b034-f941e07d932e" providerId="ADAL" clId="{98B99DBF-1AF3-4EC5-B11B-33930AD1E932}" dt="2022-04-23T13:15:04.253" v="536" actId="26606"/>
          <ac:spMkLst>
            <pc:docMk/>
            <pc:sldMk cId="2797774131" sldId="266"/>
            <ac:spMk id="27" creationId="{D4771268-CB57-404A-9271-370EB28F6090}"/>
          </ac:spMkLst>
        </pc:spChg>
        <pc:spChg chg="add del">
          <ac:chgData name="Miah, Ashfak" userId="f48f8345-8fb3-46f0-b034-f941e07d932e" providerId="ADAL" clId="{98B99DBF-1AF3-4EC5-B11B-33930AD1E932}" dt="2022-04-27T03:38:57.292" v="1176" actId="26606"/>
          <ac:spMkLst>
            <pc:docMk/>
            <pc:sldMk cId="2797774131" sldId="266"/>
            <ac:spMk id="28" creationId="{3FCFB1DE-0B7E-48CC-BA90-B2AB0889F9D6}"/>
          </ac:spMkLst>
        </pc:spChg>
        <pc:spChg chg="add del">
          <ac:chgData name="Miah, Ashfak" userId="f48f8345-8fb3-46f0-b034-f941e07d932e" providerId="ADAL" clId="{98B99DBF-1AF3-4EC5-B11B-33930AD1E932}" dt="2022-04-27T03:14:58.020" v="935"/>
          <ac:spMkLst>
            <pc:docMk/>
            <pc:sldMk cId="2797774131" sldId="266"/>
            <ac:spMk id="29" creationId="{D4771268-CB57-404A-9271-370EB28F6090}"/>
          </ac:spMkLst>
        </pc:spChg>
        <pc:spChg chg="add del">
          <ac:chgData name="Miah, Ashfak" userId="f48f8345-8fb3-46f0-b034-f941e07d932e" providerId="ADAL" clId="{98B99DBF-1AF3-4EC5-B11B-33930AD1E932}" dt="2022-04-27T23:46:38.290" v="1425"/>
          <ac:spMkLst>
            <pc:docMk/>
            <pc:sldMk cId="2797774131" sldId="266"/>
            <ac:spMk id="30" creationId="{665DBBEF-238B-476B-96AB-8AAC3224ECEA}"/>
          </ac:spMkLst>
        </pc:spChg>
        <pc:spChg chg="add del">
          <ac:chgData name="Miah, Ashfak" userId="f48f8345-8fb3-46f0-b034-f941e07d932e" providerId="ADAL" clId="{98B99DBF-1AF3-4EC5-B11B-33930AD1E932}" dt="2022-04-27T23:46:38.290" v="1425"/>
          <ac:spMkLst>
            <pc:docMk/>
            <pc:sldMk cId="2797774131" sldId="266"/>
            <ac:spMk id="31" creationId="{3FCFB1DE-0B7E-48CC-BA90-B2AB0889F9D6}"/>
          </ac:spMkLst>
        </pc:spChg>
        <pc:spChg chg="del">
          <ac:chgData name="Miah, Ashfak" userId="f48f8345-8fb3-46f0-b034-f941e07d932e" providerId="ADAL" clId="{98B99DBF-1AF3-4EC5-B11B-33930AD1E932}" dt="2022-04-23T13:11:02.740" v="506"/>
          <ac:spMkLst>
            <pc:docMk/>
            <pc:sldMk cId="2797774131" sldId="266"/>
            <ac:spMk id="36" creationId="{91DC6ABD-215C-4EA8-A483-CEF5B99AB385}"/>
          </ac:spMkLst>
        </pc:spChg>
        <pc:spChg chg="del">
          <ac:chgData name="Miah, Ashfak" userId="f48f8345-8fb3-46f0-b034-f941e07d932e" providerId="ADAL" clId="{98B99DBF-1AF3-4EC5-B11B-33930AD1E932}" dt="2022-04-23T13:11:02.740" v="506"/>
          <ac:spMkLst>
            <pc:docMk/>
            <pc:sldMk cId="2797774131" sldId="266"/>
            <ac:spMk id="40" creationId="{04357C93-F0CB-4A1C-8F77-4E9063789819}"/>
          </ac:spMkLst>
        </pc:spChg>
        <pc:grpChg chg="del">
          <ac:chgData name="Miah, Ashfak" userId="f48f8345-8fb3-46f0-b034-f941e07d932e" providerId="ADAL" clId="{98B99DBF-1AF3-4EC5-B11B-33930AD1E932}" dt="2022-04-23T13:11:02.740" v="506"/>
          <ac:grpSpMkLst>
            <pc:docMk/>
            <pc:sldMk cId="2797774131" sldId="266"/>
            <ac:grpSpMk id="37" creationId="{3AF6A671-C637-4547-85F4-51B6D1881399}"/>
          </ac:grpSpMkLst>
        </pc:grpChg>
        <pc:graphicFrameChg chg="add mod modGraphic">
          <ac:chgData name="Miah, Ashfak" userId="f48f8345-8fb3-46f0-b034-f941e07d932e" providerId="ADAL" clId="{98B99DBF-1AF3-4EC5-B11B-33930AD1E932}" dt="2022-04-27T03:38:57.317" v="1177" actId="26606"/>
          <ac:graphicFrameMkLst>
            <pc:docMk/>
            <pc:sldMk cId="2797774131" sldId="266"/>
            <ac:graphicFrameMk id="4" creationId="{BDC8F237-998F-484D-B6F5-D67E29762867}"/>
          </ac:graphicFrameMkLst>
        </pc:graphicFrameChg>
        <pc:cxnChg chg="add del">
          <ac:chgData name="Miah, Ashfak" userId="f48f8345-8fb3-46f0-b034-f941e07d932e" providerId="ADAL" clId="{98B99DBF-1AF3-4EC5-B11B-33930AD1E932}" dt="2022-04-27T03:38:56.129" v="1174" actId="26606"/>
          <ac:cxnSpMkLst>
            <pc:docMk/>
            <pc:sldMk cId="2797774131" sldId="266"/>
            <ac:cxnSpMk id="22" creationId="{5D28AB17-F6FA-4C53-B3E3-D0A39D4A33C0}"/>
          </ac:cxnSpMkLst>
        </pc:cxnChg>
        <pc:cxnChg chg="add del">
          <ac:chgData name="Miah, Ashfak" userId="f48f8345-8fb3-46f0-b034-f941e07d932e" providerId="ADAL" clId="{98B99DBF-1AF3-4EC5-B11B-33930AD1E932}" dt="2022-04-27T03:38:56.129" v="1174" actId="26606"/>
          <ac:cxnSpMkLst>
            <pc:docMk/>
            <pc:sldMk cId="2797774131" sldId="266"/>
            <ac:cxnSpMk id="24" creationId="{3EFADC67-92A1-44FB-8691-D8CD71A21EFA}"/>
          </ac:cxnSpMkLst>
        </pc:cxnChg>
      </pc:sldChg>
      <pc:sldChg chg="addSp delSp modSp mod modTransition modAnim delDesignElem">
        <pc:chgData name="Miah, Ashfak" userId="f48f8345-8fb3-46f0-b034-f941e07d932e" providerId="ADAL" clId="{98B99DBF-1AF3-4EC5-B11B-33930AD1E932}" dt="2022-04-28T00:14:07.951" v="1442" actId="27636"/>
        <pc:sldMkLst>
          <pc:docMk/>
          <pc:sldMk cId="109857222" sldId="267"/>
        </pc:sldMkLst>
        <pc:spChg chg="mod">
          <ac:chgData name="Miah, Ashfak" userId="f48f8345-8fb3-46f0-b034-f941e07d932e" providerId="ADAL" clId="{98B99DBF-1AF3-4EC5-B11B-33930AD1E932}" dt="2022-04-18T13:34:45.851" v="92" actId="26606"/>
          <ac:spMkLst>
            <pc:docMk/>
            <pc:sldMk cId="109857222" sldId="267"/>
            <ac:spMk id="2" creationId="{00000000-0000-0000-0000-000000000000}"/>
          </ac:spMkLst>
        </pc:spChg>
        <pc:spChg chg="mod">
          <ac:chgData name="Miah, Ashfak" userId="f48f8345-8fb3-46f0-b034-f941e07d932e" providerId="ADAL" clId="{98B99DBF-1AF3-4EC5-B11B-33930AD1E932}" dt="2022-04-28T00:14:07.951" v="1442" actId="27636"/>
          <ac:spMkLst>
            <pc:docMk/>
            <pc:sldMk cId="109857222" sldId="267"/>
            <ac:spMk id="3" creationId="{00000000-0000-0000-0000-000000000000}"/>
          </ac:spMkLst>
        </pc:spChg>
        <pc:spChg chg="add del">
          <ac:chgData name="Miah, Ashfak" userId="f48f8345-8fb3-46f0-b034-f941e07d932e" providerId="ADAL" clId="{98B99DBF-1AF3-4EC5-B11B-33930AD1E932}" dt="2022-04-18T13:34:45.851" v="91" actId="26606"/>
          <ac:spMkLst>
            <pc:docMk/>
            <pc:sldMk cId="109857222" sldId="267"/>
            <ac:spMk id="17" creationId="{E91DC736-0EF8-4F87-9146-EBF1D2EE4D3D}"/>
          </ac:spMkLst>
        </pc:spChg>
        <pc:spChg chg="add del">
          <ac:chgData name="Miah, Ashfak" userId="f48f8345-8fb3-46f0-b034-f941e07d932e" providerId="ADAL" clId="{98B99DBF-1AF3-4EC5-B11B-33930AD1E932}" dt="2022-04-18T13:34:45.851" v="91" actId="26606"/>
          <ac:spMkLst>
            <pc:docMk/>
            <pc:sldMk cId="109857222" sldId="267"/>
            <ac:spMk id="18" creationId="{097CD68E-23E3-4007-8847-CD0944C4F7BE}"/>
          </ac:spMkLst>
        </pc:spChg>
        <pc:spChg chg="add del">
          <ac:chgData name="Miah, Ashfak" userId="f48f8345-8fb3-46f0-b034-f941e07d932e" providerId="ADAL" clId="{98B99DBF-1AF3-4EC5-B11B-33930AD1E932}" dt="2022-04-18T13:34:45.851" v="91" actId="26606"/>
          <ac:spMkLst>
            <pc:docMk/>
            <pc:sldMk cId="109857222" sldId="267"/>
            <ac:spMk id="19" creationId="{AF2F604E-43BE-4DC3-B983-E071523364F8}"/>
          </ac:spMkLst>
        </pc:spChg>
        <pc:spChg chg="add del">
          <ac:chgData name="Miah, Ashfak" userId="f48f8345-8fb3-46f0-b034-f941e07d932e" providerId="ADAL" clId="{98B99DBF-1AF3-4EC5-B11B-33930AD1E932}" dt="2022-04-18T13:34:45.851" v="91" actId="26606"/>
          <ac:spMkLst>
            <pc:docMk/>
            <pc:sldMk cId="109857222" sldId="267"/>
            <ac:spMk id="21" creationId="{08C9B587-E65E-4B52-B37C-ABEBB6E87928}"/>
          </ac:spMkLst>
        </pc:spChg>
        <pc:spChg chg="add del">
          <ac:chgData name="Miah, Ashfak" userId="f48f8345-8fb3-46f0-b034-f941e07d932e" providerId="ADAL" clId="{98B99DBF-1AF3-4EC5-B11B-33930AD1E932}" dt="2022-04-27T03:14:58.020" v="935"/>
          <ac:spMkLst>
            <pc:docMk/>
            <pc:sldMk cId="109857222" sldId="267"/>
            <ac:spMk id="23" creationId="{ECC07320-C2CA-4E29-8481-9D9E143C7788}"/>
          </ac:spMkLst>
        </pc:spChg>
        <pc:spChg chg="add del">
          <ac:chgData name="Miah, Ashfak" userId="f48f8345-8fb3-46f0-b034-f941e07d932e" providerId="ADAL" clId="{98B99DBF-1AF3-4EC5-B11B-33930AD1E932}" dt="2022-04-27T03:14:58.020" v="935"/>
          <ac:spMkLst>
            <pc:docMk/>
            <pc:sldMk cId="109857222" sldId="267"/>
            <ac:spMk id="25" creationId="{726D3CBF-1D48-413A-86DA-BED534942C81}"/>
          </ac:spMkLst>
        </pc:spChg>
        <pc:picChg chg="mod ord">
          <ac:chgData name="Miah, Ashfak" userId="f48f8345-8fb3-46f0-b034-f941e07d932e" providerId="ADAL" clId="{98B99DBF-1AF3-4EC5-B11B-33930AD1E932}" dt="2022-04-18T13:34:45.851" v="92" actId="26606"/>
          <ac:picMkLst>
            <pc:docMk/>
            <pc:sldMk cId="109857222" sldId="267"/>
            <ac:picMk id="15" creationId="{AF923411-B097-692F-4F9B-EA5559C8D69F}"/>
          </ac:picMkLst>
        </pc:picChg>
        <pc:cxnChg chg="add del">
          <ac:chgData name="Miah, Ashfak" userId="f48f8345-8fb3-46f0-b034-f941e07d932e" providerId="ADAL" clId="{98B99DBF-1AF3-4EC5-B11B-33930AD1E932}" dt="2022-04-27T03:14:58.020" v="935"/>
          <ac:cxnSpMkLst>
            <pc:docMk/>
            <pc:sldMk cId="109857222" sldId="267"/>
            <ac:cxnSpMk id="27" creationId="{F02A64E5-C20B-47CF-8CCC-D62830964E1D}"/>
          </ac:cxnSpMkLst>
        </pc:cxnChg>
      </pc:sldChg>
      <pc:sldChg chg="addSp delSp modSp mod modTransition setBg">
        <pc:chgData name="Miah, Ashfak" userId="f48f8345-8fb3-46f0-b034-f941e07d932e" providerId="ADAL" clId="{98B99DBF-1AF3-4EC5-B11B-33930AD1E932}" dt="2022-04-28T00:23:33.995" v="1463"/>
        <pc:sldMkLst>
          <pc:docMk/>
          <pc:sldMk cId="2758388031" sldId="268"/>
        </pc:sldMkLst>
        <pc:spChg chg="mod">
          <ac:chgData name="Miah, Ashfak" userId="f48f8345-8fb3-46f0-b034-f941e07d932e" providerId="ADAL" clId="{98B99DBF-1AF3-4EC5-B11B-33930AD1E932}" dt="2022-04-19T13:40:24.442" v="297" actId="1076"/>
          <ac:spMkLst>
            <pc:docMk/>
            <pc:sldMk cId="2758388031" sldId="268"/>
            <ac:spMk id="2" creationId="{55673B9A-A154-BFE1-86CE-4AA813DF153F}"/>
          </ac:spMkLst>
        </pc:spChg>
        <pc:spChg chg="add del">
          <ac:chgData name="Miah, Ashfak" userId="f48f8345-8fb3-46f0-b034-f941e07d932e" providerId="ADAL" clId="{98B99DBF-1AF3-4EC5-B11B-33930AD1E932}" dt="2022-04-19T13:38:44.422" v="270" actId="26606"/>
          <ac:spMkLst>
            <pc:docMk/>
            <pc:sldMk cId="2758388031" sldId="268"/>
            <ac:spMk id="17" creationId="{B6FACB3C-9069-4791-BC5C-0DB7CD19B853}"/>
          </ac:spMkLst>
        </pc:spChg>
        <pc:spChg chg="add del">
          <ac:chgData name="Miah, Ashfak" userId="f48f8345-8fb3-46f0-b034-f941e07d932e" providerId="ADAL" clId="{98B99DBF-1AF3-4EC5-B11B-33930AD1E932}" dt="2022-04-19T13:38:44.422" v="270" actId="26606"/>
          <ac:spMkLst>
            <pc:docMk/>
            <pc:sldMk cId="2758388031" sldId="268"/>
            <ac:spMk id="18" creationId="{71F2038E-D777-4B76-81DD-DD13EE91B9DD}"/>
          </ac:spMkLst>
        </pc:spChg>
        <pc:spChg chg="add del">
          <ac:chgData name="Miah, Ashfak" userId="f48f8345-8fb3-46f0-b034-f941e07d932e" providerId="ADAL" clId="{98B99DBF-1AF3-4EC5-B11B-33930AD1E932}" dt="2022-04-19T13:40:08.694" v="295" actId="26606"/>
          <ac:spMkLst>
            <pc:docMk/>
            <pc:sldMk cId="2758388031" sldId="268"/>
            <ac:spMk id="19" creationId="{058A14AF-9FB5-4CC7-BA35-E8E85D3EDF0E}"/>
          </ac:spMkLst>
        </pc:spChg>
        <pc:spChg chg="add del">
          <ac:chgData name="Miah, Ashfak" userId="f48f8345-8fb3-46f0-b034-f941e07d932e" providerId="ADAL" clId="{98B99DBF-1AF3-4EC5-B11B-33930AD1E932}" dt="2022-04-18T13:35:59.545" v="94" actId="26606"/>
          <ac:spMkLst>
            <pc:docMk/>
            <pc:sldMk cId="2758388031" sldId="268"/>
            <ac:spMk id="20" creationId="{6F4C891B-62D0-4250-AEB7-0F42BAD78D7D}"/>
          </ac:spMkLst>
        </pc:spChg>
        <pc:spChg chg="add del">
          <ac:chgData name="Miah, Ashfak" userId="f48f8345-8fb3-46f0-b034-f941e07d932e" providerId="ADAL" clId="{98B99DBF-1AF3-4EC5-B11B-33930AD1E932}" dt="2022-04-19T13:40:08.694" v="295" actId="26606"/>
          <ac:spMkLst>
            <pc:docMk/>
            <pc:sldMk cId="2758388031" sldId="268"/>
            <ac:spMk id="21" creationId="{3A9A4357-BD1D-4622-A4FE-766E6AB8DE84}"/>
          </ac:spMkLst>
        </pc:spChg>
        <pc:spChg chg="add del">
          <ac:chgData name="Miah, Ashfak" userId="f48f8345-8fb3-46f0-b034-f941e07d932e" providerId="ADAL" clId="{98B99DBF-1AF3-4EC5-B11B-33930AD1E932}" dt="2022-04-18T13:36:03.484" v="96" actId="26606"/>
          <ac:spMkLst>
            <pc:docMk/>
            <pc:sldMk cId="2758388031" sldId="268"/>
            <ac:spMk id="22" creationId="{B0CA3509-3AF9-45FE-93ED-57BB5D5E8E07}"/>
          </ac:spMkLst>
        </pc:spChg>
        <pc:spChg chg="add del">
          <ac:chgData name="Miah, Ashfak" userId="f48f8345-8fb3-46f0-b034-f941e07d932e" providerId="ADAL" clId="{98B99DBF-1AF3-4EC5-B11B-33930AD1E932}" dt="2022-04-18T13:36:03.484" v="96" actId="26606"/>
          <ac:spMkLst>
            <pc:docMk/>
            <pc:sldMk cId="2758388031" sldId="268"/>
            <ac:spMk id="23" creationId="{C0A1ED06-4733-4020-9C60-81D4D801408D}"/>
          </ac:spMkLst>
        </pc:spChg>
        <pc:spChg chg="add del">
          <ac:chgData name="Miah, Ashfak" userId="f48f8345-8fb3-46f0-b034-f941e07d932e" providerId="ADAL" clId="{98B99DBF-1AF3-4EC5-B11B-33930AD1E932}" dt="2022-04-19T13:40:08.694" v="295" actId="26606"/>
          <ac:spMkLst>
            <pc:docMk/>
            <pc:sldMk cId="2758388031" sldId="268"/>
            <ac:spMk id="25" creationId="{E659831F-0D9A-4C63-9EBB-8435B85A440F}"/>
          </ac:spMkLst>
        </pc:spChg>
        <pc:spChg chg="add del">
          <ac:chgData name="Miah, Ashfak" userId="f48f8345-8fb3-46f0-b034-f941e07d932e" providerId="ADAL" clId="{98B99DBF-1AF3-4EC5-B11B-33930AD1E932}" dt="2022-04-19T13:38:51.163" v="274" actId="26606"/>
          <ac:spMkLst>
            <pc:docMk/>
            <pc:sldMk cId="2758388031" sldId="268"/>
            <ac:spMk id="26" creationId="{08980754-6F4B-43C9-B9BE-127B6BED6586}"/>
          </ac:spMkLst>
        </pc:spChg>
        <pc:spChg chg="add del">
          <ac:chgData name="Miah, Ashfak" userId="f48f8345-8fb3-46f0-b034-f941e07d932e" providerId="ADAL" clId="{98B99DBF-1AF3-4EC5-B11B-33930AD1E932}" dt="2022-04-19T13:40:08.694" v="295" actId="26606"/>
          <ac:spMkLst>
            <pc:docMk/>
            <pc:sldMk cId="2758388031" sldId="268"/>
            <ac:spMk id="27" creationId="{E6995CE5-F890-4ABA-82A2-26507CE8D2A3}"/>
          </ac:spMkLst>
        </pc:spChg>
        <pc:spChg chg="add del">
          <ac:chgData name="Miah, Ashfak" userId="f48f8345-8fb3-46f0-b034-f941e07d932e" providerId="ADAL" clId="{98B99DBF-1AF3-4EC5-B11B-33930AD1E932}" dt="2022-04-19T13:38:51.163" v="274" actId="26606"/>
          <ac:spMkLst>
            <pc:docMk/>
            <pc:sldMk cId="2758388031" sldId="268"/>
            <ac:spMk id="28" creationId="{2C1BBA94-3F40-40AA-8BB9-E69E25E537C1}"/>
          </ac:spMkLst>
        </pc:spChg>
        <pc:spChg chg="add del">
          <ac:chgData name="Miah, Ashfak" userId="f48f8345-8fb3-46f0-b034-f941e07d932e" providerId="ADAL" clId="{98B99DBF-1AF3-4EC5-B11B-33930AD1E932}" dt="2022-04-19T13:39:41.087" v="288" actId="26606"/>
          <ac:spMkLst>
            <pc:docMk/>
            <pc:sldMk cId="2758388031" sldId="268"/>
            <ac:spMk id="29" creationId="{6C4028FD-8BAA-4A19-BFDE-594D991B7552}"/>
          </ac:spMkLst>
        </pc:spChg>
        <pc:spChg chg="add del">
          <ac:chgData name="Miah, Ashfak" userId="f48f8345-8fb3-46f0-b034-f941e07d932e" providerId="ADAL" clId="{98B99DBF-1AF3-4EC5-B11B-33930AD1E932}" dt="2022-04-19T13:38:49.469" v="272" actId="26606"/>
          <ac:spMkLst>
            <pc:docMk/>
            <pc:sldMk cId="2758388031" sldId="268"/>
            <ac:spMk id="30" creationId="{DBC6133C-0615-4CE4-9132-37E609A9BDFA}"/>
          </ac:spMkLst>
        </pc:spChg>
        <pc:spChg chg="add del">
          <ac:chgData name="Miah, Ashfak" userId="f48f8345-8fb3-46f0-b034-f941e07d932e" providerId="ADAL" clId="{98B99DBF-1AF3-4EC5-B11B-33930AD1E932}" dt="2022-04-19T13:38:49.469" v="272" actId="26606"/>
          <ac:spMkLst>
            <pc:docMk/>
            <pc:sldMk cId="2758388031" sldId="268"/>
            <ac:spMk id="31" creationId="{169CC832-2974-4E8D-90ED-3E2941BA7336}"/>
          </ac:spMkLst>
        </pc:spChg>
        <pc:spChg chg="add del">
          <ac:chgData name="Miah, Ashfak" userId="f48f8345-8fb3-46f0-b034-f941e07d932e" providerId="ADAL" clId="{98B99DBF-1AF3-4EC5-B11B-33930AD1E932}" dt="2022-04-19T13:38:49.469" v="272" actId="26606"/>
          <ac:spMkLst>
            <pc:docMk/>
            <pc:sldMk cId="2758388031" sldId="268"/>
            <ac:spMk id="32" creationId="{55222F96-971A-4F90-B841-6BAB416C7AC1}"/>
          </ac:spMkLst>
        </pc:spChg>
        <pc:spChg chg="add del">
          <ac:chgData name="Miah, Ashfak" userId="f48f8345-8fb3-46f0-b034-f941e07d932e" providerId="ADAL" clId="{98B99DBF-1AF3-4EC5-B11B-33930AD1E932}" dt="2022-04-19T13:38:49.469" v="272" actId="26606"/>
          <ac:spMkLst>
            <pc:docMk/>
            <pc:sldMk cId="2758388031" sldId="268"/>
            <ac:spMk id="33" creationId="{08980754-6F4B-43C9-B9BE-127B6BED6586}"/>
          </ac:spMkLst>
        </pc:spChg>
        <pc:spChg chg="add del">
          <ac:chgData name="Miah, Ashfak" userId="f48f8345-8fb3-46f0-b034-f941e07d932e" providerId="ADAL" clId="{98B99DBF-1AF3-4EC5-B11B-33930AD1E932}" dt="2022-04-19T13:38:49.469" v="272" actId="26606"/>
          <ac:spMkLst>
            <pc:docMk/>
            <pc:sldMk cId="2758388031" sldId="268"/>
            <ac:spMk id="34" creationId="{2C1BBA94-3F40-40AA-8BB9-E69E25E537C1}"/>
          </ac:spMkLst>
        </pc:spChg>
        <pc:spChg chg="add del">
          <ac:chgData name="Miah, Ashfak" userId="f48f8345-8fb3-46f0-b034-f941e07d932e" providerId="ADAL" clId="{98B99DBF-1AF3-4EC5-B11B-33930AD1E932}" dt="2022-04-19T13:39:44.605" v="290" actId="26606"/>
          <ac:spMkLst>
            <pc:docMk/>
            <pc:sldMk cId="2758388031" sldId="268"/>
            <ac:spMk id="35" creationId="{955A2079-FA98-4876-80F0-72364A7D2EA4}"/>
          </ac:spMkLst>
        </pc:spChg>
        <pc:spChg chg="add del">
          <ac:chgData name="Miah, Ashfak" userId="f48f8345-8fb3-46f0-b034-f941e07d932e" providerId="ADAL" clId="{98B99DBF-1AF3-4EC5-B11B-33930AD1E932}" dt="2022-04-19T13:38:51.163" v="274" actId="26606"/>
          <ac:spMkLst>
            <pc:docMk/>
            <pc:sldMk cId="2758388031" sldId="268"/>
            <ac:spMk id="36" creationId="{DBC6133C-0615-4CE4-9132-37E609A9BDFA}"/>
          </ac:spMkLst>
        </pc:spChg>
        <pc:spChg chg="add del">
          <ac:chgData name="Miah, Ashfak" userId="f48f8345-8fb3-46f0-b034-f941e07d932e" providerId="ADAL" clId="{98B99DBF-1AF3-4EC5-B11B-33930AD1E932}" dt="2022-04-19T13:38:51.163" v="274" actId="26606"/>
          <ac:spMkLst>
            <pc:docMk/>
            <pc:sldMk cId="2758388031" sldId="268"/>
            <ac:spMk id="37" creationId="{169CC832-2974-4E8D-90ED-3E2941BA7336}"/>
          </ac:spMkLst>
        </pc:spChg>
        <pc:spChg chg="add del">
          <ac:chgData name="Miah, Ashfak" userId="f48f8345-8fb3-46f0-b034-f941e07d932e" providerId="ADAL" clId="{98B99DBF-1AF3-4EC5-B11B-33930AD1E932}" dt="2022-04-19T13:38:51.163" v="274" actId="26606"/>
          <ac:spMkLst>
            <pc:docMk/>
            <pc:sldMk cId="2758388031" sldId="268"/>
            <ac:spMk id="38" creationId="{55222F96-971A-4F90-B841-6BAB416C7AC1}"/>
          </ac:spMkLst>
        </pc:spChg>
        <pc:spChg chg="add del">
          <ac:chgData name="Miah, Ashfak" userId="f48f8345-8fb3-46f0-b034-f941e07d932e" providerId="ADAL" clId="{98B99DBF-1AF3-4EC5-B11B-33930AD1E932}" dt="2022-04-19T13:40:00.739" v="292" actId="26606"/>
          <ac:spMkLst>
            <pc:docMk/>
            <pc:sldMk cId="2758388031" sldId="268"/>
            <ac:spMk id="39" creationId="{DCC231C8-C761-4B31-9B1C-C6D19248C6B3}"/>
          </ac:spMkLst>
        </pc:spChg>
        <pc:spChg chg="add del">
          <ac:chgData name="Miah, Ashfak" userId="f48f8345-8fb3-46f0-b034-f941e07d932e" providerId="ADAL" clId="{98B99DBF-1AF3-4EC5-B11B-33930AD1E932}" dt="2022-04-19T13:38:56.217" v="276" actId="26606"/>
          <ac:spMkLst>
            <pc:docMk/>
            <pc:sldMk cId="2758388031" sldId="268"/>
            <ac:spMk id="40" creationId="{DBC6133C-0615-4CE4-9132-37E609A9BDFA}"/>
          </ac:spMkLst>
        </pc:spChg>
        <pc:spChg chg="add del">
          <ac:chgData name="Miah, Ashfak" userId="f48f8345-8fb3-46f0-b034-f941e07d932e" providerId="ADAL" clId="{98B99DBF-1AF3-4EC5-B11B-33930AD1E932}" dt="2022-04-19T13:38:56.217" v="276" actId="26606"/>
          <ac:spMkLst>
            <pc:docMk/>
            <pc:sldMk cId="2758388031" sldId="268"/>
            <ac:spMk id="41" creationId="{169CC832-2974-4E8D-90ED-3E2941BA7336}"/>
          </ac:spMkLst>
        </pc:spChg>
        <pc:spChg chg="add del">
          <ac:chgData name="Miah, Ashfak" userId="f48f8345-8fb3-46f0-b034-f941e07d932e" providerId="ADAL" clId="{98B99DBF-1AF3-4EC5-B11B-33930AD1E932}" dt="2022-04-19T13:38:56.217" v="276" actId="26606"/>
          <ac:spMkLst>
            <pc:docMk/>
            <pc:sldMk cId="2758388031" sldId="268"/>
            <ac:spMk id="42" creationId="{55222F96-971A-4F90-B841-6BAB416C7AC1}"/>
          </ac:spMkLst>
        </pc:spChg>
        <pc:spChg chg="add del">
          <ac:chgData name="Miah, Ashfak" userId="f48f8345-8fb3-46f0-b034-f941e07d932e" providerId="ADAL" clId="{98B99DBF-1AF3-4EC5-B11B-33930AD1E932}" dt="2022-04-19T13:38:56.217" v="276" actId="26606"/>
          <ac:spMkLst>
            <pc:docMk/>
            <pc:sldMk cId="2758388031" sldId="268"/>
            <ac:spMk id="43" creationId="{08980754-6F4B-43C9-B9BE-127B6BED6586}"/>
          </ac:spMkLst>
        </pc:spChg>
        <pc:spChg chg="add del">
          <ac:chgData name="Miah, Ashfak" userId="f48f8345-8fb3-46f0-b034-f941e07d932e" providerId="ADAL" clId="{98B99DBF-1AF3-4EC5-B11B-33930AD1E932}" dt="2022-04-19T13:38:56.217" v="276" actId="26606"/>
          <ac:spMkLst>
            <pc:docMk/>
            <pc:sldMk cId="2758388031" sldId="268"/>
            <ac:spMk id="44" creationId="{2C1BBA94-3F40-40AA-8BB9-E69E25E537C1}"/>
          </ac:spMkLst>
        </pc:spChg>
        <pc:spChg chg="add del">
          <ac:chgData name="Miah, Ashfak" userId="f48f8345-8fb3-46f0-b034-f941e07d932e" providerId="ADAL" clId="{98B99DBF-1AF3-4EC5-B11B-33930AD1E932}" dt="2022-04-19T13:40:08.562" v="294" actId="26606"/>
          <ac:spMkLst>
            <pc:docMk/>
            <pc:sldMk cId="2758388031" sldId="268"/>
            <ac:spMk id="45" creationId="{04812C46-200A-4DEB-A05E-3ED6C68C2387}"/>
          </ac:spMkLst>
        </pc:spChg>
        <pc:spChg chg="add del">
          <ac:chgData name="Miah, Ashfak" userId="f48f8345-8fb3-46f0-b034-f941e07d932e" providerId="ADAL" clId="{98B99DBF-1AF3-4EC5-B11B-33930AD1E932}" dt="2022-04-19T13:39:05.786" v="278" actId="26606"/>
          <ac:spMkLst>
            <pc:docMk/>
            <pc:sldMk cId="2758388031" sldId="268"/>
            <ac:spMk id="46" creationId="{3346177D-ADC4-4968-B747-5CFCD390B5B9}"/>
          </ac:spMkLst>
        </pc:spChg>
        <pc:spChg chg="add del">
          <ac:chgData name="Miah, Ashfak" userId="f48f8345-8fb3-46f0-b034-f941e07d932e" providerId="ADAL" clId="{98B99DBF-1AF3-4EC5-B11B-33930AD1E932}" dt="2022-04-19T13:39:05.786" v="278" actId="26606"/>
          <ac:spMkLst>
            <pc:docMk/>
            <pc:sldMk cId="2758388031" sldId="268"/>
            <ac:spMk id="47" creationId="{0844A943-BF79-4FEA-ABB1-3BD54D236606}"/>
          </ac:spMkLst>
        </pc:spChg>
        <pc:spChg chg="add del">
          <ac:chgData name="Miah, Ashfak" userId="f48f8345-8fb3-46f0-b034-f941e07d932e" providerId="ADAL" clId="{98B99DBF-1AF3-4EC5-B11B-33930AD1E932}" dt="2022-04-19T13:39:05.786" v="278" actId="26606"/>
          <ac:spMkLst>
            <pc:docMk/>
            <pc:sldMk cId="2758388031" sldId="268"/>
            <ac:spMk id="48" creationId="{6437CC72-F4A8-4DC3-AFAB-D22C482C8100}"/>
          </ac:spMkLst>
        </pc:spChg>
        <pc:spChg chg="add del">
          <ac:chgData name="Miah, Ashfak" userId="f48f8345-8fb3-46f0-b034-f941e07d932e" providerId="ADAL" clId="{98B99DBF-1AF3-4EC5-B11B-33930AD1E932}" dt="2022-04-19T13:40:08.562" v="294" actId="26606"/>
          <ac:spMkLst>
            <pc:docMk/>
            <pc:sldMk cId="2758388031" sldId="268"/>
            <ac:spMk id="49" creationId="{A783CD55-1776-4C75-9A8F-D1179C0C7B48}"/>
          </ac:spMkLst>
        </pc:spChg>
        <pc:grpChg chg="add del">
          <ac:chgData name="Miah, Ashfak" userId="f48f8345-8fb3-46f0-b034-f941e07d932e" providerId="ADAL" clId="{98B99DBF-1AF3-4EC5-B11B-33930AD1E932}" dt="2022-04-19T13:38:44.422" v="270" actId="26606"/>
          <ac:grpSpMkLst>
            <pc:docMk/>
            <pc:sldMk cId="2758388031" sldId="268"/>
            <ac:grpSpMk id="24" creationId="{DD354807-230F-4402-B1B9-F733A8F1F190}"/>
          </ac:grpSpMkLst>
        </pc:grpChg>
        <pc:graphicFrameChg chg="mod modGraphic">
          <ac:chgData name="Miah, Ashfak" userId="f48f8345-8fb3-46f0-b034-f941e07d932e" providerId="ADAL" clId="{98B99DBF-1AF3-4EC5-B11B-33930AD1E932}" dt="2022-04-28T00:23:33.995" v="1463"/>
          <ac:graphicFrameMkLst>
            <pc:docMk/>
            <pc:sldMk cId="2758388031" sldId="268"/>
            <ac:graphicFrameMk id="15" creationId="{0EC6AC5F-7624-82A1-09A8-A4C87C56FB01}"/>
          </ac:graphicFrameMkLst>
        </pc:graphicFrameChg>
        <pc:picChg chg="del mod ord">
          <ac:chgData name="Miah, Ashfak" userId="f48f8345-8fb3-46f0-b034-f941e07d932e" providerId="ADAL" clId="{98B99DBF-1AF3-4EC5-B11B-33930AD1E932}" dt="2022-04-19T13:39:33.206" v="286" actId="478"/>
          <ac:picMkLst>
            <pc:docMk/>
            <pc:sldMk cId="2758388031" sldId="268"/>
            <ac:picMk id="14" creationId="{01BD8137-46E1-07E3-3278-D86D65CFEE49}"/>
          </ac:picMkLst>
        </pc:picChg>
      </pc:sldChg>
      <pc:sldChg chg="addSp delSp modSp mod modTransition delDesignElem">
        <pc:chgData name="Miah, Ashfak" userId="f48f8345-8fb3-46f0-b034-f941e07d932e" providerId="ADAL" clId="{98B99DBF-1AF3-4EC5-B11B-33930AD1E932}" dt="2022-04-28T00:32:40.837" v="1496" actId="255"/>
        <pc:sldMkLst>
          <pc:docMk/>
          <pc:sldMk cId="2954848316" sldId="269"/>
        </pc:sldMkLst>
        <pc:spChg chg="mod">
          <ac:chgData name="Miah, Ashfak" userId="f48f8345-8fb3-46f0-b034-f941e07d932e" providerId="ADAL" clId="{98B99DBF-1AF3-4EC5-B11B-33930AD1E932}" dt="2022-04-28T00:32:10.359" v="1493" actId="255"/>
          <ac:spMkLst>
            <pc:docMk/>
            <pc:sldMk cId="2954848316" sldId="269"/>
            <ac:spMk id="2" creationId="{80A3FA08-D872-1A7D-D192-ED5D4BADCC2E}"/>
          </ac:spMkLst>
        </pc:spChg>
        <pc:spChg chg="mod">
          <ac:chgData name="Miah, Ashfak" userId="f48f8345-8fb3-46f0-b034-f941e07d932e" providerId="ADAL" clId="{98B99DBF-1AF3-4EC5-B11B-33930AD1E932}" dt="2022-04-28T00:32:40.837" v="1496" actId="255"/>
          <ac:spMkLst>
            <pc:docMk/>
            <pc:sldMk cId="2954848316" sldId="269"/>
            <ac:spMk id="3" creationId="{532E3445-988C-5A1D-8F4D-C1B101ED93D2}"/>
          </ac:spMkLst>
        </pc:spChg>
        <pc:spChg chg="add del">
          <ac:chgData name="Miah, Ashfak" userId="f48f8345-8fb3-46f0-b034-f941e07d932e" providerId="ADAL" clId="{98B99DBF-1AF3-4EC5-B11B-33930AD1E932}" dt="2022-04-24T14:13:48.486" v="583" actId="26606"/>
          <ac:spMkLst>
            <pc:docMk/>
            <pc:sldMk cId="2954848316" sldId="269"/>
            <ac:spMk id="7" creationId="{201CC55D-ED54-4C5C-95E6-10947BD1103B}"/>
          </ac:spMkLst>
        </pc:spChg>
        <pc:spChg chg="add del">
          <ac:chgData name="Miah, Ashfak" userId="f48f8345-8fb3-46f0-b034-f941e07d932e" providerId="ADAL" clId="{98B99DBF-1AF3-4EC5-B11B-33930AD1E932}" dt="2022-04-24T14:13:48.486" v="583" actId="26606"/>
          <ac:spMkLst>
            <pc:docMk/>
            <pc:sldMk cId="2954848316" sldId="269"/>
            <ac:spMk id="11" creationId="{3873B707-463F-40B0-8227-E8CC6C67EB25}"/>
          </ac:spMkLst>
        </pc:spChg>
        <pc:spChg chg="add del">
          <ac:chgData name="Miah, Ashfak" userId="f48f8345-8fb3-46f0-b034-f941e07d932e" providerId="ADAL" clId="{98B99DBF-1AF3-4EC5-B11B-33930AD1E932}" dt="2022-04-24T14:13:48.486" v="583" actId="26606"/>
          <ac:spMkLst>
            <pc:docMk/>
            <pc:sldMk cId="2954848316" sldId="269"/>
            <ac:spMk id="15" creationId="{C13237C8-E62C-4F0D-A318-BD6FB6C2D138}"/>
          </ac:spMkLst>
        </pc:spChg>
        <pc:spChg chg="add del">
          <ac:chgData name="Miah, Ashfak" userId="f48f8345-8fb3-46f0-b034-f941e07d932e" providerId="ADAL" clId="{98B99DBF-1AF3-4EC5-B11B-33930AD1E932}" dt="2022-04-24T14:13:48.486" v="583" actId="26606"/>
          <ac:spMkLst>
            <pc:docMk/>
            <pc:sldMk cId="2954848316" sldId="269"/>
            <ac:spMk id="17" creationId="{19C9EAEA-39D0-4B0E-A0EB-51E7B26740B1}"/>
          </ac:spMkLst>
        </pc:spChg>
        <pc:spChg chg="add del">
          <ac:chgData name="Miah, Ashfak" userId="f48f8345-8fb3-46f0-b034-f941e07d932e" providerId="ADAL" clId="{98B99DBF-1AF3-4EC5-B11B-33930AD1E932}" dt="2022-04-24T14:13:39.337" v="574" actId="26606"/>
          <ac:spMkLst>
            <pc:docMk/>
            <pc:sldMk cId="2954848316" sldId="269"/>
            <ac:spMk id="22" creationId="{45D37F4E-DDB4-456B-97E0-9937730A039F}"/>
          </ac:spMkLst>
        </pc:spChg>
        <pc:spChg chg="add del">
          <ac:chgData name="Miah, Ashfak" userId="f48f8345-8fb3-46f0-b034-f941e07d932e" providerId="ADAL" clId="{98B99DBF-1AF3-4EC5-B11B-33930AD1E932}" dt="2022-04-24T14:13:39.337" v="574" actId="26606"/>
          <ac:spMkLst>
            <pc:docMk/>
            <pc:sldMk cId="2954848316" sldId="269"/>
            <ac:spMk id="24" creationId="{B2DD41CD-8F47-4F56-AD12-4E2FF7696987}"/>
          </ac:spMkLst>
        </pc:spChg>
        <pc:spChg chg="add del">
          <ac:chgData name="Miah, Ashfak" userId="f48f8345-8fb3-46f0-b034-f941e07d932e" providerId="ADAL" clId="{98B99DBF-1AF3-4EC5-B11B-33930AD1E932}" dt="2022-04-24T14:13:42.067" v="576" actId="26606"/>
          <ac:spMkLst>
            <pc:docMk/>
            <pc:sldMk cId="2954848316" sldId="269"/>
            <ac:spMk id="26" creationId="{E659831F-0D9A-4C63-9EBB-8435B85A440F}"/>
          </ac:spMkLst>
        </pc:spChg>
        <pc:spChg chg="add del">
          <ac:chgData name="Miah, Ashfak" userId="f48f8345-8fb3-46f0-b034-f941e07d932e" providerId="ADAL" clId="{98B99DBF-1AF3-4EC5-B11B-33930AD1E932}" dt="2022-04-24T14:13:42.067" v="576" actId="26606"/>
          <ac:spMkLst>
            <pc:docMk/>
            <pc:sldMk cId="2954848316" sldId="269"/>
            <ac:spMk id="27" creationId="{058A14AF-9FB5-4CC7-BA35-E8E85D3EDF0E}"/>
          </ac:spMkLst>
        </pc:spChg>
        <pc:spChg chg="add del">
          <ac:chgData name="Miah, Ashfak" userId="f48f8345-8fb3-46f0-b034-f941e07d932e" providerId="ADAL" clId="{98B99DBF-1AF3-4EC5-B11B-33930AD1E932}" dt="2022-04-24T14:13:42.067" v="576" actId="26606"/>
          <ac:spMkLst>
            <pc:docMk/>
            <pc:sldMk cId="2954848316" sldId="269"/>
            <ac:spMk id="28" creationId="{E6995CE5-F890-4ABA-82A2-26507CE8D2A3}"/>
          </ac:spMkLst>
        </pc:spChg>
        <pc:spChg chg="add del">
          <ac:chgData name="Miah, Ashfak" userId="f48f8345-8fb3-46f0-b034-f941e07d932e" providerId="ADAL" clId="{98B99DBF-1AF3-4EC5-B11B-33930AD1E932}" dt="2022-04-24T14:13:42.067" v="576" actId="26606"/>
          <ac:spMkLst>
            <pc:docMk/>
            <pc:sldMk cId="2954848316" sldId="269"/>
            <ac:spMk id="29" creationId="{3A9A4357-BD1D-4622-A4FE-766E6AB8DE84}"/>
          </ac:spMkLst>
        </pc:spChg>
        <pc:spChg chg="add del">
          <ac:chgData name="Miah, Ashfak" userId="f48f8345-8fb3-46f0-b034-f941e07d932e" providerId="ADAL" clId="{98B99DBF-1AF3-4EC5-B11B-33930AD1E932}" dt="2022-04-24T14:13:44.705" v="578" actId="26606"/>
          <ac:spMkLst>
            <pc:docMk/>
            <pc:sldMk cId="2954848316" sldId="269"/>
            <ac:spMk id="31" creationId="{45D37F4E-DDB4-456B-97E0-9937730A039F}"/>
          </ac:spMkLst>
        </pc:spChg>
        <pc:spChg chg="add del">
          <ac:chgData name="Miah, Ashfak" userId="f48f8345-8fb3-46f0-b034-f941e07d932e" providerId="ADAL" clId="{98B99DBF-1AF3-4EC5-B11B-33930AD1E932}" dt="2022-04-24T14:13:44.705" v="578" actId="26606"/>
          <ac:spMkLst>
            <pc:docMk/>
            <pc:sldMk cId="2954848316" sldId="269"/>
            <ac:spMk id="32" creationId="{B2DD41CD-8F47-4F56-AD12-4E2FF7696987}"/>
          </ac:spMkLst>
        </pc:spChg>
        <pc:spChg chg="add del">
          <ac:chgData name="Miah, Ashfak" userId="f48f8345-8fb3-46f0-b034-f941e07d932e" providerId="ADAL" clId="{98B99DBF-1AF3-4EC5-B11B-33930AD1E932}" dt="2022-04-24T14:13:47.747" v="580" actId="26606"/>
          <ac:spMkLst>
            <pc:docMk/>
            <pc:sldMk cId="2954848316" sldId="269"/>
            <ac:spMk id="34" creationId="{28D31E1B-0407-4223-9642-0B642CBF57D9}"/>
          </ac:spMkLst>
        </pc:spChg>
        <pc:spChg chg="add del">
          <ac:chgData name="Miah, Ashfak" userId="f48f8345-8fb3-46f0-b034-f941e07d932e" providerId="ADAL" clId="{98B99DBF-1AF3-4EC5-B11B-33930AD1E932}" dt="2022-04-24T14:13:47.747" v="580" actId="26606"/>
          <ac:spMkLst>
            <pc:docMk/>
            <pc:sldMk cId="2954848316" sldId="269"/>
            <ac:spMk id="38" creationId="{D5B0017B-2ECA-49AF-B397-DC140825DF8D}"/>
          </ac:spMkLst>
        </pc:spChg>
        <pc:spChg chg="add del">
          <ac:chgData name="Miah, Ashfak" userId="f48f8345-8fb3-46f0-b034-f941e07d932e" providerId="ADAL" clId="{98B99DBF-1AF3-4EC5-B11B-33930AD1E932}" dt="2022-04-24T14:13:47.747" v="580" actId="26606"/>
          <ac:spMkLst>
            <pc:docMk/>
            <pc:sldMk cId="2954848316" sldId="269"/>
            <ac:spMk id="39" creationId="{70E96339-907C-46C3-99AC-31179B6F0EBD}"/>
          </ac:spMkLst>
        </pc:spChg>
        <pc:spChg chg="add del">
          <ac:chgData name="Miah, Ashfak" userId="f48f8345-8fb3-46f0-b034-f941e07d932e" providerId="ADAL" clId="{98B99DBF-1AF3-4EC5-B11B-33930AD1E932}" dt="2022-04-24T14:13:48.465" v="582" actId="26606"/>
          <ac:spMkLst>
            <pc:docMk/>
            <pc:sldMk cId="2954848316" sldId="269"/>
            <ac:spMk id="41" creationId="{058A14AF-9FB5-4CC7-BA35-E8E85D3EDF0E}"/>
          </ac:spMkLst>
        </pc:spChg>
        <pc:spChg chg="add del">
          <ac:chgData name="Miah, Ashfak" userId="f48f8345-8fb3-46f0-b034-f941e07d932e" providerId="ADAL" clId="{98B99DBF-1AF3-4EC5-B11B-33930AD1E932}" dt="2022-04-24T14:13:48.465" v="582" actId="26606"/>
          <ac:spMkLst>
            <pc:docMk/>
            <pc:sldMk cId="2954848316" sldId="269"/>
            <ac:spMk id="42" creationId="{3A9A4357-BD1D-4622-A4FE-766E6AB8DE84}"/>
          </ac:spMkLst>
        </pc:spChg>
        <pc:spChg chg="add del">
          <ac:chgData name="Miah, Ashfak" userId="f48f8345-8fb3-46f0-b034-f941e07d932e" providerId="ADAL" clId="{98B99DBF-1AF3-4EC5-B11B-33930AD1E932}" dt="2022-04-24T14:13:48.465" v="582" actId="26606"/>
          <ac:spMkLst>
            <pc:docMk/>
            <pc:sldMk cId="2954848316" sldId="269"/>
            <ac:spMk id="43" creationId="{E659831F-0D9A-4C63-9EBB-8435B85A440F}"/>
          </ac:spMkLst>
        </pc:spChg>
        <pc:spChg chg="add del">
          <ac:chgData name="Miah, Ashfak" userId="f48f8345-8fb3-46f0-b034-f941e07d932e" providerId="ADAL" clId="{98B99DBF-1AF3-4EC5-B11B-33930AD1E932}" dt="2022-04-24T14:13:48.465" v="582" actId="26606"/>
          <ac:spMkLst>
            <pc:docMk/>
            <pc:sldMk cId="2954848316" sldId="269"/>
            <ac:spMk id="44" creationId="{E6995CE5-F890-4ABA-82A2-26507CE8D2A3}"/>
          </ac:spMkLst>
        </pc:spChg>
        <pc:spChg chg="add del">
          <ac:chgData name="Miah, Ashfak" userId="f48f8345-8fb3-46f0-b034-f941e07d932e" providerId="ADAL" clId="{98B99DBF-1AF3-4EC5-B11B-33930AD1E932}" dt="2022-04-27T03:14:58.020" v="935"/>
          <ac:spMkLst>
            <pc:docMk/>
            <pc:sldMk cId="2954848316" sldId="269"/>
            <ac:spMk id="46" creationId="{45D37F4E-DDB4-456B-97E0-9937730A039F}"/>
          </ac:spMkLst>
        </pc:spChg>
        <pc:spChg chg="add del">
          <ac:chgData name="Miah, Ashfak" userId="f48f8345-8fb3-46f0-b034-f941e07d932e" providerId="ADAL" clId="{98B99DBF-1AF3-4EC5-B11B-33930AD1E932}" dt="2022-04-27T03:14:58.020" v="935"/>
          <ac:spMkLst>
            <pc:docMk/>
            <pc:sldMk cId="2954848316" sldId="269"/>
            <ac:spMk id="47" creationId="{B2DD41CD-8F47-4F56-AD12-4E2FF7696987}"/>
          </ac:spMkLst>
        </pc:spChg>
        <pc:grpChg chg="add del">
          <ac:chgData name="Miah, Ashfak" userId="f48f8345-8fb3-46f0-b034-f941e07d932e" providerId="ADAL" clId="{98B99DBF-1AF3-4EC5-B11B-33930AD1E932}" dt="2022-04-24T14:13:48.486" v="583" actId="26606"/>
          <ac:grpSpMkLst>
            <pc:docMk/>
            <pc:sldMk cId="2954848316" sldId="269"/>
            <ac:grpSpMk id="8" creationId="{1DE889C7-FAD6-4397-98E2-05D503484459}"/>
          </ac:grpSpMkLst>
        </pc:grpChg>
        <pc:grpChg chg="add del">
          <ac:chgData name="Miah, Ashfak" userId="f48f8345-8fb3-46f0-b034-f941e07d932e" providerId="ADAL" clId="{98B99DBF-1AF3-4EC5-B11B-33930AD1E932}" dt="2022-04-24T14:13:47.747" v="580" actId="26606"/>
          <ac:grpSpMkLst>
            <pc:docMk/>
            <pc:sldMk cId="2954848316" sldId="269"/>
            <ac:grpSpMk id="35" creationId="{AE1C45F0-260A-458C-96ED-C1F6D2151219}"/>
          </ac:grpSpMkLst>
        </pc:grpChg>
        <pc:picChg chg="mod">
          <ac:chgData name="Miah, Ashfak" userId="f48f8345-8fb3-46f0-b034-f941e07d932e" providerId="ADAL" clId="{98B99DBF-1AF3-4EC5-B11B-33930AD1E932}" dt="2022-04-24T14:13:48.486" v="583" actId="26606"/>
          <ac:picMkLst>
            <pc:docMk/>
            <pc:sldMk cId="2954848316" sldId="269"/>
            <ac:picMk id="5" creationId="{DECF78B1-AB3F-002A-3299-0166BAC6B448}"/>
          </ac:picMkLst>
        </pc:picChg>
        <pc:cxnChg chg="add del">
          <ac:chgData name="Miah, Ashfak" userId="f48f8345-8fb3-46f0-b034-f941e07d932e" providerId="ADAL" clId="{98B99DBF-1AF3-4EC5-B11B-33930AD1E932}" dt="2022-04-24T14:13:47.747" v="580" actId="26606"/>
          <ac:cxnSpMkLst>
            <pc:docMk/>
            <pc:sldMk cId="2954848316" sldId="269"/>
            <ac:cxnSpMk id="33" creationId="{6CF1BAF6-AD41-4082-B212-8A1F9A2E8779}"/>
          </ac:cxnSpMkLst>
        </pc:cxnChg>
      </pc:sldChg>
      <pc:sldChg chg="addSp delSp modSp mod modTransition delDesignElem">
        <pc:chgData name="Miah, Ashfak" userId="f48f8345-8fb3-46f0-b034-f941e07d932e" providerId="ADAL" clId="{98B99DBF-1AF3-4EC5-B11B-33930AD1E932}" dt="2022-04-28T00:39:54.416" v="1523" actId="20577"/>
        <pc:sldMkLst>
          <pc:docMk/>
          <pc:sldMk cId="3207106195" sldId="270"/>
        </pc:sldMkLst>
        <pc:spChg chg="mod">
          <ac:chgData name="Miah, Ashfak" userId="f48f8345-8fb3-46f0-b034-f941e07d932e" providerId="ADAL" clId="{98B99DBF-1AF3-4EC5-B11B-33930AD1E932}" dt="2022-04-28T00:39:54.416" v="1523" actId="20577"/>
          <ac:spMkLst>
            <pc:docMk/>
            <pc:sldMk cId="3207106195" sldId="270"/>
            <ac:spMk id="2" creationId="{7C864D2C-D04F-7D4C-9E14-BCB889AB67E3}"/>
          </ac:spMkLst>
        </pc:spChg>
        <pc:spChg chg="mod">
          <ac:chgData name="Miah, Ashfak" userId="f48f8345-8fb3-46f0-b034-f941e07d932e" providerId="ADAL" clId="{98B99DBF-1AF3-4EC5-B11B-33930AD1E932}" dt="2022-04-28T00:39:33.555" v="1519" actId="255"/>
          <ac:spMkLst>
            <pc:docMk/>
            <pc:sldMk cId="3207106195" sldId="270"/>
            <ac:spMk id="5" creationId="{8ADC9BB2-A24F-E331-EE21-3AE8E27D31F8}"/>
          </ac:spMkLst>
        </pc:spChg>
        <pc:spChg chg="add del">
          <ac:chgData name="Miah, Ashfak" userId="f48f8345-8fb3-46f0-b034-f941e07d932e" providerId="ADAL" clId="{98B99DBF-1AF3-4EC5-B11B-33930AD1E932}" dt="2022-04-27T03:14:58.020" v="935"/>
          <ac:spMkLst>
            <pc:docMk/>
            <pc:sldMk cId="3207106195" sldId="270"/>
            <ac:spMk id="9" creationId="{149FB5C3-7336-4FE0-A30C-CC0A3646D499}"/>
          </ac:spMkLst>
        </pc:spChg>
        <pc:spChg chg="add del">
          <ac:chgData name="Miah, Ashfak" userId="f48f8345-8fb3-46f0-b034-f941e07d932e" providerId="ADAL" clId="{98B99DBF-1AF3-4EC5-B11B-33930AD1E932}" dt="2022-04-27T03:14:58.020" v="935"/>
          <ac:spMkLst>
            <pc:docMk/>
            <pc:sldMk cId="3207106195" sldId="270"/>
            <ac:spMk id="18" creationId="{0DA909B4-15FF-46A6-8A7F-7AEF977FE9ED}"/>
          </ac:spMkLst>
        </pc:spChg>
        <pc:spChg chg="add del">
          <ac:chgData name="Miah, Ashfak" userId="f48f8345-8fb3-46f0-b034-f941e07d932e" providerId="ADAL" clId="{98B99DBF-1AF3-4EC5-B11B-33930AD1E932}" dt="2022-04-27T03:14:58.020" v="935"/>
          <ac:spMkLst>
            <pc:docMk/>
            <pc:sldMk cId="3207106195" sldId="270"/>
            <ac:spMk id="20" creationId="{1382A32C-5B0C-4B1C-A074-76C6DBCC9F87}"/>
          </ac:spMkLst>
        </pc:spChg>
        <pc:grpChg chg="add del">
          <ac:chgData name="Miah, Ashfak" userId="f48f8345-8fb3-46f0-b034-f941e07d932e" providerId="ADAL" clId="{98B99DBF-1AF3-4EC5-B11B-33930AD1E932}" dt="2022-04-27T03:14:58.020" v="935"/>
          <ac:grpSpMkLst>
            <pc:docMk/>
            <pc:sldMk cId="3207106195" sldId="270"/>
            <ac:grpSpMk id="10" creationId="{19A6B5CE-CB1D-48EE-8B43-E952235C8371}"/>
          </ac:grpSpMkLst>
        </pc:grpChg>
        <pc:picChg chg="mod ord">
          <ac:chgData name="Miah, Ashfak" userId="f48f8345-8fb3-46f0-b034-f941e07d932e" providerId="ADAL" clId="{98B99DBF-1AF3-4EC5-B11B-33930AD1E932}" dt="2022-04-18T13:36:50.503" v="99" actId="26606"/>
          <ac:picMkLst>
            <pc:docMk/>
            <pc:sldMk cId="3207106195" sldId="270"/>
            <ac:picMk id="6" creationId="{28733A30-45E7-1650-3321-640CD37AB60C}"/>
          </ac:picMkLst>
        </pc:picChg>
        <pc:picChg chg="mod">
          <ac:chgData name="Miah, Ashfak" userId="f48f8345-8fb3-46f0-b034-f941e07d932e" providerId="ADAL" clId="{98B99DBF-1AF3-4EC5-B11B-33930AD1E932}" dt="2022-04-18T13:36:50.503" v="99" actId="26606"/>
          <ac:picMkLst>
            <pc:docMk/>
            <pc:sldMk cId="3207106195" sldId="270"/>
            <ac:picMk id="7" creationId="{C5CA01F6-207A-07C3-91BF-96F2EDF741C4}"/>
          </ac:picMkLst>
        </pc:picChg>
      </pc:sldChg>
      <pc:sldChg chg="del">
        <pc:chgData name="Miah, Ashfak" userId="f48f8345-8fb3-46f0-b034-f941e07d932e" providerId="ADAL" clId="{98B99DBF-1AF3-4EC5-B11B-33930AD1E932}" dt="2022-04-18T13:21:31.466" v="0" actId="47"/>
        <pc:sldMkLst>
          <pc:docMk/>
          <pc:sldMk cId="0" sldId="271"/>
        </pc:sldMkLst>
      </pc:sldChg>
      <pc:sldChg chg="del">
        <pc:chgData name="Miah, Ashfak" userId="f48f8345-8fb3-46f0-b034-f941e07d932e" providerId="ADAL" clId="{98B99DBF-1AF3-4EC5-B11B-33930AD1E932}" dt="2022-04-18T13:21:32.750" v="1" actId="47"/>
        <pc:sldMkLst>
          <pc:docMk/>
          <pc:sldMk cId="0" sldId="272"/>
        </pc:sldMkLst>
      </pc:sldChg>
      <pc:sldChg chg="del modTransition">
        <pc:chgData name="Miah, Ashfak" userId="f48f8345-8fb3-46f0-b034-f941e07d932e" providerId="ADAL" clId="{98B99DBF-1AF3-4EC5-B11B-33930AD1E932}" dt="2022-04-23T10:13:24.782" v="495" actId="47"/>
        <pc:sldMkLst>
          <pc:docMk/>
          <pc:sldMk cId="0" sldId="273"/>
        </pc:sldMkLst>
      </pc:sldChg>
      <pc:sldChg chg="addSp delSp modSp mod modTransition addAnim delAnim delDesignElem">
        <pc:chgData name="Miah, Ashfak" userId="f48f8345-8fb3-46f0-b034-f941e07d932e" providerId="ADAL" clId="{98B99DBF-1AF3-4EC5-B11B-33930AD1E932}" dt="2022-04-28T01:30:09.187" v="1601" actId="27636"/>
        <pc:sldMkLst>
          <pc:docMk/>
          <pc:sldMk cId="2480907086" sldId="274"/>
        </pc:sldMkLst>
        <pc:spChg chg="mod">
          <ac:chgData name="Miah, Ashfak" userId="f48f8345-8fb3-46f0-b034-f941e07d932e" providerId="ADAL" clId="{98B99DBF-1AF3-4EC5-B11B-33930AD1E932}" dt="2022-04-27T23:48:19.185" v="1430" actId="14100"/>
          <ac:spMkLst>
            <pc:docMk/>
            <pc:sldMk cId="2480907086" sldId="274"/>
            <ac:spMk id="2" creationId="{373102DA-86E6-4873-A372-3C02022E4E2C}"/>
          </ac:spMkLst>
        </pc:spChg>
        <pc:spChg chg="mod">
          <ac:chgData name="Miah, Ashfak" userId="f48f8345-8fb3-46f0-b034-f941e07d932e" providerId="ADAL" clId="{98B99DBF-1AF3-4EC5-B11B-33930AD1E932}" dt="2022-04-28T01:30:09.187" v="1601" actId="27636"/>
          <ac:spMkLst>
            <pc:docMk/>
            <pc:sldMk cId="2480907086" sldId="274"/>
            <ac:spMk id="3" creationId="{2DBA4E71-5CBE-4530-929A-525F86CABE37}"/>
          </ac:spMkLst>
        </pc:spChg>
        <pc:spChg chg="add del">
          <ac:chgData name="Miah, Ashfak" userId="f48f8345-8fb3-46f0-b034-f941e07d932e" providerId="ADAL" clId="{98B99DBF-1AF3-4EC5-B11B-33930AD1E932}" dt="2022-04-18T13:29:06.994" v="57" actId="26606"/>
          <ac:spMkLst>
            <pc:docMk/>
            <pc:sldMk cId="2480907086" sldId="274"/>
            <ac:spMk id="5" creationId="{A7895A40-19A4-42D6-9D30-DBC1E8002635}"/>
          </ac:spMkLst>
        </pc:spChg>
        <pc:spChg chg="add del">
          <ac:chgData name="Miah, Ashfak" userId="f48f8345-8fb3-46f0-b034-f941e07d932e" providerId="ADAL" clId="{98B99DBF-1AF3-4EC5-B11B-33930AD1E932}" dt="2022-04-18T13:29:06.994" v="57" actId="26606"/>
          <ac:spMkLst>
            <pc:docMk/>
            <pc:sldMk cId="2480907086" sldId="274"/>
            <ac:spMk id="6" creationId="{02F429C4-ABC9-46FC-818A-B5429CDE4A96}"/>
          </ac:spMkLst>
        </pc:spChg>
        <pc:spChg chg="add del">
          <ac:chgData name="Miah, Ashfak" userId="f48f8345-8fb3-46f0-b034-f941e07d932e" providerId="ADAL" clId="{98B99DBF-1AF3-4EC5-B11B-33930AD1E932}" dt="2022-04-18T13:29:06.994" v="57" actId="26606"/>
          <ac:spMkLst>
            <pc:docMk/>
            <pc:sldMk cId="2480907086" sldId="274"/>
            <ac:spMk id="7" creationId="{2CEF98E4-3709-4952-8F42-2305CCE34FA3}"/>
          </ac:spMkLst>
        </pc:spChg>
        <pc:spChg chg="add del">
          <ac:chgData name="Miah, Ashfak" userId="f48f8345-8fb3-46f0-b034-f941e07d932e" providerId="ADAL" clId="{98B99DBF-1AF3-4EC5-B11B-33930AD1E932}" dt="2022-04-18T13:29:06.994" v="57" actId="26606"/>
          <ac:spMkLst>
            <pc:docMk/>
            <pc:sldMk cId="2480907086" sldId="274"/>
            <ac:spMk id="9" creationId="{F10BCCF5-D685-47FF-B675-647EAEB72C8E}"/>
          </ac:spMkLst>
        </pc:spChg>
        <pc:spChg chg="add del">
          <ac:chgData name="Miah, Ashfak" userId="f48f8345-8fb3-46f0-b034-f941e07d932e" providerId="ADAL" clId="{98B99DBF-1AF3-4EC5-B11B-33930AD1E932}" dt="2022-04-18T13:29:06.994" v="57" actId="26606"/>
          <ac:spMkLst>
            <pc:docMk/>
            <pc:sldMk cId="2480907086" sldId="274"/>
            <ac:spMk id="11" creationId="{B0EE8A42-107A-4D4C-8D56-BBAE95C7FC0D}"/>
          </ac:spMkLst>
        </pc:spChg>
        <pc:spChg chg="add del">
          <ac:chgData name="Miah, Ashfak" userId="f48f8345-8fb3-46f0-b034-f941e07d932e" providerId="ADAL" clId="{98B99DBF-1AF3-4EC5-B11B-33930AD1E932}" dt="2022-04-18T13:29:20.679" v="61" actId="26606"/>
          <ac:spMkLst>
            <pc:docMk/>
            <pc:sldMk cId="2480907086" sldId="274"/>
            <ac:spMk id="13" creationId="{9C7E0A2C-7C0A-4AAC-B3B0-6C12B2EBAE05}"/>
          </ac:spMkLst>
        </pc:spChg>
        <pc:spChg chg="add del">
          <ac:chgData name="Miah, Ashfak" userId="f48f8345-8fb3-46f0-b034-f941e07d932e" providerId="ADAL" clId="{98B99DBF-1AF3-4EC5-B11B-33930AD1E932}" dt="2022-04-18T13:29:20.679" v="61" actId="26606"/>
          <ac:spMkLst>
            <pc:docMk/>
            <pc:sldMk cId="2480907086" sldId="274"/>
            <ac:spMk id="23" creationId="{5EB7D2A2-F448-44D4-938C-DC84CBCB3B1E}"/>
          </ac:spMkLst>
        </pc:spChg>
        <pc:spChg chg="add del">
          <ac:chgData name="Miah, Ashfak" userId="f48f8345-8fb3-46f0-b034-f941e07d932e" providerId="ADAL" clId="{98B99DBF-1AF3-4EC5-B11B-33930AD1E932}" dt="2022-04-18T13:29:20.679" v="61" actId="26606"/>
          <ac:spMkLst>
            <pc:docMk/>
            <pc:sldMk cId="2480907086" sldId="274"/>
            <ac:spMk id="26" creationId="{871AEA07-1E14-44B4-8E55-64EF049CD66F}"/>
          </ac:spMkLst>
        </pc:spChg>
        <pc:spChg chg="add del">
          <ac:chgData name="Miah, Ashfak" userId="f48f8345-8fb3-46f0-b034-f941e07d932e" providerId="ADAL" clId="{98B99DBF-1AF3-4EC5-B11B-33930AD1E932}" dt="2022-04-18T13:29:32.066" v="63" actId="26606"/>
          <ac:spMkLst>
            <pc:docMk/>
            <pc:sldMk cId="2480907086" sldId="274"/>
            <ac:spMk id="30" creationId="{D5B339F4-93B9-4E04-9721-143AD6782EA9}"/>
          </ac:spMkLst>
        </pc:spChg>
        <pc:spChg chg="add del">
          <ac:chgData name="Miah, Ashfak" userId="f48f8345-8fb3-46f0-b034-f941e07d932e" providerId="ADAL" clId="{98B99DBF-1AF3-4EC5-B11B-33930AD1E932}" dt="2022-04-18T13:29:32.066" v="63" actId="26606"/>
          <ac:spMkLst>
            <pc:docMk/>
            <pc:sldMk cId="2480907086" sldId="274"/>
            <ac:spMk id="35" creationId="{871AEA07-1E14-44B4-8E55-64EF049CD66F}"/>
          </ac:spMkLst>
        </pc:spChg>
        <pc:spChg chg="add del">
          <ac:chgData name="Miah, Ashfak" userId="f48f8345-8fb3-46f0-b034-f941e07d932e" providerId="ADAL" clId="{98B99DBF-1AF3-4EC5-B11B-33930AD1E932}" dt="2022-04-18T13:30:00.202" v="65" actId="26606"/>
          <ac:spMkLst>
            <pc:docMk/>
            <pc:sldMk cId="2480907086" sldId="274"/>
            <ac:spMk id="37" creationId="{27427488-068E-4B55-AC8D-CD070B8CD46D}"/>
          </ac:spMkLst>
        </pc:spChg>
        <pc:spChg chg="add del">
          <ac:chgData name="Miah, Ashfak" userId="f48f8345-8fb3-46f0-b034-f941e07d932e" providerId="ADAL" clId="{98B99DBF-1AF3-4EC5-B11B-33930AD1E932}" dt="2022-04-18T13:30:00.202" v="65" actId="26606"/>
          <ac:spMkLst>
            <pc:docMk/>
            <pc:sldMk cId="2480907086" sldId="274"/>
            <ac:spMk id="41" creationId="{E6A0E474-BC1B-4020-8F1C-5DB17CF64AD3}"/>
          </ac:spMkLst>
        </pc:spChg>
        <pc:spChg chg="add del">
          <ac:chgData name="Miah, Ashfak" userId="f48f8345-8fb3-46f0-b034-f941e07d932e" providerId="ADAL" clId="{98B99DBF-1AF3-4EC5-B11B-33930AD1E932}" dt="2022-04-18T13:30:00.202" v="65" actId="26606"/>
          <ac:spMkLst>
            <pc:docMk/>
            <pc:sldMk cId="2480907086" sldId="274"/>
            <ac:spMk id="42" creationId="{A20AF199-99C2-4569-9CAF-24514AE5E82A}"/>
          </ac:spMkLst>
        </pc:spChg>
        <pc:spChg chg="add del">
          <ac:chgData name="Miah, Ashfak" userId="f48f8345-8fb3-46f0-b034-f941e07d932e" providerId="ADAL" clId="{98B99DBF-1AF3-4EC5-B11B-33930AD1E932}" dt="2022-04-24T14:07:19.119" v="545" actId="26606"/>
          <ac:spMkLst>
            <pc:docMk/>
            <pc:sldMk cId="2480907086" sldId="274"/>
            <ac:spMk id="44" creationId="{2A8AA5BC-4F7A-4226-8F99-6D824B226A97}"/>
          </ac:spMkLst>
        </pc:spChg>
        <pc:spChg chg="add del">
          <ac:chgData name="Miah, Ashfak" userId="f48f8345-8fb3-46f0-b034-f941e07d932e" providerId="ADAL" clId="{98B99DBF-1AF3-4EC5-B11B-33930AD1E932}" dt="2022-04-24T14:07:19.119" v="545" actId="26606"/>
          <ac:spMkLst>
            <pc:docMk/>
            <pc:sldMk cId="2480907086" sldId="274"/>
            <ac:spMk id="46" creationId="{5BC87C3E-1040-4EE4-9BDB-9537F7A1B335}"/>
          </ac:spMkLst>
        </pc:spChg>
        <pc:spChg chg="add del">
          <ac:chgData name="Miah, Ashfak" userId="f48f8345-8fb3-46f0-b034-f941e07d932e" providerId="ADAL" clId="{98B99DBF-1AF3-4EC5-B11B-33930AD1E932}" dt="2022-04-24T14:07:02.262" v="542" actId="26606"/>
          <ac:spMkLst>
            <pc:docMk/>
            <pc:sldMk cId="2480907086" sldId="274"/>
            <ac:spMk id="53" creationId="{BAD76F3E-3A97-486B-B402-44400A8B9173}"/>
          </ac:spMkLst>
        </pc:spChg>
        <pc:spChg chg="add del">
          <ac:chgData name="Miah, Ashfak" userId="f48f8345-8fb3-46f0-b034-f941e07d932e" providerId="ADAL" clId="{98B99DBF-1AF3-4EC5-B11B-33930AD1E932}" dt="2022-04-24T14:07:00.911" v="540" actId="26606"/>
          <ac:spMkLst>
            <pc:docMk/>
            <pc:sldMk cId="2480907086" sldId="274"/>
            <ac:spMk id="55" creationId="{1574D71B-7917-4BD7-887C-1D652DB0DFC4}"/>
          </ac:spMkLst>
        </pc:spChg>
        <pc:spChg chg="add del">
          <ac:chgData name="Miah, Ashfak" userId="f48f8345-8fb3-46f0-b034-f941e07d932e" providerId="ADAL" clId="{98B99DBF-1AF3-4EC5-B11B-33930AD1E932}" dt="2022-04-24T14:07:00.911" v="540" actId="26606"/>
          <ac:spMkLst>
            <pc:docMk/>
            <pc:sldMk cId="2480907086" sldId="274"/>
            <ac:spMk id="57" creationId="{99413ED5-9ED4-4772-BCE4-2BCAE6B12E35}"/>
          </ac:spMkLst>
        </pc:spChg>
        <pc:spChg chg="add del">
          <ac:chgData name="Miah, Ashfak" userId="f48f8345-8fb3-46f0-b034-f941e07d932e" providerId="ADAL" clId="{98B99DBF-1AF3-4EC5-B11B-33930AD1E932}" dt="2022-04-24T14:07:00.911" v="540" actId="26606"/>
          <ac:spMkLst>
            <pc:docMk/>
            <pc:sldMk cId="2480907086" sldId="274"/>
            <ac:spMk id="59" creationId="{04357C93-F0CB-4A1C-8F77-4E9063789819}"/>
          </ac:spMkLst>
        </pc:spChg>
        <pc:spChg chg="add del">
          <ac:chgData name="Miah, Ashfak" userId="f48f8345-8fb3-46f0-b034-f941e07d932e" providerId="ADAL" clId="{98B99DBF-1AF3-4EC5-B11B-33930AD1E932}" dt="2022-04-24T14:07:00.911" v="540" actId="26606"/>
          <ac:spMkLst>
            <pc:docMk/>
            <pc:sldMk cId="2480907086" sldId="274"/>
            <ac:spMk id="61" creationId="{6CF143E5-57C3-46A3-91A2-EDAA7A8E6A75}"/>
          </ac:spMkLst>
        </pc:spChg>
        <pc:spChg chg="add del">
          <ac:chgData name="Miah, Ashfak" userId="f48f8345-8fb3-46f0-b034-f941e07d932e" providerId="ADAL" clId="{98B99DBF-1AF3-4EC5-B11B-33930AD1E932}" dt="2022-04-24T14:07:02.262" v="542" actId="26606"/>
          <ac:spMkLst>
            <pc:docMk/>
            <pc:sldMk cId="2480907086" sldId="274"/>
            <ac:spMk id="63" creationId="{391F6B52-91F4-4AEB-B6DB-29FEBCF28C8B}"/>
          </ac:spMkLst>
        </pc:spChg>
        <pc:spChg chg="add del">
          <ac:chgData name="Miah, Ashfak" userId="f48f8345-8fb3-46f0-b034-f941e07d932e" providerId="ADAL" clId="{98B99DBF-1AF3-4EC5-B11B-33930AD1E932}" dt="2022-04-24T14:07:02.262" v="542" actId="26606"/>
          <ac:spMkLst>
            <pc:docMk/>
            <pc:sldMk cId="2480907086" sldId="274"/>
            <ac:spMk id="64" creationId="{2CD6F061-7C53-44F4-9794-953DB70A451B}"/>
          </ac:spMkLst>
        </pc:spChg>
        <pc:spChg chg="add del">
          <ac:chgData name="Miah, Ashfak" userId="f48f8345-8fb3-46f0-b034-f941e07d932e" providerId="ADAL" clId="{98B99DBF-1AF3-4EC5-B11B-33930AD1E932}" dt="2022-04-27T02:23:18.638" v="627" actId="26606"/>
          <ac:spMkLst>
            <pc:docMk/>
            <pc:sldMk cId="2480907086" sldId="274"/>
            <ac:spMk id="65" creationId="{CE1108CD-786E-4304-9504-9C5AD64829D2}"/>
          </ac:spMkLst>
        </pc:spChg>
        <pc:spChg chg="add del">
          <ac:chgData name="Miah, Ashfak" userId="f48f8345-8fb3-46f0-b034-f941e07d932e" providerId="ADAL" clId="{98B99DBF-1AF3-4EC5-B11B-33930AD1E932}" dt="2022-04-24T14:07:19.102" v="544" actId="26606"/>
          <ac:spMkLst>
            <pc:docMk/>
            <pc:sldMk cId="2480907086" sldId="274"/>
            <ac:spMk id="66" creationId="{337940BB-FBC4-492E-BD92-3B7B914D0EAE}"/>
          </ac:spMkLst>
        </pc:spChg>
        <pc:spChg chg="add del">
          <ac:chgData name="Miah, Ashfak" userId="f48f8345-8fb3-46f0-b034-f941e07d932e" providerId="ADAL" clId="{98B99DBF-1AF3-4EC5-B11B-33930AD1E932}" dt="2022-04-24T14:07:19.102" v="544" actId="26606"/>
          <ac:spMkLst>
            <pc:docMk/>
            <pc:sldMk cId="2480907086" sldId="274"/>
            <ac:spMk id="68" creationId="{3FCFB1DE-0B7E-48CC-BA90-B2AB0889F9D6}"/>
          </ac:spMkLst>
        </pc:spChg>
        <pc:spChg chg="add del">
          <ac:chgData name="Miah, Ashfak" userId="f48f8345-8fb3-46f0-b034-f941e07d932e" providerId="ADAL" clId="{98B99DBF-1AF3-4EC5-B11B-33930AD1E932}" dt="2022-04-27T02:23:18.638" v="627" actId="26606"/>
          <ac:spMkLst>
            <pc:docMk/>
            <pc:sldMk cId="2480907086" sldId="274"/>
            <ac:spMk id="70" creationId="{F0E59CC0-6B97-45C8-B9C9-571809735775}"/>
          </ac:spMkLst>
        </pc:spChg>
        <pc:spChg chg="add del">
          <ac:chgData name="Miah, Ashfak" userId="f48f8345-8fb3-46f0-b034-f941e07d932e" providerId="ADAL" clId="{98B99DBF-1AF3-4EC5-B11B-33930AD1E932}" dt="2022-04-27T02:23:18.638" v="627" actId="26606"/>
          <ac:spMkLst>
            <pc:docMk/>
            <pc:sldMk cId="2480907086" sldId="274"/>
            <ac:spMk id="71" creationId="{43B37D18-BEAF-412C-A222-4EFFE4048F89}"/>
          </ac:spMkLst>
        </pc:spChg>
        <pc:spChg chg="add del">
          <ac:chgData name="Miah, Ashfak" userId="f48f8345-8fb3-46f0-b034-f941e07d932e" providerId="ADAL" clId="{98B99DBF-1AF3-4EC5-B11B-33930AD1E932}" dt="2022-04-27T02:23:18.638" v="627" actId="26606"/>
          <ac:spMkLst>
            <pc:docMk/>
            <pc:sldMk cId="2480907086" sldId="274"/>
            <ac:spMk id="72" creationId="{323580FC-0222-47B3-BF9F-35BE99DCF01B}"/>
          </ac:spMkLst>
        </pc:spChg>
        <pc:spChg chg="add del">
          <ac:chgData name="Miah, Ashfak" userId="f48f8345-8fb3-46f0-b034-f941e07d932e" providerId="ADAL" clId="{98B99DBF-1AF3-4EC5-B11B-33930AD1E932}" dt="2022-04-27T02:23:18.638" v="627" actId="26606"/>
          <ac:spMkLst>
            <pc:docMk/>
            <pc:sldMk cId="2480907086" sldId="274"/>
            <ac:spMk id="73" creationId="{2929DB54-1BF0-4191-88B1-ADEBA6E9A757}"/>
          </ac:spMkLst>
        </pc:spChg>
        <pc:spChg chg="add del">
          <ac:chgData name="Miah, Ashfak" userId="f48f8345-8fb3-46f0-b034-f941e07d932e" providerId="ADAL" clId="{98B99DBF-1AF3-4EC5-B11B-33930AD1E932}" dt="2022-04-27T02:23:18.638" v="627" actId="26606"/>
          <ac:spMkLst>
            <pc:docMk/>
            <pc:sldMk cId="2480907086" sldId="274"/>
            <ac:spMk id="74" creationId="{2CF7CF5F-D747-47B3-80B1-8392750446C6}"/>
          </ac:spMkLst>
        </pc:spChg>
        <pc:spChg chg="add del">
          <ac:chgData name="Miah, Ashfak" userId="f48f8345-8fb3-46f0-b034-f941e07d932e" providerId="ADAL" clId="{98B99DBF-1AF3-4EC5-B11B-33930AD1E932}" dt="2022-04-27T02:23:18.638" v="627" actId="26606"/>
          <ac:spMkLst>
            <pc:docMk/>
            <pc:sldMk cId="2480907086" sldId="274"/>
            <ac:spMk id="75" creationId="{6E28FA02-41B9-466D-B728-320B55FB0930}"/>
          </ac:spMkLst>
        </pc:spChg>
        <pc:spChg chg="add del">
          <ac:chgData name="Miah, Ashfak" userId="f48f8345-8fb3-46f0-b034-f941e07d932e" providerId="ADAL" clId="{98B99DBF-1AF3-4EC5-B11B-33930AD1E932}" dt="2022-04-27T02:23:18.638" v="627" actId="26606"/>
          <ac:spMkLst>
            <pc:docMk/>
            <pc:sldMk cId="2480907086" sldId="274"/>
            <ac:spMk id="76" creationId="{5EDBD133-1D28-4791-BB6D-80A16376D2BD}"/>
          </ac:spMkLst>
        </pc:spChg>
        <pc:spChg chg="add del">
          <ac:chgData name="Miah, Ashfak" userId="f48f8345-8fb3-46f0-b034-f941e07d932e" providerId="ADAL" clId="{98B99DBF-1AF3-4EC5-B11B-33930AD1E932}" dt="2022-04-27T03:14:58.020" v="935"/>
          <ac:spMkLst>
            <pc:docMk/>
            <pc:sldMk cId="2480907086" sldId="274"/>
            <ac:spMk id="81" creationId="{73C994B4-9721-4148-9EEC-6793CECDE8DD}"/>
          </ac:spMkLst>
        </pc:spChg>
        <pc:spChg chg="add del">
          <ac:chgData name="Miah, Ashfak" userId="f48f8345-8fb3-46f0-b034-f941e07d932e" providerId="ADAL" clId="{98B99DBF-1AF3-4EC5-B11B-33930AD1E932}" dt="2022-04-27T03:14:58.020" v="935"/>
          <ac:spMkLst>
            <pc:docMk/>
            <pc:sldMk cId="2480907086" sldId="274"/>
            <ac:spMk id="83" creationId="{F9D95E49-763A-4886-B038-82F734740554}"/>
          </ac:spMkLst>
        </pc:spChg>
        <pc:spChg chg="add del">
          <ac:chgData name="Miah, Ashfak" userId="f48f8345-8fb3-46f0-b034-f941e07d932e" providerId="ADAL" clId="{98B99DBF-1AF3-4EC5-B11B-33930AD1E932}" dt="2022-04-27T03:14:58.020" v="935"/>
          <ac:spMkLst>
            <pc:docMk/>
            <pc:sldMk cId="2480907086" sldId="274"/>
            <ac:spMk id="85" creationId="{B28EC6A1-D299-4AFF-AD16-9ADC9A31F2F1}"/>
          </ac:spMkLst>
        </pc:spChg>
        <pc:spChg chg="add del">
          <ac:chgData name="Miah, Ashfak" userId="f48f8345-8fb3-46f0-b034-f941e07d932e" providerId="ADAL" clId="{98B99DBF-1AF3-4EC5-B11B-33930AD1E932}" dt="2022-04-27T03:14:58.020" v="935"/>
          <ac:spMkLst>
            <pc:docMk/>
            <pc:sldMk cId="2480907086" sldId="274"/>
            <ac:spMk id="87" creationId="{285EE6CD-C61E-4F22-9787-1ADF1D3EB25E}"/>
          </ac:spMkLst>
        </pc:spChg>
        <pc:grpChg chg="add del">
          <ac:chgData name="Miah, Ashfak" userId="f48f8345-8fb3-46f0-b034-f941e07d932e" providerId="ADAL" clId="{98B99DBF-1AF3-4EC5-B11B-33930AD1E932}" dt="2022-04-18T13:29:32.066" v="63" actId="26606"/>
          <ac:grpSpMkLst>
            <pc:docMk/>
            <pc:sldMk cId="2480907086" sldId="274"/>
            <ac:grpSpMk id="31" creationId="{8734DDD3-F723-4DD3-8ABE-EC0B2AC87D74}"/>
          </ac:grpSpMkLst>
        </pc:grpChg>
        <pc:grpChg chg="add del">
          <ac:chgData name="Miah, Ashfak" userId="f48f8345-8fb3-46f0-b034-f941e07d932e" providerId="ADAL" clId="{98B99DBF-1AF3-4EC5-B11B-33930AD1E932}" dt="2022-04-18T13:30:00.202" v="65" actId="26606"/>
          <ac:grpSpMkLst>
            <pc:docMk/>
            <pc:sldMk cId="2480907086" sldId="274"/>
            <ac:grpSpMk id="38" creationId="{31460D47-75CD-497D-BC88-FA41997D2E49}"/>
          </ac:grpSpMkLst>
        </pc:grpChg>
        <pc:picChg chg="add mod">
          <ac:chgData name="Miah, Ashfak" userId="f48f8345-8fb3-46f0-b034-f941e07d932e" providerId="ADAL" clId="{98B99DBF-1AF3-4EC5-B11B-33930AD1E932}" dt="2022-04-27T02:24:16.886" v="644" actId="1076"/>
          <ac:picMkLst>
            <pc:docMk/>
            <pc:sldMk cId="2480907086" sldId="274"/>
            <ac:picMk id="12" creationId="{40765FAF-9FB2-488F-969D-36B8710BE65F}"/>
          </ac:picMkLst>
        </pc:picChg>
        <pc:picChg chg="add del">
          <ac:chgData name="Miah, Ashfak" userId="f48f8345-8fb3-46f0-b034-f941e07d932e" providerId="ADAL" clId="{98B99DBF-1AF3-4EC5-B11B-33930AD1E932}" dt="2022-04-24T14:07:00.911" v="540" actId="26606"/>
          <ac:picMkLst>
            <pc:docMk/>
            <pc:sldMk cId="2480907086" sldId="274"/>
            <ac:picMk id="52" creationId="{D0C7DE66-E4A8-3017-27D3-15C927262D5E}"/>
          </ac:picMkLst>
        </pc:picChg>
        <pc:picChg chg="add del">
          <ac:chgData name="Miah, Ashfak" userId="f48f8345-8fb3-46f0-b034-f941e07d932e" providerId="ADAL" clId="{98B99DBF-1AF3-4EC5-B11B-33930AD1E932}" dt="2022-04-24T14:07:19.102" v="544" actId="26606"/>
          <ac:picMkLst>
            <pc:docMk/>
            <pc:sldMk cId="2480907086" sldId="274"/>
            <ac:picMk id="67" creationId="{EDA60250-DBAC-50C0-7DA2-6EA8FE5199E2}"/>
          </ac:picMkLst>
        </pc:picChg>
        <pc:cxnChg chg="add del">
          <ac:chgData name="Miah, Ashfak" userId="f48f8345-8fb3-46f0-b034-f941e07d932e" providerId="ADAL" clId="{98B99DBF-1AF3-4EC5-B11B-33930AD1E932}" dt="2022-04-18T13:29:20.679" v="61" actId="26606"/>
          <ac:cxnSpMkLst>
            <pc:docMk/>
            <pc:sldMk cId="2480907086" sldId="274"/>
            <ac:cxnSpMk id="27" creationId="{F7C8EA93-3210-4C62-99E9-153C275E3A87}"/>
          </ac:cxnSpMkLst>
        </pc:cxnChg>
        <pc:cxnChg chg="add del">
          <ac:chgData name="Miah, Ashfak" userId="f48f8345-8fb3-46f0-b034-f941e07d932e" providerId="ADAL" clId="{98B99DBF-1AF3-4EC5-B11B-33930AD1E932}" dt="2022-04-24T14:07:19.119" v="545" actId="26606"/>
          <ac:cxnSpMkLst>
            <pc:docMk/>
            <pc:sldMk cId="2480907086" sldId="274"/>
            <ac:cxnSpMk id="45" creationId="{911DBBF1-3229-4BD9-B3D1-B4CA571E7431}"/>
          </ac:cxnSpMkLst>
        </pc:cxnChg>
        <pc:cxnChg chg="add del">
          <ac:chgData name="Miah, Ashfak" userId="f48f8345-8fb3-46f0-b034-f941e07d932e" providerId="ADAL" clId="{98B99DBF-1AF3-4EC5-B11B-33930AD1E932}" dt="2022-04-24T14:07:19.119" v="545" actId="26606"/>
          <ac:cxnSpMkLst>
            <pc:docMk/>
            <pc:sldMk cId="2480907086" sldId="274"/>
            <ac:cxnSpMk id="47" creationId="{42CDBECE-872A-4C73-9DC1-BB4E805E2CF5}"/>
          </ac:cxnSpMkLst>
        </pc:cxnChg>
        <pc:cxnChg chg="add del">
          <ac:chgData name="Miah, Ashfak" userId="f48f8345-8fb3-46f0-b034-f941e07d932e" providerId="ADAL" clId="{98B99DBF-1AF3-4EC5-B11B-33930AD1E932}" dt="2022-04-24T14:07:19.119" v="545" actId="26606"/>
          <ac:cxnSpMkLst>
            <pc:docMk/>
            <pc:sldMk cId="2480907086" sldId="274"/>
            <ac:cxnSpMk id="48" creationId="{F5CD5A0B-CDD7-427C-AA42-2EECFDFA1811}"/>
          </ac:cxnSpMkLst>
        </pc:cxnChg>
        <pc:cxnChg chg="add del">
          <ac:chgData name="Miah, Ashfak" userId="f48f8345-8fb3-46f0-b034-f941e07d932e" providerId="ADAL" clId="{98B99DBF-1AF3-4EC5-B11B-33930AD1E932}" dt="2022-04-27T03:14:58.020" v="935"/>
          <ac:cxnSpMkLst>
            <pc:docMk/>
            <pc:sldMk cId="2480907086" sldId="274"/>
            <ac:cxnSpMk id="89" creationId="{5D28AB17-F6FA-4C53-B3E3-D0A39D4A33C0}"/>
          </ac:cxnSpMkLst>
        </pc:cxnChg>
        <pc:cxnChg chg="add del">
          <ac:chgData name="Miah, Ashfak" userId="f48f8345-8fb3-46f0-b034-f941e07d932e" providerId="ADAL" clId="{98B99DBF-1AF3-4EC5-B11B-33930AD1E932}" dt="2022-04-27T03:14:58.020" v="935"/>
          <ac:cxnSpMkLst>
            <pc:docMk/>
            <pc:sldMk cId="2480907086" sldId="274"/>
            <ac:cxnSpMk id="91" creationId="{3EFADC67-92A1-44FB-8691-D8CD71A21EFA}"/>
          </ac:cxnSpMkLst>
        </pc:cxnChg>
      </pc:sldChg>
      <pc:sldChg chg="addSp delSp modSp new mod modTransition setBg delDesignElem">
        <pc:chgData name="Miah, Ashfak" userId="f48f8345-8fb3-46f0-b034-f941e07d932e" providerId="ADAL" clId="{98B99DBF-1AF3-4EC5-B11B-33930AD1E932}" dt="2022-04-28T01:43:25.221" v="1659"/>
        <pc:sldMkLst>
          <pc:docMk/>
          <pc:sldMk cId="3280511349" sldId="275"/>
        </pc:sldMkLst>
        <pc:spChg chg="mod">
          <ac:chgData name="Miah, Ashfak" userId="f48f8345-8fb3-46f0-b034-f941e07d932e" providerId="ADAL" clId="{98B99DBF-1AF3-4EC5-B11B-33930AD1E932}" dt="2022-04-28T01:40:13.096" v="1650" actId="20577"/>
          <ac:spMkLst>
            <pc:docMk/>
            <pc:sldMk cId="3280511349" sldId="275"/>
            <ac:spMk id="2" creationId="{211EC3E5-3A26-4030-851A-F5A758204C3A}"/>
          </ac:spMkLst>
        </pc:spChg>
        <pc:spChg chg="mod">
          <ac:chgData name="Miah, Ashfak" userId="f48f8345-8fb3-46f0-b034-f941e07d932e" providerId="ADAL" clId="{98B99DBF-1AF3-4EC5-B11B-33930AD1E932}" dt="2022-04-28T01:43:25.221" v="1659"/>
          <ac:spMkLst>
            <pc:docMk/>
            <pc:sldMk cId="3280511349" sldId="275"/>
            <ac:spMk id="3" creationId="{E88EBCBE-DB7E-40CE-BE95-4BDC57F7EF53}"/>
          </ac:spMkLst>
        </pc:spChg>
        <pc:spChg chg="add del">
          <ac:chgData name="Miah, Ashfak" userId="f48f8345-8fb3-46f0-b034-f941e07d932e" providerId="ADAL" clId="{98B99DBF-1AF3-4EC5-B11B-33930AD1E932}" dt="2022-04-27T23:13:43.499" v="1218" actId="26606"/>
          <ac:spMkLst>
            <pc:docMk/>
            <pc:sldMk cId="3280511349" sldId="275"/>
            <ac:spMk id="6" creationId="{86C7B4A1-154A-4DF0-AC46-F88D75A2E0FD}"/>
          </ac:spMkLst>
        </pc:spChg>
        <pc:spChg chg="add del">
          <ac:chgData name="Miah, Ashfak" userId="f48f8345-8fb3-46f0-b034-f941e07d932e" providerId="ADAL" clId="{98B99DBF-1AF3-4EC5-B11B-33930AD1E932}" dt="2022-04-27T23:13:50.320" v="1220" actId="26606"/>
          <ac:spMkLst>
            <pc:docMk/>
            <pc:sldMk cId="3280511349" sldId="275"/>
            <ac:spMk id="8" creationId="{3CD9DF72-87A3-404E-A828-84CBF11A8303}"/>
          </ac:spMkLst>
        </pc:spChg>
        <pc:spChg chg="add del">
          <ac:chgData name="Miah, Ashfak" userId="f48f8345-8fb3-46f0-b034-f941e07d932e" providerId="ADAL" clId="{98B99DBF-1AF3-4EC5-B11B-33930AD1E932}" dt="2022-04-18T14:07:34.487" v="182" actId="26606"/>
          <ac:spMkLst>
            <pc:docMk/>
            <pc:sldMk cId="3280511349" sldId="275"/>
            <ac:spMk id="9" creationId="{8FC9BE17-9A7B-462D-AE50-3D8777387304}"/>
          </ac:spMkLst>
        </pc:spChg>
        <pc:spChg chg="add del">
          <ac:chgData name="Miah, Ashfak" userId="f48f8345-8fb3-46f0-b034-f941e07d932e" providerId="ADAL" clId="{98B99DBF-1AF3-4EC5-B11B-33930AD1E932}" dt="2022-04-18T14:07:34.487" v="182" actId="26606"/>
          <ac:spMkLst>
            <pc:docMk/>
            <pc:sldMk cId="3280511349" sldId="275"/>
            <ac:spMk id="11" creationId="{3EBE8569-6AEC-4B8C-8D53-2DE337CDBA65}"/>
          </ac:spMkLst>
        </pc:spChg>
        <pc:spChg chg="add del">
          <ac:chgData name="Miah, Ashfak" userId="f48f8345-8fb3-46f0-b034-f941e07d932e" providerId="ADAL" clId="{98B99DBF-1AF3-4EC5-B11B-33930AD1E932}" dt="2022-04-27T23:46:38.290" v="1425"/>
          <ac:spMkLst>
            <pc:docMk/>
            <pc:sldMk cId="3280511349" sldId="275"/>
            <ac:spMk id="12" creationId="{F13C74B1-5B17-4795-BED0-7140497B445A}"/>
          </ac:spMkLst>
        </pc:spChg>
        <pc:spChg chg="add del">
          <ac:chgData name="Miah, Ashfak" userId="f48f8345-8fb3-46f0-b034-f941e07d932e" providerId="ADAL" clId="{98B99DBF-1AF3-4EC5-B11B-33930AD1E932}" dt="2022-04-18T14:07:34.487" v="182" actId="26606"/>
          <ac:spMkLst>
            <pc:docMk/>
            <pc:sldMk cId="3280511349" sldId="275"/>
            <ac:spMk id="13" creationId="{55D4142C-5077-457F-A6AD-3FECFDB39685}"/>
          </ac:spMkLst>
        </pc:spChg>
        <pc:spChg chg="add del">
          <ac:chgData name="Miah, Ashfak" userId="f48f8345-8fb3-46f0-b034-f941e07d932e" providerId="ADAL" clId="{98B99DBF-1AF3-4EC5-B11B-33930AD1E932}" dt="2022-04-27T23:46:38.290" v="1425"/>
          <ac:spMkLst>
            <pc:docMk/>
            <pc:sldMk cId="3280511349" sldId="275"/>
            <ac:spMk id="14" creationId="{D4974D33-8DC5-464E-8C6D-BE58F0669C17}"/>
          </ac:spMkLst>
        </pc:spChg>
        <pc:spChg chg="add del">
          <ac:chgData name="Miah, Ashfak" userId="f48f8345-8fb3-46f0-b034-f941e07d932e" providerId="ADAL" clId="{98B99DBF-1AF3-4EC5-B11B-33930AD1E932}" dt="2022-04-18T14:07:34.487" v="182" actId="26606"/>
          <ac:spMkLst>
            <pc:docMk/>
            <pc:sldMk cId="3280511349" sldId="275"/>
            <ac:spMk id="15" creationId="{7A5F0580-5EE9-419F-96EE-B6529EF6E7D0}"/>
          </ac:spMkLst>
        </pc:spChg>
        <pc:spChg chg="add del">
          <ac:chgData name="Miah, Ashfak" userId="f48f8345-8fb3-46f0-b034-f941e07d932e" providerId="ADAL" clId="{98B99DBF-1AF3-4EC5-B11B-33930AD1E932}" dt="2022-04-18T14:07:34.482" v="181" actId="26606"/>
          <ac:spMkLst>
            <pc:docMk/>
            <pc:sldMk cId="3280511349" sldId="275"/>
            <ac:spMk id="20" creationId="{DBC6133C-0615-4CE4-9132-37E609A9BDFA}"/>
          </ac:spMkLst>
        </pc:spChg>
        <pc:spChg chg="add del">
          <ac:chgData name="Miah, Ashfak" userId="f48f8345-8fb3-46f0-b034-f941e07d932e" providerId="ADAL" clId="{98B99DBF-1AF3-4EC5-B11B-33930AD1E932}" dt="2022-04-18T14:07:34.482" v="181" actId="26606"/>
          <ac:spMkLst>
            <pc:docMk/>
            <pc:sldMk cId="3280511349" sldId="275"/>
            <ac:spMk id="22" creationId="{169CC832-2974-4E8D-90ED-3E2941BA7336}"/>
          </ac:spMkLst>
        </pc:spChg>
        <pc:spChg chg="add del">
          <ac:chgData name="Miah, Ashfak" userId="f48f8345-8fb3-46f0-b034-f941e07d932e" providerId="ADAL" clId="{98B99DBF-1AF3-4EC5-B11B-33930AD1E932}" dt="2022-04-18T14:07:34.482" v="181" actId="26606"/>
          <ac:spMkLst>
            <pc:docMk/>
            <pc:sldMk cId="3280511349" sldId="275"/>
            <ac:spMk id="24" creationId="{55222F96-971A-4F90-B841-6BAB416C7AC1}"/>
          </ac:spMkLst>
        </pc:spChg>
        <pc:spChg chg="add del">
          <ac:chgData name="Miah, Ashfak" userId="f48f8345-8fb3-46f0-b034-f941e07d932e" providerId="ADAL" clId="{98B99DBF-1AF3-4EC5-B11B-33930AD1E932}" dt="2022-04-18T14:07:34.482" v="181" actId="26606"/>
          <ac:spMkLst>
            <pc:docMk/>
            <pc:sldMk cId="3280511349" sldId="275"/>
            <ac:spMk id="26" creationId="{08980754-6F4B-43C9-B9BE-127B6BED6586}"/>
          </ac:spMkLst>
        </pc:spChg>
        <pc:spChg chg="add del">
          <ac:chgData name="Miah, Ashfak" userId="f48f8345-8fb3-46f0-b034-f941e07d932e" providerId="ADAL" clId="{98B99DBF-1AF3-4EC5-B11B-33930AD1E932}" dt="2022-04-18T14:07:34.482" v="181" actId="26606"/>
          <ac:spMkLst>
            <pc:docMk/>
            <pc:sldMk cId="3280511349" sldId="275"/>
            <ac:spMk id="28" creationId="{2C1BBA94-3F40-40AA-8BB9-E69E25E537C1}"/>
          </ac:spMkLst>
        </pc:spChg>
        <pc:spChg chg="add del">
          <ac:chgData name="Miah, Ashfak" userId="f48f8345-8fb3-46f0-b034-f941e07d932e" providerId="ADAL" clId="{98B99DBF-1AF3-4EC5-B11B-33930AD1E932}" dt="2022-04-27T03:14:58.020" v="935"/>
          <ac:spMkLst>
            <pc:docMk/>
            <pc:sldMk cId="3280511349" sldId="275"/>
            <ac:spMk id="30" creationId="{86C7B4A1-154A-4DF0-AC46-F88D75A2E0FD}"/>
          </ac:spMkLst>
        </pc:spChg>
        <pc:picChg chg="add mod ord">
          <ac:chgData name="Miah, Ashfak" userId="f48f8345-8fb3-46f0-b034-f941e07d932e" providerId="ADAL" clId="{98B99DBF-1AF3-4EC5-B11B-33930AD1E932}" dt="2022-04-27T23:13:50.320" v="1221" actId="26606"/>
          <ac:picMkLst>
            <pc:docMk/>
            <pc:sldMk cId="3280511349" sldId="275"/>
            <ac:picMk id="4" creationId="{D9394784-F6D3-4520-B7C3-62D701AB2D78}"/>
          </ac:picMkLst>
        </pc:picChg>
        <pc:cxnChg chg="add del">
          <ac:chgData name="Miah, Ashfak" userId="f48f8345-8fb3-46f0-b034-f941e07d932e" providerId="ADAL" clId="{98B99DBF-1AF3-4EC5-B11B-33930AD1E932}" dt="2022-04-27T23:13:50.320" v="1220" actId="26606"/>
          <ac:cxnSpMkLst>
            <pc:docMk/>
            <pc:sldMk cId="3280511349" sldId="275"/>
            <ac:cxnSpMk id="10" creationId="{20E3A342-4D61-4E3F-AF90-1AB42AEB96CC}"/>
          </ac:cxnSpMkLst>
        </pc:cxnChg>
      </pc:sldChg>
      <pc:sldChg chg="del">
        <pc:chgData name="Miah, Ashfak" userId="f48f8345-8fb3-46f0-b034-f941e07d932e" providerId="ADAL" clId="{98B99DBF-1AF3-4EC5-B11B-33930AD1E932}" dt="2022-04-18T13:21:33.871" v="2" actId="47"/>
        <pc:sldMkLst>
          <pc:docMk/>
          <pc:sldMk cId="3747067871" sldId="275"/>
        </pc:sldMkLst>
      </pc:sldChg>
      <pc:sldChg chg="addSp delSp modSp new mod modTransition setBg setClrOvrMap delDesignElem">
        <pc:chgData name="Miah, Ashfak" userId="f48f8345-8fb3-46f0-b034-f941e07d932e" providerId="ADAL" clId="{98B99DBF-1AF3-4EC5-B11B-33930AD1E932}" dt="2022-04-28T01:48:12.842" v="1679" actId="1076"/>
        <pc:sldMkLst>
          <pc:docMk/>
          <pc:sldMk cId="1881868681" sldId="276"/>
        </pc:sldMkLst>
        <pc:spChg chg="mod">
          <ac:chgData name="Miah, Ashfak" userId="f48f8345-8fb3-46f0-b034-f941e07d932e" providerId="ADAL" clId="{98B99DBF-1AF3-4EC5-B11B-33930AD1E932}" dt="2022-04-28T01:48:07.923" v="1678" actId="122"/>
          <ac:spMkLst>
            <pc:docMk/>
            <pc:sldMk cId="1881868681" sldId="276"/>
            <ac:spMk id="2" creationId="{574FE359-2443-412E-A0CB-3EAC7B0B5386}"/>
          </ac:spMkLst>
        </pc:spChg>
        <pc:spChg chg="mod">
          <ac:chgData name="Miah, Ashfak" userId="f48f8345-8fb3-46f0-b034-f941e07d932e" providerId="ADAL" clId="{98B99DBF-1AF3-4EC5-B11B-33930AD1E932}" dt="2022-04-28T01:48:12.842" v="1679" actId="1076"/>
          <ac:spMkLst>
            <pc:docMk/>
            <pc:sldMk cId="1881868681" sldId="276"/>
            <ac:spMk id="3" creationId="{533458EC-C8B5-4F4C-A69A-334EEAFE0A5C}"/>
          </ac:spMkLst>
        </pc:spChg>
        <pc:spChg chg="add del">
          <ac:chgData name="Miah, Ashfak" userId="f48f8345-8fb3-46f0-b034-f941e07d932e" providerId="ADAL" clId="{98B99DBF-1AF3-4EC5-B11B-33930AD1E932}" dt="2022-04-18T13:28:10.670" v="48" actId="26606"/>
          <ac:spMkLst>
            <pc:docMk/>
            <pc:sldMk cId="1881868681" sldId="276"/>
            <ac:spMk id="9" creationId="{86C7B4A1-154A-4DF0-AC46-F88D75A2E0FD}"/>
          </ac:spMkLst>
        </pc:spChg>
        <pc:spChg chg="add del">
          <ac:chgData name="Miah, Ashfak" userId="f48f8345-8fb3-46f0-b034-f941e07d932e" providerId="ADAL" clId="{98B99DBF-1AF3-4EC5-B11B-33930AD1E932}" dt="2022-04-18T13:28:12.651" v="50" actId="26606"/>
          <ac:spMkLst>
            <pc:docMk/>
            <pc:sldMk cId="1881868681" sldId="276"/>
            <ac:spMk id="12" creationId="{3CD9DF72-87A3-404E-A828-84CBF11A8303}"/>
          </ac:spMkLst>
        </pc:spChg>
        <pc:spChg chg="add del">
          <ac:chgData name="Miah, Ashfak" userId="f48f8345-8fb3-46f0-b034-f941e07d932e" providerId="ADAL" clId="{98B99DBF-1AF3-4EC5-B11B-33930AD1E932}" dt="2022-04-27T03:14:58.020" v="935"/>
          <ac:spMkLst>
            <pc:docMk/>
            <pc:sldMk cId="1881868681" sldId="276"/>
            <ac:spMk id="13" creationId="{55222F96-971A-4F90-B841-6BAB416C7AC1}"/>
          </ac:spMkLst>
        </pc:spChg>
        <pc:spChg chg="add del">
          <ac:chgData name="Miah, Ashfak" userId="f48f8345-8fb3-46f0-b034-f941e07d932e" providerId="ADAL" clId="{98B99DBF-1AF3-4EC5-B11B-33930AD1E932}" dt="2022-04-18T13:28:13.852" v="52" actId="26606"/>
          <ac:spMkLst>
            <pc:docMk/>
            <pc:sldMk cId="1881868681" sldId="276"/>
            <ac:spMk id="14" creationId="{5E8D2E83-FB3A-40E7-A9E5-7AB389D612B4}"/>
          </ac:spMkLst>
        </pc:spChg>
        <pc:spChg chg="add del">
          <ac:chgData name="Miah, Ashfak" userId="f48f8345-8fb3-46f0-b034-f941e07d932e" providerId="ADAL" clId="{98B99DBF-1AF3-4EC5-B11B-33930AD1E932}" dt="2022-04-27T03:14:58.020" v="935"/>
          <ac:spMkLst>
            <pc:docMk/>
            <pc:sldMk cId="1881868681" sldId="276"/>
            <ac:spMk id="15" creationId="{08980754-6F4B-43C9-B9BE-127B6BED6586}"/>
          </ac:spMkLst>
        </pc:spChg>
        <pc:spChg chg="add del">
          <ac:chgData name="Miah, Ashfak" userId="f48f8345-8fb3-46f0-b034-f941e07d932e" providerId="ADAL" clId="{98B99DBF-1AF3-4EC5-B11B-33930AD1E932}" dt="2022-04-18T13:28:24.720" v="54" actId="26606"/>
          <ac:spMkLst>
            <pc:docMk/>
            <pc:sldMk cId="1881868681" sldId="276"/>
            <ac:spMk id="16" creationId="{04812C46-200A-4DEB-A05E-3ED6C68C2387}"/>
          </ac:spMkLst>
        </pc:spChg>
        <pc:spChg chg="add del">
          <ac:chgData name="Miah, Ashfak" userId="f48f8345-8fb3-46f0-b034-f941e07d932e" providerId="ADAL" clId="{98B99DBF-1AF3-4EC5-B11B-33930AD1E932}" dt="2022-04-18T13:28:24.720" v="54" actId="26606"/>
          <ac:spMkLst>
            <pc:docMk/>
            <pc:sldMk cId="1881868681" sldId="276"/>
            <ac:spMk id="17" creationId="{D1EA859B-E555-4109-94F3-6700E046E008}"/>
          </ac:spMkLst>
        </pc:spChg>
        <pc:spChg chg="add del">
          <ac:chgData name="Miah, Ashfak" userId="f48f8345-8fb3-46f0-b034-f941e07d932e" providerId="ADAL" clId="{98B99DBF-1AF3-4EC5-B11B-33930AD1E932}" dt="2022-04-27T03:14:58.020" v="935"/>
          <ac:spMkLst>
            <pc:docMk/>
            <pc:sldMk cId="1881868681" sldId="276"/>
            <ac:spMk id="19" creationId="{DBC6133C-0615-4CE4-9132-37E609A9BDFA}"/>
          </ac:spMkLst>
        </pc:spChg>
        <pc:spChg chg="add del">
          <ac:chgData name="Miah, Ashfak" userId="f48f8345-8fb3-46f0-b034-f941e07d932e" providerId="ADAL" clId="{98B99DBF-1AF3-4EC5-B11B-33930AD1E932}" dt="2022-04-27T03:14:58.020" v="935"/>
          <ac:spMkLst>
            <pc:docMk/>
            <pc:sldMk cId="1881868681" sldId="276"/>
            <ac:spMk id="20" creationId="{169CC832-2974-4E8D-90ED-3E2941BA7336}"/>
          </ac:spMkLst>
        </pc:spChg>
        <pc:spChg chg="add del">
          <ac:chgData name="Miah, Ashfak" userId="f48f8345-8fb3-46f0-b034-f941e07d932e" providerId="ADAL" clId="{98B99DBF-1AF3-4EC5-B11B-33930AD1E932}" dt="2022-04-27T03:14:58.020" v="935"/>
          <ac:spMkLst>
            <pc:docMk/>
            <pc:sldMk cId="1881868681" sldId="276"/>
            <ac:spMk id="21" creationId="{2C1BBA94-3F40-40AA-8BB9-E69E25E537C1}"/>
          </ac:spMkLst>
        </pc:spChg>
        <pc:picChg chg="add mod ord">
          <ac:chgData name="Miah, Ashfak" userId="f48f8345-8fb3-46f0-b034-f941e07d932e" providerId="ADAL" clId="{98B99DBF-1AF3-4EC5-B11B-33930AD1E932}" dt="2022-04-18T13:28:24.735" v="55" actId="26606"/>
          <ac:picMkLst>
            <pc:docMk/>
            <pc:sldMk cId="1881868681" sldId="276"/>
            <ac:picMk id="4" creationId="{2F066910-1629-40AA-A603-6A78E72C443A}"/>
          </ac:picMkLst>
        </pc:picChg>
        <pc:cxnChg chg="add del">
          <ac:chgData name="Miah, Ashfak" userId="f48f8345-8fb3-46f0-b034-f941e07d932e" providerId="ADAL" clId="{98B99DBF-1AF3-4EC5-B11B-33930AD1E932}" dt="2022-04-18T13:28:12.651" v="50" actId="26606"/>
          <ac:cxnSpMkLst>
            <pc:docMk/>
            <pc:sldMk cId="1881868681" sldId="276"/>
            <ac:cxnSpMk id="11" creationId="{20E3A342-4D61-4E3F-AF90-1AB42AEB96CC}"/>
          </ac:cxnSpMkLst>
        </pc:cxnChg>
      </pc:sldChg>
      <pc:sldChg chg="addSp delSp modSp add mod ord modTransition setBg delDesignElem">
        <pc:chgData name="Miah, Ashfak" userId="f48f8345-8fb3-46f0-b034-f941e07d932e" providerId="ADAL" clId="{98B99DBF-1AF3-4EC5-B11B-33930AD1E932}" dt="2022-04-27T03:14:58.020" v="935"/>
        <pc:sldMkLst>
          <pc:docMk/>
          <pc:sldMk cId="3236944527" sldId="277"/>
        </pc:sldMkLst>
        <pc:spChg chg="mod">
          <ac:chgData name="Miah, Ashfak" userId="f48f8345-8fb3-46f0-b034-f941e07d932e" providerId="ADAL" clId="{98B99DBF-1AF3-4EC5-B11B-33930AD1E932}" dt="2022-04-18T14:15:30.836" v="219" actId="26606"/>
          <ac:spMkLst>
            <pc:docMk/>
            <pc:sldMk cId="3236944527" sldId="277"/>
            <ac:spMk id="2" creationId="{423EC2DD-3D7B-8C48-B4F2-EC69F688136B}"/>
          </ac:spMkLst>
        </pc:spChg>
        <pc:spChg chg="add del">
          <ac:chgData name="Miah, Ashfak" userId="f48f8345-8fb3-46f0-b034-f941e07d932e" providerId="ADAL" clId="{98B99DBF-1AF3-4EC5-B11B-33930AD1E932}" dt="2022-04-27T03:14:58.020" v="935"/>
          <ac:spMkLst>
            <pc:docMk/>
            <pc:sldMk cId="3236944527" sldId="277"/>
            <ac:spMk id="27" creationId="{0E91F5CA-B392-444C-88E3-BF5BAAEBDEB0}"/>
          </ac:spMkLst>
        </pc:spChg>
        <pc:spChg chg="add del">
          <ac:chgData name="Miah, Ashfak" userId="f48f8345-8fb3-46f0-b034-f941e07d932e" providerId="ADAL" clId="{98B99DBF-1AF3-4EC5-B11B-33930AD1E932}" dt="2022-04-27T03:14:58.020" v="935"/>
          <ac:spMkLst>
            <pc:docMk/>
            <pc:sldMk cId="3236944527" sldId="277"/>
            <ac:spMk id="29" creationId="{DFCA2118-59A2-4310-A4B2-F2CBA821E842}"/>
          </ac:spMkLst>
        </pc:spChg>
        <pc:picChg chg="mod ord">
          <ac:chgData name="Miah, Ashfak" userId="f48f8345-8fb3-46f0-b034-f941e07d932e" providerId="ADAL" clId="{98B99DBF-1AF3-4EC5-B11B-33930AD1E932}" dt="2022-04-23T10:03:47.201" v="377" actId="1036"/>
          <ac:picMkLst>
            <pc:docMk/>
            <pc:sldMk cId="3236944527" sldId="277"/>
            <ac:picMk id="22" creationId="{996AF945-B0E8-874D-B4CE-797A6ED279C6}"/>
          </ac:picMkLst>
        </pc:picChg>
      </pc:sldChg>
      <pc:sldChg chg="addSp delSp modSp add mod ord modTransition setBg setClrOvrMap delDesignElem">
        <pc:chgData name="Miah, Ashfak" userId="f48f8345-8fb3-46f0-b034-f941e07d932e" providerId="ADAL" clId="{98B99DBF-1AF3-4EC5-B11B-33930AD1E932}" dt="2022-04-28T01:06:08.654" v="1576" actId="14100"/>
        <pc:sldMkLst>
          <pc:docMk/>
          <pc:sldMk cId="2225990098" sldId="278"/>
        </pc:sldMkLst>
        <pc:spChg chg="mod">
          <ac:chgData name="Miah, Ashfak" userId="f48f8345-8fb3-46f0-b034-f941e07d932e" providerId="ADAL" clId="{98B99DBF-1AF3-4EC5-B11B-33930AD1E932}" dt="2022-04-27T23:42:13.429" v="1374" actId="1076"/>
          <ac:spMkLst>
            <pc:docMk/>
            <pc:sldMk cId="2225990098" sldId="278"/>
            <ac:spMk id="2" creationId="{9F6E08FF-92DE-DB48-825B-32ED7ACDAC2F}"/>
          </ac:spMkLst>
        </pc:spChg>
        <pc:spChg chg="mod">
          <ac:chgData name="Miah, Ashfak" userId="f48f8345-8fb3-46f0-b034-f941e07d932e" providerId="ADAL" clId="{98B99DBF-1AF3-4EC5-B11B-33930AD1E932}" dt="2022-04-28T01:06:08.654" v="1576" actId="14100"/>
          <ac:spMkLst>
            <pc:docMk/>
            <pc:sldMk cId="2225990098" sldId="278"/>
            <ac:spMk id="4" creationId="{093041D1-8B6C-FA48-93A0-A75950320944}"/>
          </ac:spMkLst>
        </pc:spChg>
        <pc:spChg chg="add del">
          <ac:chgData name="Miah, Ashfak" userId="f48f8345-8fb3-46f0-b034-f941e07d932e" providerId="ADAL" clId="{98B99DBF-1AF3-4EC5-B11B-33930AD1E932}" dt="2022-04-18T14:13:48.589" v="204" actId="26606"/>
          <ac:spMkLst>
            <pc:docMk/>
            <pc:sldMk cId="2225990098" sldId="278"/>
            <ac:spMk id="7" creationId="{8FC9BE17-9A7B-462D-AE50-3D8777387304}"/>
          </ac:spMkLst>
        </pc:spChg>
        <pc:spChg chg="add del">
          <ac:chgData name="Miah, Ashfak" userId="f48f8345-8fb3-46f0-b034-f941e07d932e" providerId="ADAL" clId="{98B99DBF-1AF3-4EC5-B11B-33930AD1E932}" dt="2022-04-18T14:13:48.589" v="204" actId="26606"/>
          <ac:spMkLst>
            <pc:docMk/>
            <pc:sldMk cId="2225990098" sldId="278"/>
            <ac:spMk id="8" creationId="{3EBE8569-6AEC-4B8C-8D53-2DE337CDBA65}"/>
          </ac:spMkLst>
        </pc:spChg>
        <pc:spChg chg="add del">
          <ac:chgData name="Miah, Ashfak" userId="f48f8345-8fb3-46f0-b034-f941e07d932e" providerId="ADAL" clId="{98B99DBF-1AF3-4EC5-B11B-33930AD1E932}" dt="2022-04-18T14:13:48.589" v="204" actId="26606"/>
          <ac:spMkLst>
            <pc:docMk/>
            <pc:sldMk cId="2225990098" sldId="278"/>
            <ac:spMk id="9" creationId="{55D4142C-5077-457F-A6AD-3FECFDB39685}"/>
          </ac:spMkLst>
        </pc:spChg>
        <pc:spChg chg="del">
          <ac:chgData name="Miah, Ashfak" userId="f48f8345-8fb3-46f0-b034-f941e07d932e" providerId="ADAL" clId="{98B99DBF-1AF3-4EC5-B11B-33930AD1E932}" dt="2022-04-18T13:57:17.892" v="107"/>
          <ac:spMkLst>
            <pc:docMk/>
            <pc:sldMk cId="2225990098" sldId="278"/>
            <ac:spMk id="10" creationId="{8FC9BE17-9A7B-462D-AE50-3D8777387304}"/>
          </ac:spMkLst>
        </pc:spChg>
        <pc:spChg chg="add del">
          <ac:chgData name="Miah, Ashfak" userId="f48f8345-8fb3-46f0-b034-f941e07d932e" providerId="ADAL" clId="{98B99DBF-1AF3-4EC5-B11B-33930AD1E932}" dt="2022-04-18T14:13:48.589" v="204" actId="26606"/>
          <ac:spMkLst>
            <pc:docMk/>
            <pc:sldMk cId="2225990098" sldId="278"/>
            <ac:spMk id="11" creationId="{7A5F0580-5EE9-419F-96EE-B6529EF6E7D0}"/>
          </ac:spMkLst>
        </pc:spChg>
        <pc:spChg chg="del">
          <ac:chgData name="Miah, Ashfak" userId="f48f8345-8fb3-46f0-b034-f941e07d932e" providerId="ADAL" clId="{98B99DBF-1AF3-4EC5-B11B-33930AD1E932}" dt="2022-04-18T13:57:17.892" v="107"/>
          <ac:spMkLst>
            <pc:docMk/>
            <pc:sldMk cId="2225990098" sldId="278"/>
            <ac:spMk id="12" creationId="{3EBE8569-6AEC-4B8C-8D53-2DE337CDBA65}"/>
          </ac:spMkLst>
        </pc:spChg>
        <pc:spChg chg="add del">
          <ac:chgData name="Miah, Ashfak" userId="f48f8345-8fb3-46f0-b034-f941e07d932e" providerId="ADAL" clId="{98B99DBF-1AF3-4EC5-B11B-33930AD1E932}" dt="2022-04-18T14:13:50.930" v="206" actId="26606"/>
          <ac:spMkLst>
            <pc:docMk/>
            <pc:sldMk cId="2225990098" sldId="278"/>
            <ac:spMk id="13" creationId="{94E4D846-3AFC-4F86-8C35-24B0542A269D}"/>
          </ac:spMkLst>
        </pc:spChg>
        <pc:spChg chg="del">
          <ac:chgData name="Miah, Ashfak" userId="f48f8345-8fb3-46f0-b034-f941e07d932e" providerId="ADAL" clId="{98B99DBF-1AF3-4EC5-B11B-33930AD1E932}" dt="2022-04-18T13:57:17.892" v="107"/>
          <ac:spMkLst>
            <pc:docMk/>
            <pc:sldMk cId="2225990098" sldId="278"/>
            <ac:spMk id="14" creationId="{55D4142C-5077-457F-A6AD-3FECFDB39685}"/>
          </ac:spMkLst>
        </pc:spChg>
        <pc:spChg chg="add del">
          <ac:chgData name="Miah, Ashfak" userId="f48f8345-8fb3-46f0-b034-f941e07d932e" providerId="ADAL" clId="{98B99DBF-1AF3-4EC5-B11B-33930AD1E932}" dt="2022-04-18T14:13:50.930" v="206" actId="26606"/>
          <ac:spMkLst>
            <pc:docMk/>
            <pc:sldMk cId="2225990098" sldId="278"/>
            <ac:spMk id="15" creationId="{284781B9-12CB-45C3-907A-9ED93FF72C65}"/>
          </ac:spMkLst>
        </pc:spChg>
        <pc:spChg chg="del">
          <ac:chgData name="Miah, Ashfak" userId="f48f8345-8fb3-46f0-b034-f941e07d932e" providerId="ADAL" clId="{98B99DBF-1AF3-4EC5-B11B-33930AD1E932}" dt="2022-04-18T13:57:17.892" v="107"/>
          <ac:spMkLst>
            <pc:docMk/>
            <pc:sldMk cId="2225990098" sldId="278"/>
            <ac:spMk id="16" creationId="{7A5F0580-5EE9-419F-96EE-B6529EF6E7D0}"/>
          </ac:spMkLst>
        </pc:spChg>
        <pc:spChg chg="add del">
          <ac:chgData name="Miah, Ashfak" userId="f48f8345-8fb3-46f0-b034-f941e07d932e" providerId="ADAL" clId="{98B99DBF-1AF3-4EC5-B11B-33930AD1E932}" dt="2022-04-18T14:13:50.930" v="206" actId="26606"/>
          <ac:spMkLst>
            <pc:docMk/>
            <pc:sldMk cId="2225990098" sldId="278"/>
            <ac:spMk id="17" creationId="{55D4142C-5077-457F-A6AD-3FECFDB39685}"/>
          </ac:spMkLst>
        </pc:spChg>
        <pc:spChg chg="add del">
          <ac:chgData name="Miah, Ashfak" userId="f48f8345-8fb3-46f0-b034-f941e07d932e" providerId="ADAL" clId="{98B99DBF-1AF3-4EC5-B11B-33930AD1E932}" dt="2022-04-18T14:13:50.930" v="206" actId="26606"/>
          <ac:spMkLst>
            <pc:docMk/>
            <pc:sldMk cId="2225990098" sldId="278"/>
            <ac:spMk id="18" creationId="{7A5F0580-5EE9-419F-96EE-B6529EF6E7D0}"/>
          </ac:spMkLst>
        </pc:spChg>
        <pc:spChg chg="add del">
          <ac:chgData name="Miah, Ashfak" userId="f48f8345-8fb3-46f0-b034-f941e07d932e" providerId="ADAL" clId="{98B99DBF-1AF3-4EC5-B11B-33930AD1E932}" dt="2022-04-18T14:13:55.815" v="208" actId="26606"/>
          <ac:spMkLst>
            <pc:docMk/>
            <pc:sldMk cId="2225990098" sldId="278"/>
            <ac:spMk id="20" creationId="{9AA72BD9-2C5A-4EDC-931F-5AA08EACA0F3}"/>
          </ac:spMkLst>
        </pc:spChg>
        <pc:spChg chg="add del">
          <ac:chgData name="Miah, Ashfak" userId="f48f8345-8fb3-46f0-b034-f941e07d932e" providerId="ADAL" clId="{98B99DBF-1AF3-4EC5-B11B-33930AD1E932}" dt="2022-04-18T14:13:55.815" v="208" actId="26606"/>
          <ac:spMkLst>
            <pc:docMk/>
            <pc:sldMk cId="2225990098" sldId="278"/>
            <ac:spMk id="21" creationId="{DD3981AC-7B61-4947-BCF3-F7AA7FA385B9}"/>
          </ac:spMkLst>
        </pc:spChg>
        <pc:spChg chg="add del">
          <ac:chgData name="Miah, Ashfak" userId="f48f8345-8fb3-46f0-b034-f941e07d932e" providerId="ADAL" clId="{98B99DBF-1AF3-4EC5-B11B-33930AD1E932}" dt="2022-04-18T14:13:55.815" v="208" actId="26606"/>
          <ac:spMkLst>
            <pc:docMk/>
            <pc:sldMk cId="2225990098" sldId="278"/>
            <ac:spMk id="22" creationId="{55D4142C-5077-457F-A6AD-3FECFDB39685}"/>
          </ac:spMkLst>
        </pc:spChg>
        <pc:spChg chg="add del">
          <ac:chgData name="Miah, Ashfak" userId="f48f8345-8fb3-46f0-b034-f941e07d932e" providerId="ADAL" clId="{98B99DBF-1AF3-4EC5-B11B-33930AD1E932}" dt="2022-04-18T14:13:55.815" v="208" actId="26606"/>
          <ac:spMkLst>
            <pc:docMk/>
            <pc:sldMk cId="2225990098" sldId="278"/>
            <ac:spMk id="23" creationId="{7A5F0580-5EE9-419F-96EE-B6529EF6E7D0}"/>
          </ac:spMkLst>
        </pc:spChg>
        <pc:spChg chg="add del">
          <ac:chgData name="Miah, Ashfak" userId="f48f8345-8fb3-46f0-b034-f941e07d932e" providerId="ADAL" clId="{98B99DBF-1AF3-4EC5-B11B-33930AD1E932}" dt="2022-04-18T14:13:59.124" v="210" actId="26606"/>
          <ac:spMkLst>
            <pc:docMk/>
            <pc:sldMk cId="2225990098" sldId="278"/>
            <ac:spMk id="25" creationId="{F13C74B1-5B17-4795-BED0-7140497B445A}"/>
          </ac:spMkLst>
        </pc:spChg>
        <pc:spChg chg="add del">
          <ac:chgData name="Miah, Ashfak" userId="f48f8345-8fb3-46f0-b034-f941e07d932e" providerId="ADAL" clId="{98B99DBF-1AF3-4EC5-B11B-33930AD1E932}" dt="2022-04-18T14:13:59.124" v="210" actId="26606"/>
          <ac:spMkLst>
            <pc:docMk/>
            <pc:sldMk cId="2225990098" sldId="278"/>
            <ac:spMk id="26" creationId="{D4974D33-8DC5-464E-8C6D-BE58F0669C17}"/>
          </ac:spMkLst>
        </pc:spChg>
        <pc:spChg chg="add del">
          <ac:chgData name="Miah, Ashfak" userId="f48f8345-8fb3-46f0-b034-f941e07d932e" providerId="ADAL" clId="{98B99DBF-1AF3-4EC5-B11B-33930AD1E932}" dt="2022-04-27T03:14:58.020" v="935"/>
          <ac:spMkLst>
            <pc:docMk/>
            <pc:sldMk cId="2225990098" sldId="278"/>
            <ac:spMk id="28" creationId="{79BB35BC-D5C2-4C8B-A22A-A71E6191913B}"/>
          </ac:spMkLst>
        </pc:spChg>
        <pc:picChg chg="mod ord">
          <ac:chgData name="Miah, Ashfak" userId="f48f8345-8fb3-46f0-b034-f941e07d932e" providerId="ADAL" clId="{98B99DBF-1AF3-4EC5-B11B-33930AD1E932}" dt="2022-04-18T14:13:59.132" v="211" actId="26606"/>
          <ac:picMkLst>
            <pc:docMk/>
            <pc:sldMk cId="2225990098" sldId="278"/>
            <ac:picMk id="5" creationId="{5F312E61-F966-EBCF-CB7D-2456CC48BFA7}"/>
          </ac:picMkLst>
        </pc:picChg>
      </pc:sldChg>
      <pc:sldChg chg="modSp add del mod ord modTransition">
        <pc:chgData name="Miah, Ashfak" userId="f48f8345-8fb3-46f0-b034-f941e07d932e" providerId="ADAL" clId="{98B99DBF-1AF3-4EC5-B11B-33930AD1E932}" dt="2022-04-27T23:46:21.182" v="1414" actId="47"/>
        <pc:sldMkLst>
          <pc:docMk/>
          <pc:sldMk cId="796703916" sldId="279"/>
        </pc:sldMkLst>
        <pc:spChg chg="mod">
          <ac:chgData name="Miah, Ashfak" userId="f48f8345-8fb3-46f0-b034-f941e07d932e" providerId="ADAL" clId="{98B99DBF-1AF3-4EC5-B11B-33930AD1E932}" dt="2022-04-27T23:42:39.836" v="1384" actId="20577"/>
          <ac:spMkLst>
            <pc:docMk/>
            <pc:sldMk cId="796703916" sldId="279"/>
            <ac:spMk id="37" creationId="{3B164FC9-4635-2B4E-B783-FF87AE36F0BD}"/>
          </ac:spMkLst>
        </pc:spChg>
      </pc:sldChg>
      <pc:sldChg chg="delSp add ord modTransition setBg delDesignElem">
        <pc:chgData name="Miah, Ashfak" userId="f48f8345-8fb3-46f0-b034-f941e07d932e" providerId="ADAL" clId="{98B99DBF-1AF3-4EC5-B11B-33930AD1E932}" dt="2022-04-23T09:29:12.750" v="376"/>
        <pc:sldMkLst>
          <pc:docMk/>
          <pc:sldMk cId="447398577" sldId="280"/>
        </pc:sldMkLst>
        <pc:spChg chg="del">
          <ac:chgData name="Miah, Ashfak" userId="f48f8345-8fb3-46f0-b034-f941e07d932e" providerId="ADAL" clId="{98B99DBF-1AF3-4EC5-B11B-33930AD1E932}" dt="2022-04-18T13:57:17.892" v="107"/>
          <ac:spMkLst>
            <pc:docMk/>
            <pc:sldMk cId="447398577" sldId="280"/>
            <ac:spMk id="71" creationId="{47942995-B07F-4636-9A06-C6A104B260A8}"/>
          </ac:spMkLst>
        </pc:spChg>
        <pc:spChg chg="del">
          <ac:chgData name="Miah, Ashfak" userId="f48f8345-8fb3-46f0-b034-f941e07d932e" providerId="ADAL" clId="{98B99DBF-1AF3-4EC5-B11B-33930AD1E932}" dt="2022-04-18T13:57:17.892" v="107"/>
          <ac:spMkLst>
            <pc:docMk/>
            <pc:sldMk cId="447398577" sldId="280"/>
            <ac:spMk id="78" creationId="{B81933D1-5615-42C7-9C0B-4EB7105CCE2D}"/>
          </ac:spMkLst>
        </pc:spChg>
        <pc:spChg chg="del">
          <ac:chgData name="Miah, Ashfak" userId="f48f8345-8fb3-46f0-b034-f941e07d932e" providerId="ADAL" clId="{98B99DBF-1AF3-4EC5-B11B-33930AD1E932}" dt="2022-04-18T13:57:17.892" v="107"/>
          <ac:spMkLst>
            <pc:docMk/>
            <pc:sldMk cId="447398577" sldId="280"/>
            <ac:spMk id="80" creationId="{19C9EAEA-39D0-4B0E-A0EB-51E7B26740B1}"/>
          </ac:spMkLst>
        </pc:spChg>
        <pc:grpChg chg="del">
          <ac:chgData name="Miah, Ashfak" userId="f48f8345-8fb3-46f0-b034-f941e07d932e" providerId="ADAL" clId="{98B99DBF-1AF3-4EC5-B11B-33930AD1E932}" dt="2022-04-18T13:57:17.892" v="107"/>
          <ac:grpSpMkLst>
            <pc:docMk/>
            <pc:sldMk cId="447398577" sldId="280"/>
            <ac:grpSpMk id="73" creationId="{032D8612-31EB-44CF-A1D0-14FD4C705424}"/>
          </ac:grpSpMkLst>
        </pc:grpChg>
      </pc:sldChg>
      <pc:sldChg chg="addSp delSp modSp add del mod ord modTransition setBg delDesignElem">
        <pc:chgData name="Miah, Ashfak" userId="f48f8345-8fb3-46f0-b034-f941e07d932e" providerId="ADAL" clId="{98B99DBF-1AF3-4EC5-B11B-33930AD1E932}" dt="2022-04-23T10:14:39.633" v="498" actId="47"/>
        <pc:sldMkLst>
          <pc:docMk/>
          <pc:sldMk cId="1888912286" sldId="281"/>
        </pc:sldMkLst>
        <pc:spChg chg="mod">
          <ac:chgData name="Miah, Ashfak" userId="f48f8345-8fb3-46f0-b034-f941e07d932e" providerId="ADAL" clId="{98B99DBF-1AF3-4EC5-B11B-33930AD1E932}" dt="2022-04-18T14:06:07.166" v="171" actId="1076"/>
          <ac:spMkLst>
            <pc:docMk/>
            <pc:sldMk cId="1888912286" sldId="281"/>
            <ac:spMk id="2" creationId="{F8E7B74D-989F-4CF5-A239-4F454020532E}"/>
          </ac:spMkLst>
        </pc:spChg>
        <pc:spChg chg="mod">
          <ac:chgData name="Miah, Ashfak" userId="f48f8345-8fb3-46f0-b034-f941e07d932e" providerId="ADAL" clId="{98B99DBF-1AF3-4EC5-B11B-33930AD1E932}" dt="2022-04-18T14:06:14.401" v="172" actId="1076"/>
          <ac:spMkLst>
            <pc:docMk/>
            <pc:sldMk cId="1888912286" sldId="281"/>
            <ac:spMk id="3" creationId="{BF88D468-D95F-4397-B980-D5006BA0F53E}"/>
          </ac:spMkLst>
        </pc:spChg>
        <pc:spChg chg="mod">
          <ac:chgData name="Miah, Ashfak" userId="f48f8345-8fb3-46f0-b034-f941e07d932e" providerId="ADAL" clId="{98B99DBF-1AF3-4EC5-B11B-33930AD1E932}" dt="2022-04-18T14:06:55.396" v="179" actId="1076"/>
          <ac:spMkLst>
            <pc:docMk/>
            <pc:sldMk cId="1888912286" sldId="281"/>
            <ac:spMk id="4" creationId="{1A671BF1-0948-43DE-BBC9-5CAC65005683}"/>
          </ac:spMkLst>
        </pc:spChg>
        <pc:spChg chg="add">
          <ac:chgData name="Miah, Ashfak" userId="f48f8345-8fb3-46f0-b034-f941e07d932e" providerId="ADAL" clId="{98B99DBF-1AF3-4EC5-B11B-33930AD1E932}" dt="2022-04-18T14:05:37.344" v="165" actId="26606"/>
          <ac:spMkLst>
            <pc:docMk/>
            <pc:sldMk cId="1888912286" sldId="281"/>
            <ac:spMk id="6" creationId="{21739CA5-F0F5-48E1-8E8C-F24B71827E46}"/>
          </ac:spMkLst>
        </pc:spChg>
        <pc:spChg chg="add">
          <ac:chgData name="Miah, Ashfak" userId="f48f8345-8fb3-46f0-b034-f941e07d932e" providerId="ADAL" clId="{98B99DBF-1AF3-4EC5-B11B-33930AD1E932}" dt="2022-04-18T14:05:37.344" v="165" actId="26606"/>
          <ac:spMkLst>
            <pc:docMk/>
            <pc:sldMk cId="1888912286" sldId="281"/>
            <ac:spMk id="7" creationId="{3EAD2937-F230-41D4-B9C5-975B129BFC20}"/>
          </ac:spMkLst>
        </pc:spChg>
        <pc:spChg chg="add">
          <ac:chgData name="Miah, Ashfak" userId="f48f8345-8fb3-46f0-b034-f941e07d932e" providerId="ADAL" clId="{98B99DBF-1AF3-4EC5-B11B-33930AD1E932}" dt="2022-04-18T14:05:37.344" v="165" actId="26606"/>
          <ac:spMkLst>
            <pc:docMk/>
            <pc:sldMk cId="1888912286" sldId="281"/>
            <ac:spMk id="8" creationId="{CCD444A3-C338-4886-B7F1-4BA2AF46EB64}"/>
          </ac:spMkLst>
        </pc:spChg>
        <pc:spChg chg="del">
          <ac:chgData name="Miah, Ashfak" userId="f48f8345-8fb3-46f0-b034-f941e07d932e" providerId="ADAL" clId="{98B99DBF-1AF3-4EC5-B11B-33930AD1E932}" dt="2022-04-18T13:57:17.892" v="107"/>
          <ac:spMkLst>
            <pc:docMk/>
            <pc:sldMk cId="1888912286" sldId="281"/>
            <ac:spMk id="9" creationId="{21739CA5-F0F5-48E1-8E8C-F24B71827E46}"/>
          </ac:spMkLst>
        </pc:spChg>
        <pc:spChg chg="del">
          <ac:chgData name="Miah, Ashfak" userId="f48f8345-8fb3-46f0-b034-f941e07d932e" providerId="ADAL" clId="{98B99DBF-1AF3-4EC5-B11B-33930AD1E932}" dt="2022-04-18T13:57:17.892" v="107"/>
          <ac:spMkLst>
            <pc:docMk/>
            <pc:sldMk cId="1888912286" sldId="281"/>
            <ac:spMk id="11" creationId="{3EAD2937-F230-41D4-B9C5-975B129BFC20}"/>
          </ac:spMkLst>
        </pc:spChg>
        <pc:spChg chg="del">
          <ac:chgData name="Miah, Ashfak" userId="f48f8345-8fb3-46f0-b034-f941e07d932e" providerId="ADAL" clId="{98B99DBF-1AF3-4EC5-B11B-33930AD1E932}" dt="2022-04-18T13:57:17.892" v="107"/>
          <ac:spMkLst>
            <pc:docMk/>
            <pc:sldMk cId="1888912286" sldId="281"/>
            <ac:spMk id="13" creationId="{CCD444A3-C338-4886-B7F1-4BA2AF46EB64}"/>
          </ac:spMkLst>
        </pc:spChg>
      </pc:sldChg>
      <pc:sldChg chg="addSp delSp modSp add mod modTransition setBg addAnim setClrOvrMap delDesignElem">
        <pc:chgData name="Miah, Ashfak" userId="f48f8345-8fb3-46f0-b034-f941e07d932e" providerId="ADAL" clId="{98B99DBF-1AF3-4EC5-B11B-33930AD1E932}" dt="2022-04-28T01:14:26.407" v="1589" actId="26606"/>
        <pc:sldMkLst>
          <pc:docMk/>
          <pc:sldMk cId="3238792206" sldId="282"/>
        </pc:sldMkLst>
        <pc:spChg chg="mod">
          <ac:chgData name="Miah, Ashfak" userId="f48f8345-8fb3-46f0-b034-f941e07d932e" providerId="ADAL" clId="{98B99DBF-1AF3-4EC5-B11B-33930AD1E932}" dt="2022-04-23T09:06:46.431" v="365" actId="20577"/>
          <ac:spMkLst>
            <pc:docMk/>
            <pc:sldMk cId="3238792206" sldId="282"/>
            <ac:spMk id="2" creationId="{353148FD-7403-D34F-9B9C-8FAEEA83711F}"/>
          </ac:spMkLst>
        </pc:spChg>
        <pc:spChg chg="add del">
          <ac:chgData name="Miah, Ashfak" userId="f48f8345-8fb3-46f0-b034-f941e07d932e" providerId="ADAL" clId="{98B99DBF-1AF3-4EC5-B11B-33930AD1E932}" dt="2022-04-18T13:58:50.213" v="115" actId="26606"/>
          <ac:spMkLst>
            <pc:docMk/>
            <pc:sldMk cId="3238792206" sldId="282"/>
            <ac:spMk id="7" creationId="{5A59F003-E00A-43F9-91DC-CC54E3B87466}"/>
          </ac:spMkLst>
        </pc:spChg>
        <pc:spChg chg="add del">
          <ac:chgData name="Miah, Ashfak" userId="f48f8345-8fb3-46f0-b034-f941e07d932e" providerId="ADAL" clId="{98B99DBF-1AF3-4EC5-B11B-33930AD1E932}" dt="2022-04-27T23:46:38.290" v="1425"/>
          <ac:spMkLst>
            <pc:docMk/>
            <pc:sldMk cId="3238792206" sldId="282"/>
            <ac:spMk id="8" creationId="{37C89E4B-3C9F-44B9-8B86-D9E3D112D8EC}"/>
          </ac:spMkLst>
        </pc:spChg>
        <pc:spChg chg="del">
          <ac:chgData name="Miah, Ashfak" userId="f48f8345-8fb3-46f0-b034-f941e07d932e" providerId="ADAL" clId="{98B99DBF-1AF3-4EC5-B11B-33930AD1E932}" dt="2022-04-18T13:57:17.892" v="107"/>
          <ac:spMkLst>
            <pc:docMk/>
            <pc:sldMk cId="3238792206" sldId="282"/>
            <ac:spMk id="10" creationId="{ED49FE6D-E54D-4A15-9572-966ED42F812E}"/>
          </ac:spMkLst>
        </pc:spChg>
        <pc:spChg chg="add del">
          <ac:chgData name="Miah, Ashfak" userId="f48f8345-8fb3-46f0-b034-f941e07d932e" providerId="ADAL" clId="{98B99DBF-1AF3-4EC5-B11B-33930AD1E932}" dt="2022-04-18T13:58:50.213" v="115" actId="26606"/>
          <ac:spMkLst>
            <pc:docMk/>
            <pc:sldMk cId="3238792206" sldId="282"/>
            <ac:spMk id="12" creationId="{D74A4382-E3AD-430A-9A1F-DFA3E0E77A7D}"/>
          </ac:spMkLst>
        </pc:spChg>
        <pc:spChg chg="add">
          <ac:chgData name="Miah, Ashfak" userId="f48f8345-8fb3-46f0-b034-f941e07d932e" providerId="ADAL" clId="{98B99DBF-1AF3-4EC5-B11B-33930AD1E932}" dt="2022-04-28T01:14:26.407" v="1589" actId="26606"/>
          <ac:spMkLst>
            <pc:docMk/>
            <pc:sldMk cId="3238792206" sldId="282"/>
            <ac:spMk id="13" creationId="{37C89E4B-3C9F-44B9-8B86-D9E3D112D8EC}"/>
          </ac:spMkLst>
        </pc:spChg>
        <pc:spChg chg="add del">
          <ac:chgData name="Miah, Ashfak" userId="f48f8345-8fb3-46f0-b034-f941e07d932e" providerId="ADAL" clId="{98B99DBF-1AF3-4EC5-B11B-33930AD1E932}" dt="2022-04-18T13:58:50.213" v="115" actId="26606"/>
          <ac:spMkLst>
            <pc:docMk/>
            <pc:sldMk cId="3238792206" sldId="282"/>
            <ac:spMk id="14" creationId="{79F40191-0F44-4FD1-82CC-ACB507C14BE6}"/>
          </ac:spMkLst>
        </pc:spChg>
        <pc:spChg chg="add del">
          <ac:chgData name="Miah, Ashfak" userId="f48f8345-8fb3-46f0-b034-f941e07d932e" providerId="ADAL" clId="{98B99DBF-1AF3-4EC5-B11B-33930AD1E932}" dt="2022-04-19T13:41:34.015" v="298" actId="26606"/>
          <ac:spMkLst>
            <pc:docMk/>
            <pc:sldMk cId="3238792206" sldId="282"/>
            <ac:spMk id="17" creationId="{ED49FE6D-E54D-4A15-9572-966ED42F812E}"/>
          </ac:spMkLst>
        </pc:spChg>
        <pc:spChg chg="add del">
          <ac:chgData name="Miah, Ashfak" userId="f48f8345-8fb3-46f0-b034-f941e07d932e" providerId="ADAL" clId="{98B99DBF-1AF3-4EC5-B11B-33930AD1E932}" dt="2022-04-27T03:14:58.020" v="935"/>
          <ac:spMkLst>
            <pc:docMk/>
            <pc:sldMk cId="3238792206" sldId="282"/>
            <ac:spMk id="24" creationId="{37C89E4B-3C9F-44B9-8B86-D9E3D112D8EC}"/>
          </ac:spMkLst>
        </pc:spChg>
        <pc:picChg chg="mod">
          <ac:chgData name="Miah, Ashfak" userId="f48f8345-8fb3-46f0-b034-f941e07d932e" providerId="ADAL" clId="{98B99DBF-1AF3-4EC5-B11B-33930AD1E932}" dt="2022-04-19T13:41:34.015" v="298" actId="26606"/>
          <ac:picMkLst>
            <pc:docMk/>
            <pc:sldMk cId="3238792206" sldId="282"/>
            <ac:picMk id="5" creationId="{48E95BB4-6FF7-CD62-1074-DAA7D01BEE9A}"/>
          </ac:picMkLst>
        </pc:picChg>
        <pc:cxnChg chg="add del">
          <ac:chgData name="Miah, Ashfak" userId="f48f8345-8fb3-46f0-b034-f941e07d932e" providerId="ADAL" clId="{98B99DBF-1AF3-4EC5-B11B-33930AD1E932}" dt="2022-04-27T23:46:38.290" v="1425"/>
          <ac:cxnSpMkLst>
            <pc:docMk/>
            <pc:sldMk cId="3238792206" sldId="282"/>
            <ac:cxnSpMk id="9" creationId="{AA2EAA10-076F-46BD-8F0F-B9A2FB77A85C}"/>
          </ac:cxnSpMkLst>
        </pc:cxnChg>
        <pc:cxnChg chg="add del">
          <ac:chgData name="Miah, Ashfak" userId="f48f8345-8fb3-46f0-b034-f941e07d932e" providerId="ADAL" clId="{98B99DBF-1AF3-4EC5-B11B-33930AD1E932}" dt="2022-04-27T23:46:38.290" v="1425"/>
          <ac:cxnSpMkLst>
            <pc:docMk/>
            <pc:sldMk cId="3238792206" sldId="282"/>
            <ac:cxnSpMk id="11" creationId="{D891E407-403B-4764-86C9-33A56D3BCAA3}"/>
          </ac:cxnSpMkLst>
        </pc:cxnChg>
        <pc:cxnChg chg="add">
          <ac:chgData name="Miah, Ashfak" userId="f48f8345-8fb3-46f0-b034-f941e07d932e" providerId="ADAL" clId="{98B99DBF-1AF3-4EC5-B11B-33930AD1E932}" dt="2022-04-28T01:14:26.407" v="1589" actId="26606"/>
          <ac:cxnSpMkLst>
            <pc:docMk/>
            <pc:sldMk cId="3238792206" sldId="282"/>
            <ac:cxnSpMk id="15" creationId="{AA2EAA10-076F-46BD-8F0F-B9A2FB77A85C}"/>
          </ac:cxnSpMkLst>
        </pc:cxnChg>
        <pc:cxnChg chg="add del">
          <ac:chgData name="Miah, Ashfak" userId="f48f8345-8fb3-46f0-b034-f941e07d932e" providerId="ADAL" clId="{98B99DBF-1AF3-4EC5-B11B-33930AD1E932}" dt="2022-04-19T13:41:34.015" v="298" actId="26606"/>
          <ac:cxnSpMkLst>
            <pc:docMk/>
            <pc:sldMk cId="3238792206" sldId="282"/>
            <ac:cxnSpMk id="16" creationId="{CC752BC6-CDD2-4020-8DCF-B5E813CD3A55}"/>
          </ac:cxnSpMkLst>
        </pc:cxnChg>
        <pc:cxnChg chg="add del">
          <ac:chgData name="Miah, Ashfak" userId="f48f8345-8fb3-46f0-b034-f941e07d932e" providerId="ADAL" clId="{98B99DBF-1AF3-4EC5-B11B-33930AD1E932}" dt="2022-04-19T13:41:34.015" v="298" actId="26606"/>
          <ac:cxnSpMkLst>
            <pc:docMk/>
            <pc:sldMk cId="3238792206" sldId="282"/>
            <ac:cxnSpMk id="18" creationId="{EAFC8083-BBFA-464C-A805-4E844F66B23B}"/>
          </ac:cxnSpMkLst>
        </pc:cxnChg>
        <pc:cxnChg chg="add del">
          <ac:chgData name="Miah, Ashfak" userId="f48f8345-8fb3-46f0-b034-f941e07d932e" providerId="ADAL" clId="{98B99DBF-1AF3-4EC5-B11B-33930AD1E932}" dt="2022-04-19T13:41:34.015" v="298" actId="26606"/>
          <ac:cxnSpMkLst>
            <pc:docMk/>
            <pc:sldMk cId="3238792206" sldId="282"/>
            <ac:cxnSpMk id="19" creationId="{67DF9911-4A37-4096-BE25-0CCCFECBF6DD}"/>
          </ac:cxnSpMkLst>
        </pc:cxnChg>
        <pc:cxnChg chg="add">
          <ac:chgData name="Miah, Ashfak" userId="f48f8345-8fb3-46f0-b034-f941e07d932e" providerId="ADAL" clId="{98B99DBF-1AF3-4EC5-B11B-33930AD1E932}" dt="2022-04-28T01:14:26.407" v="1589" actId="26606"/>
          <ac:cxnSpMkLst>
            <pc:docMk/>
            <pc:sldMk cId="3238792206" sldId="282"/>
            <ac:cxnSpMk id="20" creationId="{D891E407-403B-4764-86C9-33A56D3BCAA3}"/>
          </ac:cxnSpMkLst>
        </pc:cxnChg>
        <pc:cxnChg chg="add del">
          <ac:chgData name="Miah, Ashfak" userId="f48f8345-8fb3-46f0-b034-f941e07d932e" providerId="ADAL" clId="{98B99DBF-1AF3-4EC5-B11B-33930AD1E932}" dt="2022-04-27T03:14:58.020" v="935"/>
          <ac:cxnSpMkLst>
            <pc:docMk/>
            <pc:sldMk cId="3238792206" sldId="282"/>
            <ac:cxnSpMk id="26" creationId="{AA2EAA10-076F-46BD-8F0F-B9A2FB77A85C}"/>
          </ac:cxnSpMkLst>
        </pc:cxnChg>
        <pc:cxnChg chg="add del">
          <ac:chgData name="Miah, Ashfak" userId="f48f8345-8fb3-46f0-b034-f941e07d932e" providerId="ADAL" clId="{98B99DBF-1AF3-4EC5-B11B-33930AD1E932}" dt="2022-04-27T03:14:58.020" v="935"/>
          <ac:cxnSpMkLst>
            <pc:docMk/>
            <pc:sldMk cId="3238792206" sldId="282"/>
            <ac:cxnSpMk id="28" creationId="{D891E407-403B-4764-86C9-33A56D3BCAA3}"/>
          </ac:cxnSpMkLst>
        </pc:cxnChg>
        <pc:cxnChg chg="del">
          <ac:chgData name="Miah, Ashfak" userId="f48f8345-8fb3-46f0-b034-f941e07d932e" providerId="ADAL" clId="{98B99DBF-1AF3-4EC5-B11B-33930AD1E932}" dt="2022-04-18T13:57:17.892" v="107"/>
          <ac:cxnSpMkLst>
            <pc:docMk/>
            <pc:sldMk cId="3238792206" sldId="282"/>
            <ac:cxnSpMk id="34" creationId="{EAFC8083-BBFA-464C-A805-4E844F66B23B}"/>
          </ac:cxnSpMkLst>
        </pc:cxnChg>
        <pc:cxnChg chg="del">
          <ac:chgData name="Miah, Ashfak" userId="f48f8345-8fb3-46f0-b034-f941e07d932e" providerId="ADAL" clId="{98B99DBF-1AF3-4EC5-B11B-33930AD1E932}" dt="2022-04-18T13:57:17.892" v="107"/>
          <ac:cxnSpMkLst>
            <pc:docMk/>
            <pc:sldMk cId="3238792206" sldId="282"/>
            <ac:cxnSpMk id="35" creationId="{67DF9911-4A37-4096-BE25-0CCCFECBF6DD}"/>
          </ac:cxnSpMkLst>
        </pc:cxnChg>
        <pc:cxnChg chg="del">
          <ac:chgData name="Miah, Ashfak" userId="f48f8345-8fb3-46f0-b034-f941e07d932e" providerId="ADAL" clId="{98B99DBF-1AF3-4EC5-B11B-33930AD1E932}" dt="2022-04-18T13:57:17.892" v="107"/>
          <ac:cxnSpMkLst>
            <pc:docMk/>
            <pc:sldMk cId="3238792206" sldId="282"/>
            <ac:cxnSpMk id="36" creationId="{CC752BC6-CDD2-4020-8DCF-B5E813CD3A55}"/>
          </ac:cxnSpMkLst>
        </pc:cxnChg>
      </pc:sldChg>
      <pc:sldChg chg="addSp modSp add del mod ord setBg">
        <pc:chgData name="Miah, Ashfak" userId="f48f8345-8fb3-46f0-b034-f941e07d932e" providerId="ADAL" clId="{98B99DBF-1AF3-4EC5-B11B-33930AD1E932}" dt="2022-04-18T14:03:01.405" v="164" actId="47"/>
        <pc:sldMkLst>
          <pc:docMk/>
          <pc:sldMk cId="3139385865" sldId="283"/>
        </pc:sldMkLst>
        <pc:spChg chg="mod">
          <ac:chgData name="Miah, Ashfak" userId="f48f8345-8fb3-46f0-b034-f941e07d932e" providerId="ADAL" clId="{98B99DBF-1AF3-4EC5-B11B-33930AD1E932}" dt="2022-04-18T13:59:21.142" v="117" actId="26606"/>
          <ac:spMkLst>
            <pc:docMk/>
            <pc:sldMk cId="3139385865" sldId="283"/>
            <ac:spMk id="2" creationId="{B4EF9776-767B-4C4B-98B5-277E8A58D938}"/>
          </ac:spMkLst>
        </pc:spChg>
        <pc:spChg chg="add">
          <ac:chgData name="Miah, Ashfak" userId="f48f8345-8fb3-46f0-b034-f941e07d932e" providerId="ADAL" clId="{98B99DBF-1AF3-4EC5-B11B-33930AD1E932}" dt="2022-04-18T13:59:21.142" v="117" actId="26606"/>
          <ac:spMkLst>
            <pc:docMk/>
            <pc:sldMk cId="3139385865" sldId="283"/>
            <ac:spMk id="26" creationId="{42285737-90EE-47DC-AC80-8AE156B11969}"/>
          </ac:spMkLst>
        </pc:spChg>
        <pc:grpChg chg="add">
          <ac:chgData name="Miah, Ashfak" userId="f48f8345-8fb3-46f0-b034-f941e07d932e" providerId="ADAL" clId="{98B99DBF-1AF3-4EC5-B11B-33930AD1E932}" dt="2022-04-18T13:59:21.142" v="117" actId="26606"/>
          <ac:grpSpMkLst>
            <pc:docMk/>
            <pc:sldMk cId="3139385865" sldId="283"/>
            <ac:grpSpMk id="28" creationId="{B57BDC17-F1B3-455F-BBF1-680AA1F25C06}"/>
          </ac:grpSpMkLst>
        </pc:grpChg>
        <pc:graphicFrameChg chg="mod modGraphic">
          <ac:chgData name="Miah, Ashfak" userId="f48f8345-8fb3-46f0-b034-f941e07d932e" providerId="ADAL" clId="{98B99DBF-1AF3-4EC5-B11B-33930AD1E932}" dt="2022-04-18T13:59:21.142" v="117" actId="26606"/>
          <ac:graphicFrameMkLst>
            <pc:docMk/>
            <pc:sldMk cId="3139385865" sldId="283"/>
            <ac:graphicFrameMk id="21" creationId="{F333451A-27E0-FDB3-B4FC-B4CAA2A92B5D}"/>
          </ac:graphicFrameMkLst>
        </pc:graphicFrameChg>
      </pc:sldChg>
      <pc:sldChg chg="modSp new mod modTransition">
        <pc:chgData name="Miah, Ashfak" userId="f48f8345-8fb3-46f0-b034-f941e07d932e" providerId="ADAL" clId="{98B99DBF-1AF3-4EC5-B11B-33930AD1E932}" dt="2022-04-27T03:31:37.039" v="1160" actId="14100"/>
        <pc:sldMkLst>
          <pc:docMk/>
          <pc:sldMk cId="4277619380" sldId="284"/>
        </pc:sldMkLst>
        <pc:spChg chg="mod">
          <ac:chgData name="Miah, Ashfak" userId="f48f8345-8fb3-46f0-b034-f941e07d932e" providerId="ADAL" clId="{98B99DBF-1AF3-4EC5-B11B-33930AD1E932}" dt="2022-04-27T03:19:36.008" v="977" actId="1076"/>
          <ac:spMkLst>
            <pc:docMk/>
            <pc:sldMk cId="4277619380" sldId="284"/>
            <ac:spMk id="2" creationId="{0475F1BD-23A6-4A29-AD1C-72CE3E424D93}"/>
          </ac:spMkLst>
        </pc:spChg>
        <pc:spChg chg="mod">
          <ac:chgData name="Miah, Ashfak" userId="f48f8345-8fb3-46f0-b034-f941e07d932e" providerId="ADAL" clId="{98B99DBF-1AF3-4EC5-B11B-33930AD1E932}" dt="2022-04-27T03:31:37.039" v="1160" actId="14100"/>
          <ac:spMkLst>
            <pc:docMk/>
            <pc:sldMk cId="4277619380" sldId="284"/>
            <ac:spMk id="3" creationId="{1E811AFE-8B20-44BF-8A6B-59D4B01E26CE}"/>
          </ac:spMkLst>
        </pc:spChg>
      </pc:sldChg>
      <pc:sldChg chg="addSp delSp modSp add mod ord setBg delDesignElem">
        <pc:chgData name="Miah, Ashfak" userId="f48f8345-8fb3-46f0-b034-f941e07d932e" providerId="ADAL" clId="{98B99DBF-1AF3-4EC5-B11B-33930AD1E932}" dt="2022-04-28T01:14:02.580" v="1588" actId="255"/>
        <pc:sldMkLst>
          <pc:docMk/>
          <pc:sldMk cId="2959445382" sldId="285"/>
        </pc:sldMkLst>
        <pc:spChg chg="mod">
          <ac:chgData name="Miah, Ashfak" userId="f48f8345-8fb3-46f0-b034-f941e07d932e" providerId="ADAL" clId="{98B99DBF-1AF3-4EC5-B11B-33930AD1E932}" dt="2022-04-28T01:10:28.513" v="1579" actId="2711"/>
          <ac:spMkLst>
            <pc:docMk/>
            <pc:sldMk cId="2959445382" sldId="285"/>
            <ac:spMk id="2" creationId="{B104223B-0609-4FEB-AF71-605E0DDAA1A6}"/>
          </ac:spMkLst>
        </pc:spChg>
        <pc:spChg chg="add del">
          <ac:chgData name="Miah, Ashfak" userId="f48f8345-8fb3-46f0-b034-f941e07d932e" providerId="ADAL" clId="{98B99DBF-1AF3-4EC5-B11B-33930AD1E932}" dt="2022-04-27T03:40:42.418" v="1184" actId="26606"/>
          <ac:spMkLst>
            <pc:docMk/>
            <pc:sldMk cId="2959445382" sldId="285"/>
            <ac:spMk id="49" creationId="{6C4028FD-8BAA-4A19-BFDE-594D991B7552}"/>
          </ac:spMkLst>
        </pc:spChg>
        <pc:spChg chg="add del">
          <ac:chgData name="Miah, Ashfak" userId="f48f8345-8fb3-46f0-b034-f941e07d932e" providerId="ADAL" clId="{98B99DBF-1AF3-4EC5-B11B-33930AD1E932}" dt="2022-04-27T03:40:58.690" v="1186" actId="26606"/>
          <ac:spMkLst>
            <pc:docMk/>
            <pc:sldMk cId="2959445382" sldId="285"/>
            <ac:spMk id="51" creationId="{42A4FC2C-047E-45A5-965D-8E1E3BF09BC6}"/>
          </ac:spMkLst>
        </pc:spChg>
        <pc:spChg chg="add del">
          <ac:chgData name="Miah, Ashfak" userId="f48f8345-8fb3-46f0-b034-f941e07d932e" providerId="ADAL" clId="{98B99DBF-1AF3-4EC5-B11B-33930AD1E932}" dt="2022-04-27T03:14:58.020" v="935"/>
          <ac:spMkLst>
            <pc:docMk/>
            <pc:sldMk cId="2959445382" sldId="285"/>
            <ac:spMk id="52" creationId="{0D1D8088-559A-46A5-A801-CDF0B9476BED}"/>
          </ac:spMkLst>
        </pc:spChg>
        <pc:spChg chg="add del">
          <ac:chgData name="Miah, Ashfak" userId="f48f8345-8fb3-46f0-b034-f941e07d932e" providerId="ADAL" clId="{98B99DBF-1AF3-4EC5-B11B-33930AD1E932}" dt="2022-04-27T03:14:58.020" v="935"/>
          <ac:spMkLst>
            <pc:docMk/>
            <pc:sldMk cId="2959445382" sldId="285"/>
            <ac:spMk id="58" creationId="{3776B14B-F2F4-4825-8DA8-8C7A0F2B3960}"/>
          </ac:spMkLst>
        </pc:spChg>
        <pc:spChg chg="del">
          <ac:chgData name="Miah, Ashfak" userId="f48f8345-8fb3-46f0-b034-f941e07d932e" providerId="ADAL" clId="{98B99DBF-1AF3-4EC5-B11B-33930AD1E932}" dt="2022-04-23T13:11:02.740" v="506"/>
          <ac:spMkLst>
            <pc:docMk/>
            <pc:sldMk cId="2959445382" sldId="285"/>
            <ac:spMk id="60" creationId="{0D1D8088-559A-46A5-A801-CDF0B9476BED}"/>
          </ac:spMkLst>
        </pc:spChg>
        <pc:spChg chg="del">
          <ac:chgData name="Miah, Ashfak" userId="f48f8345-8fb3-46f0-b034-f941e07d932e" providerId="ADAL" clId="{98B99DBF-1AF3-4EC5-B11B-33930AD1E932}" dt="2022-04-23T13:11:02.740" v="506"/>
          <ac:spMkLst>
            <pc:docMk/>
            <pc:sldMk cId="2959445382" sldId="285"/>
            <ac:spMk id="64" creationId="{3776B14B-F2F4-4825-8DA8-8C7A0F2B3960}"/>
          </ac:spMkLst>
        </pc:spChg>
        <pc:grpChg chg="add del">
          <ac:chgData name="Miah, Ashfak" userId="f48f8345-8fb3-46f0-b034-f941e07d932e" providerId="ADAL" clId="{98B99DBF-1AF3-4EC5-B11B-33930AD1E932}" dt="2022-04-27T03:14:58.020" v="935"/>
          <ac:grpSpMkLst>
            <pc:docMk/>
            <pc:sldMk cId="2959445382" sldId="285"/>
            <ac:grpSpMk id="54" creationId="{83E2E96F-17F7-4C8C-BDF1-6BB90A0C1D7F}"/>
          </ac:grpSpMkLst>
        </pc:grpChg>
        <pc:grpChg chg="del">
          <ac:chgData name="Miah, Ashfak" userId="f48f8345-8fb3-46f0-b034-f941e07d932e" providerId="ADAL" clId="{98B99DBF-1AF3-4EC5-B11B-33930AD1E932}" dt="2022-04-23T13:11:02.740" v="506"/>
          <ac:grpSpMkLst>
            <pc:docMk/>
            <pc:sldMk cId="2959445382" sldId="285"/>
            <ac:grpSpMk id="61" creationId="{83E2E96F-17F7-4C8C-BDF1-6BB90A0C1D7F}"/>
          </ac:grpSpMkLst>
        </pc:grpChg>
        <pc:graphicFrameChg chg="mod modGraphic">
          <ac:chgData name="Miah, Ashfak" userId="f48f8345-8fb3-46f0-b034-f941e07d932e" providerId="ADAL" clId="{98B99DBF-1AF3-4EC5-B11B-33930AD1E932}" dt="2022-04-28T01:14:02.580" v="1588" actId="255"/>
          <ac:graphicFrameMkLst>
            <pc:docMk/>
            <pc:sldMk cId="2959445382" sldId="285"/>
            <ac:graphicFrameMk id="47" creationId="{7B85616A-6089-B379-EA29-F7750C6D3B86}"/>
          </ac:graphicFrameMkLst>
        </pc:graphicFrameChg>
      </pc:sldChg>
      <pc:sldChg chg="modSp add ord">
        <pc:chgData name="Miah, Ashfak" userId="f48f8345-8fb3-46f0-b034-f941e07d932e" providerId="ADAL" clId="{98B99DBF-1AF3-4EC5-B11B-33930AD1E932}" dt="2022-04-28T00:12:34.438" v="1440"/>
        <pc:sldMkLst>
          <pc:docMk/>
          <pc:sldMk cId="2152234632" sldId="286"/>
        </pc:sldMkLst>
        <pc:graphicFrameChg chg="mod">
          <ac:chgData name="Miah, Ashfak" userId="f48f8345-8fb3-46f0-b034-f941e07d932e" providerId="ADAL" clId="{98B99DBF-1AF3-4EC5-B11B-33930AD1E932}" dt="2022-04-28T00:12:34.438" v="1440"/>
          <ac:graphicFrameMkLst>
            <pc:docMk/>
            <pc:sldMk cId="2152234632" sldId="286"/>
            <ac:graphicFrameMk id="13" creationId="{5EFAAA23-FF57-80E8-FFD4-D4A70209A887}"/>
          </ac:graphicFrameMkLst>
        </pc:graphicFrameChg>
      </pc:sldChg>
      <pc:sldChg chg="addSp delSp modSp new mod setBg addAnim delAnim delDesignElem">
        <pc:chgData name="Miah, Ashfak" userId="f48f8345-8fb3-46f0-b034-f941e07d932e" providerId="ADAL" clId="{98B99DBF-1AF3-4EC5-B11B-33930AD1E932}" dt="2022-04-28T01:49:41.644" v="1681" actId="255"/>
        <pc:sldMkLst>
          <pc:docMk/>
          <pc:sldMk cId="393465476" sldId="287"/>
        </pc:sldMkLst>
        <pc:spChg chg="mod">
          <ac:chgData name="Miah, Ashfak" userId="f48f8345-8fb3-46f0-b034-f941e07d932e" providerId="ADAL" clId="{98B99DBF-1AF3-4EC5-B11B-33930AD1E932}" dt="2022-04-28T00:53:21.194" v="1539" actId="14100"/>
          <ac:spMkLst>
            <pc:docMk/>
            <pc:sldMk cId="393465476" sldId="287"/>
            <ac:spMk id="2" creationId="{3EBC7B63-AAD6-42D8-BFB1-B9135A9D0ECA}"/>
          </ac:spMkLst>
        </pc:spChg>
        <pc:spChg chg="mod">
          <ac:chgData name="Miah, Ashfak" userId="f48f8345-8fb3-46f0-b034-f941e07d932e" providerId="ADAL" clId="{98B99DBF-1AF3-4EC5-B11B-33930AD1E932}" dt="2022-04-28T01:49:41.644" v="1681" actId="255"/>
          <ac:spMkLst>
            <pc:docMk/>
            <pc:sldMk cId="393465476" sldId="287"/>
            <ac:spMk id="3" creationId="{864B49B6-9726-488E-800A-CE784F8885EC}"/>
          </ac:spMkLst>
        </pc:spChg>
        <pc:spChg chg="add del">
          <ac:chgData name="Miah, Ashfak" userId="f48f8345-8fb3-46f0-b034-f941e07d932e" providerId="ADAL" clId="{98B99DBF-1AF3-4EC5-B11B-33930AD1E932}" dt="2022-04-27T03:14:08.448" v="909" actId="26606"/>
          <ac:spMkLst>
            <pc:docMk/>
            <pc:sldMk cId="393465476" sldId="287"/>
            <ac:spMk id="10" creationId="{73C994B4-9721-4148-9EEC-6793CECDE8DD}"/>
          </ac:spMkLst>
        </pc:spChg>
        <pc:spChg chg="add del">
          <ac:chgData name="Miah, Ashfak" userId="f48f8345-8fb3-46f0-b034-f941e07d932e" providerId="ADAL" clId="{98B99DBF-1AF3-4EC5-B11B-33930AD1E932}" dt="2022-04-27T03:14:08.448" v="909" actId="26606"/>
          <ac:spMkLst>
            <pc:docMk/>
            <pc:sldMk cId="393465476" sldId="287"/>
            <ac:spMk id="12" creationId="{F9D95E49-763A-4886-B038-82F734740554}"/>
          </ac:spMkLst>
        </pc:spChg>
        <pc:spChg chg="add del">
          <ac:chgData name="Miah, Ashfak" userId="f48f8345-8fb3-46f0-b034-f941e07d932e" providerId="ADAL" clId="{98B99DBF-1AF3-4EC5-B11B-33930AD1E932}" dt="2022-04-27T03:14:08.448" v="909" actId="26606"/>
          <ac:spMkLst>
            <pc:docMk/>
            <pc:sldMk cId="393465476" sldId="287"/>
            <ac:spMk id="14" creationId="{B28EC6A1-D299-4AFF-AD16-9ADC9A31F2F1}"/>
          </ac:spMkLst>
        </pc:spChg>
        <pc:spChg chg="add del">
          <ac:chgData name="Miah, Ashfak" userId="f48f8345-8fb3-46f0-b034-f941e07d932e" providerId="ADAL" clId="{98B99DBF-1AF3-4EC5-B11B-33930AD1E932}" dt="2022-04-27T03:14:08.448" v="909" actId="26606"/>
          <ac:spMkLst>
            <pc:docMk/>
            <pc:sldMk cId="393465476" sldId="287"/>
            <ac:spMk id="16" creationId="{285EE6CD-C61E-4F22-9787-1ADF1D3EB25E}"/>
          </ac:spMkLst>
        </pc:spChg>
        <pc:spChg chg="add del">
          <ac:chgData name="Miah, Ashfak" userId="f48f8345-8fb3-46f0-b034-f941e07d932e" providerId="ADAL" clId="{98B99DBF-1AF3-4EC5-B11B-33930AD1E932}" dt="2022-04-27T03:14:10.987" v="914" actId="26606"/>
          <ac:spMkLst>
            <pc:docMk/>
            <pc:sldMk cId="393465476" sldId="287"/>
            <ac:spMk id="22" creationId="{73C994B4-9721-4148-9EEC-6793CECDE8DD}"/>
          </ac:spMkLst>
        </pc:spChg>
        <pc:spChg chg="add del">
          <ac:chgData name="Miah, Ashfak" userId="f48f8345-8fb3-46f0-b034-f941e07d932e" providerId="ADAL" clId="{98B99DBF-1AF3-4EC5-B11B-33930AD1E932}" dt="2022-04-27T03:14:10.987" v="914" actId="26606"/>
          <ac:spMkLst>
            <pc:docMk/>
            <pc:sldMk cId="393465476" sldId="287"/>
            <ac:spMk id="23" creationId="{F9D95E49-763A-4886-B038-82F734740554}"/>
          </ac:spMkLst>
        </pc:spChg>
        <pc:spChg chg="add del">
          <ac:chgData name="Miah, Ashfak" userId="f48f8345-8fb3-46f0-b034-f941e07d932e" providerId="ADAL" clId="{98B99DBF-1AF3-4EC5-B11B-33930AD1E932}" dt="2022-04-27T03:14:10.987" v="914" actId="26606"/>
          <ac:spMkLst>
            <pc:docMk/>
            <pc:sldMk cId="393465476" sldId="287"/>
            <ac:spMk id="24" creationId="{B28EC6A1-D299-4AFF-AD16-9ADC9A31F2F1}"/>
          </ac:spMkLst>
        </pc:spChg>
        <pc:spChg chg="add del">
          <ac:chgData name="Miah, Ashfak" userId="f48f8345-8fb3-46f0-b034-f941e07d932e" providerId="ADAL" clId="{98B99DBF-1AF3-4EC5-B11B-33930AD1E932}" dt="2022-04-27T03:14:10.987" v="914" actId="26606"/>
          <ac:spMkLst>
            <pc:docMk/>
            <pc:sldMk cId="393465476" sldId="287"/>
            <ac:spMk id="25" creationId="{285EE6CD-C61E-4F22-9787-1ADF1D3EB25E}"/>
          </ac:spMkLst>
        </pc:spChg>
        <pc:spChg chg="add del">
          <ac:chgData name="Miah, Ashfak" userId="f48f8345-8fb3-46f0-b034-f941e07d932e" providerId="ADAL" clId="{98B99DBF-1AF3-4EC5-B11B-33930AD1E932}" dt="2022-04-27T03:14:58.020" v="935"/>
          <ac:spMkLst>
            <pc:docMk/>
            <pc:sldMk cId="393465476" sldId="287"/>
            <ac:spMk id="30" creationId="{73C994B4-9721-4148-9EEC-6793CECDE8DD}"/>
          </ac:spMkLst>
        </pc:spChg>
        <pc:spChg chg="add del">
          <ac:chgData name="Miah, Ashfak" userId="f48f8345-8fb3-46f0-b034-f941e07d932e" providerId="ADAL" clId="{98B99DBF-1AF3-4EC5-B11B-33930AD1E932}" dt="2022-04-27T03:14:58.020" v="935"/>
          <ac:spMkLst>
            <pc:docMk/>
            <pc:sldMk cId="393465476" sldId="287"/>
            <ac:spMk id="31" creationId="{F9D95E49-763A-4886-B038-82F734740554}"/>
          </ac:spMkLst>
        </pc:spChg>
        <pc:spChg chg="add del">
          <ac:chgData name="Miah, Ashfak" userId="f48f8345-8fb3-46f0-b034-f941e07d932e" providerId="ADAL" clId="{98B99DBF-1AF3-4EC5-B11B-33930AD1E932}" dt="2022-04-27T03:14:58.020" v="935"/>
          <ac:spMkLst>
            <pc:docMk/>
            <pc:sldMk cId="393465476" sldId="287"/>
            <ac:spMk id="32" creationId="{B28EC6A1-D299-4AFF-AD16-9ADC9A31F2F1}"/>
          </ac:spMkLst>
        </pc:spChg>
        <pc:spChg chg="add del">
          <ac:chgData name="Miah, Ashfak" userId="f48f8345-8fb3-46f0-b034-f941e07d932e" providerId="ADAL" clId="{98B99DBF-1AF3-4EC5-B11B-33930AD1E932}" dt="2022-04-27T03:14:58.020" v="935"/>
          <ac:spMkLst>
            <pc:docMk/>
            <pc:sldMk cId="393465476" sldId="287"/>
            <ac:spMk id="33" creationId="{285EE6CD-C61E-4F22-9787-1ADF1D3EB25E}"/>
          </ac:spMkLst>
        </pc:spChg>
        <pc:spChg chg="add del">
          <ac:chgData name="Miah, Ashfak" userId="f48f8345-8fb3-46f0-b034-f941e07d932e" providerId="ADAL" clId="{98B99DBF-1AF3-4EC5-B11B-33930AD1E932}" dt="2022-04-27T03:15:01.951" v="937" actId="26606"/>
          <ac:spMkLst>
            <pc:docMk/>
            <pc:sldMk cId="393465476" sldId="287"/>
            <ac:spMk id="41" creationId="{73C994B4-9721-4148-9EEC-6793CECDE8DD}"/>
          </ac:spMkLst>
        </pc:spChg>
        <pc:spChg chg="add del">
          <ac:chgData name="Miah, Ashfak" userId="f48f8345-8fb3-46f0-b034-f941e07d932e" providerId="ADAL" clId="{98B99DBF-1AF3-4EC5-B11B-33930AD1E932}" dt="2022-04-27T03:15:01.951" v="937" actId="26606"/>
          <ac:spMkLst>
            <pc:docMk/>
            <pc:sldMk cId="393465476" sldId="287"/>
            <ac:spMk id="43" creationId="{F9D95E49-763A-4886-B038-82F734740554}"/>
          </ac:spMkLst>
        </pc:spChg>
        <pc:spChg chg="add del">
          <ac:chgData name="Miah, Ashfak" userId="f48f8345-8fb3-46f0-b034-f941e07d932e" providerId="ADAL" clId="{98B99DBF-1AF3-4EC5-B11B-33930AD1E932}" dt="2022-04-27T03:15:01.951" v="937" actId="26606"/>
          <ac:spMkLst>
            <pc:docMk/>
            <pc:sldMk cId="393465476" sldId="287"/>
            <ac:spMk id="45" creationId="{B28EC6A1-D299-4AFF-AD16-9ADC9A31F2F1}"/>
          </ac:spMkLst>
        </pc:spChg>
        <pc:spChg chg="add del">
          <ac:chgData name="Miah, Ashfak" userId="f48f8345-8fb3-46f0-b034-f941e07d932e" providerId="ADAL" clId="{98B99DBF-1AF3-4EC5-B11B-33930AD1E932}" dt="2022-04-27T03:15:01.951" v="937" actId="26606"/>
          <ac:spMkLst>
            <pc:docMk/>
            <pc:sldMk cId="393465476" sldId="287"/>
            <ac:spMk id="47" creationId="{285EE6CD-C61E-4F22-9787-1ADF1D3EB25E}"/>
          </ac:spMkLst>
        </pc:spChg>
        <pc:spChg chg="add del">
          <ac:chgData name="Miah, Ashfak" userId="f48f8345-8fb3-46f0-b034-f941e07d932e" providerId="ADAL" clId="{98B99DBF-1AF3-4EC5-B11B-33930AD1E932}" dt="2022-04-27T03:15:03.835" v="939" actId="26606"/>
          <ac:spMkLst>
            <pc:docMk/>
            <pc:sldMk cId="393465476" sldId="287"/>
            <ac:spMk id="53" creationId="{3E443FD7-A66B-4AA0-872D-B088B9BC5F17}"/>
          </ac:spMkLst>
        </pc:spChg>
        <pc:spChg chg="add del">
          <ac:chgData name="Miah, Ashfak" userId="f48f8345-8fb3-46f0-b034-f941e07d932e" providerId="ADAL" clId="{98B99DBF-1AF3-4EC5-B11B-33930AD1E932}" dt="2022-04-27T03:15:03.835" v="939" actId="26606"/>
          <ac:spMkLst>
            <pc:docMk/>
            <pc:sldMk cId="393465476" sldId="287"/>
            <ac:spMk id="54" creationId="{C04BE0EF-3561-49B4-9A29-F283168A91C7}"/>
          </ac:spMkLst>
        </pc:spChg>
        <pc:spChg chg="add del">
          <ac:chgData name="Miah, Ashfak" userId="f48f8345-8fb3-46f0-b034-f941e07d932e" providerId="ADAL" clId="{98B99DBF-1AF3-4EC5-B11B-33930AD1E932}" dt="2022-04-27T03:15:06.232" v="941" actId="26606"/>
          <ac:spMkLst>
            <pc:docMk/>
            <pc:sldMk cId="393465476" sldId="287"/>
            <ac:spMk id="56" creationId="{73C994B4-9721-4148-9EEC-6793CECDE8DD}"/>
          </ac:spMkLst>
        </pc:spChg>
        <pc:spChg chg="add del">
          <ac:chgData name="Miah, Ashfak" userId="f48f8345-8fb3-46f0-b034-f941e07d932e" providerId="ADAL" clId="{98B99DBF-1AF3-4EC5-B11B-33930AD1E932}" dt="2022-04-27T03:15:06.232" v="941" actId="26606"/>
          <ac:spMkLst>
            <pc:docMk/>
            <pc:sldMk cId="393465476" sldId="287"/>
            <ac:spMk id="57" creationId="{F9D95E49-763A-4886-B038-82F734740554}"/>
          </ac:spMkLst>
        </pc:spChg>
        <pc:spChg chg="add del">
          <ac:chgData name="Miah, Ashfak" userId="f48f8345-8fb3-46f0-b034-f941e07d932e" providerId="ADAL" clId="{98B99DBF-1AF3-4EC5-B11B-33930AD1E932}" dt="2022-04-27T03:15:06.232" v="941" actId="26606"/>
          <ac:spMkLst>
            <pc:docMk/>
            <pc:sldMk cId="393465476" sldId="287"/>
            <ac:spMk id="58" creationId="{4CFF0AC4-A2FF-4129-AEF6-8049AF6A90C9}"/>
          </ac:spMkLst>
        </pc:spChg>
        <pc:spChg chg="add del">
          <ac:chgData name="Miah, Ashfak" userId="f48f8345-8fb3-46f0-b034-f941e07d932e" providerId="ADAL" clId="{98B99DBF-1AF3-4EC5-B11B-33930AD1E932}" dt="2022-04-27T03:15:06.232" v="941" actId="26606"/>
          <ac:spMkLst>
            <pc:docMk/>
            <pc:sldMk cId="393465476" sldId="287"/>
            <ac:spMk id="59" creationId="{285EE6CD-C61E-4F22-9787-1ADF1D3EB25E}"/>
          </ac:spMkLst>
        </pc:spChg>
        <pc:spChg chg="add del">
          <ac:chgData name="Miah, Ashfak" userId="f48f8345-8fb3-46f0-b034-f941e07d932e" providerId="ADAL" clId="{98B99DBF-1AF3-4EC5-B11B-33930AD1E932}" dt="2022-04-27T03:15:17.468" v="943" actId="26606"/>
          <ac:spMkLst>
            <pc:docMk/>
            <pc:sldMk cId="393465476" sldId="287"/>
            <ac:spMk id="63" creationId="{665DBBEF-238B-476B-96AB-8AAC3224ECEA}"/>
          </ac:spMkLst>
        </pc:spChg>
        <pc:spChg chg="add del">
          <ac:chgData name="Miah, Ashfak" userId="f48f8345-8fb3-46f0-b034-f941e07d932e" providerId="ADAL" clId="{98B99DBF-1AF3-4EC5-B11B-33930AD1E932}" dt="2022-04-27T03:15:17.468" v="943" actId="26606"/>
          <ac:spMkLst>
            <pc:docMk/>
            <pc:sldMk cId="393465476" sldId="287"/>
            <ac:spMk id="64" creationId="{3FCFB1DE-0B7E-48CC-BA90-B2AB0889F9D6}"/>
          </ac:spMkLst>
        </pc:spChg>
        <pc:spChg chg="add del">
          <ac:chgData name="Miah, Ashfak" userId="f48f8345-8fb3-46f0-b034-f941e07d932e" providerId="ADAL" clId="{98B99DBF-1AF3-4EC5-B11B-33930AD1E932}" dt="2022-04-27T03:16:20.172" v="957"/>
          <ac:spMkLst>
            <pc:docMk/>
            <pc:sldMk cId="393465476" sldId="287"/>
            <ac:spMk id="66" creationId="{73C994B4-9721-4148-9EEC-6793CECDE8DD}"/>
          </ac:spMkLst>
        </pc:spChg>
        <pc:spChg chg="add del">
          <ac:chgData name="Miah, Ashfak" userId="f48f8345-8fb3-46f0-b034-f941e07d932e" providerId="ADAL" clId="{98B99DBF-1AF3-4EC5-B11B-33930AD1E932}" dt="2022-04-27T03:16:20.172" v="957"/>
          <ac:spMkLst>
            <pc:docMk/>
            <pc:sldMk cId="393465476" sldId="287"/>
            <ac:spMk id="67" creationId="{F9D95E49-763A-4886-B038-82F734740554}"/>
          </ac:spMkLst>
        </pc:spChg>
        <pc:spChg chg="add del">
          <ac:chgData name="Miah, Ashfak" userId="f48f8345-8fb3-46f0-b034-f941e07d932e" providerId="ADAL" clId="{98B99DBF-1AF3-4EC5-B11B-33930AD1E932}" dt="2022-04-27T03:16:20.172" v="957"/>
          <ac:spMkLst>
            <pc:docMk/>
            <pc:sldMk cId="393465476" sldId="287"/>
            <ac:spMk id="68" creationId="{15C224F2-9F9B-4080-BB15-774E8BEF3984}"/>
          </ac:spMkLst>
        </pc:spChg>
        <pc:spChg chg="add del">
          <ac:chgData name="Miah, Ashfak" userId="f48f8345-8fb3-46f0-b034-f941e07d932e" providerId="ADAL" clId="{98B99DBF-1AF3-4EC5-B11B-33930AD1E932}" dt="2022-04-27T03:16:20.172" v="957"/>
          <ac:spMkLst>
            <pc:docMk/>
            <pc:sldMk cId="393465476" sldId="287"/>
            <ac:spMk id="69" creationId="{20616EB7-E723-4BF0-AC20-B8CD75A4FC12}"/>
          </ac:spMkLst>
        </pc:spChg>
        <pc:picChg chg="add del">
          <ac:chgData name="Miah, Ashfak" userId="f48f8345-8fb3-46f0-b034-f941e07d932e" providerId="ADAL" clId="{98B99DBF-1AF3-4EC5-B11B-33930AD1E932}" dt="2022-04-27T03:14:08.448" v="909" actId="26606"/>
          <ac:picMkLst>
            <pc:docMk/>
            <pc:sldMk cId="393465476" sldId="287"/>
            <ac:picMk id="7" creationId="{78D739C6-9880-BFAF-B202-0EADC8BE10D7}"/>
          </ac:picMkLst>
        </pc:picChg>
        <pc:picChg chg="add del">
          <ac:chgData name="Miah, Ashfak" userId="f48f8345-8fb3-46f0-b034-f941e07d932e" providerId="ADAL" clId="{98B99DBF-1AF3-4EC5-B11B-33930AD1E932}" dt="2022-04-27T03:14:10.987" v="914" actId="26606"/>
          <ac:picMkLst>
            <pc:docMk/>
            <pc:sldMk cId="393465476" sldId="287"/>
            <ac:picMk id="28" creationId="{2CD1974E-5AE9-8BD5-0403-E304C8EF6928}"/>
          </ac:picMkLst>
        </pc:picChg>
        <pc:picChg chg="add mod">
          <ac:chgData name="Miah, Ashfak" userId="f48f8345-8fb3-46f0-b034-f941e07d932e" providerId="ADAL" clId="{98B99DBF-1AF3-4EC5-B11B-33930AD1E932}" dt="2022-04-27T03:15:17.485" v="944" actId="26606"/>
          <ac:picMkLst>
            <pc:docMk/>
            <pc:sldMk cId="393465476" sldId="287"/>
            <ac:picMk id="36" creationId="{52EECC4D-B800-7BCE-F1E2-E6C26FC5DFE4}"/>
          </ac:picMkLst>
        </pc:picChg>
        <pc:cxnChg chg="add del">
          <ac:chgData name="Miah, Ashfak" userId="f48f8345-8fb3-46f0-b034-f941e07d932e" providerId="ADAL" clId="{98B99DBF-1AF3-4EC5-B11B-33930AD1E932}" dt="2022-04-27T03:14:08.448" v="909" actId="26606"/>
          <ac:cxnSpMkLst>
            <pc:docMk/>
            <pc:sldMk cId="393465476" sldId="287"/>
            <ac:cxnSpMk id="18" creationId="{5D28AB17-F6FA-4C53-B3E3-D0A39D4A33C0}"/>
          </ac:cxnSpMkLst>
        </pc:cxnChg>
        <pc:cxnChg chg="add del">
          <ac:chgData name="Miah, Ashfak" userId="f48f8345-8fb3-46f0-b034-f941e07d932e" providerId="ADAL" clId="{98B99DBF-1AF3-4EC5-B11B-33930AD1E932}" dt="2022-04-27T03:14:08.448" v="909" actId="26606"/>
          <ac:cxnSpMkLst>
            <pc:docMk/>
            <pc:sldMk cId="393465476" sldId="287"/>
            <ac:cxnSpMk id="20" creationId="{3EFADC67-92A1-44FB-8691-D8CD71A21EFA}"/>
          </ac:cxnSpMkLst>
        </pc:cxnChg>
        <pc:cxnChg chg="add del">
          <ac:chgData name="Miah, Ashfak" userId="f48f8345-8fb3-46f0-b034-f941e07d932e" providerId="ADAL" clId="{98B99DBF-1AF3-4EC5-B11B-33930AD1E932}" dt="2022-04-27T03:14:10.987" v="914" actId="26606"/>
          <ac:cxnSpMkLst>
            <pc:docMk/>
            <pc:sldMk cId="393465476" sldId="287"/>
            <ac:cxnSpMk id="26" creationId="{5D28AB17-F6FA-4C53-B3E3-D0A39D4A33C0}"/>
          </ac:cxnSpMkLst>
        </pc:cxnChg>
        <pc:cxnChg chg="add del">
          <ac:chgData name="Miah, Ashfak" userId="f48f8345-8fb3-46f0-b034-f941e07d932e" providerId="ADAL" clId="{98B99DBF-1AF3-4EC5-B11B-33930AD1E932}" dt="2022-04-27T03:14:10.987" v="914" actId="26606"/>
          <ac:cxnSpMkLst>
            <pc:docMk/>
            <pc:sldMk cId="393465476" sldId="287"/>
            <ac:cxnSpMk id="27" creationId="{3EFADC67-92A1-44FB-8691-D8CD71A21EFA}"/>
          </ac:cxnSpMkLst>
        </pc:cxnChg>
        <pc:cxnChg chg="add del">
          <ac:chgData name="Miah, Ashfak" userId="f48f8345-8fb3-46f0-b034-f941e07d932e" providerId="ADAL" clId="{98B99DBF-1AF3-4EC5-B11B-33930AD1E932}" dt="2022-04-27T03:14:58.020" v="935"/>
          <ac:cxnSpMkLst>
            <pc:docMk/>
            <pc:sldMk cId="393465476" sldId="287"/>
            <ac:cxnSpMk id="34" creationId="{5D28AB17-F6FA-4C53-B3E3-D0A39D4A33C0}"/>
          </ac:cxnSpMkLst>
        </pc:cxnChg>
        <pc:cxnChg chg="add del">
          <ac:chgData name="Miah, Ashfak" userId="f48f8345-8fb3-46f0-b034-f941e07d932e" providerId="ADAL" clId="{98B99DBF-1AF3-4EC5-B11B-33930AD1E932}" dt="2022-04-27T03:14:58.020" v="935"/>
          <ac:cxnSpMkLst>
            <pc:docMk/>
            <pc:sldMk cId="393465476" sldId="287"/>
            <ac:cxnSpMk id="35" creationId="{3EFADC67-92A1-44FB-8691-D8CD71A21EFA}"/>
          </ac:cxnSpMkLst>
        </pc:cxnChg>
        <pc:cxnChg chg="add del">
          <ac:chgData name="Miah, Ashfak" userId="f48f8345-8fb3-46f0-b034-f941e07d932e" providerId="ADAL" clId="{98B99DBF-1AF3-4EC5-B11B-33930AD1E932}" dt="2022-04-27T03:15:01.951" v="937" actId="26606"/>
          <ac:cxnSpMkLst>
            <pc:docMk/>
            <pc:sldMk cId="393465476" sldId="287"/>
            <ac:cxnSpMk id="49" creationId="{5D28AB17-F6FA-4C53-B3E3-D0A39D4A33C0}"/>
          </ac:cxnSpMkLst>
        </pc:cxnChg>
        <pc:cxnChg chg="add del">
          <ac:chgData name="Miah, Ashfak" userId="f48f8345-8fb3-46f0-b034-f941e07d932e" providerId="ADAL" clId="{98B99DBF-1AF3-4EC5-B11B-33930AD1E932}" dt="2022-04-27T03:15:01.951" v="937" actId="26606"/>
          <ac:cxnSpMkLst>
            <pc:docMk/>
            <pc:sldMk cId="393465476" sldId="287"/>
            <ac:cxnSpMk id="51" creationId="{3EFADC67-92A1-44FB-8691-D8CD71A21EFA}"/>
          </ac:cxnSpMkLst>
        </pc:cxnChg>
        <pc:cxnChg chg="add del">
          <ac:chgData name="Miah, Ashfak" userId="f48f8345-8fb3-46f0-b034-f941e07d932e" providerId="ADAL" clId="{98B99DBF-1AF3-4EC5-B11B-33930AD1E932}" dt="2022-04-27T03:15:06.232" v="941" actId="26606"/>
          <ac:cxnSpMkLst>
            <pc:docMk/>
            <pc:sldMk cId="393465476" sldId="287"/>
            <ac:cxnSpMk id="60" creationId="{5D28AB17-F6FA-4C53-B3E3-D0A39D4A33C0}"/>
          </ac:cxnSpMkLst>
        </pc:cxnChg>
        <pc:cxnChg chg="add del">
          <ac:chgData name="Miah, Ashfak" userId="f48f8345-8fb3-46f0-b034-f941e07d932e" providerId="ADAL" clId="{98B99DBF-1AF3-4EC5-B11B-33930AD1E932}" dt="2022-04-27T03:15:06.232" v="941" actId="26606"/>
          <ac:cxnSpMkLst>
            <pc:docMk/>
            <pc:sldMk cId="393465476" sldId="287"/>
            <ac:cxnSpMk id="61" creationId="{3EFADC67-92A1-44FB-8691-D8CD71A21EFA}"/>
          </ac:cxnSpMkLst>
        </pc:cxnChg>
        <pc:cxnChg chg="add del">
          <ac:chgData name="Miah, Ashfak" userId="f48f8345-8fb3-46f0-b034-f941e07d932e" providerId="ADAL" clId="{98B99DBF-1AF3-4EC5-B11B-33930AD1E932}" dt="2022-04-27T03:16:20.172" v="957"/>
          <ac:cxnSpMkLst>
            <pc:docMk/>
            <pc:sldMk cId="393465476" sldId="287"/>
            <ac:cxnSpMk id="70" creationId="{5D28AB17-F6FA-4C53-B3E3-D0A39D4A33C0}"/>
          </ac:cxnSpMkLst>
        </pc:cxnChg>
        <pc:cxnChg chg="add del">
          <ac:chgData name="Miah, Ashfak" userId="f48f8345-8fb3-46f0-b034-f941e07d932e" providerId="ADAL" clId="{98B99DBF-1AF3-4EC5-B11B-33930AD1E932}" dt="2022-04-27T03:16:20.172" v="957"/>
          <ac:cxnSpMkLst>
            <pc:docMk/>
            <pc:sldMk cId="393465476" sldId="287"/>
            <ac:cxnSpMk id="71" creationId="{3EFADC67-92A1-44FB-8691-D8CD71A21EFA}"/>
          </ac:cxnSpMkLst>
        </pc:cxnChg>
      </pc:sldChg>
      <pc:sldChg chg="addSp delSp modSp new mod setBg delDesignElem">
        <pc:chgData name="Miah, Ashfak" userId="f48f8345-8fb3-46f0-b034-f941e07d932e" providerId="ADAL" clId="{98B99DBF-1AF3-4EC5-B11B-33930AD1E932}" dt="2022-04-27T23:46:38.290" v="1425"/>
        <pc:sldMkLst>
          <pc:docMk/>
          <pc:sldMk cId="1738397206" sldId="288"/>
        </pc:sldMkLst>
        <pc:spChg chg="mod">
          <ac:chgData name="Miah, Ashfak" userId="f48f8345-8fb3-46f0-b034-f941e07d932e" providerId="ADAL" clId="{98B99DBF-1AF3-4EC5-B11B-33930AD1E932}" dt="2022-04-27T03:17:06.841" v="965" actId="255"/>
          <ac:spMkLst>
            <pc:docMk/>
            <pc:sldMk cId="1738397206" sldId="288"/>
            <ac:spMk id="2" creationId="{570C2EDD-4247-4B2C-B3D2-ED0416F17486}"/>
          </ac:spMkLst>
        </pc:spChg>
        <pc:spChg chg="mod">
          <ac:chgData name="Miah, Ashfak" userId="f48f8345-8fb3-46f0-b034-f941e07d932e" providerId="ADAL" clId="{98B99DBF-1AF3-4EC5-B11B-33930AD1E932}" dt="2022-04-27T03:17:36.073" v="969" actId="14100"/>
          <ac:spMkLst>
            <pc:docMk/>
            <pc:sldMk cId="1738397206" sldId="288"/>
            <ac:spMk id="3" creationId="{6B0CDCF6-ED81-4DD6-9121-AC995E1D3AF4}"/>
          </ac:spMkLst>
        </pc:spChg>
        <pc:spChg chg="add del">
          <ac:chgData name="Miah, Ashfak" userId="f48f8345-8fb3-46f0-b034-f941e07d932e" providerId="ADAL" clId="{98B99DBF-1AF3-4EC5-B11B-33930AD1E932}" dt="2022-04-27T02:57:57.142" v="876" actId="26606"/>
          <ac:spMkLst>
            <pc:docMk/>
            <pc:sldMk cId="1738397206" sldId="288"/>
            <ac:spMk id="10" creationId="{11C59EDF-5A1E-404D-B55D-8AEA5D8D6D62}"/>
          </ac:spMkLst>
        </pc:spChg>
        <pc:spChg chg="add del">
          <ac:chgData name="Miah, Ashfak" userId="f48f8345-8fb3-46f0-b034-f941e07d932e" providerId="ADAL" clId="{98B99DBF-1AF3-4EC5-B11B-33930AD1E932}" dt="2022-04-27T02:57:57.142" v="876" actId="26606"/>
          <ac:spMkLst>
            <pc:docMk/>
            <pc:sldMk cId="1738397206" sldId="288"/>
            <ac:spMk id="12" creationId="{FEE0385D-4151-43AA-9C6B-0365E103172D}"/>
          </ac:spMkLst>
        </pc:spChg>
        <pc:spChg chg="add del">
          <ac:chgData name="Miah, Ashfak" userId="f48f8345-8fb3-46f0-b034-f941e07d932e" providerId="ADAL" clId="{98B99DBF-1AF3-4EC5-B11B-33930AD1E932}" dt="2022-04-27T02:57:58.957" v="878" actId="26606"/>
          <ac:spMkLst>
            <pc:docMk/>
            <pc:sldMk cId="1738397206" sldId="288"/>
            <ac:spMk id="14" creationId="{11C59EDF-5A1E-404D-B55D-8AEA5D8D6D62}"/>
          </ac:spMkLst>
        </pc:spChg>
        <pc:spChg chg="add del">
          <ac:chgData name="Miah, Ashfak" userId="f48f8345-8fb3-46f0-b034-f941e07d932e" providerId="ADAL" clId="{98B99DBF-1AF3-4EC5-B11B-33930AD1E932}" dt="2022-04-27T02:57:58.957" v="878" actId="26606"/>
          <ac:spMkLst>
            <pc:docMk/>
            <pc:sldMk cId="1738397206" sldId="288"/>
            <ac:spMk id="15" creationId="{FEE0385D-4151-43AA-9C6B-0365E103172D}"/>
          </ac:spMkLst>
        </pc:spChg>
        <pc:spChg chg="add del">
          <ac:chgData name="Miah, Ashfak" userId="f48f8345-8fb3-46f0-b034-f941e07d932e" providerId="ADAL" clId="{98B99DBF-1AF3-4EC5-B11B-33930AD1E932}" dt="2022-04-27T02:58:01.065" v="880" actId="26606"/>
          <ac:spMkLst>
            <pc:docMk/>
            <pc:sldMk cId="1738397206" sldId="288"/>
            <ac:spMk id="18" creationId="{11C59EDF-5A1E-404D-B55D-8AEA5D8D6D62}"/>
          </ac:spMkLst>
        </pc:spChg>
        <pc:spChg chg="add del">
          <ac:chgData name="Miah, Ashfak" userId="f48f8345-8fb3-46f0-b034-f941e07d932e" providerId="ADAL" clId="{98B99DBF-1AF3-4EC5-B11B-33930AD1E932}" dt="2022-04-27T02:58:01.065" v="880" actId="26606"/>
          <ac:spMkLst>
            <pc:docMk/>
            <pc:sldMk cId="1738397206" sldId="288"/>
            <ac:spMk id="19" creationId="{FEE0385D-4151-43AA-9C6B-0365E103172D}"/>
          </ac:spMkLst>
        </pc:spChg>
        <pc:spChg chg="add del">
          <ac:chgData name="Miah, Ashfak" userId="f48f8345-8fb3-46f0-b034-f941e07d932e" providerId="ADAL" clId="{98B99DBF-1AF3-4EC5-B11B-33930AD1E932}" dt="2022-04-27T03:14:58.020" v="935"/>
          <ac:spMkLst>
            <pc:docMk/>
            <pc:sldMk cId="1738397206" sldId="288"/>
            <ac:spMk id="22" creationId="{11C59EDF-5A1E-404D-B55D-8AEA5D8D6D62}"/>
          </ac:spMkLst>
        </pc:spChg>
        <pc:spChg chg="add del">
          <ac:chgData name="Miah, Ashfak" userId="f48f8345-8fb3-46f0-b034-f941e07d932e" providerId="ADAL" clId="{98B99DBF-1AF3-4EC5-B11B-33930AD1E932}" dt="2022-04-27T03:14:58.020" v="935"/>
          <ac:spMkLst>
            <pc:docMk/>
            <pc:sldMk cId="1738397206" sldId="288"/>
            <ac:spMk id="23" creationId="{FEE0385D-4151-43AA-9C6B-0365E103172D}"/>
          </ac:spMkLst>
        </pc:spChg>
        <pc:spChg chg="add del">
          <ac:chgData name="Miah, Ashfak" userId="f48f8345-8fb3-46f0-b034-f941e07d932e" providerId="ADAL" clId="{98B99DBF-1AF3-4EC5-B11B-33930AD1E932}" dt="2022-04-27T03:16:26.785" v="959" actId="26606"/>
          <ac:spMkLst>
            <pc:docMk/>
            <pc:sldMk cId="1738397206" sldId="288"/>
            <ac:spMk id="29" creationId="{73C994B4-9721-4148-9EEC-6793CECDE8DD}"/>
          </ac:spMkLst>
        </pc:spChg>
        <pc:spChg chg="add del">
          <ac:chgData name="Miah, Ashfak" userId="f48f8345-8fb3-46f0-b034-f941e07d932e" providerId="ADAL" clId="{98B99DBF-1AF3-4EC5-B11B-33930AD1E932}" dt="2022-04-27T03:16:26.785" v="959" actId="26606"/>
          <ac:spMkLst>
            <pc:docMk/>
            <pc:sldMk cId="1738397206" sldId="288"/>
            <ac:spMk id="31" creationId="{F9D95E49-763A-4886-B038-82F734740554}"/>
          </ac:spMkLst>
        </pc:spChg>
        <pc:spChg chg="add del">
          <ac:chgData name="Miah, Ashfak" userId="f48f8345-8fb3-46f0-b034-f941e07d932e" providerId="ADAL" clId="{98B99DBF-1AF3-4EC5-B11B-33930AD1E932}" dt="2022-04-27T03:16:26.785" v="959" actId="26606"/>
          <ac:spMkLst>
            <pc:docMk/>
            <pc:sldMk cId="1738397206" sldId="288"/>
            <ac:spMk id="33" creationId="{15C224F2-9F9B-4080-BB15-774E8BEF3984}"/>
          </ac:spMkLst>
        </pc:spChg>
        <pc:spChg chg="add del">
          <ac:chgData name="Miah, Ashfak" userId="f48f8345-8fb3-46f0-b034-f941e07d932e" providerId="ADAL" clId="{98B99DBF-1AF3-4EC5-B11B-33930AD1E932}" dt="2022-04-27T03:16:26.785" v="959" actId="26606"/>
          <ac:spMkLst>
            <pc:docMk/>
            <pc:sldMk cId="1738397206" sldId="288"/>
            <ac:spMk id="35" creationId="{20616EB7-E723-4BF0-AC20-B8CD75A4FC12}"/>
          </ac:spMkLst>
        </pc:spChg>
        <pc:spChg chg="add del">
          <ac:chgData name="Miah, Ashfak" userId="f48f8345-8fb3-46f0-b034-f941e07d932e" providerId="ADAL" clId="{98B99DBF-1AF3-4EC5-B11B-33930AD1E932}" dt="2022-04-27T23:46:38.290" v="1425"/>
          <ac:spMkLst>
            <pc:docMk/>
            <pc:sldMk cId="1738397206" sldId="288"/>
            <ac:spMk id="41" creationId="{73C994B4-9721-4148-9EEC-6793CECDE8DD}"/>
          </ac:spMkLst>
        </pc:spChg>
        <pc:spChg chg="add del">
          <ac:chgData name="Miah, Ashfak" userId="f48f8345-8fb3-46f0-b034-f941e07d932e" providerId="ADAL" clId="{98B99DBF-1AF3-4EC5-B11B-33930AD1E932}" dt="2022-04-27T23:46:38.290" v="1425"/>
          <ac:spMkLst>
            <pc:docMk/>
            <pc:sldMk cId="1738397206" sldId="288"/>
            <ac:spMk id="42" creationId="{F9D95E49-763A-4886-B038-82F734740554}"/>
          </ac:spMkLst>
        </pc:spChg>
        <pc:spChg chg="add del">
          <ac:chgData name="Miah, Ashfak" userId="f48f8345-8fb3-46f0-b034-f941e07d932e" providerId="ADAL" clId="{98B99DBF-1AF3-4EC5-B11B-33930AD1E932}" dt="2022-04-27T23:46:38.290" v="1425"/>
          <ac:spMkLst>
            <pc:docMk/>
            <pc:sldMk cId="1738397206" sldId="288"/>
            <ac:spMk id="43" creationId="{B28EC6A1-D299-4AFF-AD16-9ADC9A31F2F1}"/>
          </ac:spMkLst>
        </pc:spChg>
        <pc:spChg chg="add del">
          <ac:chgData name="Miah, Ashfak" userId="f48f8345-8fb3-46f0-b034-f941e07d932e" providerId="ADAL" clId="{98B99DBF-1AF3-4EC5-B11B-33930AD1E932}" dt="2022-04-27T23:46:38.290" v="1425"/>
          <ac:spMkLst>
            <pc:docMk/>
            <pc:sldMk cId="1738397206" sldId="288"/>
            <ac:spMk id="44" creationId="{285EE6CD-C61E-4F22-9787-1ADF1D3EB25E}"/>
          </ac:spMkLst>
        </pc:spChg>
        <pc:picChg chg="add del">
          <ac:chgData name="Miah, Ashfak" userId="f48f8345-8fb3-46f0-b034-f941e07d932e" providerId="ADAL" clId="{98B99DBF-1AF3-4EC5-B11B-33930AD1E932}" dt="2022-04-27T02:57:57.142" v="876" actId="26606"/>
          <ac:picMkLst>
            <pc:docMk/>
            <pc:sldMk cId="1738397206" sldId="288"/>
            <ac:picMk id="7" creationId="{6CC17012-34E3-AB32-9943-3AF7E8F874C2}"/>
          </ac:picMkLst>
        </pc:picChg>
        <pc:picChg chg="add del">
          <ac:chgData name="Miah, Ashfak" userId="f48f8345-8fb3-46f0-b034-f941e07d932e" providerId="ADAL" clId="{98B99DBF-1AF3-4EC5-B11B-33930AD1E932}" dt="2022-04-27T02:57:58.957" v="878" actId="26606"/>
          <ac:picMkLst>
            <pc:docMk/>
            <pc:sldMk cId="1738397206" sldId="288"/>
            <ac:picMk id="16" creationId="{43F1E9B4-2A11-9BCD-ED34-C071319E94A1}"/>
          </ac:picMkLst>
        </pc:picChg>
        <pc:picChg chg="add del">
          <ac:chgData name="Miah, Ashfak" userId="f48f8345-8fb3-46f0-b034-f941e07d932e" providerId="ADAL" clId="{98B99DBF-1AF3-4EC5-B11B-33930AD1E932}" dt="2022-04-27T02:58:01.065" v="880" actId="26606"/>
          <ac:picMkLst>
            <pc:docMk/>
            <pc:sldMk cId="1738397206" sldId="288"/>
            <ac:picMk id="20" creationId="{488D5C4D-E517-4EDA-42B0-E4870105CC88}"/>
          </ac:picMkLst>
        </pc:picChg>
        <pc:picChg chg="add mod">
          <ac:chgData name="Miah, Ashfak" userId="f48f8345-8fb3-46f0-b034-f941e07d932e" providerId="ADAL" clId="{98B99DBF-1AF3-4EC5-B11B-33930AD1E932}" dt="2022-04-27T03:16:26.810" v="960" actId="26606"/>
          <ac:picMkLst>
            <pc:docMk/>
            <pc:sldMk cId="1738397206" sldId="288"/>
            <ac:picMk id="24" creationId="{43F1E9B4-2A11-9BCD-ED34-C071319E94A1}"/>
          </ac:picMkLst>
        </pc:picChg>
        <pc:cxnChg chg="add del">
          <ac:chgData name="Miah, Ashfak" userId="f48f8345-8fb3-46f0-b034-f941e07d932e" providerId="ADAL" clId="{98B99DBF-1AF3-4EC5-B11B-33930AD1E932}" dt="2022-04-27T03:16:26.785" v="959" actId="26606"/>
          <ac:cxnSpMkLst>
            <pc:docMk/>
            <pc:sldMk cId="1738397206" sldId="288"/>
            <ac:cxnSpMk id="37" creationId="{5D28AB17-F6FA-4C53-B3E3-D0A39D4A33C0}"/>
          </ac:cxnSpMkLst>
        </pc:cxnChg>
        <pc:cxnChg chg="add del">
          <ac:chgData name="Miah, Ashfak" userId="f48f8345-8fb3-46f0-b034-f941e07d932e" providerId="ADAL" clId="{98B99DBF-1AF3-4EC5-B11B-33930AD1E932}" dt="2022-04-27T03:16:26.785" v="959" actId="26606"/>
          <ac:cxnSpMkLst>
            <pc:docMk/>
            <pc:sldMk cId="1738397206" sldId="288"/>
            <ac:cxnSpMk id="39" creationId="{3EFADC67-92A1-44FB-8691-D8CD71A21EFA}"/>
          </ac:cxnSpMkLst>
        </pc:cxnChg>
        <pc:cxnChg chg="add del">
          <ac:chgData name="Miah, Ashfak" userId="f48f8345-8fb3-46f0-b034-f941e07d932e" providerId="ADAL" clId="{98B99DBF-1AF3-4EC5-B11B-33930AD1E932}" dt="2022-04-27T23:46:38.290" v="1425"/>
          <ac:cxnSpMkLst>
            <pc:docMk/>
            <pc:sldMk cId="1738397206" sldId="288"/>
            <ac:cxnSpMk id="45" creationId="{5D28AB17-F6FA-4C53-B3E3-D0A39D4A33C0}"/>
          </ac:cxnSpMkLst>
        </pc:cxnChg>
        <pc:cxnChg chg="add del">
          <ac:chgData name="Miah, Ashfak" userId="f48f8345-8fb3-46f0-b034-f941e07d932e" providerId="ADAL" clId="{98B99DBF-1AF3-4EC5-B11B-33930AD1E932}" dt="2022-04-27T23:46:38.290" v="1425"/>
          <ac:cxnSpMkLst>
            <pc:docMk/>
            <pc:sldMk cId="1738397206" sldId="288"/>
            <ac:cxnSpMk id="46" creationId="{3EFADC67-92A1-44FB-8691-D8CD71A21EFA}"/>
          </ac:cxnSpMkLst>
        </pc:cxnChg>
      </pc:sldChg>
      <pc:sldChg chg="new del">
        <pc:chgData name="Miah, Ashfak" userId="f48f8345-8fb3-46f0-b034-f941e07d932e" providerId="ADAL" clId="{98B99DBF-1AF3-4EC5-B11B-33930AD1E932}" dt="2022-04-27T23:43:18.327" v="1386" actId="47"/>
        <pc:sldMkLst>
          <pc:docMk/>
          <pc:sldMk cId="2874618719" sldId="289"/>
        </pc:sldMkLst>
      </pc:sldChg>
      <pc:sldChg chg="delSp modSp new mod">
        <pc:chgData name="Miah, Ashfak" userId="f48f8345-8fb3-46f0-b034-f941e07d932e" providerId="ADAL" clId="{98B99DBF-1AF3-4EC5-B11B-33930AD1E932}" dt="2022-04-28T01:06:57.963" v="1577" actId="20577"/>
        <pc:sldMkLst>
          <pc:docMk/>
          <pc:sldMk cId="3606213793" sldId="289"/>
        </pc:sldMkLst>
        <pc:spChg chg="del mod">
          <ac:chgData name="Miah, Ashfak" userId="f48f8345-8fb3-46f0-b034-f941e07d932e" providerId="ADAL" clId="{98B99DBF-1AF3-4EC5-B11B-33930AD1E932}" dt="2022-04-27T23:43:52.039" v="1390" actId="478"/>
          <ac:spMkLst>
            <pc:docMk/>
            <pc:sldMk cId="3606213793" sldId="289"/>
            <ac:spMk id="2" creationId="{B494A3EC-0AD2-4E88-9E50-578A1F407001}"/>
          </ac:spMkLst>
        </pc:spChg>
        <pc:spChg chg="mod">
          <ac:chgData name="Miah, Ashfak" userId="f48f8345-8fb3-46f0-b034-f941e07d932e" providerId="ADAL" clId="{98B99DBF-1AF3-4EC5-B11B-33930AD1E932}" dt="2022-04-27T23:44:54.532" v="1399" actId="255"/>
          <ac:spMkLst>
            <pc:docMk/>
            <pc:sldMk cId="3606213793" sldId="289"/>
            <ac:spMk id="3" creationId="{0DB6195B-9DB3-4561-B88D-2FC8AA54926A}"/>
          </ac:spMkLst>
        </pc:spChg>
        <pc:spChg chg="mod">
          <ac:chgData name="Miah, Ashfak" userId="f48f8345-8fb3-46f0-b034-f941e07d932e" providerId="ADAL" clId="{98B99DBF-1AF3-4EC5-B11B-33930AD1E932}" dt="2022-04-27T23:45:54.428" v="1411" actId="27636"/>
          <ac:spMkLst>
            <pc:docMk/>
            <pc:sldMk cId="3606213793" sldId="289"/>
            <ac:spMk id="4" creationId="{A58F6AC3-1672-4B41-B932-D2C24CBC6FA6}"/>
          </ac:spMkLst>
        </pc:spChg>
        <pc:spChg chg="mod">
          <ac:chgData name="Miah, Ashfak" userId="f48f8345-8fb3-46f0-b034-f941e07d932e" providerId="ADAL" clId="{98B99DBF-1AF3-4EC5-B11B-33930AD1E932}" dt="2022-04-27T23:44:36.894" v="1396" actId="255"/>
          <ac:spMkLst>
            <pc:docMk/>
            <pc:sldMk cId="3606213793" sldId="289"/>
            <ac:spMk id="5" creationId="{EAA7EC85-8739-49AA-B147-3C77C2CC882C}"/>
          </ac:spMkLst>
        </pc:spChg>
        <pc:spChg chg="mod">
          <ac:chgData name="Miah, Ashfak" userId="f48f8345-8fb3-46f0-b034-f941e07d932e" providerId="ADAL" clId="{98B99DBF-1AF3-4EC5-B11B-33930AD1E932}" dt="2022-04-28T01:06:57.963" v="1577" actId="20577"/>
          <ac:spMkLst>
            <pc:docMk/>
            <pc:sldMk cId="3606213793" sldId="289"/>
            <ac:spMk id="6" creationId="{F2F15528-15B2-4CA5-87DB-1127983496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E5A99F-D5C9-4A08-8312-E8A6FDD79C14}"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B413BF70-3666-486D-883D-6C56554EA43D}">
      <dgm:prSet custT="1"/>
      <dgm:spPr/>
      <dgm:t>
        <a:bodyPr/>
        <a:lstStyle/>
        <a:p>
          <a:r>
            <a:rPr lang="en-GB" sz="2400" b="0" i="0" dirty="0">
              <a:latin typeface="Times New Roman" panose="02020603050405020304" pitchFamily="18" charset="0"/>
              <a:cs typeface="Times New Roman" panose="02020603050405020304" pitchFamily="18" charset="0"/>
            </a:rPr>
            <a:t>According to the Thomas and </a:t>
          </a:r>
          <a:r>
            <a:rPr lang="en-GB" sz="2400" b="0" i="0" dirty="0" err="1">
              <a:latin typeface="Times New Roman" panose="02020603050405020304" pitchFamily="18" charset="0"/>
              <a:cs typeface="Times New Roman" panose="02020603050405020304" pitchFamily="18" charset="0"/>
            </a:rPr>
            <a:t>Kilman</a:t>
          </a:r>
          <a:r>
            <a:rPr lang="en-GB" sz="2400" b="0" i="0" dirty="0">
              <a:latin typeface="Times New Roman" panose="02020603050405020304" pitchFamily="18" charset="0"/>
              <a:cs typeface="Times New Roman" panose="02020603050405020304" pitchFamily="18" charset="0"/>
            </a:rPr>
            <a:t> Conflict Model, there are two "dimensions" or orientations to conflict behaviour. These techniques are essentially methods of coping with a conflict scenario. Individuals might choose to be assertive or cooperative in their approach.</a:t>
          </a:r>
          <a:endParaRPr lang="en-US" sz="2400" dirty="0">
            <a:latin typeface="Times New Roman" panose="02020603050405020304" pitchFamily="18" charset="0"/>
            <a:cs typeface="Times New Roman" panose="02020603050405020304" pitchFamily="18" charset="0"/>
          </a:endParaRPr>
        </a:p>
      </dgm:t>
    </dgm:pt>
    <dgm:pt modelId="{997FC9D3-5BDA-4B1D-AD3A-48A1D0AEE2FB}" type="parTrans" cxnId="{6924294D-0755-4A97-A63F-E7F01F93A2D8}">
      <dgm:prSet/>
      <dgm:spPr/>
      <dgm:t>
        <a:bodyPr/>
        <a:lstStyle/>
        <a:p>
          <a:endParaRPr lang="en-US"/>
        </a:p>
      </dgm:t>
    </dgm:pt>
    <dgm:pt modelId="{C8B32A3F-5A96-4723-A4B9-52401B145972}" type="sibTrans" cxnId="{6924294D-0755-4A97-A63F-E7F01F93A2D8}">
      <dgm:prSet/>
      <dgm:spPr/>
      <dgm:t>
        <a:bodyPr/>
        <a:lstStyle/>
        <a:p>
          <a:endParaRPr lang="en-US"/>
        </a:p>
      </dgm:t>
    </dgm:pt>
    <dgm:pt modelId="{5AB145C6-7DC5-4B04-BF13-382A0CDD25B1}">
      <dgm:prSet custT="1"/>
      <dgm:spPr/>
      <dgm:t>
        <a:bodyPr/>
        <a:lstStyle/>
        <a:p>
          <a:r>
            <a:rPr lang="en-US" sz="3200" dirty="0">
              <a:latin typeface="Times New Roman" panose="02020603050405020304" pitchFamily="18" charset="0"/>
              <a:cs typeface="Times New Roman" panose="02020603050405020304" pitchFamily="18" charset="0"/>
            </a:rPr>
            <a:t>Assertiveness</a:t>
          </a:r>
        </a:p>
      </dgm:t>
    </dgm:pt>
    <dgm:pt modelId="{1883113A-A92D-40EC-9016-9C6BEEB2359A}" type="parTrans" cxnId="{809648A8-5F9A-495A-9C84-05BB26FCBA0A}">
      <dgm:prSet/>
      <dgm:spPr/>
      <dgm:t>
        <a:bodyPr/>
        <a:lstStyle/>
        <a:p>
          <a:endParaRPr lang="en-US"/>
        </a:p>
      </dgm:t>
    </dgm:pt>
    <dgm:pt modelId="{8AB06978-B098-4941-AE39-D423EEFE9464}" type="sibTrans" cxnId="{809648A8-5F9A-495A-9C84-05BB26FCBA0A}">
      <dgm:prSet/>
      <dgm:spPr/>
      <dgm:t>
        <a:bodyPr/>
        <a:lstStyle/>
        <a:p>
          <a:endParaRPr lang="en-US"/>
        </a:p>
      </dgm:t>
    </dgm:pt>
    <dgm:pt modelId="{A66925AE-CEA0-4FDB-B23A-F9994ED0B84A}">
      <dgm:prSet custT="1"/>
      <dgm:spPr/>
      <dgm:t>
        <a:bodyPr/>
        <a:lstStyle/>
        <a:p>
          <a:r>
            <a:rPr lang="en-GB" sz="2800" dirty="0">
              <a:latin typeface="Times New Roman" panose="02020603050405020304" pitchFamily="18" charset="0"/>
              <a:cs typeface="Times New Roman" panose="02020603050405020304" pitchFamily="18" charset="0"/>
            </a:rPr>
            <a:t>People may become forceful in circumstances where their interests are threatened.</a:t>
          </a:r>
          <a:endParaRPr lang="en-US" sz="2800" dirty="0">
            <a:latin typeface="Times New Roman" panose="02020603050405020304" pitchFamily="18" charset="0"/>
            <a:cs typeface="Times New Roman" panose="02020603050405020304" pitchFamily="18" charset="0"/>
          </a:endParaRPr>
        </a:p>
      </dgm:t>
    </dgm:pt>
    <dgm:pt modelId="{61EC76C2-A29B-47AC-AF0D-DB79B8F26E05}" type="parTrans" cxnId="{69B8BB32-2BF5-4C3A-92E8-0DB0AE9E4663}">
      <dgm:prSet/>
      <dgm:spPr/>
      <dgm:t>
        <a:bodyPr/>
        <a:lstStyle/>
        <a:p>
          <a:endParaRPr lang="en-US"/>
        </a:p>
      </dgm:t>
    </dgm:pt>
    <dgm:pt modelId="{9920886B-2FF9-40CE-B3D2-0A417D1608D3}" type="sibTrans" cxnId="{69B8BB32-2BF5-4C3A-92E8-0DB0AE9E4663}">
      <dgm:prSet/>
      <dgm:spPr/>
      <dgm:t>
        <a:bodyPr/>
        <a:lstStyle/>
        <a:p>
          <a:endParaRPr lang="en-US"/>
        </a:p>
      </dgm:t>
    </dgm:pt>
    <dgm:pt modelId="{2FA4D8F7-9968-4206-B0BB-E0340CEEE167}">
      <dgm:prSet custT="1"/>
      <dgm:spPr/>
      <dgm:t>
        <a:bodyPr/>
        <a:lstStyle/>
        <a:p>
          <a:r>
            <a:rPr lang="en-US" sz="3200" dirty="0">
              <a:latin typeface="Times New Roman" panose="02020603050405020304" pitchFamily="18" charset="0"/>
              <a:cs typeface="Times New Roman" panose="02020603050405020304" pitchFamily="18" charset="0"/>
            </a:rPr>
            <a:t>Cooperativeness</a:t>
          </a:r>
        </a:p>
      </dgm:t>
    </dgm:pt>
    <dgm:pt modelId="{48BBD2D7-1ED3-476C-AA38-B88B440EA399}" type="parTrans" cxnId="{E008C465-397E-495C-8361-F3774739101B}">
      <dgm:prSet/>
      <dgm:spPr/>
      <dgm:t>
        <a:bodyPr/>
        <a:lstStyle/>
        <a:p>
          <a:endParaRPr lang="en-US"/>
        </a:p>
      </dgm:t>
    </dgm:pt>
    <dgm:pt modelId="{CAC97330-9AE1-4261-B068-983AD32BE821}" type="sibTrans" cxnId="{E008C465-397E-495C-8361-F3774739101B}">
      <dgm:prSet/>
      <dgm:spPr/>
      <dgm:t>
        <a:bodyPr/>
        <a:lstStyle/>
        <a:p>
          <a:endParaRPr lang="en-US"/>
        </a:p>
      </dgm:t>
    </dgm:pt>
    <dgm:pt modelId="{12DF2E47-B8C6-431C-9A74-D1DE3BB4D997}">
      <dgm:prSet custT="1"/>
      <dgm:spPr/>
      <dgm:t>
        <a:bodyPr/>
        <a:lstStyle/>
        <a:p>
          <a:r>
            <a:rPr lang="en-GB" sz="2800" dirty="0">
              <a:latin typeface="Times New Roman" panose="02020603050405020304" pitchFamily="18" charset="0"/>
              <a:cs typeface="Times New Roman" panose="02020603050405020304" pitchFamily="18" charset="0"/>
            </a:rPr>
            <a:t>When people try to solve the problems of others, they may become more cooperative.</a:t>
          </a:r>
          <a:endParaRPr lang="en-US" sz="2800" dirty="0">
            <a:latin typeface="Times New Roman" panose="02020603050405020304" pitchFamily="18" charset="0"/>
            <a:cs typeface="Times New Roman" panose="02020603050405020304" pitchFamily="18" charset="0"/>
          </a:endParaRPr>
        </a:p>
      </dgm:t>
    </dgm:pt>
    <dgm:pt modelId="{40DA8E7D-7B31-46EE-959B-4290542B31A1}" type="parTrans" cxnId="{9154C487-8118-406B-B680-DD0F0771100F}">
      <dgm:prSet/>
      <dgm:spPr/>
      <dgm:t>
        <a:bodyPr/>
        <a:lstStyle/>
        <a:p>
          <a:endParaRPr lang="en-US"/>
        </a:p>
      </dgm:t>
    </dgm:pt>
    <dgm:pt modelId="{A4E8BFEA-0D6E-4CD7-AA52-A46DCD45D29A}" type="sibTrans" cxnId="{9154C487-8118-406B-B680-DD0F0771100F}">
      <dgm:prSet/>
      <dgm:spPr/>
      <dgm:t>
        <a:bodyPr/>
        <a:lstStyle/>
        <a:p>
          <a:endParaRPr lang="en-US"/>
        </a:p>
      </dgm:t>
    </dgm:pt>
    <dgm:pt modelId="{DED71CD1-1E68-4117-A8FC-9AEB90356D15}" type="pres">
      <dgm:prSet presAssocID="{B3E5A99F-D5C9-4A08-8312-E8A6FDD79C14}" presName="vert0" presStyleCnt="0">
        <dgm:presLayoutVars>
          <dgm:dir/>
          <dgm:animOne val="branch"/>
          <dgm:animLvl val="lvl"/>
        </dgm:presLayoutVars>
      </dgm:prSet>
      <dgm:spPr/>
    </dgm:pt>
    <dgm:pt modelId="{570C87E8-8747-4147-9D1D-1AAC2A8253BA}" type="pres">
      <dgm:prSet presAssocID="{B413BF70-3666-486D-883D-6C56554EA43D}" presName="thickLine" presStyleLbl="alignNode1" presStyleIdx="0" presStyleCnt="5"/>
      <dgm:spPr/>
    </dgm:pt>
    <dgm:pt modelId="{A229494E-B479-4A67-8562-76C2E9B3A021}" type="pres">
      <dgm:prSet presAssocID="{B413BF70-3666-486D-883D-6C56554EA43D}" presName="horz1" presStyleCnt="0"/>
      <dgm:spPr/>
    </dgm:pt>
    <dgm:pt modelId="{6035A6FA-3BB0-466F-9EF0-4B15D5253944}" type="pres">
      <dgm:prSet presAssocID="{B413BF70-3666-486D-883D-6C56554EA43D}" presName="tx1" presStyleLbl="revTx" presStyleIdx="0" presStyleCnt="5" custScaleY="171959"/>
      <dgm:spPr/>
    </dgm:pt>
    <dgm:pt modelId="{25418F4E-E5FC-42A7-BA48-42B01DEE359F}" type="pres">
      <dgm:prSet presAssocID="{B413BF70-3666-486D-883D-6C56554EA43D}" presName="vert1" presStyleCnt="0"/>
      <dgm:spPr/>
    </dgm:pt>
    <dgm:pt modelId="{021F715B-1C43-475B-95FC-D88CF68EC327}" type="pres">
      <dgm:prSet presAssocID="{5AB145C6-7DC5-4B04-BF13-382A0CDD25B1}" presName="thickLine" presStyleLbl="alignNode1" presStyleIdx="1" presStyleCnt="5"/>
      <dgm:spPr/>
    </dgm:pt>
    <dgm:pt modelId="{6FCF2A19-E550-4332-B406-64790DCC7EE4}" type="pres">
      <dgm:prSet presAssocID="{5AB145C6-7DC5-4B04-BF13-382A0CDD25B1}" presName="horz1" presStyleCnt="0"/>
      <dgm:spPr/>
    </dgm:pt>
    <dgm:pt modelId="{A5856A15-0EC2-4A07-A023-9CF7900EA61D}" type="pres">
      <dgm:prSet presAssocID="{5AB145C6-7DC5-4B04-BF13-382A0CDD25B1}" presName="tx1" presStyleLbl="revTx" presStyleIdx="1" presStyleCnt="5"/>
      <dgm:spPr/>
    </dgm:pt>
    <dgm:pt modelId="{EBE10E17-89FC-454F-AC87-1EFC11E21A9A}" type="pres">
      <dgm:prSet presAssocID="{5AB145C6-7DC5-4B04-BF13-382A0CDD25B1}" presName="vert1" presStyleCnt="0"/>
      <dgm:spPr/>
    </dgm:pt>
    <dgm:pt modelId="{36BAF3F8-6D08-4169-B9D1-556FEF0D6E04}" type="pres">
      <dgm:prSet presAssocID="{A66925AE-CEA0-4FDB-B23A-F9994ED0B84A}" presName="thickLine" presStyleLbl="alignNode1" presStyleIdx="2" presStyleCnt="5"/>
      <dgm:spPr/>
    </dgm:pt>
    <dgm:pt modelId="{40AF1D69-17DB-427F-97F7-E1D6F2BCB3E9}" type="pres">
      <dgm:prSet presAssocID="{A66925AE-CEA0-4FDB-B23A-F9994ED0B84A}" presName="horz1" presStyleCnt="0"/>
      <dgm:spPr/>
    </dgm:pt>
    <dgm:pt modelId="{0A5708EC-F06E-46AE-9FF3-4CC97D1C5252}" type="pres">
      <dgm:prSet presAssocID="{A66925AE-CEA0-4FDB-B23A-F9994ED0B84A}" presName="tx1" presStyleLbl="revTx" presStyleIdx="2" presStyleCnt="5"/>
      <dgm:spPr/>
    </dgm:pt>
    <dgm:pt modelId="{46D12105-8FF2-4E5A-B4F7-527E57351931}" type="pres">
      <dgm:prSet presAssocID="{A66925AE-CEA0-4FDB-B23A-F9994ED0B84A}" presName="vert1" presStyleCnt="0"/>
      <dgm:spPr/>
    </dgm:pt>
    <dgm:pt modelId="{06FD15BC-6725-4E47-BE8E-BD1C175786E4}" type="pres">
      <dgm:prSet presAssocID="{2FA4D8F7-9968-4206-B0BB-E0340CEEE167}" presName="thickLine" presStyleLbl="alignNode1" presStyleIdx="3" presStyleCnt="5"/>
      <dgm:spPr/>
    </dgm:pt>
    <dgm:pt modelId="{E7C278A9-BD70-4E26-B402-9DD4D39C236D}" type="pres">
      <dgm:prSet presAssocID="{2FA4D8F7-9968-4206-B0BB-E0340CEEE167}" presName="horz1" presStyleCnt="0"/>
      <dgm:spPr/>
    </dgm:pt>
    <dgm:pt modelId="{A9ACA3F2-E0A0-48F9-AFFF-F316E4613D1D}" type="pres">
      <dgm:prSet presAssocID="{2FA4D8F7-9968-4206-B0BB-E0340CEEE167}" presName="tx1" presStyleLbl="revTx" presStyleIdx="3" presStyleCnt="5"/>
      <dgm:spPr/>
    </dgm:pt>
    <dgm:pt modelId="{4990959B-E113-431D-A760-B9D7AB5FD88B}" type="pres">
      <dgm:prSet presAssocID="{2FA4D8F7-9968-4206-B0BB-E0340CEEE167}" presName="vert1" presStyleCnt="0"/>
      <dgm:spPr/>
    </dgm:pt>
    <dgm:pt modelId="{9C4C2B3F-4B3F-4FAB-A122-C2D25F8F1C72}" type="pres">
      <dgm:prSet presAssocID="{12DF2E47-B8C6-431C-9A74-D1DE3BB4D997}" presName="thickLine" presStyleLbl="alignNode1" presStyleIdx="4" presStyleCnt="5"/>
      <dgm:spPr/>
    </dgm:pt>
    <dgm:pt modelId="{F45AD354-753C-45F6-99DC-5CC90A449740}" type="pres">
      <dgm:prSet presAssocID="{12DF2E47-B8C6-431C-9A74-D1DE3BB4D997}" presName="horz1" presStyleCnt="0"/>
      <dgm:spPr/>
    </dgm:pt>
    <dgm:pt modelId="{2C437369-D6C5-4E57-BE3E-0B199948AE23}" type="pres">
      <dgm:prSet presAssocID="{12DF2E47-B8C6-431C-9A74-D1DE3BB4D997}" presName="tx1" presStyleLbl="revTx" presStyleIdx="4" presStyleCnt="5"/>
      <dgm:spPr/>
    </dgm:pt>
    <dgm:pt modelId="{AF57E1DC-B4CB-4B2D-AED8-09FF2A8175F1}" type="pres">
      <dgm:prSet presAssocID="{12DF2E47-B8C6-431C-9A74-D1DE3BB4D997}" presName="vert1" presStyleCnt="0"/>
      <dgm:spPr/>
    </dgm:pt>
  </dgm:ptLst>
  <dgm:cxnLst>
    <dgm:cxn modelId="{7D3A1119-7AA0-4FC5-8C2F-1DD8E210C041}" type="presOf" srcId="{5AB145C6-7DC5-4B04-BF13-382A0CDD25B1}" destId="{A5856A15-0EC2-4A07-A023-9CF7900EA61D}" srcOrd="0" destOrd="0" presId="urn:microsoft.com/office/officeart/2008/layout/LinedList"/>
    <dgm:cxn modelId="{69B8BB32-2BF5-4C3A-92E8-0DB0AE9E4663}" srcId="{B3E5A99F-D5C9-4A08-8312-E8A6FDD79C14}" destId="{A66925AE-CEA0-4FDB-B23A-F9994ED0B84A}" srcOrd="2" destOrd="0" parTransId="{61EC76C2-A29B-47AC-AF0D-DB79B8F26E05}" sibTransId="{9920886B-2FF9-40CE-B3D2-0A417D1608D3}"/>
    <dgm:cxn modelId="{E008C465-397E-495C-8361-F3774739101B}" srcId="{B3E5A99F-D5C9-4A08-8312-E8A6FDD79C14}" destId="{2FA4D8F7-9968-4206-B0BB-E0340CEEE167}" srcOrd="3" destOrd="0" parTransId="{48BBD2D7-1ED3-476C-AA38-B88B440EA399}" sibTransId="{CAC97330-9AE1-4261-B068-983AD32BE821}"/>
    <dgm:cxn modelId="{6924294D-0755-4A97-A63F-E7F01F93A2D8}" srcId="{B3E5A99F-D5C9-4A08-8312-E8A6FDD79C14}" destId="{B413BF70-3666-486D-883D-6C56554EA43D}" srcOrd="0" destOrd="0" parTransId="{997FC9D3-5BDA-4B1D-AD3A-48A1D0AEE2FB}" sibTransId="{C8B32A3F-5A96-4723-A4B9-52401B145972}"/>
    <dgm:cxn modelId="{C17EB571-92A2-45F0-8D2A-BDFF498D1EE9}" type="presOf" srcId="{A66925AE-CEA0-4FDB-B23A-F9994ED0B84A}" destId="{0A5708EC-F06E-46AE-9FF3-4CC97D1C5252}" srcOrd="0" destOrd="0" presId="urn:microsoft.com/office/officeart/2008/layout/LinedList"/>
    <dgm:cxn modelId="{9154C487-8118-406B-B680-DD0F0771100F}" srcId="{B3E5A99F-D5C9-4A08-8312-E8A6FDD79C14}" destId="{12DF2E47-B8C6-431C-9A74-D1DE3BB4D997}" srcOrd="4" destOrd="0" parTransId="{40DA8E7D-7B31-46EE-959B-4290542B31A1}" sibTransId="{A4E8BFEA-0D6E-4CD7-AA52-A46DCD45D29A}"/>
    <dgm:cxn modelId="{809648A8-5F9A-495A-9C84-05BB26FCBA0A}" srcId="{B3E5A99F-D5C9-4A08-8312-E8A6FDD79C14}" destId="{5AB145C6-7DC5-4B04-BF13-382A0CDD25B1}" srcOrd="1" destOrd="0" parTransId="{1883113A-A92D-40EC-9016-9C6BEEB2359A}" sibTransId="{8AB06978-B098-4941-AE39-D423EEFE9464}"/>
    <dgm:cxn modelId="{0F3423AF-A9A5-4266-ABD4-46A7D2B40F7B}" type="presOf" srcId="{12DF2E47-B8C6-431C-9A74-D1DE3BB4D997}" destId="{2C437369-D6C5-4E57-BE3E-0B199948AE23}" srcOrd="0" destOrd="0" presId="urn:microsoft.com/office/officeart/2008/layout/LinedList"/>
    <dgm:cxn modelId="{31CC90BB-A7A0-4EAD-BE21-70B8B90A71A1}" type="presOf" srcId="{B3E5A99F-D5C9-4A08-8312-E8A6FDD79C14}" destId="{DED71CD1-1E68-4117-A8FC-9AEB90356D15}" srcOrd="0" destOrd="0" presId="urn:microsoft.com/office/officeart/2008/layout/LinedList"/>
    <dgm:cxn modelId="{7F95B6FB-7B7C-48DB-AD9F-E4BFF8066CF7}" type="presOf" srcId="{2FA4D8F7-9968-4206-B0BB-E0340CEEE167}" destId="{A9ACA3F2-E0A0-48F9-AFFF-F316E4613D1D}" srcOrd="0" destOrd="0" presId="urn:microsoft.com/office/officeart/2008/layout/LinedList"/>
    <dgm:cxn modelId="{0B25B7FE-991C-49E1-9A4A-B6BDAD241DB3}" type="presOf" srcId="{B413BF70-3666-486D-883D-6C56554EA43D}" destId="{6035A6FA-3BB0-466F-9EF0-4B15D5253944}" srcOrd="0" destOrd="0" presId="urn:microsoft.com/office/officeart/2008/layout/LinedList"/>
    <dgm:cxn modelId="{81BBB3EE-C9E4-4D8F-BB42-468D96FBE9C8}" type="presParOf" srcId="{DED71CD1-1E68-4117-A8FC-9AEB90356D15}" destId="{570C87E8-8747-4147-9D1D-1AAC2A8253BA}" srcOrd="0" destOrd="0" presId="urn:microsoft.com/office/officeart/2008/layout/LinedList"/>
    <dgm:cxn modelId="{61884C64-278A-4D50-B865-968B4FB39FF8}" type="presParOf" srcId="{DED71CD1-1E68-4117-A8FC-9AEB90356D15}" destId="{A229494E-B479-4A67-8562-76C2E9B3A021}" srcOrd="1" destOrd="0" presId="urn:microsoft.com/office/officeart/2008/layout/LinedList"/>
    <dgm:cxn modelId="{F7C73460-D744-4EE4-AFC4-63D767A7C503}" type="presParOf" srcId="{A229494E-B479-4A67-8562-76C2E9B3A021}" destId="{6035A6FA-3BB0-466F-9EF0-4B15D5253944}" srcOrd="0" destOrd="0" presId="urn:microsoft.com/office/officeart/2008/layout/LinedList"/>
    <dgm:cxn modelId="{F9F5BA3D-C8A9-4C4D-93AB-BD46EB64838C}" type="presParOf" srcId="{A229494E-B479-4A67-8562-76C2E9B3A021}" destId="{25418F4E-E5FC-42A7-BA48-42B01DEE359F}" srcOrd="1" destOrd="0" presId="urn:microsoft.com/office/officeart/2008/layout/LinedList"/>
    <dgm:cxn modelId="{4D50DEDF-E87B-4057-BA31-42D55D663E06}" type="presParOf" srcId="{DED71CD1-1E68-4117-A8FC-9AEB90356D15}" destId="{021F715B-1C43-475B-95FC-D88CF68EC327}" srcOrd="2" destOrd="0" presId="urn:microsoft.com/office/officeart/2008/layout/LinedList"/>
    <dgm:cxn modelId="{377D57BD-BC3D-4A46-998F-2725D6684400}" type="presParOf" srcId="{DED71CD1-1E68-4117-A8FC-9AEB90356D15}" destId="{6FCF2A19-E550-4332-B406-64790DCC7EE4}" srcOrd="3" destOrd="0" presId="urn:microsoft.com/office/officeart/2008/layout/LinedList"/>
    <dgm:cxn modelId="{BB8D1255-2685-456F-BCC1-2391190CF547}" type="presParOf" srcId="{6FCF2A19-E550-4332-B406-64790DCC7EE4}" destId="{A5856A15-0EC2-4A07-A023-9CF7900EA61D}" srcOrd="0" destOrd="0" presId="urn:microsoft.com/office/officeart/2008/layout/LinedList"/>
    <dgm:cxn modelId="{F249888F-A8CD-45FA-9CF8-F13DAD56EEBD}" type="presParOf" srcId="{6FCF2A19-E550-4332-B406-64790DCC7EE4}" destId="{EBE10E17-89FC-454F-AC87-1EFC11E21A9A}" srcOrd="1" destOrd="0" presId="urn:microsoft.com/office/officeart/2008/layout/LinedList"/>
    <dgm:cxn modelId="{8306DF83-A1F7-41A9-82B9-1497C0893DD5}" type="presParOf" srcId="{DED71CD1-1E68-4117-A8FC-9AEB90356D15}" destId="{36BAF3F8-6D08-4169-B9D1-556FEF0D6E04}" srcOrd="4" destOrd="0" presId="urn:microsoft.com/office/officeart/2008/layout/LinedList"/>
    <dgm:cxn modelId="{8BD8DA75-CDB3-4C3F-8AB4-5C4EE833C927}" type="presParOf" srcId="{DED71CD1-1E68-4117-A8FC-9AEB90356D15}" destId="{40AF1D69-17DB-427F-97F7-E1D6F2BCB3E9}" srcOrd="5" destOrd="0" presId="urn:microsoft.com/office/officeart/2008/layout/LinedList"/>
    <dgm:cxn modelId="{BCD1C036-0B87-4D0A-9987-3F115AF22158}" type="presParOf" srcId="{40AF1D69-17DB-427F-97F7-E1D6F2BCB3E9}" destId="{0A5708EC-F06E-46AE-9FF3-4CC97D1C5252}" srcOrd="0" destOrd="0" presId="urn:microsoft.com/office/officeart/2008/layout/LinedList"/>
    <dgm:cxn modelId="{BCDF64E6-3DFE-4867-9CE3-BB6CBD22337B}" type="presParOf" srcId="{40AF1D69-17DB-427F-97F7-E1D6F2BCB3E9}" destId="{46D12105-8FF2-4E5A-B4F7-527E57351931}" srcOrd="1" destOrd="0" presId="urn:microsoft.com/office/officeart/2008/layout/LinedList"/>
    <dgm:cxn modelId="{5A8F1FD5-EE9A-4ACB-BAAB-23F1B264F6E1}" type="presParOf" srcId="{DED71CD1-1E68-4117-A8FC-9AEB90356D15}" destId="{06FD15BC-6725-4E47-BE8E-BD1C175786E4}" srcOrd="6" destOrd="0" presId="urn:microsoft.com/office/officeart/2008/layout/LinedList"/>
    <dgm:cxn modelId="{F820499A-525F-47FF-8DF8-63F57A2F5E3B}" type="presParOf" srcId="{DED71CD1-1E68-4117-A8FC-9AEB90356D15}" destId="{E7C278A9-BD70-4E26-B402-9DD4D39C236D}" srcOrd="7" destOrd="0" presId="urn:microsoft.com/office/officeart/2008/layout/LinedList"/>
    <dgm:cxn modelId="{3AC7035A-EA31-48D1-83D2-411C739D1C00}" type="presParOf" srcId="{E7C278A9-BD70-4E26-B402-9DD4D39C236D}" destId="{A9ACA3F2-E0A0-48F9-AFFF-F316E4613D1D}" srcOrd="0" destOrd="0" presId="urn:microsoft.com/office/officeart/2008/layout/LinedList"/>
    <dgm:cxn modelId="{B48FE2FA-A9FC-4ACB-86AD-A1F6CE788F28}" type="presParOf" srcId="{E7C278A9-BD70-4E26-B402-9DD4D39C236D}" destId="{4990959B-E113-431D-A760-B9D7AB5FD88B}" srcOrd="1" destOrd="0" presId="urn:microsoft.com/office/officeart/2008/layout/LinedList"/>
    <dgm:cxn modelId="{C3F04394-1994-4BA2-AF7A-6882F763BE8D}" type="presParOf" srcId="{DED71CD1-1E68-4117-A8FC-9AEB90356D15}" destId="{9C4C2B3F-4B3F-4FAB-A122-C2D25F8F1C72}" srcOrd="8" destOrd="0" presId="urn:microsoft.com/office/officeart/2008/layout/LinedList"/>
    <dgm:cxn modelId="{C3AC74B2-E8F9-4160-9C3E-6A62E101B283}" type="presParOf" srcId="{DED71CD1-1E68-4117-A8FC-9AEB90356D15}" destId="{F45AD354-753C-45F6-99DC-5CC90A449740}" srcOrd="9" destOrd="0" presId="urn:microsoft.com/office/officeart/2008/layout/LinedList"/>
    <dgm:cxn modelId="{35AE0A8E-4289-4707-A892-E5630A9B8E94}" type="presParOf" srcId="{F45AD354-753C-45F6-99DC-5CC90A449740}" destId="{2C437369-D6C5-4E57-BE3E-0B199948AE23}" srcOrd="0" destOrd="0" presId="urn:microsoft.com/office/officeart/2008/layout/LinedList"/>
    <dgm:cxn modelId="{BDA4826B-69FB-46E5-A5BD-C4F1D584FC29}" type="presParOf" srcId="{F45AD354-753C-45F6-99DC-5CC90A449740}" destId="{AF57E1DC-B4CB-4B2D-AED8-09FF2A8175F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538C18-9A96-4D86-A3EB-0AB32EB6BBE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56971AC-4EFB-4045-A6C6-A342F50E73FD}">
      <dgm:prSet custT="1"/>
      <dgm:spPr/>
      <dgm:t>
        <a:bodyPr/>
        <a:lstStyle/>
        <a:p>
          <a:pPr algn="ctr"/>
          <a:r>
            <a:rPr lang="en-GB" sz="3200" i="0" dirty="0">
              <a:solidFill>
                <a:srgbClr val="262626"/>
              </a:solidFill>
              <a:effectLst/>
              <a:latin typeface="Alegreya Sans"/>
            </a:rPr>
            <a:t>The Five Modes for Conflict Management</a:t>
          </a:r>
          <a:endParaRPr lang="en-US" sz="3200" dirty="0"/>
        </a:p>
      </dgm:t>
    </dgm:pt>
    <dgm:pt modelId="{B0474C13-EFF3-4014-8EAA-AC09B3A4966D}" type="parTrans" cxnId="{1BEA024A-E15D-448D-ADE2-C242092E2E0C}">
      <dgm:prSet/>
      <dgm:spPr/>
      <dgm:t>
        <a:bodyPr/>
        <a:lstStyle/>
        <a:p>
          <a:endParaRPr lang="en-US"/>
        </a:p>
      </dgm:t>
    </dgm:pt>
    <dgm:pt modelId="{4CDF4FDD-22A3-4CE7-B9B5-A004E9B307D3}" type="sibTrans" cxnId="{1BEA024A-E15D-448D-ADE2-C242092E2E0C}">
      <dgm:prSet/>
      <dgm:spPr/>
      <dgm:t>
        <a:bodyPr/>
        <a:lstStyle/>
        <a:p>
          <a:endParaRPr lang="en-US"/>
        </a:p>
      </dgm:t>
    </dgm:pt>
    <dgm:pt modelId="{861B4557-0C4E-4473-8560-37E7D2CBFB47}">
      <dgm:prSet custT="1"/>
      <dgm:spPr/>
      <dgm:t>
        <a:bodyPr/>
        <a:lstStyle/>
        <a:p>
          <a:r>
            <a:rPr lang="en-GB" sz="2300" i="0" dirty="0"/>
            <a:t>Individuals pursue their own objectives at the expense of others. Authoritarian.</a:t>
          </a:r>
          <a:endParaRPr lang="en-US" sz="2300" dirty="0"/>
        </a:p>
      </dgm:t>
    </dgm:pt>
    <dgm:pt modelId="{EB344BE6-257C-42C4-AF3A-C957F6294D6F}" type="parTrans" cxnId="{751B64E2-08AA-4DF5-A373-1CED9AEE24C5}">
      <dgm:prSet/>
      <dgm:spPr/>
      <dgm:t>
        <a:bodyPr/>
        <a:lstStyle/>
        <a:p>
          <a:endParaRPr lang="en-US"/>
        </a:p>
      </dgm:t>
    </dgm:pt>
    <dgm:pt modelId="{561B74C7-C7F4-4D38-9219-84CEE64B6833}" type="sibTrans" cxnId="{751B64E2-08AA-4DF5-A373-1CED9AEE24C5}">
      <dgm:prSet/>
      <dgm:spPr/>
      <dgm:t>
        <a:bodyPr/>
        <a:lstStyle/>
        <a:p>
          <a:endParaRPr lang="en-US"/>
        </a:p>
      </dgm:t>
    </dgm:pt>
    <dgm:pt modelId="{34CCFE14-6175-4C14-B9F6-8B84C118B457}">
      <dgm:prSet custT="1"/>
      <dgm:spPr/>
      <dgm:t>
        <a:bodyPr/>
        <a:lstStyle/>
        <a:p>
          <a:endParaRPr lang="en-US" sz="3300" dirty="0"/>
        </a:p>
      </dgm:t>
    </dgm:pt>
    <dgm:pt modelId="{F20C8A38-B12C-4066-8D50-2E12FD3041FF}" type="parTrans" cxnId="{E9E21775-4B51-4D9B-8A2A-8DE99870DD89}">
      <dgm:prSet/>
      <dgm:spPr/>
      <dgm:t>
        <a:bodyPr/>
        <a:lstStyle/>
        <a:p>
          <a:endParaRPr lang="en-US"/>
        </a:p>
      </dgm:t>
    </dgm:pt>
    <dgm:pt modelId="{AE34FD48-15DC-431C-9C90-58AF433167B6}" type="sibTrans" cxnId="{E9E21775-4B51-4D9B-8A2A-8DE99870DD89}">
      <dgm:prSet/>
      <dgm:spPr/>
      <dgm:t>
        <a:bodyPr/>
        <a:lstStyle/>
        <a:p>
          <a:endParaRPr lang="en-US"/>
        </a:p>
      </dgm:t>
    </dgm:pt>
    <dgm:pt modelId="{D7B84583-2E11-49C7-8327-BADD9C34EFD0}">
      <dgm:prSet custT="1"/>
      <dgm:spPr/>
      <dgm:t>
        <a:bodyPr/>
        <a:lstStyle/>
        <a:p>
          <a:r>
            <a:rPr lang="en-GB" sz="2300" i="0" dirty="0"/>
            <a:t>Individuals try to develop ways to help themselves and others attain their objectives.</a:t>
          </a:r>
          <a:endParaRPr lang="en-US" sz="2300" dirty="0"/>
        </a:p>
      </dgm:t>
    </dgm:pt>
    <dgm:pt modelId="{75C63630-4314-4DFB-AFEB-6009144BDEBA}" type="parTrans" cxnId="{FB1605F7-4040-493F-9001-A197CA036559}">
      <dgm:prSet/>
      <dgm:spPr/>
      <dgm:t>
        <a:bodyPr/>
        <a:lstStyle/>
        <a:p>
          <a:endParaRPr lang="en-US"/>
        </a:p>
      </dgm:t>
    </dgm:pt>
    <dgm:pt modelId="{E59D9056-CFA6-4DDA-AB72-B4DF922845D3}" type="sibTrans" cxnId="{FB1605F7-4040-493F-9001-A197CA036559}">
      <dgm:prSet/>
      <dgm:spPr/>
      <dgm:t>
        <a:bodyPr/>
        <a:lstStyle/>
        <a:p>
          <a:endParaRPr lang="en-US"/>
        </a:p>
      </dgm:t>
    </dgm:pt>
    <dgm:pt modelId="{A0A87D26-C426-43E0-8E93-7A9DC8D16ED7}">
      <dgm:prSet/>
      <dgm:spPr/>
      <dgm:t>
        <a:bodyPr/>
        <a:lstStyle/>
        <a:p>
          <a:endParaRPr lang="en-US" dirty="0"/>
        </a:p>
      </dgm:t>
    </dgm:pt>
    <dgm:pt modelId="{E4BA41CA-3465-4F18-AEB9-CC6FB7A4C331}" type="parTrans" cxnId="{96C2D8FB-E8BF-4CFD-9C37-157920A2815B}">
      <dgm:prSet/>
      <dgm:spPr/>
      <dgm:t>
        <a:bodyPr/>
        <a:lstStyle/>
        <a:p>
          <a:endParaRPr lang="en-US"/>
        </a:p>
      </dgm:t>
    </dgm:pt>
    <dgm:pt modelId="{A5E60C4E-75DB-4E43-AC91-6763EB33B8C7}" type="sibTrans" cxnId="{96C2D8FB-E8BF-4CFD-9C37-157920A2815B}">
      <dgm:prSet/>
      <dgm:spPr/>
      <dgm:t>
        <a:bodyPr/>
        <a:lstStyle/>
        <a:p>
          <a:endParaRPr lang="en-US"/>
        </a:p>
      </dgm:t>
    </dgm:pt>
    <dgm:pt modelId="{79517C66-A8F7-4FCD-B73D-E103A836E8FB}">
      <dgm:prSet custT="1"/>
      <dgm:spPr/>
      <dgm:t>
        <a:bodyPr/>
        <a:lstStyle/>
        <a:p>
          <a:r>
            <a:rPr lang="en-GB" sz="2300" i="0" dirty="0"/>
            <a:t>Individuals strive to achieve a portion of their own and others' goals.</a:t>
          </a:r>
          <a:endParaRPr lang="en-US" sz="2300" dirty="0"/>
        </a:p>
      </dgm:t>
    </dgm:pt>
    <dgm:pt modelId="{5665F5CA-F300-4990-961C-43C1C7934E99}" type="parTrans" cxnId="{1258256F-BDDC-45F4-A53D-FB1F1CA2BB87}">
      <dgm:prSet/>
      <dgm:spPr/>
      <dgm:t>
        <a:bodyPr/>
        <a:lstStyle/>
        <a:p>
          <a:endParaRPr lang="en-US"/>
        </a:p>
      </dgm:t>
    </dgm:pt>
    <dgm:pt modelId="{14E8D374-1F96-4A72-8C26-855B366A27D2}" type="sibTrans" cxnId="{1258256F-BDDC-45F4-A53D-FB1F1CA2BB87}">
      <dgm:prSet/>
      <dgm:spPr/>
      <dgm:t>
        <a:bodyPr/>
        <a:lstStyle/>
        <a:p>
          <a:endParaRPr lang="en-US"/>
        </a:p>
      </dgm:t>
    </dgm:pt>
    <dgm:pt modelId="{AB7BAE48-1A9F-44EB-8B05-92F59061CE6F}">
      <dgm:prSet/>
      <dgm:spPr/>
      <dgm:t>
        <a:bodyPr/>
        <a:lstStyle/>
        <a:p>
          <a:endParaRPr lang="en-US" dirty="0"/>
        </a:p>
      </dgm:t>
    </dgm:pt>
    <dgm:pt modelId="{D868A08C-85ED-4EA8-BD42-858122A3E430}" type="parTrans" cxnId="{EAD82E81-1952-49FA-928E-56CAF864DA05}">
      <dgm:prSet/>
      <dgm:spPr/>
      <dgm:t>
        <a:bodyPr/>
        <a:lstStyle/>
        <a:p>
          <a:endParaRPr lang="en-US"/>
        </a:p>
      </dgm:t>
    </dgm:pt>
    <dgm:pt modelId="{D91430CE-EB6B-46A7-8033-711C284D0180}" type="sibTrans" cxnId="{EAD82E81-1952-49FA-928E-56CAF864DA05}">
      <dgm:prSet/>
      <dgm:spPr/>
      <dgm:t>
        <a:bodyPr/>
        <a:lstStyle/>
        <a:p>
          <a:endParaRPr lang="en-US"/>
        </a:p>
      </dgm:t>
    </dgm:pt>
    <dgm:pt modelId="{AB7147C3-FDE2-46B3-B982-D52FC8FF31E6}">
      <dgm:prSet custT="1"/>
      <dgm:spPr/>
      <dgm:t>
        <a:bodyPr/>
        <a:lstStyle/>
        <a:p>
          <a:r>
            <a:rPr lang="en-GB" sz="2300" i="0" dirty="0"/>
            <a:t>Individuals fail to prioritise their own and others' objectives. Circumventive.</a:t>
          </a:r>
          <a:endParaRPr lang="en-US" sz="1200" dirty="0"/>
        </a:p>
      </dgm:t>
    </dgm:pt>
    <dgm:pt modelId="{1CD5076F-6BA1-4245-A332-A2583C5FC337}" type="parTrans" cxnId="{0D8F8AB6-79C2-4350-874F-BFED95C48019}">
      <dgm:prSet/>
      <dgm:spPr/>
      <dgm:t>
        <a:bodyPr/>
        <a:lstStyle/>
        <a:p>
          <a:endParaRPr lang="en-US"/>
        </a:p>
      </dgm:t>
    </dgm:pt>
    <dgm:pt modelId="{89E9188F-E50A-465B-AFF8-1AABC0549537}" type="sibTrans" cxnId="{0D8F8AB6-79C2-4350-874F-BFED95C48019}">
      <dgm:prSet/>
      <dgm:spPr/>
      <dgm:t>
        <a:bodyPr/>
        <a:lstStyle/>
        <a:p>
          <a:endParaRPr lang="en-US"/>
        </a:p>
      </dgm:t>
    </dgm:pt>
    <dgm:pt modelId="{BAF87A64-2778-45F5-A7FE-C08D3CD4CE0A}">
      <dgm:prSet/>
      <dgm:spPr/>
      <dgm:t>
        <a:bodyPr/>
        <a:lstStyle/>
        <a:p>
          <a:endParaRPr lang="en-US" dirty="0"/>
        </a:p>
      </dgm:t>
    </dgm:pt>
    <dgm:pt modelId="{EAEEF88E-D9C1-4F0C-A2A9-3FC996241BD8}" type="parTrans" cxnId="{C6F6AFEF-60C5-455E-BFC9-476133AECCED}">
      <dgm:prSet/>
      <dgm:spPr/>
      <dgm:t>
        <a:bodyPr/>
        <a:lstStyle/>
        <a:p>
          <a:endParaRPr lang="en-US"/>
        </a:p>
      </dgm:t>
    </dgm:pt>
    <dgm:pt modelId="{B47BFDDD-5974-4946-8FE6-A0CF13EE6113}" type="sibTrans" cxnId="{C6F6AFEF-60C5-455E-BFC9-476133AECCED}">
      <dgm:prSet/>
      <dgm:spPr/>
      <dgm:t>
        <a:bodyPr/>
        <a:lstStyle/>
        <a:p>
          <a:endParaRPr lang="en-US"/>
        </a:p>
      </dgm:t>
    </dgm:pt>
    <dgm:pt modelId="{B63E18A8-1E74-4E2B-9B87-977E25DBB495}">
      <dgm:prSet custT="1"/>
      <dgm:spPr/>
      <dgm:t>
        <a:bodyPr/>
        <a:lstStyle/>
        <a:p>
          <a:r>
            <a:rPr lang="en-GB" sz="2300" i="0" dirty="0"/>
            <a:t>Individuals assist others in achieving their goals. Sympathetic.</a:t>
          </a:r>
          <a:endParaRPr lang="en-US" sz="2300" dirty="0"/>
        </a:p>
      </dgm:t>
    </dgm:pt>
    <dgm:pt modelId="{1450F7A9-61E9-489E-BA89-F8F761CD9C0D}" type="parTrans" cxnId="{723161E9-6A20-4257-BE90-E766EF3B0DAD}">
      <dgm:prSet/>
      <dgm:spPr/>
      <dgm:t>
        <a:bodyPr/>
        <a:lstStyle/>
        <a:p>
          <a:endParaRPr lang="en-US"/>
        </a:p>
      </dgm:t>
    </dgm:pt>
    <dgm:pt modelId="{DE53F568-FF74-4B23-B09D-8F98554345C8}" type="sibTrans" cxnId="{723161E9-6A20-4257-BE90-E766EF3B0DAD}">
      <dgm:prSet/>
      <dgm:spPr/>
      <dgm:t>
        <a:bodyPr/>
        <a:lstStyle/>
        <a:p>
          <a:endParaRPr lang="en-US"/>
        </a:p>
      </dgm:t>
    </dgm:pt>
    <dgm:pt modelId="{6723944B-D7FA-4339-B77E-681EA19D2EED}" type="pres">
      <dgm:prSet presAssocID="{3E538C18-9A96-4D86-A3EB-0AB32EB6BBEB}" presName="vert0" presStyleCnt="0">
        <dgm:presLayoutVars>
          <dgm:dir/>
          <dgm:animOne val="branch"/>
          <dgm:animLvl val="lvl"/>
        </dgm:presLayoutVars>
      </dgm:prSet>
      <dgm:spPr/>
    </dgm:pt>
    <dgm:pt modelId="{A7738316-1DF9-494D-8D9D-A13417EA716C}" type="pres">
      <dgm:prSet presAssocID="{656971AC-4EFB-4045-A6C6-A342F50E73FD}" presName="thickLine" presStyleLbl="alignNode1" presStyleIdx="0" presStyleCnt="6"/>
      <dgm:spPr/>
    </dgm:pt>
    <dgm:pt modelId="{A86DA7BC-F405-4CBA-8836-06AC813FA564}" type="pres">
      <dgm:prSet presAssocID="{656971AC-4EFB-4045-A6C6-A342F50E73FD}" presName="horz1" presStyleCnt="0"/>
      <dgm:spPr/>
    </dgm:pt>
    <dgm:pt modelId="{9F32DB99-2C31-4A09-98F4-BB262BB346FF}" type="pres">
      <dgm:prSet presAssocID="{656971AC-4EFB-4045-A6C6-A342F50E73FD}" presName="tx1" presStyleLbl="revTx" presStyleIdx="0" presStyleCnt="10" custScaleX="500000" custLinFactNeighborY="5116"/>
      <dgm:spPr/>
    </dgm:pt>
    <dgm:pt modelId="{35838004-347C-487D-8710-EF3CA19C66AC}" type="pres">
      <dgm:prSet presAssocID="{656971AC-4EFB-4045-A6C6-A342F50E73FD}" presName="vert1" presStyleCnt="0"/>
      <dgm:spPr/>
    </dgm:pt>
    <dgm:pt modelId="{5F186432-A7F1-4EFD-9678-90BEAD478E92}" type="pres">
      <dgm:prSet presAssocID="{861B4557-0C4E-4473-8560-37E7D2CBFB47}" presName="thickLine" presStyleLbl="alignNode1" presStyleIdx="1" presStyleCnt="6"/>
      <dgm:spPr/>
    </dgm:pt>
    <dgm:pt modelId="{418EE08C-80DC-481A-B578-28B462E5894B}" type="pres">
      <dgm:prSet presAssocID="{861B4557-0C4E-4473-8560-37E7D2CBFB47}" presName="horz1" presStyleCnt="0"/>
      <dgm:spPr/>
    </dgm:pt>
    <dgm:pt modelId="{EEB8D097-FB43-478F-B2A7-51FDB4578A91}" type="pres">
      <dgm:prSet presAssocID="{861B4557-0C4E-4473-8560-37E7D2CBFB47}" presName="tx1" presStyleLbl="revTx" presStyleIdx="1" presStyleCnt="10" custScaleX="894728"/>
      <dgm:spPr/>
    </dgm:pt>
    <dgm:pt modelId="{A9C703AE-4D5A-4D2B-BC09-C4528D3243E2}" type="pres">
      <dgm:prSet presAssocID="{861B4557-0C4E-4473-8560-37E7D2CBFB47}" presName="vert1" presStyleCnt="0"/>
      <dgm:spPr/>
    </dgm:pt>
    <dgm:pt modelId="{DA2403D1-7FC5-4627-AF40-629163243430}" type="pres">
      <dgm:prSet presAssocID="{34CCFE14-6175-4C14-B9F6-8B84C118B457}" presName="vertSpace2a" presStyleCnt="0"/>
      <dgm:spPr/>
    </dgm:pt>
    <dgm:pt modelId="{96B90FBE-AD45-42DD-8FD5-3E921A444E4C}" type="pres">
      <dgm:prSet presAssocID="{34CCFE14-6175-4C14-B9F6-8B84C118B457}" presName="horz2" presStyleCnt="0"/>
      <dgm:spPr/>
    </dgm:pt>
    <dgm:pt modelId="{7EAAD8DA-8076-4248-91FA-16655675BC39}" type="pres">
      <dgm:prSet presAssocID="{34CCFE14-6175-4C14-B9F6-8B84C118B457}" presName="horzSpace2" presStyleCnt="0"/>
      <dgm:spPr/>
    </dgm:pt>
    <dgm:pt modelId="{846F09B1-B4E5-448B-AAF4-35A46B4246C9}" type="pres">
      <dgm:prSet presAssocID="{34CCFE14-6175-4C14-B9F6-8B84C118B457}" presName="tx2" presStyleLbl="revTx" presStyleIdx="2" presStyleCnt="10" custScaleX="116174" custLinFactY="3162" custLinFactNeighborX="0" custLinFactNeighborY="100000"/>
      <dgm:spPr/>
    </dgm:pt>
    <dgm:pt modelId="{92453CD1-6286-46A8-98FA-914CF44127BF}" type="pres">
      <dgm:prSet presAssocID="{34CCFE14-6175-4C14-B9F6-8B84C118B457}" presName="vert2" presStyleCnt="0"/>
      <dgm:spPr/>
    </dgm:pt>
    <dgm:pt modelId="{212A5274-ABE3-486A-8012-FA805004F27B}" type="pres">
      <dgm:prSet presAssocID="{34CCFE14-6175-4C14-B9F6-8B84C118B457}" presName="thinLine2b" presStyleLbl="callout" presStyleIdx="0" presStyleCnt="4"/>
      <dgm:spPr/>
    </dgm:pt>
    <dgm:pt modelId="{DDA6C506-E47C-4425-AFAD-D0CD554EC342}" type="pres">
      <dgm:prSet presAssocID="{34CCFE14-6175-4C14-B9F6-8B84C118B457}" presName="vertSpace2b" presStyleCnt="0"/>
      <dgm:spPr/>
    </dgm:pt>
    <dgm:pt modelId="{49E39268-A8F3-40E4-AFC5-0B1F082C269E}" type="pres">
      <dgm:prSet presAssocID="{D7B84583-2E11-49C7-8327-BADD9C34EFD0}" presName="thickLine" presStyleLbl="alignNode1" presStyleIdx="2" presStyleCnt="6"/>
      <dgm:spPr/>
    </dgm:pt>
    <dgm:pt modelId="{B0EA1F21-1F5F-4E36-AC94-66C8B0CF69F5}" type="pres">
      <dgm:prSet presAssocID="{D7B84583-2E11-49C7-8327-BADD9C34EFD0}" presName="horz1" presStyleCnt="0"/>
      <dgm:spPr/>
    </dgm:pt>
    <dgm:pt modelId="{5942718A-D8E5-4C6C-87A3-9B5ACCCB4407}" type="pres">
      <dgm:prSet presAssocID="{D7B84583-2E11-49C7-8327-BADD9C34EFD0}" presName="tx1" presStyleLbl="revTx" presStyleIdx="3" presStyleCnt="10" custScaleX="998513"/>
      <dgm:spPr/>
    </dgm:pt>
    <dgm:pt modelId="{01A506C2-F1B9-408A-B979-4461618E94CE}" type="pres">
      <dgm:prSet presAssocID="{D7B84583-2E11-49C7-8327-BADD9C34EFD0}" presName="vert1" presStyleCnt="0"/>
      <dgm:spPr/>
    </dgm:pt>
    <dgm:pt modelId="{3E3C8AC6-9F94-43B8-B2A5-D2C0B8798B92}" type="pres">
      <dgm:prSet presAssocID="{A0A87D26-C426-43E0-8E93-7A9DC8D16ED7}" presName="vertSpace2a" presStyleCnt="0"/>
      <dgm:spPr/>
    </dgm:pt>
    <dgm:pt modelId="{8512FB04-0D5C-44CA-B1F9-E5A418CC8B00}" type="pres">
      <dgm:prSet presAssocID="{A0A87D26-C426-43E0-8E93-7A9DC8D16ED7}" presName="horz2" presStyleCnt="0"/>
      <dgm:spPr/>
    </dgm:pt>
    <dgm:pt modelId="{53853C74-972A-4F7F-A698-E160FB2EB3E0}" type="pres">
      <dgm:prSet presAssocID="{A0A87D26-C426-43E0-8E93-7A9DC8D16ED7}" presName="horzSpace2" presStyleCnt="0"/>
      <dgm:spPr/>
    </dgm:pt>
    <dgm:pt modelId="{83FC55F2-D18B-4517-9FD3-610C9F297CA4}" type="pres">
      <dgm:prSet presAssocID="{A0A87D26-C426-43E0-8E93-7A9DC8D16ED7}" presName="tx2" presStyleLbl="revTx" presStyleIdx="4" presStyleCnt="10" custLinFactY="11595" custLinFactNeighborX="370" custLinFactNeighborY="100000"/>
      <dgm:spPr/>
    </dgm:pt>
    <dgm:pt modelId="{2C2B9E93-40CF-415D-AD44-BD523E65AC4F}" type="pres">
      <dgm:prSet presAssocID="{A0A87D26-C426-43E0-8E93-7A9DC8D16ED7}" presName="vert2" presStyleCnt="0"/>
      <dgm:spPr/>
    </dgm:pt>
    <dgm:pt modelId="{4520AE26-6074-40D8-AD16-D9FDDE1C9D5E}" type="pres">
      <dgm:prSet presAssocID="{A0A87D26-C426-43E0-8E93-7A9DC8D16ED7}" presName="thinLine2b" presStyleLbl="callout" presStyleIdx="1" presStyleCnt="4"/>
      <dgm:spPr/>
    </dgm:pt>
    <dgm:pt modelId="{275A6080-BE72-4BED-928A-8EF9913B7723}" type="pres">
      <dgm:prSet presAssocID="{A0A87D26-C426-43E0-8E93-7A9DC8D16ED7}" presName="vertSpace2b" presStyleCnt="0"/>
      <dgm:spPr/>
    </dgm:pt>
    <dgm:pt modelId="{63E2C587-5AC8-4536-9049-1BA6A6DA65BD}" type="pres">
      <dgm:prSet presAssocID="{79517C66-A8F7-4FCD-B73D-E103A836E8FB}" presName="thickLine" presStyleLbl="alignNode1" presStyleIdx="3" presStyleCnt="6"/>
      <dgm:spPr/>
    </dgm:pt>
    <dgm:pt modelId="{D0FBC8B6-5EFD-4785-BF01-183C0B35C7DB}" type="pres">
      <dgm:prSet presAssocID="{79517C66-A8F7-4FCD-B73D-E103A836E8FB}" presName="horz1" presStyleCnt="0"/>
      <dgm:spPr/>
    </dgm:pt>
    <dgm:pt modelId="{418DF056-3D8D-4F1F-8008-55A673F7642A}" type="pres">
      <dgm:prSet presAssocID="{79517C66-A8F7-4FCD-B73D-E103A836E8FB}" presName="tx1" presStyleLbl="revTx" presStyleIdx="5" presStyleCnt="10" custScaleX="890033"/>
      <dgm:spPr/>
    </dgm:pt>
    <dgm:pt modelId="{30B5D731-2CE1-4223-A16C-0BEB0123CBBE}" type="pres">
      <dgm:prSet presAssocID="{79517C66-A8F7-4FCD-B73D-E103A836E8FB}" presName="vert1" presStyleCnt="0"/>
      <dgm:spPr/>
    </dgm:pt>
    <dgm:pt modelId="{0A0A1D86-BC42-4A14-8BD1-DAF3269500B0}" type="pres">
      <dgm:prSet presAssocID="{AB7BAE48-1A9F-44EB-8B05-92F59061CE6F}" presName="vertSpace2a" presStyleCnt="0"/>
      <dgm:spPr/>
    </dgm:pt>
    <dgm:pt modelId="{E93621C5-EB1E-4CFC-BA12-CFF9CA5632CF}" type="pres">
      <dgm:prSet presAssocID="{AB7BAE48-1A9F-44EB-8B05-92F59061CE6F}" presName="horz2" presStyleCnt="0"/>
      <dgm:spPr/>
    </dgm:pt>
    <dgm:pt modelId="{B448C65F-2B89-4F52-8B91-A173969584E1}" type="pres">
      <dgm:prSet presAssocID="{AB7BAE48-1A9F-44EB-8B05-92F59061CE6F}" presName="horzSpace2" presStyleCnt="0"/>
      <dgm:spPr/>
    </dgm:pt>
    <dgm:pt modelId="{D4DB8F1D-C527-4104-94B6-F0F8ED51B0D2}" type="pres">
      <dgm:prSet presAssocID="{AB7BAE48-1A9F-44EB-8B05-92F59061CE6F}" presName="tx2" presStyleLbl="revTx" presStyleIdx="6" presStyleCnt="10" custLinFactY="8538" custLinFactNeighborX="370" custLinFactNeighborY="100000"/>
      <dgm:spPr/>
    </dgm:pt>
    <dgm:pt modelId="{89D9DBC5-9606-4CDF-895F-E8B95E53E1F9}" type="pres">
      <dgm:prSet presAssocID="{AB7BAE48-1A9F-44EB-8B05-92F59061CE6F}" presName="vert2" presStyleCnt="0"/>
      <dgm:spPr/>
    </dgm:pt>
    <dgm:pt modelId="{01F5627B-D676-4325-948F-86E2F1D11F3A}" type="pres">
      <dgm:prSet presAssocID="{AB7BAE48-1A9F-44EB-8B05-92F59061CE6F}" presName="thinLine2b" presStyleLbl="callout" presStyleIdx="2" presStyleCnt="4"/>
      <dgm:spPr/>
    </dgm:pt>
    <dgm:pt modelId="{41F327CF-A481-4FFB-A624-CDADCF09510F}" type="pres">
      <dgm:prSet presAssocID="{AB7BAE48-1A9F-44EB-8B05-92F59061CE6F}" presName="vertSpace2b" presStyleCnt="0"/>
      <dgm:spPr/>
    </dgm:pt>
    <dgm:pt modelId="{29084589-D0D4-478A-92AE-5FDFB5490376}" type="pres">
      <dgm:prSet presAssocID="{AB7147C3-FDE2-46B3-B982-D52FC8FF31E6}" presName="thickLine" presStyleLbl="alignNode1" presStyleIdx="4" presStyleCnt="6"/>
      <dgm:spPr/>
    </dgm:pt>
    <dgm:pt modelId="{5FDC0A20-4CD2-4BBC-A2CF-3A98C3E4EE8B}" type="pres">
      <dgm:prSet presAssocID="{AB7147C3-FDE2-46B3-B982-D52FC8FF31E6}" presName="horz1" presStyleCnt="0"/>
      <dgm:spPr/>
    </dgm:pt>
    <dgm:pt modelId="{5A404385-965F-4265-8623-A734F91FE9B6}" type="pres">
      <dgm:prSet presAssocID="{AB7147C3-FDE2-46B3-B982-D52FC8FF31E6}" presName="tx1" presStyleLbl="revTx" presStyleIdx="7" presStyleCnt="10" custScaleX="730720"/>
      <dgm:spPr/>
    </dgm:pt>
    <dgm:pt modelId="{15865046-A021-4109-8183-D3989CF5A39E}" type="pres">
      <dgm:prSet presAssocID="{AB7147C3-FDE2-46B3-B982-D52FC8FF31E6}" presName="vert1" presStyleCnt="0"/>
      <dgm:spPr/>
    </dgm:pt>
    <dgm:pt modelId="{32AD2112-D71E-4400-94F7-1288CE14A460}" type="pres">
      <dgm:prSet presAssocID="{BAF87A64-2778-45F5-A7FE-C08D3CD4CE0A}" presName="vertSpace2a" presStyleCnt="0"/>
      <dgm:spPr/>
    </dgm:pt>
    <dgm:pt modelId="{AB7A7C7B-C423-4676-B27A-E1D6137737AA}" type="pres">
      <dgm:prSet presAssocID="{BAF87A64-2778-45F5-A7FE-C08D3CD4CE0A}" presName="horz2" presStyleCnt="0"/>
      <dgm:spPr/>
    </dgm:pt>
    <dgm:pt modelId="{7AAF0B1D-79C5-4EC5-9EEA-F9A78D716ADC}" type="pres">
      <dgm:prSet presAssocID="{BAF87A64-2778-45F5-A7FE-C08D3CD4CE0A}" presName="horzSpace2" presStyleCnt="0"/>
      <dgm:spPr/>
    </dgm:pt>
    <dgm:pt modelId="{AA3F1C4B-E727-453E-888D-CA93AC33EFCE}" type="pres">
      <dgm:prSet presAssocID="{BAF87A64-2778-45F5-A7FE-C08D3CD4CE0A}" presName="tx2" presStyleLbl="revTx" presStyleIdx="8" presStyleCnt="10" custLinFactY="9312" custLinFactNeighborX="0" custLinFactNeighborY="100000"/>
      <dgm:spPr/>
    </dgm:pt>
    <dgm:pt modelId="{B9A1763D-E448-44CD-88BD-BBA7510EDFF0}" type="pres">
      <dgm:prSet presAssocID="{BAF87A64-2778-45F5-A7FE-C08D3CD4CE0A}" presName="vert2" presStyleCnt="0"/>
      <dgm:spPr/>
    </dgm:pt>
    <dgm:pt modelId="{98EC076E-F5F2-4229-9DC2-052CB6B8D59C}" type="pres">
      <dgm:prSet presAssocID="{BAF87A64-2778-45F5-A7FE-C08D3CD4CE0A}" presName="thinLine2b" presStyleLbl="callout" presStyleIdx="3" presStyleCnt="4"/>
      <dgm:spPr/>
    </dgm:pt>
    <dgm:pt modelId="{7EC16AF4-4EF8-4F55-8FBD-0DB8BA7AE826}" type="pres">
      <dgm:prSet presAssocID="{BAF87A64-2778-45F5-A7FE-C08D3CD4CE0A}" presName="vertSpace2b" presStyleCnt="0"/>
      <dgm:spPr/>
    </dgm:pt>
    <dgm:pt modelId="{01AC8B81-6684-4F18-ABBD-66830AB45CCA}" type="pres">
      <dgm:prSet presAssocID="{B63E18A8-1E74-4E2B-9B87-977E25DBB495}" presName="thickLine" presStyleLbl="alignNode1" presStyleIdx="5" presStyleCnt="6"/>
      <dgm:spPr/>
    </dgm:pt>
    <dgm:pt modelId="{1E640B15-45E2-410A-9733-FEECFBFB4C5B}" type="pres">
      <dgm:prSet presAssocID="{B63E18A8-1E74-4E2B-9B87-977E25DBB495}" presName="horz1" presStyleCnt="0"/>
      <dgm:spPr/>
    </dgm:pt>
    <dgm:pt modelId="{8F648714-740B-4512-8646-F98E47F7F97B}" type="pres">
      <dgm:prSet presAssocID="{B63E18A8-1E74-4E2B-9B87-977E25DBB495}" presName="tx1" presStyleLbl="revTx" presStyleIdx="9" presStyleCnt="10" custScaleX="333969"/>
      <dgm:spPr/>
    </dgm:pt>
    <dgm:pt modelId="{A05913AE-E1B9-4A22-9E5C-1D81EAD0A1FF}" type="pres">
      <dgm:prSet presAssocID="{B63E18A8-1E74-4E2B-9B87-977E25DBB495}" presName="vert1" presStyleCnt="0"/>
      <dgm:spPr/>
    </dgm:pt>
  </dgm:ptLst>
  <dgm:cxnLst>
    <dgm:cxn modelId="{B1480323-7AA3-4181-86FB-4DC2F6F35310}" type="presOf" srcId="{34CCFE14-6175-4C14-B9F6-8B84C118B457}" destId="{846F09B1-B4E5-448B-AAF4-35A46B4246C9}" srcOrd="0" destOrd="0" presId="urn:microsoft.com/office/officeart/2008/layout/LinedList"/>
    <dgm:cxn modelId="{0703042C-FB8A-4EBE-B22C-E6E2D69B19B1}" type="presOf" srcId="{79517C66-A8F7-4FCD-B73D-E103A836E8FB}" destId="{418DF056-3D8D-4F1F-8008-55A673F7642A}" srcOrd="0" destOrd="0" presId="urn:microsoft.com/office/officeart/2008/layout/LinedList"/>
    <dgm:cxn modelId="{FBB2CB2F-225F-4D5E-A979-E2385A4324C9}" type="presOf" srcId="{AB7147C3-FDE2-46B3-B982-D52FC8FF31E6}" destId="{5A404385-965F-4265-8623-A734F91FE9B6}" srcOrd="0" destOrd="0" presId="urn:microsoft.com/office/officeart/2008/layout/LinedList"/>
    <dgm:cxn modelId="{BBD8E867-78B3-49BA-B21C-EFC3BE47EB23}" type="presOf" srcId="{3E538C18-9A96-4D86-A3EB-0AB32EB6BBEB}" destId="{6723944B-D7FA-4339-B77E-681EA19D2EED}" srcOrd="0" destOrd="0" presId="urn:microsoft.com/office/officeart/2008/layout/LinedList"/>
    <dgm:cxn modelId="{1BEA024A-E15D-448D-ADE2-C242092E2E0C}" srcId="{3E538C18-9A96-4D86-A3EB-0AB32EB6BBEB}" destId="{656971AC-4EFB-4045-A6C6-A342F50E73FD}" srcOrd="0" destOrd="0" parTransId="{B0474C13-EFF3-4014-8EAA-AC09B3A4966D}" sibTransId="{4CDF4FDD-22A3-4CE7-B9B5-A004E9B307D3}"/>
    <dgm:cxn modelId="{1258256F-BDDC-45F4-A53D-FB1F1CA2BB87}" srcId="{3E538C18-9A96-4D86-A3EB-0AB32EB6BBEB}" destId="{79517C66-A8F7-4FCD-B73D-E103A836E8FB}" srcOrd="3" destOrd="0" parTransId="{5665F5CA-F300-4990-961C-43C1C7934E99}" sibTransId="{14E8D374-1F96-4A72-8C26-855B366A27D2}"/>
    <dgm:cxn modelId="{6EE9F873-F149-42F2-9415-79CFC303128B}" type="presOf" srcId="{AB7BAE48-1A9F-44EB-8B05-92F59061CE6F}" destId="{D4DB8F1D-C527-4104-94B6-F0F8ED51B0D2}" srcOrd="0" destOrd="0" presId="urn:microsoft.com/office/officeart/2008/layout/LinedList"/>
    <dgm:cxn modelId="{E9E21775-4B51-4D9B-8A2A-8DE99870DD89}" srcId="{861B4557-0C4E-4473-8560-37E7D2CBFB47}" destId="{34CCFE14-6175-4C14-B9F6-8B84C118B457}" srcOrd="0" destOrd="0" parTransId="{F20C8A38-B12C-4066-8D50-2E12FD3041FF}" sibTransId="{AE34FD48-15DC-431C-9C90-58AF433167B6}"/>
    <dgm:cxn modelId="{EAD82E81-1952-49FA-928E-56CAF864DA05}" srcId="{79517C66-A8F7-4FCD-B73D-E103A836E8FB}" destId="{AB7BAE48-1A9F-44EB-8B05-92F59061CE6F}" srcOrd="0" destOrd="0" parTransId="{D868A08C-85ED-4EA8-BD42-858122A3E430}" sibTransId="{D91430CE-EB6B-46A7-8033-711C284D0180}"/>
    <dgm:cxn modelId="{977E9794-A8A9-410D-BFB4-A71F74499F74}" type="presOf" srcId="{B63E18A8-1E74-4E2B-9B87-977E25DBB495}" destId="{8F648714-740B-4512-8646-F98E47F7F97B}" srcOrd="0" destOrd="0" presId="urn:microsoft.com/office/officeart/2008/layout/LinedList"/>
    <dgm:cxn modelId="{D41DAD94-F126-4935-9420-929AADE6330C}" type="presOf" srcId="{656971AC-4EFB-4045-A6C6-A342F50E73FD}" destId="{9F32DB99-2C31-4A09-98F4-BB262BB346FF}" srcOrd="0" destOrd="0" presId="urn:microsoft.com/office/officeart/2008/layout/LinedList"/>
    <dgm:cxn modelId="{6B55AB99-DC81-4325-90FE-C119A2D2E231}" type="presOf" srcId="{A0A87D26-C426-43E0-8E93-7A9DC8D16ED7}" destId="{83FC55F2-D18B-4517-9FD3-610C9F297CA4}" srcOrd="0" destOrd="0" presId="urn:microsoft.com/office/officeart/2008/layout/LinedList"/>
    <dgm:cxn modelId="{4AF371A8-1559-4D74-83CB-85E188A307ED}" type="presOf" srcId="{D7B84583-2E11-49C7-8327-BADD9C34EFD0}" destId="{5942718A-D8E5-4C6C-87A3-9B5ACCCB4407}" srcOrd="0" destOrd="0" presId="urn:microsoft.com/office/officeart/2008/layout/LinedList"/>
    <dgm:cxn modelId="{0D8F8AB6-79C2-4350-874F-BFED95C48019}" srcId="{3E538C18-9A96-4D86-A3EB-0AB32EB6BBEB}" destId="{AB7147C3-FDE2-46B3-B982-D52FC8FF31E6}" srcOrd="4" destOrd="0" parTransId="{1CD5076F-6BA1-4245-A332-A2583C5FC337}" sibTransId="{89E9188F-E50A-465B-AFF8-1AABC0549537}"/>
    <dgm:cxn modelId="{751B64E2-08AA-4DF5-A373-1CED9AEE24C5}" srcId="{3E538C18-9A96-4D86-A3EB-0AB32EB6BBEB}" destId="{861B4557-0C4E-4473-8560-37E7D2CBFB47}" srcOrd="1" destOrd="0" parTransId="{EB344BE6-257C-42C4-AF3A-C957F6294D6F}" sibTransId="{561B74C7-C7F4-4D38-9219-84CEE64B6833}"/>
    <dgm:cxn modelId="{723161E9-6A20-4257-BE90-E766EF3B0DAD}" srcId="{3E538C18-9A96-4D86-A3EB-0AB32EB6BBEB}" destId="{B63E18A8-1E74-4E2B-9B87-977E25DBB495}" srcOrd="5" destOrd="0" parTransId="{1450F7A9-61E9-489E-BA89-F8F761CD9C0D}" sibTransId="{DE53F568-FF74-4B23-B09D-8F98554345C8}"/>
    <dgm:cxn modelId="{C6F6AFEF-60C5-455E-BFC9-476133AECCED}" srcId="{AB7147C3-FDE2-46B3-B982-D52FC8FF31E6}" destId="{BAF87A64-2778-45F5-A7FE-C08D3CD4CE0A}" srcOrd="0" destOrd="0" parTransId="{EAEEF88E-D9C1-4F0C-A2A9-3FC996241BD8}" sibTransId="{B47BFDDD-5974-4946-8FE6-A0CF13EE6113}"/>
    <dgm:cxn modelId="{5C4C58F6-50B0-4B86-82A6-408253CBCF88}" type="presOf" srcId="{861B4557-0C4E-4473-8560-37E7D2CBFB47}" destId="{EEB8D097-FB43-478F-B2A7-51FDB4578A91}" srcOrd="0" destOrd="0" presId="urn:microsoft.com/office/officeart/2008/layout/LinedList"/>
    <dgm:cxn modelId="{FB1605F7-4040-493F-9001-A197CA036559}" srcId="{3E538C18-9A96-4D86-A3EB-0AB32EB6BBEB}" destId="{D7B84583-2E11-49C7-8327-BADD9C34EFD0}" srcOrd="2" destOrd="0" parTransId="{75C63630-4314-4DFB-AFEB-6009144BDEBA}" sibTransId="{E59D9056-CFA6-4DDA-AB72-B4DF922845D3}"/>
    <dgm:cxn modelId="{96C2D8FB-E8BF-4CFD-9C37-157920A2815B}" srcId="{D7B84583-2E11-49C7-8327-BADD9C34EFD0}" destId="{A0A87D26-C426-43E0-8E93-7A9DC8D16ED7}" srcOrd="0" destOrd="0" parTransId="{E4BA41CA-3465-4F18-AEB9-CC6FB7A4C331}" sibTransId="{A5E60C4E-75DB-4E43-AC91-6763EB33B8C7}"/>
    <dgm:cxn modelId="{1F3B1CFF-0D36-4A39-82B0-5E76D551428A}" type="presOf" srcId="{BAF87A64-2778-45F5-A7FE-C08D3CD4CE0A}" destId="{AA3F1C4B-E727-453E-888D-CA93AC33EFCE}" srcOrd="0" destOrd="0" presId="urn:microsoft.com/office/officeart/2008/layout/LinedList"/>
    <dgm:cxn modelId="{6481C370-BB77-4E55-AB87-885BF9D605AF}" type="presParOf" srcId="{6723944B-D7FA-4339-B77E-681EA19D2EED}" destId="{A7738316-1DF9-494D-8D9D-A13417EA716C}" srcOrd="0" destOrd="0" presId="urn:microsoft.com/office/officeart/2008/layout/LinedList"/>
    <dgm:cxn modelId="{59B602E3-7D62-40D8-AD36-4EF85E4C0C33}" type="presParOf" srcId="{6723944B-D7FA-4339-B77E-681EA19D2EED}" destId="{A86DA7BC-F405-4CBA-8836-06AC813FA564}" srcOrd="1" destOrd="0" presId="urn:microsoft.com/office/officeart/2008/layout/LinedList"/>
    <dgm:cxn modelId="{E1F8EA99-316A-47CC-B86D-8E445D3AE772}" type="presParOf" srcId="{A86DA7BC-F405-4CBA-8836-06AC813FA564}" destId="{9F32DB99-2C31-4A09-98F4-BB262BB346FF}" srcOrd="0" destOrd="0" presId="urn:microsoft.com/office/officeart/2008/layout/LinedList"/>
    <dgm:cxn modelId="{099CEA7A-05E1-4210-9DA4-44135DF05683}" type="presParOf" srcId="{A86DA7BC-F405-4CBA-8836-06AC813FA564}" destId="{35838004-347C-487D-8710-EF3CA19C66AC}" srcOrd="1" destOrd="0" presId="urn:microsoft.com/office/officeart/2008/layout/LinedList"/>
    <dgm:cxn modelId="{74F61A07-8B36-4ACD-9798-D30C70C8C243}" type="presParOf" srcId="{6723944B-D7FA-4339-B77E-681EA19D2EED}" destId="{5F186432-A7F1-4EFD-9678-90BEAD478E92}" srcOrd="2" destOrd="0" presId="urn:microsoft.com/office/officeart/2008/layout/LinedList"/>
    <dgm:cxn modelId="{3A37D775-4E1E-4AC2-8C89-859286FBD961}" type="presParOf" srcId="{6723944B-D7FA-4339-B77E-681EA19D2EED}" destId="{418EE08C-80DC-481A-B578-28B462E5894B}" srcOrd="3" destOrd="0" presId="urn:microsoft.com/office/officeart/2008/layout/LinedList"/>
    <dgm:cxn modelId="{C6A5368F-EC53-4738-A597-344EDBAE2094}" type="presParOf" srcId="{418EE08C-80DC-481A-B578-28B462E5894B}" destId="{EEB8D097-FB43-478F-B2A7-51FDB4578A91}" srcOrd="0" destOrd="0" presId="urn:microsoft.com/office/officeart/2008/layout/LinedList"/>
    <dgm:cxn modelId="{38B42B32-BE10-4643-B960-F4E5A4680009}" type="presParOf" srcId="{418EE08C-80DC-481A-B578-28B462E5894B}" destId="{A9C703AE-4D5A-4D2B-BC09-C4528D3243E2}" srcOrd="1" destOrd="0" presId="urn:microsoft.com/office/officeart/2008/layout/LinedList"/>
    <dgm:cxn modelId="{2F890459-1790-456A-BB34-47C26C3CFCBC}" type="presParOf" srcId="{A9C703AE-4D5A-4D2B-BC09-C4528D3243E2}" destId="{DA2403D1-7FC5-4627-AF40-629163243430}" srcOrd="0" destOrd="0" presId="urn:microsoft.com/office/officeart/2008/layout/LinedList"/>
    <dgm:cxn modelId="{3DB52F5A-DB6D-4156-A6CF-877878728CB2}" type="presParOf" srcId="{A9C703AE-4D5A-4D2B-BC09-C4528D3243E2}" destId="{96B90FBE-AD45-42DD-8FD5-3E921A444E4C}" srcOrd="1" destOrd="0" presId="urn:microsoft.com/office/officeart/2008/layout/LinedList"/>
    <dgm:cxn modelId="{3389AF25-C159-4C65-8AEC-A4803B137891}" type="presParOf" srcId="{96B90FBE-AD45-42DD-8FD5-3E921A444E4C}" destId="{7EAAD8DA-8076-4248-91FA-16655675BC39}" srcOrd="0" destOrd="0" presId="urn:microsoft.com/office/officeart/2008/layout/LinedList"/>
    <dgm:cxn modelId="{57087AAA-4D90-4608-AE1F-C5B71070DFA5}" type="presParOf" srcId="{96B90FBE-AD45-42DD-8FD5-3E921A444E4C}" destId="{846F09B1-B4E5-448B-AAF4-35A46B4246C9}" srcOrd="1" destOrd="0" presId="urn:microsoft.com/office/officeart/2008/layout/LinedList"/>
    <dgm:cxn modelId="{D63788EA-3CCE-450B-A855-E394D566C038}" type="presParOf" srcId="{96B90FBE-AD45-42DD-8FD5-3E921A444E4C}" destId="{92453CD1-6286-46A8-98FA-914CF44127BF}" srcOrd="2" destOrd="0" presId="urn:microsoft.com/office/officeart/2008/layout/LinedList"/>
    <dgm:cxn modelId="{E142F280-D462-4332-9008-748D1B342C5D}" type="presParOf" srcId="{A9C703AE-4D5A-4D2B-BC09-C4528D3243E2}" destId="{212A5274-ABE3-486A-8012-FA805004F27B}" srcOrd="2" destOrd="0" presId="urn:microsoft.com/office/officeart/2008/layout/LinedList"/>
    <dgm:cxn modelId="{35BFE3FA-67F9-49A2-8137-BFF23D06EA22}" type="presParOf" srcId="{A9C703AE-4D5A-4D2B-BC09-C4528D3243E2}" destId="{DDA6C506-E47C-4425-AFAD-D0CD554EC342}" srcOrd="3" destOrd="0" presId="urn:microsoft.com/office/officeart/2008/layout/LinedList"/>
    <dgm:cxn modelId="{D87F31DE-FFA9-4011-A1E3-223949BD6D4E}" type="presParOf" srcId="{6723944B-D7FA-4339-B77E-681EA19D2EED}" destId="{49E39268-A8F3-40E4-AFC5-0B1F082C269E}" srcOrd="4" destOrd="0" presId="urn:microsoft.com/office/officeart/2008/layout/LinedList"/>
    <dgm:cxn modelId="{BF38BC89-3FCF-4528-93F5-DC445A39022D}" type="presParOf" srcId="{6723944B-D7FA-4339-B77E-681EA19D2EED}" destId="{B0EA1F21-1F5F-4E36-AC94-66C8B0CF69F5}" srcOrd="5" destOrd="0" presId="urn:microsoft.com/office/officeart/2008/layout/LinedList"/>
    <dgm:cxn modelId="{B6253EF4-7B95-47A6-AEF0-99E3F1D68EE8}" type="presParOf" srcId="{B0EA1F21-1F5F-4E36-AC94-66C8B0CF69F5}" destId="{5942718A-D8E5-4C6C-87A3-9B5ACCCB4407}" srcOrd="0" destOrd="0" presId="urn:microsoft.com/office/officeart/2008/layout/LinedList"/>
    <dgm:cxn modelId="{2C61E332-6E83-46FE-BC7B-86F9706BE00F}" type="presParOf" srcId="{B0EA1F21-1F5F-4E36-AC94-66C8B0CF69F5}" destId="{01A506C2-F1B9-408A-B979-4461618E94CE}" srcOrd="1" destOrd="0" presId="urn:microsoft.com/office/officeart/2008/layout/LinedList"/>
    <dgm:cxn modelId="{AFB17018-5B17-4978-A6FF-CA69AF166597}" type="presParOf" srcId="{01A506C2-F1B9-408A-B979-4461618E94CE}" destId="{3E3C8AC6-9F94-43B8-B2A5-D2C0B8798B92}" srcOrd="0" destOrd="0" presId="urn:microsoft.com/office/officeart/2008/layout/LinedList"/>
    <dgm:cxn modelId="{80A46C81-F02A-4C06-899E-BB7CCAEB583A}" type="presParOf" srcId="{01A506C2-F1B9-408A-B979-4461618E94CE}" destId="{8512FB04-0D5C-44CA-B1F9-E5A418CC8B00}" srcOrd="1" destOrd="0" presId="urn:microsoft.com/office/officeart/2008/layout/LinedList"/>
    <dgm:cxn modelId="{3BC609A0-270B-43CD-B8B4-39915E6BEF25}" type="presParOf" srcId="{8512FB04-0D5C-44CA-B1F9-E5A418CC8B00}" destId="{53853C74-972A-4F7F-A698-E160FB2EB3E0}" srcOrd="0" destOrd="0" presId="urn:microsoft.com/office/officeart/2008/layout/LinedList"/>
    <dgm:cxn modelId="{6470A125-815F-4CFA-9B38-C87849CA56B6}" type="presParOf" srcId="{8512FB04-0D5C-44CA-B1F9-E5A418CC8B00}" destId="{83FC55F2-D18B-4517-9FD3-610C9F297CA4}" srcOrd="1" destOrd="0" presId="urn:microsoft.com/office/officeart/2008/layout/LinedList"/>
    <dgm:cxn modelId="{1F6F2AB0-8D79-4C5B-B124-4AF391A8A8A1}" type="presParOf" srcId="{8512FB04-0D5C-44CA-B1F9-E5A418CC8B00}" destId="{2C2B9E93-40CF-415D-AD44-BD523E65AC4F}" srcOrd="2" destOrd="0" presId="urn:microsoft.com/office/officeart/2008/layout/LinedList"/>
    <dgm:cxn modelId="{7C43BDF6-FC86-431C-8BBF-9B597A83CB84}" type="presParOf" srcId="{01A506C2-F1B9-408A-B979-4461618E94CE}" destId="{4520AE26-6074-40D8-AD16-D9FDDE1C9D5E}" srcOrd="2" destOrd="0" presId="urn:microsoft.com/office/officeart/2008/layout/LinedList"/>
    <dgm:cxn modelId="{BAA736B6-2EED-4AF0-85CC-0F919EB9B0E5}" type="presParOf" srcId="{01A506C2-F1B9-408A-B979-4461618E94CE}" destId="{275A6080-BE72-4BED-928A-8EF9913B7723}" srcOrd="3" destOrd="0" presId="urn:microsoft.com/office/officeart/2008/layout/LinedList"/>
    <dgm:cxn modelId="{FDA0FBF8-B21A-43E8-B831-8147246090B9}" type="presParOf" srcId="{6723944B-D7FA-4339-B77E-681EA19D2EED}" destId="{63E2C587-5AC8-4536-9049-1BA6A6DA65BD}" srcOrd="6" destOrd="0" presId="urn:microsoft.com/office/officeart/2008/layout/LinedList"/>
    <dgm:cxn modelId="{94F67E09-1A72-48A7-843B-CAAE1AEF3E71}" type="presParOf" srcId="{6723944B-D7FA-4339-B77E-681EA19D2EED}" destId="{D0FBC8B6-5EFD-4785-BF01-183C0B35C7DB}" srcOrd="7" destOrd="0" presId="urn:microsoft.com/office/officeart/2008/layout/LinedList"/>
    <dgm:cxn modelId="{4BA90532-BB07-4E9B-8005-CFC4284932A7}" type="presParOf" srcId="{D0FBC8B6-5EFD-4785-BF01-183C0B35C7DB}" destId="{418DF056-3D8D-4F1F-8008-55A673F7642A}" srcOrd="0" destOrd="0" presId="urn:microsoft.com/office/officeart/2008/layout/LinedList"/>
    <dgm:cxn modelId="{B009694F-FC2E-4C00-A3C2-0A9B7A60366E}" type="presParOf" srcId="{D0FBC8B6-5EFD-4785-BF01-183C0B35C7DB}" destId="{30B5D731-2CE1-4223-A16C-0BEB0123CBBE}" srcOrd="1" destOrd="0" presId="urn:microsoft.com/office/officeart/2008/layout/LinedList"/>
    <dgm:cxn modelId="{D347CDB3-445C-4A23-B7D3-87C53CD3A98F}" type="presParOf" srcId="{30B5D731-2CE1-4223-A16C-0BEB0123CBBE}" destId="{0A0A1D86-BC42-4A14-8BD1-DAF3269500B0}" srcOrd="0" destOrd="0" presId="urn:microsoft.com/office/officeart/2008/layout/LinedList"/>
    <dgm:cxn modelId="{19B1C672-65A1-4042-B341-F4158161DA60}" type="presParOf" srcId="{30B5D731-2CE1-4223-A16C-0BEB0123CBBE}" destId="{E93621C5-EB1E-4CFC-BA12-CFF9CA5632CF}" srcOrd="1" destOrd="0" presId="urn:microsoft.com/office/officeart/2008/layout/LinedList"/>
    <dgm:cxn modelId="{09D56FFE-76D2-4EB5-9549-21C5F4492588}" type="presParOf" srcId="{E93621C5-EB1E-4CFC-BA12-CFF9CA5632CF}" destId="{B448C65F-2B89-4F52-8B91-A173969584E1}" srcOrd="0" destOrd="0" presId="urn:microsoft.com/office/officeart/2008/layout/LinedList"/>
    <dgm:cxn modelId="{1AB8D598-F255-4847-962D-1FD6601F35C8}" type="presParOf" srcId="{E93621C5-EB1E-4CFC-BA12-CFF9CA5632CF}" destId="{D4DB8F1D-C527-4104-94B6-F0F8ED51B0D2}" srcOrd="1" destOrd="0" presId="urn:microsoft.com/office/officeart/2008/layout/LinedList"/>
    <dgm:cxn modelId="{A38898F0-8867-4EE5-86C2-50DEC80D2EF4}" type="presParOf" srcId="{E93621C5-EB1E-4CFC-BA12-CFF9CA5632CF}" destId="{89D9DBC5-9606-4CDF-895F-E8B95E53E1F9}" srcOrd="2" destOrd="0" presId="urn:microsoft.com/office/officeart/2008/layout/LinedList"/>
    <dgm:cxn modelId="{096E9BAE-D58B-4BAF-94BC-FC9B2EFF40C9}" type="presParOf" srcId="{30B5D731-2CE1-4223-A16C-0BEB0123CBBE}" destId="{01F5627B-D676-4325-948F-86E2F1D11F3A}" srcOrd="2" destOrd="0" presId="urn:microsoft.com/office/officeart/2008/layout/LinedList"/>
    <dgm:cxn modelId="{1D64A51A-BEE7-4FCF-AFDB-FDBB729B4688}" type="presParOf" srcId="{30B5D731-2CE1-4223-A16C-0BEB0123CBBE}" destId="{41F327CF-A481-4FFB-A624-CDADCF09510F}" srcOrd="3" destOrd="0" presId="urn:microsoft.com/office/officeart/2008/layout/LinedList"/>
    <dgm:cxn modelId="{1E7271A9-5009-44DD-99E5-0A0ED53E0DC3}" type="presParOf" srcId="{6723944B-D7FA-4339-B77E-681EA19D2EED}" destId="{29084589-D0D4-478A-92AE-5FDFB5490376}" srcOrd="8" destOrd="0" presId="urn:microsoft.com/office/officeart/2008/layout/LinedList"/>
    <dgm:cxn modelId="{E926C2CB-6AE0-4913-B61D-6480CBB83777}" type="presParOf" srcId="{6723944B-D7FA-4339-B77E-681EA19D2EED}" destId="{5FDC0A20-4CD2-4BBC-A2CF-3A98C3E4EE8B}" srcOrd="9" destOrd="0" presId="urn:microsoft.com/office/officeart/2008/layout/LinedList"/>
    <dgm:cxn modelId="{124BC58C-F395-41E8-87C9-DBFABBA792B0}" type="presParOf" srcId="{5FDC0A20-4CD2-4BBC-A2CF-3A98C3E4EE8B}" destId="{5A404385-965F-4265-8623-A734F91FE9B6}" srcOrd="0" destOrd="0" presId="urn:microsoft.com/office/officeart/2008/layout/LinedList"/>
    <dgm:cxn modelId="{FC35A048-CBB2-4990-8C1D-30F463B28140}" type="presParOf" srcId="{5FDC0A20-4CD2-4BBC-A2CF-3A98C3E4EE8B}" destId="{15865046-A021-4109-8183-D3989CF5A39E}" srcOrd="1" destOrd="0" presId="urn:microsoft.com/office/officeart/2008/layout/LinedList"/>
    <dgm:cxn modelId="{81F17DE8-E0BC-464F-9367-1E635BB09934}" type="presParOf" srcId="{15865046-A021-4109-8183-D3989CF5A39E}" destId="{32AD2112-D71E-4400-94F7-1288CE14A460}" srcOrd="0" destOrd="0" presId="urn:microsoft.com/office/officeart/2008/layout/LinedList"/>
    <dgm:cxn modelId="{BF45D6B5-F821-4BFD-B65C-75CD704D1C78}" type="presParOf" srcId="{15865046-A021-4109-8183-D3989CF5A39E}" destId="{AB7A7C7B-C423-4676-B27A-E1D6137737AA}" srcOrd="1" destOrd="0" presId="urn:microsoft.com/office/officeart/2008/layout/LinedList"/>
    <dgm:cxn modelId="{706D807E-F045-4377-966B-E90D45CF6D6E}" type="presParOf" srcId="{AB7A7C7B-C423-4676-B27A-E1D6137737AA}" destId="{7AAF0B1D-79C5-4EC5-9EEA-F9A78D716ADC}" srcOrd="0" destOrd="0" presId="urn:microsoft.com/office/officeart/2008/layout/LinedList"/>
    <dgm:cxn modelId="{4CD34F84-B3FB-4178-B510-C40635FF0819}" type="presParOf" srcId="{AB7A7C7B-C423-4676-B27A-E1D6137737AA}" destId="{AA3F1C4B-E727-453E-888D-CA93AC33EFCE}" srcOrd="1" destOrd="0" presId="urn:microsoft.com/office/officeart/2008/layout/LinedList"/>
    <dgm:cxn modelId="{B2AB2B98-06CF-484C-93D0-9250324476EE}" type="presParOf" srcId="{AB7A7C7B-C423-4676-B27A-E1D6137737AA}" destId="{B9A1763D-E448-44CD-88BD-BBA7510EDFF0}" srcOrd="2" destOrd="0" presId="urn:microsoft.com/office/officeart/2008/layout/LinedList"/>
    <dgm:cxn modelId="{351DCA17-9705-466E-9AA6-D85D725C0CCD}" type="presParOf" srcId="{15865046-A021-4109-8183-D3989CF5A39E}" destId="{98EC076E-F5F2-4229-9DC2-052CB6B8D59C}" srcOrd="2" destOrd="0" presId="urn:microsoft.com/office/officeart/2008/layout/LinedList"/>
    <dgm:cxn modelId="{694CD368-3AA7-4ACA-894E-DF6D4D2D997A}" type="presParOf" srcId="{15865046-A021-4109-8183-D3989CF5A39E}" destId="{7EC16AF4-4EF8-4F55-8FBD-0DB8BA7AE826}" srcOrd="3" destOrd="0" presId="urn:microsoft.com/office/officeart/2008/layout/LinedList"/>
    <dgm:cxn modelId="{4391ADBA-CD44-42DD-803D-D38B1D3C5FAE}" type="presParOf" srcId="{6723944B-D7FA-4339-B77E-681EA19D2EED}" destId="{01AC8B81-6684-4F18-ABBD-66830AB45CCA}" srcOrd="10" destOrd="0" presId="urn:microsoft.com/office/officeart/2008/layout/LinedList"/>
    <dgm:cxn modelId="{EB8D6C2A-35A0-456D-826C-FB34BB9B277F}" type="presParOf" srcId="{6723944B-D7FA-4339-B77E-681EA19D2EED}" destId="{1E640B15-45E2-410A-9733-FEECFBFB4C5B}" srcOrd="11" destOrd="0" presId="urn:microsoft.com/office/officeart/2008/layout/LinedList"/>
    <dgm:cxn modelId="{51E4B742-12DD-4115-847D-10C12C9E2918}" type="presParOf" srcId="{1E640B15-45E2-410A-9733-FEECFBFB4C5B}" destId="{8F648714-740B-4512-8646-F98E47F7F97B}" srcOrd="0" destOrd="0" presId="urn:microsoft.com/office/officeart/2008/layout/LinedList"/>
    <dgm:cxn modelId="{30E24079-3D99-4FAD-88C3-F5A40F756BF4}" type="presParOf" srcId="{1E640B15-45E2-410A-9733-FEECFBFB4C5B}" destId="{A05913AE-E1B9-4A22-9E5C-1D81EAD0A1F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4BC8E9-02B9-4DB2-AC3C-91260600D37D}" type="doc">
      <dgm:prSet loTypeId="urn:microsoft.com/office/officeart/2016/7/layout/RepeatingBendingProcessNew" loCatId="process" qsTypeId="urn:microsoft.com/office/officeart/2005/8/quickstyle/simple4" qsCatId="simple" csTypeId="urn:microsoft.com/office/officeart/2005/8/colors/accent0_3" csCatId="mainScheme" phldr="1"/>
      <dgm:spPr/>
      <dgm:t>
        <a:bodyPr/>
        <a:lstStyle/>
        <a:p>
          <a:endParaRPr lang="en-US"/>
        </a:p>
      </dgm:t>
    </dgm:pt>
    <dgm:pt modelId="{AF1F7913-606D-41CE-A131-04CFD720463D}">
      <dgm:prSet/>
      <dgm:spPr/>
      <dgm:t>
        <a:bodyPr/>
        <a:lstStyle/>
        <a:p>
          <a:r>
            <a:rPr lang="en-GB" dirty="0"/>
            <a:t>Plan:</a:t>
          </a:r>
          <a:endParaRPr lang="en-US" dirty="0"/>
        </a:p>
      </dgm:t>
    </dgm:pt>
    <dgm:pt modelId="{07F8EE14-07FB-4107-B065-A04737EB74DE}" type="parTrans" cxnId="{07A38BCA-C5FD-42C2-8C11-F1BE65E6D97D}">
      <dgm:prSet/>
      <dgm:spPr/>
      <dgm:t>
        <a:bodyPr/>
        <a:lstStyle/>
        <a:p>
          <a:endParaRPr lang="en-US"/>
        </a:p>
      </dgm:t>
    </dgm:pt>
    <dgm:pt modelId="{B8A9D885-342E-468A-B18F-D0165526C86E}" type="sibTrans" cxnId="{07A38BCA-C5FD-42C2-8C11-F1BE65E6D97D}">
      <dgm:prSet/>
      <dgm:spPr/>
      <dgm:t>
        <a:bodyPr/>
        <a:lstStyle/>
        <a:p>
          <a:endParaRPr lang="en-US"/>
        </a:p>
      </dgm:t>
    </dgm:pt>
    <dgm:pt modelId="{E6B11A7F-C386-426C-AC37-B1D5B4743552}">
      <dgm:prSet/>
      <dgm:spPr/>
      <dgm:t>
        <a:bodyPr/>
        <a:lstStyle/>
        <a:p>
          <a:r>
            <a:rPr lang="en-GB" dirty="0"/>
            <a:t>For what you desire, you need a defined and measurable goal.</a:t>
          </a:r>
          <a:endParaRPr lang="en-US" dirty="0"/>
        </a:p>
      </dgm:t>
    </dgm:pt>
    <dgm:pt modelId="{D6EEFCEA-7D19-4ABA-927A-68D9DFCA5856}" type="parTrans" cxnId="{0ACAE2C2-E64B-4B66-B85C-6D0B713BAB02}">
      <dgm:prSet/>
      <dgm:spPr/>
      <dgm:t>
        <a:bodyPr/>
        <a:lstStyle/>
        <a:p>
          <a:endParaRPr lang="en-US"/>
        </a:p>
      </dgm:t>
    </dgm:pt>
    <dgm:pt modelId="{A02CCC75-810F-4190-9C54-CFD3C96CA97C}" type="sibTrans" cxnId="{0ACAE2C2-E64B-4B66-B85C-6D0B713BAB02}">
      <dgm:prSet/>
      <dgm:spPr/>
      <dgm:t>
        <a:bodyPr/>
        <a:lstStyle/>
        <a:p>
          <a:endParaRPr lang="en-US"/>
        </a:p>
      </dgm:t>
    </dgm:pt>
    <dgm:pt modelId="{27DF21A9-62D5-4389-A3EC-A3B0A6E1F4EC}">
      <dgm:prSet/>
      <dgm:spPr/>
      <dgm:t>
        <a:bodyPr/>
        <a:lstStyle/>
        <a:p>
          <a:r>
            <a:rPr lang="en-GB" dirty="0"/>
            <a:t>Hiring well </a:t>
          </a:r>
          <a:endParaRPr lang="en-US" dirty="0"/>
        </a:p>
      </dgm:t>
    </dgm:pt>
    <dgm:pt modelId="{5A6816F0-F23B-43E4-8D8F-CB6E87556843}" type="parTrans" cxnId="{1B4E6599-6313-4E05-9D00-789947EA8034}">
      <dgm:prSet/>
      <dgm:spPr/>
      <dgm:t>
        <a:bodyPr/>
        <a:lstStyle/>
        <a:p>
          <a:endParaRPr lang="en-US"/>
        </a:p>
      </dgm:t>
    </dgm:pt>
    <dgm:pt modelId="{FB7A9835-DB99-4108-BBAE-922B9F788331}" type="sibTrans" cxnId="{1B4E6599-6313-4E05-9D00-789947EA8034}">
      <dgm:prSet/>
      <dgm:spPr/>
      <dgm:t>
        <a:bodyPr/>
        <a:lstStyle/>
        <a:p>
          <a:endParaRPr lang="en-US"/>
        </a:p>
      </dgm:t>
    </dgm:pt>
    <dgm:pt modelId="{8BB1454A-4593-4EB2-A096-7BEF374E65F2}">
      <dgm:prSet/>
      <dgm:spPr/>
      <dgm:t>
        <a:bodyPr/>
        <a:lstStyle/>
        <a:p>
          <a:r>
            <a:rPr lang="en-GB" dirty="0"/>
            <a:t>The most crucial aspect of developing a good team is to hire the appropriate individuals.</a:t>
          </a:r>
          <a:endParaRPr lang="en-US" dirty="0"/>
        </a:p>
      </dgm:t>
    </dgm:pt>
    <dgm:pt modelId="{06AE7FA8-6AD2-46EF-BE03-584FE677D746}" type="parTrans" cxnId="{1206F1B1-4858-4BF1-AC43-E3A6D8FE7669}">
      <dgm:prSet/>
      <dgm:spPr/>
      <dgm:t>
        <a:bodyPr/>
        <a:lstStyle/>
        <a:p>
          <a:endParaRPr lang="en-US"/>
        </a:p>
      </dgm:t>
    </dgm:pt>
    <dgm:pt modelId="{46A52FC3-6597-446F-8B2E-57590E528D04}" type="sibTrans" cxnId="{1206F1B1-4858-4BF1-AC43-E3A6D8FE7669}">
      <dgm:prSet/>
      <dgm:spPr/>
      <dgm:t>
        <a:bodyPr/>
        <a:lstStyle/>
        <a:p>
          <a:endParaRPr lang="en-US"/>
        </a:p>
      </dgm:t>
    </dgm:pt>
    <dgm:pt modelId="{36683B4F-3CB3-48DD-99FC-1D10B34EBAF5}">
      <dgm:prSet/>
      <dgm:spPr/>
      <dgm:t>
        <a:bodyPr/>
        <a:lstStyle/>
        <a:p>
          <a:r>
            <a:rPr lang="en-GB"/>
            <a:t>Create a clear map:</a:t>
          </a:r>
          <a:endParaRPr lang="en-US"/>
        </a:p>
      </dgm:t>
    </dgm:pt>
    <dgm:pt modelId="{07BA7F48-A708-4022-88E0-6155DAC19AD6}" type="parTrans" cxnId="{3540D40A-8A24-4664-9AB7-1D856DD280AF}">
      <dgm:prSet/>
      <dgm:spPr/>
      <dgm:t>
        <a:bodyPr/>
        <a:lstStyle/>
        <a:p>
          <a:endParaRPr lang="en-US"/>
        </a:p>
      </dgm:t>
    </dgm:pt>
    <dgm:pt modelId="{996985A3-A64B-4691-B026-44C780D25625}" type="sibTrans" cxnId="{3540D40A-8A24-4664-9AB7-1D856DD280AF}">
      <dgm:prSet/>
      <dgm:spPr/>
      <dgm:t>
        <a:bodyPr/>
        <a:lstStyle/>
        <a:p>
          <a:endParaRPr lang="en-US"/>
        </a:p>
      </dgm:t>
    </dgm:pt>
    <dgm:pt modelId="{78B70D4F-F4B5-4DEA-ACA1-BE816281DB23}">
      <dgm:prSet/>
      <dgm:spPr/>
      <dgm:t>
        <a:bodyPr/>
        <a:lstStyle/>
        <a:p>
          <a:r>
            <a:rPr lang="en-GB" dirty="0"/>
            <a:t>It is frequently one of the most difficult tasks that teams, departments, and organisations confront.</a:t>
          </a:r>
          <a:endParaRPr lang="en-US" dirty="0"/>
        </a:p>
      </dgm:t>
    </dgm:pt>
    <dgm:pt modelId="{B5308007-18D4-4E92-8568-6095C3F955EA}" type="parTrans" cxnId="{2BD1841F-9673-4A43-8181-BD369717135E}">
      <dgm:prSet/>
      <dgm:spPr/>
      <dgm:t>
        <a:bodyPr/>
        <a:lstStyle/>
        <a:p>
          <a:endParaRPr lang="en-US"/>
        </a:p>
      </dgm:t>
    </dgm:pt>
    <dgm:pt modelId="{04275684-566B-4820-9BBA-C0A4EF016722}" type="sibTrans" cxnId="{2BD1841F-9673-4A43-8181-BD369717135E}">
      <dgm:prSet/>
      <dgm:spPr/>
      <dgm:t>
        <a:bodyPr/>
        <a:lstStyle/>
        <a:p>
          <a:endParaRPr lang="en-US"/>
        </a:p>
      </dgm:t>
    </dgm:pt>
    <dgm:pt modelId="{544F07AF-7518-452A-926D-6863A6C4C47C}">
      <dgm:prSet/>
      <dgm:spPr/>
      <dgm:t>
        <a:bodyPr/>
        <a:lstStyle/>
        <a:p>
          <a:r>
            <a:rPr lang="en-GB" dirty="0"/>
            <a:t>Create a scoreboard that everyone can see:</a:t>
          </a:r>
          <a:endParaRPr lang="en-US" dirty="0"/>
        </a:p>
      </dgm:t>
    </dgm:pt>
    <dgm:pt modelId="{FA08938F-D534-4D35-9D2B-14DF948CF976}" type="parTrans" cxnId="{5F62C0DF-D4BF-4D55-B356-AA52A9D801E4}">
      <dgm:prSet/>
      <dgm:spPr/>
      <dgm:t>
        <a:bodyPr/>
        <a:lstStyle/>
        <a:p>
          <a:endParaRPr lang="en-US"/>
        </a:p>
      </dgm:t>
    </dgm:pt>
    <dgm:pt modelId="{CD098989-D681-4553-8466-D9C544520503}" type="sibTrans" cxnId="{5F62C0DF-D4BF-4D55-B356-AA52A9D801E4}">
      <dgm:prSet/>
      <dgm:spPr/>
      <dgm:t>
        <a:bodyPr/>
        <a:lstStyle/>
        <a:p>
          <a:endParaRPr lang="en-US"/>
        </a:p>
      </dgm:t>
    </dgm:pt>
    <dgm:pt modelId="{FC9C3E57-1D2E-4A8C-B973-E6EBD82D2A0D}">
      <dgm:prSet/>
      <dgm:spPr/>
      <dgm:t>
        <a:bodyPr/>
        <a:lstStyle/>
        <a:p>
          <a:r>
            <a:rPr lang="en-GB" dirty="0"/>
            <a:t>Having a common aim is one of the advantages of a basic strategy.</a:t>
          </a:r>
          <a:endParaRPr lang="en-US" dirty="0"/>
        </a:p>
      </dgm:t>
    </dgm:pt>
    <dgm:pt modelId="{722196A5-58E6-4EE0-B0F5-3CDC54F98008}" type="parTrans" cxnId="{F24E3383-4517-44CC-81C8-0D7EEAD61DC4}">
      <dgm:prSet/>
      <dgm:spPr/>
      <dgm:t>
        <a:bodyPr/>
        <a:lstStyle/>
        <a:p>
          <a:endParaRPr lang="en-US"/>
        </a:p>
      </dgm:t>
    </dgm:pt>
    <dgm:pt modelId="{C07C3F4B-ECA1-437E-B5A4-00D33985B170}" type="sibTrans" cxnId="{F24E3383-4517-44CC-81C8-0D7EEAD61DC4}">
      <dgm:prSet/>
      <dgm:spPr/>
      <dgm:t>
        <a:bodyPr/>
        <a:lstStyle/>
        <a:p>
          <a:endParaRPr lang="en-US"/>
        </a:p>
      </dgm:t>
    </dgm:pt>
    <dgm:pt modelId="{598D0D5B-B113-4013-B916-E40564EBC6A6}">
      <dgm:prSet/>
      <dgm:spPr/>
      <dgm:t>
        <a:bodyPr/>
        <a:lstStyle/>
        <a:p>
          <a:r>
            <a:rPr lang="en-GB" dirty="0"/>
            <a:t>The following are the road rules:</a:t>
          </a:r>
          <a:endParaRPr lang="en-US" dirty="0"/>
        </a:p>
      </dgm:t>
    </dgm:pt>
    <dgm:pt modelId="{491A65CB-9314-4EA7-940B-3A9C1B0B67F4}" type="parTrans" cxnId="{247AE481-5C49-470B-813A-88C774902462}">
      <dgm:prSet/>
      <dgm:spPr/>
      <dgm:t>
        <a:bodyPr/>
        <a:lstStyle/>
        <a:p>
          <a:endParaRPr lang="en-US"/>
        </a:p>
      </dgm:t>
    </dgm:pt>
    <dgm:pt modelId="{49F71A94-89D6-4532-94FE-036E8CB36D5F}" type="sibTrans" cxnId="{247AE481-5C49-470B-813A-88C774902462}">
      <dgm:prSet/>
      <dgm:spPr/>
      <dgm:t>
        <a:bodyPr/>
        <a:lstStyle/>
        <a:p>
          <a:endParaRPr lang="en-US"/>
        </a:p>
      </dgm:t>
    </dgm:pt>
    <dgm:pt modelId="{13C4A083-DE3F-46D8-9020-7EC7B9C2BB59}">
      <dgm:prSet/>
      <dgm:spPr/>
      <dgm:t>
        <a:bodyPr/>
        <a:lstStyle/>
        <a:p>
          <a:r>
            <a:rPr lang="en-GB" dirty="0"/>
            <a:t>You will require a set of beliefs, behaviours, and cultural boundaries.</a:t>
          </a:r>
          <a:endParaRPr lang="en-US" dirty="0"/>
        </a:p>
      </dgm:t>
    </dgm:pt>
    <dgm:pt modelId="{831BDB60-94A2-4E5A-A173-BC145A1FE565}" type="parTrans" cxnId="{43549AA5-DF24-4433-8A03-FFFD5D2F56D0}">
      <dgm:prSet/>
      <dgm:spPr/>
      <dgm:t>
        <a:bodyPr/>
        <a:lstStyle/>
        <a:p>
          <a:endParaRPr lang="en-US"/>
        </a:p>
      </dgm:t>
    </dgm:pt>
    <dgm:pt modelId="{9631B94F-177A-46C3-8D65-477720318464}" type="sibTrans" cxnId="{43549AA5-DF24-4433-8A03-FFFD5D2F56D0}">
      <dgm:prSet/>
      <dgm:spPr/>
      <dgm:t>
        <a:bodyPr/>
        <a:lstStyle/>
        <a:p>
          <a:endParaRPr lang="en-US"/>
        </a:p>
      </dgm:t>
    </dgm:pt>
    <dgm:pt modelId="{500CE1FB-4842-4C16-BBCE-9BB0F2F59B57}">
      <dgm:prSet/>
      <dgm:spPr/>
      <dgm:t>
        <a:bodyPr/>
        <a:lstStyle/>
        <a:p>
          <a:r>
            <a:rPr lang="en-GB"/>
            <a:t>Create your teams culture:</a:t>
          </a:r>
          <a:endParaRPr lang="en-US"/>
        </a:p>
      </dgm:t>
    </dgm:pt>
    <dgm:pt modelId="{BDC48D85-032A-4866-9EB3-3DFD4857F1D9}" type="parTrans" cxnId="{BB1FE0CA-663D-427C-AB9C-88A33F28C18A}">
      <dgm:prSet/>
      <dgm:spPr/>
      <dgm:t>
        <a:bodyPr/>
        <a:lstStyle/>
        <a:p>
          <a:endParaRPr lang="en-US"/>
        </a:p>
      </dgm:t>
    </dgm:pt>
    <dgm:pt modelId="{26DD43DD-5A6A-44EA-965C-66D526522F0D}" type="sibTrans" cxnId="{BB1FE0CA-663D-427C-AB9C-88A33F28C18A}">
      <dgm:prSet/>
      <dgm:spPr/>
      <dgm:t>
        <a:bodyPr/>
        <a:lstStyle/>
        <a:p>
          <a:endParaRPr lang="en-US"/>
        </a:p>
      </dgm:t>
    </dgm:pt>
    <dgm:pt modelId="{F261D6E0-0EC3-4644-B0EE-28A147DC633F}">
      <dgm:prSet/>
      <dgm:spPr/>
      <dgm:t>
        <a:bodyPr/>
        <a:lstStyle/>
        <a:p>
          <a:r>
            <a:rPr lang="en-GB"/>
            <a:t>Show a little respect:</a:t>
          </a:r>
          <a:endParaRPr lang="en-US"/>
        </a:p>
      </dgm:t>
    </dgm:pt>
    <dgm:pt modelId="{68E5BB93-A5CB-4151-A194-A454B8917123}" type="parTrans" cxnId="{A214D56A-EFB1-470E-9F7F-407DF9B85D0A}">
      <dgm:prSet/>
      <dgm:spPr/>
      <dgm:t>
        <a:bodyPr/>
        <a:lstStyle/>
        <a:p>
          <a:endParaRPr lang="en-US"/>
        </a:p>
      </dgm:t>
    </dgm:pt>
    <dgm:pt modelId="{9C5CFD16-CBA6-407B-AFF4-3AF2D187ED32}" type="sibTrans" cxnId="{A214D56A-EFB1-470E-9F7F-407DF9B85D0A}">
      <dgm:prSet/>
      <dgm:spPr/>
      <dgm:t>
        <a:bodyPr/>
        <a:lstStyle/>
        <a:p>
          <a:endParaRPr lang="en-US"/>
        </a:p>
      </dgm:t>
    </dgm:pt>
    <dgm:pt modelId="{28755FEE-EB56-460B-857A-D2DE2DD457D1}" type="pres">
      <dgm:prSet presAssocID="{F54BC8E9-02B9-4DB2-AC3C-91260600D37D}" presName="Name0" presStyleCnt="0">
        <dgm:presLayoutVars>
          <dgm:dir/>
          <dgm:resizeHandles val="exact"/>
        </dgm:presLayoutVars>
      </dgm:prSet>
      <dgm:spPr/>
    </dgm:pt>
    <dgm:pt modelId="{A4F88C7D-FC35-4A8E-8117-C67D007D26EE}" type="pres">
      <dgm:prSet presAssocID="{AF1F7913-606D-41CE-A131-04CFD720463D}" presName="node" presStyleLbl="node1" presStyleIdx="0" presStyleCnt="12">
        <dgm:presLayoutVars>
          <dgm:bulletEnabled val="1"/>
        </dgm:presLayoutVars>
      </dgm:prSet>
      <dgm:spPr/>
    </dgm:pt>
    <dgm:pt modelId="{6C17E13F-4191-4E04-A0FD-E772AE57D244}" type="pres">
      <dgm:prSet presAssocID="{B8A9D885-342E-468A-B18F-D0165526C86E}" presName="sibTrans" presStyleLbl="sibTrans1D1" presStyleIdx="0" presStyleCnt="11"/>
      <dgm:spPr/>
    </dgm:pt>
    <dgm:pt modelId="{CFDC8263-D46F-455C-BA3C-10B723618F4C}" type="pres">
      <dgm:prSet presAssocID="{B8A9D885-342E-468A-B18F-D0165526C86E}" presName="connectorText" presStyleLbl="sibTrans1D1" presStyleIdx="0" presStyleCnt="11"/>
      <dgm:spPr/>
    </dgm:pt>
    <dgm:pt modelId="{79604B9E-C896-4D88-8B7D-41FED4157F72}" type="pres">
      <dgm:prSet presAssocID="{E6B11A7F-C386-426C-AC37-B1D5B4743552}" presName="node" presStyleLbl="node1" presStyleIdx="1" presStyleCnt="12">
        <dgm:presLayoutVars>
          <dgm:bulletEnabled val="1"/>
        </dgm:presLayoutVars>
      </dgm:prSet>
      <dgm:spPr/>
    </dgm:pt>
    <dgm:pt modelId="{F772C30D-CD1A-4589-95E3-F7FC7193EA59}" type="pres">
      <dgm:prSet presAssocID="{A02CCC75-810F-4190-9C54-CFD3C96CA97C}" presName="sibTrans" presStyleLbl="sibTrans1D1" presStyleIdx="1" presStyleCnt="11"/>
      <dgm:spPr/>
    </dgm:pt>
    <dgm:pt modelId="{AE60C25D-7B0C-4B79-8803-4C47B5471A77}" type="pres">
      <dgm:prSet presAssocID="{A02CCC75-810F-4190-9C54-CFD3C96CA97C}" presName="connectorText" presStyleLbl="sibTrans1D1" presStyleIdx="1" presStyleCnt="11"/>
      <dgm:spPr/>
    </dgm:pt>
    <dgm:pt modelId="{7D2A827E-BB34-4E7A-AB5B-AAE839B64034}" type="pres">
      <dgm:prSet presAssocID="{27DF21A9-62D5-4389-A3EC-A3B0A6E1F4EC}" presName="node" presStyleLbl="node1" presStyleIdx="2" presStyleCnt="12">
        <dgm:presLayoutVars>
          <dgm:bulletEnabled val="1"/>
        </dgm:presLayoutVars>
      </dgm:prSet>
      <dgm:spPr/>
    </dgm:pt>
    <dgm:pt modelId="{20BB74D2-9DF8-42F4-B0BA-8C1847CB8C17}" type="pres">
      <dgm:prSet presAssocID="{FB7A9835-DB99-4108-BBAE-922B9F788331}" presName="sibTrans" presStyleLbl="sibTrans1D1" presStyleIdx="2" presStyleCnt="11"/>
      <dgm:spPr/>
    </dgm:pt>
    <dgm:pt modelId="{48C5439B-7D74-428C-A8C9-5E6D02A6130C}" type="pres">
      <dgm:prSet presAssocID="{FB7A9835-DB99-4108-BBAE-922B9F788331}" presName="connectorText" presStyleLbl="sibTrans1D1" presStyleIdx="2" presStyleCnt="11"/>
      <dgm:spPr/>
    </dgm:pt>
    <dgm:pt modelId="{EF6C0A0A-3686-4816-A706-98E6EC8B2A43}" type="pres">
      <dgm:prSet presAssocID="{8BB1454A-4593-4EB2-A096-7BEF374E65F2}" presName="node" presStyleLbl="node1" presStyleIdx="3" presStyleCnt="12">
        <dgm:presLayoutVars>
          <dgm:bulletEnabled val="1"/>
        </dgm:presLayoutVars>
      </dgm:prSet>
      <dgm:spPr/>
    </dgm:pt>
    <dgm:pt modelId="{0AB2DE8A-4D07-4F9D-ABC4-10A62743EDDF}" type="pres">
      <dgm:prSet presAssocID="{46A52FC3-6597-446F-8B2E-57590E528D04}" presName="sibTrans" presStyleLbl="sibTrans1D1" presStyleIdx="3" presStyleCnt="11"/>
      <dgm:spPr/>
    </dgm:pt>
    <dgm:pt modelId="{9DA9A066-33AC-4E33-BEBC-C519A53A0506}" type="pres">
      <dgm:prSet presAssocID="{46A52FC3-6597-446F-8B2E-57590E528D04}" presName="connectorText" presStyleLbl="sibTrans1D1" presStyleIdx="3" presStyleCnt="11"/>
      <dgm:spPr/>
    </dgm:pt>
    <dgm:pt modelId="{E08848D1-3DFE-4E0E-81E8-8CBB1DFD82D6}" type="pres">
      <dgm:prSet presAssocID="{36683B4F-3CB3-48DD-99FC-1D10B34EBAF5}" presName="node" presStyleLbl="node1" presStyleIdx="4" presStyleCnt="12">
        <dgm:presLayoutVars>
          <dgm:bulletEnabled val="1"/>
        </dgm:presLayoutVars>
      </dgm:prSet>
      <dgm:spPr/>
    </dgm:pt>
    <dgm:pt modelId="{D79F79F6-CB40-4FAE-B186-F42DC1D8ECB3}" type="pres">
      <dgm:prSet presAssocID="{996985A3-A64B-4691-B026-44C780D25625}" presName="sibTrans" presStyleLbl="sibTrans1D1" presStyleIdx="4" presStyleCnt="11"/>
      <dgm:spPr/>
    </dgm:pt>
    <dgm:pt modelId="{3FAC063E-3336-4C40-B559-5D8A80BB97A7}" type="pres">
      <dgm:prSet presAssocID="{996985A3-A64B-4691-B026-44C780D25625}" presName="connectorText" presStyleLbl="sibTrans1D1" presStyleIdx="4" presStyleCnt="11"/>
      <dgm:spPr/>
    </dgm:pt>
    <dgm:pt modelId="{462524AF-1A9E-4867-BDF7-27530FFAC2F5}" type="pres">
      <dgm:prSet presAssocID="{78B70D4F-F4B5-4DEA-ACA1-BE816281DB23}" presName="node" presStyleLbl="node1" presStyleIdx="5" presStyleCnt="12">
        <dgm:presLayoutVars>
          <dgm:bulletEnabled val="1"/>
        </dgm:presLayoutVars>
      </dgm:prSet>
      <dgm:spPr/>
    </dgm:pt>
    <dgm:pt modelId="{5816F387-C6B2-4EB2-98E1-A59FBE4EC7A4}" type="pres">
      <dgm:prSet presAssocID="{04275684-566B-4820-9BBA-C0A4EF016722}" presName="sibTrans" presStyleLbl="sibTrans1D1" presStyleIdx="5" presStyleCnt="11"/>
      <dgm:spPr/>
    </dgm:pt>
    <dgm:pt modelId="{A1EA5AFB-1D1E-4E0C-B3D9-C7EC1BD19A21}" type="pres">
      <dgm:prSet presAssocID="{04275684-566B-4820-9BBA-C0A4EF016722}" presName="connectorText" presStyleLbl="sibTrans1D1" presStyleIdx="5" presStyleCnt="11"/>
      <dgm:spPr/>
    </dgm:pt>
    <dgm:pt modelId="{EAEF8220-8FB5-41FE-9AAE-41BC74B8712C}" type="pres">
      <dgm:prSet presAssocID="{544F07AF-7518-452A-926D-6863A6C4C47C}" presName="node" presStyleLbl="node1" presStyleIdx="6" presStyleCnt="12">
        <dgm:presLayoutVars>
          <dgm:bulletEnabled val="1"/>
        </dgm:presLayoutVars>
      </dgm:prSet>
      <dgm:spPr/>
    </dgm:pt>
    <dgm:pt modelId="{31CF7583-18BB-49B7-92ED-70DA90AEC12E}" type="pres">
      <dgm:prSet presAssocID="{CD098989-D681-4553-8466-D9C544520503}" presName="sibTrans" presStyleLbl="sibTrans1D1" presStyleIdx="6" presStyleCnt="11"/>
      <dgm:spPr/>
    </dgm:pt>
    <dgm:pt modelId="{770C9EE3-82AE-4F62-B4FA-D527B0C1C7A0}" type="pres">
      <dgm:prSet presAssocID="{CD098989-D681-4553-8466-D9C544520503}" presName="connectorText" presStyleLbl="sibTrans1D1" presStyleIdx="6" presStyleCnt="11"/>
      <dgm:spPr/>
    </dgm:pt>
    <dgm:pt modelId="{730B076C-4197-401F-A502-0AC650238A33}" type="pres">
      <dgm:prSet presAssocID="{FC9C3E57-1D2E-4A8C-B973-E6EBD82D2A0D}" presName="node" presStyleLbl="node1" presStyleIdx="7" presStyleCnt="12">
        <dgm:presLayoutVars>
          <dgm:bulletEnabled val="1"/>
        </dgm:presLayoutVars>
      </dgm:prSet>
      <dgm:spPr/>
    </dgm:pt>
    <dgm:pt modelId="{82A834D8-B75F-43F2-9C29-AED88F225EE8}" type="pres">
      <dgm:prSet presAssocID="{C07C3F4B-ECA1-437E-B5A4-00D33985B170}" presName="sibTrans" presStyleLbl="sibTrans1D1" presStyleIdx="7" presStyleCnt="11"/>
      <dgm:spPr/>
    </dgm:pt>
    <dgm:pt modelId="{DB4DDF88-06C1-45DE-B911-4726525D051A}" type="pres">
      <dgm:prSet presAssocID="{C07C3F4B-ECA1-437E-B5A4-00D33985B170}" presName="connectorText" presStyleLbl="sibTrans1D1" presStyleIdx="7" presStyleCnt="11"/>
      <dgm:spPr/>
    </dgm:pt>
    <dgm:pt modelId="{0DA6636F-D0D4-449F-A9B1-46A1F48C39CF}" type="pres">
      <dgm:prSet presAssocID="{598D0D5B-B113-4013-B916-E40564EBC6A6}" presName="node" presStyleLbl="node1" presStyleIdx="8" presStyleCnt="12">
        <dgm:presLayoutVars>
          <dgm:bulletEnabled val="1"/>
        </dgm:presLayoutVars>
      </dgm:prSet>
      <dgm:spPr/>
    </dgm:pt>
    <dgm:pt modelId="{0AE3861B-6E08-4314-BE83-44BD52544D1A}" type="pres">
      <dgm:prSet presAssocID="{49F71A94-89D6-4532-94FE-036E8CB36D5F}" presName="sibTrans" presStyleLbl="sibTrans1D1" presStyleIdx="8" presStyleCnt="11"/>
      <dgm:spPr/>
    </dgm:pt>
    <dgm:pt modelId="{AB8D491F-9CC2-4FF2-BA8B-F1AB13092941}" type="pres">
      <dgm:prSet presAssocID="{49F71A94-89D6-4532-94FE-036E8CB36D5F}" presName="connectorText" presStyleLbl="sibTrans1D1" presStyleIdx="8" presStyleCnt="11"/>
      <dgm:spPr/>
    </dgm:pt>
    <dgm:pt modelId="{CD6E0379-C8EA-4AA2-85B0-8103083E6D81}" type="pres">
      <dgm:prSet presAssocID="{13C4A083-DE3F-46D8-9020-7EC7B9C2BB59}" presName="node" presStyleLbl="node1" presStyleIdx="9" presStyleCnt="12">
        <dgm:presLayoutVars>
          <dgm:bulletEnabled val="1"/>
        </dgm:presLayoutVars>
      </dgm:prSet>
      <dgm:spPr/>
    </dgm:pt>
    <dgm:pt modelId="{334AFCD2-76BD-4B9A-A368-505B6B47665E}" type="pres">
      <dgm:prSet presAssocID="{9631B94F-177A-46C3-8D65-477720318464}" presName="sibTrans" presStyleLbl="sibTrans1D1" presStyleIdx="9" presStyleCnt="11"/>
      <dgm:spPr/>
    </dgm:pt>
    <dgm:pt modelId="{BE96E925-0B93-44D2-B4CE-96F4E980D536}" type="pres">
      <dgm:prSet presAssocID="{9631B94F-177A-46C3-8D65-477720318464}" presName="connectorText" presStyleLbl="sibTrans1D1" presStyleIdx="9" presStyleCnt="11"/>
      <dgm:spPr/>
    </dgm:pt>
    <dgm:pt modelId="{504DC2D9-6F11-4AF6-8FA6-32E9C1D7F0BC}" type="pres">
      <dgm:prSet presAssocID="{500CE1FB-4842-4C16-BBCE-9BB0F2F59B57}" presName="node" presStyleLbl="node1" presStyleIdx="10" presStyleCnt="12">
        <dgm:presLayoutVars>
          <dgm:bulletEnabled val="1"/>
        </dgm:presLayoutVars>
      </dgm:prSet>
      <dgm:spPr/>
    </dgm:pt>
    <dgm:pt modelId="{A3DD266B-0C9D-4017-8987-39730845BA5E}" type="pres">
      <dgm:prSet presAssocID="{26DD43DD-5A6A-44EA-965C-66D526522F0D}" presName="sibTrans" presStyleLbl="sibTrans1D1" presStyleIdx="10" presStyleCnt="11"/>
      <dgm:spPr/>
    </dgm:pt>
    <dgm:pt modelId="{B8A6ADDA-2C8F-441F-9CF2-129F63C36301}" type="pres">
      <dgm:prSet presAssocID="{26DD43DD-5A6A-44EA-965C-66D526522F0D}" presName="connectorText" presStyleLbl="sibTrans1D1" presStyleIdx="10" presStyleCnt="11"/>
      <dgm:spPr/>
    </dgm:pt>
    <dgm:pt modelId="{D874004A-A84D-48D5-82BF-AD540FCC3A4D}" type="pres">
      <dgm:prSet presAssocID="{F261D6E0-0EC3-4644-B0EE-28A147DC633F}" presName="node" presStyleLbl="node1" presStyleIdx="11" presStyleCnt="12">
        <dgm:presLayoutVars>
          <dgm:bulletEnabled val="1"/>
        </dgm:presLayoutVars>
      </dgm:prSet>
      <dgm:spPr/>
    </dgm:pt>
  </dgm:ptLst>
  <dgm:cxnLst>
    <dgm:cxn modelId="{3540D40A-8A24-4664-9AB7-1D856DD280AF}" srcId="{F54BC8E9-02B9-4DB2-AC3C-91260600D37D}" destId="{36683B4F-3CB3-48DD-99FC-1D10B34EBAF5}" srcOrd="4" destOrd="0" parTransId="{07BA7F48-A708-4022-88E0-6155DAC19AD6}" sibTransId="{996985A3-A64B-4691-B026-44C780D25625}"/>
    <dgm:cxn modelId="{5D5CC60E-65EA-4A0C-8451-D2BAC460483E}" type="presOf" srcId="{49F71A94-89D6-4532-94FE-036E8CB36D5F}" destId="{0AE3861B-6E08-4314-BE83-44BD52544D1A}" srcOrd="0" destOrd="0" presId="urn:microsoft.com/office/officeart/2016/7/layout/RepeatingBendingProcessNew"/>
    <dgm:cxn modelId="{3BEB3014-A722-41B7-8620-F9649B1B1625}" type="presOf" srcId="{46A52FC3-6597-446F-8B2E-57590E528D04}" destId="{9DA9A066-33AC-4E33-BEBC-C519A53A0506}" srcOrd="1" destOrd="0" presId="urn:microsoft.com/office/officeart/2016/7/layout/RepeatingBendingProcessNew"/>
    <dgm:cxn modelId="{AE1F241F-655D-4F16-A701-81331C249A4E}" type="presOf" srcId="{78B70D4F-F4B5-4DEA-ACA1-BE816281DB23}" destId="{462524AF-1A9E-4867-BDF7-27530FFAC2F5}" srcOrd="0" destOrd="0" presId="urn:microsoft.com/office/officeart/2016/7/layout/RepeatingBendingProcessNew"/>
    <dgm:cxn modelId="{2BD1841F-9673-4A43-8181-BD369717135E}" srcId="{F54BC8E9-02B9-4DB2-AC3C-91260600D37D}" destId="{78B70D4F-F4B5-4DEA-ACA1-BE816281DB23}" srcOrd="5" destOrd="0" parTransId="{B5308007-18D4-4E92-8568-6095C3F955EA}" sibTransId="{04275684-566B-4820-9BBA-C0A4EF016722}"/>
    <dgm:cxn modelId="{6055AE22-DB2F-40CD-87EF-D4941F91EB99}" type="presOf" srcId="{598D0D5B-B113-4013-B916-E40564EBC6A6}" destId="{0DA6636F-D0D4-449F-A9B1-46A1F48C39CF}" srcOrd="0" destOrd="0" presId="urn:microsoft.com/office/officeart/2016/7/layout/RepeatingBendingProcessNew"/>
    <dgm:cxn modelId="{C5D44D35-7117-48D5-B62D-84917DF1691B}" type="presOf" srcId="{AF1F7913-606D-41CE-A131-04CFD720463D}" destId="{A4F88C7D-FC35-4A8E-8117-C67D007D26EE}" srcOrd="0" destOrd="0" presId="urn:microsoft.com/office/officeart/2016/7/layout/RepeatingBendingProcessNew"/>
    <dgm:cxn modelId="{12EB1837-19D6-4BBC-901A-87EAE687352C}" type="presOf" srcId="{26DD43DD-5A6A-44EA-965C-66D526522F0D}" destId="{A3DD266B-0C9D-4017-8987-39730845BA5E}" srcOrd="0" destOrd="0" presId="urn:microsoft.com/office/officeart/2016/7/layout/RepeatingBendingProcessNew"/>
    <dgm:cxn modelId="{37EBC760-C395-4911-9466-BAC6A7303BD8}" type="presOf" srcId="{FB7A9835-DB99-4108-BBAE-922B9F788331}" destId="{20BB74D2-9DF8-42F4-B0BA-8C1847CB8C17}" srcOrd="0" destOrd="0" presId="urn:microsoft.com/office/officeart/2016/7/layout/RepeatingBendingProcessNew"/>
    <dgm:cxn modelId="{58744746-D34D-4722-BB82-A70F9EC1EF59}" type="presOf" srcId="{C07C3F4B-ECA1-437E-B5A4-00D33985B170}" destId="{DB4DDF88-06C1-45DE-B911-4726525D051A}" srcOrd="1" destOrd="0" presId="urn:microsoft.com/office/officeart/2016/7/layout/RepeatingBendingProcessNew"/>
    <dgm:cxn modelId="{A214D56A-EFB1-470E-9F7F-407DF9B85D0A}" srcId="{F54BC8E9-02B9-4DB2-AC3C-91260600D37D}" destId="{F261D6E0-0EC3-4644-B0EE-28A147DC633F}" srcOrd="11" destOrd="0" parTransId="{68E5BB93-A5CB-4151-A194-A454B8917123}" sibTransId="{9C5CFD16-CBA6-407B-AFF4-3AF2D187ED32}"/>
    <dgm:cxn modelId="{6008C86B-879A-48A2-9E12-033EE6EB86D1}" type="presOf" srcId="{500CE1FB-4842-4C16-BBCE-9BB0F2F59B57}" destId="{504DC2D9-6F11-4AF6-8FA6-32E9C1D7F0BC}" srcOrd="0" destOrd="0" presId="urn:microsoft.com/office/officeart/2016/7/layout/RepeatingBendingProcessNew"/>
    <dgm:cxn modelId="{E013616C-98C7-437F-AD90-EEA59BF3C0F9}" type="presOf" srcId="{04275684-566B-4820-9BBA-C0A4EF016722}" destId="{5816F387-C6B2-4EB2-98E1-A59FBE4EC7A4}" srcOrd="0" destOrd="0" presId="urn:microsoft.com/office/officeart/2016/7/layout/RepeatingBendingProcessNew"/>
    <dgm:cxn modelId="{94C68F4D-6CA0-445D-9E18-C516F0A18EDB}" type="presOf" srcId="{996985A3-A64B-4691-B026-44C780D25625}" destId="{3FAC063E-3336-4C40-B559-5D8A80BB97A7}" srcOrd="1" destOrd="0" presId="urn:microsoft.com/office/officeart/2016/7/layout/RepeatingBendingProcessNew"/>
    <dgm:cxn modelId="{99D9C64D-F4B9-4EE9-AB04-EF854951B87D}" type="presOf" srcId="{F261D6E0-0EC3-4644-B0EE-28A147DC633F}" destId="{D874004A-A84D-48D5-82BF-AD540FCC3A4D}" srcOrd="0" destOrd="0" presId="urn:microsoft.com/office/officeart/2016/7/layout/RepeatingBendingProcessNew"/>
    <dgm:cxn modelId="{6228B359-1A8F-4C79-8D60-0865D037D6F5}" type="presOf" srcId="{FC9C3E57-1D2E-4A8C-B973-E6EBD82D2A0D}" destId="{730B076C-4197-401F-A502-0AC650238A33}" srcOrd="0" destOrd="0" presId="urn:microsoft.com/office/officeart/2016/7/layout/RepeatingBendingProcessNew"/>
    <dgm:cxn modelId="{6575D57A-3576-4DF2-B54F-329172EB4EB3}" type="presOf" srcId="{46A52FC3-6597-446F-8B2E-57590E528D04}" destId="{0AB2DE8A-4D07-4F9D-ABC4-10A62743EDDF}" srcOrd="0" destOrd="0" presId="urn:microsoft.com/office/officeart/2016/7/layout/RepeatingBendingProcessNew"/>
    <dgm:cxn modelId="{F4C5EC7D-A6A4-407B-92CF-4E32F719E59B}" type="presOf" srcId="{13C4A083-DE3F-46D8-9020-7EC7B9C2BB59}" destId="{CD6E0379-C8EA-4AA2-85B0-8103083E6D81}" srcOrd="0" destOrd="0" presId="urn:microsoft.com/office/officeart/2016/7/layout/RepeatingBendingProcessNew"/>
    <dgm:cxn modelId="{247AE481-5C49-470B-813A-88C774902462}" srcId="{F54BC8E9-02B9-4DB2-AC3C-91260600D37D}" destId="{598D0D5B-B113-4013-B916-E40564EBC6A6}" srcOrd="8" destOrd="0" parTransId="{491A65CB-9314-4EA7-940B-3A9C1B0B67F4}" sibTransId="{49F71A94-89D6-4532-94FE-036E8CB36D5F}"/>
    <dgm:cxn modelId="{F24E3383-4517-44CC-81C8-0D7EEAD61DC4}" srcId="{F54BC8E9-02B9-4DB2-AC3C-91260600D37D}" destId="{FC9C3E57-1D2E-4A8C-B973-E6EBD82D2A0D}" srcOrd="7" destOrd="0" parTransId="{722196A5-58E6-4EE0-B0F5-3CDC54F98008}" sibTransId="{C07C3F4B-ECA1-437E-B5A4-00D33985B170}"/>
    <dgm:cxn modelId="{374E7684-3CB4-4CAE-A351-6D9AC8B0B271}" type="presOf" srcId="{996985A3-A64B-4691-B026-44C780D25625}" destId="{D79F79F6-CB40-4FAE-B186-F42DC1D8ECB3}" srcOrd="0" destOrd="0" presId="urn:microsoft.com/office/officeart/2016/7/layout/RepeatingBendingProcessNew"/>
    <dgm:cxn modelId="{2D8E238E-9153-493B-89D0-05A3158FF340}" type="presOf" srcId="{A02CCC75-810F-4190-9C54-CFD3C96CA97C}" destId="{F772C30D-CD1A-4589-95E3-F7FC7193EA59}" srcOrd="0" destOrd="0" presId="urn:microsoft.com/office/officeart/2016/7/layout/RepeatingBendingProcessNew"/>
    <dgm:cxn modelId="{BDC9E093-357D-40B4-ADFD-2E241008D031}" type="presOf" srcId="{B8A9D885-342E-468A-B18F-D0165526C86E}" destId="{CFDC8263-D46F-455C-BA3C-10B723618F4C}" srcOrd="1" destOrd="0" presId="urn:microsoft.com/office/officeart/2016/7/layout/RepeatingBendingProcessNew"/>
    <dgm:cxn modelId="{48D62A98-3749-41BF-965F-ABDE8BF3E3F5}" type="presOf" srcId="{04275684-566B-4820-9BBA-C0A4EF016722}" destId="{A1EA5AFB-1D1E-4E0C-B3D9-C7EC1BD19A21}" srcOrd="1" destOrd="0" presId="urn:microsoft.com/office/officeart/2016/7/layout/RepeatingBendingProcessNew"/>
    <dgm:cxn modelId="{1B4E6599-6313-4E05-9D00-789947EA8034}" srcId="{F54BC8E9-02B9-4DB2-AC3C-91260600D37D}" destId="{27DF21A9-62D5-4389-A3EC-A3B0A6E1F4EC}" srcOrd="2" destOrd="0" parTransId="{5A6816F0-F23B-43E4-8D8F-CB6E87556843}" sibTransId="{FB7A9835-DB99-4108-BBAE-922B9F788331}"/>
    <dgm:cxn modelId="{43549AA5-DF24-4433-8A03-FFFD5D2F56D0}" srcId="{F54BC8E9-02B9-4DB2-AC3C-91260600D37D}" destId="{13C4A083-DE3F-46D8-9020-7EC7B9C2BB59}" srcOrd="9" destOrd="0" parTransId="{831BDB60-94A2-4E5A-A173-BC145A1FE565}" sibTransId="{9631B94F-177A-46C3-8D65-477720318464}"/>
    <dgm:cxn modelId="{ADF908A7-0E45-4161-8144-8F964E556534}" type="presOf" srcId="{CD098989-D681-4553-8466-D9C544520503}" destId="{31CF7583-18BB-49B7-92ED-70DA90AEC12E}" srcOrd="0" destOrd="0" presId="urn:microsoft.com/office/officeart/2016/7/layout/RepeatingBendingProcessNew"/>
    <dgm:cxn modelId="{1206F1B1-4858-4BF1-AC43-E3A6D8FE7669}" srcId="{F54BC8E9-02B9-4DB2-AC3C-91260600D37D}" destId="{8BB1454A-4593-4EB2-A096-7BEF374E65F2}" srcOrd="3" destOrd="0" parTransId="{06AE7FA8-6AD2-46EF-BE03-584FE677D746}" sibTransId="{46A52FC3-6597-446F-8B2E-57590E528D04}"/>
    <dgm:cxn modelId="{35E7FAB3-5189-4750-82D0-C8851B10DC70}" type="presOf" srcId="{26DD43DD-5A6A-44EA-965C-66D526522F0D}" destId="{B8A6ADDA-2C8F-441F-9CF2-129F63C36301}" srcOrd="1" destOrd="0" presId="urn:microsoft.com/office/officeart/2016/7/layout/RepeatingBendingProcessNew"/>
    <dgm:cxn modelId="{DC401AB6-9CDB-42B3-8795-AFF91AC810B8}" type="presOf" srcId="{CD098989-D681-4553-8466-D9C544520503}" destId="{770C9EE3-82AE-4F62-B4FA-D527B0C1C7A0}" srcOrd="1" destOrd="0" presId="urn:microsoft.com/office/officeart/2016/7/layout/RepeatingBendingProcessNew"/>
    <dgm:cxn modelId="{737D4EB8-04D4-4AC6-A8B7-28F605C21D65}" type="presOf" srcId="{27DF21A9-62D5-4389-A3EC-A3B0A6E1F4EC}" destId="{7D2A827E-BB34-4E7A-AB5B-AAE839B64034}" srcOrd="0" destOrd="0" presId="urn:microsoft.com/office/officeart/2016/7/layout/RepeatingBendingProcessNew"/>
    <dgm:cxn modelId="{3FC713C2-1C50-4447-9CDD-D023C882BFA4}" type="presOf" srcId="{E6B11A7F-C386-426C-AC37-B1D5B4743552}" destId="{79604B9E-C896-4D88-8B7D-41FED4157F72}" srcOrd="0" destOrd="0" presId="urn:microsoft.com/office/officeart/2016/7/layout/RepeatingBendingProcessNew"/>
    <dgm:cxn modelId="{0ACAE2C2-E64B-4B66-B85C-6D0B713BAB02}" srcId="{F54BC8E9-02B9-4DB2-AC3C-91260600D37D}" destId="{E6B11A7F-C386-426C-AC37-B1D5B4743552}" srcOrd="1" destOrd="0" parTransId="{D6EEFCEA-7D19-4ABA-927A-68D9DFCA5856}" sibTransId="{A02CCC75-810F-4190-9C54-CFD3C96CA97C}"/>
    <dgm:cxn modelId="{07A38BCA-C5FD-42C2-8C11-F1BE65E6D97D}" srcId="{F54BC8E9-02B9-4DB2-AC3C-91260600D37D}" destId="{AF1F7913-606D-41CE-A131-04CFD720463D}" srcOrd="0" destOrd="0" parTransId="{07F8EE14-07FB-4107-B065-A04737EB74DE}" sibTransId="{B8A9D885-342E-468A-B18F-D0165526C86E}"/>
    <dgm:cxn modelId="{BB1FE0CA-663D-427C-AB9C-88A33F28C18A}" srcId="{F54BC8E9-02B9-4DB2-AC3C-91260600D37D}" destId="{500CE1FB-4842-4C16-BBCE-9BB0F2F59B57}" srcOrd="10" destOrd="0" parTransId="{BDC48D85-032A-4866-9EB3-3DFD4857F1D9}" sibTransId="{26DD43DD-5A6A-44EA-965C-66D526522F0D}"/>
    <dgm:cxn modelId="{CE11BBCF-3A93-4D74-BE5E-6ABA2FE885AB}" type="presOf" srcId="{B8A9D885-342E-468A-B18F-D0165526C86E}" destId="{6C17E13F-4191-4E04-A0FD-E772AE57D244}" srcOrd="0" destOrd="0" presId="urn:microsoft.com/office/officeart/2016/7/layout/RepeatingBendingProcessNew"/>
    <dgm:cxn modelId="{81FCB3D2-2A6F-438B-8AB2-82A8196A950C}" type="presOf" srcId="{F54BC8E9-02B9-4DB2-AC3C-91260600D37D}" destId="{28755FEE-EB56-460B-857A-D2DE2DD457D1}" srcOrd="0" destOrd="0" presId="urn:microsoft.com/office/officeart/2016/7/layout/RepeatingBendingProcessNew"/>
    <dgm:cxn modelId="{D9F9DFD3-0000-4F3B-92AF-FFDE1D74601B}" type="presOf" srcId="{9631B94F-177A-46C3-8D65-477720318464}" destId="{334AFCD2-76BD-4B9A-A368-505B6B47665E}" srcOrd="0" destOrd="0" presId="urn:microsoft.com/office/officeart/2016/7/layout/RepeatingBendingProcessNew"/>
    <dgm:cxn modelId="{22303CD7-DD9E-4E5E-B85E-D61C27960E42}" type="presOf" srcId="{49F71A94-89D6-4532-94FE-036E8CB36D5F}" destId="{AB8D491F-9CC2-4FF2-BA8B-F1AB13092941}" srcOrd="1" destOrd="0" presId="urn:microsoft.com/office/officeart/2016/7/layout/RepeatingBendingProcessNew"/>
    <dgm:cxn modelId="{062C1ADA-6DD1-4CBD-9A7B-88F4825F6EBA}" type="presOf" srcId="{A02CCC75-810F-4190-9C54-CFD3C96CA97C}" destId="{AE60C25D-7B0C-4B79-8803-4C47B5471A77}" srcOrd="1" destOrd="0" presId="urn:microsoft.com/office/officeart/2016/7/layout/RepeatingBendingProcessNew"/>
    <dgm:cxn modelId="{5F62C0DF-D4BF-4D55-B356-AA52A9D801E4}" srcId="{F54BC8E9-02B9-4DB2-AC3C-91260600D37D}" destId="{544F07AF-7518-452A-926D-6863A6C4C47C}" srcOrd="6" destOrd="0" parTransId="{FA08938F-D534-4D35-9D2B-14DF948CF976}" sibTransId="{CD098989-D681-4553-8466-D9C544520503}"/>
    <dgm:cxn modelId="{CDE207E0-9B2E-4FA3-ACA6-56EAB4010733}" type="presOf" srcId="{FB7A9835-DB99-4108-BBAE-922B9F788331}" destId="{48C5439B-7D74-428C-A8C9-5E6D02A6130C}" srcOrd="1" destOrd="0" presId="urn:microsoft.com/office/officeart/2016/7/layout/RepeatingBendingProcessNew"/>
    <dgm:cxn modelId="{DD5CEBE1-BFA5-4A39-B7E0-2A711D89C386}" type="presOf" srcId="{C07C3F4B-ECA1-437E-B5A4-00D33985B170}" destId="{82A834D8-B75F-43F2-9C29-AED88F225EE8}" srcOrd="0" destOrd="0" presId="urn:microsoft.com/office/officeart/2016/7/layout/RepeatingBendingProcessNew"/>
    <dgm:cxn modelId="{99103BEF-43E0-4F5C-AB79-97FB8E2A8FAF}" type="presOf" srcId="{8BB1454A-4593-4EB2-A096-7BEF374E65F2}" destId="{EF6C0A0A-3686-4816-A706-98E6EC8B2A43}" srcOrd="0" destOrd="0" presId="urn:microsoft.com/office/officeart/2016/7/layout/RepeatingBendingProcessNew"/>
    <dgm:cxn modelId="{27E6A4F9-041F-474E-8470-E7E3996533DA}" type="presOf" srcId="{544F07AF-7518-452A-926D-6863A6C4C47C}" destId="{EAEF8220-8FB5-41FE-9AAE-41BC74B8712C}" srcOrd="0" destOrd="0" presId="urn:microsoft.com/office/officeart/2016/7/layout/RepeatingBendingProcessNew"/>
    <dgm:cxn modelId="{928B2FFA-9493-4D1E-8D9E-82A5218B685D}" type="presOf" srcId="{36683B4F-3CB3-48DD-99FC-1D10B34EBAF5}" destId="{E08848D1-3DFE-4E0E-81E8-8CBB1DFD82D6}" srcOrd="0" destOrd="0" presId="urn:microsoft.com/office/officeart/2016/7/layout/RepeatingBendingProcessNew"/>
    <dgm:cxn modelId="{E47AFEFD-8BC8-4B0D-9F08-5A628107AAF1}" type="presOf" srcId="{9631B94F-177A-46C3-8D65-477720318464}" destId="{BE96E925-0B93-44D2-B4CE-96F4E980D536}" srcOrd="1" destOrd="0" presId="urn:microsoft.com/office/officeart/2016/7/layout/RepeatingBendingProcessNew"/>
    <dgm:cxn modelId="{9F5B347E-41EC-43EE-BCED-BF1AC8DCEE93}" type="presParOf" srcId="{28755FEE-EB56-460B-857A-D2DE2DD457D1}" destId="{A4F88C7D-FC35-4A8E-8117-C67D007D26EE}" srcOrd="0" destOrd="0" presId="urn:microsoft.com/office/officeart/2016/7/layout/RepeatingBendingProcessNew"/>
    <dgm:cxn modelId="{3BC3EDD2-7B83-465D-AAF9-EFD5567BA7C3}" type="presParOf" srcId="{28755FEE-EB56-460B-857A-D2DE2DD457D1}" destId="{6C17E13F-4191-4E04-A0FD-E772AE57D244}" srcOrd="1" destOrd="0" presId="urn:microsoft.com/office/officeart/2016/7/layout/RepeatingBendingProcessNew"/>
    <dgm:cxn modelId="{34618EB3-E997-4552-A57E-5ABE72066A83}" type="presParOf" srcId="{6C17E13F-4191-4E04-A0FD-E772AE57D244}" destId="{CFDC8263-D46F-455C-BA3C-10B723618F4C}" srcOrd="0" destOrd="0" presId="urn:microsoft.com/office/officeart/2016/7/layout/RepeatingBendingProcessNew"/>
    <dgm:cxn modelId="{79ADB27F-3FBC-40DF-BD47-838AAD516133}" type="presParOf" srcId="{28755FEE-EB56-460B-857A-D2DE2DD457D1}" destId="{79604B9E-C896-4D88-8B7D-41FED4157F72}" srcOrd="2" destOrd="0" presId="urn:microsoft.com/office/officeart/2016/7/layout/RepeatingBendingProcessNew"/>
    <dgm:cxn modelId="{D4B55018-CE2A-4F22-A048-16166B7E4DB3}" type="presParOf" srcId="{28755FEE-EB56-460B-857A-D2DE2DD457D1}" destId="{F772C30D-CD1A-4589-95E3-F7FC7193EA59}" srcOrd="3" destOrd="0" presId="urn:microsoft.com/office/officeart/2016/7/layout/RepeatingBendingProcessNew"/>
    <dgm:cxn modelId="{FACEE6CC-D050-47AF-AE9C-A71B158CA8DF}" type="presParOf" srcId="{F772C30D-CD1A-4589-95E3-F7FC7193EA59}" destId="{AE60C25D-7B0C-4B79-8803-4C47B5471A77}" srcOrd="0" destOrd="0" presId="urn:microsoft.com/office/officeart/2016/7/layout/RepeatingBendingProcessNew"/>
    <dgm:cxn modelId="{4BAA8F3F-4569-4D55-AA22-3B5E5A9C2628}" type="presParOf" srcId="{28755FEE-EB56-460B-857A-D2DE2DD457D1}" destId="{7D2A827E-BB34-4E7A-AB5B-AAE839B64034}" srcOrd="4" destOrd="0" presId="urn:microsoft.com/office/officeart/2016/7/layout/RepeatingBendingProcessNew"/>
    <dgm:cxn modelId="{0E1BA0E9-CD5F-4625-BD4C-FEBE17B5D2F6}" type="presParOf" srcId="{28755FEE-EB56-460B-857A-D2DE2DD457D1}" destId="{20BB74D2-9DF8-42F4-B0BA-8C1847CB8C17}" srcOrd="5" destOrd="0" presId="urn:microsoft.com/office/officeart/2016/7/layout/RepeatingBendingProcessNew"/>
    <dgm:cxn modelId="{C07F8A10-1A13-4860-AD60-A27BB7C339F1}" type="presParOf" srcId="{20BB74D2-9DF8-42F4-B0BA-8C1847CB8C17}" destId="{48C5439B-7D74-428C-A8C9-5E6D02A6130C}" srcOrd="0" destOrd="0" presId="urn:microsoft.com/office/officeart/2016/7/layout/RepeatingBendingProcessNew"/>
    <dgm:cxn modelId="{D90EB995-AEA6-4027-9206-63C5CB62AB1B}" type="presParOf" srcId="{28755FEE-EB56-460B-857A-D2DE2DD457D1}" destId="{EF6C0A0A-3686-4816-A706-98E6EC8B2A43}" srcOrd="6" destOrd="0" presId="urn:microsoft.com/office/officeart/2016/7/layout/RepeatingBendingProcessNew"/>
    <dgm:cxn modelId="{8CE2808B-2E8D-4286-9C56-FD9075C9C7EE}" type="presParOf" srcId="{28755FEE-EB56-460B-857A-D2DE2DD457D1}" destId="{0AB2DE8A-4D07-4F9D-ABC4-10A62743EDDF}" srcOrd="7" destOrd="0" presId="urn:microsoft.com/office/officeart/2016/7/layout/RepeatingBendingProcessNew"/>
    <dgm:cxn modelId="{9E59A4AE-1350-497F-AABF-74A38A06EC36}" type="presParOf" srcId="{0AB2DE8A-4D07-4F9D-ABC4-10A62743EDDF}" destId="{9DA9A066-33AC-4E33-BEBC-C519A53A0506}" srcOrd="0" destOrd="0" presId="urn:microsoft.com/office/officeart/2016/7/layout/RepeatingBendingProcessNew"/>
    <dgm:cxn modelId="{1A5E2F07-C176-4E61-8F5C-66BFD6B904A0}" type="presParOf" srcId="{28755FEE-EB56-460B-857A-D2DE2DD457D1}" destId="{E08848D1-3DFE-4E0E-81E8-8CBB1DFD82D6}" srcOrd="8" destOrd="0" presId="urn:microsoft.com/office/officeart/2016/7/layout/RepeatingBendingProcessNew"/>
    <dgm:cxn modelId="{8008E964-3E9B-4F59-901C-84322A80B394}" type="presParOf" srcId="{28755FEE-EB56-460B-857A-D2DE2DD457D1}" destId="{D79F79F6-CB40-4FAE-B186-F42DC1D8ECB3}" srcOrd="9" destOrd="0" presId="urn:microsoft.com/office/officeart/2016/7/layout/RepeatingBendingProcessNew"/>
    <dgm:cxn modelId="{7FE885C9-1537-4735-B933-9F716F55D96F}" type="presParOf" srcId="{D79F79F6-CB40-4FAE-B186-F42DC1D8ECB3}" destId="{3FAC063E-3336-4C40-B559-5D8A80BB97A7}" srcOrd="0" destOrd="0" presId="urn:microsoft.com/office/officeart/2016/7/layout/RepeatingBendingProcessNew"/>
    <dgm:cxn modelId="{5B8E1A1A-2D65-40C3-A067-D3C262F08073}" type="presParOf" srcId="{28755FEE-EB56-460B-857A-D2DE2DD457D1}" destId="{462524AF-1A9E-4867-BDF7-27530FFAC2F5}" srcOrd="10" destOrd="0" presId="urn:microsoft.com/office/officeart/2016/7/layout/RepeatingBendingProcessNew"/>
    <dgm:cxn modelId="{020CED87-5D10-41AE-B075-DA29FA458013}" type="presParOf" srcId="{28755FEE-EB56-460B-857A-D2DE2DD457D1}" destId="{5816F387-C6B2-4EB2-98E1-A59FBE4EC7A4}" srcOrd="11" destOrd="0" presId="urn:microsoft.com/office/officeart/2016/7/layout/RepeatingBendingProcessNew"/>
    <dgm:cxn modelId="{D6F5682A-9A08-4F6C-AF00-3E9C9C259A5B}" type="presParOf" srcId="{5816F387-C6B2-4EB2-98E1-A59FBE4EC7A4}" destId="{A1EA5AFB-1D1E-4E0C-B3D9-C7EC1BD19A21}" srcOrd="0" destOrd="0" presId="urn:microsoft.com/office/officeart/2016/7/layout/RepeatingBendingProcessNew"/>
    <dgm:cxn modelId="{6924C044-C327-4534-B344-399D954E631F}" type="presParOf" srcId="{28755FEE-EB56-460B-857A-D2DE2DD457D1}" destId="{EAEF8220-8FB5-41FE-9AAE-41BC74B8712C}" srcOrd="12" destOrd="0" presId="urn:microsoft.com/office/officeart/2016/7/layout/RepeatingBendingProcessNew"/>
    <dgm:cxn modelId="{F4AB538D-4C55-4FD1-964A-3401FA86F28D}" type="presParOf" srcId="{28755FEE-EB56-460B-857A-D2DE2DD457D1}" destId="{31CF7583-18BB-49B7-92ED-70DA90AEC12E}" srcOrd="13" destOrd="0" presId="urn:microsoft.com/office/officeart/2016/7/layout/RepeatingBendingProcessNew"/>
    <dgm:cxn modelId="{963DD8D5-4C74-4337-8AEE-4348673548E7}" type="presParOf" srcId="{31CF7583-18BB-49B7-92ED-70DA90AEC12E}" destId="{770C9EE3-82AE-4F62-B4FA-D527B0C1C7A0}" srcOrd="0" destOrd="0" presId="urn:microsoft.com/office/officeart/2016/7/layout/RepeatingBendingProcessNew"/>
    <dgm:cxn modelId="{84A1DE00-2CA2-47B5-8071-E3DA9FA4531F}" type="presParOf" srcId="{28755FEE-EB56-460B-857A-D2DE2DD457D1}" destId="{730B076C-4197-401F-A502-0AC650238A33}" srcOrd="14" destOrd="0" presId="urn:microsoft.com/office/officeart/2016/7/layout/RepeatingBendingProcessNew"/>
    <dgm:cxn modelId="{01F0E10E-40B3-4DE9-B52C-7C974E4868B5}" type="presParOf" srcId="{28755FEE-EB56-460B-857A-D2DE2DD457D1}" destId="{82A834D8-B75F-43F2-9C29-AED88F225EE8}" srcOrd="15" destOrd="0" presId="urn:microsoft.com/office/officeart/2016/7/layout/RepeatingBendingProcessNew"/>
    <dgm:cxn modelId="{07F28C18-B578-4208-8E83-2BB1EC5A167F}" type="presParOf" srcId="{82A834D8-B75F-43F2-9C29-AED88F225EE8}" destId="{DB4DDF88-06C1-45DE-B911-4726525D051A}" srcOrd="0" destOrd="0" presId="urn:microsoft.com/office/officeart/2016/7/layout/RepeatingBendingProcessNew"/>
    <dgm:cxn modelId="{5851BF03-C2D1-40C5-A8DC-EB8BC8D6626B}" type="presParOf" srcId="{28755FEE-EB56-460B-857A-D2DE2DD457D1}" destId="{0DA6636F-D0D4-449F-A9B1-46A1F48C39CF}" srcOrd="16" destOrd="0" presId="urn:microsoft.com/office/officeart/2016/7/layout/RepeatingBendingProcessNew"/>
    <dgm:cxn modelId="{6E208498-4D72-4065-A15D-8187BED56B14}" type="presParOf" srcId="{28755FEE-EB56-460B-857A-D2DE2DD457D1}" destId="{0AE3861B-6E08-4314-BE83-44BD52544D1A}" srcOrd="17" destOrd="0" presId="urn:microsoft.com/office/officeart/2016/7/layout/RepeatingBendingProcessNew"/>
    <dgm:cxn modelId="{160820AD-A461-4D23-8823-16BA8250B38D}" type="presParOf" srcId="{0AE3861B-6E08-4314-BE83-44BD52544D1A}" destId="{AB8D491F-9CC2-4FF2-BA8B-F1AB13092941}" srcOrd="0" destOrd="0" presId="urn:microsoft.com/office/officeart/2016/7/layout/RepeatingBendingProcessNew"/>
    <dgm:cxn modelId="{230117F8-EA98-4A4E-92A5-CB8E8B0C4428}" type="presParOf" srcId="{28755FEE-EB56-460B-857A-D2DE2DD457D1}" destId="{CD6E0379-C8EA-4AA2-85B0-8103083E6D81}" srcOrd="18" destOrd="0" presId="urn:microsoft.com/office/officeart/2016/7/layout/RepeatingBendingProcessNew"/>
    <dgm:cxn modelId="{B62D3631-4821-4EEE-AADB-349D04C30E0C}" type="presParOf" srcId="{28755FEE-EB56-460B-857A-D2DE2DD457D1}" destId="{334AFCD2-76BD-4B9A-A368-505B6B47665E}" srcOrd="19" destOrd="0" presId="urn:microsoft.com/office/officeart/2016/7/layout/RepeatingBendingProcessNew"/>
    <dgm:cxn modelId="{35D60DC3-63EE-4629-9961-F8B8C68D1FDE}" type="presParOf" srcId="{334AFCD2-76BD-4B9A-A368-505B6B47665E}" destId="{BE96E925-0B93-44D2-B4CE-96F4E980D536}" srcOrd="0" destOrd="0" presId="urn:microsoft.com/office/officeart/2016/7/layout/RepeatingBendingProcessNew"/>
    <dgm:cxn modelId="{5691B4F5-3A54-49A9-8725-09D23DB9A9E6}" type="presParOf" srcId="{28755FEE-EB56-460B-857A-D2DE2DD457D1}" destId="{504DC2D9-6F11-4AF6-8FA6-32E9C1D7F0BC}" srcOrd="20" destOrd="0" presId="urn:microsoft.com/office/officeart/2016/7/layout/RepeatingBendingProcessNew"/>
    <dgm:cxn modelId="{6322E078-7961-43CF-854E-352388501BEC}" type="presParOf" srcId="{28755FEE-EB56-460B-857A-D2DE2DD457D1}" destId="{A3DD266B-0C9D-4017-8987-39730845BA5E}" srcOrd="21" destOrd="0" presId="urn:microsoft.com/office/officeart/2016/7/layout/RepeatingBendingProcessNew"/>
    <dgm:cxn modelId="{4931C7D1-0BE6-4B9B-927A-B31E90AE094B}" type="presParOf" srcId="{A3DD266B-0C9D-4017-8987-39730845BA5E}" destId="{B8A6ADDA-2C8F-441F-9CF2-129F63C36301}" srcOrd="0" destOrd="0" presId="urn:microsoft.com/office/officeart/2016/7/layout/RepeatingBendingProcessNew"/>
    <dgm:cxn modelId="{6F6B396F-92C2-4C47-BB8E-5728646F34EA}" type="presParOf" srcId="{28755FEE-EB56-460B-857A-D2DE2DD457D1}" destId="{D874004A-A84D-48D5-82BF-AD540FCC3A4D}"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C87E8-8747-4147-9D1D-1AAC2A8253BA}">
      <dsp:nvSpPr>
        <dsp:cNvPr id="0" name=""/>
        <dsp:cNvSpPr/>
      </dsp:nvSpPr>
      <dsp:spPr>
        <a:xfrm>
          <a:off x="0" y="485"/>
          <a:ext cx="1132905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5A6FA-3BB0-466F-9EF0-4B15D5253944}">
      <dsp:nvSpPr>
        <dsp:cNvPr id="0" name=""/>
        <dsp:cNvSpPr/>
      </dsp:nvSpPr>
      <dsp:spPr>
        <a:xfrm>
          <a:off x="0" y="485"/>
          <a:ext cx="11317995" cy="1545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According to the Thomas and </a:t>
          </a:r>
          <a:r>
            <a:rPr lang="en-GB" sz="2400" b="0" i="0" kern="1200" dirty="0" err="1">
              <a:latin typeface="Times New Roman" panose="02020603050405020304" pitchFamily="18" charset="0"/>
              <a:cs typeface="Times New Roman" panose="02020603050405020304" pitchFamily="18" charset="0"/>
            </a:rPr>
            <a:t>Kilman</a:t>
          </a:r>
          <a:r>
            <a:rPr lang="en-GB" sz="2400" b="0" i="0" kern="1200" dirty="0">
              <a:latin typeface="Times New Roman" panose="02020603050405020304" pitchFamily="18" charset="0"/>
              <a:cs typeface="Times New Roman" panose="02020603050405020304" pitchFamily="18" charset="0"/>
            </a:rPr>
            <a:t> Conflict Model, there are two "dimensions" or orientations to conflict behaviour. These techniques are essentially methods of coping with a conflict scenario. Individuals might choose to be assertive or cooperative in their approach.</a:t>
          </a:r>
          <a:endParaRPr lang="en-US" sz="2400" kern="1200" dirty="0">
            <a:latin typeface="Times New Roman" panose="02020603050405020304" pitchFamily="18" charset="0"/>
            <a:cs typeface="Times New Roman" panose="02020603050405020304" pitchFamily="18" charset="0"/>
          </a:endParaRPr>
        </a:p>
      </dsp:txBody>
      <dsp:txXfrm>
        <a:off x="0" y="485"/>
        <a:ext cx="11317995" cy="1545960"/>
      </dsp:txXfrm>
    </dsp:sp>
    <dsp:sp modelId="{021F715B-1C43-475B-95FC-D88CF68EC327}">
      <dsp:nvSpPr>
        <dsp:cNvPr id="0" name=""/>
        <dsp:cNvSpPr/>
      </dsp:nvSpPr>
      <dsp:spPr>
        <a:xfrm>
          <a:off x="0" y="1546446"/>
          <a:ext cx="1132905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56A15-0EC2-4A07-A023-9CF7900EA61D}">
      <dsp:nvSpPr>
        <dsp:cNvPr id="0" name=""/>
        <dsp:cNvSpPr/>
      </dsp:nvSpPr>
      <dsp:spPr>
        <a:xfrm>
          <a:off x="0" y="1546446"/>
          <a:ext cx="11329059" cy="899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Assertiveness</a:t>
          </a:r>
        </a:p>
      </dsp:txBody>
      <dsp:txXfrm>
        <a:off x="0" y="1546446"/>
        <a:ext cx="11329059" cy="899028"/>
      </dsp:txXfrm>
    </dsp:sp>
    <dsp:sp modelId="{36BAF3F8-6D08-4169-B9D1-556FEF0D6E04}">
      <dsp:nvSpPr>
        <dsp:cNvPr id="0" name=""/>
        <dsp:cNvSpPr/>
      </dsp:nvSpPr>
      <dsp:spPr>
        <a:xfrm>
          <a:off x="0" y="2445475"/>
          <a:ext cx="1132905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708EC-F06E-46AE-9FF3-4CC97D1C5252}">
      <dsp:nvSpPr>
        <dsp:cNvPr id="0" name=""/>
        <dsp:cNvSpPr/>
      </dsp:nvSpPr>
      <dsp:spPr>
        <a:xfrm>
          <a:off x="0" y="2445475"/>
          <a:ext cx="11329059" cy="899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People may become forceful in circumstances where their interests are threatened.</a:t>
          </a:r>
          <a:endParaRPr lang="en-US" sz="2800" kern="1200" dirty="0">
            <a:latin typeface="Times New Roman" panose="02020603050405020304" pitchFamily="18" charset="0"/>
            <a:cs typeface="Times New Roman" panose="02020603050405020304" pitchFamily="18" charset="0"/>
          </a:endParaRPr>
        </a:p>
      </dsp:txBody>
      <dsp:txXfrm>
        <a:off x="0" y="2445475"/>
        <a:ext cx="11329059" cy="899028"/>
      </dsp:txXfrm>
    </dsp:sp>
    <dsp:sp modelId="{06FD15BC-6725-4E47-BE8E-BD1C175786E4}">
      <dsp:nvSpPr>
        <dsp:cNvPr id="0" name=""/>
        <dsp:cNvSpPr/>
      </dsp:nvSpPr>
      <dsp:spPr>
        <a:xfrm>
          <a:off x="0" y="3344503"/>
          <a:ext cx="1132905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CA3F2-E0A0-48F9-AFFF-F316E4613D1D}">
      <dsp:nvSpPr>
        <dsp:cNvPr id="0" name=""/>
        <dsp:cNvSpPr/>
      </dsp:nvSpPr>
      <dsp:spPr>
        <a:xfrm>
          <a:off x="0" y="3344503"/>
          <a:ext cx="11329059" cy="899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Cooperativeness</a:t>
          </a:r>
        </a:p>
      </dsp:txBody>
      <dsp:txXfrm>
        <a:off x="0" y="3344503"/>
        <a:ext cx="11329059" cy="899028"/>
      </dsp:txXfrm>
    </dsp:sp>
    <dsp:sp modelId="{9C4C2B3F-4B3F-4FAB-A122-C2D25F8F1C72}">
      <dsp:nvSpPr>
        <dsp:cNvPr id="0" name=""/>
        <dsp:cNvSpPr/>
      </dsp:nvSpPr>
      <dsp:spPr>
        <a:xfrm>
          <a:off x="0" y="4243532"/>
          <a:ext cx="1132905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37369-D6C5-4E57-BE3E-0B199948AE23}">
      <dsp:nvSpPr>
        <dsp:cNvPr id="0" name=""/>
        <dsp:cNvSpPr/>
      </dsp:nvSpPr>
      <dsp:spPr>
        <a:xfrm>
          <a:off x="0" y="4243532"/>
          <a:ext cx="11329059" cy="899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When people try to solve the problems of others, they may become more cooperative.</a:t>
          </a:r>
          <a:endParaRPr lang="en-US" sz="2800" kern="1200" dirty="0">
            <a:latin typeface="Times New Roman" panose="02020603050405020304" pitchFamily="18" charset="0"/>
            <a:cs typeface="Times New Roman" panose="02020603050405020304" pitchFamily="18" charset="0"/>
          </a:endParaRPr>
        </a:p>
      </dsp:txBody>
      <dsp:txXfrm>
        <a:off x="0" y="4243532"/>
        <a:ext cx="11329059" cy="899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38316-1DF9-494D-8D9D-A13417EA716C}">
      <dsp:nvSpPr>
        <dsp:cNvPr id="0" name=""/>
        <dsp:cNvSpPr/>
      </dsp:nvSpPr>
      <dsp:spPr>
        <a:xfrm>
          <a:off x="0" y="2299"/>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32DB99-2C31-4A09-98F4-BB262BB346FF}">
      <dsp:nvSpPr>
        <dsp:cNvPr id="0" name=""/>
        <dsp:cNvSpPr/>
      </dsp:nvSpPr>
      <dsp:spPr>
        <a:xfrm>
          <a:off x="0" y="42412"/>
          <a:ext cx="8188637"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i="0" kern="1200" dirty="0">
              <a:solidFill>
                <a:srgbClr val="262626"/>
              </a:solidFill>
              <a:effectLst/>
              <a:latin typeface="Alegreya Sans"/>
            </a:rPr>
            <a:t>The Five Modes for Conflict Management</a:t>
          </a:r>
          <a:endParaRPr lang="en-US" sz="3200" kern="1200" dirty="0"/>
        </a:p>
      </dsp:txBody>
      <dsp:txXfrm>
        <a:off x="0" y="42412"/>
        <a:ext cx="8188637" cy="784063"/>
      </dsp:txXfrm>
    </dsp:sp>
    <dsp:sp modelId="{5F186432-A7F1-4EFD-9678-90BEAD478E92}">
      <dsp:nvSpPr>
        <dsp:cNvPr id="0" name=""/>
        <dsp:cNvSpPr/>
      </dsp:nvSpPr>
      <dsp:spPr>
        <a:xfrm>
          <a:off x="0" y="786363"/>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B8D097-FB43-478F-B2A7-51FDB4578A91}">
      <dsp:nvSpPr>
        <dsp:cNvPr id="0" name=""/>
        <dsp:cNvSpPr/>
      </dsp:nvSpPr>
      <dsp:spPr>
        <a:xfrm>
          <a:off x="0" y="786363"/>
          <a:ext cx="5387628"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i="0" kern="1200" dirty="0"/>
            <a:t>Individuals pursue their own objectives at the expense of others. Authoritarian.</a:t>
          </a:r>
          <a:endParaRPr lang="en-US" sz="2300" kern="1200" dirty="0"/>
        </a:p>
      </dsp:txBody>
      <dsp:txXfrm>
        <a:off x="0" y="786363"/>
        <a:ext cx="5387628" cy="784063"/>
      </dsp:txXfrm>
    </dsp:sp>
    <dsp:sp modelId="{846F09B1-B4E5-448B-AAF4-35A46B4246C9}">
      <dsp:nvSpPr>
        <dsp:cNvPr id="0" name=""/>
        <dsp:cNvSpPr/>
      </dsp:nvSpPr>
      <dsp:spPr>
        <a:xfrm>
          <a:off x="5432790" y="1556572"/>
          <a:ext cx="2745713" cy="71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5432790" y="1556572"/>
        <a:ext cx="2745713" cy="712089"/>
      </dsp:txXfrm>
    </dsp:sp>
    <dsp:sp modelId="{212A5274-ABE3-486A-8012-FA805004F27B}">
      <dsp:nvSpPr>
        <dsp:cNvPr id="0" name=""/>
        <dsp:cNvSpPr/>
      </dsp:nvSpPr>
      <dsp:spPr>
        <a:xfrm>
          <a:off x="5387628" y="1534056"/>
          <a:ext cx="24086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E39268-A8F3-40E4-AFC5-0B1F082C269E}">
      <dsp:nvSpPr>
        <dsp:cNvPr id="0" name=""/>
        <dsp:cNvSpPr/>
      </dsp:nvSpPr>
      <dsp:spPr>
        <a:xfrm>
          <a:off x="0" y="1570426"/>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2718A-D8E5-4C6C-87A3-9B5ACCCB4407}">
      <dsp:nvSpPr>
        <dsp:cNvPr id="0" name=""/>
        <dsp:cNvSpPr/>
      </dsp:nvSpPr>
      <dsp:spPr>
        <a:xfrm>
          <a:off x="0" y="1570426"/>
          <a:ext cx="5844891"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i="0" kern="1200" dirty="0"/>
            <a:t>Individuals try to develop ways to help themselves and others attain their objectives.</a:t>
          </a:r>
          <a:endParaRPr lang="en-US" sz="2300" kern="1200" dirty="0"/>
        </a:p>
      </dsp:txBody>
      <dsp:txXfrm>
        <a:off x="0" y="1570426"/>
        <a:ext cx="5844891" cy="784063"/>
      </dsp:txXfrm>
    </dsp:sp>
    <dsp:sp modelId="{83FC55F2-D18B-4517-9FD3-610C9F297CA4}">
      <dsp:nvSpPr>
        <dsp:cNvPr id="0" name=""/>
        <dsp:cNvSpPr/>
      </dsp:nvSpPr>
      <dsp:spPr>
        <a:xfrm>
          <a:off x="5891100" y="2400687"/>
          <a:ext cx="2297536" cy="71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5891100" y="2400687"/>
        <a:ext cx="2297536" cy="712089"/>
      </dsp:txXfrm>
    </dsp:sp>
    <dsp:sp modelId="{4520AE26-6074-40D8-AD16-D9FDDE1C9D5E}">
      <dsp:nvSpPr>
        <dsp:cNvPr id="0" name=""/>
        <dsp:cNvSpPr/>
      </dsp:nvSpPr>
      <dsp:spPr>
        <a:xfrm>
          <a:off x="5844891" y="2318120"/>
          <a:ext cx="234143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E2C587-5AC8-4536-9049-1BA6A6DA65BD}">
      <dsp:nvSpPr>
        <dsp:cNvPr id="0" name=""/>
        <dsp:cNvSpPr/>
      </dsp:nvSpPr>
      <dsp:spPr>
        <a:xfrm>
          <a:off x="0" y="2354490"/>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8DF056-3D8D-4F1F-8008-55A673F7642A}">
      <dsp:nvSpPr>
        <dsp:cNvPr id="0" name=""/>
        <dsp:cNvSpPr/>
      </dsp:nvSpPr>
      <dsp:spPr>
        <a:xfrm>
          <a:off x="0" y="2354490"/>
          <a:ext cx="5644051"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i="0" kern="1200" dirty="0"/>
            <a:t>Individuals strive to achieve a portion of their own and others' goals.</a:t>
          </a:r>
          <a:endParaRPr lang="en-US" sz="2300" kern="1200" dirty="0"/>
        </a:p>
      </dsp:txBody>
      <dsp:txXfrm>
        <a:off x="0" y="2354490"/>
        <a:ext cx="5644051" cy="784063"/>
      </dsp:txXfrm>
    </dsp:sp>
    <dsp:sp modelId="{D4DB8F1D-C527-4104-94B6-F0F8ED51B0D2}">
      <dsp:nvSpPr>
        <dsp:cNvPr id="0" name=""/>
        <dsp:cNvSpPr/>
      </dsp:nvSpPr>
      <dsp:spPr>
        <a:xfrm>
          <a:off x="5699639" y="3162982"/>
          <a:ext cx="2488997" cy="71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5699639" y="3162982"/>
        <a:ext cx="2488997" cy="712089"/>
      </dsp:txXfrm>
    </dsp:sp>
    <dsp:sp modelId="{01F5627B-D676-4325-948F-86E2F1D11F3A}">
      <dsp:nvSpPr>
        <dsp:cNvPr id="0" name=""/>
        <dsp:cNvSpPr/>
      </dsp:nvSpPr>
      <dsp:spPr>
        <a:xfrm>
          <a:off x="5644051" y="3102184"/>
          <a:ext cx="253655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084589-D0D4-478A-92AE-5FDFB5490376}">
      <dsp:nvSpPr>
        <dsp:cNvPr id="0" name=""/>
        <dsp:cNvSpPr/>
      </dsp:nvSpPr>
      <dsp:spPr>
        <a:xfrm>
          <a:off x="0" y="3138554"/>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404385-965F-4265-8623-A734F91FE9B6}">
      <dsp:nvSpPr>
        <dsp:cNvPr id="0" name=""/>
        <dsp:cNvSpPr/>
      </dsp:nvSpPr>
      <dsp:spPr>
        <a:xfrm>
          <a:off x="0" y="3138554"/>
          <a:ext cx="5288240"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i="0" kern="1200" dirty="0"/>
            <a:t>Individuals fail to prioritise their own and others' objectives. Circumventive.</a:t>
          </a:r>
          <a:endParaRPr lang="en-US" sz="1200" kern="1200" dirty="0"/>
        </a:p>
      </dsp:txBody>
      <dsp:txXfrm>
        <a:off x="0" y="3138554"/>
        <a:ext cx="5288240" cy="784063"/>
      </dsp:txXfrm>
    </dsp:sp>
    <dsp:sp modelId="{AA3F1C4B-E727-453E-888D-CA93AC33EFCE}">
      <dsp:nvSpPr>
        <dsp:cNvPr id="0" name=""/>
        <dsp:cNvSpPr/>
      </dsp:nvSpPr>
      <dsp:spPr>
        <a:xfrm>
          <a:off x="5342518" y="3952557"/>
          <a:ext cx="2840533" cy="712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5342518" y="3952557"/>
        <a:ext cx="2840533" cy="712089"/>
      </dsp:txXfrm>
    </dsp:sp>
    <dsp:sp modelId="{98EC076E-F5F2-4229-9DC2-052CB6B8D59C}">
      <dsp:nvSpPr>
        <dsp:cNvPr id="0" name=""/>
        <dsp:cNvSpPr/>
      </dsp:nvSpPr>
      <dsp:spPr>
        <a:xfrm>
          <a:off x="5288240" y="3886247"/>
          <a:ext cx="289481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AC8B81-6684-4F18-ABBD-66830AB45CCA}">
      <dsp:nvSpPr>
        <dsp:cNvPr id="0" name=""/>
        <dsp:cNvSpPr/>
      </dsp:nvSpPr>
      <dsp:spPr>
        <a:xfrm>
          <a:off x="0" y="3922617"/>
          <a:ext cx="81886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48714-740B-4512-8646-F98E47F7F97B}">
      <dsp:nvSpPr>
        <dsp:cNvPr id="0" name=""/>
        <dsp:cNvSpPr/>
      </dsp:nvSpPr>
      <dsp:spPr>
        <a:xfrm>
          <a:off x="0" y="3922617"/>
          <a:ext cx="5469501" cy="78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i="0" kern="1200" dirty="0"/>
            <a:t>Individuals assist others in achieving their goals. Sympathetic.</a:t>
          </a:r>
          <a:endParaRPr lang="en-US" sz="2300" kern="1200" dirty="0"/>
        </a:p>
      </dsp:txBody>
      <dsp:txXfrm>
        <a:off x="0" y="3922617"/>
        <a:ext cx="5469501" cy="78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7E13F-4191-4E04-A0FD-E772AE57D244}">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A4F88C7D-FC35-4A8E-8117-C67D007D26EE}">
      <dsp:nvSpPr>
        <dsp:cNvPr id="0" name=""/>
        <dsp:cNvSpPr/>
      </dsp:nvSpPr>
      <dsp:spPr>
        <a:xfrm>
          <a:off x="748607" y="2795"/>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Plan:</a:t>
          </a:r>
          <a:endParaRPr lang="en-US" sz="1300" kern="1200" dirty="0"/>
        </a:p>
      </dsp:txBody>
      <dsp:txXfrm>
        <a:off x="748607" y="2795"/>
        <a:ext cx="1922896" cy="1153737"/>
      </dsp:txXfrm>
    </dsp:sp>
    <dsp:sp modelId="{F772C30D-CD1A-4589-95E3-F7FC7193EA59}">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79604B9E-C896-4D88-8B7D-41FED4157F72}">
      <dsp:nvSpPr>
        <dsp:cNvPr id="0" name=""/>
        <dsp:cNvSpPr/>
      </dsp:nvSpPr>
      <dsp:spPr>
        <a:xfrm>
          <a:off x="3113770" y="2795"/>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For what you desire, you need a defined and measurable goal.</a:t>
          </a:r>
          <a:endParaRPr lang="en-US" sz="1300" kern="1200" dirty="0"/>
        </a:p>
      </dsp:txBody>
      <dsp:txXfrm>
        <a:off x="3113770" y="2795"/>
        <a:ext cx="1922896" cy="1153737"/>
      </dsp:txXfrm>
    </dsp:sp>
    <dsp:sp modelId="{20BB74D2-9DF8-42F4-B0BA-8C1847CB8C17}">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7D2A827E-BB34-4E7A-AB5B-AAE839B64034}">
      <dsp:nvSpPr>
        <dsp:cNvPr id="0" name=""/>
        <dsp:cNvSpPr/>
      </dsp:nvSpPr>
      <dsp:spPr>
        <a:xfrm>
          <a:off x="5478933" y="2795"/>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Hiring well </a:t>
          </a:r>
          <a:endParaRPr lang="en-US" sz="1300" kern="1200" dirty="0"/>
        </a:p>
      </dsp:txBody>
      <dsp:txXfrm>
        <a:off x="5478933" y="2795"/>
        <a:ext cx="1922896" cy="1153737"/>
      </dsp:txXfrm>
    </dsp:sp>
    <dsp:sp modelId="{0AB2DE8A-4D07-4F9D-ABC4-10A62743EDDF}">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EF6C0A0A-3686-4816-A706-98E6EC8B2A43}">
      <dsp:nvSpPr>
        <dsp:cNvPr id="0" name=""/>
        <dsp:cNvSpPr/>
      </dsp:nvSpPr>
      <dsp:spPr>
        <a:xfrm>
          <a:off x="7844095" y="2795"/>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The most crucial aspect of developing a good team is to hire the appropriate individuals.</a:t>
          </a:r>
          <a:endParaRPr lang="en-US" sz="1300" kern="1200" dirty="0"/>
        </a:p>
      </dsp:txBody>
      <dsp:txXfrm>
        <a:off x="7844095" y="2795"/>
        <a:ext cx="1922896" cy="1153737"/>
      </dsp:txXfrm>
    </dsp:sp>
    <dsp:sp modelId="{D79F79F6-CB40-4FAE-B186-F42DC1D8ECB3}">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E08848D1-3DFE-4E0E-81E8-8CBB1DFD82D6}">
      <dsp:nvSpPr>
        <dsp:cNvPr id="0" name=""/>
        <dsp:cNvSpPr/>
      </dsp:nvSpPr>
      <dsp:spPr>
        <a:xfrm>
          <a:off x="748607" y="1598800"/>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Create a clear map:</a:t>
          </a:r>
          <a:endParaRPr lang="en-US" sz="1300" kern="1200"/>
        </a:p>
      </dsp:txBody>
      <dsp:txXfrm>
        <a:off x="748607" y="1598800"/>
        <a:ext cx="1922896" cy="1153737"/>
      </dsp:txXfrm>
    </dsp:sp>
    <dsp:sp modelId="{5816F387-C6B2-4EB2-98E1-A59FBE4EC7A4}">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462524AF-1A9E-4867-BDF7-27530FFAC2F5}">
      <dsp:nvSpPr>
        <dsp:cNvPr id="0" name=""/>
        <dsp:cNvSpPr/>
      </dsp:nvSpPr>
      <dsp:spPr>
        <a:xfrm>
          <a:off x="3113770" y="1598800"/>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It is frequently one of the most difficult tasks that teams, departments, and organisations confront.</a:t>
          </a:r>
          <a:endParaRPr lang="en-US" sz="1300" kern="1200" dirty="0"/>
        </a:p>
      </dsp:txBody>
      <dsp:txXfrm>
        <a:off x="3113770" y="1598800"/>
        <a:ext cx="1922896" cy="1153737"/>
      </dsp:txXfrm>
    </dsp:sp>
    <dsp:sp modelId="{31CF7583-18BB-49B7-92ED-70DA90AEC12E}">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EAEF8220-8FB5-41FE-9AAE-41BC74B8712C}">
      <dsp:nvSpPr>
        <dsp:cNvPr id="0" name=""/>
        <dsp:cNvSpPr/>
      </dsp:nvSpPr>
      <dsp:spPr>
        <a:xfrm>
          <a:off x="5478933" y="1598800"/>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Create a scoreboard that everyone can see:</a:t>
          </a:r>
          <a:endParaRPr lang="en-US" sz="1300" kern="1200" dirty="0"/>
        </a:p>
      </dsp:txBody>
      <dsp:txXfrm>
        <a:off x="5478933" y="1598800"/>
        <a:ext cx="1922896" cy="1153737"/>
      </dsp:txXfrm>
    </dsp:sp>
    <dsp:sp modelId="{82A834D8-B75F-43F2-9C29-AED88F225EE8}">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730B076C-4197-401F-A502-0AC650238A33}">
      <dsp:nvSpPr>
        <dsp:cNvPr id="0" name=""/>
        <dsp:cNvSpPr/>
      </dsp:nvSpPr>
      <dsp:spPr>
        <a:xfrm>
          <a:off x="7844095" y="1598800"/>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Having a common aim is one of the advantages of a basic strategy.</a:t>
          </a:r>
          <a:endParaRPr lang="en-US" sz="1300" kern="1200" dirty="0"/>
        </a:p>
      </dsp:txBody>
      <dsp:txXfrm>
        <a:off x="7844095" y="1598800"/>
        <a:ext cx="1922896" cy="1153737"/>
      </dsp:txXfrm>
    </dsp:sp>
    <dsp:sp modelId="{0AE3861B-6E08-4314-BE83-44BD52544D1A}">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0DA6636F-D0D4-449F-A9B1-46A1F48C39CF}">
      <dsp:nvSpPr>
        <dsp:cNvPr id="0" name=""/>
        <dsp:cNvSpPr/>
      </dsp:nvSpPr>
      <dsp:spPr>
        <a:xfrm>
          <a:off x="748607" y="3194804"/>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The following are the road rules:</a:t>
          </a:r>
          <a:endParaRPr lang="en-US" sz="1300" kern="1200" dirty="0"/>
        </a:p>
      </dsp:txBody>
      <dsp:txXfrm>
        <a:off x="748607" y="3194804"/>
        <a:ext cx="1922896" cy="1153737"/>
      </dsp:txXfrm>
    </dsp:sp>
    <dsp:sp modelId="{334AFCD2-76BD-4B9A-A368-505B6B47665E}">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CD6E0379-C8EA-4AA2-85B0-8103083E6D81}">
      <dsp:nvSpPr>
        <dsp:cNvPr id="0" name=""/>
        <dsp:cNvSpPr/>
      </dsp:nvSpPr>
      <dsp:spPr>
        <a:xfrm>
          <a:off x="3113770" y="3194804"/>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You will require a set of beliefs, behaviours, and cultural boundaries.</a:t>
          </a:r>
          <a:endParaRPr lang="en-US" sz="1300" kern="1200" dirty="0"/>
        </a:p>
      </dsp:txBody>
      <dsp:txXfrm>
        <a:off x="3113770" y="3194804"/>
        <a:ext cx="1922896" cy="1153737"/>
      </dsp:txXfrm>
    </dsp:sp>
    <dsp:sp modelId="{A3DD266B-0C9D-4017-8987-39730845BA5E}">
      <dsp:nvSpPr>
        <dsp:cNvPr id="0" name=""/>
        <dsp:cNvSpPr/>
      </dsp:nvSpPr>
      <dsp:spPr>
        <a:xfrm>
          <a:off x="7400029" y="3725953"/>
          <a:ext cx="411666" cy="91440"/>
        </a:xfrm>
        <a:custGeom>
          <a:avLst/>
          <a:gdLst/>
          <a:ahLst/>
          <a:cxnLst/>
          <a:rect l="0" t="0" r="0" b="0"/>
          <a:pathLst>
            <a:path>
              <a:moveTo>
                <a:pt x="0" y="45720"/>
              </a:moveTo>
              <a:lnTo>
                <a:pt x="411666"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3769461"/>
        <a:ext cx="22113" cy="4422"/>
      </dsp:txXfrm>
    </dsp:sp>
    <dsp:sp modelId="{504DC2D9-6F11-4AF6-8FA6-32E9C1D7F0BC}">
      <dsp:nvSpPr>
        <dsp:cNvPr id="0" name=""/>
        <dsp:cNvSpPr/>
      </dsp:nvSpPr>
      <dsp:spPr>
        <a:xfrm>
          <a:off x="5478933" y="3194804"/>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Create your teams culture:</a:t>
          </a:r>
          <a:endParaRPr lang="en-US" sz="1300" kern="1200"/>
        </a:p>
      </dsp:txBody>
      <dsp:txXfrm>
        <a:off x="5478933" y="3194804"/>
        <a:ext cx="1922896" cy="1153737"/>
      </dsp:txXfrm>
    </dsp:sp>
    <dsp:sp modelId="{D874004A-A84D-48D5-82BF-AD540FCC3A4D}">
      <dsp:nvSpPr>
        <dsp:cNvPr id="0" name=""/>
        <dsp:cNvSpPr/>
      </dsp:nvSpPr>
      <dsp:spPr>
        <a:xfrm>
          <a:off x="7844095" y="3194804"/>
          <a:ext cx="1922896" cy="115373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Show a little respect:</a:t>
          </a:r>
          <a:endParaRPr lang="en-US" sz="1300" kern="1200"/>
        </a:p>
      </dsp:txBody>
      <dsp:txXfrm>
        <a:off x="7844095"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7459CC-873C-479F-BDD5-F70BC3C4A533}"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190991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459CC-873C-479F-BDD5-F70BC3C4A533}"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3064935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459CC-873C-479F-BDD5-F70BC3C4A533}"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335400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7459CC-873C-479F-BDD5-F70BC3C4A533}"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4190045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7459CC-873C-479F-BDD5-F70BC3C4A533}" type="datetimeFigureOut">
              <a:rPr lang="en-GB" smtClean="0"/>
              <a:t>28/04/2022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338726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7459CC-873C-479F-BDD5-F70BC3C4A533}" type="datetimeFigureOut">
              <a:rPr lang="en-GB" smtClean="0"/>
              <a:t>28/04/2022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1545438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7459CC-873C-479F-BDD5-F70BC3C4A533}" type="datetimeFigureOut">
              <a:rPr lang="en-GB" smtClean="0"/>
              <a:t>28/04/2022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4017415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7459CC-873C-479F-BDD5-F70BC3C4A533}"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73981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7459CC-873C-479F-BDD5-F70BC3C4A533}"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1007381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459CC-873C-479F-BDD5-F70BC3C4A533}"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1873932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459CC-873C-479F-BDD5-F70BC3C4A533}"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F7554-E935-401B-B850-35E842D26645}" type="slidenum">
              <a:rPr lang="en-GB" smtClean="0"/>
              <a:t>‹#›</a:t>
            </a:fld>
            <a:endParaRPr lang="en-GB"/>
          </a:p>
        </p:txBody>
      </p:sp>
    </p:spTree>
    <p:extLst>
      <p:ext uri="{BB962C8B-B14F-4D97-AF65-F5344CB8AC3E}">
        <p14:creationId xmlns:p14="http://schemas.microsoft.com/office/powerpoint/2010/main" val="1906786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7459CC-873C-479F-BDD5-F70BC3C4A533}" type="datetimeFigureOut">
              <a:rPr lang="en-GB" smtClean="0"/>
              <a:t>28/04/2022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8F7554-E935-401B-B850-35E842D26645}" type="slidenum">
              <a:rPr lang="en-GB" smtClean="0"/>
              <a:t>‹#›</a:t>
            </a:fld>
            <a:endParaRPr lang="en-GB"/>
          </a:p>
        </p:txBody>
      </p:sp>
    </p:spTree>
    <p:extLst>
      <p:ext uri="{BB962C8B-B14F-4D97-AF65-F5344CB8AC3E}">
        <p14:creationId xmlns:p14="http://schemas.microsoft.com/office/powerpoint/2010/main" val="19357027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eveloperexperience.io/practices/team-roles-definition" TargetMode="External"/><Relationship Id="rId2" Type="http://schemas.openxmlformats.org/officeDocument/2006/relationships/hyperlink" Target="https://www.coachingcultureatwork.com/bruce-tuckman-team-development-model/" TargetMode="External"/><Relationship Id="rId1" Type="http://schemas.openxmlformats.org/officeDocument/2006/relationships/slideLayout" Target="../slideLayouts/slideLayout2.xml"/><Relationship Id="rId5" Type="http://schemas.openxmlformats.org/officeDocument/2006/relationships/hyperlink" Target="https://kilmanndiagnostics.com/overview-thomas-kilmann-conflict-mode-instrument-tki/" TargetMode="External"/><Relationship Id="rId4" Type="http://schemas.openxmlformats.org/officeDocument/2006/relationships/hyperlink" Target="https://hr.mit.edu/learning-topics/teams/articles/new-team"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6DC06-3565-4F05-BFC2-25B19BDB8477}"/>
              </a:ext>
            </a:extLst>
          </p:cNvPr>
          <p:cNvSpPr>
            <a:spLocks noGrp="1"/>
          </p:cNvSpPr>
          <p:nvPr>
            <p:ph type="ctrTitle"/>
          </p:nvPr>
        </p:nvSpPr>
        <p:spPr>
          <a:xfrm>
            <a:off x="821008" y="492573"/>
            <a:ext cx="4180792" cy="2240973"/>
          </a:xfrm>
        </p:spPr>
        <p:txBody>
          <a:bodyPr>
            <a:noAutofit/>
          </a:bodyPr>
          <a:lstStyle/>
          <a:p>
            <a:r>
              <a:rPr lang="en-US" sz="5400" dirty="0">
                <a:latin typeface="Times New Roman" panose="02020603050405020304" pitchFamily="18" charset="0"/>
                <a:cs typeface="Times New Roman" panose="02020603050405020304" pitchFamily="18" charset="0"/>
              </a:rPr>
              <a:t>Team Working Presentation</a:t>
            </a:r>
            <a:endParaRPr lang="en-GB" sz="5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AE0B2CC-A4AF-40D4-A780-F2A7A5CDB74F}"/>
              </a:ext>
            </a:extLst>
          </p:cNvPr>
          <p:cNvSpPr>
            <a:spLocks noGrp="1"/>
          </p:cNvSpPr>
          <p:nvPr>
            <p:ph type="subTitle" idx="1"/>
          </p:nvPr>
        </p:nvSpPr>
        <p:spPr>
          <a:xfrm>
            <a:off x="413132" y="3118880"/>
            <a:ext cx="4996543" cy="2375922"/>
          </a:xfrm>
        </p:spPr>
        <p:txBody>
          <a:bodyPr>
            <a:noAutofit/>
          </a:bodyPr>
          <a:lstStyle/>
          <a:p>
            <a:r>
              <a:rPr lang="en-US" sz="3400" dirty="0">
                <a:latin typeface="Times New Roman" panose="02020603050405020304" pitchFamily="18" charset="0"/>
                <a:cs typeface="Times New Roman" panose="02020603050405020304" pitchFamily="18" charset="0"/>
              </a:rPr>
              <a:t>Effective Team Working &amp; Communication </a:t>
            </a:r>
          </a:p>
          <a:p>
            <a:r>
              <a:rPr lang="en-US" sz="3400" dirty="0">
                <a:latin typeface="Times New Roman" panose="02020603050405020304" pitchFamily="18" charset="0"/>
                <a:cs typeface="Times New Roman" panose="02020603050405020304" pitchFamily="18" charset="0"/>
              </a:rPr>
              <a:t>Lecturer: </a:t>
            </a:r>
            <a:r>
              <a:rPr lang="en-US" sz="3400" dirty="0" err="1">
                <a:latin typeface="Times New Roman" panose="02020603050405020304" pitchFamily="18" charset="0"/>
                <a:cs typeface="Times New Roman" panose="02020603050405020304" pitchFamily="18" charset="0"/>
              </a:rPr>
              <a:t>Ejiro</a:t>
            </a:r>
            <a:r>
              <a:rPr lang="en-US" sz="3400" dirty="0">
                <a:latin typeface="Times New Roman" panose="02020603050405020304" pitchFamily="18" charset="0"/>
                <a:cs typeface="Times New Roman" panose="02020603050405020304" pitchFamily="18" charset="0"/>
              </a:rPr>
              <a:t> </a:t>
            </a:r>
            <a:r>
              <a:rPr lang="en-US" sz="3400" dirty="0" err="1">
                <a:latin typeface="Times New Roman" panose="02020603050405020304" pitchFamily="18" charset="0"/>
                <a:cs typeface="Times New Roman" panose="02020603050405020304" pitchFamily="18" charset="0"/>
              </a:rPr>
              <a:t>Eohwode</a:t>
            </a:r>
            <a:endParaRPr lang="en-US" sz="3400" i="0" dirty="0">
              <a:effectLst/>
              <a:latin typeface="Times New Roman" panose="02020603050405020304" pitchFamily="18" charset="0"/>
              <a:cs typeface="Times New Roman" panose="02020603050405020304" pitchFamily="18" charset="0"/>
            </a:endParaRPr>
          </a:p>
          <a:p>
            <a:r>
              <a:rPr lang="en-US" sz="3400" dirty="0">
                <a:latin typeface="Times New Roman" panose="02020603050405020304" pitchFamily="18" charset="0"/>
                <a:cs typeface="Times New Roman" panose="02020603050405020304" pitchFamily="18" charset="0"/>
              </a:rPr>
              <a:t>Module Code: </a:t>
            </a:r>
            <a:r>
              <a:rPr lang="en-US" sz="3400" i="0" u="none" strike="noStrike" baseline="0" dirty="0">
                <a:latin typeface="Times New Roman" panose="02020603050405020304" pitchFamily="18" charset="0"/>
                <a:cs typeface="Times New Roman" panose="02020603050405020304" pitchFamily="18" charset="0"/>
              </a:rPr>
              <a:t>BMSW4002</a:t>
            </a:r>
            <a:endParaRPr lang="en-GB" sz="3400" dirty="0">
              <a:latin typeface="Times New Roman" panose="02020603050405020304" pitchFamily="18" charset="0"/>
              <a:cs typeface="Times New Roman" panose="02020603050405020304" pitchFamily="18" charset="0"/>
            </a:endParaRPr>
          </a:p>
        </p:txBody>
      </p:sp>
      <p:pic>
        <p:nvPicPr>
          <p:cNvPr id="5" name="Picture 4" descr="A picture containing text&#10;&#10;Description automatically generated">
            <a:extLst>
              <a:ext uri="{FF2B5EF4-FFF2-40B4-BE49-F238E27FC236}">
                <a16:creationId xmlns:a16="http://schemas.microsoft.com/office/drawing/2014/main" id="{91F98CFB-1517-4AF6-96EA-3F14198F16C7}"/>
              </a:ext>
            </a:extLst>
          </p:cNvPr>
          <p:cNvPicPr>
            <a:picLocks noChangeAspect="1"/>
          </p:cNvPicPr>
          <p:nvPr/>
        </p:nvPicPr>
        <p:blipFill rotWithShape="1">
          <a:blip r:embed="rId2">
            <a:extLst>
              <a:ext uri="{28A0092B-C50C-407E-A947-70E740481C1C}">
                <a14:useLocalDpi xmlns:a14="http://schemas.microsoft.com/office/drawing/2010/main" val="0"/>
              </a:ext>
            </a:extLst>
          </a:blip>
          <a:srcRect r="2" b="2"/>
          <a:stretch/>
        </p:blipFill>
        <p:spPr>
          <a:xfrm>
            <a:off x="5490196" y="492573"/>
            <a:ext cx="5880796" cy="5880796"/>
          </a:xfrm>
          <a:prstGeom prst="rect">
            <a:avLst/>
          </a:prstGeom>
        </p:spPr>
      </p:pic>
      <p:sp>
        <p:nvSpPr>
          <p:cNvPr id="732" name="TextBox 731">
            <a:extLst>
              <a:ext uri="{FF2B5EF4-FFF2-40B4-BE49-F238E27FC236}">
                <a16:creationId xmlns:a16="http://schemas.microsoft.com/office/drawing/2014/main" id="{6C8763C8-6769-4F34-B019-D7B858786F89}"/>
              </a:ext>
            </a:extLst>
          </p:cNvPr>
          <p:cNvSpPr txBox="1"/>
          <p:nvPr/>
        </p:nvSpPr>
        <p:spPr>
          <a:xfrm>
            <a:off x="6537579" y="2115722"/>
            <a:ext cx="6097772" cy="400110"/>
          </a:xfrm>
          <a:prstGeom prst="rect">
            <a:avLst/>
          </a:prstGeom>
          <a:noFill/>
        </p:spPr>
        <p:txBody>
          <a:bodyPr wrap="square">
            <a:spAutoFit/>
          </a:bodyPr>
          <a:lstStyle/>
          <a:p>
            <a:r>
              <a:rPr lang="en-US" sz="2000" b="1" dirty="0"/>
              <a:t>Teamwork makes the dream work </a:t>
            </a:r>
            <a:endParaRPr lang="en-GB" sz="2000" b="1" dirty="0"/>
          </a:p>
        </p:txBody>
      </p:sp>
      <p:sp>
        <p:nvSpPr>
          <p:cNvPr id="7" name="TextBox 6">
            <a:extLst>
              <a:ext uri="{FF2B5EF4-FFF2-40B4-BE49-F238E27FC236}">
                <a16:creationId xmlns:a16="http://schemas.microsoft.com/office/drawing/2014/main" id="{81C71600-6F88-4261-A7EC-1F7CB4621FC8}"/>
              </a:ext>
            </a:extLst>
          </p:cNvPr>
          <p:cNvSpPr txBox="1"/>
          <p:nvPr/>
        </p:nvSpPr>
        <p:spPr>
          <a:xfrm>
            <a:off x="7257156" y="2881878"/>
            <a:ext cx="2533529" cy="523220"/>
          </a:xfrm>
          <a:prstGeom prst="rect">
            <a:avLst/>
          </a:prstGeom>
          <a:noFill/>
        </p:spPr>
        <p:txBody>
          <a:bodyPr wrap="square">
            <a:spAutoFit/>
          </a:bodyPr>
          <a:lstStyle/>
          <a:p>
            <a:r>
              <a:rPr lang="en-US" sz="2800" b="1" dirty="0"/>
              <a:t>QUOTE OF DAY</a:t>
            </a:r>
            <a:endParaRPr lang="en-GB" sz="2800" b="1" dirty="0"/>
          </a:p>
        </p:txBody>
      </p:sp>
    </p:spTree>
    <p:extLst>
      <p:ext uri="{BB962C8B-B14F-4D97-AF65-F5344CB8AC3E}">
        <p14:creationId xmlns:p14="http://schemas.microsoft.com/office/powerpoint/2010/main" val="3604444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grpId="0" nodeType="clickEffect">
                                  <p:stCondLst>
                                    <p:cond delay="0"/>
                                  </p:stCondLst>
                                  <p:childTnLst>
                                    <p:set>
                                      <p:cBhvr>
                                        <p:cTn id="40" dur="1" fill="hold">
                                          <p:stCondLst>
                                            <p:cond delay="0"/>
                                          </p:stCondLst>
                                        </p:cTn>
                                        <p:tgtEl>
                                          <p:spTgt spid="732"/>
                                        </p:tgtEl>
                                        <p:attrNameLst>
                                          <p:attrName>style.visibility</p:attrName>
                                        </p:attrNameLst>
                                      </p:cBhvr>
                                      <p:to>
                                        <p:strVal val="visible"/>
                                      </p:to>
                                    </p:set>
                                    <p:anim calcmode="lin" valueType="num">
                                      <p:cBhvr additive="base">
                                        <p:cTn id="41" dur="500" fill="hold"/>
                                        <p:tgtEl>
                                          <p:spTgt spid="732"/>
                                        </p:tgtEl>
                                        <p:attrNameLst>
                                          <p:attrName>ppt_x</p:attrName>
                                        </p:attrNameLst>
                                      </p:cBhvr>
                                      <p:tavLst>
                                        <p:tav tm="0">
                                          <p:val>
                                            <p:strVal val="1+#ppt_w/2"/>
                                          </p:val>
                                        </p:tav>
                                        <p:tav tm="100000">
                                          <p:val>
                                            <p:strVal val="#ppt_x"/>
                                          </p:val>
                                        </p:tav>
                                      </p:tavLst>
                                    </p:anim>
                                    <p:anim calcmode="lin" valueType="num">
                                      <p:cBhvr additive="base">
                                        <p:cTn id="42" dur="500" fill="hold"/>
                                        <p:tgtEl>
                                          <p:spTgt spid="7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32"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69BB6AEA-ED03-4B7F-A2AF-73EF798EF5E5}"/>
              </a:ext>
            </a:extLst>
          </p:cNvPr>
          <p:cNvSpPr txBox="1"/>
          <p:nvPr/>
        </p:nvSpPr>
        <p:spPr>
          <a:xfrm>
            <a:off x="346166" y="2074362"/>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defTabSz="914400">
              <a:lnSpc>
                <a:spcPct val="90000"/>
              </a:lnSpc>
              <a:spcBef>
                <a:spcPct val="0"/>
              </a:spcBef>
              <a:spcAft>
                <a:spcPts val="600"/>
              </a:spcAft>
            </a:pPr>
            <a:r>
              <a:rPr lang="en-US" sz="3700" b="1" u="sng" kern="1200">
                <a:solidFill>
                  <a:srgbClr val="FFFFFF"/>
                </a:solidFill>
                <a:latin typeface="+mj-lt"/>
                <a:ea typeface="+mj-ea"/>
                <a:cs typeface="+mj-cs"/>
              </a:rPr>
              <a:t>Overview</a:t>
            </a:r>
            <a:endParaRPr lang="en-US" sz="3700" b="1" u="sng" kern="1200" dirty="0">
              <a:solidFill>
                <a:srgbClr val="FFFFFF"/>
              </a:solidFill>
              <a:latin typeface="+mj-lt"/>
              <a:ea typeface="+mj-ea"/>
              <a:cs typeface="+mj-cs"/>
            </a:endParaRPr>
          </a:p>
        </p:txBody>
      </p:sp>
      <p:graphicFrame>
        <p:nvGraphicFramePr>
          <p:cNvPr id="20" name="Table 19">
            <a:extLst>
              <a:ext uri="{FF2B5EF4-FFF2-40B4-BE49-F238E27FC236}">
                <a16:creationId xmlns:a16="http://schemas.microsoft.com/office/drawing/2014/main" id="{DC3A8C54-B1B8-4DD4-BEA1-5AF644ADBF42}"/>
              </a:ext>
            </a:extLst>
          </p:cNvPr>
          <p:cNvGraphicFramePr>
            <a:graphicFrameLocks noGrp="1"/>
          </p:cNvGraphicFramePr>
          <p:nvPr>
            <p:extLst>
              <p:ext uri="{D42A27DB-BD31-4B8C-83A1-F6EECF244321}">
                <p14:modId xmlns:p14="http://schemas.microsoft.com/office/powerpoint/2010/main" val="2311887055"/>
              </p:ext>
            </p:extLst>
          </p:nvPr>
        </p:nvGraphicFramePr>
        <p:xfrm>
          <a:off x="3487479" y="1043635"/>
          <a:ext cx="8601741" cy="5314637"/>
        </p:xfrm>
        <a:graphic>
          <a:graphicData uri="http://schemas.openxmlformats.org/drawingml/2006/table">
            <a:tbl>
              <a:tblPr firstRow="1" bandRow="1">
                <a:noFill/>
                <a:tableStyleId>{5C22544A-7EE6-4342-B048-85BDC9FD1C3A}</a:tableStyleId>
              </a:tblPr>
              <a:tblGrid>
                <a:gridCol w="3300600">
                  <a:extLst>
                    <a:ext uri="{9D8B030D-6E8A-4147-A177-3AD203B41FA5}">
                      <a16:colId xmlns:a16="http://schemas.microsoft.com/office/drawing/2014/main" val="3311842616"/>
                    </a:ext>
                  </a:extLst>
                </a:gridCol>
                <a:gridCol w="1395911">
                  <a:extLst>
                    <a:ext uri="{9D8B030D-6E8A-4147-A177-3AD203B41FA5}">
                      <a16:colId xmlns:a16="http://schemas.microsoft.com/office/drawing/2014/main" val="2046592497"/>
                    </a:ext>
                  </a:extLst>
                </a:gridCol>
                <a:gridCol w="3905230">
                  <a:extLst>
                    <a:ext uri="{9D8B030D-6E8A-4147-A177-3AD203B41FA5}">
                      <a16:colId xmlns:a16="http://schemas.microsoft.com/office/drawing/2014/main" val="3806300566"/>
                    </a:ext>
                  </a:extLst>
                </a:gridCol>
              </a:tblGrid>
              <a:tr h="866291">
                <a:tc>
                  <a:txBody>
                    <a:bodyPr/>
                    <a:lstStyle/>
                    <a:p>
                      <a:pPr algn="l"/>
                      <a:r>
                        <a:rPr lang="en-GB" sz="2200" b="1" cap="none" spc="0">
                          <a:solidFill>
                            <a:schemeClr val="tx1"/>
                          </a:solidFill>
                          <a:latin typeface="Times New Roman" panose="02020603050405020304" pitchFamily="18" charset="0"/>
                          <a:cs typeface="Times New Roman" panose="02020603050405020304" pitchFamily="18" charset="0"/>
                        </a:rPr>
                        <a:t>Name:</a:t>
                      </a:r>
                    </a:p>
                  </a:txBody>
                  <a:tcPr marL="31073" marR="31073" marT="13899" marB="62145" anchor="b">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lgn="ctr"/>
                      <a:r>
                        <a:rPr lang="en-GB" sz="2200" b="1" cap="none" spc="0">
                          <a:solidFill>
                            <a:schemeClr val="tx1"/>
                          </a:solidFill>
                          <a:latin typeface="Times New Roman" panose="02020603050405020304" pitchFamily="18" charset="0"/>
                          <a:cs typeface="Times New Roman" panose="02020603050405020304" pitchFamily="18" charset="0"/>
                        </a:rPr>
                        <a:t>Student ID</a:t>
                      </a:r>
                      <a:endParaRPr lang="en-GB" sz="2200" b="1" cap="none" spc="0" dirty="0">
                        <a:solidFill>
                          <a:schemeClr val="tx1"/>
                        </a:solidFill>
                        <a:latin typeface="Times New Roman" panose="02020603050405020304" pitchFamily="18" charset="0"/>
                        <a:cs typeface="Times New Roman" panose="02020603050405020304" pitchFamily="18" charset="0"/>
                      </a:endParaRPr>
                    </a:p>
                  </a:txBody>
                  <a:tcPr marL="31073" marR="31073" marT="13899" marB="62145" anchor="b">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r>
                        <a:rPr lang="en-GB" sz="2200" b="1" cap="none" spc="0">
                          <a:solidFill>
                            <a:schemeClr val="tx1"/>
                          </a:solidFill>
                          <a:latin typeface="Times New Roman" panose="02020603050405020304" pitchFamily="18" charset="0"/>
                          <a:cs typeface="Times New Roman" panose="02020603050405020304" pitchFamily="18" charset="0"/>
                        </a:rPr>
                        <a:t>Topics</a:t>
                      </a:r>
                    </a:p>
                  </a:txBody>
                  <a:tcPr marL="31073" marR="31073" marT="13899" marB="62145" anchor="b">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extLst>
                  <a:ext uri="{0D108BD9-81ED-4DB2-BD59-A6C34878D82A}">
                    <a16:rowId xmlns:a16="http://schemas.microsoft.com/office/drawing/2014/main" val="3010408287"/>
                  </a:ext>
                </a:extLst>
              </a:tr>
              <a:tr h="491591">
                <a:tc>
                  <a:txBody>
                    <a:bodyPr/>
                    <a:lstStyle/>
                    <a:p>
                      <a:pPr algn="l"/>
                      <a:r>
                        <a:rPr lang="en-GB" sz="2200" b="1" kern="1200" cap="none" spc="0" dirty="0">
                          <a:solidFill>
                            <a:schemeClr val="tx1"/>
                          </a:solidFill>
                          <a:effectLst/>
                          <a:latin typeface="Times New Roman" panose="02020603050405020304" pitchFamily="18" charset="0"/>
                          <a:cs typeface="Times New Roman" panose="02020603050405020304" pitchFamily="18" charset="0"/>
                        </a:rPr>
                        <a:t>Henri William </a:t>
                      </a:r>
                      <a:r>
                        <a:rPr lang="en-GB" sz="2200" b="1" kern="1200" cap="none" spc="0" dirty="0" err="1">
                          <a:solidFill>
                            <a:schemeClr val="tx1"/>
                          </a:solidFill>
                          <a:effectLst/>
                          <a:latin typeface="Times New Roman" panose="02020603050405020304" pitchFamily="18" charset="0"/>
                          <a:cs typeface="Times New Roman" panose="02020603050405020304" pitchFamily="18" charset="0"/>
                        </a:rPr>
                        <a:t>Rabeh</a:t>
                      </a:r>
                      <a:endParaRPr lang="en-GB" sz="2200" b="1" cap="none" spc="0" dirty="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pPr algn="ctr"/>
                      <a:r>
                        <a:rPr lang="en-GB" sz="2200" b="0" kern="1200" cap="none" spc="0">
                          <a:solidFill>
                            <a:schemeClr val="tx1"/>
                          </a:solidFill>
                          <a:effectLst/>
                          <a:latin typeface="Times New Roman" panose="02020603050405020304" pitchFamily="18" charset="0"/>
                          <a:cs typeface="Times New Roman" panose="02020603050405020304" pitchFamily="18" charset="0"/>
                        </a:rPr>
                        <a:t>2115861</a:t>
                      </a:r>
                      <a:endParaRPr lang="en-GB" sz="2200" cap="none" spc="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r>
                        <a:rPr lang="en-GB" sz="2200" cap="none" spc="0">
                          <a:solidFill>
                            <a:schemeClr val="tx1"/>
                          </a:solidFill>
                          <a:latin typeface="Times New Roman" panose="02020603050405020304" pitchFamily="18" charset="0"/>
                          <a:cs typeface="Times New Roman" panose="02020603050405020304" pitchFamily="18" charset="0"/>
                        </a:rPr>
                        <a:t>Benefits of Team Working </a:t>
                      </a: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933717052"/>
                  </a:ext>
                </a:extLst>
              </a:tr>
              <a:tr h="866291">
                <a:tc>
                  <a:txBody>
                    <a:bodyPr/>
                    <a:lstStyle/>
                    <a:p>
                      <a:r>
                        <a:rPr lang="en-GB" sz="2200" b="1" cap="none" spc="0">
                          <a:solidFill>
                            <a:schemeClr val="tx1"/>
                          </a:solidFill>
                          <a:latin typeface="Times New Roman" panose="02020603050405020304" pitchFamily="18" charset="0"/>
                          <a:cs typeface="Times New Roman" panose="02020603050405020304" pitchFamily="18" charset="0"/>
                        </a:rPr>
                        <a:t>CRISTIAN-DANIEL ISOFACHE</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pPr algn="ctr"/>
                      <a:r>
                        <a:rPr lang="en-GB" sz="2200" cap="none" spc="0">
                          <a:solidFill>
                            <a:schemeClr val="tx1"/>
                          </a:solidFill>
                          <a:latin typeface="Times New Roman" panose="02020603050405020304" pitchFamily="18" charset="0"/>
                          <a:cs typeface="Times New Roman" panose="02020603050405020304" pitchFamily="18" charset="0"/>
                        </a:rPr>
                        <a:t>2115348</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r>
                        <a:rPr lang="en-GB" sz="2200" cap="none" spc="0" dirty="0">
                          <a:solidFill>
                            <a:schemeClr val="tx1"/>
                          </a:solidFill>
                          <a:latin typeface="Times New Roman" panose="02020603050405020304" pitchFamily="18" charset="0"/>
                          <a:cs typeface="Times New Roman" panose="02020603050405020304" pitchFamily="18" charset="0"/>
                        </a:rPr>
                        <a:t>Stages of Team Development (</a:t>
                      </a:r>
                      <a:r>
                        <a:rPr lang="en-GB" sz="2200" b="1" i="1" cap="none" spc="0" dirty="0">
                          <a:solidFill>
                            <a:schemeClr val="tx1"/>
                          </a:solidFill>
                          <a:latin typeface="Times New Roman" panose="02020603050405020304" pitchFamily="18" charset="0"/>
                          <a:cs typeface="Times New Roman" panose="02020603050405020304" pitchFamily="18" charset="0"/>
                        </a:rPr>
                        <a:t>Tuckman</a:t>
                      </a:r>
                      <a:r>
                        <a:rPr lang="en-GB" sz="2200" cap="none" spc="0" dirty="0">
                          <a:solidFill>
                            <a:schemeClr val="tx1"/>
                          </a:solidFill>
                          <a:latin typeface="Times New Roman" panose="02020603050405020304" pitchFamily="18" charset="0"/>
                          <a:cs typeface="Times New Roman" panose="02020603050405020304" pitchFamily="18" charset="0"/>
                        </a:rPr>
                        <a:t>) </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extLst>
                  <a:ext uri="{0D108BD9-81ED-4DB2-BD59-A6C34878D82A}">
                    <a16:rowId xmlns:a16="http://schemas.microsoft.com/office/drawing/2014/main" val="1442647483"/>
                  </a:ext>
                </a:extLst>
              </a:tr>
              <a:tr h="491591">
                <a:tc>
                  <a:txBody>
                    <a:bodyPr/>
                    <a:lstStyle/>
                    <a:p>
                      <a:pPr algn="l"/>
                      <a:r>
                        <a:rPr lang="en-GB" sz="2200" b="1" kern="1200" cap="none" spc="0">
                          <a:solidFill>
                            <a:schemeClr val="tx1"/>
                          </a:solidFill>
                          <a:effectLst/>
                          <a:latin typeface="Times New Roman" panose="02020603050405020304" pitchFamily="18" charset="0"/>
                          <a:cs typeface="Times New Roman" panose="02020603050405020304" pitchFamily="18" charset="0"/>
                        </a:rPr>
                        <a:t>Leonard Hondor</a:t>
                      </a:r>
                      <a:endParaRPr lang="en-GB" sz="2200" b="1" cap="none" spc="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pPr algn="ctr"/>
                      <a:r>
                        <a:rPr lang="en-GB" sz="2200" b="0" kern="1200" cap="none" spc="0">
                          <a:solidFill>
                            <a:schemeClr val="tx1"/>
                          </a:solidFill>
                          <a:effectLst/>
                          <a:latin typeface="Times New Roman" panose="02020603050405020304" pitchFamily="18" charset="0"/>
                          <a:cs typeface="Times New Roman" panose="02020603050405020304" pitchFamily="18" charset="0"/>
                        </a:rPr>
                        <a:t>2115347</a:t>
                      </a:r>
                      <a:endParaRPr lang="en-GB" sz="2200" cap="none" spc="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r>
                        <a:rPr lang="en-GB" sz="2200" cap="none" spc="0">
                          <a:solidFill>
                            <a:schemeClr val="tx1"/>
                          </a:solidFill>
                          <a:latin typeface="Times New Roman" panose="02020603050405020304" pitchFamily="18" charset="0"/>
                          <a:cs typeface="Times New Roman" panose="02020603050405020304" pitchFamily="18" charset="0"/>
                        </a:rPr>
                        <a:t>Team Roles (</a:t>
                      </a:r>
                      <a:r>
                        <a:rPr lang="en-GB" sz="2200" b="1" cap="none" spc="0">
                          <a:solidFill>
                            <a:schemeClr val="tx1"/>
                          </a:solidFill>
                          <a:latin typeface="Times New Roman" panose="02020603050405020304" pitchFamily="18" charset="0"/>
                          <a:cs typeface="Times New Roman" panose="02020603050405020304" pitchFamily="18" charset="0"/>
                        </a:rPr>
                        <a:t>Belbin</a:t>
                      </a:r>
                      <a:r>
                        <a:rPr lang="en-GB" sz="2200" cap="none" spc="0">
                          <a:solidFill>
                            <a:schemeClr val="tx1"/>
                          </a:solidFill>
                          <a:latin typeface="Times New Roman" panose="02020603050405020304" pitchFamily="18" charset="0"/>
                          <a:cs typeface="Times New Roman" panose="02020603050405020304" pitchFamily="18" charset="0"/>
                        </a:rPr>
                        <a:t>)</a:t>
                      </a: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814231625"/>
                  </a:ext>
                </a:extLst>
              </a:tr>
              <a:tr h="866291">
                <a:tc>
                  <a:txBody>
                    <a:bodyPr/>
                    <a:lstStyle/>
                    <a:p>
                      <a:pPr algn="l"/>
                      <a:r>
                        <a:rPr lang="en-GB" sz="2200" b="1" cap="none" spc="0">
                          <a:solidFill>
                            <a:schemeClr val="tx1"/>
                          </a:solidFill>
                          <a:latin typeface="Times New Roman" panose="02020603050405020304" pitchFamily="18" charset="0"/>
                          <a:cs typeface="Times New Roman" panose="02020603050405020304" pitchFamily="18" charset="0"/>
                        </a:rPr>
                        <a:t>Catalin Borosu</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pPr algn="ctr"/>
                      <a:r>
                        <a:rPr lang="en-GB" sz="2200" cap="none" spc="0">
                          <a:solidFill>
                            <a:schemeClr val="tx1"/>
                          </a:solidFill>
                          <a:latin typeface="Times New Roman" panose="02020603050405020304" pitchFamily="18" charset="0"/>
                          <a:cs typeface="Times New Roman" panose="02020603050405020304" pitchFamily="18" charset="0"/>
                        </a:rPr>
                        <a:t>2115218</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r>
                        <a:rPr lang="en-GB" sz="2200" cap="none" spc="0">
                          <a:solidFill>
                            <a:schemeClr val="tx1"/>
                          </a:solidFill>
                          <a:latin typeface="Times New Roman" panose="02020603050405020304" pitchFamily="18" charset="0"/>
                          <a:cs typeface="Times New Roman" panose="02020603050405020304" pitchFamily="18" charset="0"/>
                        </a:rPr>
                        <a:t>Leadership Roles (</a:t>
                      </a:r>
                      <a:r>
                        <a:rPr lang="en-GB" sz="2200" b="1" i="1" cap="none" spc="0">
                          <a:solidFill>
                            <a:schemeClr val="tx1"/>
                          </a:solidFill>
                          <a:latin typeface="Times New Roman" panose="02020603050405020304" pitchFamily="18" charset="0"/>
                          <a:cs typeface="Times New Roman" panose="02020603050405020304" pitchFamily="18" charset="0"/>
                        </a:rPr>
                        <a:t>Hersey &amp; Blanchard</a:t>
                      </a:r>
                      <a:r>
                        <a:rPr lang="en-GB" sz="2200" cap="none" spc="0">
                          <a:solidFill>
                            <a:schemeClr val="tx1"/>
                          </a:solidFill>
                          <a:latin typeface="Times New Roman" panose="02020603050405020304" pitchFamily="18" charset="0"/>
                          <a:cs typeface="Times New Roman" panose="02020603050405020304" pitchFamily="18" charset="0"/>
                        </a:rPr>
                        <a:t>) </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extLst>
                  <a:ext uri="{0D108BD9-81ED-4DB2-BD59-A6C34878D82A}">
                    <a16:rowId xmlns:a16="http://schemas.microsoft.com/office/drawing/2014/main" val="3092677937"/>
                  </a:ext>
                </a:extLst>
              </a:tr>
              <a:tr h="866291">
                <a:tc>
                  <a:txBody>
                    <a:bodyPr/>
                    <a:lstStyle/>
                    <a:p>
                      <a:pPr algn="l"/>
                      <a:r>
                        <a:rPr lang="en-GB" sz="2200" b="1" cap="none" spc="0">
                          <a:solidFill>
                            <a:schemeClr val="tx1"/>
                          </a:solidFill>
                          <a:latin typeface="Times New Roman" panose="02020603050405020304" pitchFamily="18" charset="0"/>
                          <a:cs typeface="Times New Roman" panose="02020603050405020304" pitchFamily="18" charset="0"/>
                        </a:rPr>
                        <a:t>Ashfak Miah</a:t>
                      </a: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pPr algn="ctr"/>
                      <a:r>
                        <a:rPr lang="en-GB" sz="2200" cap="none" spc="0">
                          <a:solidFill>
                            <a:schemeClr val="tx1"/>
                          </a:solidFill>
                          <a:latin typeface="Times New Roman" panose="02020603050405020304" pitchFamily="18" charset="0"/>
                          <a:cs typeface="Times New Roman" panose="02020603050405020304" pitchFamily="18" charset="0"/>
                        </a:rPr>
                        <a:t>2114741</a:t>
                      </a: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tc>
                  <a:txBody>
                    <a:bodyPr/>
                    <a:lstStyle/>
                    <a:p>
                      <a:r>
                        <a:rPr lang="en-GB" sz="2200" cap="none" spc="0" dirty="0">
                          <a:solidFill>
                            <a:schemeClr val="tx1"/>
                          </a:solidFill>
                          <a:latin typeface="Times New Roman" panose="02020603050405020304" pitchFamily="18" charset="0"/>
                          <a:cs typeface="Times New Roman" panose="02020603050405020304" pitchFamily="18" charset="0"/>
                        </a:rPr>
                        <a:t>Managing Conflict (</a:t>
                      </a:r>
                      <a:r>
                        <a:rPr lang="en-GB" sz="2200" b="1" cap="none" spc="0" dirty="0">
                          <a:solidFill>
                            <a:schemeClr val="tx1"/>
                          </a:solidFill>
                          <a:latin typeface="Times New Roman" panose="02020603050405020304" pitchFamily="18" charset="0"/>
                          <a:cs typeface="Times New Roman" panose="02020603050405020304" pitchFamily="18" charset="0"/>
                        </a:rPr>
                        <a:t>Thomas and Kilmann) </a:t>
                      </a:r>
                      <a:endParaRPr lang="en-GB" sz="2200" cap="none" spc="0" dirty="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mpd="sng">
                      <a:noFill/>
                      <a:prstDash val="solid"/>
                    </a:lnT>
                    <a:lnB w="1270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2002162127"/>
                  </a:ext>
                </a:extLst>
              </a:tr>
              <a:tr h="866291">
                <a:tc>
                  <a:txBody>
                    <a:bodyPr/>
                    <a:lstStyle/>
                    <a:p>
                      <a:pPr algn="l"/>
                      <a:r>
                        <a:rPr lang="en-GB" sz="2200" b="1" cap="none" spc="0">
                          <a:solidFill>
                            <a:schemeClr val="tx1"/>
                          </a:solidFill>
                          <a:latin typeface="Times New Roman" panose="02020603050405020304" pitchFamily="18" charset="0"/>
                          <a:cs typeface="Times New Roman" panose="02020603050405020304" pitchFamily="18" charset="0"/>
                        </a:rPr>
                        <a:t>Deubla Ribeiro Silva</a:t>
                      </a:r>
                      <a:endParaRPr lang="en-GB" sz="2200" b="1" cap="none" spc="0" dirty="0">
                        <a:solidFill>
                          <a:schemeClr val="tx1"/>
                        </a:solidFill>
                        <a:latin typeface="Times New Roman" panose="02020603050405020304" pitchFamily="18" charset="0"/>
                        <a:cs typeface="Times New Roman" panose="02020603050405020304" pitchFamily="18" charset="0"/>
                      </a:endParaRP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pPr algn="ctr"/>
                      <a:r>
                        <a:rPr lang="en-GB" sz="2200" cap="none" spc="0">
                          <a:solidFill>
                            <a:schemeClr val="tx1"/>
                          </a:solidFill>
                          <a:latin typeface="Times New Roman" panose="02020603050405020304" pitchFamily="18" charset="0"/>
                          <a:cs typeface="Times New Roman" panose="02020603050405020304" pitchFamily="18" charset="0"/>
                        </a:rPr>
                        <a:t>2115264</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tc>
                  <a:txBody>
                    <a:bodyPr/>
                    <a:lstStyle/>
                    <a:p>
                      <a:r>
                        <a:rPr lang="en-GB" sz="2200" cap="none" spc="0" dirty="0">
                          <a:solidFill>
                            <a:schemeClr val="tx1"/>
                          </a:solidFill>
                          <a:latin typeface="Times New Roman" panose="02020603050405020304" pitchFamily="18" charset="0"/>
                          <a:cs typeface="Times New Roman" panose="02020603050405020304" pitchFamily="18" charset="0"/>
                        </a:rPr>
                        <a:t>Successful Team Development </a:t>
                      </a:r>
                    </a:p>
                  </a:txBody>
                  <a:tcPr marL="31073" marR="31073" marT="13899" marB="62145">
                    <a:lnL w="12700" cmpd="sng">
                      <a:noFill/>
                      <a:prstDash val="solid"/>
                    </a:lnL>
                    <a:lnR w="12700" cmpd="sng">
                      <a:noFill/>
                      <a:prstDash val="solid"/>
                    </a:lnR>
                    <a:lnT w="12700" cap="flat" cmpd="sng" algn="ctr">
                      <a:solidFill>
                        <a:schemeClr val="accent1"/>
                      </a:solidFill>
                      <a:prstDash val="solid"/>
                      <a:round/>
                      <a:headEnd type="none" w="med" len="med"/>
                      <a:tailEnd type="none" w="med" len="med"/>
                    </a:lnT>
                    <a:lnB w="12700" cmpd="sng">
                      <a:noFill/>
                      <a:prstDash val="solid"/>
                    </a:lnB>
                    <a:solidFill>
                      <a:schemeClr val="bg1">
                        <a:lumMod val="95000"/>
                      </a:schemeClr>
                    </a:solidFill>
                  </a:tcPr>
                </a:tc>
                <a:extLst>
                  <a:ext uri="{0D108BD9-81ED-4DB2-BD59-A6C34878D82A}">
                    <a16:rowId xmlns:a16="http://schemas.microsoft.com/office/drawing/2014/main" val="1259743432"/>
                  </a:ext>
                </a:extLst>
              </a:tr>
            </a:tbl>
          </a:graphicData>
        </a:graphic>
      </p:graphicFrame>
    </p:spTree>
    <p:extLst>
      <p:ext uri="{BB962C8B-B14F-4D97-AF65-F5344CB8AC3E}">
        <p14:creationId xmlns:p14="http://schemas.microsoft.com/office/powerpoint/2010/main" val="3886680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102DA-86E6-4873-A372-3C02022E4E2C}"/>
              </a:ext>
            </a:extLst>
          </p:cNvPr>
          <p:cNvSpPr>
            <a:spLocks noGrp="1"/>
          </p:cNvSpPr>
          <p:nvPr>
            <p:ph type="ctrTitle"/>
          </p:nvPr>
        </p:nvSpPr>
        <p:spPr>
          <a:xfrm>
            <a:off x="346707" y="297146"/>
            <a:ext cx="6488455" cy="855274"/>
          </a:xfrm>
        </p:spPr>
        <p:txBody>
          <a:bodyPr anchor="b">
            <a:noAutofit/>
          </a:bodyPr>
          <a:lstStyle/>
          <a:p>
            <a:pPr algn="l"/>
            <a:r>
              <a:rPr lang="en-GB" sz="5400" u="sng" dirty="0">
                <a:latin typeface="Times New Roman" panose="02020603050405020304" pitchFamily="18" charset="0"/>
                <a:cs typeface="Times New Roman" panose="02020603050405020304" pitchFamily="18" charset="0"/>
              </a:rPr>
              <a:t>Benefit of Teamwork</a:t>
            </a:r>
          </a:p>
        </p:txBody>
      </p:sp>
      <p:sp>
        <p:nvSpPr>
          <p:cNvPr id="3" name="Subtitle 2">
            <a:extLst>
              <a:ext uri="{FF2B5EF4-FFF2-40B4-BE49-F238E27FC236}">
                <a16:creationId xmlns:a16="http://schemas.microsoft.com/office/drawing/2014/main" id="{2DBA4E71-5CBE-4530-929A-525F86CABE37}"/>
              </a:ext>
            </a:extLst>
          </p:cNvPr>
          <p:cNvSpPr>
            <a:spLocks noGrp="1"/>
          </p:cNvSpPr>
          <p:nvPr>
            <p:ph type="subTitle" idx="1"/>
          </p:nvPr>
        </p:nvSpPr>
        <p:spPr>
          <a:xfrm>
            <a:off x="351718" y="1315689"/>
            <a:ext cx="5591881" cy="4787094"/>
          </a:xfrm>
        </p:spPr>
        <p:txBody>
          <a:bodyPr>
            <a:normAutofit fontScale="92500"/>
          </a:bodyPr>
          <a:lstStyle/>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Colleagues form deep ties as a result of teamwork.</a:t>
            </a:r>
          </a:p>
          <a:p>
            <a:pPr marL="342900" indent="-342900" algn="l">
              <a:buFont typeface="Arial" panose="020B0604020202020204" pitchFamily="34" charset="0"/>
              <a:buChar char="•"/>
            </a:pPr>
            <a:r>
              <a:rPr lang="en-GB" i="0" dirty="0">
                <a:effectLst/>
                <a:latin typeface="Times New Roman" panose="02020603050405020304" pitchFamily="18" charset="0"/>
                <a:cs typeface="Times New Roman" panose="02020603050405020304" pitchFamily="18" charset="0"/>
              </a:rPr>
              <a:t>Team members get to know one another.</a:t>
            </a:r>
          </a:p>
          <a:p>
            <a:pPr marL="342900" indent="-34290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To have a greater grasp of one's own particular strengths, shortcomings, and characteristics.</a:t>
            </a:r>
          </a:p>
          <a:p>
            <a:pPr marL="342900" indent="-342900" algn="l">
              <a:buFont typeface="Arial" panose="020B0604020202020204" pitchFamily="34" charset="0"/>
              <a:buChar char="•"/>
            </a:pPr>
            <a:endParaRPr lang="en-GB" altLang="en-US" dirty="0">
              <a:latin typeface="Times New Roman" panose="02020603050405020304" pitchFamily="18" charset="0"/>
              <a:cs typeface="Times New Roman" panose="02020603050405020304" pitchFamily="18" charset="0"/>
            </a:endParaRPr>
          </a:p>
          <a:p>
            <a:pPr marL="342900" indent="-342900" algn="l">
              <a:buFont typeface="Arial" panose="020B0604020202020204" pitchFamily="34" charset="0"/>
              <a:buChar char="•"/>
            </a:pPr>
            <a:r>
              <a:rPr lang="en-GB" altLang="en-US" dirty="0">
                <a:latin typeface="Times New Roman" panose="02020603050405020304" pitchFamily="18" charset="0"/>
                <a:cs typeface="Times New Roman" panose="02020603050405020304" pitchFamily="18" charset="0"/>
              </a:rPr>
              <a:t>Working in teamwork is very important as it encourages personal growth.</a:t>
            </a:r>
          </a:p>
          <a:p>
            <a:pPr marL="342900" indent="-342900" algn="l">
              <a:buFont typeface="Arial" panose="020B0604020202020204" pitchFamily="34" charset="0"/>
              <a:buChar char="•"/>
            </a:pPr>
            <a:r>
              <a:rPr lang="en-GB" altLang="en-US" dirty="0">
                <a:latin typeface="Times New Roman" panose="02020603050405020304" pitchFamily="18" charset="0"/>
                <a:cs typeface="Times New Roman" panose="02020603050405020304" pitchFamily="18" charset="0"/>
              </a:rPr>
              <a:t>Increases Job satisfaction and reduces stress.</a:t>
            </a:r>
          </a:p>
          <a:p>
            <a:pPr marL="342900" indent="-342900" algn="l">
              <a:buFont typeface="Arial" panose="020B0604020202020204" pitchFamily="34" charset="0"/>
              <a:buChar char="•"/>
            </a:pPr>
            <a:r>
              <a:rPr lang="en-GB" altLang="en-US" dirty="0">
                <a:latin typeface="Times New Roman" panose="02020603050405020304" pitchFamily="18" charset="0"/>
                <a:cs typeface="Times New Roman" panose="02020603050405020304" pitchFamily="18" charset="0"/>
              </a:rPr>
              <a:t>Teamwork also helps to easily detect errors working as a team gives us the ability to share ideas with the group</a:t>
            </a:r>
          </a:p>
          <a:p>
            <a:pPr algn="l"/>
            <a:endParaRPr lang="en-GB" sz="1100" dirty="0"/>
          </a:p>
        </p:txBody>
      </p:sp>
      <p:pic>
        <p:nvPicPr>
          <p:cNvPr id="12" name="Picture 4" descr="Essay on Importance of Teamwork | My Essay Point">
            <a:extLst>
              <a:ext uri="{FF2B5EF4-FFF2-40B4-BE49-F238E27FC236}">
                <a16:creationId xmlns:a16="http://schemas.microsoft.com/office/drawing/2014/main" id="{40765FAF-9FB2-488F-969D-36B8710BE6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35162" y="1418846"/>
            <a:ext cx="4294076" cy="421893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0907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C3E5-3A26-4030-851A-F5A758204C3A}"/>
              </a:ext>
            </a:extLst>
          </p:cNvPr>
          <p:cNvSpPr>
            <a:spLocks noGrp="1"/>
          </p:cNvSpPr>
          <p:nvPr>
            <p:ph type="title"/>
          </p:nvPr>
        </p:nvSpPr>
        <p:spPr>
          <a:xfrm>
            <a:off x="640080" y="325369"/>
            <a:ext cx="4368602" cy="1956841"/>
          </a:xfrm>
        </p:spPr>
        <p:txBody>
          <a:bodyPr anchor="b">
            <a:normAutofit/>
          </a:bodyPr>
          <a:lstStyle/>
          <a:p>
            <a:r>
              <a:rPr lang="en-US" sz="5400" dirty="0"/>
              <a:t>Advantage of Teamwork</a:t>
            </a:r>
            <a:endParaRPr lang="en-GB" sz="5400" dirty="0"/>
          </a:p>
        </p:txBody>
      </p:sp>
      <p:sp>
        <p:nvSpPr>
          <p:cNvPr id="3" name="Content Placeholder 2">
            <a:extLst>
              <a:ext uri="{FF2B5EF4-FFF2-40B4-BE49-F238E27FC236}">
                <a16:creationId xmlns:a16="http://schemas.microsoft.com/office/drawing/2014/main" id="{E88EBCBE-DB7E-40CE-BE95-4BDC57F7EF53}"/>
              </a:ext>
            </a:extLst>
          </p:cNvPr>
          <p:cNvSpPr>
            <a:spLocks noGrp="1"/>
          </p:cNvSpPr>
          <p:nvPr>
            <p:ph idx="1"/>
          </p:nvPr>
        </p:nvSpPr>
        <p:spPr>
          <a:xfrm>
            <a:off x="640080" y="2872899"/>
            <a:ext cx="4243589" cy="3320668"/>
          </a:xfrm>
        </p:spPr>
        <p:txBody>
          <a:bodyPr>
            <a:normAutofit/>
          </a:bodyPr>
          <a:lstStyle/>
          <a:p>
            <a:pPr marL="457200" indent="-342900">
              <a:defRPr/>
            </a:pPr>
            <a:r>
              <a:rPr lang="en-US" sz="2200" dirty="0"/>
              <a:t>improved problem-solving</a:t>
            </a:r>
          </a:p>
          <a:p>
            <a:pPr marL="457200" indent="-342900">
              <a:defRPr/>
            </a:pPr>
            <a:r>
              <a:rPr lang="en-US" sz="2200" dirty="0"/>
              <a:t>Increased possibilities for innovation</a:t>
            </a:r>
          </a:p>
          <a:p>
            <a:pPr marL="457200" indent="-342900">
              <a:defRPr/>
            </a:pPr>
            <a:r>
              <a:rPr lang="en-US" sz="2200" dirty="0"/>
              <a:t>Personal development is enhanced.</a:t>
            </a:r>
          </a:p>
          <a:p>
            <a:pPr marL="457200" indent="-342900">
              <a:defRPr/>
            </a:pPr>
            <a:r>
              <a:rPr lang="en-US" sz="2200" dirty="0"/>
              <a:t>Enhanced productivity</a:t>
            </a:r>
          </a:p>
          <a:p>
            <a:pPr marL="457200" indent="-342900">
              <a:defRPr/>
            </a:pPr>
            <a:r>
              <a:rPr lang="en-US" sz="2200" dirty="0"/>
              <a:t>Less chance of mistake</a:t>
            </a:r>
          </a:p>
        </p:txBody>
      </p:sp>
      <p:pic>
        <p:nvPicPr>
          <p:cNvPr id="4" name="Picture 2" descr="strong knot of a team">
            <a:extLst>
              <a:ext uri="{FF2B5EF4-FFF2-40B4-BE49-F238E27FC236}">
                <a16:creationId xmlns:a16="http://schemas.microsoft.com/office/drawing/2014/main" id="{D9394784-F6D3-4520-B7C3-62D701AB2D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945" r="3615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0511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FE359-2443-412E-A0CB-3EAC7B0B5386}"/>
              </a:ext>
            </a:extLst>
          </p:cNvPr>
          <p:cNvSpPr>
            <a:spLocks noGrp="1"/>
          </p:cNvSpPr>
          <p:nvPr>
            <p:ph type="title"/>
          </p:nvPr>
        </p:nvSpPr>
        <p:spPr>
          <a:xfrm>
            <a:off x="645064" y="855023"/>
            <a:ext cx="5114466" cy="871320"/>
          </a:xfrm>
        </p:spPr>
        <p:txBody>
          <a:bodyPr anchor="b">
            <a:noAutofit/>
          </a:bodyPr>
          <a:lstStyle/>
          <a:p>
            <a:pPr algn="ctr"/>
            <a:r>
              <a:rPr lang="en-GB" sz="3600" dirty="0">
                <a:latin typeface="Times New Roman" panose="02020603050405020304" pitchFamily="18" charset="0"/>
                <a:cs typeface="Times New Roman" panose="02020603050405020304" pitchFamily="18" charset="0"/>
              </a:rPr>
              <a:t>Disadvantage of Teamwork</a:t>
            </a:r>
          </a:p>
        </p:txBody>
      </p:sp>
      <p:sp>
        <p:nvSpPr>
          <p:cNvPr id="3" name="Content Placeholder 2">
            <a:extLst>
              <a:ext uri="{FF2B5EF4-FFF2-40B4-BE49-F238E27FC236}">
                <a16:creationId xmlns:a16="http://schemas.microsoft.com/office/drawing/2014/main" id="{533458EC-C8B5-4F4C-A69A-334EEAFE0A5C}"/>
              </a:ext>
            </a:extLst>
          </p:cNvPr>
          <p:cNvSpPr>
            <a:spLocks noGrp="1"/>
          </p:cNvSpPr>
          <p:nvPr>
            <p:ph idx="1"/>
          </p:nvPr>
        </p:nvSpPr>
        <p:spPr>
          <a:xfrm>
            <a:off x="645064" y="1829220"/>
            <a:ext cx="5114466" cy="3841763"/>
          </a:xfrm>
        </p:spPr>
        <p:txBody>
          <a:bodyPr anchor="ctr">
            <a:noAutofit/>
          </a:bodyPr>
          <a:lstStyle/>
          <a:p>
            <a:pPr>
              <a:buFont typeface="Arial" panose="020B0604020202020204" pitchFamily="34" charset="0"/>
              <a:buChar char="•"/>
            </a:pPr>
            <a:r>
              <a:rPr lang="en-GB" altLang="en-US" sz="2400" dirty="0">
                <a:latin typeface="Times New Roman" panose="02020603050405020304" pitchFamily="18" charset="0"/>
                <a:cs typeface="Times New Roman" panose="02020603050405020304" pitchFamily="18" charset="0"/>
              </a:rPr>
              <a:t>Some people have a tendency to dominate a discussion.</a:t>
            </a:r>
          </a:p>
          <a:p>
            <a:pPr>
              <a:buFont typeface="Arial" panose="020B0604020202020204" pitchFamily="34" charset="0"/>
              <a:buChar char="•"/>
            </a:pPr>
            <a:r>
              <a:rPr lang="en-GB" altLang="en-US" sz="2400" dirty="0">
                <a:latin typeface="Times New Roman" panose="02020603050405020304" pitchFamily="18" charset="0"/>
                <a:cs typeface="Times New Roman" panose="02020603050405020304" pitchFamily="18" charset="0"/>
              </a:rPr>
              <a:t>In some cases, teams may divide labour unequally.</a:t>
            </a:r>
          </a:p>
          <a:p>
            <a:pPr>
              <a:buFont typeface="Arial" panose="020B0604020202020204" pitchFamily="34" charset="0"/>
              <a:buChar char="•"/>
            </a:pPr>
            <a:r>
              <a:rPr lang="en-GB" altLang="en-US" sz="2400" dirty="0">
                <a:latin typeface="Times New Roman" panose="02020603050405020304" pitchFamily="18" charset="0"/>
                <a:cs typeface="Times New Roman" panose="02020603050405020304" pitchFamily="18" charset="0"/>
              </a:rPr>
              <a:t>Conflicts in schedules might arise when working in a group.</a:t>
            </a:r>
          </a:p>
          <a:p>
            <a:pPr>
              <a:buFont typeface="Arial" panose="020B0604020202020204" pitchFamily="34" charset="0"/>
              <a:buChar char="•"/>
            </a:pPr>
            <a:r>
              <a:rPr lang="en-GB" altLang="en-US" sz="2400" dirty="0">
                <a:latin typeface="Times New Roman" panose="02020603050405020304" pitchFamily="18" charset="0"/>
                <a:cs typeface="Times New Roman" panose="02020603050405020304" pitchFamily="18" charset="0"/>
              </a:rPr>
              <a:t>Some individuals may believe that their contributions are unwelcome.</a:t>
            </a:r>
          </a:p>
          <a:p>
            <a:pPr>
              <a:buFont typeface="Arial" panose="020B0604020202020204" pitchFamily="34" charset="0"/>
              <a:buChar char="•"/>
            </a:pPr>
            <a:r>
              <a:rPr lang="en-GB" altLang="en-US" sz="2400" dirty="0">
                <a:latin typeface="Times New Roman" panose="02020603050405020304" pitchFamily="18" charset="0"/>
                <a:cs typeface="Times New Roman" panose="02020603050405020304" pitchFamily="18" charset="0"/>
              </a:rPr>
              <a:t>It increases workplace rivalry.</a:t>
            </a:r>
            <a:endParaRPr lang="en-GB" sz="2400" dirty="0">
              <a:latin typeface="Times New Roman" panose="02020603050405020304" pitchFamily="18" charset="0"/>
              <a:cs typeface="Times New Roman" panose="02020603050405020304" pitchFamily="18" charset="0"/>
            </a:endParaRPr>
          </a:p>
        </p:txBody>
      </p:sp>
      <p:pic>
        <p:nvPicPr>
          <p:cNvPr id="4" name="Picture 2" descr="Advantages &amp; Disadvantages of Dynamics 365">
            <a:extLst>
              <a:ext uri="{FF2B5EF4-FFF2-40B4-BE49-F238E27FC236}">
                <a16:creationId xmlns:a16="http://schemas.microsoft.com/office/drawing/2014/main" id="{2F066910-1629-40AA-A603-6A78E72C44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102" r="19646"/>
          <a:stretch>
            <a:fillRect/>
          </a:stretch>
        </p:blipFill>
        <p:spPr bwMode="auto">
          <a:xfrm>
            <a:off x="5987738" y="752266"/>
            <a:ext cx="5628018" cy="512059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1868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C7B63-AAD6-42D8-BFB1-B9135A9D0ECA}"/>
              </a:ext>
            </a:extLst>
          </p:cNvPr>
          <p:cNvSpPr>
            <a:spLocks noGrp="1"/>
          </p:cNvSpPr>
          <p:nvPr>
            <p:ph type="ctrTitle"/>
          </p:nvPr>
        </p:nvSpPr>
        <p:spPr>
          <a:xfrm>
            <a:off x="654639" y="650147"/>
            <a:ext cx="8004452" cy="811555"/>
          </a:xfrm>
        </p:spPr>
        <p:txBody>
          <a:bodyPr anchor="b">
            <a:noAutofit/>
          </a:bodyPr>
          <a:lstStyle/>
          <a:p>
            <a:pPr algn="l"/>
            <a:r>
              <a:rPr lang="en-GB" sz="4800" cap="none" spc="0" dirty="0">
                <a:latin typeface="Times New Roman" panose="02020603050405020304" pitchFamily="18" charset="0"/>
                <a:cs typeface="Times New Roman" panose="02020603050405020304" pitchFamily="18" charset="0"/>
              </a:rPr>
              <a:t>Stages of Team Development</a:t>
            </a:r>
            <a:endParaRPr lang="en-GB" sz="4800" dirty="0"/>
          </a:p>
        </p:txBody>
      </p:sp>
      <p:sp>
        <p:nvSpPr>
          <p:cNvPr id="3" name="Subtitle 2">
            <a:extLst>
              <a:ext uri="{FF2B5EF4-FFF2-40B4-BE49-F238E27FC236}">
                <a16:creationId xmlns:a16="http://schemas.microsoft.com/office/drawing/2014/main" id="{864B49B6-9726-488E-800A-CE784F8885EC}"/>
              </a:ext>
            </a:extLst>
          </p:cNvPr>
          <p:cNvSpPr>
            <a:spLocks noGrp="1"/>
          </p:cNvSpPr>
          <p:nvPr>
            <p:ph type="subTitle" idx="1"/>
          </p:nvPr>
        </p:nvSpPr>
        <p:spPr>
          <a:xfrm>
            <a:off x="654639" y="1597167"/>
            <a:ext cx="6783444" cy="4255247"/>
          </a:xfrm>
        </p:spPr>
        <p:txBody>
          <a:bodyPr>
            <a:noAutofit/>
          </a:bodyPr>
          <a:lstStyle/>
          <a:p>
            <a:pPr marL="342900" indent="-342900" algn="l">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These stages are known as Forming, Storming, Norming, Performing, and Adjourning. According to Tuckman's model, as the team matures and abilities expand, linkages grow and the leadership style shifts to more collaborative or shared leadership.</a:t>
            </a:r>
          </a:p>
        </p:txBody>
      </p:sp>
      <p:pic>
        <p:nvPicPr>
          <p:cNvPr id="36" name="Graphic 6" descr="Teamwork">
            <a:extLst>
              <a:ext uri="{FF2B5EF4-FFF2-40B4-BE49-F238E27FC236}">
                <a16:creationId xmlns:a16="http://schemas.microsoft.com/office/drawing/2014/main" id="{52EECC4D-B800-7BCE-F1E2-E6C26FC5DF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09987" y="1305219"/>
            <a:ext cx="4255247" cy="4255247"/>
          </a:xfrm>
          <a:prstGeom prst="rect">
            <a:avLst/>
          </a:prstGeom>
        </p:spPr>
      </p:pic>
    </p:spTree>
    <p:extLst>
      <p:ext uri="{BB962C8B-B14F-4D97-AF65-F5344CB8AC3E}">
        <p14:creationId xmlns:p14="http://schemas.microsoft.com/office/powerpoint/2010/main" val="39346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C2EDD-4247-4B2C-B3D2-ED0416F17486}"/>
              </a:ext>
            </a:extLst>
          </p:cNvPr>
          <p:cNvSpPr>
            <a:spLocks noGrp="1"/>
          </p:cNvSpPr>
          <p:nvPr>
            <p:ph type="ctrTitle"/>
          </p:nvPr>
        </p:nvSpPr>
        <p:spPr>
          <a:xfrm>
            <a:off x="826009" y="856799"/>
            <a:ext cx="8340099" cy="713583"/>
          </a:xfrm>
        </p:spPr>
        <p:txBody>
          <a:bodyPr vert="horz" lIns="91440" tIns="45720" rIns="91440" bIns="45720" rtlCol="0" anchor="b">
            <a:noAutofit/>
          </a:bodyPr>
          <a:lstStyle/>
          <a:p>
            <a:pPr algn="l"/>
            <a:r>
              <a:rPr lang="en-US" sz="5000" kern="1200" dirty="0">
                <a:latin typeface="Times New Roman" panose="02020603050405020304" pitchFamily="18" charset="0"/>
                <a:cs typeface="Times New Roman" panose="02020603050405020304" pitchFamily="18" charset="0"/>
              </a:rPr>
              <a:t>5 Stages of Team Development</a:t>
            </a:r>
          </a:p>
        </p:txBody>
      </p:sp>
      <p:sp>
        <p:nvSpPr>
          <p:cNvPr id="3" name="Subtitle 2">
            <a:extLst>
              <a:ext uri="{FF2B5EF4-FFF2-40B4-BE49-F238E27FC236}">
                <a16:creationId xmlns:a16="http://schemas.microsoft.com/office/drawing/2014/main" id="{6B0CDCF6-ED81-4DD6-9121-AC995E1D3AF4}"/>
              </a:ext>
            </a:extLst>
          </p:cNvPr>
          <p:cNvSpPr>
            <a:spLocks noGrp="1"/>
          </p:cNvSpPr>
          <p:nvPr>
            <p:ph type="subTitle" idx="1"/>
          </p:nvPr>
        </p:nvSpPr>
        <p:spPr>
          <a:xfrm>
            <a:off x="826008" y="1805546"/>
            <a:ext cx="4203191" cy="3669968"/>
          </a:xfrm>
        </p:spPr>
        <p:txBody>
          <a:bodyPr vert="horz" lIns="91440" tIns="45720" rIns="91440" bIns="45720" rtlCol="0">
            <a:noAutofit/>
          </a:bodyPr>
          <a:lstStyle/>
          <a:p>
            <a:pPr indent="-228600" algn="l">
              <a:buFont typeface="Arial" panose="020B0604020202020204" pitchFamily="34" charset="0"/>
              <a:buChar char="•"/>
            </a:pPr>
            <a:r>
              <a:rPr lang="en-US" sz="4400" b="0" i="0" dirty="0">
                <a:effectLst/>
                <a:latin typeface="Times New Roman" panose="02020603050405020304" pitchFamily="18" charset="0"/>
                <a:cs typeface="Times New Roman" panose="02020603050405020304" pitchFamily="18" charset="0"/>
              </a:rPr>
              <a:t>Forming</a:t>
            </a:r>
          </a:p>
          <a:p>
            <a:pPr indent="-228600" algn="l">
              <a:buFont typeface="Arial" panose="020B0604020202020204" pitchFamily="34" charset="0"/>
              <a:buChar char="•"/>
            </a:pPr>
            <a:r>
              <a:rPr lang="en-US" sz="4400" b="0" i="0" dirty="0">
                <a:effectLst/>
                <a:latin typeface="Times New Roman" panose="02020603050405020304" pitchFamily="18" charset="0"/>
                <a:cs typeface="Times New Roman" panose="02020603050405020304" pitchFamily="18" charset="0"/>
              </a:rPr>
              <a:t>Storming</a:t>
            </a:r>
          </a:p>
          <a:p>
            <a:pPr indent="-228600" algn="l">
              <a:buFont typeface="Arial" panose="020B0604020202020204" pitchFamily="34" charset="0"/>
              <a:buChar char="•"/>
            </a:pPr>
            <a:r>
              <a:rPr lang="en-US" sz="4400" b="0" i="0" dirty="0">
                <a:effectLst/>
                <a:latin typeface="Times New Roman" panose="02020603050405020304" pitchFamily="18" charset="0"/>
                <a:cs typeface="Times New Roman" panose="02020603050405020304" pitchFamily="18" charset="0"/>
              </a:rPr>
              <a:t>Norming</a:t>
            </a:r>
          </a:p>
          <a:p>
            <a:pPr indent="-228600" algn="l">
              <a:buFont typeface="Arial" panose="020B0604020202020204" pitchFamily="34" charset="0"/>
              <a:buChar char="•"/>
            </a:pPr>
            <a:r>
              <a:rPr lang="en-US" sz="4400" b="0" i="0" dirty="0">
                <a:effectLst/>
                <a:latin typeface="Times New Roman" panose="02020603050405020304" pitchFamily="18" charset="0"/>
                <a:cs typeface="Times New Roman" panose="02020603050405020304" pitchFamily="18" charset="0"/>
              </a:rPr>
              <a:t>Performing</a:t>
            </a:r>
          </a:p>
          <a:p>
            <a:pPr indent="-228600" algn="l">
              <a:buFont typeface="Arial" panose="020B0604020202020204" pitchFamily="34" charset="0"/>
              <a:buChar char="•"/>
            </a:pPr>
            <a:r>
              <a:rPr lang="en-US" sz="4400" b="0" i="0" dirty="0">
                <a:effectLst/>
                <a:latin typeface="Times New Roman" panose="02020603050405020304" pitchFamily="18" charset="0"/>
                <a:cs typeface="Times New Roman" panose="02020603050405020304" pitchFamily="18" charset="0"/>
              </a:rPr>
              <a:t>Adjourning</a:t>
            </a:r>
          </a:p>
        </p:txBody>
      </p:sp>
      <p:pic>
        <p:nvPicPr>
          <p:cNvPr id="24" name="Graphic 6" descr="Group">
            <a:extLst>
              <a:ext uri="{FF2B5EF4-FFF2-40B4-BE49-F238E27FC236}">
                <a16:creationId xmlns:a16="http://schemas.microsoft.com/office/drawing/2014/main" id="{43F1E9B4-2A11-9BCD-ED34-C071319E94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7433" y="699898"/>
            <a:ext cx="5416849" cy="5416849"/>
          </a:xfrm>
          <a:prstGeom prst="rect">
            <a:avLst/>
          </a:prstGeom>
        </p:spPr>
      </p:pic>
    </p:spTree>
    <p:extLst>
      <p:ext uri="{BB962C8B-B14F-4D97-AF65-F5344CB8AC3E}">
        <p14:creationId xmlns:p14="http://schemas.microsoft.com/office/powerpoint/2010/main" val="1738397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Top 10 Teamwork Skills Required To Succeed In Any Company">
            <a:extLst>
              <a:ext uri="{FF2B5EF4-FFF2-40B4-BE49-F238E27FC236}">
                <a16:creationId xmlns:a16="http://schemas.microsoft.com/office/drawing/2014/main" id="{A7F11A2B-9067-0447-A47C-5CF3931B7E7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4243" r="9091" b="914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7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ABB9D-7133-824C-9228-CAE48633B5B9}"/>
              </a:ext>
            </a:extLst>
          </p:cNvPr>
          <p:cNvSpPr>
            <a:spLocks noGrp="1"/>
          </p:cNvSpPr>
          <p:nvPr>
            <p:ph type="title"/>
          </p:nvPr>
        </p:nvSpPr>
        <p:spPr>
          <a:xfrm>
            <a:off x="594804" y="640263"/>
            <a:ext cx="6619811" cy="1344975"/>
          </a:xfrm>
        </p:spPr>
        <p:txBody>
          <a:bodyPr vert="horz" lIns="91440" tIns="45720" rIns="91440" bIns="45720" rtlCol="0" anchor="ctr">
            <a:normAutofit/>
          </a:bodyPr>
          <a:lstStyle/>
          <a:p>
            <a:r>
              <a:rPr lang="en-US" sz="4400" b="1" dirty="0">
                <a:latin typeface="Times New Roman" panose="02020603050405020304" pitchFamily="18" charset="0"/>
                <a:cs typeface="Times New Roman" panose="02020603050405020304" pitchFamily="18" charset="0"/>
              </a:rPr>
              <a:t>Team Role </a:t>
            </a:r>
          </a:p>
        </p:txBody>
      </p:sp>
      <p:sp>
        <p:nvSpPr>
          <p:cNvPr id="4" name="Text Placeholder 3">
            <a:extLst>
              <a:ext uri="{FF2B5EF4-FFF2-40B4-BE49-F238E27FC236}">
                <a16:creationId xmlns:a16="http://schemas.microsoft.com/office/drawing/2014/main" id="{82D11B2C-DCB8-C949-88A7-42992CCEF28C}"/>
              </a:ext>
            </a:extLst>
          </p:cNvPr>
          <p:cNvSpPr>
            <a:spLocks noGrp="1"/>
          </p:cNvSpPr>
          <p:nvPr>
            <p:ph type="body" sz="half" idx="2"/>
          </p:nvPr>
        </p:nvSpPr>
        <p:spPr>
          <a:xfrm>
            <a:off x="594109" y="2121763"/>
            <a:ext cx="6620505" cy="3773010"/>
          </a:xfrm>
        </p:spPr>
        <p:txBody>
          <a:bodyPr vert="horz" lIns="91440" tIns="45720" rIns="91440" bIns="45720" rtlCol="0">
            <a:normAutofit/>
          </a:bodyPr>
          <a:lstStyle/>
          <a:p>
            <a:pPr indent="-2286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Team roles explain how team members interact with one another. The IT industry has a wide range of job titles that might be perplexing; it can be difficult to figure out what each one represents. Every project requires defining team roles and responsibilities. Not all of them are required at all times, in all projects, and for all occupations. Every team is unique and assigning the appropriate duties may make your life a lot easier.</a:t>
            </a:r>
          </a:p>
          <a:p>
            <a:pPr algn="r"/>
            <a:r>
              <a:rPr lang="en-US" sz="2400" dirty="0">
                <a:latin typeface="Times New Roman" panose="02020603050405020304" pitchFamily="18" charset="0"/>
                <a:cs typeface="Times New Roman" panose="02020603050405020304" pitchFamily="18" charset="0"/>
              </a:rPr>
              <a:t>(Prokop S., 2021)</a:t>
            </a:r>
          </a:p>
        </p:txBody>
      </p:sp>
    </p:spTree>
    <p:extLst>
      <p:ext uri="{BB962C8B-B14F-4D97-AF65-F5344CB8AC3E}">
        <p14:creationId xmlns:p14="http://schemas.microsoft.com/office/powerpoint/2010/main" val="1288223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7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727E8-30DC-AF40-B25F-E3D51FF7AD0F}"/>
              </a:ext>
            </a:extLst>
          </p:cNvPr>
          <p:cNvSpPr>
            <a:spLocks noGrp="1"/>
          </p:cNvSpPr>
          <p:nvPr>
            <p:ph type="title"/>
          </p:nvPr>
        </p:nvSpPr>
        <p:spPr>
          <a:xfrm>
            <a:off x="5463355" y="205030"/>
            <a:ext cx="6506972" cy="1434673"/>
          </a:xfrm>
        </p:spPr>
        <p:txBody>
          <a:bodyPr vert="horz" lIns="91440" tIns="45720" rIns="91440" bIns="45720" rtlCol="0" anchor="b">
            <a:normAutofit fontScale="90000"/>
          </a:bodyPr>
          <a:lstStyle/>
          <a:p>
            <a:r>
              <a:rPr lang="en-US" sz="4400" b="1" kern="1200" dirty="0">
                <a:solidFill>
                  <a:schemeClr val="tx1"/>
                </a:solidFill>
                <a:latin typeface="Times New Roman" panose="02020603050405020304" pitchFamily="18" charset="0"/>
                <a:cs typeface="Times New Roman" panose="02020603050405020304" pitchFamily="18" charset="0"/>
              </a:rPr>
              <a:t>Stages of Team Development</a:t>
            </a:r>
            <a:br>
              <a:rPr lang="en-US" sz="3700" b="1"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pic>
        <p:nvPicPr>
          <p:cNvPr id="3074" name="Picture 2" descr="The Importance of Teamwork for Agility at Work">
            <a:extLst>
              <a:ext uri="{FF2B5EF4-FFF2-40B4-BE49-F238E27FC236}">
                <a16:creationId xmlns:a16="http://schemas.microsoft.com/office/drawing/2014/main" id="{0908A53E-3EF0-C44A-B3D8-A44B5A2F3161}"/>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7736" r="7736"/>
          <a:stretch/>
        </p:blipFill>
        <p:spPr bwMode="auto">
          <a:xfrm>
            <a:off x="1068130" y="1682689"/>
            <a:ext cx="3876165" cy="3060926"/>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99DB63E9-011E-2C42-AB7E-DEEC5F07D186}"/>
              </a:ext>
            </a:extLst>
          </p:cNvPr>
          <p:cNvSpPr>
            <a:spLocks noGrp="1"/>
          </p:cNvSpPr>
          <p:nvPr>
            <p:ph type="body" sz="half" idx="2"/>
          </p:nvPr>
        </p:nvSpPr>
        <p:spPr>
          <a:xfrm>
            <a:off x="5463355" y="1682689"/>
            <a:ext cx="6506972" cy="3197464"/>
          </a:xfrm>
        </p:spPr>
        <p:txBody>
          <a:bodyPr vert="horz" lIns="91440" tIns="45720" rIns="91440" bIns="45720" rtlCol="0" anchor="t">
            <a:noAutofit/>
          </a:bodyPr>
          <a:lstStyle/>
          <a:p>
            <a:pPr indent="-2286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Teams, like people, go through phases of growth as well as peaks and valleys.</a:t>
            </a:r>
          </a:p>
          <a:p>
            <a:pPr indent="-2286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Team development is a multi-step process, just like personal growth.</a:t>
            </a:r>
          </a:p>
          <a:p>
            <a:pPr indent="-2286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Understanding your team's developmental stages may be useful to you as a manager.</a:t>
            </a:r>
          </a:p>
          <a:p>
            <a:pPr indent="-2286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Each level has its own set of sensations and </a:t>
            </a:r>
            <a:r>
              <a:rPr lang="en-US" sz="2800" dirty="0" err="1">
                <a:latin typeface="Times New Roman" panose="02020603050405020304" pitchFamily="18" charset="0"/>
                <a:cs typeface="Times New Roman" panose="02020603050405020304" pitchFamily="18" charset="0"/>
              </a:rPr>
              <a:t>behaviours</a:t>
            </a:r>
            <a:r>
              <a:rPr lang="en-US" sz="2800" dirty="0">
                <a:latin typeface="Times New Roman" panose="02020603050405020304" pitchFamily="18" charset="0"/>
                <a:cs typeface="Times New Roman" panose="02020603050405020304" pitchFamily="18" charset="0"/>
              </a:rPr>
              <a:t> that may be </a:t>
            </a:r>
            <a:r>
              <a:rPr lang="en-US" sz="2800" dirty="0" err="1">
                <a:latin typeface="Times New Roman" panose="02020603050405020304" pitchFamily="18" charset="0"/>
                <a:cs typeface="Times New Roman" panose="02020603050405020304" pitchFamily="18" charset="0"/>
              </a:rPr>
              <a:t>utilised</a:t>
            </a:r>
            <a:r>
              <a:rPr lang="en-US" sz="2800" dirty="0">
                <a:latin typeface="Times New Roman" panose="02020603050405020304" pitchFamily="18" charset="0"/>
                <a:cs typeface="Times New Roman" panose="02020603050405020304" pitchFamily="18" charset="0"/>
              </a:rPr>
              <a:t> to track the players' progress.</a:t>
            </a:r>
          </a:p>
          <a:p>
            <a:pPr algn="r"/>
            <a:r>
              <a:rPr lang="en-US" sz="2800" i="1" dirty="0">
                <a:latin typeface="Times New Roman" panose="02020603050405020304" pitchFamily="18" charset="0"/>
                <a:cs typeface="Times New Roman" panose="02020603050405020304" pitchFamily="18" charset="0"/>
              </a:rPr>
              <a:t>(Bruce T., 1965)</a:t>
            </a:r>
            <a:endParaRPr lang="en-US" sz="2800" dirty="0">
              <a:latin typeface="Times New Roman" panose="02020603050405020304" pitchFamily="18" charset="0"/>
              <a:cs typeface="Times New Roman" panose="02020603050405020304" pitchFamily="18" charset="0"/>
            </a:endParaRPr>
          </a:p>
        </p:txBody>
      </p:sp>
      <p:sp>
        <p:nvSpPr>
          <p:cNvPr id="3081" name="Rectangle 7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5069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A3E9-3026-BB41-88A4-193681417ADF}"/>
              </a:ext>
            </a:extLst>
          </p:cNvPr>
          <p:cNvSpPr>
            <a:spLocks noGrp="1"/>
          </p:cNvSpPr>
          <p:nvPr>
            <p:ph type="title"/>
          </p:nvPr>
        </p:nvSpPr>
        <p:spPr>
          <a:xfrm>
            <a:off x="195469" y="159027"/>
            <a:ext cx="4571999" cy="622656"/>
          </a:xfrm>
        </p:spPr>
        <p:txBody>
          <a:bodyPr vert="horz" lIns="91440" tIns="45720" rIns="91440" bIns="45720" rtlCol="0" anchor="b">
            <a:noAutofit/>
          </a:bodyPr>
          <a:lstStyle/>
          <a:p>
            <a:r>
              <a:rPr lang="en-US" sz="4400" dirty="0">
                <a:latin typeface="Times New Roman" panose="02020603050405020304" pitchFamily="18" charset="0"/>
                <a:cs typeface="Times New Roman" panose="02020603050405020304" pitchFamily="18" charset="0"/>
              </a:rPr>
              <a:t>Team Role</a:t>
            </a:r>
          </a:p>
        </p:txBody>
      </p:sp>
      <p:pic>
        <p:nvPicPr>
          <p:cNvPr id="2050" name="Picture 2" descr="Top 10 Teamwork Skills Required To Succeed In Any Company">
            <a:extLst>
              <a:ext uri="{FF2B5EF4-FFF2-40B4-BE49-F238E27FC236}">
                <a16:creationId xmlns:a16="http://schemas.microsoft.com/office/drawing/2014/main" id="{A1B7936F-213A-D345-8660-26EA12B3765B}"/>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21660" r="13217" b="-2"/>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6749BE0C-7124-E642-87AC-1F93A5B7316C}"/>
              </a:ext>
            </a:extLst>
          </p:cNvPr>
          <p:cNvSpPr>
            <a:spLocks noGrp="1"/>
          </p:cNvSpPr>
          <p:nvPr>
            <p:ph type="body" sz="half" idx="2"/>
          </p:nvPr>
        </p:nvSpPr>
        <p:spPr>
          <a:xfrm>
            <a:off x="195469" y="872917"/>
            <a:ext cx="5569227" cy="5611010"/>
          </a:xfrm>
        </p:spPr>
        <p:txBody>
          <a:bodyPr vert="horz" lIns="91440" tIns="45720" rIns="91440" bIns="45720" rtlCol="0">
            <a:no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effectiveness of a team is determined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People's responsibilities in the team</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"natural group" is given the opportunity to evolve.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initial set of jobs specified theoretically at the project team level</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moderator's role</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Liaison / spokesperson</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Manager/Organizer</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leader / person in charge of group cohesiveness</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Theorist/technical leader</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Entrepreneurial and planning skills</a:t>
            </a:r>
          </a:p>
        </p:txBody>
      </p:sp>
    </p:spTree>
    <p:extLst>
      <p:ext uri="{BB962C8B-B14F-4D97-AF65-F5344CB8AC3E}">
        <p14:creationId xmlns:p14="http://schemas.microsoft.com/office/powerpoint/2010/main" val="2524766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99230-C095-4B41-8A59-D1262DC781FF}"/>
              </a:ext>
            </a:extLst>
          </p:cNvPr>
          <p:cNvSpPr>
            <a:spLocks noGrp="1"/>
          </p:cNvSpPr>
          <p:nvPr>
            <p:ph type="title"/>
          </p:nvPr>
        </p:nvSpPr>
        <p:spPr>
          <a:xfrm>
            <a:off x="340242" y="564211"/>
            <a:ext cx="5755757" cy="1165002"/>
          </a:xfrm>
        </p:spPr>
        <p:txBody>
          <a:bodyPr vert="horz" lIns="91440" tIns="45720" rIns="91440" bIns="45720" rtlCol="0" anchor="b">
            <a:noAutofit/>
          </a:bodyPr>
          <a:lstStyle/>
          <a:p>
            <a:r>
              <a:rPr lang="en-GB" sz="4400" dirty="0">
                <a:latin typeface="Times New Roman" panose="02020603050405020304" pitchFamily="18" charset="0"/>
                <a:cs typeface="Times New Roman" panose="02020603050405020304" pitchFamily="18" charset="0"/>
              </a:rPr>
              <a:t>What do we need to put up a winning team?</a:t>
            </a:r>
            <a:endParaRPr lang="en-US" sz="4400" dirty="0">
              <a:latin typeface="Times New Roman" panose="02020603050405020304" pitchFamily="18" charset="0"/>
              <a:cs typeface="Times New Roman" panose="02020603050405020304" pitchFamily="18" charset="0"/>
            </a:endParaRPr>
          </a:p>
        </p:txBody>
      </p:sp>
      <p:pic>
        <p:nvPicPr>
          <p:cNvPr id="1026" name="Picture 2" descr="It Takes a Team to Build a Safe Workplace – Here's How to Do It - Totalika">
            <a:extLst>
              <a:ext uri="{FF2B5EF4-FFF2-40B4-BE49-F238E27FC236}">
                <a16:creationId xmlns:a16="http://schemas.microsoft.com/office/drawing/2014/main" id="{C8E3D3C8-79CB-1C46-94A4-9995C54E191C}"/>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22561" r="22561" b="-1"/>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E579EDFA-BC72-984A-8865-37E11B7D1B5F}"/>
              </a:ext>
            </a:extLst>
          </p:cNvPr>
          <p:cNvSpPr>
            <a:spLocks noGrp="1"/>
          </p:cNvSpPr>
          <p:nvPr>
            <p:ph type="body" sz="half" idx="2"/>
          </p:nvPr>
        </p:nvSpPr>
        <p:spPr>
          <a:xfrm>
            <a:off x="446567" y="1875311"/>
            <a:ext cx="4963631" cy="3956991"/>
          </a:xfrm>
        </p:spPr>
        <p:txBody>
          <a:bodyPr vert="horz" lIns="91440" tIns="45720" rIns="91440" bIns="45720" rtlCol="0">
            <a:normAutofit fontScale="92500"/>
          </a:bodyPr>
          <a:lstStyle/>
          <a:p>
            <a:pPr indent="-228600" fontAlgn="auto">
              <a:buFont typeface="Arial" panose="020B0604020202020204" pitchFamily="34" charset="0"/>
              <a:buChar char="•"/>
            </a:pPr>
            <a:endParaRPr lang="en-US" sz="1800" dirty="0"/>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Mission</a:t>
            </a:r>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Goals</a:t>
            </a:r>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Roles and responsibilities</a:t>
            </a:r>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Ground rules</a:t>
            </a:r>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Decision-making</a:t>
            </a:r>
          </a:p>
          <a:p>
            <a:pPr marL="514350" indent="-514350" fontAlgn="auto">
              <a:buFont typeface="+mj-lt"/>
              <a:buAutoNum type="arabicPeriod"/>
            </a:pPr>
            <a:r>
              <a:rPr lang="en-US" sz="3400" dirty="0">
                <a:latin typeface="Times New Roman" panose="02020603050405020304" pitchFamily="18" charset="0"/>
                <a:cs typeface="Times New Roman" panose="02020603050405020304" pitchFamily="18" charset="0"/>
              </a:rPr>
              <a:t>Effective Group Process</a:t>
            </a:r>
          </a:p>
        </p:txBody>
      </p:sp>
    </p:spTree>
    <p:extLst>
      <p:ext uri="{BB962C8B-B14F-4D97-AF65-F5344CB8AC3E}">
        <p14:creationId xmlns:p14="http://schemas.microsoft.com/office/powerpoint/2010/main" val="1486464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EC2DD-3D7B-8C48-B4F2-EC69F688136B}"/>
              </a:ext>
            </a:extLst>
          </p:cNvPr>
          <p:cNvSpPr>
            <a:spLocks noGrp="1"/>
          </p:cNvSpPr>
          <p:nvPr>
            <p:ph type="ctrTitle"/>
          </p:nvPr>
        </p:nvSpPr>
        <p:spPr>
          <a:xfrm>
            <a:off x="1255060" y="5279511"/>
            <a:ext cx="9681882" cy="739880"/>
          </a:xfrm>
        </p:spPr>
        <p:txBody>
          <a:bodyPr anchor="b">
            <a:normAutofit/>
          </a:bodyPr>
          <a:lstStyle/>
          <a:p>
            <a:r>
              <a:rPr lang="en-KW" sz="3600">
                <a:solidFill>
                  <a:schemeClr val="tx1">
                    <a:lumMod val="85000"/>
                    <a:lumOff val="15000"/>
                  </a:schemeClr>
                </a:solidFill>
              </a:rPr>
              <a:t>Leadership</a:t>
            </a:r>
          </a:p>
        </p:txBody>
      </p:sp>
      <p:pic>
        <p:nvPicPr>
          <p:cNvPr id="22" name="Video 21">
            <a:extLst>
              <a:ext uri="{FF2B5EF4-FFF2-40B4-BE49-F238E27FC236}">
                <a16:creationId xmlns:a16="http://schemas.microsoft.com/office/drawing/2014/main" id="{996AF945-B0E8-874D-B4CE-797A6ED279C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330200" y="590359"/>
            <a:ext cx="7531598" cy="4224493"/>
          </a:xfrm>
          <a:prstGeom prst="rect">
            <a:avLst/>
          </a:prstGeom>
        </p:spPr>
      </p:pic>
    </p:spTree>
    <p:extLst>
      <p:ext uri="{BB962C8B-B14F-4D97-AF65-F5344CB8AC3E}">
        <p14:creationId xmlns:p14="http://schemas.microsoft.com/office/powerpoint/2010/main" val="323694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2"/>
                                        </p:tgtEl>
                                      </p:cBhvr>
                                    </p:cmd>
                                  </p:childTnLst>
                                </p:cTn>
                              </p:par>
                            </p:childTnLst>
                          </p:cTn>
                        </p:par>
                      </p:childTnLst>
                    </p:cTn>
                  </p:par>
                </p:childTnLst>
              </p:cTn>
              <p:nextCondLst>
                <p:cond evt="onClick" delay="0">
                  <p:tgtEl>
                    <p:spTgt spid="22"/>
                  </p:tgtEl>
                </p:cond>
              </p:nextCondLst>
            </p:seq>
            <p:video>
              <p:cMediaNode mute="1">
                <p:cTn id="12" repeatCount="indefinite" fill="hold" display="0">
                  <p:stCondLst>
                    <p:cond delay="indefinite"/>
                  </p:stCondLst>
                </p:cTn>
                <p:tgtEl>
                  <p:spTgt spid="2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E08FF-92DE-DB48-825B-32ED7ACDAC2F}"/>
              </a:ext>
            </a:extLst>
          </p:cNvPr>
          <p:cNvSpPr>
            <a:spLocks noGrp="1"/>
          </p:cNvSpPr>
          <p:nvPr>
            <p:ph type="title"/>
          </p:nvPr>
        </p:nvSpPr>
        <p:spPr>
          <a:xfrm>
            <a:off x="6230679" y="311962"/>
            <a:ext cx="4840010" cy="1807305"/>
          </a:xfrm>
        </p:spPr>
        <p:txBody>
          <a:bodyPr vert="horz" lIns="91440" tIns="45720" rIns="91440" bIns="45720" rtlCol="0" anchor="ctr">
            <a:normAutofit fontScale="90000"/>
          </a:bodyPr>
          <a:lstStyle/>
          <a:p>
            <a:r>
              <a:rPr lang="en-US" dirty="0">
                <a:latin typeface="Times New Roman" panose="02020603050405020304" pitchFamily="18" charset="0"/>
                <a:cs typeface="Times New Roman" panose="02020603050405020304" pitchFamily="18" charset="0"/>
              </a:rPr>
              <a:t>What it is leadership?</a:t>
            </a:r>
            <a:br>
              <a:rPr lang="en-US" sz="4100" dirty="0"/>
            </a:br>
            <a:endParaRPr lang="en-US" sz="4100" dirty="0"/>
          </a:p>
        </p:txBody>
      </p:sp>
      <p:pic>
        <p:nvPicPr>
          <p:cNvPr id="5" name="Picture 4" descr="Question marks in a line and one question mark is lit">
            <a:extLst>
              <a:ext uri="{FF2B5EF4-FFF2-40B4-BE49-F238E27FC236}">
                <a16:creationId xmlns:a16="http://schemas.microsoft.com/office/drawing/2014/main" id="{5F312E61-F966-EBCF-CB7D-2456CC48BFA7}"/>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Rectangle 3">
            <a:extLst>
              <a:ext uri="{FF2B5EF4-FFF2-40B4-BE49-F238E27FC236}">
                <a16:creationId xmlns:a16="http://schemas.microsoft.com/office/drawing/2014/main" id="{093041D1-8B6C-FA48-93A0-A75950320944}"/>
              </a:ext>
            </a:extLst>
          </p:cNvPr>
          <p:cNvSpPr/>
          <p:nvPr/>
        </p:nvSpPr>
        <p:spPr>
          <a:xfrm>
            <a:off x="6230679" y="1631548"/>
            <a:ext cx="5784112" cy="5054260"/>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Leadership is defined as a person's or a group's capacity to influence, motivate, and guide others in a business.</a:t>
            </a:r>
          </a:p>
          <a:p>
            <a:pPr indent="-228600" defTabSz="914400">
              <a:lnSpc>
                <a:spcPct val="90000"/>
              </a:lnSpc>
              <a:spcAft>
                <a:spcPts val="600"/>
              </a:spcAft>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It entails the capacity to inspire change, creativity, making sound, creating a clear vision, and convincing others to follow that leader.</a:t>
            </a:r>
            <a:endParaRPr lang="en-US" sz="3200" dirty="0">
              <a:latin typeface="Times New Roman" panose="02020603050405020304" pitchFamily="18" charset="0"/>
              <a:cs typeface="Times New Roman" panose="02020603050405020304" pitchFamily="18" charset="0"/>
            </a:endParaRPr>
          </a:p>
          <a:p>
            <a:pPr defTabSz="914400">
              <a:lnSpc>
                <a:spcPct val="90000"/>
              </a:lnSpc>
              <a:spcAft>
                <a:spcPts val="600"/>
              </a:spcAft>
            </a:pPr>
            <a:r>
              <a:rPr lang="en-US" sz="3200" dirty="0">
                <a:latin typeface="Times New Roman" panose="02020603050405020304" pitchFamily="18" charset="0"/>
                <a:cs typeface="Times New Roman" panose="02020603050405020304" pitchFamily="18" charset="0"/>
              </a:rPr>
              <a:t>(Bass 1985)</a:t>
            </a:r>
          </a:p>
        </p:txBody>
      </p:sp>
    </p:spTree>
    <p:extLst>
      <p:ext uri="{BB962C8B-B14F-4D97-AF65-F5344CB8AC3E}">
        <p14:creationId xmlns:p14="http://schemas.microsoft.com/office/powerpoint/2010/main" val="2225990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DB6195B-9DB3-4561-B88D-2FC8AA54926A}"/>
              </a:ext>
            </a:extLst>
          </p:cNvPr>
          <p:cNvSpPr>
            <a:spLocks noGrp="1"/>
          </p:cNvSpPr>
          <p:nvPr>
            <p:ph type="body" idx="1"/>
          </p:nvPr>
        </p:nvSpPr>
        <p:spPr>
          <a:xfrm>
            <a:off x="839787" y="171340"/>
            <a:ext cx="5157787" cy="823912"/>
          </a:xfrm>
        </p:spPr>
        <p:txBody>
          <a:bodyPr>
            <a:noAutofit/>
          </a:bodyPr>
          <a:lstStyle/>
          <a:p>
            <a:r>
              <a:rPr lang="en-KW" sz="5400" b="0" dirty="0">
                <a:latin typeface="Times New Roman" panose="02020603050405020304" pitchFamily="18" charset="0"/>
                <a:cs typeface="Times New Roman" panose="02020603050405020304" pitchFamily="18" charset="0"/>
              </a:rPr>
              <a:t>Leadership roles:</a:t>
            </a:r>
            <a:endParaRPr lang="en-GB" sz="5400" b="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A58F6AC3-1672-4B41-B932-D2C24CBC6FA6}"/>
              </a:ext>
            </a:extLst>
          </p:cNvPr>
          <p:cNvSpPr>
            <a:spLocks noGrp="1"/>
          </p:cNvSpPr>
          <p:nvPr>
            <p:ph sz="half" idx="2"/>
          </p:nvPr>
        </p:nvSpPr>
        <p:spPr>
          <a:xfrm>
            <a:off x="839786" y="1586706"/>
            <a:ext cx="5157787" cy="3684588"/>
          </a:xfrm>
        </p:spPr>
        <p:txBody>
          <a:bodyPr>
            <a:normAutofit fontScale="92500" lnSpcReduction="20000"/>
          </a:bodyPr>
          <a:lstStyle/>
          <a:p>
            <a:r>
              <a:rPr lang="en-US" sz="3000" dirty="0">
                <a:latin typeface="Times New Roman" panose="02020603050405020304" pitchFamily="18" charset="0"/>
                <a:cs typeface="Times New Roman" panose="02020603050405020304" pitchFamily="18" charset="0"/>
              </a:rPr>
              <a:t>A leadership role is where a person it has the duty to manage a specific situation, a team or an entire company ethically and effectively. Leaders have a range of skills and are able to guide the team in an effective strategy. They are having the duty to create and keep worker morale, supporting workers reach their full potential while inspiring people. (Fisk 2002)</a:t>
            </a:r>
            <a:endParaRPr lang="en-KW" sz="3000" dirty="0">
              <a:latin typeface="Times New Roman" panose="02020603050405020304" pitchFamily="18" charset="0"/>
              <a:cs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EAA7EC85-8739-49AA-B147-3C77C2CC882C}"/>
              </a:ext>
            </a:extLst>
          </p:cNvPr>
          <p:cNvSpPr>
            <a:spLocks noGrp="1"/>
          </p:cNvSpPr>
          <p:nvPr>
            <p:ph type="body" sz="quarter" idx="3"/>
          </p:nvPr>
        </p:nvSpPr>
        <p:spPr>
          <a:xfrm>
            <a:off x="6096000" y="171340"/>
            <a:ext cx="5183188" cy="823912"/>
          </a:xfrm>
        </p:spPr>
        <p:txBody>
          <a:bodyPr>
            <a:noAutofit/>
          </a:bodyPr>
          <a:lstStyle/>
          <a:p>
            <a:r>
              <a:rPr lang="en-KW" sz="5400" b="0" dirty="0">
                <a:latin typeface="Times New Roman" panose="02020603050405020304" pitchFamily="18" charset="0"/>
                <a:cs typeface="Times New Roman" panose="02020603050405020304" pitchFamily="18" charset="0"/>
              </a:rPr>
              <a:t>Leadership style:</a:t>
            </a:r>
            <a:endParaRPr lang="en-GB" sz="5400" b="0"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F2F15528-15B2-4CA5-87DB-112798349645}"/>
              </a:ext>
            </a:extLst>
          </p:cNvPr>
          <p:cNvSpPr>
            <a:spLocks noGrp="1"/>
          </p:cNvSpPr>
          <p:nvPr>
            <p:ph sz="quarter" idx="4"/>
          </p:nvPr>
        </p:nvSpPr>
        <p:spPr>
          <a:xfrm>
            <a:off x="6096000" y="1586706"/>
            <a:ext cx="5183188" cy="3684588"/>
          </a:xfrm>
        </p:spPr>
        <p:txBody>
          <a:bodyPr>
            <a:normAutofit fontScale="92500" lnSpcReduction="20000"/>
          </a:bodyPr>
          <a:lstStyle/>
          <a:p>
            <a:r>
              <a:rPr lang="en-KW" sz="3000" dirty="0">
                <a:latin typeface="Times New Roman" panose="02020603050405020304" pitchFamily="18" charset="0"/>
                <a:cs typeface="Times New Roman" panose="02020603050405020304" pitchFamily="18" charset="0"/>
              </a:rPr>
              <a:t>A leadership style it is presenting a leader's characteristic attitudine when directing, guiding, organizing and motivating groups of individuals. Great leaders can leads to the change, inspiration and innovation. They can also make others to perform, build and innovate</a:t>
            </a:r>
            <a:r>
              <a:rPr lang="en-GB" sz="3000" dirty="0">
                <a:latin typeface="Times New Roman" panose="02020603050405020304" pitchFamily="18" charset="0"/>
                <a:cs typeface="Times New Roman" panose="02020603050405020304" pitchFamily="18" charset="0"/>
              </a:rPr>
              <a:t>.</a:t>
            </a:r>
            <a:endParaRPr lang="en-KW" sz="3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6213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903D2-B626-D448-8786-B73B79187AE7}"/>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LEADERSHIP ROLES:</a:t>
            </a:r>
          </a:p>
        </p:txBody>
      </p:sp>
      <p:pic>
        <p:nvPicPr>
          <p:cNvPr id="5122" name="Picture 2" descr="Leadership Roles PowerPoint Template | SketchBubble">
            <a:extLst>
              <a:ext uri="{FF2B5EF4-FFF2-40B4-BE49-F238E27FC236}">
                <a16:creationId xmlns:a16="http://schemas.microsoft.com/office/drawing/2014/main" id="{8E10A76F-4ADE-224C-94EC-0C4DA83817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235" b="-4"/>
          <a:stretch/>
        </p:blipFill>
        <p:spPr bwMode="auto">
          <a:xfrm>
            <a:off x="5922492" y="978958"/>
            <a:ext cx="5536001" cy="4841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398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2C85E8-21A9-498E-B34A-B0F947DE715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Managing Conflict</a:t>
            </a:r>
          </a:p>
        </p:txBody>
      </p:sp>
      <p:sp>
        <p:nvSpPr>
          <p:cNvPr id="26" name="Rectangle 2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6995289-9F16-47B1-8515-702E51D22B8E}"/>
              </a:ext>
            </a:extLst>
          </p:cNvPr>
          <p:cNvSpPr>
            <a:spLocks noGrp="1"/>
          </p:cNvSpPr>
          <p:nvPr>
            <p:ph sz="half" idx="2"/>
          </p:nvPr>
        </p:nvSpPr>
        <p:spPr>
          <a:xfrm>
            <a:off x="496920" y="2599509"/>
            <a:ext cx="5599080" cy="3639450"/>
          </a:xfrm>
        </p:spPr>
        <p:txBody>
          <a:bodyPr vert="horz" lIns="91440" tIns="45720" rIns="91440" bIns="45720" rtlCol="0" anchor="ctr">
            <a:noAutofit/>
          </a:bodyPr>
          <a:lstStyle/>
          <a:p>
            <a:r>
              <a:rPr lang="en-US" sz="2400" i="0" dirty="0">
                <a:effectLst/>
                <a:latin typeface="Times New Roman" panose="02020603050405020304" pitchFamily="18" charset="0"/>
                <a:cs typeface="Times New Roman" panose="02020603050405020304" pitchFamily="18" charset="0"/>
              </a:rPr>
              <a:t>Conflict management is a strategy for reducing negative aspects of conflict while emphasizing good aspects of conflict. The goal of conflict resolution is to improve learning and group outcomes such as organizational effectiveness or performance. When handled correctly, conflict may boost collective outcomes.</a:t>
            </a:r>
            <a:endParaRPr lang="en-US" sz="2400" dirty="0">
              <a:latin typeface="Times New Roman" panose="02020603050405020304" pitchFamily="18" charset="0"/>
              <a:cs typeface="Times New Roman" panose="02020603050405020304" pitchFamily="18" charset="0"/>
            </a:endParaRPr>
          </a:p>
        </p:txBody>
      </p:sp>
      <p:pic>
        <p:nvPicPr>
          <p:cNvPr id="14" name="Content Placeholder 13" descr="A picture containing diagram&#10;&#10;Description automatically generated">
            <a:extLst>
              <a:ext uri="{FF2B5EF4-FFF2-40B4-BE49-F238E27FC236}">
                <a16:creationId xmlns:a16="http://schemas.microsoft.com/office/drawing/2014/main" id="{B7CD734C-D611-4AAF-99C1-58369F2DBCB9}"/>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tretch/>
        </p:blipFill>
        <p:spPr>
          <a:xfrm>
            <a:off x="5911532" y="3202814"/>
            <a:ext cx="5150277" cy="2277125"/>
          </a:xfrm>
          <a:prstGeom prst="rect">
            <a:avLst/>
          </a:prstGeom>
        </p:spPr>
      </p:pic>
      <p:sp>
        <p:nvSpPr>
          <p:cNvPr id="29" name="Rectangle 2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6404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4223B-0609-4FEB-AF71-605E0DDAA1A6}"/>
              </a:ext>
            </a:extLst>
          </p:cNvPr>
          <p:cNvSpPr>
            <a:spLocks noGrp="1"/>
          </p:cNvSpPr>
          <p:nvPr>
            <p:ph type="title"/>
          </p:nvPr>
        </p:nvSpPr>
        <p:spPr>
          <a:xfrm>
            <a:off x="838200" y="278039"/>
            <a:ext cx="9440332" cy="1325563"/>
          </a:xfrm>
        </p:spPr>
        <p:txBody>
          <a:bodyPr vert="horz" lIns="91440" tIns="45720" rIns="91440" bIns="45720" rtlCol="0" anchor="ctr">
            <a:normAutofit/>
          </a:bodyPr>
          <a:lstStyle/>
          <a:p>
            <a:r>
              <a:rPr lang="en-US" sz="5400" kern="1200" dirty="0">
                <a:solidFill>
                  <a:schemeClr val="tx1"/>
                </a:solidFill>
                <a:latin typeface="Times New Roman" panose="02020603050405020304" pitchFamily="18" charset="0"/>
                <a:cs typeface="Times New Roman" panose="02020603050405020304" pitchFamily="18" charset="0"/>
              </a:rPr>
              <a:t>Two Approaches</a:t>
            </a:r>
          </a:p>
        </p:txBody>
      </p:sp>
      <p:graphicFrame>
        <p:nvGraphicFramePr>
          <p:cNvPr id="47" name="Content Placeholder 2">
            <a:extLst>
              <a:ext uri="{FF2B5EF4-FFF2-40B4-BE49-F238E27FC236}">
                <a16:creationId xmlns:a16="http://schemas.microsoft.com/office/drawing/2014/main" id="{7B85616A-6089-B379-EA29-F7750C6D3B86}"/>
              </a:ext>
            </a:extLst>
          </p:cNvPr>
          <p:cNvGraphicFramePr>
            <a:graphicFrameLocks noGrp="1"/>
          </p:cNvGraphicFramePr>
          <p:nvPr>
            <p:ph sz="half" idx="1"/>
            <p:extLst>
              <p:ext uri="{D42A27DB-BD31-4B8C-83A1-F6EECF244321}">
                <p14:modId xmlns:p14="http://schemas.microsoft.com/office/powerpoint/2010/main" val="758563053"/>
              </p:ext>
            </p:extLst>
          </p:nvPr>
        </p:nvGraphicFramePr>
        <p:xfrm>
          <a:off x="439387" y="1436914"/>
          <a:ext cx="11329059" cy="5143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9445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CAF3AB-3860-48D0-9B30-742B8424C86A}"/>
              </a:ext>
            </a:extLst>
          </p:cNvPr>
          <p:cNvSpPr txBox="1"/>
          <p:nvPr/>
        </p:nvSpPr>
        <p:spPr>
          <a:xfrm>
            <a:off x="304800" y="97025"/>
            <a:ext cx="9996715" cy="646331"/>
          </a:xfrm>
          <a:prstGeom prst="rect">
            <a:avLst/>
          </a:prstGeom>
          <a:noFill/>
        </p:spPr>
        <p:txBody>
          <a:bodyPr wrap="square" rtlCol="0">
            <a:spAutoFit/>
          </a:bodyPr>
          <a:lstStyle/>
          <a:p>
            <a:r>
              <a:rPr lang="en-GB" sz="3600" dirty="0"/>
              <a:t>Thomas and Kilmann’s Conflict Management Styles</a:t>
            </a:r>
          </a:p>
        </p:txBody>
      </p:sp>
      <p:pic>
        <p:nvPicPr>
          <p:cNvPr id="5" name="Picture 4" descr="Diagram&#10;&#10;Description automatically generated">
            <a:extLst>
              <a:ext uri="{FF2B5EF4-FFF2-40B4-BE49-F238E27FC236}">
                <a16:creationId xmlns:a16="http://schemas.microsoft.com/office/drawing/2014/main" id="{E042FE8D-EA19-4ED3-B4B0-05E23FF2DE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3437" y="1164416"/>
            <a:ext cx="3616155" cy="3381105"/>
          </a:xfrm>
          <a:prstGeom prst="rect">
            <a:avLst/>
          </a:prstGeom>
        </p:spPr>
      </p:pic>
      <p:graphicFrame>
        <p:nvGraphicFramePr>
          <p:cNvPr id="13" name="TextBox 9">
            <a:extLst>
              <a:ext uri="{FF2B5EF4-FFF2-40B4-BE49-F238E27FC236}">
                <a16:creationId xmlns:a16="http://schemas.microsoft.com/office/drawing/2014/main" id="{5EFAAA23-FF57-80E8-FFD4-D4A70209A887}"/>
              </a:ext>
            </a:extLst>
          </p:cNvPr>
          <p:cNvGraphicFramePr/>
          <p:nvPr>
            <p:extLst>
              <p:ext uri="{D42A27DB-BD31-4B8C-83A1-F6EECF244321}">
                <p14:modId xmlns:p14="http://schemas.microsoft.com/office/powerpoint/2010/main" val="100305638"/>
              </p:ext>
            </p:extLst>
          </p:nvPr>
        </p:nvGraphicFramePr>
        <p:xfrm>
          <a:off x="304800" y="1284674"/>
          <a:ext cx="8188637" cy="4708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05E7BC83-E9BB-4824-928E-401ADE0307F7}"/>
              </a:ext>
            </a:extLst>
          </p:cNvPr>
          <p:cNvSpPr txBox="1"/>
          <p:nvPr/>
        </p:nvSpPr>
        <p:spPr>
          <a:xfrm>
            <a:off x="6544033" y="2139782"/>
            <a:ext cx="2449286" cy="600164"/>
          </a:xfrm>
          <a:prstGeom prst="rect">
            <a:avLst/>
          </a:prstGeom>
          <a:noFill/>
        </p:spPr>
        <p:txBody>
          <a:bodyPr wrap="square" rtlCol="0">
            <a:spAutoFit/>
          </a:bodyPr>
          <a:lstStyle/>
          <a:p>
            <a:pPr lvl="0"/>
            <a:r>
              <a:rPr lang="en-GB" sz="3300" i="0" dirty="0"/>
              <a:t>Competing</a:t>
            </a:r>
            <a:endParaRPr lang="en-GB" sz="3300" dirty="0"/>
          </a:p>
        </p:txBody>
      </p:sp>
      <p:sp>
        <p:nvSpPr>
          <p:cNvPr id="16" name="TextBox 15">
            <a:extLst>
              <a:ext uri="{FF2B5EF4-FFF2-40B4-BE49-F238E27FC236}">
                <a16:creationId xmlns:a16="http://schemas.microsoft.com/office/drawing/2014/main" id="{77814920-A520-4D0C-9125-30F766E8DD7B}"/>
              </a:ext>
            </a:extLst>
          </p:cNvPr>
          <p:cNvSpPr txBox="1"/>
          <p:nvPr/>
        </p:nvSpPr>
        <p:spPr>
          <a:xfrm>
            <a:off x="6196830" y="2875158"/>
            <a:ext cx="2857217" cy="600164"/>
          </a:xfrm>
          <a:prstGeom prst="rect">
            <a:avLst/>
          </a:prstGeom>
          <a:noFill/>
        </p:spPr>
        <p:txBody>
          <a:bodyPr wrap="square" rtlCol="0">
            <a:spAutoFit/>
          </a:bodyPr>
          <a:lstStyle/>
          <a:p>
            <a:r>
              <a:rPr lang="en-GB" sz="3200" i="0" dirty="0"/>
              <a:t>Collaborating</a:t>
            </a:r>
            <a:endParaRPr lang="en-US" sz="3200" dirty="0"/>
          </a:p>
        </p:txBody>
      </p:sp>
      <p:sp>
        <p:nvSpPr>
          <p:cNvPr id="17" name="TextBox 16">
            <a:extLst>
              <a:ext uri="{FF2B5EF4-FFF2-40B4-BE49-F238E27FC236}">
                <a16:creationId xmlns:a16="http://schemas.microsoft.com/office/drawing/2014/main" id="{CF3F01AE-3A9C-469C-A6FE-FFA5AC8608EE}"/>
              </a:ext>
            </a:extLst>
          </p:cNvPr>
          <p:cNvSpPr txBox="1"/>
          <p:nvPr/>
        </p:nvSpPr>
        <p:spPr>
          <a:xfrm>
            <a:off x="6009531" y="3639165"/>
            <a:ext cx="2678554" cy="600164"/>
          </a:xfrm>
          <a:prstGeom prst="rect">
            <a:avLst/>
          </a:prstGeom>
          <a:noFill/>
        </p:spPr>
        <p:txBody>
          <a:bodyPr wrap="none" rtlCol="0">
            <a:spAutoFit/>
          </a:bodyPr>
          <a:lstStyle/>
          <a:p>
            <a:r>
              <a:rPr lang="en-GB" sz="3200" i="0" dirty="0"/>
              <a:t>Compromising</a:t>
            </a:r>
            <a:endParaRPr lang="en-US" sz="3200" dirty="0"/>
          </a:p>
        </p:txBody>
      </p:sp>
      <p:sp>
        <p:nvSpPr>
          <p:cNvPr id="18" name="TextBox 17">
            <a:extLst>
              <a:ext uri="{FF2B5EF4-FFF2-40B4-BE49-F238E27FC236}">
                <a16:creationId xmlns:a16="http://schemas.microsoft.com/office/drawing/2014/main" id="{2E97322D-B522-45F4-A954-0C78189AFA28}"/>
              </a:ext>
            </a:extLst>
          </p:cNvPr>
          <p:cNvSpPr txBox="1"/>
          <p:nvPr/>
        </p:nvSpPr>
        <p:spPr>
          <a:xfrm>
            <a:off x="6919021" y="4509754"/>
            <a:ext cx="1671740" cy="600164"/>
          </a:xfrm>
          <a:prstGeom prst="rect">
            <a:avLst/>
          </a:prstGeom>
          <a:noFill/>
        </p:spPr>
        <p:txBody>
          <a:bodyPr wrap="none" rtlCol="0">
            <a:spAutoFit/>
          </a:bodyPr>
          <a:lstStyle/>
          <a:p>
            <a:r>
              <a:rPr lang="en-GB" sz="3200" i="0" dirty="0"/>
              <a:t>Avoiding</a:t>
            </a:r>
            <a:endParaRPr lang="en-US" sz="3200" dirty="0"/>
          </a:p>
        </p:txBody>
      </p:sp>
      <p:sp>
        <p:nvSpPr>
          <p:cNvPr id="19" name="TextBox 18">
            <a:extLst>
              <a:ext uri="{FF2B5EF4-FFF2-40B4-BE49-F238E27FC236}">
                <a16:creationId xmlns:a16="http://schemas.microsoft.com/office/drawing/2014/main" id="{793D82EE-82D0-46E5-84E2-8A41518A7C2C}"/>
              </a:ext>
            </a:extLst>
          </p:cNvPr>
          <p:cNvSpPr txBox="1"/>
          <p:nvPr/>
        </p:nvSpPr>
        <p:spPr>
          <a:xfrm>
            <a:off x="5713705" y="5331690"/>
            <a:ext cx="2974380" cy="600164"/>
          </a:xfrm>
          <a:prstGeom prst="rect">
            <a:avLst/>
          </a:prstGeom>
          <a:noFill/>
        </p:spPr>
        <p:txBody>
          <a:bodyPr wrap="square" rtlCol="0">
            <a:spAutoFit/>
          </a:bodyPr>
          <a:lstStyle/>
          <a:p>
            <a:r>
              <a:rPr lang="en-GB" sz="3200" i="0" dirty="0"/>
              <a:t>Accommodating</a:t>
            </a:r>
            <a:endParaRPr lang="en-GB" sz="3200" dirty="0"/>
          </a:p>
        </p:txBody>
      </p:sp>
    </p:spTree>
    <p:extLst>
      <p:ext uri="{BB962C8B-B14F-4D97-AF65-F5344CB8AC3E}">
        <p14:creationId xmlns:p14="http://schemas.microsoft.com/office/powerpoint/2010/main" val="2152234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F2382-CA5D-4B1F-AA67-0135C1F98017}"/>
              </a:ext>
            </a:extLst>
          </p:cNvPr>
          <p:cNvSpPr>
            <a:spLocks noGrp="1"/>
          </p:cNvSpPr>
          <p:nvPr>
            <p:ph type="title"/>
          </p:nvPr>
        </p:nvSpPr>
        <p:spPr>
          <a:xfrm>
            <a:off x="638882" y="639193"/>
            <a:ext cx="3571810" cy="3573516"/>
          </a:xfrm>
          <a:prstGeom prst="ellipse">
            <a:avLst/>
          </a:prstGeom>
        </p:spPr>
        <p:txBody>
          <a:bodyPr vert="horz" lIns="91440" tIns="45720" rIns="91440" bIns="45720" rtlCol="0" anchor="b">
            <a:normAutofit/>
          </a:bodyPr>
          <a:lstStyle/>
          <a:p>
            <a:r>
              <a:rPr lang="en-US" sz="4100" b="1" i="0" kern="1200">
                <a:solidFill>
                  <a:schemeClr val="tx1"/>
                </a:solidFill>
                <a:effectLst/>
                <a:latin typeface="+mj-lt"/>
                <a:ea typeface="+mj-ea"/>
                <a:cs typeface="+mj-cs"/>
              </a:rPr>
              <a:t>Tips for Managing Conflict</a:t>
            </a:r>
            <a:br>
              <a:rPr lang="en-US" sz="4100" b="1" i="0" kern="1200">
                <a:solidFill>
                  <a:schemeClr val="tx1"/>
                </a:solidFill>
                <a:effectLst/>
                <a:latin typeface="+mj-lt"/>
                <a:ea typeface="+mj-ea"/>
                <a:cs typeface="+mj-cs"/>
              </a:rPr>
            </a:br>
            <a:endParaRPr lang="en-US" sz="4100" kern="1200">
              <a:solidFill>
                <a:schemeClr val="tx1"/>
              </a:solidFill>
              <a:latin typeface="+mj-lt"/>
              <a:ea typeface="+mj-ea"/>
              <a:cs typeface="+mj-cs"/>
            </a:endParaRPr>
          </a:p>
        </p:txBody>
      </p:sp>
      <p:graphicFrame>
        <p:nvGraphicFramePr>
          <p:cNvPr id="13" name="Table 13">
            <a:extLst>
              <a:ext uri="{FF2B5EF4-FFF2-40B4-BE49-F238E27FC236}">
                <a16:creationId xmlns:a16="http://schemas.microsoft.com/office/drawing/2014/main" id="{55029FFE-2305-4782-BB28-29DEFC4E4363}"/>
              </a:ext>
            </a:extLst>
          </p:cNvPr>
          <p:cNvGraphicFramePr>
            <a:graphicFrameLocks noGrp="1"/>
          </p:cNvGraphicFramePr>
          <p:nvPr>
            <p:extLst>
              <p:ext uri="{D42A27DB-BD31-4B8C-83A1-F6EECF244321}">
                <p14:modId xmlns:p14="http://schemas.microsoft.com/office/powerpoint/2010/main" val="2274961996"/>
              </p:ext>
            </p:extLst>
          </p:nvPr>
        </p:nvGraphicFramePr>
        <p:xfrm>
          <a:off x="4654296" y="897621"/>
          <a:ext cx="7214617" cy="5332689"/>
        </p:xfrm>
        <a:graphic>
          <a:graphicData uri="http://schemas.openxmlformats.org/drawingml/2006/table">
            <a:tbl>
              <a:tblPr firstRow="1" bandRow="1">
                <a:tableStyleId>{5940675A-B579-460E-94D1-54222C63F5DA}</a:tableStyleId>
              </a:tblPr>
              <a:tblGrid>
                <a:gridCol w="3614751">
                  <a:extLst>
                    <a:ext uri="{9D8B030D-6E8A-4147-A177-3AD203B41FA5}">
                      <a16:colId xmlns:a16="http://schemas.microsoft.com/office/drawing/2014/main" val="1786260973"/>
                    </a:ext>
                  </a:extLst>
                </a:gridCol>
                <a:gridCol w="3599866">
                  <a:extLst>
                    <a:ext uri="{9D8B030D-6E8A-4147-A177-3AD203B41FA5}">
                      <a16:colId xmlns:a16="http://schemas.microsoft.com/office/drawing/2014/main" val="4257657526"/>
                    </a:ext>
                  </a:extLst>
                </a:gridCol>
              </a:tblGrid>
              <a:tr h="2517663">
                <a:tc>
                  <a:txBody>
                    <a:bodyPr/>
                    <a:lstStyle/>
                    <a:p>
                      <a:r>
                        <a:rPr lang="en-GB" sz="1800" b="1" i="0" kern="1200" dirty="0">
                          <a:solidFill>
                            <a:schemeClr val="tx1"/>
                          </a:solidFill>
                          <a:effectLst/>
                          <a:latin typeface="Times New Roman" panose="02020603050405020304" pitchFamily="18" charset="0"/>
                          <a:ea typeface="+mn-ea"/>
                          <a:cs typeface="Times New Roman" panose="02020603050405020304" pitchFamily="18" charset="0"/>
                        </a:rPr>
                        <a:t>1. Communicate</a:t>
                      </a:r>
                    </a:p>
                    <a:p>
                      <a:r>
                        <a:rPr lang="en-GB" sz="1800" b="0" i="0" kern="1200" dirty="0">
                          <a:solidFill>
                            <a:schemeClr val="tx1"/>
                          </a:solidFill>
                          <a:effectLst/>
                          <a:latin typeface="Times New Roman" panose="02020603050405020304" pitchFamily="18" charset="0"/>
                          <a:ea typeface="+mn-ea"/>
                          <a:cs typeface="Times New Roman" panose="02020603050405020304" pitchFamily="18" charset="0"/>
                        </a:rPr>
                        <a:t>Communication is crucial during a disagreement. Expressing your feelings about the situation and sticking to the truth will demonstrate to the other person that your actions are genuine. By focusing on the matter at hand rather than what the other person did, you can prevent needless dispute.</a:t>
                      </a:r>
                      <a:endParaRPr lang="en-GB" sz="1800" dirty="0">
                        <a:latin typeface="Times New Roman" panose="02020603050405020304" pitchFamily="18" charset="0"/>
                        <a:cs typeface="Times New Roman" panose="02020603050405020304" pitchFamily="18" charset="0"/>
                      </a:endParaRPr>
                    </a:p>
                  </a:txBody>
                  <a:tcPr marL="71825" marR="71825" marT="35913" marB="35913"/>
                </a:tc>
                <a:tc>
                  <a:txBody>
                    <a:bodyPr/>
                    <a:lstStyle/>
                    <a:p>
                      <a:r>
                        <a:rPr lang="en-GB" sz="1800" b="1" i="0" kern="1200" dirty="0">
                          <a:solidFill>
                            <a:schemeClr val="tx1"/>
                          </a:solidFill>
                          <a:effectLst/>
                          <a:latin typeface="Times New Roman" panose="02020603050405020304" pitchFamily="18" charset="0"/>
                          <a:ea typeface="+mn-ea"/>
                          <a:cs typeface="Times New Roman" panose="02020603050405020304" pitchFamily="18" charset="0"/>
                        </a:rPr>
                        <a:t>2. Actively Listen</a:t>
                      </a:r>
                    </a:p>
                    <a:p>
                      <a:r>
                        <a:rPr lang="en-GB" sz="1800" b="0" i="0" kern="1200" dirty="0">
                          <a:solidFill>
                            <a:schemeClr val="tx1"/>
                          </a:solidFill>
                          <a:effectLst/>
                          <a:latin typeface="Times New Roman" panose="02020603050405020304" pitchFamily="18" charset="0"/>
                          <a:ea typeface="+mn-ea"/>
                          <a:cs typeface="Times New Roman" panose="02020603050405020304" pitchFamily="18" charset="0"/>
                        </a:rPr>
                        <a:t>Without interrupting, pay attention to what the other person is saying. Be as objective as possible. Then, ask open-ended questions to ensure that each participant understands what the other is thinking and feeling.</a:t>
                      </a:r>
                      <a:endParaRPr lang="en-GB" sz="1800" dirty="0">
                        <a:latin typeface="Times New Roman" panose="02020603050405020304" pitchFamily="18" charset="0"/>
                        <a:cs typeface="Times New Roman" panose="02020603050405020304" pitchFamily="18" charset="0"/>
                      </a:endParaRPr>
                    </a:p>
                  </a:txBody>
                  <a:tcPr marL="71825" marR="71825" marT="35913" marB="35913"/>
                </a:tc>
                <a:extLst>
                  <a:ext uri="{0D108BD9-81ED-4DB2-BD59-A6C34878D82A}">
                    <a16:rowId xmlns:a16="http://schemas.microsoft.com/office/drawing/2014/main" val="2500845855"/>
                  </a:ext>
                </a:extLst>
              </a:tr>
              <a:tr h="2517663">
                <a:tc>
                  <a:txBody>
                    <a:bodyPr/>
                    <a:lstStyle/>
                    <a:p>
                      <a:r>
                        <a:rPr lang="en-GB" sz="1800" b="1" i="0" kern="1200" dirty="0">
                          <a:solidFill>
                            <a:schemeClr val="tx1"/>
                          </a:solidFill>
                          <a:effectLst/>
                          <a:latin typeface="Times New Roman" panose="02020603050405020304" pitchFamily="18" charset="0"/>
                          <a:ea typeface="+mn-ea"/>
                          <a:cs typeface="Times New Roman" panose="02020603050405020304" pitchFamily="18" charset="0"/>
                        </a:rPr>
                        <a:t>3. Review Options</a:t>
                      </a:r>
                    </a:p>
                    <a:p>
                      <a:r>
                        <a:rPr lang="en-GB" sz="1800" b="0" i="0" kern="1200" dirty="0">
                          <a:solidFill>
                            <a:schemeClr val="tx1"/>
                          </a:solidFill>
                          <a:effectLst/>
                          <a:latin typeface="Times New Roman" panose="02020603050405020304" pitchFamily="18" charset="0"/>
                          <a:ea typeface="+mn-ea"/>
                          <a:cs typeface="Times New Roman" panose="02020603050405020304" pitchFamily="18" charset="0"/>
                        </a:rPr>
                        <a:t>Discuss your options, trying to find solutions that would benefit everyone. Do not feel pressured to respond to every question straight immediately. Bring in an objective third party for advice if necessary.</a:t>
                      </a:r>
                      <a:endParaRPr lang="en-GB" sz="1800" dirty="0">
                        <a:latin typeface="Times New Roman" panose="02020603050405020304" pitchFamily="18" charset="0"/>
                        <a:cs typeface="Times New Roman" panose="02020603050405020304" pitchFamily="18" charset="0"/>
                      </a:endParaRPr>
                    </a:p>
                  </a:txBody>
                  <a:tcPr marL="71825" marR="71825" marT="35913" marB="35913"/>
                </a:tc>
                <a:tc>
                  <a:txBody>
                    <a:bodyPr/>
                    <a:lstStyle/>
                    <a:p>
                      <a:r>
                        <a:rPr lang="en-GB" sz="1800" b="1" i="0" kern="1200" dirty="0">
                          <a:solidFill>
                            <a:schemeClr val="tx1"/>
                          </a:solidFill>
                          <a:effectLst/>
                          <a:latin typeface="Times New Roman" panose="02020603050405020304" pitchFamily="18" charset="0"/>
                          <a:ea typeface="+mn-ea"/>
                          <a:cs typeface="Times New Roman" panose="02020603050405020304" pitchFamily="18" charset="0"/>
                        </a:rPr>
                        <a:t>4. End with a Win-Win Solution</a:t>
                      </a:r>
                    </a:p>
                    <a:p>
                      <a:r>
                        <a:rPr lang="en-GB" sz="1800" b="0" i="0" kern="1200" dirty="0">
                          <a:solidFill>
                            <a:schemeClr val="tx1"/>
                          </a:solidFill>
                          <a:effectLst/>
                          <a:latin typeface="Times New Roman" panose="02020603050405020304" pitchFamily="18" charset="0"/>
                          <a:ea typeface="+mn-ea"/>
                          <a:cs typeface="Times New Roman" panose="02020603050405020304" pitchFamily="18" charset="0"/>
                        </a:rPr>
                        <a:t>The ultimate aim is to establish an agreement on a solution that benefits both sides in some way. Someone loses when one side wins by force or when one party just surrenders. As a result, the outcomes fail to address the underlying causes of the conflict.</a:t>
                      </a:r>
                      <a:endParaRPr lang="en-GB" sz="1800" dirty="0">
                        <a:latin typeface="Times New Roman" panose="02020603050405020304" pitchFamily="18" charset="0"/>
                        <a:cs typeface="Times New Roman" panose="02020603050405020304" pitchFamily="18" charset="0"/>
                      </a:endParaRPr>
                    </a:p>
                  </a:txBody>
                  <a:tcPr marL="71825" marR="71825" marT="35913" marB="35913"/>
                </a:tc>
                <a:extLst>
                  <a:ext uri="{0D108BD9-81ED-4DB2-BD59-A6C34878D82A}">
                    <a16:rowId xmlns:a16="http://schemas.microsoft.com/office/drawing/2014/main" val="1679605489"/>
                  </a:ext>
                </a:extLst>
              </a:tr>
            </a:tbl>
          </a:graphicData>
        </a:graphic>
      </p:graphicFrame>
    </p:spTree>
    <p:extLst>
      <p:ext uri="{BB962C8B-B14F-4D97-AF65-F5344CB8AC3E}">
        <p14:creationId xmlns:p14="http://schemas.microsoft.com/office/powerpoint/2010/main" val="2271550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85ACD-E3B5-4D9A-9F55-25A0C1A4EFE4}"/>
              </a:ext>
            </a:extLst>
          </p:cNvPr>
          <p:cNvSpPr>
            <a:spLocks noGrp="1"/>
          </p:cNvSpPr>
          <p:nvPr>
            <p:ph type="title"/>
          </p:nvPr>
        </p:nvSpPr>
        <p:spPr>
          <a:xfrm>
            <a:off x="638882" y="639193"/>
            <a:ext cx="3571810" cy="3573516"/>
          </a:xfrm>
          <a:prstGeom prst="ellipse">
            <a:avLst/>
          </a:prstGeom>
        </p:spPr>
        <p:txBody>
          <a:bodyPr vert="horz" lIns="91440" tIns="45720" rIns="91440" bIns="45720" rtlCol="0" anchor="b">
            <a:normAutofit/>
          </a:bodyPr>
          <a:lstStyle/>
          <a:p>
            <a:r>
              <a:rPr lang="en-US" sz="3200" kern="1200" dirty="0">
                <a:solidFill>
                  <a:schemeClr val="tx1"/>
                </a:solidFill>
                <a:latin typeface="+mj-lt"/>
                <a:ea typeface="+mj-ea"/>
                <a:cs typeface="+mj-cs"/>
              </a:rPr>
              <a:t>Conflict Management S.W.O.T ANALYSES</a:t>
            </a:r>
          </a:p>
        </p:txBody>
      </p:sp>
      <p:graphicFrame>
        <p:nvGraphicFramePr>
          <p:cNvPr id="4" name="Table 4">
            <a:extLst>
              <a:ext uri="{FF2B5EF4-FFF2-40B4-BE49-F238E27FC236}">
                <a16:creationId xmlns:a16="http://schemas.microsoft.com/office/drawing/2014/main" id="{BDC8F237-998F-484D-B6F5-D67E29762867}"/>
              </a:ext>
            </a:extLst>
          </p:cNvPr>
          <p:cNvGraphicFramePr>
            <a:graphicFrameLocks noGrp="1"/>
          </p:cNvGraphicFramePr>
          <p:nvPr>
            <p:extLst>
              <p:ext uri="{D42A27DB-BD31-4B8C-83A1-F6EECF244321}">
                <p14:modId xmlns:p14="http://schemas.microsoft.com/office/powerpoint/2010/main" val="2374325317"/>
              </p:ext>
            </p:extLst>
          </p:nvPr>
        </p:nvGraphicFramePr>
        <p:xfrm>
          <a:off x="4766893" y="640080"/>
          <a:ext cx="6989422" cy="5561224"/>
        </p:xfrm>
        <a:graphic>
          <a:graphicData uri="http://schemas.openxmlformats.org/drawingml/2006/table">
            <a:tbl>
              <a:tblPr firstRow="1" bandRow="1">
                <a:tableStyleId>{5940675A-B579-460E-94D1-54222C63F5DA}</a:tableStyleId>
              </a:tblPr>
              <a:tblGrid>
                <a:gridCol w="2937849">
                  <a:extLst>
                    <a:ext uri="{9D8B030D-6E8A-4147-A177-3AD203B41FA5}">
                      <a16:colId xmlns:a16="http://schemas.microsoft.com/office/drawing/2014/main" val="571405494"/>
                    </a:ext>
                  </a:extLst>
                </a:gridCol>
                <a:gridCol w="4051573">
                  <a:extLst>
                    <a:ext uri="{9D8B030D-6E8A-4147-A177-3AD203B41FA5}">
                      <a16:colId xmlns:a16="http://schemas.microsoft.com/office/drawing/2014/main" val="669351777"/>
                    </a:ext>
                  </a:extLst>
                </a:gridCol>
              </a:tblGrid>
              <a:tr h="2775204">
                <a:tc>
                  <a:txBody>
                    <a:bodyPr/>
                    <a:lstStyle/>
                    <a:p>
                      <a:r>
                        <a:rPr lang="en-GB" sz="2200" b="0" u="sng">
                          <a:latin typeface="Times New Roman" panose="02020603050405020304" pitchFamily="18" charset="0"/>
                          <a:cs typeface="Times New Roman" panose="02020603050405020304" pitchFamily="18" charset="0"/>
                        </a:rPr>
                        <a:t>STRENGTH:</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Accept conflict</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Be a calming agent</a:t>
                      </a:r>
                      <a:endParaRPr lang="en-GB" sz="2200" b="0">
                        <a:solidFill>
                          <a:srgbClr val="2E3538"/>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Listen actively</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Analyse the conflict</a:t>
                      </a:r>
                      <a:endParaRPr lang="en-GB" sz="2200" b="0">
                        <a:solidFill>
                          <a:srgbClr val="2E3538"/>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Work together</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Agree to disagree</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Maintain confident</a:t>
                      </a:r>
                      <a:endParaRPr lang="en-GB" sz="2200" b="0">
                        <a:latin typeface="Times New Roman" panose="02020603050405020304" pitchFamily="18" charset="0"/>
                        <a:cs typeface="Times New Roman" panose="02020603050405020304" pitchFamily="18" charset="0"/>
                      </a:endParaRPr>
                    </a:p>
                  </a:txBody>
                  <a:tcPr marL="98375" marR="98375" marT="49186" marB="49186"/>
                </a:tc>
                <a:tc>
                  <a:txBody>
                    <a:bodyPr/>
                    <a:lstStyle/>
                    <a:p>
                      <a:r>
                        <a:rPr lang="en-GB" sz="2200" b="0" i="0" u="sng">
                          <a:latin typeface="Times New Roman" panose="02020603050405020304" pitchFamily="18" charset="0"/>
                          <a:cs typeface="Times New Roman" panose="02020603050405020304" pitchFamily="18" charset="0"/>
                        </a:rPr>
                        <a:t>WEAKNESSES:</a:t>
                      </a:r>
                    </a:p>
                    <a:p>
                      <a:pPr marL="285750" indent="-285750">
                        <a:buFont typeface="Arial" panose="020B0604020202020204" pitchFamily="34" charset="0"/>
                        <a:buChar char="•"/>
                      </a:pPr>
                      <a:r>
                        <a:rPr lang="en-GB" sz="2200" b="0">
                          <a:latin typeface="Times New Roman" panose="02020603050405020304" pitchFamily="18" charset="0"/>
                          <a:cs typeface="Times New Roman" panose="02020603050405020304" pitchFamily="18" charset="0"/>
                        </a:rPr>
                        <a:t>Incompetent</a:t>
                      </a:r>
                    </a:p>
                    <a:p>
                      <a:pPr marL="285750" indent="-285750">
                        <a:buFont typeface="Arial" panose="020B0604020202020204" pitchFamily="34" charset="0"/>
                        <a:buChar char="•"/>
                      </a:pPr>
                      <a:endParaRPr lang="en-GB" sz="2200" b="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sz="2200" b="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200" b="0">
                        <a:latin typeface="Times New Roman" panose="02020603050405020304" pitchFamily="18" charset="0"/>
                        <a:cs typeface="Times New Roman" panose="02020603050405020304" pitchFamily="18" charset="0"/>
                      </a:endParaRPr>
                    </a:p>
                  </a:txBody>
                  <a:tcPr marL="98375" marR="98375" marT="49186" marB="49186"/>
                </a:tc>
                <a:extLst>
                  <a:ext uri="{0D108BD9-81ED-4DB2-BD59-A6C34878D82A}">
                    <a16:rowId xmlns:a16="http://schemas.microsoft.com/office/drawing/2014/main" val="391204186"/>
                  </a:ext>
                </a:extLst>
              </a:tr>
              <a:tr h="2775204">
                <a:tc>
                  <a:txBody>
                    <a:bodyPr/>
                    <a:lstStyle/>
                    <a:p>
                      <a:r>
                        <a:rPr lang="en-GB" sz="2200" b="0" u="sng">
                          <a:latin typeface="Times New Roman" panose="02020603050405020304" pitchFamily="18" charset="0"/>
                          <a:cs typeface="Times New Roman" panose="02020603050405020304" pitchFamily="18" charset="0"/>
                        </a:rPr>
                        <a:t>OPPORTUNITIES:</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Work together</a:t>
                      </a:r>
                      <a:endParaRPr lang="en-GB" sz="2200" b="0">
                        <a:solidFill>
                          <a:srgbClr val="2E3538"/>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Focus on the future</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Move past position</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Share your interests</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Be creative</a:t>
                      </a:r>
                    </a:p>
                    <a:p>
                      <a:pPr marL="285750" indent="-285750">
                        <a:buFont typeface="Arial" panose="020B0604020202020204" pitchFamily="34" charset="0"/>
                        <a:buChar char="•"/>
                      </a:pPr>
                      <a:r>
                        <a:rPr lang="en-GB" sz="2200" b="0" i="0">
                          <a:solidFill>
                            <a:srgbClr val="2E3538"/>
                          </a:solidFill>
                          <a:effectLst/>
                          <a:latin typeface="Times New Roman" panose="02020603050405020304" pitchFamily="18" charset="0"/>
                          <a:cs typeface="Times New Roman" panose="02020603050405020304" pitchFamily="18" charset="0"/>
                        </a:rPr>
                        <a:t>Be specific</a:t>
                      </a:r>
                    </a:p>
                  </a:txBody>
                  <a:tcPr marL="98375" marR="98375" marT="49186" marB="49186"/>
                </a:tc>
                <a:tc>
                  <a:txBody>
                    <a:bodyPr/>
                    <a:lstStyle/>
                    <a:p>
                      <a:r>
                        <a:rPr lang="en-GB" sz="2200" b="0" u="sng">
                          <a:latin typeface="Times New Roman" panose="02020603050405020304" pitchFamily="18" charset="0"/>
                          <a:cs typeface="Times New Roman" panose="02020603050405020304" pitchFamily="18" charset="0"/>
                        </a:rPr>
                        <a:t>THREAT:</a:t>
                      </a:r>
                    </a:p>
                    <a:p>
                      <a:pPr marL="285750" indent="-285750">
                        <a:buFont typeface="Arial" panose="020B0604020202020204" pitchFamily="34" charset="0"/>
                        <a:buChar char="•"/>
                      </a:pPr>
                      <a:r>
                        <a:rPr lang="en-GB" sz="2200" b="0">
                          <a:latin typeface="Times New Roman" panose="02020603050405020304" pitchFamily="18" charset="0"/>
                          <a:cs typeface="Times New Roman" panose="02020603050405020304" pitchFamily="18" charset="0"/>
                        </a:rPr>
                        <a:t>Complain about your decision you made.</a:t>
                      </a:r>
                    </a:p>
                    <a:p>
                      <a:pPr marL="285750" indent="-285750">
                        <a:buFont typeface="Arial" panose="020B0604020202020204" pitchFamily="34" charset="0"/>
                        <a:buChar char="•"/>
                      </a:pPr>
                      <a:r>
                        <a:rPr lang="en-GB" sz="2200" b="0">
                          <a:latin typeface="Times New Roman" panose="02020603050405020304" pitchFamily="18" charset="0"/>
                          <a:cs typeface="Times New Roman" panose="02020603050405020304" pitchFamily="18" charset="0"/>
                        </a:rPr>
                        <a:t>Team going against you</a:t>
                      </a:r>
                    </a:p>
                    <a:p>
                      <a:pPr marL="285750" indent="-285750">
                        <a:buFont typeface="Arial" panose="020B0604020202020204" pitchFamily="34" charset="0"/>
                        <a:buChar char="•"/>
                      </a:pPr>
                      <a:r>
                        <a:rPr lang="en-GB" sz="2200" b="0">
                          <a:latin typeface="Times New Roman" panose="02020603050405020304" pitchFamily="18" charset="0"/>
                          <a:cs typeface="Times New Roman" panose="02020603050405020304" pitchFamily="18" charset="0"/>
                        </a:rPr>
                        <a:t>You lose the trust of the team</a:t>
                      </a:r>
                    </a:p>
                    <a:p>
                      <a:pPr marL="285750" indent="-285750">
                        <a:buFont typeface="Arial" panose="020B0604020202020204" pitchFamily="34" charset="0"/>
                        <a:buChar char="•"/>
                      </a:pPr>
                      <a:endParaRPr lang="en-GB" sz="2200" b="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sz="2200" b="0">
                        <a:latin typeface="Times New Roman" panose="02020603050405020304" pitchFamily="18" charset="0"/>
                        <a:cs typeface="Times New Roman" panose="02020603050405020304" pitchFamily="18" charset="0"/>
                      </a:endParaRPr>
                    </a:p>
                    <a:p>
                      <a:endParaRPr lang="en-GB" sz="2200" b="0">
                        <a:latin typeface="Times New Roman" panose="02020603050405020304" pitchFamily="18" charset="0"/>
                        <a:cs typeface="Times New Roman" panose="02020603050405020304" pitchFamily="18" charset="0"/>
                      </a:endParaRPr>
                    </a:p>
                  </a:txBody>
                  <a:tcPr marL="98375" marR="98375" marT="49186" marB="49186"/>
                </a:tc>
                <a:extLst>
                  <a:ext uri="{0D108BD9-81ED-4DB2-BD59-A6C34878D82A}">
                    <a16:rowId xmlns:a16="http://schemas.microsoft.com/office/drawing/2014/main" val="3488574233"/>
                  </a:ext>
                </a:extLst>
              </a:tr>
            </a:tbl>
          </a:graphicData>
        </a:graphic>
      </p:graphicFrame>
    </p:spTree>
    <p:extLst>
      <p:ext uri="{BB962C8B-B14F-4D97-AF65-F5344CB8AC3E}">
        <p14:creationId xmlns:p14="http://schemas.microsoft.com/office/powerpoint/2010/main" val="2797774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1" y="743447"/>
            <a:ext cx="3597320" cy="3692028"/>
          </a:xfrm>
          <a:noFill/>
        </p:spPr>
        <p:txBody>
          <a:bodyPr>
            <a:normAutofit/>
          </a:bodyPr>
          <a:lstStyle/>
          <a:p>
            <a:pPr algn="l"/>
            <a:r>
              <a:rPr lang="en-GB" sz="4800" dirty="0">
                <a:cs typeface="Calibri Light"/>
              </a:rPr>
              <a:t>Successful Team Development</a:t>
            </a:r>
            <a:endParaRPr lang="en-GB" sz="4800" dirty="0"/>
          </a:p>
        </p:txBody>
      </p:sp>
      <p:sp>
        <p:nvSpPr>
          <p:cNvPr id="3" name="Subtitle 2"/>
          <p:cNvSpPr>
            <a:spLocks noGrp="1"/>
          </p:cNvSpPr>
          <p:nvPr>
            <p:ph type="subTitle" idx="1"/>
          </p:nvPr>
        </p:nvSpPr>
        <p:spPr>
          <a:xfrm>
            <a:off x="838201" y="4629234"/>
            <a:ext cx="3597321" cy="1485319"/>
          </a:xfrm>
          <a:noFill/>
        </p:spPr>
        <p:txBody>
          <a:bodyPr vert="horz" lIns="91440" tIns="45720" rIns="91440" bIns="45720" rtlCol="0">
            <a:normAutofit lnSpcReduction="10000"/>
          </a:bodyPr>
          <a:lstStyle/>
          <a:p>
            <a:pPr algn="l"/>
            <a:r>
              <a:rPr lang="en-GB" sz="2200" dirty="0">
                <a:cs typeface="Calibri"/>
              </a:rPr>
              <a:t>Putting up a successful team entails more than just assembling a group of people with a diverse set of professional talents.</a:t>
            </a:r>
            <a:endParaRPr lang="en-GB" sz="2200" dirty="0"/>
          </a:p>
        </p:txBody>
      </p:sp>
      <p:pic>
        <p:nvPicPr>
          <p:cNvPr id="15" name="Picture 14" descr="Hands-on top of each other">
            <a:extLst>
              <a:ext uri="{FF2B5EF4-FFF2-40B4-BE49-F238E27FC236}">
                <a16:creationId xmlns:a16="http://schemas.microsoft.com/office/drawing/2014/main" id="{AF923411-B097-692F-4F9B-EA5559C8D69F}"/>
              </a:ext>
            </a:extLst>
          </p:cNvPr>
          <p:cNvPicPr>
            <a:picLocks noChangeAspect="1"/>
          </p:cNvPicPr>
          <p:nvPr/>
        </p:nvPicPr>
        <p:blipFill rotWithShape="1">
          <a:blip r:embed="rId2"/>
          <a:srcRect l="40042" r="11353"/>
          <a:stretch/>
        </p:blipFill>
        <p:spPr>
          <a:xfrm>
            <a:off x="5170507" y="484633"/>
            <a:ext cx="6542215" cy="588873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73B9A-A154-BFE1-86CE-4AA813DF153F}"/>
              </a:ext>
            </a:extLst>
          </p:cNvPr>
          <p:cNvSpPr>
            <a:spLocks noGrp="1"/>
          </p:cNvSpPr>
          <p:nvPr>
            <p:ph type="title"/>
          </p:nvPr>
        </p:nvSpPr>
        <p:spPr>
          <a:xfrm>
            <a:off x="1593428" y="227965"/>
            <a:ext cx="9440332" cy="1325563"/>
          </a:xfrm>
        </p:spPr>
        <p:txBody>
          <a:bodyPr>
            <a:normAutofit/>
          </a:bodyPr>
          <a:lstStyle/>
          <a:p>
            <a:r>
              <a:rPr lang="en-GB" sz="5400" dirty="0">
                <a:cs typeface="Calibri Light"/>
              </a:rPr>
              <a:t>Strategies: </a:t>
            </a:r>
            <a:endParaRPr lang="en-GB" sz="5400" dirty="0"/>
          </a:p>
        </p:txBody>
      </p:sp>
      <p:graphicFrame>
        <p:nvGraphicFramePr>
          <p:cNvPr id="15" name="Content Placeholder 2">
            <a:extLst>
              <a:ext uri="{FF2B5EF4-FFF2-40B4-BE49-F238E27FC236}">
                <a16:creationId xmlns:a16="http://schemas.microsoft.com/office/drawing/2014/main" id="{0EC6AC5F-7624-82A1-09A8-A4C87C56FB01}"/>
              </a:ext>
            </a:extLst>
          </p:cNvPr>
          <p:cNvGraphicFramePr>
            <a:graphicFrameLocks noGrp="1"/>
          </p:cNvGraphicFramePr>
          <p:nvPr>
            <p:ph idx="1"/>
            <p:extLst>
              <p:ext uri="{D42A27DB-BD31-4B8C-83A1-F6EECF244321}">
                <p14:modId xmlns:p14="http://schemas.microsoft.com/office/powerpoint/2010/main" val="36492177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80F384D-5299-8A2E-8F07-00D020AD6581}"/>
              </a:ext>
            </a:extLst>
          </p:cNvPr>
          <p:cNvSpPr txBox="1"/>
          <p:nvPr/>
        </p:nvSpPr>
        <p:spPr>
          <a:xfrm>
            <a:off x="10906664" y="-16447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Clck to add text</a:t>
            </a:r>
          </a:p>
        </p:txBody>
      </p:sp>
    </p:spTree>
    <p:extLst>
      <p:ext uri="{BB962C8B-B14F-4D97-AF65-F5344CB8AC3E}">
        <p14:creationId xmlns:p14="http://schemas.microsoft.com/office/powerpoint/2010/main" val="27583880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FA08-D872-1A7D-D192-ED5D4BADCC2E}"/>
              </a:ext>
            </a:extLst>
          </p:cNvPr>
          <p:cNvSpPr>
            <a:spLocks noGrp="1"/>
          </p:cNvSpPr>
          <p:nvPr>
            <p:ph type="title"/>
          </p:nvPr>
        </p:nvSpPr>
        <p:spPr>
          <a:xfrm>
            <a:off x="572493" y="87086"/>
            <a:ext cx="11018520" cy="889183"/>
          </a:xfrm>
        </p:spPr>
        <p:txBody>
          <a:bodyPr anchor="b">
            <a:noAutofit/>
          </a:bodyPr>
          <a:lstStyle/>
          <a:p>
            <a:r>
              <a:rPr lang="en-GB" sz="6000" dirty="0">
                <a:latin typeface="Times New Roman" panose="02020603050405020304" pitchFamily="18" charset="0"/>
                <a:cs typeface="Times New Roman" panose="02020603050405020304" pitchFamily="18" charset="0"/>
              </a:rPr>
              <a:t>Leaders Role</a:t>
            </a:r>
          </a:p>
        </p:txBody>
      </p:sp>
      <p:sp>
        <p:nvSpPr>
          <p:cNvPr id="3" name="Content Placeholder 2">
            <a:extLst>
              <a:ext uri="{FF2B5EF4-FFF2-40B4-BE49-F238E27FC236}">
                <a16:creationId xmlns:a16="http://schemas.microsoft.com/office/drawing/2014/main" id="{532E3445-988C-5A1D-8F4D-C1B101ED93D2}"/>
              </a:ext>
            </a:extLst>
          </p:cNvPr>
          <p:cNvSpPr>
            <a:spLocks noGrp="1"/>
          </p:cNvSpPr>
          <p:nvPr>
            <p:ph idx="1"/>
          </p:nvPr>
        </p:nvSpPr>
        <p:spPr>
          <a:xfrm>
            <a:off x="572493" y="976269"/>
            <a:ext cx="6713552" cy="5097960"/>
          </a:xfrm>
        </p:spPr>
        <p:txBody>
          <a:bodyPr vert="horz" lIns="91440" tIns="45720" rIns="91440" bIns="45720" rtlCol="0" anchor="t">
            <a:noAutofit/>
          </a:bodyPr>
          <a:lstStyle/>
          <a:p>
            <a:r>
              <a:rPr lang="en-GB" sz="2400" dirty="0">
                <a:latin typeface="Times New Roman" panose="02020603050405020304" pitchFamily="18" charset="0"/>
                <a:cs typeface="Times New Roman" panose="02020603050405020304" pitchFamily="18" charset="0"/>
              </a:rPr>
              <a:t>Set the tone: </a:t>
            </a:r>
          </a:p>
          <a:p>
            <a:pPr marL="0" indent="0">
              <a:buNone/>
            </a:pPr>
            <a:r>
              <a:rPr lang="en-GB" sz="2400" dirty="0">
                <a:latin typeface="Times New Roman" panose="02020603050405020304" pitchFamily="18" charset="0"/>
                <a:cs typeface="Times New Roman" panose="02020603050405020304" pitchFamily="18" charset="0"/>
              </a:rPr>
              <a:t>It is critical to set the tone and model the behaviour that everyone will follow.</a:t>
            </a:r>
          </a:p>
          <a:p>
            <a:r>
              <a:rPr lang="en-GB" sz="2400" dirty="0">
                <a:latin typeface="Times New Roman" panose="02020603050405020304" pitchFamily="18" charset="0"/>
                <a:cs typeface="Times New Roman" panose="02020603050405020304" pitchFamily="18" charset="0"/>
              </a:rPr>
              <a:t>It's all about the team: </a:t>
            </a:r>
          </a:p>
          <a:p>
            <a:pPr marL="0" indent="0">
              <a:buNone/>
            </a:pPr>
            <a:r>
              <a:rPr lang="en-GB" sz="2400" dirty="0">
                <a:latin typeface="Times New Roman" panose="02020603050405020304" pitchFamily="18" charset="0"/>
                <a:cs typeface="Times New Roman" panose="02020603050405020304" pitchFamily="18" charset="0"/>
              </a:rPr>
              <a:t>A team is stronger when everyone fulfils their individual responsibilities.</a:t>
            </a:r>
          </a:p>
          <a:p>
            <a:r>
              <a:rPr lang="en-GB" sz="2400" dirty="0">
                <a:latin typeface="Times New Roman" panose="02020603050405020304" pitchFamily="18" charset="0"/>
                <a:cs typeface="Times New Roman" panose="02020603050405020304" pitchFamily="18" charset="0"/>
              </a:rPr>
              <a:t>If you say it, do it: </a:t>
            </a:r>
          </a:p>
          <a:p>
            <a:pPr marL="0" indent="0">
              <a:buNone/>
            </a:pPr>
            <a:r>
              <a:rPr lang="en-GB" sz="2400" dirty="0">
                <a:latin typeface="Times New Roman" panose="02020603050405020304" pitchFamily="18" charset="0"/>
                <a:cs typeface="Times New Roman" panose="02020603050405020304" pitchFamily="18" charset="0"/>
              </a:rPr>
              <a:t>You need individuals who will follow through on their promises. We appreciate folks who follow through on their promises.</a:t>
            </a:r>
          </a:p>
          <a:p>
            <a:r>
              <a:rPr lang="en-GB" sz="2400" dirty="0">
                <a:latin typeface="Times New Roman" panose="02020603050405020304" pitchFamily="18" charset="0"/>
                <a:cs typeface="Times New Roman" panose="02020603050405020304" pitchFamily="18" charset="0"/>
              </a:rPr>
              <a:t>Have conversations:</a:t>
            </a:r>
          </a:p>
          <a:p>
            <a:pPr marL="0" indent="0">
              <a:buNone/>
            </a:pPr>
            <a:r>
              <a:rPr lang="en-GB" sz="2400" dirty="0">
                <a:latin typeface="Times New Roman" panose="02020603050405020304" pitchFamily="18" charset="0"/>
                <a:cs typeface="Times New Roman" panose="02020603050405020304" pitchFamily="18" charset="0"/>
              </a:rPr>
              <a:t>Difficult conversations are required for a successful team to function.</a:t>
            </a:r>
          </a:p>
          <a:p>
            <a:r>
              <a:rPr lang="en-GB" sz="2400" dirty="0">
                <a:latin typeface="Times New Roman" panose="02020603050405020304" pitchFamily="18" charset="0"/>
                <a:cs typeface="Times New Roman" panose="02020603050405020304" pitchFamily="18" charset="0"/>
              </a:rPr>
              <a:t>Set expectations for feedback</a:t>
            </a:r>
          </a:p>
        </p:txBody>
      </p:sp>
      <p:pic>
        <p:nvPicPr>
          <p:cNvPr id="5" name="Picture 5" descr="Diagram&#10;&#10;Description automatically generated">
            <a:extLst>
              <a:ext uri="{FF2B5EF4-FFF2-40B4-BE49-F238E27FC236}">
                <a16:creationId xmlns:a16="http://schemas.microsoft.com/office/drawing/2014/main" id="{DECF78B1-AB3F-002A-3299-0166BAC6B448}"/>
              </a:ext>
            </a:extLst>
          </p:cNvPr>
          <p:cNvPicPr>
            <a:picLocks noChangeAspect="1"/>
          </p:cNvPicPr>
          <p:nvPr/>
        </p:nvPicPr>
        <p:blipFill rotWithShape="1">
          <a:blip r:embed="rId2"/>
          <a:srcRect l="6428" r="5973" b="-1"/>
          <a:stretch/>
        </p:blipFill>
        <p:spPr>
          <a:xfrm>
            <a:off x="7675658" y="2093976"/>
            <a:ext cx="3941064" cy="4096512"/>
          </a:xfrm>
          <a:prstGeom prst="rect">
            <a:avLst/>
          </a:prstGeom>
        </p:spPr>
      </p:pic>
    </p:spTree>
    <p:extLst>
      <p:ext uri="{BB962C8B-B14F-4D97-AF65-F5344CB8AC3E}">
        <p14:creationId xmlns:p14="http://schemas.microsoft.com/office/powerpoint/2010/main" val="2954848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EBDC8-C61E-F28D-B9FA-106E3155B15B}"/>
              </a:ext>
            </a:extLst>
          </p:cNvPr>
          <p:cNvSpPr>
            <a:spLocks noGrp="1"/>
          </p:cNvSpPr>
          <p:nvPr>
            <p:ph type="title"/>
          </p:nvPr>
        </p:nvSpPr>
        <p:spPr>
          <a:xfrm>
            <a:off x="565810" y="25817"/>
            <a:ext cx="4560584" cy="1128068"/>
          </a:xfrm>
        </p:spPr>
        <p:txBody>
          <a:bodyPr anchor="ctr">
            <a:normAutofit/>
          </a:bodyPr>
          <a:lstStyle/>
          <a:p>
            <a:r>
              <a:rPr lang="en-GB" sz="4800"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7CAB03D-6287-0A2A-1407-AC10BA377441}"/>
              </a:ext>
            </a:extLst>
          </p:cNvPr>
          <p:cNvSpPr>
            <a:spLocks noGrp="1"/>
          </p:cNvSpPr>
          <p:nvPr>
            <p:ph idx="1"/>
          </p:nvPr>
        </p:nvSpPr>
        <p:spPr>
          <a:xfrm>
            <a:off x="361291" y="1153885"/>
            <a:ext cx="6187191" cy="5270665"/>
          </a:xfrm>
        </p:spPr>
        <p:txBody>
          <a:bodyPr vert="horz" lIns="91440" tIns="45720" rIns="91440" bIns="45720" rtlCol="0" anchor="ctr">
            <a:noAutofit/>
          </a:bodyPr>
          <a:lstStyle/>
          <a:p>
            <a:r>
              <a:rPr lang="en-GB" dirty="0">
                <a:latin typeface="Times New Roman" panose="02020603050405020304" pitchFamily="18" charset="0"/>
                <a:cs typeface="Times New Roman" panose="02020603050405020304" pitchFamily="18" charset="0"/>
              </a:rPr>
              <a:t>It is not simple to lead a group. Leaders must be more hands-on to ensure that the group works well together and remains focused on the right goals.</a:t>
            </a:r>
          </a:p>
          <a:p>
            <a:r>
              <a:rPr lang="en-GB" dirty="0">
                <a:latin typeface="Times New Roman" panose="02020603050405020304" pitchFamily="18" charset="0"/>
                <a:cs typeface="Times New Roman" panose="02020603050405020304" pitchFamily="18" charset="0"/>
              </a:rPr>
              <a:t>Delegating authority to individuals is a fantastic motivator.</a:t>
            </a:r>
          </a:p>
          <a:p>
            <a:r>
              <a:rPr lang="en-GB" dirty="0">
                <a:latin typeface="Times New Roman" panose="02020603050405020304" pitchFamily="18" charset="0"/>
                <a:cs typeface="Times New Roman" panose="02020603050405020304" pitchFamily="18" charset="0"/>
              </a:rPr>
              <a:t>Once you have a clear plan in place, you must consistently remind your workers of the priorities, even if it appears boring.</a:t>
            </a:r>
          </a:p>
          <a:p>
            <a:r>
              <a:rPr lang="en-GB" dirty="0">
                <a:latin typeface="Times New Roman" panose="02020603050405020304" pitchFamily="18" charset="0"/>
                <a:cs typeface="Times New Roman" panose="02020603050405020304" pitchFamily="18" charset="0"/>
              </a:rPr>
              <a:t>The most important duty of a team leader is to establish priorities and how they will be evaluated.</a:t>
            </a:r>
          </a:p>
        </p:txBody>
      </p:sp>
      <p:pic>
        <p:nvPicPr>
          <p:cNvPr id="4" name="Picture 4">
            <a:extLst>
              <a:ext uri="{FF2B5EF4-FFF2-40B4-BE49-F238E27FC236}">
                <a16:creationId xmlns:a16="http://schemas.microsoft.com/office/drawing/2014/main" id="{086EE295-A513-E1ED-D0F3-DA23622DD117}"/>
              </a:ext>
            </a:extLst>
          </p:cNvPr>
          <p:cNvPicPr>
            <a:picLocks noChangeAspect="1"/>
          </p:cNvPicPr>
          <p:nvPr/>
        </p:nvPicPr>
        <p:blipFill rotWithShape="1">
          <a:blip r:embed="rId2"/>
          <a:srcRect r="8706" b="2"/>
          <a:stretch/>
        </p:blipFill>
        <p:spPr>
          <a:xfrm>
            <a:off x="6548482" y="1043303"/>
            <a:ext cx="5282227" cy="5120497"/>
          </a:xfrm>
          <a:prstGeom prst="rect">
            <a:avLst/>
          </a:prstGeom>
        </p:spPr>
      </p:pic>
    </p:spTree>
    <p:extLst>
      <p:ext uri="{BB962C8B-B14F-4D97-AF65-F5344CB8AC3E}">
        <p14:creationId xmlns:p14="http://schemas.microsoft.com/office/powerpoint/2010/main" val="2364184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4D2C-D04F-7D4C-9E14-BCB889AB67E3}"/>
              </a:ext>
            </a:extLst>
          </p:cNvPr>
          <p:cNvSpPr>
            <a:spLocks noGrp="1"/>
          </p:cNvSpPr>
          <p:nvPr>
            <p:ph type="title"/>
          </p:nvPr>
        </p:nvSpPr>
        <p:spPr>
          <a:xfrm>
            <a:off x="1057025" y="922644"/>
            <a:ext cx="5040285" cy="1169585"/>
          </a:xfrm>
        </p:spPr>
        <p:txBody>
          <a:bodyPr vert="horz" lIns="91440" tIns="45720" rIns="91440" bIns="45720" rtlCol="0" anchor="b">
            <a:noAutofit/>
          </a:bodyPr>
          <a:lstStyle/>
          <a:p>
            <a:r>
              <a:rPr lang="en-US" sz="4000" dirty="0">
                <a:latin typeface="Times New Roman" panose="02020603050405020304" pitchFamily="18" charset="0"/>
                <a:cs typeface="Times New Roman" panose="02020603050405020304" pitchFamily="18" charset="0"/>
              </a:rPr>
              <a:t>References: New York times and Google</a:t>
            </a:r>
          </a:p>
        </p:txBody>
      </p:sp>
      <p:sp>
        <p:nvSpPr>
          <p:cNvPr id="5" name="TextBox 4">
            <a:extLst>
              <a:ext uri="{FF2B5EF4-FFF2-40B4-BE49-F238E27FC236}">
                <a16:creationId xmlns:a16="http://schemas.microsoft.com/office/drawing/2014/main" id="{8ADC9BB2-A24F-E331-EE21-3AE8E27D31F8}"/>
              </a:ext>
            </a:extLst>
          </p:cNvPr>
          <p:cNvSpPr txBox="1"/>
          <p:nvPr/>
        </p:nvSpPr>
        <p:spPr>
          <a:xfrm>
            <a:off x="1055715" y="2508105"/>
            <a:ext cx="5040285" cy="363249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"You don't have any priorities if you have more than three." Jim Collins is the best-selling author of the management books "good to great" and "made to stay."</a:t>
            </a:r>
            <a:endParaRPr lang="en-US" sz="2400" dirty="0">
              <a:latin typeface="Times New Roman" panose="02020603050405020304" pitchFamily="18" charset="0"/>
              <a:cs typeface="Times New Roman" panose="02020603050405020304" pitchFamily="18" charset="0"/>
            </a:endParaRPr>
          </a:p>
        </p:txBody>
      </p:sp>
      <p:pic>
        <p:nvPicPr>
          <p:cNvPr id="7" name="Picture 7" descr="Text, calendar&#10;&#10;Description automatically generated">
            <a:extLst>
              <a:ext uri="{FF2B5EF4-FFF2-40B4-BE49-F238E27FC236}">
                <a16:creationId xmlns:a16="http://schemas.microsoft.com/office/drawing/2014/main" id="{C5CA01F6-207A-07C3-91BF-96F2EDF741C4}"/>
              </a:ext>
            </a:extLst>
          </p:cNvPr>
          <p:cNvPicPr>
            <a:picLocks noChangeAspect="1"/>
          </p:cNvPicPr>
          <p:nvPr/>
        </p:nvPicPr>
        <p:blipFill rotWithShape="1">
          <a:blip r:embed="rId2"/>
          <a:srcRect l="7675" r="10658"/>
          <a:stretch/>
        </p:blipFill>
        <p:spPr>
          <a:xfrm>
            <a:off x="8087244" y="774285"/>
            <a:ext cx="2107966" cy="2581173"/>
          </a:xfrm>
          <a:prstGeom prst="rect">
            <a:avLst/>
          </a:prstGeom>
        </p:spPr>
      </p:pic>
      <p:pic>
        <p:nvPicPr>
          <p:cNvPr id="6" name="Picture 6" descr="Calendar&#10;&#10;Description automatically generated">
            <a:extLst>
              <a:ext uri="{FF2B5EF4-FFF2-40B4-BE49-F238E27FC236}">
                <a16:creationId xmlns:a16="http://schemas.microsoft.com/office/drawing/2014/main" id="{28733A30-45E7-1650-3321-640CD37AB60C}"/>
              </a:ext>
            </a:extLst>
          </p:cNvPr>
          <p:cNvPicPr>
            <a:picLocks noChangeAspect="1"/>
          </p:cNvPicPr>
          <p:nvPr/>
        </p:nvPicPr>
        <p:blipFill rotWithShape="1">
          <a:blip r:embed="rId3"/>
          <a:srcRect t="13752" b="10193"/>
          <a:stretch/>
        </p:blipFill>
        <p:spPr>
          <a:xfrm>
            <a:off x="7022197" y="3575074"/>
            <a:ext cx="4238060" cy="2581173"/>
          </a:xfrm>
          <a:prstGeom prst="rect">
            <a:avLst/>
          </a:prstGeom>
        </p:spPr>
      </p:pic>
      <p:sp>
        <p:nvSpPr>
          <p:cNvPr id="4" name="TextBox 3">
            <a:extLst>
              <a:ext uri="{FF2B5EF4-FFF2-40B4-BE49-F238E27FC236}">
                <a16:creationId xmlns:a16="http://schemas.microsoft.com/office/drawing/2014/main" id="{2133020E-3869-A462-1D4E-6AB7B8D16FB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3207106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F1BD-23A6-4A29-AD1C-72CE3E424D93}"/>
              </a:ext>
            </a:extLst>
          </p:cNvPr>
          <p:cNvSpPr>
            <a:spLocks noGrp="1"/>
          </p:cNvSpPr>
          <p:nvPr>
            <p:ph type="title"/>
          </p:nvPr>
        </p:nvSpPr>
        <p:spPr>
          <a:xfrm>
            <a:off x="838200" y="100692"/>
            <a:ext cx="10515600" cy="983117"/>
          </a:xfrm>
        </p:spPr>
        <p:txBody>
          <a:bodyPr/>
          <a:lstStyle/>
          <a:p>
            <a:r>
              <a:rPr lang="en-GB" dirty="0"/>
              <a:t>References:</a:t>
            </a:r>
          </a:p>
        </p:txBody>
      </p:sp>
      <p:sp>
        <p:nvSpPr>
          <p:cNvPr id="3" name="Content Placeholder 2">
            <a:extLst>
              <a:ext uri="{FF2B5EF4-FFF2-40B4-BE49-F238E27FC236}">
                <a16:creationId xmlns:a16="http://schemas.microsoft.com/office/drawing/2014/main" id="{1E811AFE-8B20-44BF-8A6B-59D4B01E26CE}"/>
              </a:ext>
            </a:extLst>
          </p:cNvPr>
          <p:cNvSpPr>
            <a:spLocks noGrp="1"/>
          </p:cNvSpPr>
          <p:nvPr>
            <p:ph idx="1"/>
          </p:nvPr>
        </p:nvSpPr>
        <p:spPr>
          <a:xfrm>
            <a:off x="838200" y="1083808"/>
            <a:ext cx="10515600" cy="4740049"/>
          </a:xfrm>
        </p:spPr>
        <p:txBody>
          <a:bodyPr>
            <a:noAutofit/>
          </a:bodyPr>
          <a:lstStyle/>
          <a:p>
            <a:r>
              <a:rPr lang="en-GB" sz="2000" b="0" i="0" dirty="0">
                <a:solidFill>
                  <a:srgbClr val="6D6D6D"/>
                </a:solidFill>
                <a:effectLst/>
                <a:latin typeface="Times New Roman" panose="02020603050405020304" pitchFamily="18" charset="0"/>
                <a:cs typeface="Times New Roman" panose="02020603050405020304" pitchFamily="18" charset="0"/>
              </a:rPr>
              <a:t>Wilson C &amp; Whitmore J, </a:t>
            </a:r>
            <a:r>
              <a:rPr lang="en-GB" sz="2000" b="0" dirty="0">
                <a:effectLst/>
                <a:latin typeface="Times New Roman" panose="02020603050405020304" pitchFamily="18" charset="0"/>
                <a:cs typeface="Times New Roman" panose="02020603050405020304" pitchFamily="18" charset="0"/>
              </a:rPr>
              <a:t>Worldwide Performance Coach Training for Leadership, available at: </a:t>
            </a:r>
            <a:r>
              <a:rPr lang="en-US" sz="2000" dirty="0">
                <a:latin typeface="Times New Roman" panose="02020603050405020304" pitchFamily="18" charset="0"/>
                <a:cs typeface="Times New Roman" panose="02020603050405020304" pitchFamily="18" charset="0"/>
                <a:hlinkClick r:id="rId2"/>
              </a:rPr>
              <a:t>https://www.coachingcultureatwork.com/bruce-tuckman-team-development-model/</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Prokop S., (Team roles definition),: available at: </a:t>
            </a:r>
            <a:r>
              <a:rPr lang="en-US" sz="2000" dirty="0">
                <a:latin typeface="Times New Roman" panose="02020603050405020304" pitchFamily="18" charset="0"/>
                <a:cs typeface="Times New Roman" panose="02020603050405020304" pitchFamily="18" charset="0"/>
                <a:hlinkClick r:id="rId3"/>
              </a:rPr>
              <a:t>https://developerexperience.io/practices/team-roles-definition</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Bruce T., "Developmental Sequence in Small Groups," (1965 Psychological Bulletin, 63, 384-99): available at: </a:t>
            </a:r>
            <a:r>
              <a:rPr lang="en-GB" sz="2000" dirty="0">
                <a:latin typeface="Times New Roman" panose="02020603050405020304" pitchFamily="18" charset="0"/>
                <a:cs typeface="Times New Roman" panose="02020603050405020304" pitchFamily="18" charset="0"/>
                <a:hlinkClick r:id="rId4"/>
              </a:rPr>
              <a:t>https://hr.mit.edu/learning-topics/teams/articles/new-team</a:t>
            </a:r>
            <a:endParaRPr lang="en-GB" sz="2000" dirty="0">
              <a:latin typeface="Times New Roman" panose="02020603050405020304" pitchFamily="18" charset="0"/>
              <a:cs typeface="Times New Roman" panose="02020603050405020304" pitchFamily="18" charset="0"/>
            </a:endParaRPr>
          </a:p>
          <a:p>
            <a:r>
              <a:rPr lang="en-US" sz="2000" b="0" dirty="0">
                <a:latin typeface="Times New Roman" panose="02020603050405020304" pitchFamily="18" charset="0"/>
                <a:cs typeface="Times New Roman" panose="02020603050405020304" pitchFamily="18" charset="0"/>
              </a:rPr>
              <a:t>Bass, B.M. (1985). Leadership and performance beyond expectations. New York: Free Pre</a:t>
            </a:r>
            <a:endParaRPr lang="en-US" sz="2000" dirty="0">
              <a:latin typeface="Times New Roman" panose="02020603050405020304" pitchFamily="18" charset="0"/>
              <a:cs typeface="Times New Roman" panose="02020603050405020304" pitchFamily="18" charset="0"/>
            </a:endParaRPr>
          </a:p>
          <a:p>
            <a:r>
              <a:rPr lang="en-US" sz="2000" b="0" dirty="0">
                <a:latin typeface="Times New Roman" panose="02020603050405020304" pitchFamily="18" charset="0"/>
                <a:cs typeface="Times New Roman" panose="02020603050405020304" pitchFamily="18" charset="0"/>
              </a:rPr>
              <a:t>Bryman, A. (1996). Leadership in organizations. In Clegg S. R., Hardy, C. and Nord, W. R. (Eds). Handbook of Organization Studies, pp.276-292. London: Sage.</a:t>
            </a:r>
            <a:endParaRPr lang="en-US" sz="2000" dirty="0">
              <a:latin typeface="Times New Roman" panose="02020603050405020304" pitchFamily="18" charset="0"/>
              <a:cs typeface="Times New Roman" panose="02020603050405020304" pitchFamily="18" charset="0"/>
            </a:endParaRPr>
          </a:p>
          <a:p>
            <a:r>
              <a:rPr lang="en-US" sz="2000" b="0" dirty="0">
                <a:latin typeface="Times New Roman" panose="02020603050405020304" pitchFamily="18" charset="0"/>
                <a:cs typeface="Times New Roman" panose="02020603050405020304" pitchFamily="18" charset="0"/>
              </a:rPr>
              <a:t>Fisk, P. (2002). The making of a digital leader. Business Strategy Review, 13 (1), 43-50. </a:t>
            </a:r>
            <a:endParaRPr lang="en-GB" sz="2000" dirty="0">
              <a:latin typeface="Times New Roman" panose="02020603050405020304" pitchFamily="18" charset="0"/>
              <a:cs typeface="Times New Roman" panose="02020603050405020304" pitchFamily="18" charset="0"/>
            </a:endParaRPr>
          </a:p>
          <a:p>
            <a:r>
              <a:rPr lang="en-US" sz="2000" b="0" dirty="0">
                <a:latin typeface="Times New Roman" panose="02020603050405020304" pitchFamily="18" charset="0"/>
                <a:cs typeface="Times New Roman" panose="02020603050405020304" pitchFamily="18" charset="0"/>
              </a:rPr>
              <a:t>Katz, R. L. (1955). Skills of an effective administrator. Harvard Business review, 33 (1), 33-42.</a:t>
            </a:r>
          </a:p>
          <a:p>
            <a:r>
              <a:rPr lang="pl-PL" sz="2000" b="0" i="0" dirty="0">
                <a:effectLst/>
                <a:latin typeface="Times New Roman" panose="02020603050405020304" pitchFamily="18" charset="0"/>
                <a:cs typeface="Times New Roman" panose="02020603050405020304" pitchFamily="18" charset="0"/>
              </a:rPr>
              <a:t>Kilmann Diagnostics LLC</a:t>
            </a:r>
            <a:r>
              <a:rPr lang="en-GB" sz="2000" b="0" i="0" dirty="0">
                <a:effectLst/>
                <a:latin typeface="Times New Roman" panose="02020603050405020304" pitchFamily="18" charset="0"/>
                <a:cs typeface="Times New Roman" panose="02020603050405020304" pitchFamily="18" charset="0"/>
              </a:rPr>
              <a:t>, </a:t>
            </a:r>
            <a:r>
              <a:rPr lang="pl-PL" sz="2000" b="0" i="0" dirty="0">
                <a:effectLst/>
                <a:latin typeface="Times New Roman" panose="02020603050405020304" pitchFamily="18" charset="0"/>
                <a:cs typeface="Times New Roman" panose="02020603050405020304" pitchFamily="18" charset="0"/>
              </a:rPr>
              <a:t>2009–2022</a:t>
            </a:r>
            <a:r>
              <a:rPr lang="en-GB" sz="2000" b="0" i="0" dirty="0">
                <a:effectLst/>
                <a:latin typeface="Times New Roman" panose="02020603050405020304" pitchFamily="18" charset="0"/>
                <a:cs typeface="Times New Roman" panose="02020603050405020304" pitchFamily="18" charset="0"/>
              </a:rPr>
              <a:t>, available at: </a:t>
            </a:r>
            <a:r>
              <a:rPr lang="en-US" sz="2000" b="0" dirty="0">
                <a:latin typeface="Times New Roman" panose="02020603050405020304" pitchFamily="18" charset="0"/>
                <a:cs typeface="Times New Roman" panose="02020603050405020304" pitchFamily="18" charset="0"/>
                <a:hlinkClick r:id="rId5"/>
              </a:rPr>
              <a:t>https://kilmanndiagnostics.com/overview-thomas-kilmann-conflict-mode-instrument-tki/</a:t>
            </a:r>
            <a:endParaRPr lang="en-GB" i="1" dirty="0"/>
          </a:p>
          <a:p>
            <a:pPr marL="0" indent="0">
              <a:buNone/>
            </a:pPr>
            <a:endParaRPr lang="en-GB" dirty="0"/>
          </a:p>
        </p:txBody>
      </p:sp>
    </p:spTree>
    <p:extLst>
      <p:ext uri="{BB962C8B-B14F-4D97-AF65-F5344CB8AC3E}">
        <p14:creationId xmlns:p14="http://schemas.microsoft.com/office/powerpoint/2010/main" val="4277619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right modern kitchen">
            <a:extLst>
              <a:ext uri="{FF2B5EF4-FFF2-40B4-BE49-F238E27FC236}">
                <a16:creationId xmlns:a16="http://schemas.microsoft.com/office/drawing/2014/main" id="{48E95BB4-6FF7-CD62-1074-DAA7D01BEE9A}"/>
              </a:ext>
            </a:extLst>
          </p:cNvPr>
          <p:cNvPicPr>
            <a:picLocks noChangeAspect="1"/>
          </p:cNvPicPr>
          <p:nvPr/>
        </p:nvPicPr>
        <p:blipFill rotWithShape="1">
          <a:blip r:embed="rId2"/>
          <a:srcRect t="15730"/>
          <a:stretch/>
        </p:blipFill>
        <p:spPr>
          <a:xfrm>
            <a:off x="20" y="1"/>
            <a:ext cx="12191980" cy="6857999"/>
          </a:xfrm>
          <a:prstGeom prst="rect">
            <a:avLst/>
          </a:prstGeom>
        </p:spPr>
      </p:pic>
      <p:sp>
        <p:nvSpPr>
          <p:cNvPr id="13"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148FD-7403-D34F-9B9C-8FAEEA83711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THANK YOU!</a:t>
            </a:r>
          </a:p>
        </p:txBody>
      </p:sp>
      <p:cxnSp>
        <p:nvCxnSpPr>
          <p:cNvPr id="15"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879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892</TotalTime>
  <Words>1768</Words>
  <Application>Microsoft Office PowerPoint</Application>
  <PresentationFormat>Widescreen</PresentationFormat>
  <Paragraphs>190</Paragraphs>
  <Slides>27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Alegreya Sans</vt:lpstr>
      <vt:lpstr>Arial</vt:lpstr>
      <vt:lpstr>Calibri</vt:lpstr>
      <vt:lpstr>Calibri Light</vt:lpstr>
      <vt:lpstr>Times New Roman</vt:lpstr>
      <vt:lpstr>Office Theme</vt:lpstr>
      <vt:lpstr>Team Working Presentation</vt:lpstr>
      <vt:lpstr>PowerPoint Presentation</vt:lpstr>
      <vt:lpstr>Benefit of Teamwork</vt:lpstr>
      <vt:lpstr>Advantage of Teamwork</vt:lpstr>
      <vt:lpstr>Disadvantage of Teamwork</vt:lpstr>
      <vt:lpstr>Stages of Team Development</vt:lpstr>
      <vt:lpstr>5 Stages of Team Development</vt:lpstr>
      <vt:lpstr>Team Role </vt:lpstr>
      <vt:lpstr>Stages of Team Development </vt:lpstr>
      <vt:lpstr>Team Role</vt:lpstr>
      <vt:lpstr>What do we need to put up a winning team?</vt:lpstr>
      <vt:lpstr>Leadership</vt:lpstr>
      <vt:lpstr>What it is leadership? </vt:lpstr>
      <vt:lpstr>PowerPoint Presentation</vt:lpstr>
      <vt:lpstr>LEADERSHIP ROLES:</vt:lpstr>
      <vt:lpstr>Managing Conflict</vt:lpstr>
      <vt:lpstr>Two Approaches</vt:lpstr>
      <vt:lpstr>PowerPoint Presentation</vt:lpstr>
      <vt:lpstr>Tips for Managing Conflict </vt:lpstr>
      <vt:lpstr>Conflict Management S.W.O.T ANALYSES</vt:lpstr>
      <vt:lpstr>Successful Team Development</vt:lpstr>
      <vt:lpstr>Strategies: </vt:lpstr>
      <vt:lpstr>Leaders Role</vt:lpstr>
      <vt:lpstr>Conclusion</vt:lpstr>
      <vt:lpstr>References: New York times and Google</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 Presentation</dc:title>
  <dc:creator>Miah, Ashfak</dc:creator>
  <cp:lastModifiedBy>Miah, Ashfak</cp:lastModifiedBy>
  <cp:revision>20</cp:revision>
  <dcterms:created xsi:type="dcterms:W3CDTF">2022-04-09T08:12:05Z</dcterms:created>
  <dcterms:modified xsi:type="dcterms:W3CDTF">2022-04-28T02:04:27Z</dcterms:modified>
</cp:coreProperties>
</file>