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purl.oclc.org/ooxml/officeDocument/relationships/extendedProperties" Target="docProps/app.xml"/><Relationship Id="rId2" Type="http://schemas.openxmlformats.org/package/2006/relationships/metadata/core-properties" Target="docProps/core.xml"/><Relationship Id="rId1" Type="http://purl.oclc.org/ooxml/officeDocument/relationships/officeDocument" Target="ppt/presentation.xml"/><Relationship Id="rId4" Type="http://purl.oclc.org/ooxml/officeDocument/relationships/customProperties" Target="docProps/custom.xml"/></Relationships>
</file>

<file path=ppt/presentation.xml><?xml version="1.0" encoding="utf-8"?>
<p:presentation xmlns:a="http://purl.oclc.org/ooxml/drawingml/main" xmlns:r="http://purl.oclc.org/ooxml/officeDocument/relationships" xmlns:p="http://purl.oclc.org/ooxml/presentationml/main" saveSubsetFonts="1" conformance="strict">
  <p:sldMasterIdLst>
    <p:sldMasterId id="2147483648" r:id="rId4"/>
  </p:sldMasterIdLst>
  <p:notesMasterIdLst>
    <p:notesMasterId r:id="rId13"/>
  </p:notesMasterIdLst>
  <p:handoutMasterIdLst>
    <p:handoutMasterId r:id="rId14"/>
  </p:handoutMasterIdLst>
  <p:sldIdLst>
    <p:sldId id="256" r:id="rId5"/>
    <p:sldId id="257" r:id="rId6"/>
    <p:sldId id="258" r:id="rId7"/>
    <p:sldId id="259" r:id="rId8"/>
    <p:sldId id="265" r:id="rId9"/>
    <p:sldId id="260" r:id="rId10"/>
    <p:sldId id="263" r:id="rId11"/>
    <p:sldId id="26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purl.oclc.org/ooxml/drawingml/main" xmlns:r="http://purl.oclc.org/ooxml/officeDocument/relationships" xmlns:p="http://purl.oclc.org/ooxml/presentationml/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purl.oclc.org/ooxml/drawingml/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 styleId="{B301B821-A1FF-4177-AEE7-76D212191A09}" styleName="">
    <a:wholeTbl>
      <a:tcTxStyle>
        <a:font>
          <a:latin typeface="+mn-lt"/>
          <a:ea typeface="+mn-ea"/>
          <a:cs typeface="+mn-cs"/>
        </a:font>
        <a:srgbClr val="000000"/>
      </a:tcTxStyle>
      <a:tcStyle>
        <a:tcBdr>
          <a:left>
            <a:ln w="12701" cap="flat" cmpd="sng" algn="ctr">
              <a:solidFill>
                <a:srgbClr val="4472C4"/>
              </a:solidFill>
              <a:prstDash val="solid"/>
              <a:round/>
              <a:headEnd type="none" w="med" len="med"/>
              <a:tailEnd type="none" w="med" len="med"/>
            </a:ln>
          </a:left>
          <a:right>
            <a:ln w="12701" cap="flat" cmpd="sng" algn="ctr">
              <a:solidFill>
                <a:srgbClr val="4472C4"/>
              </a:solidFill>
              <a:prstDash val="solid"/>
              <a:round/>
              <a:headEnd type="none" w="med" len="med"/>
              <a:tailEnd type="none" w="med" len="med"/>
            </a:ln>
          </a:right>
          <a:top>
            <a:ln w="12701" cap="flat" cmpd="sng" algn="ctr">
              <a:solidFill>
                <a:srgbClr val="4472C4"/>
              </a:solidFill>
              <a:prstDash val="solid"/>
              <a:round/>
              <a:headEnd type="none" w="med" len="med"/>
              <a:tailEnd type="none" w="med" len="med"/>
            </a:ln>
          </a:top>
          <a:bottom>
            <a:ln w="12701" cap="flat" cmpd="sng" algn="ctr">
              <a:solidFill>
                <a:srgbClr val="4472C4"/>
              </a:solidFill>
              <a:prstDash val="solid"/>
              <a:round/>
              <a:headEnd type="none" w="med" len="med"/>
              <a:tailEnd type="none" w="med" len="med"/>
            </a:ln>
          </a:bottom>
        </a:tcBdr>
        <a:fill>
          <a:solidFill>
            <a:srgbClr val="FFFFFF"/>
          </a:solidFill>
        </a:fill>
      </a:tcStyle>
    </a:wholeTbl>
    <a:band1H>
      <a:tcStyle>
        <a:tcBdr/>
        <a:fill>
          <a:solidFill>
            <a:srgbClr val="E9EBF5"/>
          </a:solidFill>
        </a:fill>
      </a:tcStyle>
    </a:band1H>
    <a:band1V>
      <a:tcStyle>
        <a:tcBdr/>
        <a:fill>
          <a:solidFill>
            <a:srgbClr val="E9EBF5"/>
          </a:solidFill>
        </a:fill>
      </a:tcStyle>
    </a:band1V>
    <a:lastCol>
      <a:tcTxStyle b="on">
        <a:font>
          <a:latin typeface=""/>
          <a:ea typeface=""/>
          <a:cs typeface=""/>
        </a:font>
      </a:tcTxStyle>
      <a:tcStyle>
        <a:tcBdr/>
      </a:tcStyle>
    </a:lastCol>
    <a:firstCol>
      <a:tcTxStyle b="on">
        <a:font>
          <a:latin typeface=""/>
          <a:ea typeface=""/>
          <a:cs typeface=""/>
        </a:font>
      </a:tcTxStyle>
      <a:tcStyle>
        <a:tcBdr/>
      </a:tcStyle>
    </a:firstCol>
    <a:lastRow>
      <a:tcTxStyle b="on">
        <a:font>
          <a:latin typeface=""/>
          <a:ea typeface=""/>
          <a:cs typeface=""/>
        </a:font>
      </a:tcTxStyle>
      <a:tcStyle>
        <a:tcBdr>
          <a:top>
            <a:ln w="50804" cap="flat" cmpd="dbl" algn="ctr">
              <a:solidFill>
                <a:srgbClr val="4472C4"/>
              </a:solidFill>
              <a:prstDash val="solid"/>
              <a:round/>
              <a:headEnd type="none" w="med" len="med"/>
              <a:tailEnd type="none" w="med" len="med"/>
            </a:ln>
          </a:top>
        </a:tcBdr>
        <a:fill>
          <a:solidFill>
            <a:srgbClr val="FFFFFF"/>
          </a:solidFill>
        </a:fill>
      </a:tcStyle>
    </a:lastRow>
    <a:firstRow>
      <a:tcTxStyle b="on">
        <a:font>
          <a:latin typeface="+mn-lt"/>
          <a:ea typeface="+mn-ea"/>
          <a:cs typeface="+mn-cs"/>
        </a:font>
        <a:srgbClr val="FFFFFF"/>
      </a:tcTxStyle>
      <a:tcStyle>
        <a:tcBdr/>
        <a:fill>
          <a:solidFill>
            <a:srgbClr val="4472C4"/>
          </a:solidFill>
        </a:fill>
      </a:tcStyle>
    </a:firstRow>
  </a:tblStyle>
  <a:tblStyle styleId="{9DCAF9ED-07DC-4A11-8D7F-57B35C25682E}" styleName="">
    <a:wholeTbl>
      <a:tcTxStyle>
        <a:font>
          <a:latin typeface="+mn-lt"/>
          <a:ea typeface="+mn-ea"/>
          <a:cs typeface="+mn-cs"/>
        </a:font>
        <a:srgbClr val="000000"/>
      </a:tcTxStyle>
      <a:tcStyle>
        <a:tcBdr>
          <a:left>
            <a:ln w="12701" cap="flat" cmpd="sng" algn="ctr">
              <a:solidFill>
                <a:srgbClr val="ED7D31"/>
              </a:solidFill>
              <a:prstDash val="solid"/>
              <a:round/>
              <a:headEnd type="none" w="med" len="med"/>
              <a:tailEnd type="none" w="med" len="med"/>
            </a:ln>
          </a:left>
          <a:right>
            <a:ln w="12701" cap="flat" cmpd="sng" algn="ctr">
              <a:solidFill>
                <a:srgbClr val="ED7D31"/>
              </a:solidFill>
              <a:prstDash val="solid"/>
              <a:round/>
              <a:headEnd type="none" w="med" len="med"/>
              <a:tailEnd type="none" w="med" len="med"/>
            </a:ln>
          </a:right>
          <a:top>
            <a:ln w="12701" cap="flat" cmpd="sng" algn="ctr">
              <a:solidFill>
                <a:srgbClr val="ED7D31"/>
              </a:solidFill>
              <a:prstDash val="solid"/>
              <a:round/>
              <a:headEnd type="none" w="med" len="med"/>
              <a:tailEnd type="none" w="med" len="med"/>
            </a:ln>
          </a:top>
          <a:bottom>
            <a:ln w="12701" cap="flat" cmpd="sng" algn="ctr">
              <a:solidFill>
                <a:srgbClr val="ED7D31"/>
              </a:solidFill>
              <a:prstDash val="solid"/>
              <a:round/>
              <a:headEnd type="none" w="med" len="med"/>
              <a:tailEnd type="none" w="med" len="med"/>
            </a:ln>
          </a:bottom>
        </a:tcBdr>
        <a:fill>
          <a:solidFill>
            <a:srgbClr val="FFFFFF"/>
          </a:solidFill>
        </a:fill>
      </a:tcStyle>
    </a:wholeTbl>
    <a:band1H>
      <a:tcStyle>
        <a:tcBdr/>
        <a:fill>
          <a:solidFill>
            <a:srgbClr val="FCECE8"/>
          </a:solidFill>
        </a:fill>
      </a:tcStyle>
    </a:band1H>
    <a:band1V>
      <a:tcStyle>
        <a:tcBdr/>
        <a:fill>
          <a:solidFill>
            <a:srgbClr val="FCECE8"/>
          </a:solidFill>
        </a:fill>
      </a:tcStyle>
    </a:band1V>
    <a:lastCol>
      <a:tcTxStyle b="on">
        <a:font>
          <a:latin typeface=""/>
          <a:ea typeface=""/>
          <a:cs typeface=""/>
        </a:font>
      </a:tcTxStyle>
      <a:tcStyle>
        <a:tcBdr/>
      </a:tcStyle>
    </a:lastCol>
    <a:firstCol>
      <a:tcTxStyle b="on">
        <a:font>
          <a:latin typeface=""/>
          <a:ea typeface=""/>
          <a:cs typeface=""/>
        </a:font>
      </a:tcTxStyle>
      <a:tcStyle>
        <a:tcBdr/>
      </a:tcStyle>
    </a:firstCol>
    <a:lastRow>
      <a:tcTxStyle b="on">
        <a:font>
          <a:latin typeface=""/>
          <a:ea typeface=""/>
          <a:cs typeface=""/>
        </a:font>
      </a:tcTxStyle>
      <a:tcStyle>
        <a:tcBdr>
          <a:top>
            <a:ln w="50804" cap="flat" cmpd="dbl" algn="ctr">
              <a:solidFill>
                <a:srgbClr val="ED7D31"/>
              </a:solidFill>
              <a:prstDash val="solid"/>
              <a:round/>
              <a:headEnd type="none" w="med" len="med"/>
              <a:tailEnd type="none" w="med" len="med"/>
            </a:ln>
          </a:top>
        </a:tcBdr>
        <a:fill>
          <a:solidFill>
            <a:srgbClr val="FFFFFF"/>
          </a:solidFill>
        </a:fill>
      </a:tcStyle>
    </a:lastRow>
    <a:firstRow>
      <a:tcTxStyle b="on">
        <a:font>
          <a:latin typeface="+mn-lt"/>
          <a:ea typeface="+mn-ea"/>
          <a:cs typeface="+mn-cs"/>
        </a:font>
        <a:srgbClr val="FFFFFF"/>
      </a:tcTxStyle>
      <a:tcStyle>
        <a:tcBdr/>
        <a:fill>
          <a:solidFill>
            <a:srgbClr val="ED7D31"/>
          </a:solidFill>
        </a:fill>
      </a:tcStyle>
    </a:firstRow>
  </a:tblStyle>
  <a:tblStyle styleId="{3C2FFA5D-87B4-456A-9821-1D502468CF0F}" styleName="">
    <a:wholeTbl>
      <a:tcTxStyle>
        <a:font>
          <a:latin typeface="+mn-lt"/>
          <a:ea typeface="+mn-ea"/>
          <a:cs typeface="+mn-cs"/>
        </a:font>
        <a:srgbClr val="000000"/>
      </a:tcTxStyle>
      <a:tcStyle>
        <a:tcBdr>
          <a:left>
            <a:ln w="3172" cap="flat" cmpd="sng" algn="ctr">
              <a:solidFill>
                <a:srgbClr val="4472C4"/>
              </a:solidFill>
              <a:prstDash val="solid"/>
              <a:round/>
              <a:headEnd type="none" w="med" len="med"/>
              <a:tailEnd type="none" w="med" len="med"/>
            </a:ln>
          </a:left>
          <a:right>
            <a:ln w="3172" cap="flat" cmpd="sng" algn="ctr">
              <a:solidFill>
                <a:srgbClr val="4472C4"/>
              </a:solidFill>
              <a:prstDash val="solid"/>
              <a:round/>
              <a:headEnd type="none" w="med" len="med"/>
              <a:tailEnd type="none" w="med" len="med"/>
            </a:ln>
          </a:right>
          <a:top>
            <a:ln w="3172" cap="flat" cmpd="sng" algn="ctr">
              <a:solidFill>
                <a:srgbClr val="4472C4"/>
              </a:solidFill>
              <a:prstDash val="solid"/>
              <a:round/>
              <a:headEnd type="none" w="med" len="med"/>
              <a:tailEnd type="none" w="med" len="med"/>
            </a:ln>
          </a:top>
          <a:bottom>
            <a:ln w="3172" cap="flat" cmpd="sng" algn="ctr">
              <a:solidFill>
                <a:srgbClr val="4472C4"/>
              </a:solidFill>
              <a:prstDash val="solid"/>
              <a:round/>
              <a:headEnd type="none" w="med" len="med"/>
              <a:tailEnd type="none" w="med" len="med"/>
            </a:ln>
          </a:bottom>
        </a:tcBdr>
        <a:fill>
          <a:solidFill>
            <a:srgbClr val="4472C4"/>
          </a:solidFill>
        </a:fill>
      </a:tcStyle>
    </a:wholeTbl>
    <a:band1H>
      <a:tcStyle>
        <a:tcBdr/>
        <a:fill>
          <a:solidFill>
            <a:srgbClr val="4472C4"/>
          </a:solidFill>
        </a:fill>
      </a:tcStyle>
    </a:band1H>
    <a:band2H>
      <a:tcStyle>
        <a:tcBdr/>
        <a:fill>
          <a:solidFill>
            <a:srgbClr val="4472C4"/>
          </a:solidFill>
        </a:fill>
      </a:tcStyle>
    </a:band2H>
    <a:band1V>
      <a:tcStyle>
        <a:tcBdr>
          <a:top>
            <a:ln w="3172" cap="flat" cmpd="sng" algn="ctr">
              <a:solidFill>
                <a:srgbClr val="4472C4"/>
              </a:solidFill>
              <a:prstDash val="solid"/>
              <a:round/>
              <a:headEnd type="none" w="med" len="med"/>
              <a:tailEnd type="none" w="med" len="med"/>
            </a:ln>
          </a:top>
          <a:bottom>
            <a:ln w="3172" cap="flat" cmpd="sng" algn="ctr">
              <a:solidFill>
                <a:srgbClr val="4472C4"/>
              </a:solidFill>
              <a:prstDash val="solid"/>
              <a:round/>
              <a:headEnd type="none" w="med" len="med"/>
              <a:tailEnd type="none" w="med" len="med"/>
            </a:ln>
          </a:bottom>
        </a:tcBdr>
        <a:fill>
          <a:solidFill>
            <a:srgbClr val="4472C4"/>
          </a:solidFill>
        </a:fill>
      </a:tcStyle>
    </a:band1V>
    <a:band2V>
      <a:tcStyle>
        <a:tcBdr/>
        <a:fill>
          <a:solidFill>
            <a:srgbClr val="4472C4"/>
          </a:solidFill>
        </a:fill>
      </a:tcStyle>
    </a:band2V>
    <a:lastCol>
      <a:tcTxStyle b="on">
        <a:font>
          <a:latin typeface=""/>
          <a:ea typeface=""/>
          <a:cs typeface=""/>
        </a:font>
      </a:tcTxStyle>
      <a:tcStyle>
        <a:tcBdr>
          <a:left>
            <a:ln w="3172" cap="flat" cmpd="sng" algn="ctr">
              <a:solidFill>
                <a:srgbClr val="4472C4"/>
              </a:solidFill>
              <a:prstDash val="solid"/>
              <a:round/>
              <a:headEnd type="none" w="med" len="med"/>
              <a:tailEnd type="none" w="med" len="med"/>
            </a:ln>
          </a:left>
          <a:right>
            <a:ln w="3172" cap="flat" cmpd="sng" algn="ctr">
              <a:solidFill>
                <a:srgbClr val="4472C4"/>
              </a:solidFill>
              <a:prstDash val="solid"/>
              <a:round/>
              <a:headEnd type="none" w="med" len="med"/>
              <a:tailEnd type="none" w="med" len="med"/>
            </a:ln>
          </a:right>
          <a:top>
            <a:ln w="3172" cap="flat" cmpd="sng" algn="ctr">
              <a:solidFill>
                <a:srgbClr val="4472C4"/>
              </a:solidFill>
              <a:prstDash val="solid"/>
              <a:round/>
              <a:headEnd type="none" w="med" len="med"/>
              <a:tailEnd type="none" w="med" len="med"/>
            </a:ln>
          </a:top>
          <a:bottom>
            <a:ln w="3172" cap="flat" cmpd="sng" algn="ctr">
              <a:solidFill>
                <a:srgbClr val="4472C4"/>
              </a:solidFill>
              <a:prstDash val="solid"/>
              <a:round/>
              <a:headEnd type="none" w="med" len="med"/>
              <a:tailEnd type="none" w="med" len="med"/>
            </a:ln>
          </a:bottom>
        </a:tcBdr>
        <a:fill>
          <a:solidFill>
            <a:srgbClr val="4472C4"/>
          </a:solidFill>
        </a:fill>
      </a:tcStyle>
    </a:lastCol>
    <a:firstCol>
      <a:tcTxStyle b="on">
        <a:font>
          <a:latin typeface=""/>
          <a:ea typeface=""/>
          <a:cs typeface=""/>
        </a:font>
      </a:tcTxStyle>
      <a:tcStyle>
        <a:tcBdr>
          <a:left>
            <a:ln w="3172" cap="flat" cmpd="sng" algn="ctr">
              <a:solidFill>
                <a:srgbClr val="4472C4"/>
              </a:solidFill>
              <a:prstDash val="solid"/>
              <a:round/>
              <a:headEnd type="none" w="med" len="med"/>
              <a:tailEnd type="none" w="med" len="med"/>
            </a:ln>
          </a:left>
          <a:right>
            <a:ln w="3172" cap="flat" cmpd="sng" algn="ctr">
              <a:solidFill>
                <a:srgbClr val="4472C4"/>
              </a:solidFill>
              <a:prstDash val="solid"/>
              <a:round/>
              <a:headEnd type="none" w="med" len="med"/>
              <a:tailEnd type="none" w="med" len="med"/>
            </a:ln>
          </a:right>
          <a:top>
            <a:ln w="3172" cap="flat" cmpd="sng" algn="ctr">
              <a:solidFill>
                <a:srgbClr val="4472C4"/>
              </a:solidFill>
              <a:prstDash val="solid"/>
              <a:round/>
              <a:headEnd type="none" w="med" len="med"/>
              <a:tailEnd type="none" w="med" len="med"/>
            </a:ln>
          </a:top>
          <a:bottom>
            <a:ln w="3172" cap="flat" cmpd="sng" algn="ctr">
              <a:solidFill>
                <a:srgbClr val="4472C4"/>
              </a:solidFill>
              <a:prstDash val="solid"/>
              <a:round/>
              <a:headEnd type="none" w="med" len="med"/>
              <a:tailEnd type="none" w="med" len="med"/>
            </a:ln>
          </a:bottom>
        </a:tcBdr>
        <a:fill>
          <a:solidFill>
            <a:srgbClr val="4472C4"/>
          </a:solidFill>
        </a:fill>
      </a:tcStyle>
    </a:firstCol>
    <a:lastRow>
      <a:tcTxStyle b="on">
        <a:font>
          <a:latin typeface=""/>
          <a:ea typeface=""/>
          <a:cs typeface=""/>
        </a:font>
      </a:tcTxStyle>
      <a:tcStyle>
        <a:tcBdr>
          <a:left>
            <a:ln w="3172" cap="flat" cmpd="sng" algn="ctr">
              <a:solidFill>
                <a:srgbClr val="4472C4"/>
              </a:solidFill>
              <a:prstDash val="solid"/>
              <a:round/>
              <a:headEnd type="none" w="med" len="med"/>
              <a:tailEnd type="none" w="med" len="med"/>
            </a:ln>
          </a:left>
          <a:right>
            <a:ln w="3172" cap="flat" cmpd="sng" algn="ctr">
              <a:solidFill>
                <a:srgbClr val="4472C4"/>
              </a:solidFill>
              <a:prstDash val="solid"/>
              <a:round/>
              <a:headEnd type="none" w="med" len="med"/>
              <a:tailEnd type="none" w="med" len="med"/>
            </a:ln>
          </a:right>
          <a:top>
            <a:ln w="3172" cap="flat" cmpd="sng" algn="ctr">
              <a:solidFill>
                <a:srgbClr val="4472C4"/>
              </a:solidFill>
              <a:prstDash val="solid"/>
              <a:round/>
              <a:headEnd type="none" w="med" len="med"/>
              <a:tailEnd type="none" w="med" len="med"/>
            </a:ln>
          </a:top>
          <a:bottom>
            <a:ln w="3172" cap="flat" cmpd="sng" algn="ctr">
              <a:solidFill>
                <a:srgbClr val="4472C4"/>
              </a:solidFill>
              <a:prstDash val="solid"/>
              <a:round/>
              <a:headEnd type="none" w="med" len="med"/>
              <a:tailEnd type="none" w="med" len="med"/>
            </a:ln>
          </a:bottom>
        </a:tcBdr>
        <a:fill>
          <a:solidFill>
            <a:srgbClr val="4472C4"/>
          </a:solidFill>
        </a:fill>
      </a:tcStyle>
    </a:lastRow>
    <a:firstRow>
      <a:tcTxStyle b="on">
        <a:font>
          <a:latin typeface="+mn-lt"/>
          <a:ea typeface="+mn-ea"/>
          <a:cs typeface="+mn-cs"/>
        </a:font>
        <a:srgbClr val="FFFFFF"/>
      </a:tcTxStyle>
      <a:tcStyle>
        <a:tcBdr>
          <a:left>
            <a:ln w="3172" cap="flat" cmpd="sng" algn="ctr">
              <a:solidFill>
                <a:srgbClr val="4472C4"/>
              </a:solidFill>
              <a:prstDash val="solid"/>
              <a:round/>
              <a:headEnd type="none" w="med" len="med"/>
              <a:tailEnd type="none" w="med" len="med"/>
            </a:ln>
          </a:left>
          <a:right>
            <a:ln w="3172" cap="flat" cmpd="sng" algn="ctr">
              <a:solidFill>
                <a:srgbClr val="4472C4"/>
              </a:solidFill>
              <a:prstDash val="solid"/>
              <a:round/>
              <a:headEnd type="none" w="med" len="med"/>
              <a:tailEnd type="none" w="med" len="med"/>
            </a:ln>
          </a:right>
          <a:top>
            <a:ln w="3172" cap="flat" cmpd="sng" algn="ctr">
              <a:solidFill>
                <a:srgbClr val="4472C4"/>
              </a:solidFill>
              <a:prstDash val="solid"/>
              <a:round/>
              <a:headEnd type="none" w="med" len="med"/>
              <a:tailEnd type="none" w="med" len="med"/>
            </a:ln>
          </a:top>
          <a:bottom>
            <a:ln w="3172" cap="flat" cmpd="sng" algn="ctr">
              <a:solidFill>
                <a:srgbClr val="FFFFFF"/>
              </a:solidFill>
              <a:prstDash val="solid"/>
              <a:round/>
              <a:headEnd type="none" w="med" len="med"/>
              <a:tailEnd type="none" w="med" len="med"/>
            </a:ln>
          </a:bottom>
        </a:tcBdr>
        <a:fill>
          <a:solidFill>
            <a:srgbClr val="4472C4"/>
          </a:solidFill>
        </a:fill>
      </a:tcStyle>
    </a:firstRow>
  </a:tblStyle>
  <a:tblStyle styleId="{6E25E649-3F16-4E02-A733-19D2CDBF48F0}" styleName="">
    <a:wholeTbl>
      <a:tcTxStyle>
        <a:font>
          <a:latin typeface="+mn-lt"/>
          <a:ea typeface="+mn-ea"/>
          <a:cs typeface="+mn-cs"/>
        </a:font>
        <a:srgbClr val="000000"/>
      </a:tcTxStyle>
      <a:tcStyle>
        <a:tcBdr>
          <a:top>
            <a:ln w="25402" cap="flat" cmpd="sng" algn="ctr">
              <a:solidFill>
                <a:srgbClr val="000000"/>
              </a:solidFill>
              <a:prstDash val="solid"/>
              <a:round/>
              <a:headEnd type="none" w="med" len="med"/>
              <a:tailEnd type="none" w="med" len="med"/>
            </a:ln>
          </a:top>
          <a:bottom>
            <a:ln w="25402" cap="flat" cmpd="sng" algn="ctr">
              <a:solidFill>
                <a:srgbClr val="000000"/>
              </a:solidFill>
              <a:prstDash val="solid"/>
              <a:round/>
              <a:headEnd type="none" w="med" len="med"/>
              <a:tailEnd type="none" w="med" len="med"/>
            </a:ln>
          </a:bottom>
        </a:tcBdr>
        <a:fill>
          <a:solidFill>
            <a:srgbClr val="FFFFFF"/>
          </a:solidFill>
        </a:fill>
      </a:tcStyle>
    </a:wholeTbl>
    <a:band1H>
      <a:tcStyle>
        <a:tcBdr/>
        <a:fill>
          <a:solidFill>
            <a:srgbClr val="E7E7E7"/>
          </a:solidFill>
        </a:fill>
      </a:tcStyle>
    </a:band1H>
    <a:band1V>
      <a:tcStyle>
        <a:tcBdr/>
        <a:fill>
          <a:solidFill>
            <a:srgbClr val="E7E7E7"/>
          </a:solidFill>
        </a:fill>
      </a:tcStyle>
    </a:band1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
          <a:ea typeface=""/>
          <a:cs typeface=""/>
        </a:font>
      </a:tcTxStyle>
      <a:tcStyle>
        <a:tcBdr>
          <a:top>
            <a:ln w="50804" cap="flat" cmpd="dbl" algn="ctr">
              <a:solidFill>
                <a:srgbClr val="000000"/>
              </a:solidFill>
              <a:prstDash val="solid"/>
              <a:round/>
              <a:headEnd type="none" w="med" len="med"/>
              <a:tailEnd type="none" w="med" len="med"/>
            </a:ln>
          </a:top>
        </a:tcBdr>
        <a:fill>
          <a:solidFill>
            <a:srgbClr val="FFFFFF"/>
          </a:solidFill>
        </a:fill>
      </a:tcStyle>
    </a:lastRow>
    <a:firstRow>
      <a:tcTxStyle b="on">
        <a:font>
          <a:latin typeface="+mn-lt"/>
          <a:ea typeface="+mn-ea"/>
          <a:cs typeface="+mn-cs"/>
        </a:font>
        <a:srgbClr val="FFFFFF"/>
      </a:tcTxStyle>
      <a:tcStyle>
        <a:tcBdr>
          <a:bottom>
            <a:ln w="25402" cap="flat" cmpd="sng" algn="ctr">
              <a:solidFill>
                <a:srgbClr val="000000"/>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purl.oclc.org/ooxml/drawingml/main" xmlns:r="http://purl.oclc.org/ooxml/officeDocument/relationships" xmlns:p="http://purl.oclc.org/ooxml/presentationml/main">
  <p:normalViewPr>
    <p:restoredLeft sz="15.62%"/>
    <p:restoredTop sz="94.66%"/>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purl.oclc.org/ooxml/officeDocument/relationships/slide" Target="slides/slide4.xml"/><Relationship Id="rId13" Type="http://purl.oclc.org/ooxml/officeDocument/relationships/notesMaster" Target="notesMasters/notesMaster1.xml"/><Relationship Id="rId18" Type="http://purl.oclc.org/ooxml/officeDocument/relationships/tableStyles" Target="tableStyles.xml"/><Relationship Id="rId3" Type="http://purl.oclc.org/ooxml/officeDocument/relationships/customXml" Target="../customXml/item3.xml"/><Relationship Id="rId7" Type="http://purl.oclc.org/ooxml/officeDocument/relationships/slide" Target="slides/slide3.xml"/><Relationship Id="rId12" Type="http://purl.oclc.org/ooxml/officeDocument/relationships/slide" Target="slides/slide8.xml"/><Relationship Id="rId17" Type="http://purl.oclc.org/ooxml/officeDocument/relationships/theme" Target="theme/theme1.xml"/><Relationship Id="rId2" Type="http://purl.oclc.org/ooxml/officeDocument/relationships/customXml" Target="../customXml/item2.xml"/><Relationship Id="rId16" Type="http://purl.oclc.org/ooxml/officeDocument/relationships/viewProps" Target="viewProps.xml"/><Relationship Id="rId1" Type="http://purl.oclc.org/ooxml/officeDocument/relationships/customXml" Target="../customXml/item1.xml"/><Relationship Id="rId6" Type="http://purl.oclc.org/ooxml/officeDocument/relationships/slide" Target="slides/slide2.xml"/><Relationship Id="rId11" Type="http://purl.oclc.org/ooxml/officeDocument/relationships/slide" Target="slides/slide7.xml"/><Relationship Id="rId5" Type="http://purl.oclc.org/ooxml/officeDocument/relationships/slide" Target="slides/slide1.xml"/><Relationship Id="rId15" Type="http://purl.oclc.org/ooxml/officeDocument/relationships/presProps" Target="presProps.xml"/><Relationship Id="rId10" Type="http://purl.oclc.org/ooxml/officeDocument/relationships/slide" Target="slides/slide6.xml"/><Relationship Id="rId4" Type="http://purl.oclc.org/ooxml/officeDocument/relationships/slideMaster" Target="slideMasters/slideMaster1.xml"/><Relationship Id="rId9" Type="http://purl.oclc.org/ooxml/officeDocument/relationships/slide" Target="slides/slide5.xml"/><Relationship Id="rId14" Type="http://purl.oclc.org/ooxml/officeDocument/relationships/handoutMaster" Target="handoutMasters/handoutMaster1.xml"/></Relationships>
</file>

<file path=ppt/handoutMasters/_rels/handoutMaster1.xml.rels><?xml version="1.0" encoding="UTF-8" standalone="yes"?>
<Relationships xmlns="http://schemas.openxmlformats.org/package/2006/relationships"><Relationship Id="rId1" Type="http://purl.oclc.org/ooxml/officeDocument/relationships/theme" Target="../theme/theme3.xml"/></Relationships>
</file>

<file path=ppt/handoutMasters/handoutMaster1.xml><?xml version="1.0" encoding="utf-8"?>
<p:handoutMaster xmlns:a="http://purl.oclc.org/ooxml/drawingml/main" xmlns:r="http://purl.oclc.org/ooxml/officeDocument/relationships" xmlns:p="http://purl.oclc.org/ooxml/presentationml/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7AC8BB0-1BAE-5B65-5F47-D1C7229534B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p>
            <a:pPr marL="0" marR="0" lvl="0" indent="0" algn="l" defTabSz="457200" rtl="0" fontAlgn="auto" hangingPunct="1">
              <a:lnSpc>
                <a:spcPct val="1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Calibri"/>
            </a:endParaRPr>
          </a:p>
        </p:txBody>
      </p:sp>
      <p:sp>
        <p:nvSpPr>
          <p:cNvPr id="3" name="Date Placeholder 2">
            <a:extLst>
              <a:ext uri="{FF2B5EF4-FFF2-40B4-BE49-F238E27FC236}">
                <a16:creationId xmlns:a16="http://schemas.microsoft.com/office/drawing/2014/main" id="{9935C45A-8F4D-E145-0A4F-94379D424FE3}"/>
              </a:ext>
            </a:extLst>
          </p:cNvPr>
          <p:cNvSpPr txBox="1">
            <a:spLocks noGrp="1"/>
          </p:cNvSpPr>
          <p:nvPr>
            <p:ph type="dt" sz="quarter"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p>
            <a:pPr marL="0" marR="0" lvl="0" indent="0" algn="r" defTabSz="457200" rtl="0" fontAlgn="auto" hangingPunct="1">
              <a:lnSpc>
                <a:spcPct val="100%"/>
              </a:lnSpc>
              <a:spcBef>
                <a:spcPts val="0"/>
              </a:spcBef>
              <a:spcAft>
                <a:spcPts val="0"/>
              </a:spcAft>
              <a:buNone/>
              <a:tabLst/>
              <a:defRPr sz="1800" b="0" i="0" u="none" strike="noStrike" kern="0" cap="none" spc="0" baseline="0%">
                <a:solidFill>
                  <a:srgbClr val="000000"/>
                </a:solidFill>
                <a:uFillTx/>
              </a:defRPr>
            </a:pPr>
            <a:fld id="{C7F8C526-1F7E-46A0-8C74-5F594BA732EF}" type="datetime1">
              <a:rPr lang="en-US" sz="1200" b="0" i="0" u="none" strike="noStrike" kern="1200" cap="none" spc="0" baseline="0%">
                <a:solidFill>
                  <a:srgbClr val="000000"/>
                </a:solidFill>
                <a:uFillTx/>
                <a:latin typeface="Calibri"/>
              </a:rPr>
              <a:pPr marL="0" marR="0" lvl="0" indent="0" algn="r" defTabSz="457200" rtl="0" fontAlgn="auto" hangingPunct="1">
                <a:lnSpc>
                  <a:spcPct val="100%"/>
                </a:lnSpc>
                <a:spcBef>
                  <a:spcPts val="0"/>
                </a:spcBef>
                <a:spcAft>
                  <a:spcPts val="0"/>
                </a:spcAft>
                <a:buNone/>
                <a:tabLst/>
                <a:defRPr sz="1800" b="0" i="0" u="none" strike="noStrike" kern="0" cap="none" spc="0" baseline="0%">
                  <a:solidFill>
                    <a:srgbClr val="000000"/>
                  </a:solidFill>
                  <a:uFillTx/>
                </a:defRPr>
              </a:pPr>
              <a:t>6/21/2026</a:t>
            </a:fld>
            <a:endParaRPr lang="en-US" sz="1200" b="0" i="0" u="none" strike="noStrike" kern="1200" cap="none" spc="0" baseline="0%">
              <a:solidFill>
                <a:srgbClr val="000000"/>
              </a:solidFill>
              <a:uFillTx/>
              <a:latin typeface="Calibri"/>
            </a:endParaRPr>
          </a:p>
        </p:txBody>
      </p:sp>
      <p:sp>
        <p:nvSpPr>
          <p:cNvPr id="4" name="Footer Placeholder 3">
            <a:extLst>
              <a:ext uri="{FF2B5EF4-FFF2-40B4-BE49-F238E27FC236}">
                <a16:creationId xmlns:a16="http://schemas.microsoft.com/office/drawing/2014/main" id="{2044ECD8-E2D5-F536-C6BC-C0C86288EED0}"/>
              </a:ext>
            </a:extLst>
          </p:cNvPr>
          <p:cNvSpPr txBox="1">
            <a:spLocks noGrp="1"/>
          </p:cNvSpPr>
          <p:nvPr>
            <p:ph type="ftr" sz="quarter" idx="2"/>
          </p:nvPr>
        </p:nvSpPr>
        <p:spPr>
          <a:xfrm>
            <a:off x="0"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l" defTabSz="457200" rtl="0" fontAlgn="auto" hangingPunct="1">
              <a:lnSpc>
                <a:spcPct val="1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Calibri"/>
            </a:endParaRPr>
          </a:p>
        </p:txBody>
      </p:sp>
      <p:sp>
        <p:nvSpPr>
          <p:cNvPr id="5" name="Slide Number Placeholder 4">
            <a:extLst>
              <a:ext uri="{FF2B5EF4-FFF2-40B4-BE49-F238E27FC236}">
                <a16:creationId xmlns:a16="http://schemas.microsoft.com/office/drawing/2014/main" id="{6D8521DD-286C-E571-765C-D660B1FAA0B5}"/>
              </a:ext>
            </a:extLst>
          </p:cNvPr>
          <p:cNvSpPr txBox="1">
            <a:spLocks noGrp="1"/>
          </p:cNvSpPr>
          <p:nvPr>
            <p:ph type="sldNum" sz="quarter" idx="3"/>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r" defTabSz="457200" rtl="0" fontAlgn="auto" hangingPunct="1">
              <a:lnSpc>
                <a:spcPct val="100%"/>
              </a:lnSpc>
              <a:spcBef>
                <a:spcPts val="0"/>
              </a:spcBef>
              <a:spcAft>
                <a:spcPts val="0"/>
              </a:spcAft>
              <a:buNone/>
              <a:tabLst/>
              <a:defRPr sz="1800" b="0" i="0" u="none" strike="noStrike" kern="0" cap="none" spc="0" baseline="0%">
                <a:solidFill>
                  <a:srgbClr val="000000"/>
                </a:solidFill>
                <a:uFillTx/>
              </a:defRPr>
            </a:pPr>
            <a:fld id="{2A8BBDAB-82E2-4BE8-BD64-229B3365A575}" type="slidenum">
              <a:t>‹#›</a:t>
            </a:fld>
            <a:endParaRPr lang="en-US"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826172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purl.oclc.org/ooxml/officeDocument/relationships/theme" Target="../theme/theme2.xml"/></Relationships>
</file>

<file path=ppt/notesMasters/notesMaster1.xml><?xml version="1.0" encoding="utf-8"?>
<p:notesMaster xmlns:a="http://purl.oclc.org/ooxml/drawingml/main" xmlns:r="http://purl.oclc.org/ooxml/officeDocument/relationships" xmlns:p="http://purl.oclc.org/ooxml/presentationml/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D05D513-F318-FC68-3725-AE743E6F8EB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3" name="Date Placeholder 2">
            <a:extLst>
              <a:ext uri="{FF2B5EF4-FFF2-40B4-BE49-F238E27FC236}">
                <a16:creationId xmlns:a16="http://schemas.microsoft.com/office/drawing/2014/main" id="{6FCBC98D-397B-6451-B045-2E0570006E3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457200" rtl="0" fontAlgn="auto" hangingPunct="1">
              <a:lnSpc>
                <a:spcPct val="1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fld id="{312F60DA-C5C7-48B5-98DE-3F656BDE4B76}" type="datetime1">
              <a:rPr lang="en-US"/>
              <a:pPr lvl="0"/>
              <a:t>6/21/2026</a:t>
            </a:fld>
            <a:endParaRPr lang="en-US"/>
          </a:p>
        </p:txBody>
      </p:sp>
      <p:sp>
        <p:nvSpPr>
          <p:cNvPr id="4" name="Slide Image Placeholder 3">
            <a:extLst>
              <a:ext uri="{FF2B5EF4-FFF2-40B4-BE49-F238E27FC236}">
                <a16:creationId xmlns:a16="http://schemas.microsoft.com/office/drawing/2014/main" id="{0DDBF9A3-D9AA-910A-40E1-3AF4CDE7440F}"/>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AEA98DDB-D2FA-FA47-1648-19EF3768225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3FF57A94-6645-50B5-845D-D0CE9F0049E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457200" rtl="0" fontAlgn="auto" hangingPunct="1">
              <a:lnSpc>
                <a:spcPct val="1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7" name="Slide Number Placeholder 6">
            <a:extLst>
              <a:ext uri="{FF2B5EF4-FFF2-40B4-BE49-F238E27FC236}">
                <a16:creationId xmlns:a16="http://schemas.microsoft.com/office/drawing/2014/main" id="{A74DA99A-7AAB-576A-3667-503DAAF3B242}"/>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457200" rtl="0" fontAlgn="auto" hangingPunct="1">
              <a:lnSpc>
                <a:spcPct val="1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fld id="{23BA0556-ECF1-47EC-BAA3-3C070EE7994F}" type="slidenum">
              <a:t>‹#›</a:t>
            </a:fld>
            <a:endParaRPr lang="en-US"/>
          </a:p>
        </p:txBody>
      </p:sp>
    </p:spTree>
    <p:extLst>
      <p:ext uri="{BB962C8B-B14F-4D97-AF65-F5344CB8AC3E}">
        <p14:creationId xmlns:p14="http://schemas.microsoft.com/office/powerpoint/2010/main" val="346897969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2.xml.rels><?xml version="1.0" encoding="UTF-8" standalone="yes"?>
<Relationships xmlns="http://schemas.openxmlformats.org/package/2006/relationships"><Relationship Id="rId2" Type="http://purl.oclc.org/ooxml/officeDocument/relationships/image" Target="../media/image1.jpeg"/><Relationship Id="rId1" Type="http://purl.oclc.org/ooxml/officeDocument/relationships/slideMaster" Target="../slideMasters/slideMaster1.xml"/></Relationships>
</file>

<file path=ppt/slideLayouts/_rels/slideLayout3.xml.rels><?xml version="1.0" encoding="UTF-8" standalone="yes"?>
<Relationships xmlns="http://schemas.openxmlformats.org/package/2006/relationships"><Relationship Id="rId2" Type="http://purl.oclc.org/ooxml/officeDocument/relationships/image" Target="../media/image1.jpeg"/><Relationship Id="rId1" Type="http://purl.oclc.org/ooxml/officeDocument/relationships/slideMaster" Target="../slideMasters/slideMaster1.xml"/></Relationships>
</file>

<file path=ppt/slideLayouts/_rels/slideLayout4.xml.rels><?xml version="1.0" encoding="UTF-8" standalone="yes"?>
<Relationships xmlns="http://schemas.openxmlformats.org/package/2006/relationships"><Relationship Id="rId2" Type="http://purl.oclc.org/ooxml/officeDocument/relationships/image" Target="../media/image1.jpeg"/><Relationship Id="rId1" Type="http://purl.oclc.org/ooxml/officeDocument/relationships/slideMaster" Target="../slideMasters/slideMaster1.xml"/></Relationships>
</file>

<file path=ppt/slideLayouts/_rels/slideLayout5.xml.rels><?xml version="1.0" encoding="UTF-8" standalone="yes"?>
<Relationships xmlns="http://schemas.openxmlformats.org/package/2006/relationships"><Relationship Id="rId2" Type="http://purl.oclc.org/ooxml/officeDocument/relationships/image" Target="../media/image1.jpeg"/><Relationship Id="rId1" Type="http://purl.oclc.org/ooxml/officeDocument/relationships/slideMaster" Target="../slideMasters/slideMaster1.xml"/></Relationships>
</file>

<file path=ppt/slideLayouts/_rels/slideLayout6.xml.rels><?xml version="1.0" encoding="UTF-8" standalone="yes"?>
<Relationships xmlns="http://schemas.openxmlformats.org/package/2006/relationships"><Relationship Id="rId2" Type="http://purl.oclc.org/ooxml/officeDocument/relationships/image" Target="../media/image1.jpeg"/><Relationship Id="rId1" Type="http://purl.oclc.org/ooxml/officeDocument/relationships/slideMaster" Target="../slideMasters/slideMaster1.xml"/></Relationships>
</file>

<file path=ppt/slideLayouts/_rels/slideLayout7.xml.rels><?xml version="1.0" encoding="UTF-8" standalone="yes"?>
<Relationships xmlns="http://schemas.openxmlformats.org/package/2006/relationships"><Relationship Id="rId2" Type="http://purl.oclc.org/ooxml/officeDocument/relationships/image" Target="../media/image1.jpeg"/><Relationship Id="rId1" Type="http://purl.oclc.org/ooxml/officeDocument/relationships/slideMaster" Target="../slideMasters/slideMaster1.xml"/></Relationships>
</file>

<file path=ppt/slideLayouts/_rels/slideLayout8.xml.rels><?xml version="1.0" encoding="UTF-8" standalone="yes"?>
<Relationships xmlns="http://schemas.openxmlformats.org/package/2006/relationships"><Relationship Id="rId2" Type="http://purl.oclc.org/ooxml/officeDocument/relationships/image" Target="../media/image1.jpeg"/><Relationship Id="rId1" Type="http://purl.oclc.org/ooxml/officeDocument/relationships/slideMaster" Target="../slideMasters/slideMaster1.xml"/></Relationships>
</file>

<file path=ppt/slideLayouts/_rels/slideLayout9.xml.rels><?xml version="1.0" encoding="UTF-8" standalone="yes"?>
<Relationships xmlns="http://schemas.openxmlformats.org/package/2006/relationships"><Relationship Id="rId2" Type="http://purl.oclc.org/ooxml/officeDocument/relationships/image" Target="../media/image1.jpeg"/><Relationship Id="rId1" Type="http://purl.oclc.org/ooxml/officeDocument/relationships/slideMaster" Target="../slideMasters/slideMaster1.xml"/></Relationships>
</file>

<file path=ppt/slideLayouts/_rels/slideLayout10.xml.rels><?xml version="1.0" encoding="UTF-8" standalone="yes"?>
<Relationships xmlns="http://schemas.openxmlformats.org/package/2006/relationships"><Relationship Id="rId2" Type="http://purl.oclc.org/ooxml/officeDocument/relationships/image" Target="../media/image1.jpeg"/><Relationship Id="rId1" Type="http://purl.oclc.org/ooxml/officeDocument/relationships/slideMaster" Target="../slideMasters/slideMaster1.xml"/></Relationships>
</file>

<file path=ppt/slideLayouts/_rels/slideLayout11.xml.rels><?xml version="1.0" encoding="UTF-8" standalone="yes"?>
<Relationships xmlns="http://schemas.openxmlformats.org/package/2006/relationships"><Relationship Id="rId2" Type="http://purl.oclc.org/ooxml/officeDocument/relationships/image" Target="../media/image1.jpeg"/><Relationship Id="rId1" Type="http://purl.oclc.org/ooxml/officeDocument/relationships/slideMaster" Target="../slideMasters/slideMaster1.xml"/></Relationships>
</file>

<file path=ppt/slideLayouts/slideLayout1.xml><?xml version="1.0" encoding="utf-8"?>
<p:sldLayout xmlns:a="http://purl.oclc.org/ooxml/drawingml/main" xmlns:r="http://purl.oclc.org/ooxml/officeDocument/relationships" xmlns:p="http://purl.oclc.org/ooxml/presentationml/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F7925-1F09-AF55-0D77-A30199923938}"/>
              </a:ext>
            </a:extLst>
          </p:cNvPr>
          <p:cNvSpPr txBox="1">
            <a:spLocks noGrp="1"/>
          </p:cNvSpPr>
          <p:nvPr>
            <p:ph type="ctrTitle"/>
          </p:nvPr>
        </p:nvSpPr>
        <p:spPr>
          <a:xfrm>
            <a:off x="1777465" y="802294"/>
            <a:ext cx="8637074" cy="2541428"/>
          </a:xfrm>
        </p:spPr>
        <p:txBody>
          <a:bodyPr bIns="0" anchor="b"/>
          <a:lstStyle>
            <a:lvl1pPr>
              <a:defRPr sz="6600"/>
            </a:lvl1pPr>
          </a:lstStyle>
          <a:p>
            <a:pPr lvl="0"/>
            <a:r>
              <a:rPr lang="en-US"/>
              <a:t>Click to edit Master title style</a:t>
            </a:r>
          </a:p>
        </p:txBody>
      </p:sp>
      <p:sp>
        <p:nvSpPr>
          <p:cNvPr id="3" name="Subtitle 2">
            <a:extLst>
              <a:ext uri="{FF2B5EF4-FFF2-40B4-BE49-F238E27FC236}">
                <a16:creationId xmlns:a16="http://schemas.microsoft.com/office/drawing/2014/main" id="{B6135C86-8AE0-0621-92DD-6B05CA30929E}"/>
              </a:ext>
            </a:extLst>
          </p:cNvPr>
          <p:cNvSpPr txBox="1">
            <a:spLocks noGrp="1"/>
          </p:cNvSpPr>
          <p:nvPr>
            <p:ph type="subTitle" idx="1"/>
          </p:nvPr>
        </p:nvSpPr>
        <p:spPr>
          <a:xfrm>
            <a:off x="1777465" y="3531202"/>
            <a:ext cx="8637074" cy="977621"/>
          </a:xfrm>
        </p:spPr>
        <p:txBody>
          <a:bodyPr tIns="91440" bIns="91440"/>
          <a:lstStyle>
            <a:lvl1pPr marL="0" indent="0">
              <a:buNone/>
              <a:defRPr sz="1800" cap="all"/>
            </a:lvl1pPr>
          </a:lstStyle>
          <a:p>
            <a:pPr lvl="0"/>
            <a:r>
              <a:rPr lang="en-US"/>
              <a:t>Click to edit Master subtitle style</a:t>
            </a:r>
          </a:p>
        </p:txBody>
      </p:sp>
      <p:sp>
        <p:nvSpPr>
          <p:cNvPr id="4" name="Date Placeholder 3">
            <a:extLst>
              <a:ext uri="{FF2B5EF4-FFF2-40B4-BE49-F238E27FC236}">
                <a16:creationId xmlns:a16="http://schemas.microsoft.com/office/drawing/2014/main" id="{860278A6-F033-D432-837E-B244B3E5747D}"/>
              </a:ext>
            </a:extLst>
          </p:cNvPr>
          <p:cNvSpPr txBox="1">
            <a:spLocks noGrp="1"/>
          </p:cNvSpPr>
          <p:nvPr>
            <p:ph type="dt" sz="half" idx="7"/>
          </p:nvPr>
        </p:nvSpPr>
        <p:spPr>
          <a:xfrm>
            <a:off x="6913824" y="6370432"/>
            <a:ext cx="3500716" cy="309204"/>
          </a:xfrm>
        </p:spPr>
        <p:txBody>
          <a:bodyPr/>
          <a:lstStyle>
            <a:lvl1pPr>
              <a:defRPr/>
            </a:lvl1pPr>
          </a:lstStyle>
          <a:p>
            <a:pPr lvl="0"/>
            <a:fld id="{B52E0EC2-AB29-4989-AF67-62547A318D1F}" type="datetime1">
              <a:rPr lang="en-US"/>
              <a:pPr lvl="0"/>
              <a:t>6/21/2026</a:t>
            </a:fld>
            <a:endParaRPr lang="en-US"/>
          </a:p>
        </p:txBody>
      </p:sp>
      <p:sp>
        <p:nvSpPr>
          <p:cNvPr id="5" name="Footer Placeholder 4">
            <a:extLst>
              <a:ext uri="{FF2B5EF4-FFF2-40B4-BE49-F238E27FC236}">
                <a16:creationId xmlns:a16="http://schemas.microsoft.com/office/drawing/2014/main" id="{2DB5EE86-ABEF-ED3A-0F36-4F9C72E71577}"/>
              </a:ext>
            </a:extLst>
          </p:cNvPr>
          <p:cNvSpPr txBox="1">
            <a:spLocks noGrp="1"/>
          </p:cNvSpPr>
          <p:nvPr>
            <p:ph type="ftr" sz="quarter" idx="9"/>
          </p:nvPr>
        </p:nvSpPr>
        <p:spPr>
          <a:xfrm>
            <a:off x="1777465" y="6370432"/>
            <a:ext cx="4973915" cy="309204"/>
          </a:xfrm>
        </p:spPr>
        <p:txBody>
          <a:bodyPr/>
          <a:lstStyle>
            <a:lvl1pPr>
              <a:defRPr/>
            </a:lvl1pPr>
          </a:lstStyle>
          <a:p>
            <a:pPr lvl="0"/>
            <a:r>
              <a:rPr lang="en-US"/>
              <a:t>Add Footer Here</a:t>
            </a:r>
          </a:p>
        </p:txBody>
      </p:sp>
      <p:cxnSp>
        <p:nvCxnSpPr>
          <p:cNvPr id="6" name="Straight Connector 14">
            <a:extLst>
              <a:ext uri="{FF2B5EF4-FFF2-40B4-BE49-F238E27FC236}">
                <a16:creationId xmlns:a16="http://schemas.microsoft.com/office/drawing/2014/main" id="{1CEF4CD7-1B08-8846-335A-C2420BC6FE06}"/>
              </a:ext>
            </a:extLst>
          </p:cNvPr>
          <p:cNvCxnSpPr/>
          <p:nvPr/>
        </p:nvCxnSpPr>
        <p:spPr>
          <a:xfrm>
            <a:off x="1777465" y="3528541"/>
            <a:ext cx="8637075" cy="0"/>
          </a:xfrm>
          <a:prstGeom prst="straightConnector1">
            <a:avLst/>
          </a:prstGeom>
          <a:noFill/>
          <a:ln w="31747" cap="flat">
            <a:solidFill>
              <a:srgbClr val="B71E42"/>
            </a:solidFill>
            <a:prstDash val="solid"/>
          </a:ln>
        </p:spPr>
      </p:cxnSp>
    </p:spTree>
    <p:extLst>
      <p:ext uri="{BB962C8B-B14F-4D97-AF65-F5344CB8AC3E}">
        <p14:creationId xmlns:p14="http://schemas.microsoft.com/office/powerpoint/2010/main" val="3760383977"/>
      </p:ext>
    </p:extLst>
  </p:cSld>
  <p:clrMapOvr>
    <a:masterClrMapping/>
  </p:clrMapOvr>
  <p:hf sldNum="0" hdr="0" ftr="0" dt="0"/>
</p:sldLayout>
</file>

<file path=ppt/slideLayouts/slideLayout2.xml><?xml version="1.0" encoding="utf-8"?>
<p:sldLayout xmlns:a="http://purl.oclc.org/ooxml/drawingml/main" xmlns:r="http://purl.oclc.org/ooxml/officeDocument/relationships" xmlns:p="http://purl.oclc.org/ooxml/presentationml/main" preserve="1">
  <p:cSld name="Title and Content">
    <p:bg>
      <p:bgPr>
        <a:blipFill>
          <a:blip r:embed="rId2">
            <a:alphaModFix amt="45%"/>
          </a:blip>
          <a:stretch>
            <a:fillRect/>
          </a:stretch>
        </a:blipFill>
        <a:effectLst/>
      </p:bgPr>
    </p:bg>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40D3B46D-70F4-10D9-FA0B-2CC5551BC83E}"/>
              </a:ext>
            </a:extLst>
          </p:cNvPr>
          <p:cNvSpPr txBox="1">
            <a:spLocks noGrp="1"/>
          </p:cNvSpPr>
          <p:nvPr>
            <p:ph idx="4294967295"/>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a:extLst>
              <a:ext uri="{FF2B5EF4-FFF2-40B4-BE49-F238E27FC236}">
                <a16:creationId xmlns:a16="http://schemas.microsoft.com/office/drawing/2014/main" id="{A33CB814-1370-B5D6-4450-73A3A35A2680}"/>
              </a:ext>
            </a:extLst>
          </p:cNvPr>
          <p:cNvSpPr txBox="1">
            <a:spLocks noGrp="1"/>
          </p:cNvSpPr>
          <p:nvPr>
            <p:ph type="dt" sz="half" idx="7"/>
          </p:nvPr>
        </p:nvSpPr>
        <p:spPr/>
        <p:txBody>
          <a:bodyPr/>
          <a:lstStyle>
            <a:lvl1pPr>
              <a:defRPr/>
            </a:lvl1pPr>
          </a:lstStyle>
          <a:p>
            <a:pPr lvl="0"/>
            <a:fld id="{E7B1FB3E-2DF0-450A-8BBA-7B03C419F07E}" type="datetime1">
              <a:rPr lang="en-US"/>
              <a:pPr lvl="0"/>
              <a:t>6/21/2026</a:t>
            </a:fld>
            <a:endParaRPr lang="en-US"/>
          </a:p>
        </p:txBody>
      </p:sp>
      <p:sp>
        <p:nvSpPr>
          <p:cNvPr id="4" name="Footer Placeholder 4">
            <a:extLst>
              <a:ext uri="{FF2B5EF4-FFF2-40B4-BE49-F238E27FC236}">
                <a16:creationId xmlns:a16="http://schemas.microsoft.com/office/drawing/2014/main" id="{96E14677-74BA-31BC-FC15-87CCE177EED7}"/>
              </a:ext>
            </a:extLst>
          </p:cNvPr>
          <p:cNvSpPr txBox="1">
            <a:spLocks noGrp="1"/>
          </p:cNvSpPr>
          <p:nvPr>
            <p:ph type="ftr" sz="quarter" idx="9"/>
          </p:nvPr>
        </p:nvSpPr>
        <p:spPr/>
        <p:txBody>
          <a:bodyPr/>
          <a:lstStyle>
            <a:lvl1pPr>
              <a:defRPr/>
            </a:lvl1pPr>
          </a:lstStyle>
          <a:p>
            <a:pPr lvl="0"/>
            <a:r>
              <a:rPr lang="en-US"/>
              <a:t>Add Footer Here</a:t>
            </a:r>
          </a:p>
        </p:txBody>
      </p:sp>
      <p:cxnSp>
        <p:nvCxnSpPr>
          <p:cNvPr id="5" name="Straight Connector 32">
            <a:extLst>
              <a:ext uri="{FF2B5EF4-FFF2-40B4-BE49-F238E27FC236}">
                <a16:creationId xmlns:a16="http://schemas.microsoft.com/office/drawing/2014/main" id="{200C41EF-920E-69FE-D4D7-40DD19794196}"/>
              </a:ext>
            </a:extLst>
          </p:cNvPr>
          <p:cNvCxnSpPr/>
          <p:nvPr/>
        </p:nvCxnSpPr>
        <p:spPr>
          <a:xfrm>
            <a:off x="1292239" y="1486604"/>
            <a:ext cx="9607518" cy="0"/>
          </a:xfrm>
          <a:prstGeom prst="straightConnector1">
            <a:avLst/>
          </a:prstGeom>
          <a:noFill/>
          <a:ln w="31747" cap="flat">
            <a:solidFill>
              <a:srgbClr val="B71E42"/>
            </a:solidFill>
            <a:prstDash val="solid"/>
          </a:ln>
        </p:spPr>
      </p:cxnSp>
      <p:sp>
        <p:nvSpPr>
          <p:cNvPr id="6" name="Title 5">
            <a:extLst>
              <a:ext uri="{FF2B5EF4-FFF2-40B4-BE49-F238E27FC236}">
                <a16:creationId xmlns:a16="http://schemas.microsoft.com/office/drawing/2014/main" id="{91C6C95C-B0CD-B310-03E7-7AFF973A2EBA}"/>
              </a:ext>
            </a:extLst>
          </p:cNvPr>
          <p:cNvSpPr txBox="1">
            <a:spLocks noGrp="1"/>
          </p:cNvSpPr>
          <p:nvPr>
            <p:ph type="title"/>
          </p:nvPr>
        </p:nvSpPr>
        <p:spPr/>
        <p:txBody>
          <a:bodyPr/>
          <a:lstStyle>
            <a:lvl1pPr>
              <a:defRPr/>
            </a:lvl1pPr>
          </a:lstStyle>
          <a:p>
            <a:pPr lvl="0"/>
            <a:r>
              <a:rPr lang="en-US"/>
              <a:t>Click to edit Master title style</a:t>
            </a:r>
          </a:p>
        </p:txBody>
      </p:sp>
    </p:spTree>
    <p:extLst>
      <p:ext uri="{BB962C8B-B14F-4D97-AF65-F5344CB8AC3E}">
        <p14:creationId xmlns:p14="http://schemas.microsoft.com/office/powerpoint/2010/main" val="1170468955"/>
      </p:ext>
    </p:extLst>
  </p:cSld>
  <p:clrMapOvr>
    <a:masterClrMapping/>
  </p:clrMapOvr>
  <p:hf sldNum="0" hdr="0" ftr="0" dt="0"/>
</p:sldLayout>
</file>

<file path=ppt/slideLayouts/slideLayout3.xml><?xml version="1.0" encoding="utf-8"?>
<p:sldLayout xmlns:a="http://purl.oclc.org/ooxml/drawingml/main" xmlns:r="http://purl.oclc.org/ooxml/officeDocument/relationships" xmlns:p="http://purl.oclc.org/ooxml/presentationml/main" type="secHead" preserve="1">
  <p:cSld name="Section Header">
    <p:bg>
      <p:bgPr>
        <a:blipFill>
          <a:blip r:embed="rId2">
            <a:alphaModFix amt="45%"/>
          </a:blip>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681A6-C18C-6E4C-F9E9-D644CDAB9637}"/>
              </a:ext>
            </a:extLst>
          </p:cNvPr>
          <p:cNvSpPr txBox="1">
            <a:spLocks noGrp="1"/>
          </p:cNvSpPr>
          <p:nvPr>
            <p:ph type="title"/>
          </p:nvPr>
        </p:nvSpPr>
        <p:spPr>
          <a:xfrm>
            <a:off x="1774420" y="1756132"/>
            <a:ext cx="8643155" cy="1887952"/>
          </a:xfrm>
        </p:spPr>
        <p:txBody>
          <a:bodyPr anchor="b"/>
          <a:lstStyle>
            <a:lvl1pPr>
              <a:defRPr sz="3600"/>
            </a:lvl1pPr>
          </a:lstStyle>
          <a:p>
            <a:pPr lvl="0"/>
            <a:r>
              <a:rPr lang="en-US"/>
              <a:t>Click to edit Master title style</a:t>
            </a:r>
          </a:p>
        </p:txBody>
      </p:sp>
      <p:sp>
        <p:nvSpPr>
          <p:cNvPr id="3" name="Text Placeholder 2">
            <a:extLst>
              <a:ext uri="{FF2B5EF4-FFF2-40B4-BE49-F238E27FC236}">
                <a16:creationId xmlns:a16="http://schemas.microsoft.com/office/drawing/2014/main" id="{B6C5B5A5-E5B6-55C1-08ED-89945885544C}"/>
              </a:ext>
            </a:extLst>
          </p:cNvPr>
          <p:cNvSpPr txBox="1">
            <a:spLocks noGrp="1"/>
          </p:cNvSpPr>
          <p:nvPr>
            <p:ph type="body" idx="1"/>
          </p:nvPr>
        </p:nvSpPr>
        <p:spPr>
          <a:xfrm>
            <a:off x="1780775" y="3806199"/>
            <a:ext cx="8630445" cy="1012926"/>
          </a:xfrm>
        </p:spPr>
        <p:txBody>
          <a:bodyPr tIns="91440"/>
          <a:lstStyle>
            <a:lvl1pPr marL="0" indent="0">
              <a:buNone/>
              <a:defRPr sz="1800"/>
            </a:lvl1pPr>
          </a:lstStyle>
          <a:p>
            <a:pPr lvl="0"/>
            <a:r>
              <a:rPr lang="en-US"/>
              <a:t>Click to edit Master text styles</a:t>
            </a:r>
          </a:p>
        </p:txBody>
      </p:sp>
      <p:sp>
        <p:nvSpPr>
          <p:cNvPr id="4" name="Date Placeholder 3">
            <a:extLst>
              <a:ext uri="{FF2B5EF4-FFF2-40B4-BE49-F238E27FC236}">
                <a16:creationId xmlns:a16="http://schemas.microsoft.com/office/drawing/2014/main" id="{4535C460-21C8-73E8-9F71-FD8F648FA40E}"/>
              </a:ext>
            </a:extLst>
          </p:cNvPr>
          <p:cNvSpPr txBox="1">
            <a:spLocks noGrp="1"/>
          </p:cNvSpPr>
          <p:nvPr>
            <p:ph type="dt" sz="half" idx="7"/>
          </p:nvPr>
        </p:nvSpPr>
        <p:spPr/>
        <p:txBody>
          <a:bodyPr/>
          <a:lstStyle>
            <a:lvl1pPr>
              <a:defRPr/>
            </a:lvl1pPr>
          </a:lstStyle>
          <a:p>
            <a:pPr lvl="0"/>
            <a:fld id="{DC95E372-9752-4817-91CB-BC23197DF231}" type="datetime1">
              <a:rPr lang="en-US"/>
              <a:pPr lvl="0"/>
              <a:t>6/21/2026</a:t>
            </a:fld>
            <a:endParaRPr lang="en-US"/>
          </a:p>
        </p:txBody>
      </p:sp>
      <p:sp>
        <p:nvSpPr>
          <p:cNvPr id="5" name="Footer Placeholder 4">
            <a:extLst>
              <a:ext uri="{FF2B5EF4-FFF2-40B4-BE49-F238E27FC236}">
                <a16:creationId xmlns:a16="http://schemas.microsoft.com/office/drawing/2014/main" id="{BA0697FA-3F1E-F442-FFEA-9C0ED67A1768}"/>
              </a:ext>
            </a:extLst>
          </p:cNvPr>
          <p:cNvSpPr txBox="1">
            <a:spLocks noGrp="1"/>
          </p:cNvSpPr>
          <p:nvPr>
            <p:ph type="ftr" sz="quarter" idx="9"/>
          </p:nvPr>
        </p:nvSpPr>
        <p:spPr/>
        <p:txBody>
          <a:bodyPr/>
          <a:lstStyle>
            <a:lvl1pPr>
              <a:defRPr/>
            </a:lvl1pPr>
          </a:lstStyle>
          <a:p>
            <a:pPr lvl="0"/>
            <a:r>
              <a:rPr lang="en-US"/>
              <a:t>Add Footer Here</a:t>
            </a:r>
          </a:p>
        </p:txBody>
      </p:sp>
      <p:cxnSp>
        <p:nvCxnSpPr>
          <p:cNvPr id="6" name="Straight Connector 14">
            <a:extLst>
              <a:ext uri="{FF2B5EF4-FFF2-40B4-BE49-F238E27FC236}">
                <a16:creationId xmlns:a16="http://schemas.microsoft.com/office/drawing/2014/main" id="{5720790D-9031-87D0-3270-B6E4BEBF7134}"/>
              </a:ext>
            </a:extLst>
          </p:cNvPr>
          <p:cNvCxnSpPr/>
          <p:nvPr/>
        </p:nvCxnSpPr>
        <p:spPr>
          <a:xfrm>
            <a:off x="1780775" y="3804982"/>
            <a:ext cx="8630446" cy="0"/>
          </a:xfrm>
          <a:prstGeom prst="straightConnector1">
            <a:avLst/>
          </a:prstGeom>
          <a:noFill/>
          <a:ln w="31747" cap="flat">
            <a:solidFill>
              <a:srgbClr val="B71E42"/>
            </a:solidFill>
            <a:prstDash val="solid"/>
          </a:ln>
        </p:spPr>
      </p:cxnSp>
    </p:spTree>
    <p:extLst>
      <p:ext uri="{BB962C8B-B14F-4D97-AF65-F5344CB8AC3E}">
        <p14:creationId xmlns:p14="http://schemas.microsoft.com/office/powerpoint/2010/main" val="3323673270"/>
      </p:ext>
    </p:extLst>
  </p:cSld>
  <p:clrMapOvr>
    <a:masterClrMapping/>
  </p:clrMapOvr>
</p:sldLayout>
</file>

<file path=ppt/slideLayouts/slideLayout4.xml><?xml version="1.0" encoding="utf-8"?>
<p:sldLayout xmlns:a="http://purl.oclc.org/ooxml/drawingml/main" xmlns:r="http://purl.oclc.org/ooxml/officeDocument/relationships" xmlns:p="http://purl.oclc.org/ooxml/presentationml/main" preserve="1">
  <p:cSld name="Two Content">
    <p:bg>
      <p:bgPr>
        <a:blipFill>
          <a:blip r:embed="rId2">
            <a:alphaModFix amt="45%"/>
          </a:blip>
          <a:stretch>
            <a:fillRect/>
          </a:stretch>
        </a:blipFill>
        <a:effectLst/>
      </p:bgPr>
    </p:bg>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8E498DE7-AD8E-567D-05C2-69653E83C6F6}"/>
              </a:ext>
            </a:extLst>
          </p:cNvPr>
          <p:cNvSpPr txBox="1">
            <a:spLocks noGrp="1"/>
          </p:cNvSpPr>
          <p:nvPr>
            <p:ph idx="4294967295"/>
          </p:nvPr>
        </p:nvSpPr>
        <p:spPr>
          <a:xfrm>
            <a:off x="1292239" y="2161851"/>
            <a:ext cx="4645152" cy="3448595"/>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3">
            <a:extLst>
              <a:ext uri="{FF2B5EF4-FFF2-40B4-BE49-F238E27FC236}">
                <a16:creationId xmlns:a16="http://schemas.microsoft.com/office/drawing/2014/main" id="{1A651F96-6912-6207-76CB-553941390461}"/>
              </a:ext>
            </a:extLst>
          </p:cNvPr>
          <p:cNvSpPr txBox="1">
            <a:spLocks noGrp="1"/>
          </p:cNvSpPr>
          <p:nvPr>
            <p:ph idx="4294967295"/>
          </p:nvPr>
        </p:nvSpPr>
        <p:spPr>
          <a:xfrm>
            <a:off x="6258674" y="2168316"/>
            <a:ext cx="4645152" cy="344151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4">
            <a:extLst>
              <a:ext uri="{FF2B5EF4-FFF2-40B4-BE49-F238E27FC236}">
                <a16:creationId xmlns:a16="http://schemas.microsoft.com/office/drawing/2014/main" id="{D59CA825-F9F7-96DA-69A5-87CC953BD39F}"/>
              </a:ext>
            </a:extLst>
          </p:cNvPr>
          <p:cNvSpPr txBox="1">
            <a:spLocks noGrp="1"/>
          </p:cNvSpPr>
          <p:nvPr>
            <p:ph type="dt" sz="half" idx="7"/>
          </p:nvPr>
        </p:nvSpPr>
        <p:spPr/>
        <p:txBody>
          <a:bodyPr/>
          <a:lstStyle>
            <a:lvl1pPr>
              <a:defRPr/>
            </a:lvl1pPr>
          </a:lstStyle>
          <a:p>
            <a:pPr lvl="0"/>
            <a:fld id="{DA797DBB-6FB5-403F-8253-B96F1A04A0C2}" type="datetime1">
              <a:rPr lang="en-US"/>
              <a:pPr lvl="0"/>
              <a:t>6/21/2026</a:t>
            </a:fld>
            <a:endParaRPr lang="en-US"/>
          </a:p>
        </p:txBody>
      </p:sp>
      <p:sp>
        <p:nvSpPr>
          <p:cNvPr id="5" name="Footer Placeholder 5">
            <a:extLst>
              <a:ext uri="{FF2B5EF4-FFF2-40B4-BE49-F238E27FC236}">
                <a16:creationId xmlns:a16="http://schemas.microsoft.com/office/drawing/2014/main" id="{198F8413-2A5A-5B6A-3752-B64ADE893F3E}"/>
              </a:ext>
            </a:extLst>
          </p:cNvPr>
          <p:cNvSpPr txBox="1">
            <a:spLocks noGrp="1"/>
          </p:cNvSpPr>
          <p:nvPr>
            <p:ph type="ftr" sz="quarter" idx="9"/>
          </p:nvPr>
        </p:nvSpPr>
        <p:spPr/>
        <p:txBody>
          <a:bodyPr/>
          <a:lstStyle>
            <a:lvl1pPr>
              <a:defRPr/>
            </a:lvl1pPr>
          </a:lstStyle>
          <a:p>
            <a:pPr lvl="0"/>
            <a:r>
              <a:rPr lang="en-US"/>
              <a:t>Add Footer Here</a:t>
            </a:r>
          </a:p>
        </p:txBody>
      </p:sp>
      <p:cxnSp>
        <p:nvCxnSpPr>
          <p:cNvPr id="6" name="Straight Connector 8">
            <a:extLst>
              <a:ext uri="{FF2B5EF4-FFF2-40B4-BE49-F238E27FC236}">
                <a16:creationId xmlns:a16="http://schemas.microsoft.com/office/drawing/2014/main" id="{A84C2647-8657-FB94-CD70-07F2FC08F41E}"/>
              </a:ext>
            </a:extLst>
          </p:cNvPr>
          <p:cNvCxnSpPr/>
          <p:nvPr/>
        </p:nvCxnSpPr>
        <p:spPr>
          <a:xfrm>
            <a:off x="1292239" y="1486604"/>
            <a:ext cx="9607518" cy="0"/>
          </a:xfrm>
          <a:prstGeom prst="straightConnector1">
            <a:avLst/>
          </a:prstGeom>
          <a:noFill/>
          <a:ln w="31747" cap="flat">
            <a:solidFill>
              <a:srgbClr val="B71E42"/>
            </a:solidFill>
            <a:prstDash val="solid"/>
          </a:ln>
        </p:spPr>
      </p:cxnSp>
      <p:sp>
        <p:nvSpPr>
          <p:cNvPr id="7" name="Title 6">
            <a:extLst>
              <a:ext uri="{FF2B5EF4-FFF2-40B4-BE49-F238E27FC236}">
                <a16:creationId xmlns:a16="http://schemas.microsoft.com/office/drawing/2014/main" id="{94EDA63C-B8AA-E818-B65B-18FC649F1994}"/>
              </a:ext>
            </a:extLst>
          </p:cNvPr>
          <p:cNvSpPr txBox="1">
            <a:spLocks noGrp="1"/>
          </p:cNvSpPr>
          <p:nvPr>
            <p:ph type="title"/>
          </p:nvPr>
        </p:nvSpPr>
        <p:spPr/>
        <p:txBody>
          <a:bodyPr/>
          <a:lstStyle>
            <a:lvl1pPr>
              <a:defRPr/>
            </a:lvl1pPr>
          </a:lstStyle>
          <a:p>
            <a:pPr lvl="0"/>
            <a:r>
              <a:rPr lang="en-US"/>
              <a:t>Click to edit Master title style</a:t>
            </a:r>
          </a:p>
        </p:txBody>
      </p:sp>
    </p:spTree>
    <p:extLst>
      <p:ext uri="{BB962C8B-B14F-4D97-AF65-F5344CB8AC3E}">
        <p14:creationId xmlns:p14="http://schemas.microsoft.com/office/powerpoint/2010/main" val="1334468772"/>
      </p:ext>
    </p:extLst>
  </p:cSld>
  <p:clrMapOvr>
    <a:masterClrMapping/>
  </p:clrMapOvr>
</p:sldLayout>
</file>

<file path=ppt/slideLayouts/slideLayout5.xml><?xml version="1.0" encoding="utf-8"?>
<p:sldLayout xmlns:a="http://purl.oclc.org/ooxml/drawingml/main" xmlns:r="http://purl.oclc.org/ooxml/officeDocument/relationships" xmlns:p="http://purl.oclc.org/ooxml/presentationml/main" preserve="1">
  <p:cSld name="Comparison">
    <p:bg>
      <p:bgPr>
        <a:blipFill>
          <a:blip r:embed="rId2">
            <a:alphaModFix amt="45%"/>
          </a:blip>
          <a:stretch>
            <a:fillRect/>
          </a:stretch>
        </a:blipFill>
        <a:effectLst/>
      </p:bgPr>
    </p:bg>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2B96088A-122E-BD68-854C-D9AB323C2367}"/>
              </a:ext>
            </a:extLst>
          </p:cNvPr>
          <p:cNvSpPr txBox="1">
            <a:spLocks noGrp="1"/>
          </p:cNvSpPr>
          <p:nvPr>
            <p:ph type="body" idx="4294967295"/>
          </p:nvPr>
        </p:nvSpPr>
        <p:spPr>
          <a:xfrm>
            <a:off x="1287310" y="1950799"/>
            <a:ext cx="4645152" cy="801947"/>
          </a:xfrm>
        </p:spPr>
        <p:txBody>
          <a:bodyPr anchor="b"/>
          <a:lstStyle>
            <a:lvl1pPr marL="0" indent="0">
              <a:lnSpc>
                <a:spcPct val="100%"/>
              </a:lnSpc>
              <a:buNone/>
              <a:defRPr sz="2200" cap="all">
                <a:solidFill>
                  <a:srgbClr val="B71E42"/>
                </a:solidFill>
              </a:defRPr>
            </a:lvl1pPr>
          </a:lstStyle>
          <a:p>
            <a:pPr lvl="0"/>
            <a:r>
              <a:rPr lang="en-US"/>
              <a:t>Click to edit Master text styles</a:t>
            </a:r>
          </a:p>
        </p:txBody>
      </p:sp>
      <p:sp>
        <p:nvSpPr>
          <p:cNvPr id="3" name="Content Placeholder 3">
            <a:extLst>
              <a:ext uri="{FF2B5EF4-FFF2-40B4-BE49-F238E27FC236}">
                <a16:creationId xmlns:a16="http://schemas.microsoft.com/office/drawing/2014/main" id="{7F66E262-ABDE-9893-33C5-7175686830BB}"/>
              </a:ext>
            </a:extLst>
          </p:cNvPr>
          <p:cNvSpPr txBox="1">
            <a:spLocks noGrp="1"/>
          </p:cNvSpPr>
          <p:nvPr>
            <p:ph idx="4294967295"/>
          </p:nvPr>
        </p:nvSpPr>
        <p:spPr>
          <a:xfrm>
            <a:off x="1287310" y="2755516"/>
            <a:ext cx="4645152" cy="264445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4">
            <a:extLst>
              <a:ext uri="{FF2B5EF4-FFF2-40B4-BE49-F238E27FC236}">
                <a16:creationId xmlns:a16="http://schemas.microsoft.com/office/drawing/2014/main" id="{EB0D00BB-63EF-53BF-85C4-874BE31F0437}"/>
              </a:ext>
            </a:extLst>
          </p:cNvPr>
          <p:cNvSpPr txBox="1">
            <a:spLocks noGrp="1"/>
          </p:cNvSpPr>
          <p:nvPr>
            <p:ph type="body" idx="4294967295"/>
          </p:nvPr>
        </p:nvSpPr>
        <p:spPr>
          <a:xfrm>
            <a:off x="6252484" y="1954246"/>
            <a:ext cx="4645152" cy="802239"/>
          </a:xfrm>
        </p:spPr>
        <p:txBody>
          <a:bodyPr anchor="b"/>
          <a:lstStyle>
            <a:lvl1pPr marL="0" indent="0">
              <a:lnSpc>
                <a:spcPct val="100%"/>
              </a:lnSpc>
              <a:buNone/>
              <a:defRPr sz="2200" cap="all">
                <a:solidFill>
                  <a:srgbClr val="B71E42"/>
                </a:solidFill>
              </a:defRPr>
            </a:lvl1pPr>
          </a:lstStyle>
          <a:p>
            <a:pPr lvl="0"/>
            <a:r>
              <a:rPr lang="en-US"/>
              <a:t>Click to edit Master text styles</a:t>
            </a:r>
          </a:p>
        </p:txBody>
      </p:sp>
      <p:sp>
        <p:nvSpPr>
          <p:cNvPr id="5" name="Content Placeholder 5">
            <a:extLst>
              <a:ext uri="{FF2B5EF4-FFF2-40B4-BE49-F238E27FC236}">
                <a16:creationId xmlns:a16="http://schemas.microsoft.com/office/drawing/2014/main" id="{A5E9FB03-AEB4-6D38-559E-09F210AD0EB5}"/>
              </a:ext>
            </a:extLst>
          </p:cNvPr>
          <p:cNvSpPr txBox="1">
            <a:spLocks noGrp="1"/>
          </p:cNvSpPr>
          <p:nvPr>
            <p:ph idx="4294967295"/>
          </p:nvPr>
        </p:nvSpPr>
        <p:spPr>
          <a:xfrm>
            <a:off x="6252484" y="2752737"/>
            <a:ext cx="4645152" cy="2637367"/>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6">
            <a:extLst>
              <a:ext uri="{FF2B5EF4-FFF2-40B4-BE49-F238E27FC236}">
                <a16:creationId xmlns:a16="http://schemas.microsoft.com/office/drawing/2014/main" id="{0223DDAF-1B95-D6ED-1A43-E52B623A5278}"/>
              </a:ext>
            </a:extLst>
          </p:cNvPr>
          <p:cNvSpPr txBox="1">
            <a:spLocks noGrp="1"/>
          </p:cNvSpPr>
          <p:nvPr>
            <p:ph type="dt" sz="half" idx="7"/>
          </p:nvPr>
        </p:nvSpPr>
        <p:spPr/>
        <p:txBody>
          <a:bodyPr/>
          <a:lstStyle>
            <a:lvl1pPr>
              <a:defRPr/>
            </a:lvl1pPr>
          </a:lstStyle>
          <a:p>
            <a:pPr lvl="0"/>
            <a:fld id="{EB6E5AF4-0BD8-4536-B940-53FABCBE908C}" type="datetime1">
              <a:rPr lang="en-US"/>
              <a:pPr lvl="0"/>
              <a:t>6/21/2026</a:t>
            </a:fld>
            <a:endParaRPr lang="en-US"/>
          </a:p>
        </p:txBody>
      </p:sp>
      <p:sp>
        <p:nvSpPr>
          <p:cNvPr id="7" name="Footer Placeholder 7">
            <a:extLst>
              <a:ext uri="{FF2B5EF4-FFF2-40B4-BE49-F238E27FC236}">
                <a16:creationId xmlns:a16="http://schemas.microsoft.com/office/drawing/2014/main" id="{52E1524B-A125-01F6-E717-BADFB39CCEE6}"/>
              </a:ext>
            </a:extLst>
          </p:cNvPr>
          <p:cNvSpPr txBox="1">
            <a:spLocks noGrp="1"/>
          </p:cNvSpPr>
          <p:nvPr>
            <p:ph type="ftr" sz="quarter" idx="9"/>
          </p:nvPr>
        </p:nvSpPr>
        <p:spPr/>
        <p:txBody>
          <a:bodyPr/>
          <a:lstStyle>
            <a:lvl1pPr>
              <a:defRPr/>
            </a:lvl1pPr>
          </a:lstStyle>
          <a:p>
            <a:pPr lvl="0"/>
            <a:r>
              <a:rPr lang="en-US"/>
              <a:t>Add Footer Here</a:t>
            </a:r>
          </a:p>
        </p:txBody>
      </p:sp>
      <p:cxnSp>
        <p:nvCxnSpPr>
          <p:cNvPr id="8" name="Straight Connector 10">
            <a:extLst>
              <a:ext uri="{FF2B5EF4-FFF2-40B4-BE49-F238E27FC236}">
                <a16:creationId xmlns:a16="http://schemas.microsoft.com/office/drawing/2014/main" id="{A8A43857-4858-CFAD-C818-01EE78DD4FF2}"/>
              </a:ext>
            </a:extLst>
          </p:cNvPr>
          <p:cNvCxnSpPr/>
          <p:nvPr/>
        </p:nvCxnSpPr>
        <p:spPr>
          <a:xfrm>
            <a:off x="1292239" y="1486604"/>
            <a:ext cx="9607518" cy="0"/>
          </a:xfrm>
          <a:prstGeom prst="straightConnector1">
            <a:avLst/>
          </a:prstGeom>
          <a:noFill/>
          <a:ln w="31747" cap="flat">
            <a:solidFill>
              <a:srgbClr val="B71E42"/>
            </a:solidFill>
            <a:prstDash val="solid"/>
          </a:ln>
        </p:spPr>
      </p:cxnSp>
      <p:sp>
        <p:nvSpPr>
          <p:cNvPr id="9" name="Title 8">
            <a:extLst>
              <a:ext uri="{FF2B5EF4-FFF2-40B4-BE49-F238E27FC236}">
                <a16:creationId xmlns:a16="http://schemas.microsoft.com/office/drawing/2014/main" id="{D259512B-C35B-F2EF-0CEC-9FB5F3501AF5}"/>
              </a:ext>
            </a:extLst>
          </p:cNvPr>
          <p:cNvSpPr txBox="1">
            <a:spLocks noGrp="1"/>
          </p:cNvSpPr>
          <p:nvPr>
            <p:ph type="title"/>
          </p:nvPr>
        </p:nvSpPr>
        <p:spPr/>
        <p:txBody>
          <a:bodyPr/>
          <a:lstStyle>
            <a:lvl1pPr>
              <a:defRPr/>
            </a:lvl1pPr>
          </a:lstStyle>
          <a:p>
            <a:pPr lvl="0"/>
            <a:r>
              <a:rPr lang="en-US"/>
              <a:t>Click to edit Master title style</a:t>
            </a:r>
          </a:p>
        </p:txBody>
      </p:sp>
    </p:spTree>
    <p:extLst>
      <p:ext uri="{BB962C8B-B14F-4D97-AF65-F5344CB8AC3E}">
        <p14:creationId xmlns:p14="http://schemas.microsoft.com/office/powerpoint/2010/main" val="952004954"/>
      </p:ext>
    </p:extLst>
  </p:cSld>
  <p:clrMapOvr>
    <a:masterClrMapping/>
  </p:clrMapOvr>
</p:sldLayout>
</file>

<file path=ppt/slideLayouts/slideLayout6.xml><?xml version="1.0" encoding="utf-8"?>
<p:sldLayout xmlns:a="http://purl.oclc.org/ooxml/drawingml/main" xmlns:r="http://purl.oclc.org/ooxml/officeDocument/relationships" xmlns:p="http://purl.oclc.org/ooxml/presentationml/main" preserve="1">
  <p:cSld name="Title Only">
    <p:bg>
      <p:bgPr>
        <a:blipFill>
          <a:blip r:embed="rId2">
            <a:alphaModFix amt="45%"/>
          </a:blip>
          <a:stretch>
            <a:fillRect/>
          </a:stretch>
        </a:blipFill>
        <a:effectLst/>
      </p:bgPr>
    </p:bg>
    <p:spTree>
      <p:nvGrpSpPr>
        <p:cNvPr id="1" name=""/>
        <p:cNvGrpSpPr/>
        <p:nvPr/>
      </p:nvGrpSpPr>
      <p:grpSpPr>
        <a:xfrm>
          <a:off x="0" y="0"/>
          <a:ext cx="0" cy="0"/>
          <a:chOff x="0" y="0"/>
          <a:chExt cx="0" cy="0"/>
        </a:xfrm>
      </p:grpSpPr>
      <p:sp>
        <p:nvSpPr>
          <p:cNvPr id="2" name="Date Placeholder 2">
            <a:extLst>
              <a:ext uri="{FF2B5EF4-FFF2-40B4-BE49-F238E27FC236}">
                <a16:creationId xmlns:a16="http://schemas.microsoft.com/office/drawing/2014/main" id="{CD56B913-6253-E41E-94A3-BD7EE99D75C2}"/>
              </a:ext>
            </a:extLst>
          </p:cNvPr>
          <p:cNvSpPr txBox="1">
            <a:spLocks noGrp="1"/>
          </p:cNvSpPr>
          <p:nvPr>
            <p:ph type="dt" sz="half" idx="7"/>
          </p:nvPr>
        </p:nvSpPr>
        <p:spPr/>
        <p:txBody>
          <a:bodyPr/>
          <a:lstStyle>
            <a:lvl1pPr>
              <a:defRPr/>
            </a:lvl1pPr>
          </a:lstStyle>
          <a:p>
            <a:pPr lvl="0"/>
            <a:fld id="{0246CAAF-AE52-4546-8E0D-D5E98077C9AE}" type="datetime1">
              <a:rPr lang="en-US"/>
              <a:pPr lvl="0"/>
              <a:t>6/21/2026</a:t>
            </a:fld>
            <a:endParaRPr lang="en-US"/>
          </a:p>
        </p:txBody>
      </p:sp>
      <p:sp>
        <p:nvSpPr>
          <p:cNvPr id="3" name="Footer Placeholder 3">
            <a:extLst>
              <a:ext uri="{FF2B5EF4-FFF2-40B4-BE49-F238E27FC236}">
                <a16:creationId xmlns:a16="http://schemas.microsoft.com/office/drawing/2014/main" id="{31F86587-AA4F-FCF0-5376-1D501EB76A58}"/>
              </a:ext>
            </a:extLst>
          </p:cNvPr>
          <p:cNvSpPr txBox="1">
            <a:spLocks noGrp="1"/>
          </p:cNvSpPr>
          <p:nvPr>
            <p:ph type="ftr" sz="quarter" idx="9"/>
          </p:nvPr>
        </p:nvSpPr>
        <p:spPr/>
        <p:txBody>
          <a:bodyPr/>
          <a:lstStyle>
            <a:lvl1pPr>
              <a:defRPr/>
            </a:lvl1pPr>
          </a:lstStyle>
          <a:p>
            <a:pPr lvl="0"/>
            <a:r>
              <a:rPr lang="en-US"/>
              <a:t>Add Footer Here</a:t>
            </a:r>
          </a:p>
        </p:txBody>
      </p:sp>
      <p:cxnSp>
        <p:nvCxnSpPr>
          <p:cNvPr id="4" name="Straight Connector 6">
            <a:extLst>
              <a:ext uri="{FF2B5EF4-FFF2-40B4-BE49-F238E27FC236}">
                <a16:creationId xmlns:a16="http://schemas.microsoft.com/office/drawing/2014/main" id="{2F95DE2A-5142-B4A8-AEA3-620E28FE6208}"/>
              </a:ext>
            </a:extLst>
          </p:cNvPr>
          <p:cNvCxnSpPr/>
          <p:nvPr/>
        </p:nvCxnSpPr>
        <p:spPr>
          <a:xfrm>
            <a:off x="1292239" y="1486604"/>
            <a:ext cx="9607518" cy="0"/>
          </a:xfrm>
          <a:prstGeom prst="straightConnector1">
            <a:avLst/>
          </a:prstGeom>
          <a:noFill/>
          <a:ln w="31747" cap="flat">
            <a:solidFill>
              <a:srgbClr val="B71E42"/>
            </a:solidFill>
            <a:prstDash val="solid"/>
          </a:ln>
        </p:spPr>
      </p:cxnSp>
      <p:sp>
        <p:nvSpPr>
          <p:cNvPr id="5" name="Title 4">
            <a:extLst>
              <a:ext uri="{FF2B5EF4-FFF2-40B4-BE49-F238E27FC236}">
                <a16:creationId xmlns:a16="http://schemas.microsoft.com/office/drawing/2014/main" id="{7CB690D0-A4E6-A136-13D1-46FE5414DEAB}"/>
              </a:ext>
            </a:extLst>
          </p:cNvPr>
          <p:cNvSpPr txBox="1">
            <a:spLocks noGrp="1"/>
          </p:cNvSpPr>
          <p:nvPr>
            <p:ph type="title"/>
          </p:nvPr>
        </p:nvSpPr>
        <p:spPr/>
        <p:txBody>
          <a:bodyPr/>
          <a:lstStyle>
            <a:lvl1pPr>
              <a:defRPr/>
            </a:lvl1pPr>
          </a:lstStyle>
          <a:p>
            <a:pPr lvl="0"/>
            <a:r>
              <a:rPr lang="en-US"/>
              <a:t>Click to edit Master title style</a:t>
            </a:r>
          </a:p>
        </p:txBody>
      </p:sp>
    </p:spTree>
    <p:extLst>
      <p:ext uri="{BB962C8B-B14F-4D97-AF65-F5344CB8AC3E}">
        <p14:creationId xmlns:p14="http://schemas.microsoft.com/office/powerpoint/2010/main" val="3327795036"/>
      </p:ext>
    </p:extLst>
  </p:cSld>
  <p:clrMapOvr>
    <a:masterClrMapping/>
  </p:clrMapOvr>
</p:sldLayout>
</file>

<file path=ppt/slideLayouts/slideLayout7.xml><?xml version="1.0" encoding="utf-8"?>
<p:sldLayout xmlns:a="http://purl.oclc.org/ooxml/drawingml/main" xmlns:r="http://purl.oclc.org/ooxml/officeDocument/relationships" xmlns:p="http://purl.oclc.org/ooxml/presentationml/main" preserve="1">
  <p:cSld name="1_Title Only">
    <p:bg>
      <p:bgPr>
        <a:blipFill>
          <a:blip r:embed="rId2">
            <a:alphaModFix amt="45%"/>
          </a:blip>
          <a:stretch>
            <a:fillRect/>
          </a:stretch>
        </a:blipFill>
        <a:effectLst/>
      </p:bgPr>
    </p:bg>
    <p:spTree>
      <p:nvGrpSpPr>
        <p:cNvPr id="1" name=""/>
        <p:cNvGrpSpPr/>
        <p:nvPr/>
      </p:nvGrpSpPr>
      <p:grpSpPr>
        <a:xfrm>
          <a:off x="0" y="0"/>
          <a:ext cx="0" cy="0"/>
          <a:chOff x="0" y="0"/>
          <a:chExt cx="0" cy="0"/>
        </a:xfrm>
      </p:grpSpPr>
      <p:sp>
        <p:nvSpPr>
          <p:cNvPr id="2" name="Date Placeholder 2">
            <a:extLst>
              <a:ext uri="{FF2B5EF4-FFF2-40B4-BE49-F238E27FC236}">
                <a16:creationId xmlns:a16="http://schemas.microsoft.com/office/drawing/2014/main" id="{5C6022A1-0A2F-5514-5893-1B3403CE2546}"/>
              </a:ext>
            </a:extLst>
          </p:cNvPr>
          <p:cNvSpPr txBox="1">
            <a:spLocks noGrp="1"/>
          </p:cNvSpPr>
          <p:nvPr>
            <p:ph type="dt" sz="half" idx="7"/>
          </p:nvPr>
        </p:nvSpPr>
        <p:spPr/>
        <p:txBody>
          <a:bodyPr/>
          <a:lstStyle>
            <a:lvl1pPr>
              <a:defRPr/>
            </a:lvl1pPr>
          </a:lstStyle>
          <a:p>
            <a:pPr lvl="0"/>
            <a:fld id="{A995BA85-5DC5-4E6B-B19A-ADF6C9282248}" type="datetime1">
              <a:rPr lang="en-US"/>
              <a:pPr lvl="0"/>
              <a:t>6/21/2026</a:t>
            </a:fld>
            <a:endParaRPr lang="en-US"/>
          </a:p>
        </p:txBody>
      </p:sp>
      <p:sp>
        <p:nvSpPr>
          <p:cNvPr id="3" name="Footer Placeholder 3">
            <a:extLst>
              <a:ext uri="{FF2B5EF4-FFF2-40B4-BE49-F238E27FC236}">
                <a16:creationId xmlns:a16="http://schemas.microsoft.com/office/drawing/2014/main" id="{5B73B270-3534-4D9B-7A18-F021CB185FA0}"/>
              </a:ext>
            </a:extLst>
          </p:cNvPr>
          <p:cNvSpPr txBox="1">
            <a:spLocks noGrp="1"/>
          </p:cNvSpPr>
          <p:nvPr>
            <p:ph type="ftr" sz="quarter" idx="9"/>
          </p:nvPr>
        </p:nvSpPr>
        <p:spPr/>
        <p:txBody>
          <a:bodyPr/>
          <a:lstStyle>
            <a:lvl1pPr>
              <a:defRPr/>
            </a:lvl1pPr>
          </a:lstStyle>
          <a:p>
            <a:pPr lvl="0"/>
            <a:r>
              <a:rPr lang="en-US"/>
              <a:t>Add Footer Here</a:t>
            </a:r>
          </a:p>
        </p:txBody>
      </p:sp>
      <p:cxnSp>
        <p:nvCxnSpPr>
          <p:cNvPr id="4" name="Straight Connector 6">
            <a:extLst>
              <a:ext uri="{FF2B5EF4-FFF2-40B4-BE49-F238E27FC236}">
                <a16:creationId xmlns:a16="http://schemas.microsoft.com/office/drawing/2014/main" id="{4B4EF265-B483-918D-5400-F57ADEB27842}"/>
              </a:ext>
            </a:extLst>
          </p:cNvPr>
          <p:cNvCxnSpPr/>
          <p:nvPr/>
        </p:nvCxnSpPr>
        <p:spPr>
          <a:xfrm>
            <a:off x="1292239" y="1486604"/>
            <a:ext cx="9607518" cy="0"/>
          </a:xfrm>
          <a:prstGeom prst="straightConnector1">
            <a:avLst/>
          </a:prstGeom>
          <a:noFill/>
          <a:ln w="31747" cap="flat">
            <a:solidFill>
              <a:srgbClr val="B71E42"/>
            </a:solidFill>
            <a:prstDash val="solid"/>
          </a:ln>
        </p:spPr>
      </p:cxnSp>
      <p:sp>
        <p:nvSpPr>
          <p:cNvPr id="5" name="Title 4">
            <a:extLst>
              <a:ext uri="{FF2B5EF4-FFF2-40B4-BE49-F238E27FC236}">
                <a16:creationId xmlns:a16="http://schemas.microsoft.com/office/drawing/2014/main" id="{5EF9C37C-B260-7E8A-BFA9-BD73587046B4}"/>
              </a:ext>
            </a:extLst>
          </p:cNvPr>
          <p:cNvSpPr txBox="1">
            <a:spLocks noGrp="1"/>
          </p:cNvSpPr>
          <p:nvPr>
            <p:ph type="title"/>
          </p:nvPr>
        </p:nvSpPr>
        <p:spPr/>
        <p:txBody>
          <a:bodyPr/>
          <a:lstStyle>
            <a:lvl1pPr>
              <a:defRPr/>
            </a:lvl1pPr>
          </a:lstStyle>
          <a:p>
            <a:pPr lvl="0"/>
            <a:r>
              <a:rPr lang="en-US"/>
              <a:t>Click to edit Master title style</a:t>
            </a:r>
          </a:p>
        </p:txBody>
      </p:sp>
      <p:sp>
        <p:nvSpPr>
          <p:cNvPr id="6" name="Text Placeholder 5">
            <a:extLst>
              <a:ext uri="{FF2B5EF4-FFF2-40B4-BE49-F238E27FC236}">
                <a16:creationId xmlns:a16="http://schemas.microsoft.com/office/drawing/2014/main" id="{665AE011-60B5-CC5E-1AEB-BA122D64F4B3}"/>
              </a:ext>
            </a:extLst>
          </p:cNvPr>
          <p:cNvSpPr txBox="1">
            <a:spLocks noGrp="1"/>
          </p:cNvSpPr>
          <p:nvPr>
            <p:ph type="body" idx="4294967295"/>
          </p:nvPr>
        </p:nvSpPr>
        <p:spPr>
          <a:xfrm>
            <a:off x="1694657" y="1865037"/>
            <a:ext cx="8802691" cy="3127924"/>
          </a:xfrm>
        </p:spPr>
        <p:txBody>
          <a:bodyPr anchor="ctr" anchorCtr="1"/>
          <a:lstStyle>
            <a:lvl1pPr marL="0" indent="0" algn="ctr">
              <a:buNone/>
              <a:defRPr sz="6000"/>
            </a:lvl1pPr>
          </a:lstStyle>
          <a:p>
            <a:pPr lvl="0"/>
            <a:r>
              <a:rPr lang="en-US"/>
              <a:t>Click to edit Master text styles</a:t>
            </a:r>
          </a:p>
        </p:txBody>
      </p:sp>
    </p:spTree>
    <p:extLst>
      <p:ext uri="{BB962C8B-B14F-4D97-AF65-F5344CB8AC3E}">
        <p14:creationId xmlns:p14="http://schemas.microsoft.com/office/powerpoint/2010/main" val="1775208597"/>
      </p:ext>
    </p:extLst>
  </p:cSld>
  <p:clrMapOvr>
    <a:masterClrMapping/>
  </p:clrMapOvr>
  <p:hf sldNum="0" hdr="0" ftr="0" dt="0"/>
</p:sldLayout>
</file>

<file path=ppt/slideLayouts/slideLayout8.xml><?xml version="1.0" encoding="utf-8"?>
<p:sldLayout xmlns:a="http://purl.oclc.org/ooxml/drawingml/main" xmlns:r="http://purl.oclc.org/ooxml/officeDocument/relationships" xmlns:p="http://purl.oclc.org/ooxml/presentationml/main" type="blank" preserve="1">
  <p:cSld name="Blank">
    <p:bg>
      <p:bgPr>
        <a:blipFill>
          <a:blip r:embed="rId2">
            <a:alphaModFix amt="45%"/>
          </a:blip>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3987092-68A6-DF79-901E-59522D78B797}"/>
              </a:ext>
            </a:extLst>
          </p:cNvPr>
          <p:cNvSpPr txBox="1">
            <a:spLocks noGrp="1"/>
          </p:cNvSpPr>
          <p:nvPr>
            <p:ph type="dt" sz="half" idx="7"/>
          </p:nvPr>
        </p:nvSpPr>
        <p:spPr/>
        <p:txBody>
          <a:bodyPr/>
          <a:lstStyle>
            <a:lvl1pPr>
              <a:defRPr/>
            </a:lvl1pPr>
          </a:lstStyle>
          <a:p>
            <a:pPr lvl="0"/>
            <a:fld id="{BC1198BB-6945-4949-B666-D8DB9BA3472C}" type="datetime1">
              <a:rPr lang="en-US"/>
              <a:pPr lvl="0"/>
              <a:t>6/21/2026</a:t>
            </a:fld>
            <a:endParaRPr lang="en-US"/>
          </a:p>
        </p:txBody>
      </p:sp>
      <p:sp>
        <p:nvSpPr>
          <p:cNvPr id="3" name="Footer Placeholder 2">
            <a:extLst>
              <a:ext uri="{FF2B5EF4-FFF2-40B4-BE49-F238E27FC236}">
                <a16:creationId xmlns:a16="http://schemas.microsoft.com/office/drawing/2014/main" id="{8DB85809-996E-4F89-CC0F-20B9A4FD7CE8}"/>
              </a:ext>
            </a:extLst>
          </p:cNvPr>
          <p:cNvSpPr txBox="1">
            <a:spLocks noGrp="1"/>
          </p:cNvSpPr>
          <p:nvPr>
            <p:ph type="ftr" sz="quarter" idx="9"/>
          </p:nvPr>
        </p:nvSpPr>
        <p:spPr/>
        <p:txBody>
          <a:bodyPr/>
          <a:lstStyle>
            <a:lvl1pPr>
              <a:defRPr/>
            </a:lvl1pPr>
          </a:lstStyle>
          <a:p>
            <a:pPr lvl="0"/>
            <a:r>
              <a:rPr lang="en-US"/>
              <a:t>Add Footer Here </a:t>
            </a:r>
          </a:p>
        </p:txBody>
      </p:sp>
    </p:spTree>
    <p:extLst>
      <p:ext uri="{BB962C8B-B14F-4D97-AF65-F5344CB8AC3E}">
        <p14:creationId xmlns:p14="http://schemas.microsoft.com/office/powerpoint/2010/main" val="1506934570"/>
      </p:ext>
    </p:extLst>
  </p:cSld>
  <p:clrMapOvr>
    <a:masterClrMapping/>
  </p:clrMapOvr>
</p:sldLayout>
</file>

<file path=ppt/slideLayouts/slideLayout9.xml><?xml version="1.0" encoding="utf-8"?>
<p:sldLayout xmlns:a="http://purl.oclc.org/ooxml/drawingml/main" xmlns:r="http://purl.oclc.org/ooxml/officeDocument/relationships" xmlns:p="http://purl.oclc.org/ooxml/presentationml/main" preserve="1">
  <p:cSld name="Content with Caption">
    <p:bg>
      <p:bgPr>
        <a:blipFill>
          <a:blip r:embed="rId2">
            <a:alphaModFix amt="45%"/>
          </a:blip>
          <a:stretch>
            <a:fillRect/>
          </a:stretch>
        </a:blipFill>
        <a:effectLst/>
      </p:bgPr>
    </p:bg>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AB072A64-CB26-38AF-4C1B-20B700A96E4B}"/>
              </a:ext>
            </a:extLst>
          </p:cNvPr>
          <p:cNvSpPr txBox="1">
            <a:spLocks noGrp="1"/>
          </p:cNvSpPr>
          <p:nvPr>
            <p:ph idx="4294967295"/>
          </p:nvPr>
        </p:nvSpPr>
        <p:spPr>
          <a:xfrm>
            <a:off x="5095247" y="1645517"/>
            <a:ext cx="5807171" cy="3840854"/>
          </a:xfrm>
        </p:spPr>
        <p:txBody>
          <a:bodyPr anchor="ct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3">
            <a:extLst>
              <a:ext uri="{FF2B5EF4-FFF2-40B4-BE49-F238E27FC236}">
                <a16:creationId xmlns:a16="http://schemas.microsoft.com/office/drawing/2014/main" id="{E5F1BB20-A03F-C38E-D84E-8B5D85725B49}"/>
              </a:ext>
            </a:extLst>
          </p:cNvPr>
          <p:cNvSpPr txBox="1">
            <a:spLocks noGrp="1"/>
          </p:cNvSpPr>
          <p:nvPr>
            <p:ph type="body" idx="4294967295"/>
          </p:nvPr>
        </p:nvSpPr>
        <p:spPr>
          <a:xfrm>
            <a:off x="1290913" y="1645517"/>
            <a:ext cx="3600001" cy="3836721"/>
          </a:xfrm>
        </p:spPr>
        <p:txBody>
          <a:bodyPr/>
          <a:lstStyle>
            <a:lvl1pPr marL="0" indent="0">
              <a:buNone/>
              <a:defRPr sz="1600"/>
            </a:lvl1pPr>
          </a:lstStyle>
          <a:p>
            <a:pPr lvl="0"/>
            <a:r>
              <a:rPr lang="en-US"/>
              <a:t>Click to edit Master text styles</a:t>
            </a:r>
          </a:p>
        </p:txBody>
      </p:sp>
      <p:sp>
        <p:nvSpPr>
          <p:cNvPr id="4" name="Date Placeholder 4">
            <a:extLst>
              <a:ext uri="{FF2B5EF4-FFF2-40B4-BE49-F238E27FC236}">
                <a16:creationId xmlns:a16="http://schemas.microsoft.com/office/drawing/2014/main" id="{4BD46E33-A452-924F-47DC-9E4AA3B83CB5}"/>
              </a:ext>
            </a:extLst>
          </p:cNvPr>
          <p:cNvSpPr txBox="1">
            <a:spLocks noGrp="1"/>
          </p:cNvSpPr>
          <p:nvPr>
            <p:ph type="dt" sz="half" idx="7"/>
          </p:nvPr>
        </p:nvSpPr>
        <p:spPr/>
        <p:txBody>
          <a:bodyPr/>
          <a:lstStyle>
            <a:lvl1pPr>
              <a:defRPr/>
            </a:lvl1pPr>
          </a:lstStyle>
          <a:p>
            <a:pPr lvl="0"/>
            <a:fld id="{6A4D5DF4-C85E-4432-9C03-F99FCC974AD1}" type="datetime1">
              <a:rPr lang="en-US"/>
              <a:pPr lvl="0"/>
              <a:t>6/21/2026</a:t>
            </a:fld>
            <a:endParaRPr lang="en-US"/>
          </a:p>
        </p:txBody>
      </p:sp>
      <p:sp>
        <p:nvSpPr>
          <p:cNvPr id="5" name="Footer Placeholder 5">
            <a:extLst>
              <a:ext uri="{FF2B5EF4-FFF2-40B4-BE49-F238E27FC236}">
                <a16:creationId xmlns:a16="http://schemas.microsoft.com/office/drawing/2014/main" id="{36AEB344-468E-ECE9-7075-F89D69D3EC90}"/>
              </a:ext>
            </a:extLst>
          </p:cNvPr>
          <p:cNvSpPr txBox="1">
            <a:spLocks noGrp="1"/>
          </p:cNvSpPr>
          <p:nvPr>
            <p:ph type="ftr" sz="quarter" idx="9"/>
          </p:nvPr>
        </p:nvSpPr>
        <p:spPr/>
        <p:txBody>
          <a:bodyPr/>
          <a:lstStyle>
            <a:lvl1pPr>
              <a:defRPr/>
            </a:lvl1pPr>
          </a:lstStyle>
          <a:p>
            <a:pPr lvl="0"/>
            <a:r>
              <a:rPr lang="en-US"/>
              <a:t>Add Footer Here</a:t>
            </a:r>
          </a:p>
        </p:txBody>
      </p:sp>
      <p:cxnSp>
        <p:nvCxnSpPr>
          <p:cNvPr id="6" name="Straight Connector 8">
            <a:extLst>
              <a:ext uri="{FF2B5EF4-FFF2-40B4-BE49-F238E27FC236}">
                <a16:creationId xmlns:a16="http://schemas.microsoft.com/office/drawing/2014/main" id="{776F4659-C5CF-C3DB-8AAB-48DCC79A5AE9}"/>
              </a:ext>
            </a:extLst>
          </p:cNvPr>
          <p:cNvCxnSpPr/>
          <p:nvPr/>
        </p:nvCxnSpPr>
        <p:spPr>
          <a:xfrm>
            <a:off x="1292239" y="1486604"/>
            <a:ext cx="9607518" cy="0"/>
          </a:xfrm>
          <a:prstGeom prst="straightConnector1">
            <a:avLst/>
          </a:prstGeom>
          <a:noFill/>
          <a:ln w="31747" cap="flat">
            <a:solidFill>
              <a:srgbClr val="B71E42"/>
            </a:solidFill>
            <a:prstDash val="solid"/>
          </a:ln>
        </p:spPr>
      </p:cxnSp>
      <p:sp>
        <p:nvSpPr>
          <p:cNvPr id="7" name="Title 6">
            <a:extLst>
              <a:ext uri="{FF2B5EF4-FFF2-40B4-BE49-F238E27FC236}">
                <a16:creationId xmlns:a16="http://schemas.microsoft.com/office/drawing/2014/main" id="{FEAED731-D673-A8A8-323E-0EC6C1B32408}"/>
              </a:ext>
            </a:extLst>
          </p:cNvPr>
          <p:cNvSpPr txBox="1">
            <a:spLocks noGrp="1"/>
          </p:cNvSpPr>
          <p:nvPr>
            <p:ph type="title"/>
          </p:nvPr>
        </p:nvSpPr>
        <p:spPr/>
        <p:txBody>
          <a:bodyPr/>
          <a:lstStyle>
            <a:lvl1pPr>
              <a:defRPr/>
            </a:lvl1pPr>
          </a:lstStyle>
          <a:p>
            <a:pPr lvl="0"/>
            <a:r>
              <a:rPr lang="en-US"/>
              <a:t>Click to edit Master title style</a:t>
            </a:r>
          </a:p>
        </p:txBody>
      </p:sp>
    </p:spTree>
    <p:extLst>
      <p:ext uri="{BB962C8B-B14F-4D97-AF65-F5344CB8AC3E}">
        <p14:creationId xmlns:p14="http://schemas.microsoft.com/office/powerpoint/2010/main" val="3652261903"/>
      </p:ext>
    </p:extLst>
  </p:cSld>
  <p:clrMapOvr>
    <a:masterClrMapping/>
  </p:clrMapOvr>
  <p:hf sldNum="0" hdr="0" ftr="0" dt="0"/>
</p:sldLayout>
</file>

<file path=ppt/slideLayouts/slideLayout10.xml><?xml version="1.0" encoding="utf-8"?>
<p:sldLayout xmlns:a="http://purl.oclc.org/ooxml/drawingml/main" xmlns:r="http://purl.oclc.org/ooxml/officeDocument/relationships" xmlns:p="http://purl.oclc.org/ooxml/presentationml/main" preserve="1">
  <p:cSld name="Content and Gallery ">
    <p:bg>
      <p:bgPr>
        <a:blipFill>
          <a:blip r:embed="rId2">
            <a:alphaModFix amt="45%"/>
          </a:blip>
          <a:stretch>
            <a:fillRect/>
          </a:stretch>
        </a:blipFill>
        <a:effectLst/>
      </p:bgPr>
    </p:bg>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CB28E448-F529-61F0-8F40-8E484DD41159}"/>
              </a:ext>
            </a:extLst>
          </p:cNvPr>
          <p:cNvSpPr txBox="1">
            <a:spLocks noGrp="1"/>
          </p:cNvSpPr>
          <p:nvPr>
            <p:ph idx="4294967295"/>
          </p:nvPr>
        </p:nvSpPr>
        <p:spPr>
          <a:xfrm>
            <a:off x="1300395" y="3128473"/>
            <a:ext cx="3024003" cy="1906560"/>
          </a:xfrm>
        </p:spPr>
        <p:txBody>
          <a:bodyPr anchor="ct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3">
            <a:extLst>
              <a:ext uri="{FF2B5EF4-FFF2-40B4-BE49-F238E27FC236}">
                <a16:creationId xmlns:a16="http://schemas.microsoft.com/office/drawing/2014/main" id="{0FAEC2DF-8929-FF9E-1167-38075135B666}"/>
              </a:ext>
            </a:extLst>
          </p:cNvPr>
          <p:cNvSpPr txBox="1">
            <a:spLocks noGrp="1"/>
          </p:cNvSpPr>
          <p:nvPr>
            <p:ph type="body" idx="4294967295"/>
          </p:nvPr>
        </p:nvSpPr>
        <p:spPr>
          <a:xfrm>
            <a:off x="7873642" y="5144981"/>
            <a:ext cx="3036438" cy="807406"/>
          </a:xfrm>
        </p:spPr>
        <p:txBody>
          <a:bodyPr/>
          <a:lstStyle>
            <a:lvl1pPr marL="0" indent="0">
              <a:buNone/>
              <a:defRPr sz="1600"/>
            </a:lvl1pPr>
          </a:lstStyle>
          <a:p>
            <a:pPr lvl="0"/>
            <a:r>
              <a:rPr lang="en-US"/>
              <a:t>Click to edit Master text styles</a:t>
            </a:r>
          </a:p>
        </p:txBody>
      </p:sp>
      <p:sp>
        <p:nvSpPr>
          <p:cNvPr id="4" name="Date Placeholder 4">
            <a:extLst>
              <a:ext uri="{FF2B5EF4-FFF2-40B4-BE49-F238E27FC236}">
                <a16:creationId xmlns:a16="http://schemas.microsoft.com/office/drawing/2014/main" id="{8E4D38D0-E562-6F9F-7AB9-3F2B39549B92}"/>
              </a:ext>
            </a:extLst>
          </p:cNvPr>
          <p:cNvSpPr txBox="1">
            <a:spLocks noGrp="1"/>
          </p:cNvSpPr>
          <p:nvPr>
            <p:ph type="dt" sz="half" idx="7"/>
          </p:nvPr>
        </p:nvSpPr>
        <p:spPr/>
        <p:txBody>
          <a:bodyPr/>
          <a:lstStyle>
            <a:lvl1pPr>
              <a:defRPr/>
            </a:lvl1pPr>
          </a:lstStyle>
          <a:p>
            <a:pPr lvl="0"/>
            <a:fld id="{BF8BCE9F-BBCA-475F-8100-DAEEE4A3CC86}" type="datetime1">
              <a:rPr lang="en-US"/>
              <a:pPr lvl="0"/>
              <a:t>6/21/2026</a:t>
            </a:fld>
            <a:endParaRPr lang="en-US"/>
          </a:p>
        </p:txBody>
      </p:sp>
      <p:sp>
        <p:nvSpPr>
          <p:cNvPr id="5" name="Footer Placeholder 5">
            <a:extLst>
              <a:ext uri="{FF2B5EF4-FFF2-40B4-BE49-F238E27FC236}">
                <a16:creationId xmlns:a16="http://schemas.microsoft.com/office/drawing/2014/main" id="{BBB80E95-BBEF-DBD3-62BE-F1FAA3E17107}"/>
              </a:ext>
            </a:extLst>
          </p:cNvPr>
          <p:cNvSpPr txBox="1">
            <a:spLocks noGrp="1"/>
          </p:cNvSpPr>
          <p:nvPr>
            <p:ph type="ftr" sz="quarter" idx="9"/>
          </p:nvPr>
        </p:nvSpPr>
        <p:spPr/>
        <p:txBody>
          <a:bodyPr/>
          <a:lstStyle>
            <a:lvl1pPr>
              <a:defRPr/>
            </a:lvl1pPr>
          </a:lstStyle>
          <a:p>
            <a:pPr lvl="0"/>
            <a:r>
              <a:rPr lang="en-US"/>
              <a:t>Add Footer Here</a:t>
            </a:r>
          </a:p>
        </p:txBody>
      </p:sp>
      <p:cxnSp>
        <p:nvCxnSpPr>
          <p:cNvPr id="6" name="Straight Connector 8">
            <a:extLst>
              <a:ext uri="{FF2B5EF4-FFF2-40B4-BE49-F238E27FC236}">
                <a16:creationId xmlns:a16="http://schemas.microsoft.com/office/drawing/2014/main" id="{75A598FA-CB46-9463-46B6-7901008597DD}"/>
              </a:ext>
            </a:extLst>
          </p:cNvPr>
          <p:cNvCxnSpPr/>
          <p:nvPr/>
        </p:nvCxnSpPr>
        <p:spPr>
          <a:xfrm>
            <a:off x="1292239" y="1486604"/>
            <a:ext cx="9607518" cy="0"/>
          </a:xfrm>
          <a:prstGeom prst="straightConnector1">
            <a:avLst/>
          </a:prstGeom>
          <a:noFill/>
          <a:ln w="31747" cap="flat">
            <a:solidFill>
              <a:srgbClr val="B71E42"/>
            </a:solidFill>
            <a:prstDash val="solid"/>
          </a:ln>
        </p:spPr>
      </p:cxnSp>
      <p:sp>
        <p:nvSpPr>
          <p:cNvPr id="7" name="Content Placeholder 2">
            <a:extLst>
              <a:ext uri="{FF2B5EF4-FFF2-40B4-BE49-F238E27FC236}">
                <a16:creationId xmlns:a16="http://schemas.microsoft.com/office/drawing/2014/main" id="{6C596CD2-41EA-3E91-D792-FE1290595947}"/>
              </a:ext>
            </a:extLst>
          </p:cNvPr>
          <p:cNvSpPr txBox="1">
            <a:spLocks noGrp="1"/>
          </p:cNvSpPr>
          <p:nvPr>
            <p:ph idx="4294967295"/>
          </p:nvPr>
        </p:nvSpPr>
        <p:spPr>
          <a:xfrm>
            <a:off x="4602111" y="3128473"/>
            <a:ext cx="3024003" cy="1906560"/>
          </a:xfrm>
        </p:spPr>
        <p:txBody>
          <a:bodyPr anchor="ct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Placeholder 2">
            <a:extLst>
              <a:ext uri="{FF2B5EF4-FFF2-40B4-BE49-F238E27FC236}">
                <a16:creationId xmlns:a16="http://schemas.microsoft.com/office/drawing/2014/main" id="{53AD9758-B253-E77F-D64F-2B7D19AB64F0}"/>
              </a:ext>
            </a:extLst>
          </p:cNvPr>
          <p:cNvSpPr txBox="1">
            <a:spLocks noGrp="1"/>
          </p:cNvSpPr>
          <p:nvPr>
            <p:ph idx="4294967295"/>
          </p:nvPr>
        </p:nvSpPr>
        <p:spPr>
          <a:xfrm>
            <a:off x="7873642" y="3128473"/>
            <a:ext cx="3024003" cy="1906560"/>
          </a:xfrm>
        </p:spPr>
        <p:txBody>
          <a:bodyPr anchor="ct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3">
            <a:extLst>
              <a:ext uri="{FF2B5EF4-FFF2-40B4-BE49-F238E27FC236}">
                <a16:creationId xmlns:a16="http://schemas.microsoft.com/office/drawing/2014/main" id="{A3D2B606-3FAF-5AB3-F1FD-8C63401DDFCB}"/>
              </a:ext>
            </a:extLst>
          </p:cNvPr>
          <p:cNvSpPr txBox="1">
            <a:spLocks noGrp="1"/>
          </p:cNvSpPr>
          <p:nvPr>
            <p:ph type="body" idx="4294967295"/>
          </p:nvPr>
        </p:nvSpPr>
        <p:spPr>
          <a:xfrm>
            <a:off x="4595893" y="5144981"/>
            <a:ext cx="3036438" cy="807406"/>
          </a:xfrm>
        </p:spPr>
        <p:txBody>
          <a:bodyPr/>
          <a:lstStyle>
            <a:lvl1pPr marL="0" indent="0">
              <a:buNone/>
              <a:defRPr sz="1600"/>
            </a:lvl1pPr>
          </a:lstStyle>
          <a:p>
            <a:pPr lvl="0"/>
            <a:r>
              <a:rPr lang="en-US"/>
              <a:t>Click to edit Master text styles</a:t>
            </a:r>
          </a:p>
        </p:txBody>
      </p:sp>
      <p:sp>
        <p:nvSpPr>
          <p:cNvPr id="10" name="Text Placeholder 3">
            <a:extLst>
              <a:ext uri="{FF2B5EF4-FFF2-40B4-BE49-F238E27FC236}">
                <a16:creationId xmlns:a16="http://schemas.microsoft.com/office/drawing/2014/main" id="{E3041471-E933-E200-CA70-F2775B579FB0}"/>
              </a:ext>
            </a:extLst>
          </p:cNvPr>
          <p:cNvSpPr txBox="1">
            <a:spLocks noGrp="1"/>
          </p:cNvSpPr>
          <p:nvPr>
            <p:ph type="body" idx="4294967295"/>
          </p:nvPr>
        </p:nvSpPr>
        <p:spPr>
          <a:xfrm>
            <a:off x="1306586" y="5144981"/>
            <a:ext cx="3036438" cy="807406"/>
          </a:xfrm>
        </p:spPr>
        <p:txBody>
          <a:bodyPr/>
          <a:lstStyle>
            <a:lvl1pPr marL="0" indent="0">
              <a:buNone/>
              <a:defRPr sz="1600"/>
            </a:lvl1pPr>
          </a:lstStyle>
          <a:p>
            <a:pPr lvl="0"/>
            <a:r>
              <a:rPr lang="en-US"/>
              <a:t>Click to edit Master text styles</a:t>
            </a:r>
          </a:p>
        </p:txBody>
      </p:sp>
      <p:cxnSp>
        <p:nvCxnSpPr>
          <p:cNvPr id="11" name="Straight Connector 12">
            <a:extLst>
              <a:ext uri="{FF2B5EF4-FFF2-40B4-BE49-F238E27FC236}">
                <a16:creationId xmlns:a16="http://schemas.microsoft.com/office/drawing/2014/main" id="{317FCD56-9D40-864E-1D53-6A5585A92888}"/>
              </a:ext>
            </a:extLst>
          </p:cNvPr>
          <p:cNvCxnSpPr/>
          <p:nvPr/>
        </p:nvCxnSpPr>
        <p:spPr>
          <a:xfrm>
            <a:off x="4484080" y="5144981"/>
            <a:ext cx="0" cy="807406"/>
          </a:xfrm>
          <a:prstGeom prst="straightConnector1">
            <a:avLst/>
          </a:prstGeom>
          <a:noFill/>
          <a:ln w="19046" cap="flat">
            <a:solidFill>
              <a:srgbClr val="B0A697"/>
            </a:solidFill>
            <a:prstDash val="solid"/>
          </a:ln>
        </p:spPr>
      </p:cxnSp>
      <p:cxnSp>
        <p:nvCxnSpPr>
          <p:cNvPr id="12" name="Straight Connector 13">
            <a:extLst>
              <a:ext uri="{FF2B5EF4-FFF2-40B4-BE49-F238E27FC236}">
                <a16:creationId xmlns:a16="http://schemas.microsoft.com/office/drawing/2014/main" id="{FB5FEDA1-6E1E-75F1-3D77-443619C84372}"/>
              </a:ext>
            </a:extLst>
          </p:cNvPr>
          <p:cNvCxnSpPr/>
          <p:nvPr/>
        </p:nvCxnSpPr>
        <p:spPr>
          <a:xfrm>
            <a:off x="7757751" y="5144981"/>
            <a:ext cx="0" cy="807406"/>
          </a:xfrm>
          <a:prstGeom prst="straightConnector1">
            <a:avLst/>
          </a:prstGeom>
          <a:noFill/>
          <a:ln w="19046" cap="flat">
            <a:solidFill>
              <a:srgbClr val="B0A697"/>
            </a:solidFill>
            <a:prstDash val="solid"/>
          </a:ln>
        </p:spPr>
      </p:cxnSp>
      <p:sp>
        <p:nvSpPr>
          <p:cNvPr id="13" name="Text Placeholder 18">
            <a:extLst>
              <a:ext uri="{FF2B5EF4-FFF2-40B4-BE49-F238E27FC236}">
                <a16:creationId xmlns:a16="http://schemas.microsoft.com/office/drawing/2014/main" id="{165E505E-3EC2-7D0B-0D9F-E1CCF9E6FB17}"/>
              </a:ext>
            </a:extLst>
          </p:cNvPr>
          <p:cNvSpPr txBox="1">
            <a:spLocks noGrp="1"/>
          </p:cNvSpPr>
          <p:nvPr>
            <p:ph type="body" idx="4294967295"/>
          </p:nvPr>
        </p:nvSpPr>
        <p:spPr>
          <a:xfrm>
            <a:off x="1290904" y="1617665"/>
            <a:ext cx="9618390" cy="1336679"/>
          </a:xfrm>
        </p:spPr>
        <p:txBody>
          <a:bodyPr>
            <a:noAutofit/>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itle 6">
            <a:extLst>
              <a:ext uri="{FF2B5EF4-FFF2-40B4-BE49-F238E27FC236}">
                <a16:creationId xmlns:a16="http://schemas.microsoft.com/office/drawing/2014/main" id="{BF293C52-3502-3179-BF04-58E5FF98CAA3}"/>
              </a:ext>
            </a:extLst>
          </p:cNvPr>
          <p:cNvSpPr txBox="1">
            <a:spLocks noGrp="1"/>
          </p:cNvSpPr>
          <p:nvPr>
            <p:ph type="title"/>
          </p:nvPr>
        </p:nvSpPr>
        <p:spPr/>
        <p:txBody>
          <a:bodyPr/>
          <a:lstStyle>
            <a:lvl1pPr>
              <a:defRPr/>
            </a:lvl1pPr>
          </a:lstStyle>
          <a:p>
            <a:pPr lvl="0"/>
            <a:r>
              <a:rPr lang="en-US"/>
              <a:t>Click to edit Master title style</a:t>
            </a:r>
          </a:p>
        </p:txBody>
      </p:sp>
    </p:spTree>
    <p:extLst>
      <p:ext uri="{BB962C8B-B14F-4D97-AF65-F5344CB8AC3E}">
        <p14:creationId xmlns:p14="http://schemas.microsoft.com/office/powerpoint/2010/main" val="1437526601"/>
      </p:ext>
    </p:extLst>
  </p:cSld>
  <p:clrMapOvr>
    <a:masterClrMapping/>
  </p:clrMapOvr>
  <p:hf sldNum="0" hdr="0" ftr="0" dt="0"/>
</p:sldLayout>
</file>

<file path=ppt/slideLayouts/slideLayout11.xml><?xml version="1.0" encoding="utf-8"?>
<p:sldLayout xmlns:a="http://purl.oclc.org/ooxml/drawingml/main" xmlns:r="http://purl.oclc.org/ooxml/officeDocument/relationships" xmlns:p="http://purl.oclc.org/ooxml/presentationml/main" type="picTx" preserve="1">
  <p:cSld name="Picture with Caption">
    <p:bg>
      <p:bgPr>
        <a:blipFill>
          <a:blip r:embed="rId2">
            <a:alphaModFix amt="45%"/>
          </a:blip>
          <a:stretch>
            <a:fillRect/>
          </a:stretch>
        </a:blipFill>
        <a:effectLst/>
      </p:bgPr>
    </p:bg>
    <p:spTree>
      <p:nvGrpSpPr>
        <p:cNvPr id="1" name=""/>
        <p:cNvGrpSpPr/>
        <p:nvPr/>
      </p:nvGrpSpPr>
      <p:grpSpPr>
        <a:xfrm>
          <a:off x="0" y="0"/>
          <a:ext cx="0" cy="0"/>
          <a:chOff x="0" y="0"/>
          <a:chExt cx="0" cy="0"/>
        </a:xfrm>
      </p:grpSpPr>
      <p:grpSp>
        <p:nvGrpSpPr>
          <p:cNvPr id="2" name="Group 7">
            <a:extLst>
              <a:ext uri="{FF2B5EF4-FFF2-40B4-BE49-F238E27FC236}">
                <a16:creationId xmlns:a16="http://schemas.microsoft.com/office/drawing/2014/main" id="{CA3B63BF-8AE8-CA6D-5745-66CCDFD56608}"/>
              </a:ext>
            </a:extLst>
          </p:cNvPr>
          <p:cNvGrpSpPr/>
          <p:nvPr/>
        </p:nvGrpSpPr>
        <p:grpSpPr>
          <a:xfrm>
            <a:off x="7477387" y="482172"/>
            <a:ext cx="4074529" cy="5149105"/>
            <a:chOff x="7477387" y="482172"/>
            <a:chExt cx="4074529" cy="5149105"/>
          </a:xfrm>
        </p:grpSpPr>
        <p:sp>
          <p:nvSpPr>
            <p:cNvPr id="3" name="Rectangle 17">
              <a:extLst>
                <a:ext uri="{FF2B5EF4-FFF2-40B4-BE49-F238E27FC236}">
                  <a16:creationId xmlns:a16="http://schemas.microsoft.com/office/drawing/2014/main" id="{31CB4755-249A-94FB-4FAE-E2E04C205A9F}"/>
                </a:ext>
              </a:extLst>
            </p:cNvPr>
            <p:cNvSpPr/>
            <p:nvPr/>
          </p:nvSpPr>
          <p:spPr>
            <a:xfrm>
              <a:off x="7477387" y="482172"/>
              <a:ext cx="4074529" cy="5149105"/>
            </a:xfrm>
            <a:prstGeom prst="rect">
              <a:avLst/>
            </a:prstGeom>
            <a:gradFill>
              <a:gsLst>
                <a:gs pos="0%">
                  <a:srgbClr val="000001"/>
                </a:gs>
                <a:gs pos="100%">
                  <a:srgbClr val="191919"/>
                </a:gs>
              </a:gsLst>
              <a:lin ang="5400000"/>
            </a:gradFill>
            <a:ln>
              <a:noFill/>
              <a:prstDash val="solid"/>
            </a:ln>
            <a:effectLst>
              <a:outerShdw dist="228601" dir="4740049" algn="tl">
                <a:srgbClr val="000000">
                  <a:alpha val="34%"/>
                </a:srgbClr>
              </a:outerShdw>
            </a:effectLst>
          </p:spPr>
          <p:txBody>
            <a:bodyPr lIns="0" tIns="0" rIns="0" bIns="0"/>
            <a:lstStyle/>
            <a:p>
              <a:endParaRPr lang="en-GB"/>
            </a:p>
          </p:txBody>
        </p:sp>
        <p:sp>
          <p:nvSpPr>
            <p:cNvPr id="4" name="Rectangle 18">
              <a:extLst>
                <a:ext uri="{FF2B5EF4-FFF2-40B4-BE49-F238E27FC236}">
                  <a16:creationId xmlns:a16="http://schemas.microsoft.com/office/drawing/2014/main" id="{31DBE3EF-B2EA-D01F-8838-BB6A1A08E0A3}"/>
                </a:ext>
              </a:extLst>
            </p:cNvPr>
            <p:cNvSpPr/>
            <p:nvPr/>
          </p:nvSpPr>
          <p:spPr>
            <a:xfrm>
              <a:off x="7790450" y="812508"/>
              <a:ext cx="3450287" cy="4466450"/>
            </a:xfrm>
            <a:prstGeom prst="rect">
              <a:avLst/>
            </a:prstGeom>
            <a:gradFill>
              <a:gsLst>
                <a:gs pos="0%">
                  <a:srgbClr val="DADADA"/>
                </a:gs>
                <a:gs pos="100%">
                  <a:srgbClr val="FFFFFE"/>
                </a:gs>
              </a:gsLst>
              <a:lin ang="16200000"/>
            </a:gradFill>
            <a:ln w="50804" cap="flat">
              <a:solidFill>
                <a:srgbClr val="191919"/>
              </a:solidFill>
              <a:prstDash val="solid"/>
              <a:miter/>
            </a:ln>
          </p:spPr>
          <p:txBody>
            <a:bodyPr lIns="0" tIns="0" rIns="0" bIns="0"/>
            <a:lstStyle/>
            <a:p>
              <a:endParaRPr lang="en-GB"/>
            </a:p>
          </p:txBody>
        </p:sp>
      </p:grpSp>
      <p:sp>
        <p:nvSpPr>
          <p:cNvPr id="5" name="Title 1">
            <a:extLst>
              <a:ext uri="{FF2B5EF4-FFF2-40B4-BE49-F238E27FC236}">
                <a16:creationId xmlns:a16="http://schemas.microsoft.com/office/drawing/2014/main" id="{74E7BAA9-F27F-FEBE-F0CB-5ADE87677A73}"/>
              </a:ext>
            </a:extLst>
          </p:cNvPr>
          <p:cNvSpPr txBox="1">
            <a:spLocks noGrp="1"/>
          </p:cNvSpPr>
          <p:nvPr>
            <p:ph type="title"/>
          </p:nvPr>
        </p:nvSpPr>
        <p:spPr>
          <a:xfrm>
            <a:off x="1451207" y="1129512"/>
            <a:ext cx="5532330" cy="1830583"/>
          </a:xfrm>
        </p:spPr>
        <p:txBody>
          <a:bodyPr anchor="b"/>
          <a:lstStyle>
            <a:lvl1pPr>
              <a:defRPr/>
            </a:lvl1pPr>
          </a:lstStyle>
          <a:p>
            <a:pPr lvl="0"/>
            <a:r>
              <a:rPr lang="en-US"/>
              <a:t>Click to edit Master title style</a:t>
            </a:r>
          </a:p>
        </p:txBody>
      </p:sp>
      <p:sp>
        <p:nvSpPr>
          <p:cNvPr id="6" name="Picture Placeholder 2">
            <a:extLst>
              <a:ext uri="{FF2B5EF4-FFF2-40B4-BE49-F238E27FC236}">
                <a16:creationId xmlns:a16="http://schemas.microsoft.com/office/drawing/2014/main" id="{34391560-E4AB-47E1-F9D0-9D5382FF4B99}"/>
              </a:ext>
            </a:extLst>
          </p:cNvPr>
          <p:cNvSpPr txBox="1">
            <a:spLocks noGrp="1"/>
          </p:cNvSpPr>
          <p:nvPr>
            <p:ph type="pic" idx="1"/>
          </p:nvPr>
        </p:nvSpPr>
        <p:spPr>
          <a:xfrm>
            <a:off x="8124389" y="1122544"/>
            <a:ext cx="2791169" cy="3866330"/>
          </a:xfrm>
          <a:solidFill>
            <a:srgbClr val="D9D9D9"/>
          </a:solidFill>
        </p:spPr>
        <p:txBody>
          <a:bodyPr anchorCtr="1"/>
          <a:lstStyle>
            <a:lvl1pPr marL="0" indent="0" algn="ctr">
              <a:buNone/>
              <a:defRPr sz="3200"/>
            </a:lvl1pPr>
          </a:lstStyle>
          <a:p>
            <a:pPr lvl="0"/>
            <a:r>
              <a:rPr lang="en-US"/>
              <a:t>Click icon to add picture</a:t>
            </a:r>
          </a:p>
        </p:txBody>
      </p:sp>
      <p:sp>
        <p:nvSpPr>
          <p:cNvPr id="7" name="Text Placeholder 3">
            <a:extLst>
              <a:ext uri="{FF2B5EF4-FFF2-40B4-BE49-F238E27FC236}">
                <a16:creationId xmlns:a16="http://schemas.microsoft.com/office/drawing/2014/main" id="{C35585A5-E2F8-CA56-2CA8-581E45728EE4}"/>
              </a:ext>
            </a:extLst>
          </p:cNvPr>
          <p:cNvSpPr txBox="1">
            <a:spLocks noGrp="1"/>
          </p:cNvSpPr>
          <p:nvPr>
            <p:ph type="body" idx="2"/>
          </p:nvPr>
        </p:nvSpPr>
        <p:spPr>
          <a:xfrm>
            <a:off x="1450329" y="3145993"/>
            <a:ext cx="5524402" cy="2003743"/>
          </a:xfrm>
        </p:spPr>
        <p:txBody>
          <a:bodyPr/>
          <a:lstStyle>
            <a:lvl1pPr marL="0" indent="0">
              <a:buNone/>
              <a:defRPr sz="1800"/>
            </a:lvl1pPr>
          </a:lstStyle>
          <a:p>
            <a:pPr lvl="0"/>
            <a:r>
              <a:rPr lang="en-US"/>
              <a:t>Click to edit Master text styles</a:t>
            </a:r>
          </a:p>
        </p:txBody>
      </p:sp>
      <p:sp>
        <p:nvSpPr>
          <p:cNvPr id="8" name="Date Placeholder 4">
            <a:extLst>
              <a:ext uri="{FF2B5EF4-FFF2-40B4-BE49-F238E27FC236}">
                <a16:creationId xmlns:a16="http://schemas.microsoft.com/office/drawing/2014/main" id="{3BF9252C-3322-03C1-E3FF-C0754911875B}"/>
              </a:ext>
            </a:extLst>
          </p:cNvPr>
          <p:cNvSpPr txBox="1">
            <a:spLocks noGrp="1"/>
          </p:cNvSpPr>
          <p:nvPr>
            <p:ph type="dt" sz="half" idx="7"/>
          </p:nvPr>
        </p:nvSpPr>
        <p:spPr>
          <a:xfrm>
            <a:off x="7236067" y="6332576"/>
            <a:ext cx="4315849" cy="320122"/>
          </a:xfrm>
        </p:spPr>
        <p:txBody>
          <a:bodyPr/>
          <a:lstStyle>
            <a:lvl1pPr>
              <a:defRPr/>
            </a:lvl1pPr>
          </a:lstStyle>
          <a:p>
            <a:pPr lvl="0"/>
            <a:fld id="{44A39348-E3D3-4D04-AD49-42F06DF21823}" type="datetime1">
              <a:rPr lang="en-US"/>
              <a:pPr lvl="0"/>
              <a:t>6/21/2026</a:t>
            </a:fld>
            <a:endParaRPr lang="en-US"/>
          </a:p>
        </p:txBody>
      </p:sp>
      <p:sp>
        <p:nvSpPr>
          <p:cNvPr id="9" name="Footer Placeholder 5">
            <a:extLst>
              <a:ext uri="{FF2B5EF4-FFF2-40B4-BE49-F238E27FC236}">
                <a16:creationId xmlns:a16="http://schemas.microsoft.com/office/drawing/2014/main" id="{01BFF419-A803-DFBD-399F-C885DED23E9D}"/>
              </a:ext>
            </a:extLst>
          </p:cNvPr>
          <p:cNvSpPr txBox="1">
            <a:spLocks noGrp="1"/>
          </p:cNvSpPr>
          <p:nvPr>
            <p:ph type="ftr" sz="quarter" idx="9"/>
          </p:nvPr>
        </p:nvSpPr>
        <p:spPr>
          <a:xfrm>
            <a:off x="1447385" y="6332576"/>
            <a:ext cx="5541007" cy="320926"/>
          </a:xfrm>
        </p:spPr>
        <p:txBody>
          <a:bodyPr/>
          <a:lstStyle>
            <a:lvl1pPr>
              <a:defRPr/>
            </a:lvl1pPr>
          </a:lstStyle>
          <a:p>
            <a:pPr lvl="0"/>
            <a:r>
              <a:rPr lang="en-US"/>
              <a:t>Add Footer Here</a:t>
            </a:r>
          </a:p>
        </p:txBody>
      </p:sp>
      <p:cxnSp>
        <p:nvCxnSpPr>
          <p:cNvPr id="10" name="Straight Connector 30">
            <a:extLst>
              <a:ext uri="{FF2B5EF4-FFF2-40B4-BE49-F238E27FC236}">
                <a16:creationId xmlns:a16="http://schemas.microsoft.com/office/drawing/2014/main" id="{2F7CF944-1453-CB6E-9553-B4CAD0449C9B}"/>
              </a:ext>
            </a:extLst>
          </p:cNvPr>
          <p:cNvCxnSpPr/>
          <p:nvPr/>
        </p:nvCxnSpPr>
        <p:spPr>
          <a:xfrm>
            <a:off x="1447385" y="3143606"/>
            <a:ext cx="5527347" cy="0"/>
          </a:xfrm>
          <a:prstGeom prst="straightConnector1">
            <a:avLst/>
          </a:prstGeom>
          <a:noFill/>
          <a:ln w="31747" cap="flat">
            <a:solidFill>
              <a:srgbClr val="B71E42"/>
            </a:solidFill>
            <a:prstDash val="solid"/>
          </a:ln>
        </p:spPr>
      </p:cxnSp>
    </p:spTree>
    <p:extLst>
      <p:ext uri="{BB962C8B-B14F-4D97-AF65-F5344CB8AC3E}">
        <p14:creationId xmlns:p14="http://schemas.microsoft.com/office/powerpoint/2010/main" val="2156091602"/>
      </p:ext>
    </p:extLst>
  </p:cSld>
  <p:clrMapOvr>
    <a:masterClrMapping/>
  </p:clrMapOvr>
</p:sldLayout>
</file>

<file path=ppt/slideMasters/_rels/slideMaster1.xml.rels><?xml version="1.0" encoding="UTF-8" standalone="yes"?>
<Relationships xmlns="http://schemas.openxmlformats.org/package/2006/relationships"><Relationship Id="rId8" Type="http://purl.oclc.org/ooxml/officeDocument/relationships/slideLayout" Target="../slideLayouts/slideLayout8.xml"/><Relationship Id="rId13" Type="http://purl.oclc.org/ooxml/officeDocument/relationships/image" Target="../media/image1.jpeg"/><Relationship Id="rId3" Type="http://purl.oclc.org/ooxml/officeDocument/relationships/slideLayout" Target="../slideLayouts/slideLayout3.xml"/><Relationship Id="rId7" Type="http://purl.oclc.org/ooxml/officeDocument/relationships/slideLayout" Target="../slideLayouts/slideLayout7.xml"/><Relationship Id="rId12" Type="http://purl.oclc.org/ooxml/officeDocument/relationships/theme" Target="../theme/theme1.xml"/><Relationship Id="rId2" Type="http://purl.oclc.org/ooxml/officeDocument/relationships/slideLayout" Target="../slideLayouts/slideLayout2.xml"/><Relationship Id="rId1" Type="http://purl.oclc.org/ooxml/officeDocument/relationships/slideLayout" Target="../slideLayouts/slideLayout1.xml"/><Relationship Id="rId6" Type="http://purl.oclc.org/ooxml/officeDocument/relationships/slideLayout" Target="../slideLayouts/slideLayout6.xml"/><Relationship Id="rId11" Type="http://purl.oclc.org/ooxml/officeDocument/relationships/slideLayout" Target="../slideLayouts/slideLayout11.xml"/><Relationship Id="rId5" Type="http://purl.oclc.org/ooxml/officeDocument/relationships/slideLayout" Target="../slideLayouts/slideLayout5.xml"/><Relationship Id="rId10" Type="http://purl.oclc.org/ooxml/officeDocument/relationships/slideLayout" Target="../slideLayouts/slideLayout10.xml"/><Relationship Id="rId4" Type="http://purl.oclc.org/ooxml/officeDocument/relationships/slideLayout" Target="../slideLayouts/slideLayout4.xml"/><Relationship Id="rId9" Type="http://purl.oclc.org/ooxml/officeDocument/relationships/slideLayout" Target="../slideLayouts/slideLayout9.xml"/><Relationship Id="rId14" Type="http://purl.oclc.org/ooxml/officeDocument/relationships/image" Target="../media/image2.png"/></Relationships>
</file>

<file path=ppt/slideMasters/slideMaster1.xml><?xml version="1.0" encoding="utf-8"?>
<p:sldMaster xmlns:a="http://purl.oclc.org/ooxml/drawingml/main" xmlns:r="http://purl.oclc.org/ooxml/officeDocument/relationships" xmlns:p="http://purl.oclc.org/ooxml/presentationml/main">
  <p:cSld>
    <p:bg>
      <p:bgPr>
        <a:blipFill>
          <a:blip r:embed="rId13">
            <a:alphaModFix amt="45%"/>
          </a:blip>
          <a:stretch>
            <a:fillRect/>
          </a:stretch>
        </a:blipFill>
        <a:effectLst/>
      </p:bgPr>
    </p:bg>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C7735C44-5057-D4D2-1283-5C497D3B6F11}"/>
              </a:ext>
            </a:extLst>
          </p:cNvPr>
          <p:cNvSpPr/>
          <p:nvPr/>
        </p:nvSpPr>
        <p:spPr>
          <a:xfrm>
            <a:off x="0" y="2019479"/>
            <a:ext cx="12191996" cy="4105939"/>
          </a:xfrm>
          <a:prstGeom prst="rect">
            <a:avLst/>
          </a:prstGeom>
          <a:gradFill>
            <a:gsLst>
              <a:gs pos="0%">
                <a:srgbClr val="DFDBD5">
                  <a:alpha val="0%"/>
                </a:srgbClr>
              </a:gs>
              <a:gs pos="100%">
                <a:srgbClr val="DFDBD5"/>
              </a:gs>
            </a:gsLst>
            <a:lin ang="5400000"/>
          </a:gradFill>
          <a:ln>
            <a:noFill/>
            <a:prstDash val="solid"/>
          </a:ln>
        </p:spPr>
        <p:txBody>
          <a:bodyPr vert="horz" wrap="square" lIns="91440" tIns="45720" rIns="91440" bIns="45720" anchor="t" anchorCtr="0" compatLnSpc="1">
            <a:noAutofit/>
          </a:bodyPr>
          <a:lstStyle/>
          <a:p>
            <a:pPr marL="0" marR="0" lvl="0" indent="0" algn="l" defTabSz="457200" rtl="0" fontAlgn="auto" hangingPunct="1">
              <a:lnSpc>
                <a:spcPct val="1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Gill Sans MT"/>
            </a:endParaRPr>
          </a:p>
        </p:txBody>
      </p:sp>
      <p:pic>
        <p:nvPicPr>
          <p:cNvPr id="3" name="Picture 6">
            <a:extLst>
              <a:ext uri="{FF2B5EF4-FFF2-40B4-BE49-F238E27FC236}">
                <a16:creationId xmlns:a16="http://schemas.microsoft.com/office/drawing/2014/main" id="{8CFAB0C8-C531-D283-A970-E4922A2D75A6}"/>
              </a:ext>
            </a:extLst>
          </p:cNvPr>
          <p:cNvPicPr>
            <a:picLocks noChangeAspect="1"/>
          </p:cNvPicPr>
          <p:nvPr/>
        </p:nvPicPr>
        <p:blipFill>
          <a:blip r:embed="rId14"/>
          <a:srcRect b="-1.562%"/>
          <a:stretch>
            <a:fillRect/>
          </a:stretch>
        </p:blipFill>
        <p:spPr>
          <a:xfrm>
            <a:off x="0" y="6126480"/>
            <a:ext cx="12191996" cy="742950"/>
          </a:xfrm>
          <a:prstGeom prst="rect">
            <a:avLst/>
          </a:prstGeom>
          <a:noFill/>
          <a:ln>
            <a:noFill/>
          </a:ln>
        </p:spPr>
      </p:pic>
      <p:sp>
        <p:nvSpPr>
          <p:cNvPr id="4" name="Title Placeholder 1">
            <a:extLst>
              <a:ext uri="{FF2B5EF4-FFF2-40B4-BE49-F238E27FC236}">
                <a16:creationId xmlns:a16="http://schemas.microsoft.com/office/drawing/2014/main" id="{54EF6B52-B7DF-06E1-1121-D2976782D3AC}"/>
              </a:ext>
            </a:extLst>
          </p:cNvPr>
          <p:cNvSpPr txBox="1">
            <a:spLocks noGrp="1"/>
          </p:cNvSpPr>
          <p:nvPr>
            <p:ph type="title"/>
          </p:nvPr>
        </p:nvSpPr>
        <p:spPr>
          <a:xfrm>
            <a:off x="1294360" y="804516"/>
            <a:ext cx="9603275" cy="1049237"/>
          </a:xfrm>
          <a:prstGeom prst="rect">
            <a:avLst/>
          </a:prstGeom>
          <a:noFill/>
          <a:ln>
            <a:noFill/>
          </a:ln>
        </p:spPr>
        <p:txBody>
          <a:bodyPr vert="horz" wrap="square" lIns="91440" tIns="45720" rIns="91440" bIns="45720" anchor="t" anchorCtr="0" compatLnSpc="1">
            <a:normAutofit/>
          </a:bodyPr>
          <a:lstStyle/>
          <a:p>
            <a:pPr lvl="0"/>
            <a:r>
              <a:rPr lang="en-US"/>
              <a:t>Click to edit Master title style</a:t>
            </a:r>
          </a:p>
        </p:txBody>
      </p:sp>
      <p:sp>
        <p:nvSpPr>
          <p:cNvPr id="5" name="Text Placeholder 2">
            <a:extLst>
              <a:ext uri="{FF2B5EF4-FFF2-40B4-BE49-F238E27FC236}">
                <a16:creationId xmlns:a16="http://schemas.microsoft.com/office/drawing/2014/main" id="{4702AB14-F1E5-82D3-53AA-29D5E456BB0A}"/>
              </a:ext>
            </a:extLst>
          </p:cNvPr>
          <p:cNvSpPr txBox="1">
            <a:spLocks noGrp="1"/>
          </p:cNvSpPr>
          <p:nvPr>
            <p:ph type="body" idx="1"/>
          </p:nvPr>
        </p:nvSpPr>
        <p:spPr>
          <a:xfrm>
            <a:off x="1294360" y="2015730"/>
            <a:ext cx="9603275" cy="345061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a:extLst>
              <a:ext uri="{FF2B5EF4-FFF2-40B4-BE49-F238E27FC236}">
                <a16:creationId xmlns:a16="http://schemas.microsoft.com/office/drawing/2014/main" id="{B6FD5EFC-1E98-6981-C0DD-DDA5251EBB67}"/>
              </a:ext>
            </a:extLst>
          </p:cNvPr>
          <p:cNvSpPr txBox="1">
            <a:spLocks noGrp="1"/>
          </p:cNvSpPr>
          <p:nvPr>
            <p:ph type="dt" sz="half" idx="2"/>
          </p:nvPr>
        </p:nvSpPr>
        <p:spPr>
          <a:xfrm>
            <a:off x="7396919" y="6340797"/>
            <a:ext cx="3500716" cy="309204"/>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
              </a:lnSpc>
              <a:spcBef>
                <a:spcPts val="0"/>
              </a:spcBef>
              <a:spcAft>
                <a:spcPts val="0"/>
              </a:spcAft>
              <a:buNone/>
              <a:tabLst/>
              <a:defRPr lang="en-US" sz="1000" b="0" i="0" u="none" strike="noStrike" kern="1200" cap="none" spc="0" baseline="0%">
                <a:solidFill>
                  <a:srgbClr val="FFFFFF"/>
                </a:solidFill>
                <a:uFillTx/>
                <a:latin typeface="Gill Sans MT"/>
              </a:defRPr>
            </a:lvl1pPr>
          </a:lstStyle>
          <a:p>
            <a:pPr lvl="0"/>
            <a:fld id="{325541B1-DCF1-4D8C-9430-E98F48539980}" type="datetime1">
              <a:rPr lang="en-US"/>
              <a:pPr lvl="0"/>
              <a:t>6/21/2026</a:t>
            </a:fld>
            <a:endParaRPr lang="en-US"/>
          </a:p>
        </p:txBody>
      </p:sp>
      <p:sp>
        <p:nvSpPr>
          <p:cNvPr id="7" name="Footer Placeholder 4">
            <a:extLst>
              <a:ext uri="{FF2B5EF4-FFF2-40B4-BE49-F238E27FC236}">
                <a16:creationId xmlns:a16="http://schemas.microsoft.com/office/drawing/2014/main" id="{4EA443D5-EF00-2C59-3A34-A4D96CE80071}"/>
              </a:ext>
            </a:extLst>
          </p:cNvPr>
          <p:cNvSpPr txBox="1">
            <a:spLocks noGrp="1"/>
          </p:cNvSpPr>
          <p:nvPr>
            <p:ph type="ftr" sz="quarter" idx="3"/>
          </p:nvPr>
        </p:nvSpPr>
        <p:spPr>
          <a:xfrm>
            <a:off x="1294360" y="6339727"/>
            <a:ext cx="5938835" cy="309204"/>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
              </a:lnSpc>
              <a:spcBef>
                <a:spcPts val="0"/>
              </a:spcBef>
              <a:spcAft>
                <a:spcPts val="0"/>
              </a:spcAft>
              <a:buNone/>
              <a:tabLst/>
              <a:defRPr lang="en-US" sz="1000" b="0" i="0" u="none" strike="noStrike" kern="1200" cap="none" spc="0" baseline="0%">
                <a:solidFill>
                  <a:srgbClr val="FFFFFF"/>
                </a:solidFill>
                <a:uFillTx/>
                <a:latin typeface="Gill Sans MT"/>
              </a:defRPr>
            </a:lvl1pPr>
          </a:lstStyle>
          <a:p>
            <a:pPr lvl="0"/>
            <a:r>
              <a:rPr lang="en-US"/>
              <a:t>Add Footer Here</a:t>
            </a:r>
          </a:p>
        </p:txBody>
      </p:sp>
      <p:cxnSp>
        <p:nvCxnSpPr>
          <p:cNvPr id="8" name="Straight Connector 9">
            <a:extLst>
              <a:ext uri="{FF2B5EF4-FFF2-40B4-BE49-F238E27FC236}">
                <a16:creationId xmlns:a16="http://schemas.microsoft.com/office/drawing/2014/main" id="{90E6057D-A8D1-A8E6-52A4-BEF6DC8CF45E}"/>
              </a:ext>
            </a:extLst>
          </p:cNvPr>
          <p:cNvCxnSpPr/>
          <p:nvPr/>
        </p:nvCxnSpPr>
        <p:spPr>
          <a:xfrm>
            <a:off x="0" y="6128409"/>
            <a:ext cx="12191996" cy="0"/>
          </a:xfrm>
          <a:prstGeom prst="straightConnector1">
            <a:avLst/>
          </a:prstGeom>
          <a:noFill/>
          <a:ln w="12701" cap="flat">
            <a:solidFill>
              <a:srgbClr val="000001">
                <a:alpha val="20%"/>
              </a:srgbClr>
            </a:solidFill>
            <a:prstDash val="solid"/>
          </a:ln>
        </p:spPr>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
        </a:lnSpc>
        <a:spcBef>
          <a:spcPts val="0"/>
        </a:spcBef>
        <a:spcAft>
          <a:spcPts val="0"/>
        </a:spcAft>
        <a:buNone/>
        <a:tabLst/>
        <a:defRPr lang="en-US" sz="3200" b="0" i="0" u="none" strike="noStrike" kern="1200" cap="all" spc="0" baseline="0%">
          <a:solidFill>
            <a:srgbClr val="000000"/>
          </a:solidFill>
          <a:uFillTx/>
          <a:latin typeface="Gill Sans MT"/>
        </a:defRPr>
      </a:lvl1pPr>
    </p:titleStyle>
    <p:bodyStyle>
      <a:lvl1pPr marL="228600" marR="0" lvl="0" indent="-228600" algn="l" defTabSz="914400" rtl="0" fontAlgn="auto" hangingPunct="1">
        <a:lnSpc>
          <a:spcPct val="120%"/>
        </a:lnSpc>
        <a:spcBef>
          <a:spcPts val="1000"/>
        </a:spcBef>
        <a:spcAft>
          <a:spcPts val="0"/>
        </a:spcAft>
        <a:buClr>
          <a:srgbClr val="B71E42"/>
        </a:buClr>
        <a:buSzPct val="100%"/>
        <a:buFont typeface="Arial" pitchFamily="34"/>
        <a:buChar char="•"/>
        <a:tabLst/>
        <a:defRPr lang="en-US" sz="2000" b="0" i="0" u="none" strike="noStrike" kern="1200" cap="none" spc="0" baseline="0%">
          <a:solidFill>
            <a:srgbClr val="000000"/>
          </a:solidFill>
          <a:uFillTx/>
          <a:latin typeface="Gill Sans MT"/>
        </a:defRPr>
      </a:lvl1pPr>
      <a:lvl2pPr marL="685800" marR="0" lvl="1" indent="-228600" algn="l" defTabSz="914400" rtl="0" fontAlgn="auto" hangingPunct="1">
        <a:lnSpc>
          <a:spcPct val="120%"/>
        </a:lnSpc>
        <a:spcBef>
          <a:spcPts val="500"/>
        </a:spcBef>
        <a:spcAft>
          <a:spcPts val="0"/>
        </a:spcAft>
        <a:buClr>
          <a:srgbClr val="B71E42"/>
        </a:buClr>
        <a:buSzPct val="100%"/>
        <a:buFont typeface="Arial" pitchFamily="34"/>
        <a:buChar char="•"/>
        <a:tabLst/>
        <a:defRPr lang="en-US" sz="1800" b="0" i="0" u="none" strike="noStrike" kern="1200" cap="none" spc="0" baseline="0%">
          <a:solidFill>
            <a:srgbClr val="000000"/>
          </a:solidFill>
          <a:uFillTx/>
          <a:latin typeface="Gill Sans MT"/>
        </a:defRPr>
      </a:lvl2pPr>
      <a:lvl3pPr marL="1143000" marR="0" lvl="2" indent="-228600" algn="l" defTabSz="914400" rtl="0" fontAlgn="auto" hangingPunct="1">
        <a:lnSpc>
          <a:spcPct val="120%"/>
        </a:lnSpc>
        <a:spcBef>
          <a:spcPts val="500"/>
        </a:spcBef>
        <a:spcAft>
          <a:spcPts val="0"/>
        </a:spcAft>
        <a:buClr>
          <a:srgbClr val="B71E42"/>
        </a:buClr>
        <a:buSzPct val="100%"/>
        <a:buFont typeface="Arial" pitchFamily="34"/>
        <a:buChar char="•"/>
        <a:tabLst/>
        <a:defRPr lang="en-US" sz="1600" b="0" i="0" u="none" strike="noStrike" kern="1200" cap="none" spc="0" baseline="0%">
          <a:solidFill>
            <a:srgbClr val="000000"/>
          </a:solidFill>
          <a:uFillTx/>
          <a:latin typeface="Gill Sans MT"/>
        </a:defRPr>
      </a:lvl3pPr>
      <a:lvl4pPr marL="1600200" marR="0" lvl="3" indent="-228600" algn="l" defTabSz="914400" rtl="0" fontAlgn="auto" hangingPunct="1">
        <a:lnSpc>
          <a:spcPct val="120%"/>
        </a:lnSpc>
        <a:spcBef>
          <a:spcPts val="500"/>
        </a:spcBef>
        <a:spcAft>
          <a:spcPts val="0"/>
        </a:spcAft>
        <a:buClr>
          <a:srgbClr val="B71E42"/>
        </a:buClr>
        <a:buSzPct val="100%"/>
        <a:buFont typeface="Arial" pitchFamily="34"/>
        <a:buChar char="•"/>
        <a:tabLst/>
        <a:defRPr lang="en-US" sz="1400" b="0" i="0" u="none" strike="noStrike" kern="1200" cap="none" spc="0" baseline="0%">
          <a:solidFill>
            <a:srgbClr val="000000"/>
          </a:solidFill>
          <a:uFillTx/>
          <a:latin typeface="Gill Sans MT"/>
        </a:defRPr>
      </a:lvl4pPr>
      <a:lvl5pPr marL="2057400" marR="0" lvl="4" indent="-228600" algn="l" defTabSz="914400" rtl="0" fontAlgn="auto" hangingPunct="1">
        <a:lnSpc>
          <a:spcPct val="120%"/>
        </a:lnSpc>
        <a:spcBef>
          <a:spcPts val="500"/>
        </a:spcBef>
        <a:spcAft>
          <a:spcPts val="0"/>
        </a:spcAft>
        <a:buClr>
          <a:srgbClr val="B71E42"/>
        </a:buClr>
        <a:buSzPct val="100%"/>
        <a:buFont typeface="Arial" pitchFamily="34"/>
        <a:buChar char="•"/>
        <a:tabLst/>
        <a:defRPr lang="en-US" sz="1200" b="0" i="0" u="none" strike="noStrike" kern="1200" cap="none" spc="0" baseline="0%">
          <a:solidFill>
            <a:srgbClr val="000000"/>
          </a:solidFill>
          <a:uFillTx/>
          <a:latin typeface="Gill Sans MT"/>
        </a:defRPr>
      </a:lvl5pPr>
      <a:lvl6pPr marL="25146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purl.oclc.org/ooxml/officeDocument/relationships/image" Target="../media/image3.svg"/><Relationship Id="rId2" Type="http://purl.oclc.org/ooxml/officeDocument/relationships/image" Target="../media/image1.jpeg"/><Relationship Id="rId1" Type="http://purl.oclc.org/ooxml/officeDocument/relationships/slideLayout" Target="../slideLayouts/slideLayout1.xml"/></Relationships>
</file>

<file path=ppt/slides/_rels/slide2.xml.rels><?xml version="1.0" encoding="UTF-8" standalone="yes"?>
<Relationships xmlns="http://schemas.openxmlformats.org/package/2006/relationships"><Relationship Id="rId3" Type="http://purl.oclc.org/ooxml/officeDocument/relationships/image" Target="../media/image4.svg"/><Relationship Id="rId2" Type="http://purl.oclc.org/ooxml/officeDocument/relationships/image" Target="../media/image1.jpeg"/><Relationship Id="rId1" Type="http://purl.oclc.org/ooxml/officeDocument/relationships/slideLayout" Target="../slideLayouts/slideLayout2.xml"/></Relationships>
</file>

<file path=ppt/slides/_rels/slide3.xml.rels><?xml version="1.0" encoding="UTF-8" standalone="yes"?>
<Relationships xmlns="http://schemas.openxmlformats.org/package/2006/relationships"><Relationship Id="rId2" Type="http://purl.oclc.org/ooxml/officeDocument/relationships/image" Target="../media/image5.svg"/><Relationship Id="rId1" Type="http://purl.oclc.org/ooxml/officeDocument/relationships/slideLayout" Target="../slideLayouts/slideLayout2.xml"/></Relationships>
</file>

<file path=ppt/slides/_rels/slide4.xml.rels><?xml version="1.0" encoding="UTF-8" standalone="yes"?>
<Relationships xmlns="http://schemas.openxmlformats.org/package/2006/relationships"><Relationship Id="rId2" Type="http://purl.oclc.org/ooxml/officeDocument/relationships/image" Target="../media/image6.svg"/><Relationship Id="rId1" Type="http://purl.oclc.org/ooxml/officeDocument/relationships/slideLayout" Target="../slideLayouts/slideLayout2.xml"/></Relationships>
</file>

<file path=ppt/slides/_rels/slide5.xml.rels><?xml version="1.0" encoding="UTF-8" standalone="yes"?>
<Relationships xmlns="http://schemas.openxmlformats.org/package/2006/relationships"><Relationship Id="rId2" Type="http://purl.oclc.org/ooxml/officeDocument/relationships/image" Target="../media/image7.jpeg"/><Relationship Id="rId1" Type="http://purl.oclc.org/ooxml/officeDocument/relationships/slideLayout" Target="../slideLayouts/slideLayout9.xml"/></Relationships>
</file>

<file path=ppt/slides/_rels/slide6.xml.rels><?xml version="1.0" encoding="UTF-8" standalone="yes"?>
<Relationships xmlns="http://schemas.openxmlformats.org/package/2006/relationships"><Relationship Id="rId2" Type="http://purl.oclc.org/ooxml/officeDocument/relationships/image" Target="../media/image8.svg"/><Relationship Id="rId1" Type="http://purl.oclc.org/ooxml/officeDocument/relationships/slideLayout" Target="../slideLayouts/slideLayout9.xml"/></Relationships>
</file>

<file path=ppt/slides/_rels/slide7.xml.rels><?xml version="1.0" encoding="UTF-8" standalone="yes"?>
<Relationships xmlns="http://schemas.openxmlformats.org/package/2006/relationships"><Relationship Id="rId2" Type="http://purl.oclc.org/ooxml/officeDocument/relationships/image" Target="../media/image9.svg"/><Relationship Id="rId1" Type="http://purl.oclc.org/ooxml/officeDocument/relationships/slideLayout" Target="../slideLayouts/slideLayout10.xml"/></Relationships>
</file>

<file path=ppt/slides/_rels/slide8.xml.rels><?xml version="1.0" encoding="UTF-8" standalone="yes"?>
<Relationships xmlns="http://schemas.openxmlformats.org/package/2006/relationships"><Relationship Id="rId3" Type="http://purl.oclc.org/ooxml/officeDocument/relationships/hyperlink" Target="https://www.ihi.org/" TargetMode="External"/><Relationship Id="rId2" Type="http://purl.oclc.org/ooxml/officeDocument/relationships/hyperlink" Target="https://www.cqc.org.uk/" TargetMode="External"/><Relationship Id="rId1" Type="http://purl.oclc.org/ooxml/officeDocument/relationships/slideLayout" Target="../slideLayouts/slideLayout7.xml"/><Relationship Id="rId6" Type="http://purl.oclc.org/ooxml/officeDocument/relationships/hyperlink" Target="https://www.who.int/" TargetMode="External"/><Relationship Id="rId5" Type="http://purl.oclc.org/ooxml/officeDocument/relationships/hyperlink" Target="https://www.skillsforcare.org.uk/" TargetMode="External"/><Relationship Id="rId4" Type="http://purl.oclc.org/ooxml/officeDocument/relationships/hyperlink" Target="https://www.england.nhs.uk/" TargetMode="External"/></Relationships>
</file>

<file path=ppt/slides/slide1.xml><?xml version="1.0" encoding="utf-8"?>
<p:sld xmlns:a="http://purl.oclc.org/ooxml/drawingml/main" xmlns:r="http://purl.oclc.org/ooxml/officeDocument/relationships" xmlns:p="http://purl.oclc.org/ooxml/presentationml/main">
  <p:cSld name="Slide1">
    <p:bg>
      <p:bgPr>
        <a:blipFill>
          <a:blip r:embed="rId2">
            <a:alphaModFix amt="45%"/>
          </a:blip>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79075-DF4B-A93B-D82D-845394F6AAA7}"/>
              </a:ext>
            </a:extLst>
          </p:cNvPr>
          <p:cNvSpPr txBox="1">
            <a:spLocks noGrp="1"/>
          </p:cNvSpPr>
          <p:nvPr>
            <p:ph type="ctrTitle"/>
          </p:nvPr>
        </p:nvSpPr>
        <p:spPr/>
        <p:txBody>
          <a:bodyPr/>
          <a:lstStyle/>
          <a:p>
            <a:pPr lvl="0"/>
            <a:r>
              <a:rPr lang="en-US" sz="2000">
                <a:latin typeface="Arial" pitchFamily="34"/>
                <a:cs typeface="Arial" pitchFamily="34"/>
              </a:rPr>
              <a:t>Professional Development Within Health &amp; Social Care </a:t>
            </a:r>
          </a:p>
        </p:txBody>
      </p:sp>
      <p:sp>
        <p:nvSpPr>
          <p:cNvPr id="3" name="Subtitle 2">
            <a:extLst>
              <a:ext uri="{FF2B5EF4-FFF2-40B4-BE49-F238E27FC236}">
                <a16:creationId xmlns:a16="http://schemas.microsoft.com/office/drawing/2014/main" id="{CCE82840-701A-EE3B-09F9-9E51C296EE4F}"/>
              </a:ext>
            </a:extLst>
          </p:cNvPr>
          <p:cNvSpPr txBox="1">
            <a:spLocks noGrp="1"/>
          </p:cNvSpPr>
          <p:nvPr>
            <p:ph type="subTitle" idx="1"/>
          </p:nvPr>
        </p:nvSpPr>
        <p:spPr>
          <a:xfrm>
            <a:off x="1777465" y="3575166"/>
            <a:ext cx="8637074" cy="977621"/>
          </a:xfrm>
        </p:spPr>
        <p:txBody>
          <a:bodyPr/>
          <a:lstStyle/>
          <a:p>
            <a:pPr lvl="0"/>
            <a:r>
              <a:rPr lang="en-US"/>
              <a:t>Component 1 – Presentation </a:t>
            </a:r>
          </a:p>
          <a:p>
            <a:pPr lvl="0"/>
            <a:r>
              <a:rPr lang="en-US"/>
              <a:t>Nakeeda Price - 2509704</a:t>
            </a:r>
          </a:p>
        </p:txBody>
      </p:sp>
      <p:pic>
        <p:nvPicPr>
          <p:cNvPr id="4" name="Graphic 4" descr="Brain in head icon&#10;">
            <a:extLst>
              <a:ext uri="{FF2B5EF4-FFF2-40B4-BE49-F238E27FC236}">
                <a16:creationId xmlns:a16="http://schemas.microsoft.com/office/drawing/2014/main" id="{1ABE5379-95F6-27C8-C0A8-C6DA1A37C97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879634" y="1842836"/>
            <a:ext cx="1439997" cy="1439997"/>
          </a:xfrm>
          <a:prstGeom prst="rect">
            <a:avLst/>
          </a:prstGeom>
          <a:noFill/>
          <a:ln>
            <a:noFill/>
          </a:ln>
        </p:spPr>
      </p:pic>
    </p:spTree>
  </p:cSld>
  <p:clrMapOvr>
    <a:masterClrMapping/>
  </p:clrMapOvr>
</p:sld>
</file>

<file path=ppt/slides/slide2.xml><?xml version="1.0" encoding="utf-8"?>
<p:sld xmlns:a="http://purl.oclc.org/ooxml/drawingml/main" xmlns:r="http://purl.oclc.org/ooxml/officeDocument/relationships" xmlns:p="http://purl.oclc.org/ooxml/presentationml/main">
  <p:cSld name="Slide2">
    <p:bg>
      <p:bgPr>
        <a:blipFill>
          <a:blip r:embed="rId2">
            <a:alphaModFix amt="45%"/>
          </a:blip>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AC79E-E9FC-F74F-A25D-7F0947DD304E}"/>
              </a:ext>
            </a:extLst>
          </p:cNvPr>
          <p:cNvSpPr txBox="1">
            <a:spLocks noGrp="1"/>
          </p:cNvSpPr>
          <p:nvPr>
            <p:ph type="title"/>
          </p:nvPr>
        </p:nvSpPr>
        <p:spPr>
          <a:xfrm>
            <a:off x="1294360" y="650238"/>
            <a:ext cx="9603275" cy="1203514"/>
          </a:xfrm>
        </p:spPr>
        <p:txBody>
          <a:bodyPr/>
          <a:lstStyle/>
          <a:p>
            <a:pPr lvl="0"/>
            <a:r>
              <a:rPr lang="en-US" sz="2000">
                <a:latin typeface="Arial" pitchFamily="34"/>
                <a:cs typeface="Arial" pitchFamily="34"/>
              </a:rPr>
              <a:t>What is communication ? </a:t>
            </a:r>
          </a:p>
        </p:txBody>
      </p:sp>
      <p:pic>
        <p:nvPicPr>
          <p:cNvPr id="3" name="Graphic 3" descr="Lightbulb icon">
            <a:extLst>
              <a:ext uri="{FF2B5EF4-FFF2-40B4-BE49-F238E27FC236}">
                <a16:creationId xmlns:a16="http://schemas.microsoft.com/office/drawing/2014/main" id="{B0ADEF28-4A6A-858F-6DBA-6664D886C4B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028261" y="206681"/>
            <a:ext cx="1122453" cy="1122453"/>
          </a:xfrm>
          <a:prstGeom prst="rect">
            <a:avLst/>
          </a:prstGeom>
          <a:noFill/>
          <a:ln>
            <a:noFill/>
          </a:ln>
        </p:spPr>
      </p:pic>
      <p:sp>
        <p:nvSpPr>
          <p:cNvPr id="4" name="Content Placeholder 2">
            <a:extLst>
              <a:ext uri="{FF2B5EF4-FFF2-40B4-BE49-F238E27FC236}">
                <a16:creationId xmlns:a16="http://schemas.microsoft.com/office/drawing/2014/main" id="{53B95F99-D330-E227-A8F1-2881363F591E}"/>
              </a:ext>
            </a:extLst>
          </p:cNvPr>
          <p:cNvSpPr txBox="1">
            <a:spLocks noGrp="1"/>
          </p:cNvSpPr>
          <p:nvPr>
            <p:ph type="body" idx="4294967295"/>
          </p:nvPr>
        </p:nvSpPr>
        <p:spPr/>
        <p:txBody>
          <a:bodyPr/>
          <a:lstStyle/>
          <a:p>
            <a:pPr lvl="0"/>
            <a:r>
              <a:rPr lang="en-GB" sz="1400">
                <a:latin typeface="Arial" pitchFamily="34"/>
                <a:cs typeface="Arial" pitchFamily="34"/>
              </a:rPr>
              <a:t>Communication is the process of sharing information, ideas, thoughts, and feelings between individuals through verbal, non-verbal, written, and digital methods (Skills for Care, 2024).</a:t>
            </a:r>
          </a:p>
          <a:p>
            <a:pPr lvl="0"/>
            <a:r>
              <a:rPr lang="en-GB" sz="1400">
                <a:latin typeface="Arial" pitchFamily="34"/>
                <a:cs typeface="Arial" pitchFamily="34"/>
              </a:rPr>
              <a:t>Verbal communication (talking and active listening)</a:t>
            </a:r>
          </a:p>
          <a:p>
            <a:pPr lvl="0"/>
            <a:r>
              <a:rPr lang="en-GB" sz="1400">
                <a:latin typeface="Arial" pitchFamily="34"/>
                <a:cs typeface="Arial" pitchFamily="34"/>
              </a:rPr>
              <a:t>Non-verbal communication (facial expressions, gestures, body language and eye contact)</a:t>
            </a:r>
          </a:p>
          <a:p>
            <a:pPr lvl="0"/>
            <a:r>
              <a:rPr lang="en-GB" sz="1400">
                <a:latin typeface="Arial" pitchFamily="34"/>
                <a:cs typeface="Arial" pitchFamily="34"/>
              </a:rPr>
              <a:t>Written communication (patient records, reports, and emails)</a:t>
            </a:r>
          </a:p>
          <a:p>
            <a:pPr lvl="0"/>
            <a:r>
              <a:rPr lang="en-GB" sz="1400">
                <a:latin typeface="Arial" pitchFamily="34"/>
                <a:cs typeface="Arial" pitchFamily="34"/>
              </a:rPr>
              <a:t>Digital communication (electronic patient records and virtual consultations)</a:t>
            </a:r>
          </a:p>
          <a:p>
            <a:pPr lvl="0"/>
            <a:endParaRPr lang="en-GB" sz="1400">
              <a:latin typeface="Arial" pitchFamily="34"/>
              <a:cs typeface="Arial" pitchFamily="34"/>
            </a:endParaRPr>
          </a:p>
          <a:p>
            <a:pPr marL="0" lvl="0" indent="0">
              <a:buNone/>
            </a:pPr>
            <a:r>
              <a:rPr lang="en-GB" sz="1400">
                <a:latin typeface="Arial" pitchFamily="34"/>
                <a:cs typeface="Arial" pitchFamily="34"/>
              </a:rPr>
              <a:t>Good communication helps ensure that messages are clear and understood correctly.</a:t>
            </a:r>
          </a:p>
          <a:p>
            <a:pPr marL="0" lvl="0" indent="0">
              <a:buNone/>
            </a:pPr>
            <a:endParaRPr lang="en-US" sz="1400">
              <a:latin typeface="Arial" pitchFamily="34"/>
              <a:cs typeface="Arial" pitchFamily="34"/>
            </a:endParaRPr>
          </a:p>
        </p:txBody>
      </p:sp>
    </p:spTree>
  </p:cSld>
  <p:clrMapOvr>
    <a:masterClrMapping/>
  </p:clrMapOvr>
</p:sld>
</file>

<file path=ppt/slides/slide3.xml><?xml version="1.0" encoding="utf-8"?>
<p:sld xmlns:a="http://purl.oclc.org/ooxml/drawingml/main" xmlns:r="http://purl.oclc.org/ooxml/officeDocument/relationships" xmlns:p="http://purl.oclc.org/ooxml/presentationml/main">
  <p:cSld name="Slide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4E002-1C59-057A-3714-F3CD686A95D4}"/>
              </a:ext>
            </a:extLst>
          </p:cNvPr>
          <p:cNvSpPr txBox="1">
            <a:spLocks noGrp="1"/>
          </p:cNvSpPr>
          <p:nvPr>
            <p:ph type="title"/>
          </p:nvPr>
        </p:nvSpPr>
        <p:spPr/>
        <p:txBody>
          <a:bodyPr/>
          <a:lstStyle/>
          <a:p>
            <a:pPr lvl="0"/>
            <a:r>
              <a:rPr lang="en-US" sz="1800">
                <a:latin typeface="Arial" pitchFamily="34"/>
                <a:cs typeface="Arial" pitchFamily="34"/>
              </a:rPr>
              <a:t>Why is communication important in Health &amp; Social care </a:t>
            </a:r>
          </a:p>
        </p:txBody>
      </p:sp>
      <p:pic>
        <p:nvPicPr>
          <p:cNvPr id="3" name="Graphic 4" descr="Man and Woman icon">
            <a:extLst>
              <a:ext uri="{FF2B5EF4-FFF2-40B4-BE49-F238E27FC236}">
                <a16:creationId xmlns:a16="http://schemas.microsoft.com/office/drawing/2014/main" id="{60E98930-6FAD-FBCC-A0DA-7558A563170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853738" y="216209"/>
            <a:ext cx="1122453" cy="1122453"/>
          </a:xfrm>
          <a:prstGeom prst="rect">
            <a:avLst/>
          </a:prstGeom>
          <a:noFill/>
          <a:ln>
            <a:noFill/>
          </a:ln>
        </p:spPr>
      </p:pic>
      <p:sp>
        <p:nvSpPr>
          <p:cNvPr id="4" name="Content Placeholder 2">
            <a:extLst>
              <a:ext uri="{FF2B5EF4-FFF2-40B4-BE49-F238E27FC236}">
                <a16:creationId xmlns:a16="http://schemas.microsoft.com/office/drawing/2014/main" id="{A924A68E-8AA0-2BD7-D14B-4187E198DC86}"/>
              </a:ext>
            </a:extLst>
          </p:cNvPr>
          <p:cNvSpPr txBox="1">
            <a:spLocks noGrp="1"/>
          </p:cNvSpPr>
          <p:nvPr>
            <p:ph type="body" idx="4294967295"/>
          </p:nvPr>
        </p:nvSpPr>
        <p:spPr/>
        <p:txBody>
          <a:bodyPr>
            <a:noAutofit/>
          </a:bodyPr>
          <a:lstStyle/>
          <a:p>
            <a:pPr marL="0" lvl="0" indent="0">
              <a:buNone/>
            </a:pPr>
            <a:r>
              <a:rPr lang="en-GB" sz="1400">
                <a:latin typeface="Arial" pitchFamily="34"/>
                <a:cs typeface="Arial" pitchFamily="34"/>
              </a:rPr>
              <a:t>Communication plays a vital role in health and social care because it:</a:t>
            </a:r>
          </a:p>
          <a:p>
            <a:pPr lvl="0"/>
            <a:r>
              <a:rPr lang="en-GB" sz="1400">
                <a:latin typeface="Arial" pitchFamily="34"/>
                <a:cs typeface="Arial" pitchFamily="34"/>
              </a:rPr>
              <a:t>It helps develop trust and strong relationships with patients and health care professionals</a:t>
            </a:r>
          </a:p>
          <a:p>
            <a:pPr lvl="0"/>
            <a:r>
              <a:rPr lang="en-GB" sz="1400">
                <a:latin typeface="Arial" pitchFamily="34"/>
                <a:cs typeface="Arial" pitchFamily="34"/>
              </a:rPr>
              <a:t>Encourages the delivery of person-centred care.</a:t>
            </a:r>
          </a:p>
          <a:p>
            <a:pPr lvl="0"/>
            <a:r>
              <a:rPr lang="en-GB" sz="1400">
                <a:latin typeface="Arial" pitchFamily="34"/>
                <a:cs typeface="Arial" pitchFamily="34"/>
              </a:rPr>
              <a:t>Enables professionals to identify and respond to patients’ needs and preferences.</a:t>
            </a:r>
          </a:p>
          <a:p>
            <a:pPr lvl="0"/>
            <a:r>
              <a:rPr lang="en-GB" sz="1400">
                <a:latin typeface="Arial" pitchFamily="34"/>
                <a:cs typeface="Arial" pitchFamily="34"/>
              </a:rPr>
              <a:t>Minimises the risk of misunderstandings and mistakes.</a:t>
            </a:r>
          </a:p>
          <a:p>
            <a:pPr lvl="0"/>
            <a:r>
              <a:rPr lang="en-GB" sz="1400">
                <a:latin typeface="Arial" pitchFamily="34"/>
                <a:cs typeface="Arial" pitchFamily="34"/>
              </a:rPr>
              <a:t>Enhances patient safety and the overall standard of care.</a:t>
            </a:r>
          </a:p>
          <a:p>
            <a:pPr marL="0" lvl="0" indent="0">
              <a:buNone/>
            </a:pPr>
            <a:r>
              <a:rPr lang="en-GB" sz="1400">
                <a:latin typeface="Arial" pitchFamily="34"/>
                <a:cs typeface="Arial" pitchFamily="34"/>
              </a:rPr>
              <a:t>Effective communication helps build trust, supports person-centred care, reduces errors and improves patient safety (WHO, 2023; CQC, 2024).However ineffective communication can result in many different things such as errors, dissatisfaction and  in some cases serious consequences for patients. </a:t>
            </a:r>
          </a:p>
          <a:p>
            <a:pPr marL="0" lvl="0" indent="0">
              <a:buNone/>
            </a:pPr>
            <a:endParaRPr lang="en-US" sz="1400">
              <a:latin typeface="Arial" pitchFamily="34"/>
              <a:ea typeface="Tahoma" pitchFamily="34"/>
              <a:cs typeface="Arial" pitchFamily="34"/>
            </a:endParaRPr>
          </a:p>
        </p:txBody>
      </p:sp>
    </p:spTree>
  </p:cSld>
  <p:clrMapOvr>
    <a:masterClrMapping/>
  </p:clrMapOvr>
</p:sld>
</file>

<file path=ppt/slides/slide4.xml><?xml version="1.0" encoding="utf-8"?>
<p:sld xmlns:a="http://purl.oclc.org/ooxml/drawingml/main" xmlns:r="http://purl.oclc.org/ooxml/officeDocument/relationships" xmlns:p="http://purl.oclc.org/ooxml/presentationml/main">
  <p:cSld name="Slide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93487D-DF84-4AA1-CD52-9F5255295AA9}"/>
              </a:ext>
            </a:extLst>
          </p:cNvPr>
          <p:cNvSpPr txBox="1">
            <a:spLocks noGrp="1"/>
          </p:cNvSpPr>
          <p:nvPr>
            <p:ph type="title"/>
          </p:nvPr>
        </p:nvSpPr>
        <p:spPr/>
        <p:txBody>
          <a:bodyPr/>
          <a:lstStyle/>
          <a:p>
            <a:pPr lvl="0"/>
            <a:r>
              <a:rPr lang="en-US"/>
              <a:t>Relevance to professional practice </a:t>
            </a:r>
          </a:p>
        </p:txBody>
      </p:sp>
      <p:pic>
        <p:nvPicPr>
          <p:cNvPr id="3" name="Graphic 5" descr="Tools icon">
            <a:extLst>
              <a:ext uri="{FF2B5EF4-FFF2-40B4-BE49-F238E27FC236}">
                <a16:creationId xmlns:a16="http://schemas.microsoft.com/office/drawing/2014/main" id="{15442766-6263-0B01-3F07-81723D82368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884042" y="340010"/>
            <a:ext cx="1043997" cy="1043997"/>
          </a:xfrm>
          <a:prstGeom prst="rect">
            <a:avLst/>
          </a:prstGeom>
          <a:noFill/>
          <a:ln>
            <a:noFill/>
          </a:ln>
        </p:spPr>
      </p:pic>
      <p:sp>
        <p:nvSpPr>
          <p:cNvPr id="4" name="Content Placeholder 2">
            <a:extLst>
              <a:ext uri="{FF2B5EF4-FFF2-40B4-BE49-F238E27FC236}">
                <a16:creationId xmlns:a16="http://schemas.microsoft.com/office/drawing/2014/main" id="{3062A66F-3FF0-2E5C-26E7-51FB29213ED4}"/>
              </a:ext>
            </a:extLst>
          </p:cNvPr>
          <p:cNvSpPr txBox="1">
            <a:spLocks noGrp="1"/>
          </p:cNvSpPr>
          <p:nvPr>
            <p:ph type="body" idx="4294967295"/>
          </p:nvPr>
        </p:nvSpPr>
        <p:spPr>
          <a:xfrm>
            <a:off x="1294360" y="1595115"/>
            <a:ext cx="9603275" cy="3871222"/>
          </a:xfrm>
        </p:spPr>
        <p:txBody>
          <a:bodyPr>
            <a:noAutofit/>
          </a:bodyPr>
          <a:lstStyle/>
          <a:p>
            <a:pPr marL="0" lvl="0" indent="0">
              <a:buNone/>
            </a:pPr>
            <a:r>
              <a:rPr lang="en-GB" sz="1400">
                <a:latin typeface="Arial" pitchFamily="34"/>
                <a:cs typeface="Arial" pitchFamily="34"/>
              </a:rPr>
              <a:t>Health and social care professionals communicate with:</a:t>
            </a:r>
          </a:p>
          <a:p>
            <a:pPr lvl="0"/>
            <a:r>
              <a:rPr lang="en-GB" sz="1400">
                <a:latin typeface="Arial" pitchFamily="34"/>
                <a:cs typeface="Arial" pitchFamily="34"/>
              </a:rPr>
              <a:t>Patients and service users</a:t>
            </a:r>
          </a:p>
          <a:p>
            <a:pPr lvl="0"/>
            <a:r>
              <a:rPr lang="en-GB" sz="1400">
                <a:latin typeface="Arial" pitchFamily="34"/>
                <a:cs typeface="Arial" pitchFamily="34"/>
              </a:rPr>
              <a:t>Families and carers</a:t>
            </a:r>
          </a:p>
          <a:p>
            <a:pPr lvl="0"/>
            <a:r>
              <a:rPr lang="en-GB" sz="1400">
                <a:latin typeface="Arial" pitchFamily="34"/>
                <a:cs typeface="Arial" pitchFamily="34"/>
              </a:rPr>
              <a:t>Nurses, doctors, social workers, and other health care professionals</a:t>
            </a:r>
          </a:p>
          <a:p>
            <a:pPr lvl="0"/>
            <a:r>
              <a:rPr lang="en-GB" sz="1400">
                <a:latin typeface="Arial" pitchFamily="34"/>
                <a:cs typeface="Arial" pitchFamily="34"/>
              </a:rPr>
              <a:t>Third party organisations</a:t>
            </a:r>
          </a:p>
          <a:p>
            <a:pPr marL="0" lvl="0" indent="0">
              <a:buNone/>
            </a:pPr>
            <a:r>
              <a:rPr lang="en-GB" sz="1400">
                <a:latin typeface="Arial" pitchFamily="34"/>
                <a:cs typeface="Arial" pitchFamily="34"/>
              </a:rPr>
              <a:t>Professional communication helps ensure the following :</a:t>
            </a:r>
          </a:p>
          <a:p>
            <a:pPr lvl="0"/>
            <a:r>
              <a:rPr lang="en-GB" sz="1400">
                <a:latin typeface="Arial" pitchFamily="34"/>
                <a:cs typeface="Arial" pitchFamily="34"/>
              </a:rPr>
              <a:t>That the information they are sharing is accurate and up to date </a:t>
            </a:r>
          </a:p>
          <a:p>
            <a:pPr lvl="0"/>
            <a:r>
              <a:rPr lang="en-GB" sz="1400">
                <a:latin typeface="Arial" pitchFamily="34"/>
                <a:cs typeface="Arial" pitchFamily="34"/>
              </a:rPr>
              <a:t>Effective care planning</a:t>
            </a:r>
          </a:p>
          <a:p>
            <a:pPr lvl="0"/>
            <a:r>
              <a:rPr lang="en-GB" sz="1400">
                <a:latin typeface="Arial" pitchFamily="34"/>
                <a:cs typeface="Arial" pitchFamily="34"/>
              </a:rPr>
              <a:t>Respect for confidentiality and dignity</a:t>
            </a:r>
          </a:p>
          <a:p>
            <a:pPr marL="0" lvl="0" indent="0">
              <a:buNone/>
            </a:pPr>
            <a:r>
              <a:rPr lang="en-GB" sz="1400">
                <a:latin typeface="Arial" pitchFamily="34"/>
                <a:cs typeface="Arial" pitchFamily="34"/>
              </a:rPr>
              <a:t>The Care Quality Commission (CQC) identifies effective communication as a key component of high-quality care.</a:t>
            </a:r>
          </a:p>
          <a:p>
            <a:pPr lvl="0"/>
            <a:endParaRPr lang="en-US" sz="1400">
              <a:latin typeface="Arial" pitchFamily="34"/>
              <a:cs typeface="Arial" pitchFamily="34"/>
            </a:endParaRPr>
          </a:p>
        </p:txBody>
      </p:sp>
    </p:spTree>
  </p:cSld>
  <p:clrMapOvr>
    <a:masterClrMapping/>
  </p:clrMapOvr>
</p:sld>
</file>

<file path=ppt/slides/slide5.xml><?xml version="1.0" encoding="utf-8"?>
<p:sld xmlns:a="http://purl.oclc.org/ooxml/drawingml/main" xmlns:r="http://purl.oclc.org/ooxml/officeDocument/relationships" xmlns:p="http://purl.oclc.org/ooxml/presentationml/main">
  <p:cSld name="Slide10">
    <p:spTree>
      <p:nvGrpSpPr>
        <p:cNvPr id="1" name=""/>
        <p:cNvGrpSpPr/>
        <p:nvPr/>
      </p:nvGrpSpPr>
      <p:grpSpPr>
        <a:xfrm>
          <a:off x="0" y="0"/>
          <a:ext cx="0" cy="0"/>
          <a:chOff x="0" y="0"/>
          <a:chExt cx="0" cy="0"/>
        </a:xfrm>
      </p:grpSpPr>
      <p:pic>
        <p:nvPicPr>
          <p:cNvPr id="2" name="Content Placeholder 5" descr="SBAR Communication in Healthcare – Structured Reporting Model - The ...">
            <a:extLst>
              <a:ext uri="{FF2B5EF4-FFF2-40B4-BE49-F238E27FC236}">
                <a16:creationId xmlns:a16="http://schemas.microsoft.com/office/drawing/2014/main" id="{05E62439-481E-4AE2-9D58-B7365C96D3B2}"/>
              </a:ext>
            </a:extLst>
          </p:cNvPr>
          <p:cNvPicPr>
            <a:picLocks noGrp="1" noChangeAspect="1"/>
          </p:cNvPicPr>
          <p:nvPr>
            <p:ph type="pic" idx="4294967295"/>
          </p:nvPr>
        </p:nvPicPr>
        <p:blipFill>
          <a:blip r:embed="rId2"/>
          <a:stretch>
            <a:fillRect/>
          </a:stretch>
        </p:blipFill>
        <p:spPr>
          <a:xfrm>
            <a:off x="5628168" y="1646240"/>
            <a:ext cx="4742499" cy="4226557"/>
          </a:xfrm>
        </p:spPr>
      </p:pic>
      <p:sp>
        <p:nvSpPr>
          <p:cNvPr id="3" name="Text Placeholder 2">
            <a:extLst>
              <a:ext uri="{FF2B5EF4-FFF2-40B4-BE49-F238E27FC236}">
                <a16:creationId xmlns:a16="http://schemas.microsoft.com/office/drawing/2014/main" id="{5A475A46-DF06-7153-AAF8-EC58897C8C52}"/>
              </a:ext>
            </a:extLst>
          </p:cNvPr>
          <p:cNvSpPr txBox="1">
            <a:spLocks noGrp="1"/>
          </p:cNvSpPr>
          <p:nvPr>
            <p:ph type="body" idx="4294967295"/>
          </p:nvPr>
        </p:nvSpPr>
        <p:spPr>
          <a:xfrm>
            <a:off x="713424" y="1524003"/>
            <a:ext cx="4742499" cy="4226557"/>
          </a:xfrm>
        </p:spPr>
        <p:txBody>
          <a:bodyPr anchorCtr="1">
            <a:noAutofit/>
          </a:bodyPr>
          <a:lstStyle/>
          <a:p>
            <a:pPr marL="0" lvl="0" indent="0" algn="ctr">
              <a:buNone/>
            </a:pPr>
            <a:r>
              <a:rPr lang="en-GB" sz="1100">
                <a:latin typeface="Arial" pitchFamily="34"/>
                <a:cs typeface="Arial" pitchFamily="34"/>
              </a:rPr>
              <a:t>SBAR – Situation , Background , Assessment , Recommendation </a:t>
            </a:r>
          </a:p>
          <a:p>
            <a:pPr marL="0" lvl="0" indent="0" algn="ctr">
              <a:buNone/>
            </a:pPr>
            <a:r>
              <a:rPr lang="en-GB" sz="1100">
                <a:latin typeface="Arial" pitchFamily="34"/>
                <a:cs typeface="Arial" pitchFamily="34"/>
              </a:rPr>
              <a:t>Why is it important in Health &amp; Social Care ?</a:t>
            </a:r>
          </a:p>
          <a:p>
            <a:pPr marL="285750" lvl="0" indent="-285750" algn="ctr"/>
            <a:r>
              <a:rPr lang="en-GB" sz="1100">
                <a:latin typeface="Arial" pitchFamily="34"/>
                <a:cs typeface="Arial" pitchFamily="34"/>
              </a:rPr>
              <a:t>Enhances clear and effective communication among healthcare professionals.</a:t>
            </a:r>
          </a:p>
          <a:p>
            <a:pPr marL="285750" lvl="0" indent="-285750" algn="ctr"/>
            <a:r>
              <a:rPr lang="en-GB" sz="1100">
                <a:latin typeface="Arial" pitchFamily="34"/>
                <a:cs typeface="Arial" pitchFamily="34"/>
              </a:rPr>
              <a:t>Minimises the risk of miscommunication and mistakes.</a:t>
            </a:r>
          </a:p>
          <a:p>
            <a:pPr marL="285750" lvl="0" indent="-285750" algn="ctr"/>
            <a:r>
              <a:rPr lang="en-GB" sz="1100">
                <a:latin typeface="Arial" pitchFamily="34"/>
                <a:cs typeface="Arial" pitchFamily="34"/>
              </a:rPr>
              <a:t>Contributes to safer patient care and better outcomes.</a:t>
            </a:r>
          </a:p>
          <a:p>
            <a:pPr marL="285750" lvl="0" indent="-285750" algn="ctr"/>
            <a:r>
              <a:rPr lang="en-GB" sz="1100">
                <a:latin typeface="Arial" pitchFamily="34"/>
                <a:cs typeface="Arial" pitchFamily="34"/>
              </a:rPr>
              <a:t>Supports timely and informed clinical decision-making.</a:t>
            </a:r>
          </a:p>
          <a:p>
            <a:pPr marL="285750" lvl="0" indent="-285750" algn="ctr"/>
            <a:r>
              <a:rPr lang="en-GB" sz="1100">
                <a:latin typeface="Arial" pitchFamily="34"/>
                <a:cs typeface="Arial" pitchFamily="34"/>
              </a:rPr>
              <a:t>Helps ensure that essential information is communicated accurately during handovers, referrals, and emergency situations.</a:t>
            </a:r>
          </a:p>
          <a:p>
            <a:pPr marL="285750" lvl="0" indent="-285750" algn="ctr"/>
            <a:r>
              <a:rPr lang="en-GB" sz="1100">
                <a:latin typeface="Arial" pitchFamily="34"/>
                <a:cs typeface="Arial" pitchFamily="34"/>
              </a:rPr>
              <a:t> (Leonard et al., 2004).</a:t>
            </a:r>
          </a:p>
          <a:p>
            <a:pPr marL="285750" lvl="0" indent="-285750" algn="ctr"/>
            <a:endParaRPr lang="en-GB" sz="1100">
              <a:latin typeface="Arial" pitchFamily="34"/>
              <a:cs typeface="Arial" pitchFamily="34"/>
            </a:endParaRPr>
          </a:p>
          <a:p>
            <a:pPr marL="285750" lvl="0" indent="-285750" algn="ctr"/>
            <a:r>
              <a:rPr lang="en-GB" sz="1100">
                <a:latin typeface="Arial" pitchFamily="34"/>
                <a:cs typeface="Arial" pitchFamily="34"/>
              </a:rPr>
              <a:t>The SBAR model is widely adopted across the NHS and other healthcare settings as a structured communication tool that promotes consistency, improves teamwork and enhances the quality of care provided to patients.(NHS England, 2023; Institute for Healthcare Improvement, 2022).</a:t>
            </a:r>
          </a:p>
          <a:p>
            <a:pPr marL="285750" lvl="0" indent="-285750" algn="ctr"/>
            <a:endParaRPr lang="en-GB" sz="1100">
              <a:latin typeface="Arial" pitchFamily="34"/>
              <a:cs typeface="Arial" pitchFamily="34"/>
            </a:endParaRPr>
          </a:p>
          <a:p>
            <a:pPr marL="285750" lvl="0" indent="-285750" algn="ctr"/>
            <a:endParaRPr lang="en-GB" sz="1100">
              <a:latin typeface="Arial" pitchFamily="34"/>
              <a:cs typeface="Arial" pitchFamily="34"/>
            </a:endParaRPr>
          </a:p>
          <a:p>
            <a:pPr marL="285750" lvl="0" indent="-285750" algn="ctr"/>
            <a:endParaRPr lang="en-GB" sz="1100">
              <a:latin typeface="Arial" pitchFamily="34"/>
              <a:cs typeface="Arial" pitchFamily="34"/>
            </a:endParaRPr>
          </a:p>
        </p:txBody>
      </p:sp>
      <p:sp>
        <p:nvSpPr>
          <p:cNvPr id="4" name="Title 3">
            <a:extLst>
              <a:ext uri="{FF2B5EF4-FFF2-40B4-BE49-F238E27FC236}">
                <a16:creationId xmlns:a16="http://schemas.microsoft.com/office/drawing/2014/main" id="{35209119-F6ED-1F30-E140-5F3DF0A3D72D}"/>
              </a:ext>
            </a:extLst>
          </p:cNvPr>
          <p:cNvSpPr txBox="1">
            <a:spLocks noGrp="1"/>
          </p:cNvSpPr>
          <p:nvPr>
            <p:ph type="title"/>
          </p:nvPr>
        </p:nvSpPr>
        <p:spPr>
          <a:xfrm>
            <a:off x="1213079" y="215240"/>
            <a:ext cx="9603275" cy="546765"/>
          </a:xfrm>
        </p:spPr>
        <p:txBody>
          <a:bodyPr/>
          <a:lstStyle/>
          <a:p>
            <a:pPr lvl="0"/>
            <a:r>
              <a:rPr lang="en-GB" sz="1800">
                <a:latin typeface="Arial" pitchFamily="34"/>
                <a:cs typeface="Arial" pitchFamily="34"/>
              </a:rPr>
              <a:t>Communication Theory –The SBAR Model</a:t>
            </a:r>
          </a:p>
        </p:txBody>
      </p:sp>
    </p:spTree>
  </p:cSld>
  <p:clrMapOvr>
    <a:masterClrMapping/>
  </p:clrMapOvr>
</p:sld>
</file>

<file path=ppt/slides/slide6.xml><?xml version="1.0" encoding="utf-8"?>
<p:sld xmlns:a="http://purl.oclc.org/ooxml/drawingml/main" xmlns:r="http://purl.oclc.org/ooxml/officeDocument/relationships" xmlns:p="http://purl.oclc.org/ooxml/presentationml/main">
  <p:cSld name="Slide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27693-69F6-0DA6-0F16-89302746E099}"/>
              </a:ext>
            </a:extLst>
          </p:cNvPr>
          <p:cNvSpPr txBox="1">
            <a:spLocks noGrp="1"/>
          </p:cNvSpPr>
          <p:nvPr>
            <p:ph type="title"/>
          </p:nvPr>
        </p:nvSpPr>
        <p:spPr>
          <a:xfrm>
            <a:off x="1290913" y="798975"/>
            <a:ext cx="9610179" cy="601227"/>
          </a:xfrm>
        </p:spPr>
        <p:txBody>
          <a:bodyPr/>
          <a:lstStyle/>
          <a:p>
            <a:pPr lvl="0"/>
            <a:r>
              <a:rPr lang="en-US" sz="2900"/>
              <a:t>Practical Example- </a:t>
            </a:r>
            <a:r>
              <a:rPr lang="en-GB" sz="2900"/>
              <a:t>Applying SBAR in Practice</a:t>
            </a:r>
            <a:r>
              <a:rPr lang="en-US" sz="2900"/>
              <a:t> </a:t>
            </a:r>
          </a:p>
        </p:txBody>
      </p:sp>
      <p:pic>
        <p:nvPicPr>
          <p:cNvPr id="3" name="Graphic 6" descr="Gears icon">
            <a:extLst>
              <a:ext uri="{FF2B5EF4-FFF2-40B4-BE49-F238E27FC236}">
                <a16:creationId xmlns:a16="http://schemas.microsoft.com/office/drawing/2014/main" id="{69AF4332-E3AB-B25C-1BEA-B71033A75042}"/>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916905" y="243285"/>
            <a:ext cx="1122453" cy="1122453"/>
          </a:xfrm>
          <a:prstGeom prst="rect">
            <a:avLst/>
          </a:prstGeom>
          <a:noFill/>
          <a:ln>
            <a:noFill/>
          </a:ln>
        </p:spPr>
      </p:pic>
      <p:sp>
        <p:nvSpPr>
          <p:cNvPr id="4" name="Text Placeholder 3">
            <a:extLst>
              <a:ext uri="{FF2B5EF4-FFF2-40B4-BE49-F238E27FC236}">
                <a16:creationId xmlns:a16="http://schemas.microsoft.com/office/drawing/2014/main" id="{0C0EE9FD-1958-8AD2-C282-A87F69D2F7E8}"/>
              </a:ext>
            </a:extLst>
          </p:cNvPr>
          <p:cNvSpPr txBox="1">
            <a:spLocks noGrp="1"/>
          </p:cNvSpPr>
          <p:nvPr>
            <p:ph type="body" idx="4294967295"/>
          </p:nvPr>
        </p:nvSpPr>
        <p:spPr>
          <a:xfrm>
            <a:off x="1290913" y="1645517"/>
            <a:ext cx="5699171" cy="3836721"/>
          </a:xfrm>
        </p:spPr>
        <p:txBody>
          <a:bodyPr/>
          <a:lstStyle/>
          <a:p>
            <a:pPr marL="0" lvl="0" indent="0">
              <a:lnSpc>
                <a:spcPct val="100%"/>
              </a:lnSpc>
              <a:buNone/>
            </a:pPr>
            <a:r>
              <a:rPr lang="en-GB" sz="1500" b="1">
                <a:latin typeface="Arial" pitchFamily="34"/>
                <a:cs typeface="Arial" pitchFamily="34"/>
              </a:rPr>
              <a:t>Scenario: Elderly Patient Showing Signs of Deterioration : </a:t>
            </a:r>
            <a:r>
              <a:rPr lang="en-GB" sz="1500">
                <a:latin typeface="Arial" pitchFamily="34"/>
                <a:cs typeface="Arial" pitchFamily="34"/>
              </a:rPr>
              <a:t>A healthcare assistant notices that an elderly patient has become confused and is refusing medication .  Using the SBAR model the healthcare assistant communicates concerns to the registered nurse.</a:t>
            </a:r>
          </a:p>
          <a:p>
            <a:pPr marL="285750" lvl="0" indent="-285750">
              <a:lnSpc>
                <a:spcPct val="100%"/>
              </a:lnSpc>
            </a:pPr>
            <a:r>
              <a:rPr lang="en-US" sz="1500">
                <a:latin typeface="Arial" pitchFamily="34"/>
                <a:cs typeface="Arial" pitchFamily="34"/>
              </a:rPr>
              <a:t>S ( situation ) -</a:t>
            </a:r>
            <a:r>
              <a:rPr lang="en-GB" sz="1500">
                <a:latin typeface="Arial" pitchFamily="34"/>
                <a:cs typeface="Arial" pitchFamily="34"/>
              </a:rPr>
              <a:t>The patient in Bed 5 is confused and has refused their medication this morning.</a:t>
            </a:r>
          </a:p>
          <a:p>
            <a:pPr marL="285750" lvl="0" indent="-285750">
              <a:lnSpc>
                <a:spcPct val="100%"/>
              </a:lnSpc>
            </a:pPr>
            <a:r>
              <a:rPr lang="en-GB" sz="1500">
                <a:latin typeface="Arial" pitchFamily="34"/>
                <a:cs typeface="Arial" pitchFamily="34"/>
              </a:rPr>
              <a:t>B ( Background)The patient has been admitted with a chest infection and has been taking antibiotics for three days.</a:t>
            </a:r>
          </a:p>
          <a:p>
            <a:pPr marL="285750" lvl="0" indent="-285750">
              <a:lnSpc>
                <a:spcPct val="100%"/>
              </a:lnSpc>
            </a:pPr>
            <a:r>
              <a:rPr lang="en-GB" sz="1500">
                <a:latin typeface="Arial" pitchFamily="34"/>
                <a:cs typeface="Arial" pitchFamily="34"/>
              </a:rPr>
              <a:t>A (Assessment)The patient appears more confused than yesterday and is not eating or drinking well.</a:t>
            </a:r>
          </a:p>
          <a:p>
            <a:pPr marL="285750" lvl="0" indent="-285750">
              <a:lnSpc>
                <a:spcPct val="100%"/>
              </a:lnSpc>
            </a:pPr>
            <a:r>
              <a:rPr lang="en-GB" sz="1500">
                <a:latin typeface="Arial" pitchFamily="34"/>
                <a:cs typeface="Arial" pitchFamily="34"/>
              </a:rPr>
              <a:t>R (Recommendation)Could you assess the patient as soon as possible and review their treatment plan?</a:t>
            </a:r>
          </a:p>
          <a:p>
            <a:pPr marL="0" lvl="0" indent="0">
              <a:lnSpc>
                <a:spcPct val="100%"/>
              </a:lnSpc>
              <a:buNone/>
            </a:pPr>
            <a:endParaRPr lang="en-GB" sz="1500">
              <a:latin typeface="Arial" pitchFamily="34"/>
              <a:cs typeface="Arial" pitchFamily="34"/>
            </a:endParaRPr>
          </a:p>
          <a:p>
            <a:pPr marL="0" lvl="0" indent="0">
              <a:lnSpc>
                <a:spcPct val="100%"/>
              </a:lnSpc>
              <a:buNone/>
            </a:pPr>
            <a:endParaRPr lang="en-GB" sz="1500">
              <a:latin typeface="Arial" pitchFamily="34"/>
              <a:cs typeface="Arial" pitchFamily="34"/>
            </a:endParaRPr>
          </a:p>
          <a:p>
            <a:pPr marL="0" lvl="0" indent="0">
              <a:lnSpc>
                <a:spcPct val="100%"/>
              </a:lnSpc>
              <a:buNone/>
            </a:pPr>
            <a:endParaRPr lang="en-GB" sz="1500">
              <a:latin typeface="Arial" pitchFamily="34"/>
              <a:cs typeface="Arial" pitchFamily="34"/>
            </a:endParaRPr>
          </a:p>
          <a:p>
            <a:pPr marL="0" lvl="0" indent="0">
              <a:lnSpc>
                <a:spcPct val="100%"/>
              </a:lnSpc>
              <a:buNone/>
            </a:pPr>
            <a:endParaRPr lang="en-US" sz="1500">
              <a:latin typeface="Arial" pitchFamily="34"/>
              <a:cs typeface="Arial" pitchFamily="34"/>
            </a:endParaRPr>
          </a:p>
        </p:txBody>
      </p:sp>
      <p:sp>
        <p:nvSpPr>
          <p:cNvPr id="5" name="TextBox 7">
            <a:extLst>
              <a:ext uri="{FF2B5EF4-FFF2-40B4-BE49-F238E27FC236}">
                <a16:creationId xmlns:a16="http://schemas.microsoft.com/office/drawing/2014/main" id="{700BB4C6-AE9A-48F8-1343-4B697DB67CE5}"/>
              </a:ext>
            </a:extLst>
          </p:cNvPr>
          <p:cNvSpPr txBox="1"/>
          <p:nvPr/>
        </p:nvSpPr>
        <p:spPr>
          <a:xfrm>
            <a:off x="7193283" y="1808482"/>
            <a:ext cx="4876796" cy="1938994"/>
          </a:xfrm>
          <a:prstGeom prst="rect">
            <a:avLst/>
          </a:prstGeom>
          <a:noFill/>
          <a:ln>
            <a:noFill/>
          </a:ln>
        </p:spPr>
        <p:txBody>
          <a:bodyPr vert="horz" wrap="square" lIns="91440" tIns="45720" rIns="91440" bIns="45720" anchor="t" anchorCtr="0" compatLnSpc="1">
            <a:spAutoFit/>
          </a:bodyPr>
          <a:lstStyle/>
          <a:p>
            <a:pPr marL="0" marR="0" lvl="0" indent="0" algn="l" defTabSz="457200" rtl="0" fontAlgn="auto" hangingPunct="1">
              <a:lnSpc>
                <a:spcPct val="100%"/>
              </a:lnSpc>
              <a:spcBef>
                <a:spcPts val="0"/>
              </a:spcBef>
              <a:spcAft>
                <a:spcPts val="0"/>
              </a:spcAft>
              <a:buNone/>
              <a:tabLst/>
              <a:defRPr sz="1800" b="0" i="0" u="none" strike="noStrike" kern="0" cap="none" spc="0" baseline="0%">
                <a:solidFill>
                  <a:srgbClr val="000000"/>
                </a:solidFill>
                <a:uFillTx/>
              </a:defRPr>
            </a:pPr>
            <a:r>
              <a:rPr lang="en-GB" sz="1500" b="0" i="0" u="none" strike="noStrike" kern="1200" cap="none" spc="0" baseline="0%">
                <a:solidFill>
                  <a:srgbClr val="000000"/>
                </a:solidFill>
                <a:uFillTx/>
                <a:latin typeface="Arial" pitchFamily="34"/>
                <a:cs typeface="Arial" pitchFamily="34"/>
              </a:rPr>
              <a:t>Outcome:</a:t>
            </a:r>
          </a:p>
          <a:p>
            <a:pPr marL="0" marR="0" lvl="0" indent="0" algn="l" defTabSz="457200" rtl="0" fontAlgn="auto" hangingPunct="1">
              <a:lnSpc>
                <a:spcPct val="100%"/>
              </a:lnSpc>
              <a:spcBef>
                <a:spcPts val="0"/>
              </a:spcBef>
              <a:spcAft>
                <a:spcPts val="0"/>
              </a:spcAft>
              <a:buNone/>
              <a:tabLst/>
              <a:defRPr sz="1800" b="0" i="0" u="none" strike="noStrike" kern="0" cap="none" spc="0" baseline="0%">
                <a:solidFill>
                  <a:srgbClr val="000000"/>
                </a:solidFill>
                <a:uFillTx/>
              </a:defRPr>
            </a:pPr>
            <a:endParaRPr lang="en-GB" sz="1500" b="1" i="0" u="none" strike="noStrike" kern="1200" cap="none" spc="0" baseline="0%">
              <a:solidFill>
                <a:srgbClr val="000000"/>
              </a:solidFill>
              <a:uFillTx/>
              <a:latin typeface="Arial" pitchFamily="34"/>
              <a:cs typeface="Arial" pitchFamily="34"/>
            </a:endParaRPr>
          </a:p>
          <a:p>
            <a:pPr marL="285750" marR="0" lvl="0" indent="-285750" algn="l" defTabSz="457200" rtl="0" fontAlgn="auto" hangingPunct="1">
              <a:lnSpc>
                <a:spcPct val="100%"/>
              </a:lnSpc>
              <a:spcBef>
                <a:spcPts val="0"/>
              </a:spcBef>
              <a:spcAft>
                <a:spcPts val="0"/>
              </a:spcAft>
              <a:buSzPct val="100%"/>
              <a:buFont typeface="Arial" pitchFamily="34"/>
              <a:buChar char="•"/>
              <a:tabLst/>
              <a:defRPr sz="1800" b="0" i="0" u="none" strike="noStrike" kern="0" cap="none" spc="0" baseline="0%">
                <a:solidFill>
                  <a:srgbClr val="000000"/>
                </a:solidFill>
                <a:uFillTx/>
              </a:defRPr>
            </a:pPr>
            <a:r>
              <a:rPr lang="en-GB" sz="1500" b="0" i="0" u="none" strike="noStrike" kern="1200" cap="none" spc="0" baseline="0%">
                <a:solidFill>
                  <a:srgbClr val="000000"/>
                </a:solidFill>
                <a:uFillTx/>
                <a:latin typeface="Arial" pitchFamily="34"/>
                <a:cs typeface="Arial" pitchFamily="34"/>
              </a:rPr>
              <a:t>The nurse carries out an assessment.</a:t>
            </a:r>
          </a:p>
          <a:p>
            <a:pPr marL="285750" marR="0" lvl="0" indent="-285750" algn="l" defTabSz="457200" rtl="0" fontAlgn="auto" hangingPunct="1">
              <a:lnSpc>
                <a:spcPct val="100%"/>
              </a:lnSpc>
              <a:spcBef>
                <a:spcPts val="0"/>
              </a:spcBef>
              <a:spcAft>
                <a:spcPts val="0"/>
              </a:spcAft>
              <a:buSzPct val="100%"/>
              <a:buFont typeface="Arial" pitchFamily="34"/>
              <a:buChar char="•"/>
              <a:tabLst/>
              <a:defRPr sz="1800" b="0" i="0" u="none" strike="noStrike" kern="0" cap="none" spc="0" baseline="0%">
                <a:solidFill>
                  <a:srgbClr val="000000"/>
                </a:solidFill>
                <a:uFillTx/>
              </a:defRPr>
            </a:pPr>
            <a:r>
              <a:rPr lang="en-GB" sz="1500" b="0" i="0" u="none" strike="noStrike" kern="1200" cap="none" spc="0" baseline="0%">
                <a:solidFill>
                  <a:srgbClr val="000000"/>
                </a:solidFill>
                <a:uFillTx/>
                <a:latin typeface="Arial" pitchFamily="34"/>
                <a:cs typeface="Arial" pitchFamily="34"/>
              </a:rPr>
              <a:t>The patient's condition is reviewed promptly.</a:t>
            </a:r>
          </a:p>
          <a:p>
            <a:pPr marL="285750" marR="0" lvl="0" indent="-285750" algn="l" defTabSz="457200" rtl="0" fontAlgn="auto" hangingPunct="1">
              <a:lnSpc>
                <a:spcPct val="100%"/>
              </a:lnSpc>
              <a:spcBef>
                <a:spcPts val="0"/>
              </a:spcBef>
              <a:spcAft>
                <a:spcPts val="0"/>
              </a:spcAft>
              <a:buSzPct val="100%"/>
              <a:buFont typeface="Arial" pitchFamily="34"/>
              <a:buChar char="•"/>
              <a:tabLst/>
              <a:defRPr sz="1800" b="0" i="0" u="none" strike="noStrike" kern="0" cap="none" spc="0" baseline="0%">
                <a:solidFill>
                  <a:srgbClr val="000000"/>
                </a:solidFill>
                <a:uFillTx/>
              </a:defRPr>
            </a:pPr>
            <a:r>
              <a:rPr lang="en-GB" sz="1500" b="0" i="0" u="none" strike="noStrike" kern="1200" cap="none" spc="0" baseline="0%">
                <a:solidFill>
                  <a:srgbClr val="000000"/>
                </a:solidFill>
                <a:uFillTx/>
                <a:latin typeface="Arial" pitchFamily="34"/>
                <a:cs typeface="Arial" pitchFamily="34"/>
              </a:rPr>
              <a:t>Appropriate interventions are implemented.</a:t>
            </a:r>
          </a:p>
          <a:p>
            <a:pPr marL="285750" marR="0" lvl="0" indent="-285750" algn="l" defTabSz="457200" rtl="0" fontAlgn="auto" hangingPunct="1">
              <a:lnSpc>
                <a:spcPct val="100%"/>
              </a:lnSpc>
              <a:spcBef>
                <a:spcPts val="0"/>
              </a:spcBef>
              <a:spcAft>
                <a:spcPts val="0"/>
              </a:spcAft>
              <a:buSzPct val="100%"/>
              <a:buFont typeface="Arial" pitchFamily="34"/>
              <a:buChar char="•"/>
              <a:tabLst/>
              <a:defRPr sz="1800" b="0" i="0" u="none" strike="noStrike" kern="0" cap="none" spc="0" baseline="0%">
                <a:solidFill>
                  <a:srgbClr val="000000"/>
                </a:solidFill>
                <a:uFillTx/>
              </a:defRPr>
            </a:pPr>
            <a:r>
              <a:rPr lang="en-GB" sz="1500" b="0" i="0" u="none" strike="noStrike" kern="1200" cap="none" spc="0" baseline="0%">
                <a:solidFill>
                  <a:srgbClr val="000000"/>
                </a:solidFill>
                <a:uFillTx/>
                <a:latin typeface="Arial" pitchFamily="34"/>
                <a:cs typeface="Arial" pitchFamily="34"/>
              </a:rPr>
              <a:t>Communication is clear, concise, and effective.</a:t>
            </a:r>
          </a:p>
          <a:p>
            <a:pPr marL="285750" marR="0" lvl="0" indent="-285750" algn="l" defTabSz="457200" rtl="0" fontAlgn="auto" hangingPunct="1">
              <a:lnSpc>
                <a:spcPct val="100%"/>
              </a:lnSpc>
              <a:spcBef>
                <a:spcPts val="0"/>
              </a:spcBef>
              <a:spcAft>
                <a:spcPts val="0"/>
              </a:spcAft>
              <a:buSzPct val="100%"/>
              <a:buFont typeface="Arial" pitchFamily="34"/>
              <a:buChar char="•"/>
              <a:tabLst/>
              <a:defRPr sz="1800" b="0" i="0" u="none" strike="noStrike" kern="0" cap="none" spc="0" baseline="0%">
                <a:solidFill>
                  <a:srgbClr val="000000"/>
                </a:solidFill>
                <a:uFillTx/>
              </a:defRPr>
            </a:pPr>
            <a:r>
              <a:rPr lang="en-GB" sz="1500" b="0" i="0" u="none" strike="noStrike" kern="1200" cap="none" spc="0" baseline="0%">
                <a:solidFill>
                  <a:srgbClr val="000000"/>
                </a:solidFill>
                <a:uFillTx/>
                <a:latin typeface="Arial" pitchFamily="34"/>
                <a:cs typeface="Arial" pitchFamily="34"/>
              </a:rPr>
              <a:t>Patient safety is improved.</a:t>
            </a:r>
          </a:p>
          <a:p>
            <a:pPr marL="0" marR="0" lvl="0" indent="0" algn="l" defTabSz="457200" rtl="0" fontAlgn="auto" hangingPunct="1">
              <a:lnSpc>
                <a:spcPct val="100%"/>
              </a:lnSpc>
              <a:spcBef>
                <a:spcPts val="0"/>
              </a:spcBef>
              <a:spcAft>
                <a:spcPts val="0"/>
              </a:spcAft>
              <a:buNone/>
              <a:tabLst/>
              <a:defRPr sz="1800" b="0" i="0" u="none" strike="noStrike" kern="0" cap="none" spc="0" baseline="0%">
                <a:solidFill>
                  <a:srgbClr val="000000"/>
                </a:solidFill>
                <a:uFillTx/>
              </a:defRPr>
            </a:pPr>
            <a:endParaRPr lang="en-GB" sz="1500" b="0" i="0" u="none" strike="noStrike" kern="1200" cap="none" spc="0" baseline="0%">
              <a:solidFill>
                <a:srgbClr val="000000"/>
              </a:solidFill>
              <a:uFillTx/>
              <a:latin typeface="Arial" pitchFamily="34"/>
              <a:cs typeface="Arial" pitchFamily="34"/>
            </a:endParaRPr>
          </a:p>
        </p:txBody>
      </p:sp>
      <p:sp>
        <p:nvSpPr>
          <p:cNvPr id="6" name="TextBox 8">
            <a:extLst>
              <a:ext uri="{FF2B5EF4-FFF2-40B4-BE49-F238E27FC236}">
                <a16:creationId xmlns:a16="http://schemas.microsoft.com/office/drawing/2014/main" id="{BD8C2369-3C1F-A66A-54AB-414ED7C7E953}"/>
              </a:ext>
            </a:extLst>
          </p:cNvPr>
          <p:cNvSpPr txBox="1"/>
          <p:nvPr/>
        </p:nvSpPr>
        <p:spPr>
          <a:xfrm>
            <a:off x="7518397" y="4328156"/>
            <a:ext cx="4135117" cy="1015660"/>
          </a:xfrm>
          <a:prstGeom prst="rect">
            <a:avLst/>
          </a:prstGeom>
          <a:noFill/>
          <a:ln>
            <a:noFill/>
          </a:ln>
        </p:spPr>
        <p:txBody>
          <a:bodyPr vert="horz" wrap="square" lIns="91440" tIns="45720" rIns="91440" bIns="45720" anchor="t" anchorCtr="0" compatLnSpc="1">
            <a:spAutoFit/>
          </a:bodyPr>
          <a:lstStyle/>
          <a:p>
            <a:pPr marL="0" marR="0" lvl="0" indent="0" algn="l" defTabSz="457200" rtl="0" fontAlgn="auto" hangingPunct="1">
              <a:lnSpc>
                <a:spcPct val="100%"/>
              </a:lnSpc>
              <a:spcBef>
                <a:spcPts val="0"/>
              </a:spcBef>
              <a:spcAft>
                <a:spcPts val="0"/>
              </a:spcAft>
              <a:buNone/>
              <a:tabLst/>
              <a:defRPr sz="1800" b="0" i="0" u="none" strike="noStrike" kern="0" cap="none" spc="0" baseline="0%">
                <a:solidFill>
                  <a:srgbClr val="000000"/>
                </a:solidFill>
                <a:uFillTx/>
              </a:defRPr>
            </a:pPr>
            <a:r>
              <a:rPr lang="en-GB" sz="1500" b="0" i="0" u="none" strike="noStrike" kern="1200" cap="none" spc="0" baseline="0%">
                <a:solidFill>
                  <a:srgbClr val="000000"/>
                </a:solidFill>
                <a:uFillTx/>
                <a:latin typeface="Arial" pitchFamily="34"/>
                <a:cs typeface="Arial" pitchFamily="34"/>
              </a:rPr>
              <a:t>This example demonstrates the use of SBAR to support effective communication and timely intervention in patient care (NHS England, 2023).</a:t>
            </a:r>
          </a:p>
        </p:txBody>
      </p:sp>
    </p:spTree>
  </p:cSld>
  <p:clrMapOvr>
    <a:masterClrMapping/>
  </p:clrMapOvr>
</p:sld>
</file>

<file path=ppt/slides/slide7.xml><?xml version="1.0" encoding="utf-8"?>
<p:sld xmlns:a="http://purl.oclc.org/ooxml/drawingml/main" xmlns:r="http://purl.oclc.org/ooxml/officeDocument/relationships" xmlns:p="http://purl.oclc.org/ooxml/presentationml/main">
  <p:cSld name="Slide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AFF5D-93C6-FD6E-E235-295DA63DFF2C}"/>
              </a:ext>
            </a:extLst>
          </p:cNvPr>
          <p:cNvSpPr txBox="1">
            <a:spLocks noGrp="1"/>
          </p:cNvSpPr>
          <p:nvPr>
            <p:ph type="title"/>
          </p:nvPr>
        </p:nvSpPr>
        <p:spPr>
          <a:xfrm>
            <a:off x="1290913" y="798975"/>
            <a:ext cx="9610179" cy="601227"/>
          </a:xfrm>
        </p:spPr>
        <p:txBody>
          <a:bodyPr/>
          <a:lstStyle/>
          <a:p>
            <a:pPr lvl="0"/>
            <a:r>
              <a:rPr lang="en-US"/>
              <a:t>Conclusion !!</a:t>
            </a:r>
          </a:p>
        </p:txBody>
      </p:sp>
      <p:pic>
        <p:nvPicPr>
          <p:cNvPr id="3" name="Graphic 9" descr="Star icon">
            <a:extLst>
              <a:ext uri="{FF2B5EF4-FFF2-40B4-BE49-F238E27FC236}">
                <a16:creationId xmlns:a16="http://schemas.microsoft.com/office/drawing/2014/main" id="{14BB88B2-F5B0-D0C7-C456-A936D52D2D1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897703" y="280291"/>
            <a:ext cx="1043997" cy="1043997"/>
          </a:xfrm>
          <a:prstGeom prst="rect">
            <a:avLst/>
          </a:prstGeom>
          <a:noFill/>
          <a:ln>
            <a:noFill/>
          </a:ln>
        </p:spPr>
      </p:pic>
      <p:sp>
        <p:nvSpPr>
          <p:cNvPr id="4" name="Text Placeholder 8">
            <a:extLst>
              <a:ext uri="{FF2B5EF4-FFF2-40B4-BE49-F238E27FC236}">
                <a16:creationId xmlns:a16="http://schemas.microsoft.com/office/drawing/2014/main" id="{1B0EFEC6-F50D-F4AF-1B25-6D397A3040E3}"/>
              </a:ext>
            </a:extLst>
          </p:cNvPr>
          <p:cNvSpPr txBox="1">
            <a:spLocks noGrp="1"/>
          </p:cNvSpPr>
          <p:nvPr>
            <p:ph type="body" idx="4294967295"/>
          </p:nvPr>
        </p:nvSpPr>
        <p:spPr>
          <a:xfrm>
            <a:off x="1290904" y="1617665"/>
            <a:ext cx="9618390" cy="3962040"/>
          </a:xfrm>
        </p:spPr>
        <p:txBody>
          <a:bodyPr>
            <a:noAutofit/>
          </a:bodyPr>
          <a:lstStyle/>
          <a:p>
            <a:pPr lvl="0"/>
            <a:r>
              <a:rPr lang="en-GB" sz="1600">
                <a:latin typeface="Arial" pitchFamily="34"/>
                <a:cs typeface="Arial" pitchFamily="34"/>
              </a:rPr>
              <a:t>In conclusion, communication is a vital skill in health and social care supporting safe, effective and person-centred care. Effective communication improves patient safety &amp; strengthens teamwork as it reduces errors (WHO, 2023; Leonard et al., 2004).</a:t>
            </a:r>
          </a:p>
          <a:p>
            <a:pPr lvl="0"/>
            <a:r>
              <a:rPr lang="en-GB" sz="1600">
                <a:latin typeface="Arial" pitchFamily="34"/>
                <a:cs typeface="Arial" pitchFamily="34"/>
              </a:rPr>
              <a:t>The SBAR model provides a structured way to share important information clearly and efficiently. In the practical example. It helped communicate concerns promptly leading to appropriate intervention and improved successful patient outcomes (NHS England, 2023).</a:t>
            </a:r>
          </a:p>
          <a:p>
            <a:pPr lvl="0"/>
            <a:r>
              <a:rPr lang="en-GB" sz="1600">
                <a:latin typeface="Arial" pitchFamily="34"/>
                <a:cs typeface="Arial" pitchFamily="34"/>
              </a:rPr>
              <a:t>The evidence from NHS England (2023) and Leonard, Graham and Bonacum (2004) it demonstrates that structured communication tools such as SBAR can improve teamwork, reduce communication errors, and ultimately enhance patient safety. As a future health and social care practitioner, I will use communication tools such as SBAR to support accurate information sharing and to deliver high-quality care.</a:t>
            </a:r>
          </a:p>
          <a:p>
            <a:pPr lvl="2"/>
            <a:endParaRPr lang="en-US">
              <a:latin typeface="Arial" pitchFamily="34"/>
              <a:cs typeface="Arial" pitchFamily="34"/>
            </a:endParaRPr>
          </a:p>
          <a:p>
            <a:pPr lvl="0"/>
            <a:endParaRPr lang="en-US" sz="1600">
              <a:latin typeface="Arial" pitchFamily="34"/>
              <a:cs typeface="Arial" pitchFamily="34"/>
            </a:endParaRPr>
          </a:p>
        </p:txBody>
      </p:sp>
    </p:spTree>
  </p:cSld>
  <p:clrMapOvr>
    <a:masterClrMapping/>
  </p:clrMapOvr>
</p:sld>
</file>

<file path=ppt/slides/slide8.xml><?xml version="1.0" encoding="utf-8"?>
<p:sld xmlns:a="http://purl.oclc.org/ooxml/drawingml/main" xmlns:r="http://purl.oclc.org/ooxml/officeDocument/relationships" xmlns:p="http://purl.oclc.org/ooxml/presentationml/main">
  <p:cSld name="Slide9">
    <p:spTree>
      <p:nvGrpSpPr>
        <p:cNvPr id="1" name=""/>
        <p:cNvGrpSpPr/>
        <p:nvPr/>
      </p:nvGrpSpPr>
      <p:grpSpPr>
        <a:xfrm>
          <a:off x="0" y="0"/>
          <a:ext cx="0" cy="0"/>
          <a:chOff x="0" y="0"/>
          <a:chExt cx="0" cy="0"/>
        </a:xfrm>
      </p:grpSpPr>
      <p:sp>
        <p:nvSpPr>
          <p:cNvPr id="2" name="Title 3">
            <a:extLst>
              <a:ext uri="{FF2B5EF4-FFF2-40B4-BE49-F238E27FC236}">
                <a16:creationId xmlns:a16="http://schemas.microsoft.com/office/drawing/2014/main" id="{BB7FCFF2-203F-B870-DF59-0609D9CA2B40}"/>
              </a:ext>
            </a:extLst>
          </p:cNvPr>
          <p:cNvSpPr txBox="1">
            <a:spLocks noGrp="1"/>
          </p:cNvSpPr>
          <p:nvPr>
            <p:ph type="title"/>
          </p:nvPr>
        </p:nvSpPr>
        <p:spPr/>
        <p:txBody>
          <a:bodyPr/>
          <a:lstStyle/>
          <a:p>
            <a:pPr lvl="0"/>
            <a:r>
              <a:rPr lang="en-US"/>
              <a:t>Reference </a:t>
            </a:r>
          </a:p>
        </p:txBody>
      </p:sp>
      <p:sp>
        <p:nvSpPr>
          <p:cNvPr id="3" name="TextBox 5">
            <a:extLst>
              <a:ext uri="{FF2B5EF4-FFF2-40B4-BE49-F238E27FC236}">
                <a16:creationId xmlns:a16="http://schemas.microsoft.com/office/drawing/2014/main" id="{D9FCBC4D-9D38-3F1C-F76F-B93C28EFE43A}"/>
              </a:ext>
            </a:extLst>
          </p:cNvPr>
          <p:cNvSpPr txBox="1"/>
          <p:nvPr/>
        </p:nvSpPr>
        <p:spPr>
          <a:xfrm>
            <a:off x="1294360" y="1853753"/>
            <a:ext cx="9603275" cy="3539432"/>
          </a:xfrm>
          <a:prstGeom prst="rect">
            <a:avLst/>
          </a:prstGeom>
          <a:noFill/>
          <a:ln>
            <a:noFill/>
          </a:ln>
        </p:spPr>
        <p:txBody>
          <a:bodyPr vert="horz" wrap="square" lIns="91440" tIns="45720" rIns="91440" bIns="45720" anchor="t" anchorCtr="0" compatLnSpc="1">
            <a:spAutoFit/>
          </a:bodyPr>
          <a:lstStyle/>
          <a:p>
            <a:pPr marL="342900" marR="0" lvl="0" indent="-342900" algn="l" defTabSz="457200" rtl="0" fontAlgn="auto" hangingPunct="1">
              <a:lnSpc>
                <a:spcPct val="100%"/>
              </a:lnSpc>
              <a:spcBef>
                <a:spcPts val="0"/>
              </a:spcBef>
              <a:spcAft>
                <a:spcPts val="0"/>
              </a:spcAft>
              <a:buSzPct val="100%"/>
              <a:buFont typeface="Gill Sans MT"/>
              <a:buAutoNum type="arabicPeriod"/>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Arial" pitchFamily="34"/>
                <a:cs typeface="Arial" pitchFamily="34"/>
              </a:rPr>
              <a:t>Care Quality Commission (2024) </a:t>
            </a:r>
            <a:r>
              <a:rPr lang="en-GB" sz="1600" b="0" i="1" u="none" strike="noStrike" kern="1200" cap="none" spc="0" baseline="0%">
                <a:solidFill>
                  <a:srgbClr val="000000"/>
                </a:solidFill>
                <a:uFillTx/>
                <a:latin typeface="Arial" pitchFamily="34"/>
                <a:cs typeface="Arial" pitchFamily="34"/>
              </a:rPr>
              <a:t>How CQC monitors, inspects and regulates services</a:t>
            </a:r>
            <a:r>
              <a:rPr lang="en-GB" sz="1600" b="0" i="0" u="none" strike="noStrike" kern="1200" cap="none" spc="0" baseline="0%">
                <a:solidFill>
                  <a:srgbClr val="000000"/>
                </a:solidFill>
                <a:uFillTx/>
                <a:latin typeface="Arial" pitchFamily="34"/>
                <a:cs typeface="Arial" pitchFamily="34"/>
              </a:rPr>
              <a:t>. Available at: </a:t>
            </a:r>
            <a:r>
              <a:rPr lang="en-GB" sz="1600" b="0" i="0" u="none" strike="noStrike" kern="1200" cap="none" spc="0" baseline="0%">
                <a:solidFill>
                  <a:srgbClr val="000000"/>
                </a:solidFill>
                <a:uFillTx/>
                <a:latin typeface="Arial" pitchFamily="34"/>
                <a:cs typeface="Arial" pitchFamily="34"/>
                <a:hlinkClick r:id="rId2">
                  <a:extLst>
                    <a:ext uri="{A12FA001-AC4F-418D-AE19-62706E023703}">
                      <ahyp:hlinkClr xmlns:ahyp="http://schemas.microsoft.com/office/drawing/2018/hyperlinkcolor" val="tx"/>
                    </a:ext>
                  </a:extLst>
                </a:hlinkClick>
              </a:rPr>
              <a:t>https://www.cqc.org.uk</a:t>
            </a:r>
            <a:r>
              <a:rPr lang="en-GB" sz="1600" b="0" i="0" u="none" strike="noStrike" kern="1200" cap="none" spc="0" baseline="0%">
                <a:solidFill>
                  <a:srgbClr val="000000"/>
                </a:solidFill>
                <a:uFillTx/>
                <a:latin typeface="Arial" pitchFamily="34"/>
                <a:cs typeface="Arial" pitchFamily="34"/>
              </a:rPr>
              <a:t> (Accessed: 21 June 2026).</a:t>
            </a:r>
          </a:p>
          <a:p>
            <a:pPr marL="342900" marR="0" lvl="0" indent="-342900" algn="l" defTabSz="457200" rtl="0" fontAlgn="auto" hangingPunct="1">
              <a:lnSpc>
                <a:spcPct val="100%"/>
              </a:lnSpc>
              <a:spcBef>
                <a:spcPts val="0"/>
              </a:spcBef>
              <a:spcAft>
                <a:spcPts val="0"/>
              </a:spcAft>
              <a:buSzPct val="100%"/>
              <a:buFont typeface="Gill Sans MT"/>
              <a:buAutoNum type="arabicPeriod"/>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Arial" pitchFamily="34"/>
                <a:cs typeface="Arial" pitchFamily="34"/>
              </a:rPr>
              <a:t>Institute for Healthcare Improvement (2022) </a:t>
            </a:r>
            <a:r>
              <a:rPr lang="en-GB" sz="1600" b="0" i="1" u="none" strike="noStrike" kern="1200" cap="none" spc="0" baseline="0%">
                <a:solidFill>
                  <a:srgbClr val="000000"/>
                </a:solidFill>
                <a:uFillTx/>
                <a:latin typeface="Arial" pitchFamily="34"/>
                <a:cs typeface="Arial" pitchFamily="34"/>
              </a:rPr>
              <a:t>SBAR Toolkit</a:t>
            </a:r>
            <a:r>
              <a:rPr lang="en-GB" sz="1600" b="0" i="0" u="none" strike="noStrike" kern="1200" cap="none" spc="0" baseline="0%">
                <a:solidFill>
                  <a:srgbClr val="000000"/>
                </a:solidFill>
                <a:uFillTx/>
                <a:latin typeface="Arial" pitchFamily="34"/>
                <a:cs typeface="Arial" pitchFamily="34"/>
              </a:rPr>
              <a:t>. Available at: </a:t>
            </a:r>
            <a:r>
              <a:rPr lang="en-GB" sz="1600" b="0" i="0" u="none" strike="noStrike" kern="1200" cap="none" spc="0" baseline="0%">
                <a:solidFill>
                  <a:srgbClr val="000000"/>
                </a:solidFill>
                <a:uFillTx/>
                <a:latin typeface="Arial" pitchFamily="34"/>
                <a:cs typeface="Arial" pitchFamily="34"/>
                <a:hlinkClick r:id="rId3">
                  <a:extLst>
                    <a:ext uri="{A12FA001-AC4F-418D-AE19-62706E023703}">
                      <ahyp:hlinkClr xmlns:ahyp="http://schemas.microsoft.com/office/drawing/2018/hyperlinkcolor" val="tx"/>
                    </a:ext>
                  </a:extLst>
                </a:hlinkClick>
              </a:rPr>
              <a:t>https://www.ihi.org</a:t>
            </a:r>
            <a:r>
              <a:rPr lang="en-GB" sz="1600" b="0" i="0" u="none" strike="noStrike" kern="1200" cap="none" spc="0" baseline="0%">
                <a:solidFill>
                  <a:srgbClr val="000000"/>
                </a:solidFill>
                <a:uFillTx/>
                <a:latin typeface="Arial" pitchFamily="34"/>
                <a:cs typeface="Arial" pitchFamily="34"/>
              </a:rPr>
              <a:t> (Accessed: 21 June 2026).</a:t>
            </a:r>
          </a:p>
          <a:p>
            <a:pPr marL="342900" marR="0" lvl="0" indent="-342900" algn="l" defTabSz="457200" rtl="0" fontAlgn="auto" hangingPunct="1">
              <a:lnSpc>
                <a:spcPct val="100%"/>
              </a:lnSpc>
              <a:spcBef>
                <a:spcPts val="0"/>
              </a:spcBef>
              <a:spcAft>
                <a:spcPts val="0"/>
              </a:spcAft>
              <a:buSzPct val="100%"/>
              <a:buFont typeface="Gill Sans MT"/>
              <a:buAutoNum type="arabicPeriod"/>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Arial" pitchFamily="34"/>
                <a:cs typeface="Arial" pitchFamily="34"/>
              </a:rPr>
              <a:t>Leonard, M., Graham, S. and Bonacum, D. (2004) 'The human factor: the critical importance of effective teamwork and communication in providing safe care', </a:t>
            </a:r>
            <a:r>
              <a:rPr lang="en-GB" sz="1600" b="0" i="1" u="none" strike="noStrike" kern="1200" cap="none" spc="0" baseline="0%">
                <a:solidFill>
                  <a:srgbClr val="000000"/>
                </a:solidFill>
                <a:uFillTx/>
                <a:latin typeface="Arial" pitchFamily="34"/>
                <a:cs typeface="Arial" pitchFamily="34"/>
              </a:rPr>
              <a:t>Quality and Safety in Health Care</a:t>
            </a:r>
            <a:r>
              <a:rPr lang="en-GB" sz="1600" b="0" i="0" u="none" strike="noStrike" kern="1200" cap="none" spc="0" baseline="0%">
                <a:solidFill>
                  <a:srgbClr val="000000"/>
                </a:solidFill>
                <a:uFillTx/>
                <a:latin typeface="Arial" pitchFamily="34"/>
                <a:cs typeface="Arial" pitchFamily="34"/>
              </a:rPr>
              <a:t>, 13(Suppl 1), pp. i85–i90. (Accessed: 21 June 2026).</a:t>
            </a:r>
          </a:p>
          <a:p>
            <a:pPr marL="342900" marR="0" lvl="0" indent="-342900" algn="l" defTabSz="457200" rtl="0" fontAlgn="auto" hangingPunct="1">
              <a:lnSpc>
                <a:spcPct val="100%"/>
              </a:lnSpc>
              <a:spcBef>
                <a:spcPts val="0"/>
              </a:spcBef>
              <a:spcAft>
                <a:spcPts val="0"/>
              </a:spcAft>
              <a:buSzPct val="100%"/>
              <a:buFont typeface="Gill Sans MT"/>
              <a:buAutoNum type="arabicPeriod"/>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Arial" pitchFamily="34"/>
                <a:cs typeface="Arial" pitchFamily="34"/>
              </a:rPr>
              <a:t>NHS England (2023) </a:t>
            </a:r>
            <a:r>
              <a:rPr lang="en-GB" sz="1600" b="0" i="1" u="none" strike="noStrike" kern="1200" cap="none" spc="0" baseline="0%">
                <a:solidFill>
                  <a:srgbClr val="000000"/>
                </a:solidFill>
                <a:uFillTx/>
                <a:latin typeface="Arial" pitchFamily="34"/>
                <a:cs typeface="Arial" pitchFamily="34"/>
              </a:rPr>
              <a:t>SBAR communication tool and patient safety guidance</a:t>
            </a:r>
            <a:r>
              <a:rPr lang="en-GB" sz="1600" b="0" i="0" u="none" strike="noStrike" kern="1200" cap="none" spc="0" baseline="0%">
                <a:solidFill>
                  <a:srgbClr val="000000"/>
                </a:solidFill>
                <a:uFillTx/>
                <a:latin typeface="Arial" pitchFamily="34"/>
                <a:cs typeface="Arial" pitchFamily="34"/>
              </a:rPr>
              <a:t>. Available at: </a:t>
            </a:r>
            <a:r>
              <a:rPr lang="en-GB" sz="1600" b="0" i="0" u="none" strike="noStrike" kern="1200" cap="none" spc="0" baseline="0%">
                <a:solidFill>
                  <a:srgbClr val="000000"/>
                </a:solidFill>
                <a:uFillTx/>
                <a:latin typeface="Arial" pitchFamily="34"/>
                <a:cs typeface="Arial" pitchFamily="34"/>
                <a:hlinkClick r:id="rId4">
                  <a:extLst>
                    <a:ext uri="{A12FA001-AC4F-418D-AE19-62706E023703}">
                      <ahyp:hlinkClr xmlns:ahyp="http://schemas.microsoft.com/office/drawing/2018/hyperlinkcolor" val="tx"/>
                    </a:ext>
                  </a:extLst>
                </a:hlinkClick>
              </a:rPr>
              <a:t>https://www.england.nhs.uk</a:t>
            </a:r>
            <a:r>
              <a:rPr lang="en-GB" sz="1600" b="0" i="0" u="none" strike="noStrike" kern="1200" cap="none" spc="0" baseline="0%">
                <a:solidFill>
                  <a:srgbClr val="000000"/>
                </a:solidFill>
                <a:uFillTx/>
                <a:latin typeface="Arial" pitchFamily="34"/>
                <a:cs typeface="Arial" pitchFamily="34"/>
              </a:rPr>
              <a:t> (Accessed: 21 June 2026).</a:t>
            </a:r>
          </a:p>
          <a:p>
            <a:pPr marL="342900" marR="0" lvl="0" indent="-342900" algn="l" defTabSz="457200" rtl="0" fontAlgn="auto" hangingPunct="1">
              <a:lnSpc>
                <a:spcPct val="100%"/>
              </a:lnSpc>
              <a:spcBef>
                <a:spcPts val="0"/>
              </a:spcBef>
              <a:spcAft>
                <a:spcPts val="0"/>
              </a:spcAft>
              <a:buSzPct val="100%"/>
              <a:buFont typeface="Gill Sans MT"/>
              <a:buAutoNum type="arabicPeriod"/>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Arial" pitchFamily="34"/>
                <a:cs typeface="Arial" pitchFamily="34"/>
              </a:rPr>
              <a:t>Skills for Care (2024) </a:t>
            </a:r>
            <a:r>
              <a:rPr lang="en-GB" sz="1600" b="0" i="1" u="none" strike="noStrike" kern="1200" cap="none" spc="0" baseline="0%">
                <a:solidFill>
                  <a:srgbClr val="000000"/>
                </a:solidFill>
                <a:uFillTx/>
                <a:latin typeface="Arial" pitchFamily="34"/>
                <a:cs typeface="Arial" pitchFamily="34"/>
              </a:rPr>
              <a:t>Communication skills in adult social care</a:t>
            </a:r>
            <a:r>
              <a:rPr lang="en-GB" sz="1600" b="0" i="0" u="none" strike="noStrike" kern="1200" cap="none" spc="0" baseline="0%">
                <a:solidFill>
                  <a:srgbClr val="000000"/>
                </a:solidFill>
                <a:uFillTx/>
                <a:latin typeface="Arial" pitchFamily="34"/>
                <a:cs typeface="Arial" pitchFamily="34"/>
              </a:rPr>
              <a:t>. Available at: </a:t>
            </a:r>
            <a:r>
              <a:rPr lang="en-GB" sz="1600" b="0" i="0" u="none" strike="noStrike" kern="1200" cap="none" spc="0" baseline="0%">
                <a:solidFill>
                  <a:srgbClr val="000000"/>
                </a:solidFill>
                <a:uFillTx/>
                <a:latin typeface="Arial" pitchFamily="34"/>
                <a:cs typeface="Arial" pitchFamily="34"/>
                <a:hlinkClick r:id="rId5">
                  <a:extLst>
                    <a:ext uri="{A12FA001-AC4F-418D-AE19-62706E023703}">
                      <ahyp:hlinkClr xmlns:ahyp="http://schemas.microsoft.com/office/drawing/2018/hyperlinkcolor" val="tx"/>
                    </a:ext>
                  </a:extLst>
                </a:hlinkClick>
              </a:rPr>
              <a:t>https://www.skillsforcare.org.uk</a:t>
            </a:r>
            <a:r>
              <a:rPr lang="en-GB" sz="1600" b="0" i="0" u="none" strike="noStrike" kern="1200" cap="none" spc="0" baseline="0%">
                <a:solidFill>
                  <a:srgbClr val="000000"/>
                </a:solidFill>
                <a:uFillTx/>
                <a:latin typeface="Arial" pitchFamily="34"/>
                <a:cs typeface="Arial" pitchFamily="34"/>
              </a:rPr>
              <a:t> (Accessed: 21 June 2026).</a:t>
            </a:r>
          </a:p>
          <a:p>
            <a:pPr marL="342900" marR="0" lvl="0" indent="-342900" algn="l" defTabSz="457200" rtl="0" fontAlgn="auto" hangingPunct="1">
              <a:lnSpc>
                <a:spcPct val="100%"/>
              </a:lnSpc>
              <a:spcBef>
                <a:spcPts val="0"/>
              </a:spcBef>
              <a:spcAft>
                <a:spcPts val="0"/>
              </a:spcAft>
              <a:buSzPct val="100%"/>
              <a:buFont typeface="Gill Sans MT"/>
              <a:buAutoNum type="arabicPeriod"/>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Arial" pitchFamily="34"/>
                <a:cs typeface="Arial" pitchFamily="34"/>
              </a:rPr>
              <a:t>World Health Organization (2023) </a:t>
            </a:r>
            <a:r>
              <a:rPr lang="en-GB" sz="1600" b="0" i="1" u="none" strike="noStrike" kern="1200" cap="none" spc="0" baseline="0%">
                <a:solidFill>
                  <a:srgbClr val="000000"/>
                </a:solidFill>
                <a:uFillTx/>
                <a:latin typeface="Arial" pitchFamily="34"/>
                <a:cs typeface="Arial" pitchFamily="34"/>
              </a:rPr>
              <a:t>Patient safety and effective communication</a:t>
            </a:r>
            <a:r>
              <a:rPr lang="en-GB" sz="1600" b="0" i="0" u="none" strike="noStrike" kern="1200" cap="none" spc="0" baseline="0%">
                <a:solidFill>
                  <a:srgbClr val="000000"/>
                </a:solidFill>
                <a:uFillTx/>
                <a:latin typeface="Arial" pitchFamily="34"/>
                <a:cs typeface="Arial" pitchFamily="34"/>
              </a:rPr>
              <a:t>. Available at: </a:t>
            </a:r>
            <a:r>
              <a:rPr lang="en-GB" sz="1600" b="0" i="0" u="none" strike="noStrike" kern="1200" cap="none" spc="0" baseline="0%">
                <a:solidFill>
                  <a:srgbClr val="000000"/>
                </a:solidFill>
                <a:uFillTx/>
                <a:latin typeface="Arial" pitchFamily="34"/>
                <a:cs typeface="Arial" pitchFamily="34"/>
                <a:hlinkClick r:id="rId6">
                  <a:extLst>
                    <a:ext uri="{A12FA001-AC4F-418D-AE19-62706E023703}">
                      <ahyp:hlinkClr xmlns:ahyp="http://schemas.microsoft.com/office/drawing/2018/hyperlinkcolor" val="tx"/>
                    </a:ext>
                  </a:extLst>
                </a:hlinkClick>
              </a:rPr>
              <a:t>https://www.who.int</a:t>
            </a:r>
            <a:r>
              <a:rPr lang="en-GB" sz="1600" b="0" i="0" u="none" strike="noStrike" kern="1200" cap="none" spc="0" baseline="0%">
                <a:solidFill>
                  <a:srgbClr val="000000"/>
                </a:solidFill>
                <a:uFillTx/>
                <a:latin typeface="Arial" pitchFamily="34"/>
                <a:cs typeface="Arial" pitchFamily="34"/>
              </a:rPr>
              <a:t> (Accessed: 21 June 2026).</a:t>
            </a:r>
          </a:p>
          <a:p>
            <a:pPr marL="0" marR="0" lvl="0" indent="0" algn="l" defTabSz="457200" rtl="0" fontAlgn="auto" hangingPunct="1">
              <a:lnSpc>
                <a:spcPct val="100%"/>
              </a:lnSpc>
              <a:spcBef>
                <a:spcPts val="0"/>
              </a:spcBef>
              <a:spcAft>
                <a:spcPts val="0"/>
              </a:spcAft>
              <a:buNone/>
              <a:tabLst/>
              <a:defRPr sz="1800" b="0" i="0" u="none" strike="noStrike" kern="0" cap="none" spc="0" baseline="0%">
                <a:solidFill>
                  <a:srgbClr val="000000"/>
                </a:solidFill>
                <a:uFillTx/>
              </a:defRPr>
            </a:pPr>
            <a:endParaRPr lang="en-GB" sz="1600" b="0" i="0" u="none" strike="noStrike" kern="1200" cap="none" spc="0" baseline="0%">
              <a:solidFill>
                <a:srgbClr val="000000"/>
              </a:solidFill>
              <a:uFillTx/>
              <a:latin typeface="Arial" pitchFamily="34"/>
              <a:cs typeface="Arial" pitchFamily="34"/>
            </a:endParaRPr>
          </a:p>
        </p:txBody>
      </p:sp>
    </p:spTree>
  </p:cSld>
  <p:clrMapOvr>
    <a:masterClrMapping/>
  </p:clrMapOvr>
</p:sld>
</file>

<file path=ppt/theme/theme1.xml><?xml version="1.0" encoding="utf-8"?>
<a:theme xmlns:a="http://purl.oclc.org/ooxml/drawingml/main" name="Gallery">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
                <a:satMod val="105%"/>
                <a:tint val="67%"/>
              </a:schemeClr>
            </a:gs>
            <a:gs pos="50%">
              <a:schemeClr val="phClr">
                <a:lumMod val="105%"/>
                <a:satMod val="103%"/>
                <a:tint val="73%"/>
              </a:schemeClr>
            </a:gs>
            <a:gs pos="100%">
              <a:schemeClr val="phClr">
                <a:lumMod val="105%"/>
                <a:satMod val="109%"/>
                <a:tint val="81%"/>
              </a:schemeClr>
            </a:gs>
          </a:gsLst>
          <a:lin ang="5400000" scaled="0"/>
        </a:gradFill>
        <a:gradFill rotWithShape="1">
          <a:gsLst>
            <a:gs pos="0%">
              <a:schemeClr val="phClr">
                <a:satMod val="103%"/>
                <a:lumMod val="102%"/>
                <a:tint val="94%"/>
              </a:schemeClr>
            </a:gs>
            <a:gs pos="50%">
              <a:schemeClr val="phClr">
                <a:satMod val="110%"/>
                <a:lumMod val="100%"/>
                <a:shade val="100%"/>
              </a:schemeClr>
            </a:gs>
            <a:gs pos="100%">
              <a:schemeClr val="phClr">
                <a:lumMod val="99%"/>
                <a:satMod val="120%"/>
                <a:shade val="78%"/>
              </a:schemeClr>
            </a:gs>
          </a:gsLst>
          <a:lin ang="5400000" scaled="0"/>
        </a:gradFill>
      </a:fillStyleLst>
      <a:lnStyleLst>
        <a:ln w="12700" cap="flat" cmpd="sng" algn="ctr">
          <a:solidFill>
            <a:schemeClr val="phClr"/>
          </a:solidFill>
          <a:prstDash val="solid"/>
          <a:miter lim="800%"/>
        </a:ln>
        <a:ln w="19050" cap="flat" cmpd="sng" algn="ctr">
          <a:solidFill>
            <a:schemeClr val="phClr"/>
          </a:solidFill>
          <a:prstDash val="solid"/>
          <a:miter lim="800%"/>
        </a:ln>
        <a:ln w="25400" cap="flat" cmpd="sng" algn="ctr">
          <a:solidFill>
            <a:schemeClr val="phClr"/>
          </a:solidFill>
          <a:prstDash val="solid"/>
          <a:miter lim="800%"/>
        </a:ln>
      </a:lnStyleLst>
      <a:effectStyleLst>
        <a:effectStyle>
          <a:effectLst/>
        </a:effectStyle>
        <a:effectStyle>
          <a:effectLst/>
        </a:effectStyle>
        <a:effectStyle>
          <a:effectLst>
            <a:outerShdw blurRad="57150" dist="19050" dir="5400000" algn="ctr" rotWithShape="0">
              <a:srgbClr val="000000">
                <a:alpha val="63%"/>
              </a:srgbClr>
            </a:outerShdw>
          </a:effectLst>
        </a:effectStyle>
      </a:effectStyleLst>
      <a:bgFillStyleLst>
        <a:solidFill>
          <a:schemeClr val="phClr"/>
        </a:solidFill>
        <a:solidFill>
          <a:schemeClr val="phClr">
            <a:tint val="95%"/>
            <a:satMod val="170%"/>
          </a:schemeClr>
        </a:solidFill>
        <a:gradFill rotWithShape="1">
          <a:gsLst>
            <a:gs pos="0%">
              <a:schemeClr val="phClr">
                <a:tint val="93%"/>
                <a:satMod val="150%"/>
                <a:shade val="98%"/>
                <a:lumMod val="102%"/>
              </a:schemeClr>
            </a:gs>
            <a:gs pos="50%">
              <a:schemeClr val="phClr">
                <a:tint val="98%"/>
                <a:satMod val="130%"/>
                <a:shade val="90%"/>
                <a:lumMod val="103%"/>
              </a:schemeClr>
            </a:gs>
            <a:gs pos="100%">
              <a:schemeClr val="phClr">
                <a:shade val="63%"/>
                <a:satMod val="12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purl.oclc.org/ooxml/drawingml/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
                <a:satMod val="105%"/>
                <a:tint val="67%"/>
              </a:schemeClr>
            </a:gs>
            <a:gs pos="50%">
              <a:schemeClr val="phClr">
                <a:lumMod val="105%"/>
                <a:satMod val="103%"/>
                <a:tint val="73%"/>
              </a:schemeClr>
            </a:gs>
            <a:gs pos="100%">
              <a:schemeClr val="phClr">
                <a:lumMod val="105%"/>
                <a:satMod val="109%"/>
                <a:tint val="81%"/>
              </a:schemeClr>
            </a:gs>
          </a:gsLst>
          <a:lin ang="5400000" scaled="0"/>
        </a:gradFill>
        <a:gradFill rotWithShape="1">
          <a:gsLst>
            <a:gs pos="0%">
              <a:schemeClr val="phClr">
                <a:satMod val="103%"/>
                <a:lumMod val="102%"/>
                <a:tint val="94%"/>
              </a:schemeClr>
            </a:gs>
            <a:gs pos="50%">
              <a:schemeClr val="phClr">
                <a:satMod val="110%"/>
                <a:lumMod val="100%"/>
                <a:shade val="100%"/>
              </a:schemeClr>
            </a:gs>
            <a:gs pos="100%">
              <a:schemeClr val="phClr">
                <a:lumMod val="99%"/>
                <a:satMod val="120%"/>
                <a:shade val="78%"/>
              </a:schemeClr>
            </a:gs>
          </a:gsLst>
          <a:lin ang="5400000" scaled="0"/>
        </a:gradFill>
      </a:fillStyleLst>
      <a:lnStyleLst>
        <a:ln w="12700" cap="flat" cmpd="sng" algn="ctr">
          <a:solidFill>
            <a:schemeClr val="phClr"/>
          </a:solidFill>
          <a:prstDash val="solid"/>
          <a:miter lim="800%"/>
        </a:ln>
        <a:ln w="19050" cap="flat" cmpd="sng" algn="ctr">
          <a:solidFill>
            <a:schemeClr val="phClr"/>
          </a:solidFill>
          <a:prstDash val="solid"/>
          <a:miter lim="800%"/>
        </a:ln>
        <a:ln w="25400" cap="flat" cmpd="sng" algn="ctr">
          <a:solidFill>
            <a:schemeClr val="phClr"/>
          </a:solidFill>
          <a:prstDash val="solid"/>
          <a:miter lim="800%"/>
        </a:ln>
      </a:lnStyleLst>
      <a:effectStyleLst>
        <a:effectStyle>
          <a:effectLst/>
        </a:effectStyle>
        <a:effectStyle>
          <a:effectLst/>
        </a:effectStyle>
        <a:effectStyle>
          <a:effectLst>
            <a:outerShdw blurRad="57150" dist="19050" dir="5400000" algn="ctr" rotWithShape="0">
              <a:srgbClr val="000000">
                <a:alpha val="63%"/>
              </a:srgbClr>
            </a:outerShdw>
          </a:effectLst>
        </a:effectStyle>
      </a:effectStyleLst>
      <a:bgFillStyleLst>
        <a:solidFill>
          <a:schemeClr val="phClr"/>
        </a:solidFill>
        <a:solidFill>
          <a:schemeClr val="phClr">
            <a:tint val="95%"/>
            <a:satMod val="170%"/>
          </a:schemeClr>
        </a:solidFill>
        <a:gradFill rotWithShape="1">
          <a:gsLst>
            <a:gs pos="0%">
              <a:schemeClr val="phClr">
                <a:tint val="93%"/>
                <a:satMod val="150%"/>
                <a:shade val="98%"/>
                <a:lumMod val="102%"/>
              </a:schemeClr>
            </a:gs>
            <a:gs pos="50%">
              <a:schemeClr val="phClr">
                <a:tint val="98%"/>
                <a:satMod val="130%"/>
                <a:shade val="90%"/>
                <a:lumMod val="103%"/>
              </a:schemeClr>
            </a:gs>
            <a:gs pos="100%">
              <a:schemeClr val="phClr">
                <a:shade val="63%"/>
                <a:satMod val="12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purl.oclc.org/ooxml/drawingml/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
                <a:satMod val="105%"/>
                <a:tint val="67%"/>
              </a:schemeClr>
            </a:gs>
            <a:gs pos="50%">
              <a:schemeClr val="phClr">
                <a:lumMod val="105%"/>
                <a:satMod val="103%"/>
                <a:tint val="73%"/>
              </a:schemeClr>
            </a:gs>
            <a:gs pos="100%">
              <a:schemeClr val="phClr">
                <a:lumMod val="105%"/>
                <a:satMod val="109%"/>
                <a:tint val="81%"/>
              </a:schemeClr>
            </a:gs>
          </a:gsLst>
          <a:lin ang="5400000" scaled="0"/>
        </a:gradFill>
        <a:gradFill rotWithShape="1">
          <a:gsLst>
            <a:gs pos="0%">
              <a:schemeClr val="phClr">
                <a:satMod val="103%"/>
                <a:lumMod val="102%"/>
                <a:tint val="94%"/>
              </a:schemeClr>
            </a:gs>
            <a:gs pos="50%">
              <a:schemeClr val="phClr">
                <a:satMod val="110%"/>
                <a:lumMod val="100%"/>
                <a:shade val="100%"/>
              </a:schemeClr>
            </a:gs>
            <a:gs pos="100%">
              <a:schemeClr val="phClr">
                <a:lumMod val="99%"/>
                <a:satMod val="120%"/>
                <a:shade val="78%"/>
              </a:schemeClr>
            </a:gs>
          </a:gsLst>
          <a:lin ang="5400000" scaled="0"/>
        </a:gradFill>
      </a:fillStyleLst>
      <a:lnStyleLst>
        <a:ln w="12700" cap="flat" cmpd="sng" algn="ctr">
          <a:solidFill>
            <a:schemeClr val="phClr"/>
          </a:solidFill>
          <a:prstDash val="solid"/>
          <a:miter lim="800%"/>
        </a:ln>
        <a:ln w="19050" cap="flat" cmpd="sng" algn="ctr">
          <a:solidFill>
            <a:schemeClr val="phClr"/>
          </a:solidFill>
          <a:prstDash val="solid"/>
          <a:miter lim="800%"/>
        </a:ln>
        <a:ln w="25400" cap="flat" cmpd="sng" algn="ctr">
          <a:solidFill>
            <a:schemeClr val="phClr"/>
          </a:solidFill>
          <a:prstDash val="solid"/>
          <a:miter lim="800%"/>
        </a:ln>
      </a:lnStyleLst>
      <a:effectStyleLst>
        <a:effectStyle>
          <a:effectLst/>
        </a:effectStyle>
        <a:effectStyle>
          <a:effectLst/>
        </a:effectStyle>
        <a:effectStyle>
          <a:effectLst>
            <a:outerShdw blurRad="57150" dist="19050" dir="5400000" algn="ctr" rotWithShape="0">
              <a:srgbClr val="000000">
                <a:alpha val="63%"/>
              </a:srgbClr>
            </a:outerShdw>
          </a:effectLst>
        </a:effectStyle>
      </a:effectStyleLst>
      <a:bgFillStyleLst>
        <a:solidFill>
          <a:schemeClr val="phClr"/>
        </a:solidFill>
        <a:solidFill>
          <a:schemeClr val="phClr">
            <a:tint val="95%"/>
            <a:satMod val="170%"/>
          </a:schemeClr>
        </a:solidFill>
        <a:gradFill rotWithShape="1">
          <a:gsLst>
            <a:gs pos="0%">
              <a:schemeClr val="phClr">
                <a:tint val="93%"/>
                <a:satMod val="150%"/>
                <a:shade val="98%"/>
                <a:lumMod val="102%"/>
              </a:schemeClr>
            </a:gs>
            <a:gs pos="50%">
              <a:schemeClr val="phClr">
                <a:tint val="98%"/>
                <a:satMod val="130%"/>
                <a:shade val="90%"/>
                <a:lumMod val="103%"/>
              </a:schemeClr>
            </a:gs>
            <a:gs pos="100%">
              <a:schemeClr val="phClr">
                <a:shade val="63%"/>
                <a:satMod val="12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purl.oclc.org/ooxml/officeDocument/relationships/customXmlProps" Target="itemProps1.xml"/></Relationships>
</file>

<file path=customXml/_rels/item2.xml.rels><?xml version="1.0" encoding="UTF-8" standalone="yes"?>
<Relationships xmlns="http://schemas.openxmlformats.org/package/2006/relationships"><Relationship Id="rId1" Type="http://purl.oclc.org/ooxml/officeDocument/relationships/customXmlProps" Target="itemProps2.xml"/></Relationships>
</file>

<file path=customXml/_rels/item3.xml.rels><?xml version="1.0" encoding="UTF-8" standalone="yes"?>
<Relationships xmlns="http://schemas.openxmlformats.org/package/2006/relationships"><Relationship Id="rId1" Type="http://purl.oclc.org/ooxml/officeDocument/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88A3138619E1D4F8EE743C5DD485012" ma:contentTypeVersion="5" ma:contentTypeDescription="Create a new document." ma:contentTypeScope="" ma:versionID="772f8d29f3e14b9b668fd55501ce5274">
  <xsd:schema xmlns:xsd="http://www.w3.org/2001/XMLSchema" xmlns:xs="http://www.w3.org/2001/XMLSchema" xmlns:p="http://schemas.microsoft.com/office/2006/metadata/properties" xmlns:ns3="3ef5847a-e696-4fee-a2c0-6c3f87568321" targetNamespace="http://schemas.microsoft.com/office/2006/metadata/properties" ma:root="true" ma:fieldsID="f868a0f4456ab9a1fb77e378bf55fa12" ns3:_="">
    <xsd:import namespace="3ef5847a-e696-4fee-a2c0-6c3f87568321"/>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f5847a-e696-4fee-a2c0-6c3f8756832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3ef5847a-e696-4fee-a2c0-6c3f87568321" xsi:nil="true"/>
  </documentManagement>
</p:properties>
</file>

<file path=customXml/itemProps1.xml><?xml version="1.0" encoding="utf-8"?>
<ds:datastoreItem xmlns:ds="http://purl.oclc.org/ooxml/officeDocument/customXml" ds:itemID="{4DF09735-1EE1-4D02-B53A-EDA4F66751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f5847a-e696-4fee-a2c0-6c3f875683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purl.oclc.org/ooxml/officeDocument/customXml" ds:itemID="{8021863D-0452-41A4-99D9-70DBF98C5B02}">
  <ds:schemaRefs>
    <ds:schemaRef ds:uri="http://schemas.microsoft.com/sharepoint/v3/contenttype/forms"/>
  </ds:schemaRefs>
</ds:datastoreItem>
</file>

<file path=customXml/itemProps3.xml><?xml version="1.0" encoding="utf-8"?>
<ds:datastoreItem xmlns:ds="http://purl.oclc.org/ooxml/officeDocument/customXml" ds:itemID="{9CC21AFD-892F-4584-BB4C-6BF12CA53C7A}">
  <ds:schemaRefs>
    <ds:schemaRef ds:uri="http://schemas.microsoft.com/office/2006/metadata/properties"/>
    <ds:schemaRef ds:uri="3ef5847a-e696-4fee-a2c0-6c3f87568321"/>
    <ds:schemaRef ds:uri="http://purl.org/dc/dcmitype/"/>
    <ds:schemaRef ds:uri="http://schemas.microsoft.com/office/2006/documentManagement/types"/>
    <ds:schemaRef ds:uri="http://purl.org/dc/elements/1.1/"/>
    <ds:schemaRef ds:uri="http://schemas.microsoft.com/office/infopath/2007/PartnerControls"/>
    <ds:schemaRef ds:uri="http://purl.org/dc/terms/"/>
    <ds:schemaRef ds:uri="http://schemas.openxmlformats.org/package/2006/metadata/core-properties"/>
    <ds:schemaRef ds:uri="http://www.w3.org/XML/1998/namespace"/>
  </ds:schemaRefs>
</ds:datastoreItem>
</file>

<file path=docProps/app.xml><?xml version="1.0" encoding="utf-8"?>
<Properties xmlns="http://purl.oclc.org/ooxml/officeDocument/extendedProperties" xmlns:vt="http://purl.oclc.org/ooxml/officeDocument/docPropsVTypes">
  <Template>My%20invention</Template>
  <TotalTime>265</TotalTime>
  <Words>986</Words>
  <Application>Microsoft Office PowerPoint</Application>
  <PresentationFormat>Widescreen</PresentationFormat>
  <Paragraphs>69</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Gill Sans MT</vt:lpstr>
      <vt:lpstr>Gallery</vt:lpstr>
      <vt:lpstr>Professional Development Within Health &amp; Social Care </vt:lpstr>
      <vt:lpstr>What is communication ? </vt:lpstr>
      <vt:lpstr>Why is communication important in Health &amp; Social care </vt:lpstr>
      <vt:lpstr>Relevance to professional practice </vt:lpstr>
      <vt:lpstr>Communication Theory –The SBAR Model</vt:lpstr>
      <vt:lpstr>Practical Example- Applying SBAR in Practice </vt:lpstr>
      <vt:lpstr>Conclusion !!</vt:lpstr>
      <vt:lpstr>Reference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Nakeeda Price</dc:creator>
  <cp:lastModifiedBy>Nakeeda Kenya Price (2509704)</cp:lastModifiedBy>
  <cp:revision>11</cp:revision>
  <dcterms:created xsi:type="dcterms:W3CDTF">2026-06-21T14:41:16Z</dcterms:created>
  <dcterms:modified xsi:type="dcterms:W3CDTF">2026-06-21T19:21:45Z</dcterms:modified>
</cp:coreProperties>
</file>

<file path=docProps/custom.xml><?xml version="1.0" encoding="utf-8"?>
<Properties xmlns="http://purl.oclc.org/ooxml/officeDocument/customProperties" xmlns:vt="http://purl.oclc.org/ooxml/officeDocument/docPropsVTypes">
  <property fmtid="{D5CDD505-2E9C-101B-9397-08002B2CF9AE}" pid="2" name="ContentTypeId">
    <vt:lpwstr>0x010100388A3138619E1D4F8EE743C5DD485012</vt:lpwstr>
  </property>
</Properties>
</file>