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7" r:id="rId7"/>
    <p:sldId id="262" r:id="rId8"/>
    <p:sldId id="263" r:id="rId9"/>
    <p:sldId id="25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25"/>
    <p:restoredTop sz="94684"/>
  </p:normalViewPr>
  <p:slideViewPr>
    <p:cSldViewPr snapToGrid="0" snapToObjects="1">
      <p:cViewPr varScale="1">
        <p:scale>
          <a:sx n="96" d="100"/>
          <a:sy n="96" d="100"/>
        </p:scale>
        <p:origin x="200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1E2C6F-B4AC-44B6-9EAA-95A9E8B5E48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898D9-87BB-4D48-917B-386F72594ED9}">
      <dgm:prSet/>
      <dgm:spPr/>
      <dgm:t>
        <a:bodyPr/>
        <a:lstStyle/>
        <a:p>
          <a:r>
            <a:rPr lang="en-GB" dirty="0"/>
            <a:t>Components of Storage Area Network;</a:t>
          </a:r>
          <a:endParaRPr lang="en-US" dirty="0"/>
        </a:p>
      </dgm:t>
    </dgm:pt>
    <dgm:pt modelId="{024FDD01-627E-4F8F-920E-3513811F2E12}" type="parTrans" cxnId="{2F50C548-6A2B-40BC-BD7F-2551CA6A7994}">
      <dgm:prSet/>
      <dgm:spPr/>
      <dgm:t>
        <a:bodyPr/>
        <a:lstStyle/>
        <a:p>
          <a:endParaRPr lang="en-US"/>
        </a:p>
      </dgm:t>
    </dgm:pt>
    <dgm:pt modelId="{C6333926-77C5-4271-BFF4-08451E6F3204}" type="sibTrans" cxnId="{2F50C548-6A2B-40BC-BD7F-2551CA6A7994}">
      <dgm:prSet/>
      <dgm:spPr/>
      <dgm:t>
        <a:bodyPr/>
        <a:lstStyle/>
        <a:p>
          <a:endParaRPr lang="en-US"/>
        </a:p>
      </dgm:t>
    </dgm:pt>
    <dgm:pt modelId="{618C6998-5E37-4CED-B852-FF9EBB1FB00D}">
      <dgm:prSet/>
      <dgm:spPr/>
      <dgm:t>
        <a:bodyPr/>
        <a:lstStyle/>
        <a:p>
          <a:r>
            <a:rPr lang="en-GB" dirty="0"/>
            <a:t>How it is interconnected;</a:t>
          </a:r>
          <a:endParaRPr lang="en-US" dirty="0"/>
        </a:p>
      </dgm:t>
    </dgm:pt>
    <dgm:pt modelId="{014A7CD3-8767-4128-890B-718535A0061A}" type="parTrans" cxnId="{423A4A82-E6DA-45FE-96CA-C18EC6A34E10}">
      <dgm:prSet/>
      <dgm:spPr/>
      <dgm:t>
        <a:bodyPr/>
        <a:lstStyle/>
        <a:p>
          <a:endParaRPr lang="en-US"/>
        </a:p>
      </dgm:t>
    </dgm:pt>
    <dgm:pt modelId="{57295CA6-1E0F-45EB-ACD1-44725490AB21}" type="sibTrans" cxnId="{423A4A82-E6DA-45FE-96CA-C18EC6A34E10}">
      <dgm:prSet/>
      <dgm:spPr/>
      <dgm:t>
        <a:bodyPr/>
        <a:lstStyle/>
        <a:p>
          <a:endParaRPr lang="en-US"/>
        </a:p>
      </dgm:t>
    </dgm:pt>
    <dgm:pt modelId="{7A323C9A-FAEB-4147-9B46-F71BBA4AB9E4}">
      <dgm:prSet/>
      <dgm:spPr/>
      <dgm:t>
        <a:bodyPr/>
        <a:lstStyle/>
        <a:p>
          <a:r>
            <a:rPr lang="en-GB" dirty="0"/>
            <a:t>The software that is required to manage and monitor the operation of the SAN;</a:t>
          </a:r>
          <a:endParaRPr lang="en-US" dirty="0"/>
        </a:p>
      </dgm:t>
    </dgm:pt>
    <dgm:pt modelId="{5316D4C7-9EEC-45C9-9FFE-A25D71E2ED23}" type="parTrans" cxnId="{CE207B97-07CA-4F26-B889-E5F9BD648535}">
      <dgm:prSet/>
      <dgm:spPr/>
      <dgm:t>
        <a:bodyPr/>
        <a:lstStyle/>
        <a:p>
          <a:endParaRPr lang="en-US"/>
        </a:p>
      </dgm:t>
    </dgm:pt>
    <dgm:pt modelId="{3BEB55E7-416B-4467-A4F7-51A2563604EA}" type="sibTrans" cxnId="{CE207B97-07CA-4F26-B889-E5F9BD648535}">
      <dgm:prSet/>
      <dgm:spPr/>
      <dgm:t>
        <a:bodyPr/>
        <a:lstStyle/>
        <a:p>
          <a:endParaRPr lang="en-US"/>
        </a:p>
      </dgm:t>
    </dgm:pt>
    <dgm:pt modelId="{399DF56F-39E9-44F5-B8A5-B6D51B27DF29}">
      <dgm:prSet/>
      <dgm:spPr/>
      <dgm:t>
        <a:bodyPr/>
        <a:lstStyle/>
        <a:p>
          <a:r>
            <a:rPr lang="en-GB" dirty="0"/>
            <a:t>How the SAN can be scaled to allow for future growth;</a:t>
          </a:r>
          <a:endParaRPr lang="en-US" dirty="0"/>
        </a:p>
      </dgm:t>
    </dgm:pt>
    <dgm:pt modelId="{64A0F78B-AC9E-4A16-9FDD-A6102162FDA1}" type="parTrans" cxnId="{76152873-842A-4E55-A860-3F491D928F9D}">
      <dgm:prSet/>
      <dgm:spPr/>
      <dgm:t>
        <a:bodyPr/>
        <a:lstStyle/>
        <a:p>
          <a:endParaRPr lang="en-US"/>
        </a:p>
      </dgm:t>
    </dgm:pt>
    <dgm:pt modelId="{37E01199-72C4-43BF-8BA0-88328F6F84A2}" type="sibTrans" cxnId="{76152873-842A-4E55-A860-3F491D928F9D}">
      <dgm:prSet/>
      <dgm:spPr/>
      <dgm:t>
        <a:bodyPr/>
        <a:lstStyle/>
        <a:p>
          <a:endParaRPr lang="en-US"/>
        </a:p>
      </dgm:t>
    </dgm:pt>
    <dgm:pt modelId="{079CF15E-B6AD-4918-BEE3-7D6EAE3CF2A3}">
      <dgm:prSet/>
      <dgm:spPr/>
      <dgm:t>
        <a:bodyPr/>
        <a:lstStyle/>
        <a:p>
          <a:r>
            <a:rPr lang="en-GB" dirty="0"/>
            <a:t>How security of data is managed including data redundancy and protection from non-authorised access;</a:t>
          </a:r>
          <a:endParaRPr lang="en-US" dirty="0"/>
        </a:p>
      </dgm:t>
    </dgm:pt>
    <dgm:pt modelId="{A9BF5FD0-554F-4196-A6AF-B92B3BAACC5A}" type="parTrans" cxnId="{DB16631D-6B88-46E1-A948-B53914AD1AA5}">
      <dgm:prSet/>
      <dgm:spPr/>
      <dgm:t>
        <a:bodyPr/>
        <a:lstStyle/>
        <a:p>
          <a:endParaRPr lang="en-US"/>
        </a:p>
      </dgm:t>
    </dgm:pt>
    <dgm:pt modelId="{C5B2A19F-5C83-46BD-BDF3-C483DCCEEC21}" type="sibTrans" cxnId="{DB16631D-6B88-46E1-A948-B53914AD1AA5}">
      <dgm:prSet/>
      <dgm:spPr/>
      <dgm:t>
        <a:bodyPr/>
        <a:lstStyle/>
        <a:p>
          <a:endParaRPr lang="en-US"/>
        </a:p>
      </dgm:t>
    </dgm:pt>
    <dgm:pt modelId="{F9EF85F4-5891-488A-8A79-337D7ADFF4D2}">
      <dgm:prSet/>
      <dgm:spPr/>
      <dgm:t>
        <a:bodyPr/>
        <a:lstStyle/>
        <a:p>
          <a:r>
            <a:rPr lang="en-GB" dirty="0"/>
            <a:t>Explanation of infrastructure simplification, information lifecycle management as well as business continuity in SAN;</a:t>
          </a:r>
          <a:endParaRPr lang="en-US" dirty="0"/>
        </a:p>
      </dgm:t>
    </dgm:pt>
    <dgm:pt modelId="{2D8E5BA5-A841-4540-BD69-9C9FB2B1F11C}" type="parTrans" cxnId="{79DCAB17-265A-436F-895D-66794439B12B}">
      <dgm:prSet/>
      <dgm:spPr/>
      <dgm:t>
        <a:bodyPr/>
        <a:lstStyle/>
        <a:p>
          <a:endParaRPr lang="en-US"/>
        </a:p>
      </dgm:t>
    </dgm:pt>
    <dgm:pt modelId="{7F3580AE-5D98-44C0-9261-9E7433F4C3CC}" type="sibTrans" cxnId="{79DCAB17-265A-436F-895D-66794439B12B}">
      <dgm:prSet/>
      <dgm:spPr/>
      <dgm:t>
        <a:bodyPr/>
        <a:lstStyle/>
        <a:p>
          <a:endParaRPr lang="en-US"/>
        </a:p>
      </dgm:t>
    </dgm:pt>
    <dgm:pt modelId="{07112279-2C6B-4971-A931-4D02882BC484}">
      <dgm:prSet/>
      <dgm:spPr/>
      <dgm:t>
        <a:bodyPr/>
        <a:lstStyle/>
        <a:p>
          <a:r>
            <a:rPr lang="en-US" dirty="0"/>
            <a:t>References.</a:t>
          </a:r>
        </a:p>
      </dgm:t>
    </dgm:pt>
    <dgm:pt modelId="{B2F62B22-F44B-4FBF-B88D-FB563E1B24E4}" type="parTrans" cxnId="{FD8B8272-6212-4203-A9D9-25440D1ADD13}">
      <dgm:prSet/>
      <dgm:spPr/>
      <dgm:t>
        <a:bodyPr/>
        <a:lstStyle/>
        <a:p>
          <a:endParaRPr lang="en-US"/>
        </a:p>
      </dgm:t>
    </dgm:pt>
    <dgm:pt modelId="{550B6BA8-B50F-4B05-8AFC-E4F5E91D38A3}" type="sibTrans" cxnId="{FD8B8272-6212-4203-A9D9-25440D1ADD13}">
      <dgm:prSet/>
      <dgm:spPr/>
      <dgm:t>
        <a:bodyPr/>
        <a:lstStyle/>
        <a:p>
          <a:endParaRPr lang="en-US"/>
        </a:p>
      </dgm:t>
    </dgm:pt>
    <dgm:pt modelId="{7F39B720-33BE-E44B-835A-F974E07FCBA5}">
      <dgm:prSet/>
      <dgm:spPr/>
      <dgm:t>
        <a:bodyPr/>
        <a:lstStyle/>
        <a:p>
          <a:r>
            <a:rPr lang="en-GB" dirty="0"/>
            <a:t>What is Storage Area Network</a:t>
          </a:r>
        </a:p>
      </dgm:t>
    </dgm:pt>
    <dgm:pt modelId="{AD102784-19A2-D647-878B-24C03AAA8411}" type="parTrans" cxnId="{FE6D11AB-F9E6-4D47-A405-B2284A6F9D3E}">
      <dgm:prSet/>
      <dgm:spPr/>
      <dgm:t>
        <a:bodyPr/>
        <a:lstStyle/>
        <a:p>
          <a:endParaRPr lang="en-GB"/>
        </a:p>
      </dgm:t>
    </dgm:pt>
    <dgm:pt modelId="{BF0BAEC6-F9A7-8746-82EB-646263A21CFC}" type="sibTrans" cxnId="{FE6D11AB-F9E6-4D47-A405-B2284A6F9D3E}">
      <dgm:prSet/>
      <dgm:spPr/>
      <dgm:t>
        <a:bodyPr/>
        <a:lstStyle/>
        <a:p>
          <a:endParaRPr lang="en-GB"/>
        </a:p>
      </dgm:t>
    </dgm:pt>
    <dgm:pt modelId="{B8D6EC5B-4377-744F-9BE8-8CD61DEBBA93}" type="pres">
      <dgm:prSet presAssocID="{F31E2C6F-B4AC-44B6-9EAA-95A9E8B5E48B}" presName="Name0" presStyleCnt="0">
        <dgm:presLayoutVars>
          <dgm:dir/>
          <dgm:resizeHandles val="exact"/>
        </dgm:presLayoutVars>
      </dgm:prSet>
      <dgm:spPr/>
    </dgm:pt>
    <dgm:pt modelId="{B043D3CB-E294-CD42-AA32-FDCD51E90AC2}" type="pres">
      <dgm:prSet presAssocID="{7F39B720-33BE-E44B-835A-F974E07FCBA5}" presName="node" presStyleLbl="node1" presStyleIdx="0" presStyleCnt="8">
        <dgm:presLayoutVars>
          <dgm:bulletEnabled val="1"/>
        </dgm:presLayoutVars>
      </dgm:prSet>
      <dgm:spPr/>
    </dgm:pt>
    <dgm:pt modelId="{57339747-3E00-F14A-B7EC-F078A20E383E}" type="pres">
      <dgm:prSet presAssocID="{BF0BAEC6-F9A7-8746-82EB-646263A21CFC}" presName="sibTrans" presStyleLbl="sibTrans1D1" presStyleIdx="0" presStyleCnt="7"/>
      <dgm:spPr/>
    </dgm:pt>
    <dgm:pt modelId="{465BE781-DE08-F547-8A3C-930D01DCE782}" type="pres">
      <dgm:prSet presAssocID="{BF0BAEC6-F9A7-8746-82EB-646263A21CFC}" presName="connectorText" presStyleLbl="sibTrans1D1" presStyleIdx="0" presStyleCnt="7"/>
      <dgm:spPr/>
    </dgm:pt>
    <dgm:pt modelId="{074B7512-E7CB-E541-87B6-28018EB4FB8F}" type="pres">
      <dgm:prSet presAssocID="{924898D9-87BB-4D48-917B-386F72594ED9}" presName="node" presStyleLbl="node1" presStyleIdx="1" presStyleCnt="8">
        <dgm:presLayoutVars>
          <dgm:bulletEnabled val="1"/>
        </dgm:presLayoutVars>
      </dgm:prSet>
      <dgm:spPr/>
    </dgm:pt>
    <dgm:pt modelId="{ABB1F927-F514-B04A-B525-47AC27B48EF1}" type="pres">
      <dgm:prSet presAssocID="{C6333926-77C5-4271-BFF4-08451E6F3204}" presName="sibTrans" presStyleLbl="sibTrans1D1" presStyleIdx="1" presStyleCnt="7"/>
      <dgm:spPr/>
    </dgm:pt>
    <dgm:pt modelId="{35582A12-CA2A-B740-8906-98D1416F35D7}" type="pres">
      <dgm:prSet presAssocID="{C6333926-77C5-4271-BFF4-08451E6F3204}" presName="connectorText" presStyleLbl="sibTrans1D1" presStyleIdx="1" presStyleCnt="7"/>
      <dgm:spPr/>
    </dgm:pt>
    <dgm:pt modelId="{50355851-19DF-3347-A307-77569677643A}" type="pres">
      <dgm:prSet presAssocID="{618C6998-5E37-4CED-B852-FF9EBB1FB00D}" presName="node" presStyleLbl="node1" presStyleIdx="2" presStyleCnt="8">
        <dgm:presLayoutVars>
          <dgm:bulletEnabled val="1"/>
        </dgm:presLayoutVars>
      </dgm:prSet>
      <dgm:spPr/>
    </dgm:pt>
    <dgm:pt modelId="{8497724E-CCA7-DE4A-B272-B839F64EC19F}" type="pres">
      <dgm:prSet presAssocID="{57295CA6-1E0F-45EB-ACD1-44725490AB21}" presName="sibTrans" presStyleLbl="sibTrans1D1" presStyleIdx="2" presStyleCnt="7"/>
      <dgm:spPr/>
    </dgm:pt>
    <dgm:pt modelId="{029B66D0-C492-764A-AE1F-E99CFCE3B28E}" type="pres">
      <dgm:prSet presAssocID="{57295CA6-1E0F-45EB-ACD1-44725490AB21}" presName="connectorText" presStyleLbl="sibTrans1D1" presStyleIdx="2" presStyleCnt="7"/>
      <dgm:spPr/>
    </dgm:pt>
    <dgm:pt modelId="{FB5E0EEE-F80F-F24E-A433-D3929F8A8903}" type="pres">
      <dgm:prSet presAssocID="{7A323C9A-FAEB-4147-9B46-F71BBA4AB9E4}" presName="node" presStyleLbl="node1" presStyleIdx="3" presStyleCnt="8">
        <dgm:presLayoutVars>
          <dgm:bulletEnabled val="1"/>
        </dgm:presLayoutVars>
      </dgm:prSet>
      <dgm:spPr/>
    </dgm:pt>
    <dgm:pt modelId="{46922F5B-B20E-C244-BE34-99C435FD5A31}" type="pres">
      <dgm:prSet presAssocID="{3BEB55E7-416B-4467-A4F7-51A2563604EA}" presName="sibTrans" presStyleLbl="sibTrans1D1" presStyleIdx="3" presStyleCnt="7"/>
      <dgm:spPr/>
    </dgm:pt>
    <dgm:pt modelId="{F9CC4EE2-926A-364A-99C6-D7CF2B1B2DC0}" type="pres">
      <dgm:prSet presAssocID="{3BEB55E7-416B-4467-A4F7-51A2563604EA}" presName="connectorText" presStyleLbl="sibTrans1D1" presStyleIdx="3" presStyleCnt="7"/>
      <dgm:spPr/>
    </dgm:pt>
    <dgm:pt modelId="{A1EF10B1-DAB0-574F-8EA1-7063EBCE7E2E}" type="pres">
      <dgm:prSet presAssocID="{399DF56F-39E9-44F5-B8A5-B6D51B27DF29}" presName="node" presStyleLbl="node1" presStyleIdx="4" presStyleCnt="8">
        <dgm:presLayoutVars>
          <dgm:bulletEnabled val="1"/>
        </dgm:presLayoutVars>
      </dgm:prSet>
      <dgm:spPr/>
    </dgm:pt>
    <dgm:pt modelId="{DA485901-855A-8B49-A301-26F3DD951CE9}" type="pres">
      <dgm:prSet presAssocID="{37E01199-72C4-43BF-8BA0-88328F6F84A2}" presName="sibTrans" presStyleLbl="sibTrans1D1" presStyleIdx="4" presStyleCnt="7"/>
      <dgm:spPr/>
    </dgm:pt>
    <dgm:pt modelId="{E9468957-FBA9-E44D-9390-E1644D9180E3}" type="pres">
      <dgm:prSet presAssocID="{37E01199-72C4-43BF-8BA0-88328F6F84A2}" presName="connectorText" presStyleLbl="sibTrans1D1" presStyleIdx="4" presStyleCnt="7"/>
      <dgm:spPr/>
    </dgm:pt>
    <dgm:pt modelId="{265C1222-93A2-E04E-AB1A-BCDCDE569886}" type="pres">
      <dgm:prSet presAssocID="{079CF15E-B6AD-4918-BEE3-7D6EAE3CF2A3}" presName="node" presStyleLbl="node1" presStyleIdx="5" presStyleCnt="8">
        <dgm:presLayoutVars>
          <dgm:bulletEnabled val="1"/>
        </dgm:presLayoutVars>
      </dgm:prSet>
      <dgm:spPr/>
    </dgm:pt>
    <dgm:pt modelId="{E4414EBD-7D10-EF47-BCA5-EB4779E8BE28}" type="pres">
      <dgm:prSet presAssocID="{C5B2A19F-5C83-46BD-BDF3-C483DCCEEC21}" presName="sibTrans" presStyleLbl="sibTrans1D1" presStyleIdx="5" presStyleCnt="7"/>
      <dgm:spPr/>
    </dgm:pt>
    <dgm:pt modelId="{0EC8EA86-DA77-0142-A44C-360071505C15}" type="pres">
      <dgm:prSet presAssocID="{C5B2A19F-5C83-46BD-BDF3-C483DCCEEC21}" presName="connectorText" presStyleLbl="sibTrans1D1" presStyleIdx="5" presStyleCnt="7"/>
      <dgm:spPr/>
    </dgm:pt>
    <dgm:pt modelId="{1B4A0CE0-A80C-0C49-B761-AC9B9D147F60}" type="pres">
      <dgm:prSet presAssocID="{F9EF85F4-5891-488A-8A79-337D7ADFF4D2}" presName="node" presStyleLbl="node1" presStyleIdx="6" presStyleCnt="8">
        <dgm:presLayoutVars>
          <dgm:bulletEnabled val="1"/>
        </dgm:presLayoutVars>
      </dgm:prSet>
      <dgm:spPr/>
    </dgm:pt>
    <dgm:pt modelId="{7304D068-EB85-1246-8678-B431596F5B01}" type="pres">
      <dgm:prSet presAssocID="{7F3580AE-5D98-44C0-9261-9E7433F4C3CC}" presName="sibTrans" presStyleLbl="sibTrans1D1" presStyleIdx="6" presStyleCnt="7"/>
      <dgm:spPr/>
    </dgm:pt>
    <dgm:pt modelId="{E6CC599B-481C-4F40-9EAB-9823DD2A8ACB}" type="pres">
      <dgm:prSet presAssocID="{7F3580AE-5D98-44C0-9261-9E7433F4C3CC}" presName="connectorText" presStyleLbl="sibTrans1D1" presStyleIdx="6" presStyleCnt="7"/>
      <dgm:spPr/>
    </dgm:pt>
    <dgm:pt modelId="{D1915CAF-7692-0C48-9906-F3E4933E0CBD}" type="pres">
      <dgm:prSet presAssocID="{07112279-2C6B-4971-A931-4D02882BC484}" presName="node" presStyleLbl="node1" presStyleIdx="7" presStyleCnt="8">
        <dgm:presLayoutVars>
          <dgm:bulletEnabled val="1"/>
        </dgm:presLayoutVars>
      </dgm:prSet>
      <dgm:spPr/>
    </dgm:pt>
  </dgm:ptLst>
  <dgm:cxnLst>
    <dgm:cxn modelId="{3FD2E401-57AB-AE47-965D-6DF08DF85E29}" type="presOf" srcId="{618C6998-5E37-4CED-B852-FF9EBB1FB00D}" destId="{50355851-19DF-3347-A307-77569677643A}" srcOrd="0" destOrd="0" presId="urn:microsoft.com/office/officeart/2016/7/layout/RepeatingBendingProcessNew"/>
    <dgm:cxn modelId="{889DA704-3E1C-5F47-AA5A-99C2CC8964D9}" type="presOf" srcId="{7A323C9A-FAEB-4147-9B46-F71BBA4AB9E4}" destId="{FB5E0EEE-F80F-F24E-A433-D3929F8A8903}" srcOrd="0" destOrd="0" presId="urn:microsoft.com/office/officeart/2016/7/layout/RepeatingBendingProcessNew"/>
    <dgm:cxn modelId="{64746C0A-385F-384A-A2ED-38D1CDBBF214}" type="presOf" srcId="{3BEB55E7-416B-4467-A4F7-51A2563604EA}" destId="{F9CC4EE2-926A-364A-99C6-D7CF2B1B2DC0}" srcOrd="1" destOrd="0" presId="urn:microsoft.com/office/officeart/2016/7/layout/RepeatingBendingProcessNew"/>
    <dgm:cxn modelId="{99D25A0E-055D-B54E-A234-15D3540DC109}" type="presOf" srcId="{BF0BAEC6-F9A7-8746-82EB-646263A21CFC}" destId="{465BE781-DE08-F547-8A3C-930D01DCE782}" srcOrd="1" destOrd="0" presId="urn:microsoft.com/office/officeart/2016/7/layout/RepeatingBendingProcessNew"/>
    <dgm:cxn modelId="{E67F5311-2A6F-EF4C-9B5B-33892367FCB4}" type="presOf" srcId="{37E01199-72C4-43BF-8BA0-88328F6F84A2}" destId="{E9468957-FBA9-E44D-9390-E1644D9180E3}" srcOrd="1" destOrd="0" presId="urn:microsoft.com/office/officeart/2016/7/layout/RepeatingBendingProcessNew"/>
    <dgm:cxn modelId="{79DCAB17-265A-436F-895D-66794439B12B}" srcId="{F31E2C6F-B4AC-44B6-9EAA-95A9E8B5E48B}" destId="{F9EF85F4-5891-488A-8A79-337D7ADFF4D2}" srcOrd="6" destOrd="0" parTransId="{2D8E5BA5-A841-4540-BD69-9C9FB2B1F11C}" sibTransId="{7F3580AE-5D98-44C0-9261-9E7433F4C3CC}"/>
    <dgm:cxn modelId="{72FBA718-5CD9-C34B-8370-219DDDDE77AD}" type="presOf" srcId="{C5B2A19F-5C83-46BD-BDF3-C483DCCEEC21}" destId="{0EC8EA86-DA77-0142-A44C-360071505C15}" srcOrd="1" destOrd="0" presId="urn:microsoft.com/office/officeart/2016/7/layout/RepeatingBendingProcessNew"/>
    <dgm:cxn modelId="{DB16631D-6B88-46E1-A948-B53914AD1AA5}" srcId="{F31E2C6F-B4AC-44B6-9EAA-95A9E8B5E48B}" destId="{079CF15E-B6AD-4918-BEE3-7D6EAE3CF2A3}" srcOrd="5" destOrd="0" parTransId="{A9BF5FD0-554F-4196-A6AF-B92B3BAACC5A}" sibTransId="{C5B2A19F-5C83-46BD-BDF3-C483DCCEEC21}"/>
    <dgm:cxn modelId="{BBC9791F-ACD9-714C-B71F-54279C72A31F}" type="presOf" srcId="{7F39B720-33BE-E44B-835A-F974E07FCBA5}" destId="{B043D3CB-E294-CD42-AA32-FDCD51E90AC2}" srcOrd="0" destOrd="0" presId="urn:microsoft.com/office/officeart/2016/7/layout/RepeatingBendingProcessNew"/>
    <dgm:cxn modelId="{C28F0E3A-3278-8249-9E5C-0164695CA377}" type="presOf" srcId="{F31E2C6F-B4AC-44B6-9EAA-95A9E8B5E48B}" destId="{B8D6EC5B-4377-744F-9BE8-8CD61DEBBA93}" srcOrd="0" destOrd="0" presId="urn:microsoft.com/office/officeart/2016/7/layout/RepeatingBendingProcessNew"/>
    <dgm:cxn modelId="{138D3A3A-B8E3-CA4C-BCBC-3CFA2DFC12F3}" type="presOf" srcId="{924898D9-87BB-4D48-917B-386F72594ED9}" destId="{074B7512-E7CB-E541-87B6-28018EB4FB8F}" srcOrd="0" destOrd="0" presId="urn:microsoft.com/office/officeart/2016/7/layout/RepeatingBendingProcessNew"/>
    <dgm:cxn modelId="{297B9F3B-655D-1044-8F11-4881CEAF54E5}" type="presOf" srcId="{7F3580AE-5D98-44C0-9261-9E7433F4C3CC}" destId="{E6CC599B-481C-4F40-9EAB-9823DD2A8ACB}" srcOrd="1" destOrd="0" presId="urn:microsoft.com/office/officeart/2016/7/layout/RepeatingBendingProcessNew"/>
    <dgm:cxn modelId="{EE58A746-CD01-D94B-9732-97E0297D3044}" type="presOf" srcId="{079CF15E-B6AD-4918-BEE3-7D6EAE3CF2A3}" destId="{265C1222-93A2-E04E-AB1A-BCDCDE569886}" srcOrd="0" destOrd="0" presId="urn:microsoft.com/office/officeart/2016/7/layout/RepeatingBendingProcessNew"/>
    <dgm:cxn modelId="{2F50C548-6A2B-40BC-BD7F-2551CA6A7994}" srcId="{F31E2C6F-B4AC-44B6-9EAA-95A9E8B5E48B}" destId="{924898D9-87BB-4D48-917B-386F72594ED9}" srcOrd="1" destOrd="0" parTransId="{024FDD01-627E-4F8F-920E-3513811F2E12}" sibTransId="{C6333926-77C5-4271-BFF4-08451E6F3204}"/>
    <dgm:cxn modelId="{76FC854E-A981-7A49-A79D-52E9B7D66145}" type="presOf" srcId="{F9EF85F4-5891-488A-8A79-337D7ADFF4D2}" destId="{1B4A0CE0-A80C-0C49-B761-AC9B9D147F60}" srcOrd="0" destOrd="0" presId="urn:microsoft.com/office/officeart/2016/7/layout/RepeatingBendingProcessNew"/>
    <dgm:cxn modelId="{634A4C5D-2DC3-294D-8D79-30DE3CDC1164}" type="presOf" srcId="{57295CA6-1E0F-45EB-ACD1-44725490AB21}" destId="{8497724E-CCA7-DE4A-B272-B839F64EC19F}" srcOrd="0" destOrd="0" presId="urn:microsoft.com/office/officeart/2016/7/layout/RepeatingBendingProcessNew"/>
    <dgm:cxn modelId="{092F1E5F-3542-0B4E-A3A3-561B434526EF}" type="presOf" srcId="{C6333926-77C5-4271-BFF4-08451E6F3204}" destId="{35582A12-CA2A-B740-8906-98D1416F35D7}" srcOrd="1" destOrd="0" presId="urn:microsoft.com/office/officeart/2016/7/layout/RepeatingBendingProcessNew"/>
    <dgm:cxn modelId="{B81CC46F-382D-7A41-A87E-FC3F8AEDDE95}" type="presOf" srcId="{07112279-2C6B-4971-A931-4D02882BC484}" destId="{D1915CAF-7692-0C48-9906-F3E4933E0CBD}" srcOrd="0" destOrd="0" presId="urn:microsoft.com/office/officeart/2016/7/layout/RepeatingBendingProcessNew"/>
    <dgm:cxn modelId="{FD8B8272-6212-4203-A9D9-25440D1ADD13}" srcId="{F31E2C6F-B4AC-44B6-9EAA-95A9E8B5E48B}" destId="{07112279-2C6B-4971-A931-4D02882BC484}" srcOrd="7" destOrd="0" parTransId="{B2F62B22-F44B-4FBF-B88D-FB563E1B24E4}" sibTransId="{550B6BA8-B50F-4B05-8AFC-E4F5E91D38A3}"/>
    <dgm:cxn modelId="{76152873-842A-4E55-A860-3F491D928F9D}" srcId="{F31E2C6F-B4AC-44B6-9EAA-95A9E8B5E48B}" destId="{399DF56F-39E9-44F5-B8A5-B6D51B27DF29}" srcOrd="4" destOrd="0" parTransId="{64A0F78B-AC9E-4A16-9FDD-A6102162FDA1}" sibTransId="{37E01199-72C4-43BF-8BA0-88328F6F84A2}"/>
    <dgm:cxn modelId="{5E2A627C-9E8D-534D-969B-1E33F61AA6DF}" type="presOf" srcId="{3BEB55E7-416B-4467-A4F7-51A2563604EA}" destId="{46922F5B-B20E-C244-BE34-99C435FD5A31}" srcOrd="0" destOrd="0" presId="urn:microsoft.com/office/officeart/2016/7/layout/RepeatingBendingProcessNew"/>
    <dgm:cxn modelId="{423A4A82-E6DA-45FE-96CA-C18EC6A34E10}" srcId="{F31E2C6F-B4AC-44B6-9EAA-95A9E8B5E48B}" destId="{618C6998-5E37-4CED-B852-FF9EBB1FB00D}" srcOrd="2" destOrd="0" parTransId="{014A7CD3-8767-4128-890B-718535A0061A}" sibTransId="{57295CA6-1E0F-45EB-ACD1-44725490AB21}"/>
    <dgm:cxn modelId="{2744AC8B-0F32-4E47-BEE6-7644AEA15D4D}" type="presOf" srcId="{C6333926-77C5-4271-BFF4-08451E6F3204}" destId="{ABB1F927-F514-B04A-B525-47AC27B48EF1}" srcOrd="0" destOrd="0" presId="urn:microsoft.com/office/officeart/2016/7/layout/RepeatingBendingProcessNew"/>
    <dgm:cxn modelId="{E8D7708D-BD75-FF4A-802A-3B1AC93019F7}" type="presOf" srcId="{57295CA6-1E0F-45EB-ACD1-44725490AB21}" destId="{029B66D0-C492-764A-AE1F-E99CFCE3B28E}" srcOrd="1" destOrd="0" presId="urn:microsoft.com/office/officeart/2016/7/layout/RepeatingBendingProcessNew"/>
    <dgm:cxn modelId="{1BEB448F-BF90-F043-8493-36E59755848D}" type="presOf" srcId="{7F3580AE-5D98-44C0-9261-9E7433F4C3CC}" destId="{7304D068-EB85-1246-8678-B431596F5B01}" srcOrd="0" destOrd="0" presId="urn:microsoft.com/office/officeart/2016/7/layout/RepeatingBendingProcessNew"/>
    <dgm:cxn modelId="{CE207B97-07CA-4F26-B889-E5F9BD648535}" srcId="{F31E2C6F-B4AC-44B6-9EAA-95A9E8B5E48B}" destId="{7A323C9A-FAEB-4147-9B46-F71BBA4AB9E4}" srcOrd="3" destOrd="0" parTransId="{5316D4C7-9EEC-45C9-9FFE-A25D71E2ED23}" sibTransId="{3BEB55E7-416B-4467-A4F7-51A2563604EA}"/>
    <dgm:cxn modelId="{E796929A-3924-7740-8CD3-A7F7842B62FC}" type="presOf" srcId="{BF0BAEC6-F9A7-8746-82EB-646263A21CFC}" destId="{57339747-3E00-F14A-B7EC-F078A20E383E}" srcOrd="0" destOrd="0" presId="urn:microsoft.com/office/officeart/2016/7/layout/RepeatingBendingProcessNew"/>
    <dgm:cxn modelId="{FE6D11AB-F9E6-4D47-A405-B2284A6F9D3E}" srcId="{F31E2C6F-B4AC-44B6-9EAA-95A9E8B5E48B}" destId="{7F39B720-33BE-E44B-835A-F974E07FCBA5}" srcOrd="0" destOrd="0" parTransId="{AD102784-19A2-D647-878B-24C03AAA8411}" sibTransId="{BF0BAEC6-F9A7-8746-82EB-646263A21CFC}"/>
    <dgm:cxn modelId="{74EAA9C6-6C8A-204F-8430-30DD37AE391C}" type="presOf" srcId="{37E01199-72C4-43BF-8BA0-88328F6F84A2}" destId="{DA485901-855A-8B49-A301-26F3DD951CE9}" srcOrd="0" destOrd="0" presId="urn:microsoft.com/office/officeart/2016/7/layout/RepeatingBendingProcessNew"/>
    <dgm:cxn modelId="{19A4E8D0-E294-2944-A25D-0C4AFD90C66E}" type="presOf" srcId="{399DF56F-39E9-44F5-B8A5-B6D51B27DF29}" destId="{A1EF10B1-DAB0-574F-8EA1-7063EBCE7E2E}" srcOrd="0" destOrd="0" presId="urn:microsoft.com/office/officeart/2016/7/layout/RepeatingBendingProcessNew"/>
    <dgm:cxn modelId="{1E1FF1F6-13D0-3C45-B66D-24B73B379A72}" type="presOf" srcId="{C5B2A19F-5C83-46BD-BDF3-C483DCCEEC21}" destId="{E4414EBD-7D10-EF47-BCA5-EB4779E8BE28}" srcOrd="0" destOrd="0" presId="urn:microsoft.com/office/officeart/2016/7/layout/RepeatingBendingProcessNew"/>
    <dgm:cxn modelId="{223902C3-A78A-A143-A5EC-B9E7CCBC89A6}" type="presParOf" srcId="{B8D6EC5B-4377-744F-9BE8-8CD61DEBBA93}" destId="{B043D3CB-E294-CD42-AA32-FDCD51E90AC2}" srcOrd="0" destOrd="0" presId="urn:microsoft.com/office/officeart/2016/7/layout/RepeatingBendingProcessNew"/>
    <dgm:cxn modelId="{46C8C1C1-1143-B048-80A3-0704E28EC6A5}" type="presParOf" srcId="{B8D6EC5B-4377-744F-9BE8-8CD61DEBBA93}" destId="{57339747-3E00-F14A-B7EC-F078A20E383E}" srcOrd="1" destOrd="0" presId="urn:microsoft.com/office/officeart/2016/7/layout/RepeatingBendingProcessNew"/>
    <dgm:cxn modelId="{5F426C47-4070-5143-BFA9-58BF9F97FBB2}" type="presParOf" srcId="{57339747-3E00-F14A-B7EC-F078A20E383E}" destId="{465BE781-DE08-F547-8A3C-930D01DCE782}" srcOrd="0" destOrd="0" presId="urn:microsoft.com/office/officeart/2016/7/layout/RepeatingBendingProcessNew"/>
    <dgm:cxn modelId="{069CB129-E582-1147-A1D3-C6E3C1D3F06F}" type="presParOf" srcId="{B8D6EC5B-4377-744F-9BE8-8CD61DEBBA93}" destId="{074B7512-E7CB-E541-87B6-28018EB4FB8F}" srcOrd="2" destOrd="0" presId="urn:microsoft.com/office/officeart/2016/7/layout/RepeatingBendingProcessNew"/>
    <dgm:cxn modelId="{F8D6D94E-48CE-E44D-9E8D-E0BC2B48A0B4}" type="presParOf" srcId="{B8D6EC5B-4377-744F-9BE8-8CD61DEBBA93}" destId="{ABB1F927-F514-B04A-B525-47AC27B48EF1}" srcOrd="3" destOrd="0" presId="urn:microsoft.com/office/officeart/2016/7/layout/RepeatingBendingProcessNew"/>
    <dgm:cxn modelId="{5AF620B7-42BB-B249-89E9-B82943D29160}" type="presParOf" srcId="{ABB1F927-F514-B04A-B525-47AC27B48EF1}" destId="{35582A12-CA2A-B740-8906-98D1416F35D7}" srcOrd="0" destOrd="0" presId="urn:microsoft.com/office/officeart/2016/7/layout/RepeatingBendingProcessNew"/>
    <dgm:cxn modelId="{A02B8A59-A502-AB40-8FDB-381B25E17C6F}" type="presParOf" srcId="{B8D6EC5B-4377-744F-9BE8-8CD61DEBBA93}" destId="{50355851-19DF-3347-A307-77569677643A}" srcOrd="4" destOrd="0" presId="urn:microsoft.com/office/officeart/2016/7/layout/RepeatingBendingProcessNew"/>
    <dgm:cxn modelId="{868823D1-2F82-D741-994F-C0FB3BB32117}" type="presParOf" srcId="{B8D6EC5B-4377-744F-9BE8-8CD61DEBBA93}" destId="{8497724E-CCA7-DE4A-B272-B839F64EC19F}" srcOrd="5" destOrd="0" presId="urn:microsoft.com/office/officeart/2016/7/layout/RepeatingBendingProcessNew"/>
    <dgm:cxn modelId="{3550FFBD-0420-3A48-B207-753E873EA3B2}" type="presParOf" srcId="{8497724E-CCA7-DE4A-B272-B839F64EC19F}" destId="{029B66D0-C492-764A-AE1F-E99CFCE3B28E}" srcOrd="0" destOrd="0" presId="urn:microsoft.com/office/officeart/2016/7/layout/RepeatingBendingProcessNew"/>
    <dgm:cxn modelId="{CAEDCC2D-339C-8842-A88A-525039069813}" type="presParOf" srcId="{B8D6EC5B-4377-744F-9BE8-8CD61DEBBA93}" destId="{FB5E0EEE-F80F-F24E-A433-D3929F8A8903}" srcOrd="6" destOrd="0" presId="urn:microsoft.com/office/officeart/2016/7/layout/RepeatingBendingProcessNew"/>
    <dgm:cxn modelId="{00A72B09-DCE3-5945-BCEB-5575732DD9B5}" type="presParOf" srcId="{B8D6EC5B-4377-744F-9BE8-8CD61DEBBA93}" destId="{46922F5B-B20E-C244-BE34-99C435FD5A31}" srcOrd="7" destOrd="0" presId="urn:microsoft.com/office/officeart/2016/7/layout/RepeatingBendingProcessNew"/>
    <dgm:cxn modelId="{0DC6E2F2-8107-7247-A18D-66DEC8104AB9}" type="presParOf" srcId="{46922F5B-B20E-C244-BE34-99C435FD5A31}" destId="{F9CC4EE2-926A-364A-99C6-D7CF2B1B2DC0}" srcOrd="0" destOrd="0" presId="urn:microsoft.com/office/officeart/2016/7/layout/RepeatingBendingProcessNew"/>
    <dgm:cxn modelId="{FF27E984-DA81-404E-BD25-9CDC38F74F71}" type="presParOf" srcId="{B8D6EC5B-4377-744F-9BE8-8CD61DEBBA93}" destId="{A1EF10B1-DAB0-574F-8EA1-7063EBCE7E2E}" srcOrd="8" destOrd="0" presId="urn:microsoft.com/office/officeart/2016/7/layout/RepeatingBendingProcessNew"/>
    <dgm:cxn modelId="{FE27F875-447B-134E-B8FA-D88E9DFBFACB}" type="presParOf" srcId="{B8D6EC5B-4377-744F-9BE8-8CD61DEBBA93}" destId="{DA485901-855A-8B49-A301-26F3DD951CE9}" srcOrd="9" destOrd="0" presId="urn:microsoft.com/office/officeart/2016/7/layout/RepeatingBendingProcessNew"/>
    <dgm:cxn modelId="{09F92E8E-CB00-0040-A14C-D85A32D7BE7C}" type="presParOf" srcId="{DA485901-855A-8B49-A301-26F3DD951CE9}" destId="{E9468957-FBA9-E44D-9390-E1644D9180E3}" srcOrd="0" destOrd="0" presId="urn:microsoft.com/office/officeart/2016/7/layout/RepeatingBendingProcessNew"/>
    <dgm:cxn modelId="{E0B3ABCE-D6E7-0E4A-ADB3-7631657013CD}" type="presParOf" srcId="{B8D6EC5B-4377-744F-9BE8-8CD61DEBBA93}" destId="{265C1222-93A2-E04E-AB1A-BCDCDE569886}" srcOrd="10" destOrd="0" presId="urn:microsoft.com/office/officeart/2016/7/layout/RepeatingBendingProcessNew"/>
    <dgm:cxn modelId="{BEA317D3-1C8B-124F-A45F-4AB5EAEC31EF}" type="presParOf" srcId="{B8D6EC5B-4377-744F-9BE8-8CD61DEBBA93}" destId="{E4414EBD-7D10-EF47-BCA5-EB4779E8BE28}" srcOrd="11" destOrd="0" presId="urn:microsoft.com/office/officeart/2016/7/layout/RepeatingBendingProcessNew"/>
    <dgm:cxn modelId="{C7CA89F0-3E2A-0849-83F6-AE3EE3521C79}" type="presParOf" srcId="{E4414EBD-7D10-EF47-BCA5-EB4779E8BE28}" destId="{0EC8EA86-DA77-0142-A44C-360071505C15}" srcOrd="0" destOrd="0" presId="urn:microsoft.com/office/officeart/2016/7/layout/RepeatingBendingProcessNew"/>
    <dgm:cxn modelId="{6BEA98EA-B60A-964F-9A9F-D58ABD1824AF}" type="presParOf" srcId="{B8D6EC5B-4377-744F-9BE8-8CD61DEBBA93}" destId="{1B4A0CE0-A80C-0C49-B761-AC9B9D147F60}" srcOrd="12" destOrd="0" presId="urn:microsoft.com/office/officeart/2016/7/layout/RepeatingBendingProcessNew"/>
    <dgm:cxn modelId="{99091E35-84B3-4F4E-BCBB-6D7E71EB0DFD}" type="presParOf" srcId="{B8D6EC5B-4377-744F-9BE8-8CD61DEBBA93}" destId="{7304D068-EB85-1246-8678-B431596F5B01}" srcOrd="13" destOrd="0" presId="urn:microsoft.com/office/officeart/2016/7/layout/RepeatingBendingProcessNew"/>
    <dgm:cxn modelId="{5349B61B-14FF-9B44-8356-BD854C4D4B49}" type="presParOf" srcId="{7304D068-EB85-1246-8678-B431596F5B01}" destId="{E6CC599B-481C-4F40-9EAB-9823DD2A8ACB}" srcOrd="0" destOrd="0" presId="urn:microsoft.com/office/officeart/2016/7/layout/RepeatingBendingProcessNew"/>
    <dgm:cxn modelId="{E2CC5D2E-9909-824A-B3FA-0865112BEE39}" type="presParOf" srcId="{B8D6EC5B-4377-744F-9BE8-8CD61DEBBA93}" destId="{D1915CAF-7692-0C48-9906-F3E4933E0CBD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E1D2AA-F13F-447A-9AA9-56B30B05033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2C4E8E5-4652-42FA-886C-F582D9CC6C76}">
      <dgm:prSet custT="1"/>
      <dgm:spPr/>
      <dgm:t>
        <a:bodyPr/>
        <a:lstStyle/>
        <a:p>
          <a:r>
            <a:rPr lang="en-US" sz="2000" dirty="0"/>
            <a:t>Node ports: host, storage, nodes</a:t>
          </a:r>
        </a:p>
      </dgm:t>
    </dgm:pt>
    <dgm:pt modelId="{DBA70684-4006-41E6-A831-734898D96F7A}" type="parTrans" cxnId="{3F2E2AD7-382D-4A23-ACB2-FCD26B49E479}">
      <dgm:prSet/>
      <dgm:spPr/>
      <dgm:t>
        <a:bodyPr/>
        <a:lstStyle/>
        <a:p>
          <a:endParaRPr lang="en-US"/>
        </a:p>
      </dgm:t>
    </dgm:pt>
    <dgm:pt modelId="{11AEBF1F-E73C-4AE5-B5F7-C6094FE950FB}" type="sibTrans" cxnId="{3F2E2AD7-382D-4A23-ACB2-FCD26B49E479}">
      <dgm:prSet/>
      <dgm:spPr/>
      <dgm:t>
        <a:bodyPr/>
        <a:lstStyle/>
        <a:p>
          <a:endParaRPr lang="en-US"/>
        </a:p>
      </dgm:t>
    </dgm:pt>
    <dgm:pt modelId="{19F24968-8FFB-40AF-9AC0-23BE576EF12E}">
      <dgm:prSet custT="1"/>
      <dgm:spPr/>
      <dgm:t>
        <a:bodyPr/>
        <a:lstStyle/>
        <a:p>
          <a:r>
            <a:rPr lang="en-US" sz="2000" dirty="0"/>
            <a:t>Cabling: multi-mode fiber, single-mode fiber</a:t>
          </a:r>
        </a:p>
      </dgm:t>
    </dgm:pt>
    <dgm:pt modelId="{15A9F0BF-0861-4478-9A37-A78B94518FDB}" type="parTrans" cxnId="{19476448-DC10-4C6C-9ECA-06EBF160362B}">
      <dgm:prSet/>
      <dgm:spPr/>
      <dgm:t>
        <a:bodyPr/>
        <a:lstStyle/>
        <a:p>
          <a:endParaRPr lang="en-US"/>
        </a:p>
      </dgm:t>
    </dgm:pt>
    <dgm:pt modelId="{CDFA4DB4-4A60-4D56-8A70-E84775576835}" type="sibTrans" cxnId="{19476448-DC10-4C6C-9ECA-06EBF160362B}">
      <dgm:prSet/>
      <dgm:spPr/>
      <dgm:t>
        <a:bodyPr/>
        <a:lstStyle/>
        <a:p>
          <a:endParaRPr lang="en-US"/>
        </a:p>
      </dgm:t>
    </dgm:pt>
    <dgm:pt modelId="{B2268689-811F-47F3-9D05-67BA7CEC4D2A}">
      <dgm:prSet custT="1"/>
      <dgm:spPr/>
      <dgm:t>
        <a:bodyPr/>
        <a:lstStyle/>
        <a:p>
          <a:r>
            <a:rPr lang="en-US" sz="2000" dirty="0"/>
            <a:t>Interconnecting devices: hubs, switches, directors</a:t>
          </a:r>
        </a:p>
      </dgm:t>
    </dgm:pt>
    <dgm:pt modelId="{A1AE69CA-F8DE-4741-8F9F-EA2AFFA17BB9}" type="parTrans" cxnId="{11DDB8D5-77CE-424D-9BD7-6404EF426DEF}">
      <dgm:prSet/>
      <dgm:spPr/>
      <dgm:t>
        <a:bodyPr/>
        <a:lstStyle/>
        <a:p>
          <a:endParaRPr lang="en-US"/>
        </a:p>
      </dgm:t>
    </dgm:pt>
    <dgm:pt modelId="{168A8AFE-6777-41C9-A687-0E276090CB56}" type="sibTrans" cxnId="{11DDB8D5-77CE-424D-9BD7-6404EF426DEF}">
      <dgm:prSet/>
      <dgm:spPr/>
      <dgm:t>
        <a:bodyPr/>
        <a:lstStyle/>
        <a:p>
          <a:endParaRPr lang="en-US"/>
        </a:p>
      </dgm:t>
    </dgm:pt>
    <dgm:pt modelId="{A1D4EF2E-27BD-4749-AA6E-AD56F01EC680}">
      <dgm:prSet custT="1"/>
      <dgm:spPr/>
      <dgm:t>
        <a:bodyPr/>
        <a:lstStyle/>
        <a:p>
          <a:r>
            <a:rPr lang="en-US" sz="2000" dirty="0"/>
            <a:t>Storage arrays: high availability and redundancy; better performance; business continuity; multiple host connectivity</a:t>
          </a:r>
        </a:p>
      </dgm:t>
    </dgm:pt>
    <dgm:pt modelId="{6B3D3206-94B0-437C-BA76-C3CBBE3CF360}" type="parTrans" cxnId="{DE1F5F39-203E-4537-92F6-A6AEAE520C59}">
      <dgm:prSet/>
      <dgm:spPr/>
      <dgm:t>
        <a:bodyPr/>
        <a:lstStyle/>
        <a:p>
          <a:endParaRPr lang="en-US"/>
        </a:p>
      </dgm:t>
    </dgm:pt>
    <dgm:pt modelId="{0B1F94AF-B706-478C-BB03-0759511954FD}" type="sibTrans" cxnId="{DE1F5F39-203E-4537-92F6-A6AEAE520C59}">
      <dgm:prSet/>
      <dgm:spPr/>
      <dgm:t>
        <a:bodyPr/>
        <a:lstStyle/>
        <a:p>
          <a:endParaRPr lang="en-US"/>
        </a:p>
      </dgm:t>
    </dgm:pt>
    <dgm:pt modelId="{13E495BD-50F3-4ADD-AB6C-523589D89DFC}">
      <dgm:prSet custT="1"/>
      <dgm:spPr/>
      <dgm:t>
        <a:bodyPr/>
        <a:lstStyle/>
        <a:p>
          <a:r>
            <a:rPr lang="en-US" sz="2000" dirty="0"/>
            <a:t>Storage Area Network management software</a:t>
          </a:r>
          <a:r>
            <a:rPr lang="en-US" sz="2700" dirty="0"/>
            <a:t>.</a:t>
          </a:r>
        </a:p>
      </dgm:t>
    </dgm:pt>
    <dgm:pt modelId="{7A3A0321-FB54-4F85-9315-CF706F7ABC2F}" type="parTrans" cxnId="{E495777B-8FDA-4FFF-9F46-3D28C4F2A5FD}">
      <dgm:prSet/>
      <dgm:spPr/>
      <dgm:t>
        <a:bodyPr/>
        <a:lstStyle/>
        <a:p>
          <a:endParaRPr lang="en-US"/>
        </a:p>
      </dgm:t>
    </dgm:pt>
    <dgm:pt modelId="{9768CBD6-2987-4A69-95BC-CA617B3A935A}" type="sibTrans" cxnId="{E495777B-8FDA-4FFF-9F46-3D28C4F2A5FD}">
      <dgm:prSet/>
      <dgm:spPr/>
      <dgm:t>
        <a:bodyPr/>
        <a:lstStyle/>
        <a:p>
          <a:endParaRPr lang="en-US"/>
        </a:p>
      </dgm:t>
    </dgm:pt>
    <dgm:pt modelId="{3B234E4C-ED79-2643-A28B-3BFA4F36C2C7}" type="pres">
      <dgm:prSet presAssocID="{BBE1D2AA-F13F-447A-9AA9-56B30B050336}" presName="linear" presStyleCnt="0">
        <dgm:presLayoutVars>
          <dgm:animLvl val="lvl"/>
          <dgm:resizeHandles val="exact"/>
        </dgm:presLayoutVars>
      </dgm:prSet>
      <dgm:spPr/>
    </dgm:pt>
    <dgm:pt modelId="{B0882041-DDA3-5441-99D7-C12BBAEFE957}" type="pres">
      <dgm:prSet presAssocID="{82C4E8E5-4652-42FA-886C-F582D9CC6C7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16B2128-35AE-0C41-A741-BAF92B49B69D}" type="pres">
      <dgm:prSet presAssocID="{11AEBF1F-E73C-4AE5-B5F7-C6094FE950FB}" presName="spacer" presStyleCnt="0"/>
      <dgm:spPr/>
    </dgm:pt>
    <dgm:pt modelId="{DEB0F220-8EF3-9F4A-93D8-37E1A46D0B55}" type="pres">
      <dgm:prSet presAssocID="{19F24968-8FFB-40AF-9AC0-23BE576EF1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460A06D-8F78-E04B-A452-F5E3D2DF6B45}" type="pres">
      <dgm:prSet presAssocID="{CDFA4DB4-4A60-4D56-8A70-E84775576835}" presName="spacer" presStyleCnt="0"/>
      <dgm:spPr/>
    </dgm:pt>
    <dgm:pt modelId="{1042A341-9602-2A4A-869A-38EEBE7CE584}" type="pres">
      <dgm:prSet presAssocID="{B2268689-811F-47F3-9D05-67BA7CEC4D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7A786E-BF2E-0749-856C-B784EB4F18B9}" type="pres">
      <dgm:prSet presAssocID="{168A8AFE-6777-41C9-A687-0E276090CB56}" presName="spacer" presStyleCnt="0"/>
      <dgm:spPr/>
    </dgm:pt>
    <dgm:pt modelId="{8360DF51-0F41-5947-BA2B-2689A68A75D2}" type="pres">
      <dgm:prSet presAssocID="{A1D4EF2E-27BD-4749-AA6E-AD56F01EC68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D785A85-6F4C-634A-8337-6A056474FC5A}" type="pres">
      <dgm:prSet presAssocID="{0B1F94AF-B706-478C-BB03-0759511954FD}" presName="spacer" presStyleCnt="0"/>
      <dgm:spPr/>
    </dgm:pt>
    <dgm:pt modelId="{C306B85F-FEF1-9C40-9777-02B629810189}" type="pres">
      <dgm:prSet presAssocID="{13E495BD-50F3-4ADD-AB6C-523589D89DF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E1F5F39-203E-4537-92F6-A6AEAE520C59}" srcId="{BBE1D2AA-F13F-447A-9AA9-56B30B050336}" destId="{A1D4EF2E-27BD-4749-AA6E-AD56F01EC680}" srcOrd="3" destOrd="0" parTransId="{6B3D3206-94B0-437C-BA76-C3CBBE3CF360}" sibTransId="{0B1F94AF-B706-478C-BB03-0759511954FD}"/>
    <dgm:cxn modelId="{19476448-DC10-4C6C-9ECA-06EBF160362B}" srcId="{BBE1D2AA-F13F-447A-9AA9-56B30B050336}" destId="{19F24968-8FFB-40AF-9AC0-23BE576EF12E}" srcOrd="1" destOrd="0" parTransId="{15A9F0BF-0861-4478-9A37-A78B94518FDB}" sibTransId="{CDFA4DB4-4A60-4D56-8A70-E84775576835}"/>
    <dgm:cxn modelId="{C077244C-781C-2D4A-B408-E2A4D827170E}" type="presOf" srcId="{B2268689-811F-47F3-9D05-67BA7CEC4D2A}" destId="{1042A341-9602-2A4A-869A-38EEBE7CE584}" srcOrd="0" destOrd="0" presId="urn:microsoft.com/office/officeart/2005/8/layout/vList2"/>
    <dgm:cxn modelId="{1010674C-E988-744A-96AE-7B455A0D98FF}" type="presOf" srcId="{19F24968-8FFB-40AF-9AC0-23BE576EF12E}" destId="{DEB0F220-8EF3-9F4A-93D8-37E1A46D0B55}" srcOrd="0" destOrd="0" presId="urn:microsoft.com/office/officeart/2005/8/layout/vList2"/>
    <dgm:cxn modelId="{E495777B-8FDA-4FFF-9F46-3D28C4F2A5FD}" srcId="{BBE1D2AA-F13F-447A-9AA9-56B30B050336}" destId="{13E495BD-50F3-4ADD-AB6C-523589D89DFC}" srcOrd="4" destOrd="0" parTransId="{7A3A0321-FB54-4F85-9315-CF706F7ABC2F}" sibTransId="{9768CBD6-2987-4A69-95BC-CA617B3A935A}"/>
    <dgm:cxn modelId="{CE882585-C4BC-1D4A-8F85-8FBF3AE18946}" type="presOf" srcId="{A1D4EF2E-27BD-4749-AA6E-AD56F01EC680}" destId="{8360DF51-0F41-5947-BA2B-2689A68A75D2}" srcOrd="0" destOrd="0" presId="urn:microsoft.com/office/officeart/2005/8/layout/vList2"/>
    <dgm:cxn modelId="{ADDAE8CF-24F3-BE4B-A2FA-8DAED31DC815}" type="presOf" srcId="{13E495BD-50F3-4ADD-AB6C-523589D89DFC}" destId="{C306B85F-FEF1-9C40-9777-02B629810189}" srcOrd="0" destOrd="0" presId="urn:microsoft.com/office/officeart/2005/8/layout/vList2"/>
    <dgm:cxn modelId="{11DDB8D5-77CE-424D-9BD7-6404EF426DEF}" srcId="{BBE1D2AA-F13F-447A-9AA9-56B30B050336}" destId="{B2268689-811F-47F3-9D05-67BA7CEC4D2A}" srcOrd="2" destOrd="0" parTransId="{A1AE69CA-F8DE-4741-8F9F-EA2AFFA17BB9}" sibTransId="{168A8AFE-6777-41C9-A687-0E276090CB56}"/>
    <dgm:cxn modelId="{3F2E2AD7-382D-4A23-ACB2-FCD26B49E479}" srcId="{BBE1D2AA-F13F-447A-9AA9-56B30B050336}" destId="{82C4E8E5-4652-42FA-886C-F582D9CC6C76}" srcOrd="0" destOrd="0" parTransId="{DBA70684-4006-41E6-A831-734898D96F7A}" sibTransId="{11AEBF1F-E73C-4AE5-B5F7-C6094FE950FB}"/>
    <dgm:cxn modelId="{C455E6D9-783F-A54C-A281-487EB5192B77}" type="presOf" srcId="{BBE1D2AA-F13F-447A-9AA9-56B30B050336}" destId="{3B234E4C-ED79-2643-A28B-3BFA4F36C2C7}" srcOrd="0" destOrd="0" presId="urn:microsoft.com/office/officeart/2005/8/layout/vList2"/>
    <dgm:cxn modelId="{6361FAF5-2DD4-DE40-87A7-55C4EF32B33F}" type="presOf" srcId="{82C4E8E5-4652-42FA-886C-F582D9CC6C76}" destId="{B0882041-DDA3-5441-99D7-C12BBAEFE957}" srcOrd="0" destOrd="0" presId="urn:microsoft.com/office/officeart/2005/8/layout/vList2"/>
    <dgm:cxn modelId="{6BDF2C50-BD31-2747-BE43-6E213C3A056E}" type="presParOf" srcId="{3B234E4C-ED79-2643-A28B-3BFA4F36C2C7}" destId="{B0882041-DDA3-5441-99D7-C12BBAEFE957}" srcOrd="0" destOrd="0" presId="urn:microsoft.com/office/officeart/2005/8/layout/vList2"/>
    <dgm:cxn modelId="{9015E89A-B15B-9D4C-B7C2-FCA94DC21C1A}" type="presParOf" srcId="{3B234E4C-ED79-2643-A28B-3BFA4F36C2C7}" destId="{016B2128-35AE-0C41-A741-BAF92B49B69D}" srcOrd="1" destOrd="0" presId="urn:microsoft.com/office/officeart/2005/8/layout/vList2"/>
    <dgm:cxn modelId="{104B0D14-850B-CD49-AA2B-3D2BA7EA043C}" type="presParOf" srcId="{3B234E4C-ED79-2643-A28B-3BFA4F36C2C7}" destId="{DEB0F220-8EF3-9F4A-93D8-37E1A46D0B55}" srcOrd="2" destOrd="0" presId="urn:microsoft.com/office/officeart/2005/8/layout/vList2"/>
    <dgm:cxn modelId="{849B58F4-DF79-EF42-9471-907506B2CACD}" type="presParOf" srcId="{3B234E4C-ED79-2643-A28B-3BFA4F36C2C7}" destId="{3460A06D-8F78-E04B-A452-F5E3D2DF6B45}" srcOrd="3" destOrd="0" presId="urn:microsoft.com/office/officeart/2005/8/layout/vList2"/>
    <dgm:cxn modelId="{E419B335-1F10-F548-834C-DC5715F4849B}" type="presParOf" srcId="{3B234E4C-ED79-2643-A28B-3BFA4F36C2C7}" destId="{1042A341-9602-2A4A-869A-38EEBE7CE584}" srcOrd="4" destOrd="0" presId="urn:microsoft.com/office/officeart/2005/8/layout/vList2"/>
    <dgm:cxn modelId="{26DE088B-0000-E849-8857-D8C1172C2C81}" type="presParOf" srcId="{3B234E4C-ED79-2643-A28B-3BFA4F36C2C7}" destId="{247A786E-BF2E-0749-856C-B784EB4F18B9}" srcOrd="5" destOrd="0" presId="urn:microsoft.com/office/officeart/2005/8/layout/vList2"/>
    <dgm:cxn modelId="{0814A2A7-963F-5C48-8D84-882B4C8BB9D2}" type="presParOf" srcId="{3B234E4C-ED79-2643-A28B-3BFA4F36C2C7}" destId="{8360DF51-0F41-5947-BA2B-2689A68A75D2}" srcOrd="6" destOrd="0" presId="urn:microsoft.com/office/officeart/2005/8/layout/vList2"/>
    <dgm:cxn modelId="{6BB07615-789A-D245-8861-0019412E1AE0}" type="presParOf" srcId="{3B234E4C-ED79-2643-A28B-3BFA4F36C2C7}" destId="{ED785A85-6F4C-634A-8337-6A056474FC5A}" srcOrd="7" destOrd="0" presId="urn:microsoft.com/office/officeart/2005/8/layout/vList2"/>
    <dgm:cxn modelId="{67D2A792-0E56-DF4C-B723-C75E4710AC2F}" type="presParOf" srcId="{3B234E4C-ED79-2643-A28B-3BFA4F36C2C7}" destId="{C306B85F-FEF1-9C40-9777-02B62981018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5CEB44-2B2F-489A-AADE-C65662F03A22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84F6E12-7C72-4A44-9039-DDE0C586B211}">
      <dgm:prSet/>
      <dgm:spPr/>
      <dgm:t>
        <a:bodyPr/>
        <a:lstStyle/>
        <a:p>
          <a:r>
            <a:rPr lang="en-GB" dirty="0" err="1"/>
            <a:t>IntelliMagic</a:t>
          </a:r>
          <a:r>
            <a:rPr lang="en-GB" dirty="0"/>
            <a:t> Vision for SAN;</a:t>
          </a:r>
          <a:endParaRPr lang="en-US" dirty="0"/>
        </a:p>
      </dgm:t>
    </dgm:pt>
    <dgm:pt modelId="{39F3188C-7E16-4412-8766-98A65FA5EE0E}" type="parTrans" cxnId="{0D26859C-1264-488E-899D-44A06165B123}">
      <dgm:prSet/>
      <dgm:spPr/>
      <dgm:t>
        <a:bodyPr/>
        <a:lstStyle/>
        <a:p>
          <a:endParaRPr lang="en-US"/>
        </a:p>
      </dgm:t>
    </dgm:pt>
    <dgm:pt modelId="{9631CCC7-F508-408B-A26E-433E4F04ECF3}" type="sibTrans" cxnId="{0D26859C-1264-488E-899D-44A06165B123}">
      <dgm:prSet/>
      <dgm:spPr/>
      <dgm:t>
        <a:bodyPr/>
        <a:lstStyle/>
        <a:p>
          <a:endParaRPr lang="en-US"/>
        </a:p>
      </dgm:t>
    </dgm:pt>
    <dgm:pt modelId="{6BF1FB2F-4B35-4F88-8B96-2CBDD4332651}">
      <dgm:prSet/>
      <dgm:spPr/>
      <dgm:t>
        <a:bodyPr/>
        <a:lstStyle/>
        <a:p>
          <a:r>
            <a:rPr lang="en-GB" dirty="0"/>
            <a:t>SolarWinds Storage Resource Monitor;</a:t>
          </a:r>
          <a:endParaRPr lang="en-US" dirty="0"/>
        </a:p>
      </dgm:t>
    </dgm:pt>
    <dgm:pt modelId="{0FAD9A46-2349-4B29-802B-2C42F0742D4B}" type="parTrans" cxnId="{FA55A999-5420-4228-BEF8-A49C957727A3}">
      <dgm:prSet/>
      <dgm:spPr/>
      <dgm:t>
        <a:bodyPr/>
        <a:lstStyle/>
        <a:p>
          <a:endParaRPr lang="en-US"/>
        </a:p>
      </dgm:t>
    </dgm:pt>
    <dgm:pt modelId="{A06529D9-4C1F-4283-A7C2-C63F1406CA8C}" type="sibTrans" cxnId="{FA55A999-5420-4228-BEF8-A49C957727A3}">
      <dgm:prSet/>
      <dgm:spPr/>
      <dgm:t>
        <a:bodyPr/>
        <a:lstStyle/>
        <a:p>
          <a:endParaRPr lang="en-US"/>
        </a:p>
      </dgm:t>
    </dgm:pt>
    <dgm:pt modelId="{3190505D-89F8-4C9E-BED8-ECA8D6590228}">
      <dgm:prSet/>
      <dgm:spPr/>
      <dgm:t>
        <a:bodyPr/>
        <a:lstStyle/>
        <a:p>
          <a:r>
            <a:rPr lang="en-GB"/>
            <a:t>Paessler PRTG;</a:t>
          </a:r>
          <a:endParaRPr lang="en-US"/>
        </a:p>
      </dgm:t>
    </dgm:pt>
    <dgm:pt modelId="{972EB6F2-D9A4-4310-9B64-0A92F1F280FD}" type="parTrans" cxnId="{D9293155-787F-4556-86E7-626D020BA64F}">
      <dgm:prSet/>
      <dgm:spPr/>
      <dgm:t>
        <a:bodyPr/>
        <a:lstStyle/>
        <a:p>
          <a:endParaRPr lang="en-US"/>
        </a:p>
      </dgm:t>
    </dgm:pt>
    <dgm:pt modelId="{C36D1884-1A71-40A6-AA5E-F3F1F1D1FDA8}" type="sibTrans" cxnId="{D9293155-787F-4556-86E7-626D020BA64F}">
      <dgm:prSet/>
      <dgm:spPr/>
      <dgm:t>
        <a:bodyPr/>
        <a:lstStyle/>
        <a:p>
          <a:endParaRPr lang="en-US"/>
        </a:p>
      </dgm:t>
    </dgm:pt>
    <dgm:pt modelId="{DB2A19EC-4692-4F81-9A91-A6B4BCE083B7}">
      <dgm:prSet/>
      <dgm:spPr/>
      <dgm:t>
        <a:bodyPr/>
        <a:lstStyle/>
        <a:p>
          <a:r>
            <a:rPr lang="en-GB"/>
            <a:t>Nagios;</a:t>
          </a:r>
          <a:endParaRPr lang="en-US"/>
        </a:p>
      </dgm:t>
    </dgm:pt>
    <dgm:pt modelId="{185C6002-0738-4A99-9B96-DA8AAD8BEADC}" type="parTrans" cxnId="{9D28DAE2-65B8-493D-B5A9-1D5F8FDBC0BB}">
      <dgm:prSet/>
      <dgm:spPr/>
      <dgm:t>
        <a:bodyPr/>
        <a:lstStyle/>
        <a:p>
          <a:endParaRPr lang="en-US"/>
        </a:p>
      </dgm:t>
    </dgm:pt>
    <dgm:pt modelId="{08EADA42-9D28-4544-839B-A1945E6514BB}" type="sibTrans" cxnId="{9D28DAE2-65B8-493D-B5A9-1D5F8FDBC0BB}">
      <dgm:prSet/>
      <dgm:spPr/>
      <dgm:t>
        <a:bodyPr/>
        <a:lstStyle/>
        <a:p>
          <a:endParaRPr lang="en-US"/>
        </a:p>
      </dgm:t>
    </dgm:pt>
    <dgm:pt modelId="{95F0BD15-AAC7-4101-9C96-776DD1454A35}">
      <dgm:prSet/>
      <dgm:spPr/>
      <dgm:t>
        <a:bodyPr/>
        <a:lstStyle/>
        <a:p>
          <a:r>
            <a:rPr lang="en-GB"/>
            <a:t>SevOne;</a:t>
          </a:r>
          <a:endParaRPr lang="en-US"/>
        </a:p>
      </dgm:t>
    </dgm:pt>
    <dgm:pt modelId="{355A6E94-87F3-46C6-AFD2-633D36DA7D25}" type="parTrans" cxnId="{99CC13A5-5747-42A2-B69A-2D695E3A2544}">
      <dgm:prSet/>
      <dgm:spPr/>
      <dgm:t>
        <a:bodyPr/>
        <a:lstStyle/>
        <a:p>
          <a:endParaRPr lang="en-US"/>
        </a:p>
      </dgm:t>
    </dgm:pt>
    <dgm:pt modelId="{69A3549A-6C54-4AD0-AE01-7A8DAB4524D5}" type="sibTrans" cxnId="{99CC13A5-5747-42A2-B69A-2D695E3A2544}">
      <dgm:prSet/>
      <dgm:spPr/>
      <dgm:t>
        <a:bodyPr/>
        <a:lstStyle/>
        <a:p>
          <a:endParaRPr lang="en-US"/>
        </a:p>
      </dgm:t>
    </dgm:pt>
    <dgm:pt modelId="{9F410E0F-6950-40AA-8574-942EF5726E60}">
      <dgm:prSet/>
      <dgm:spPr/>
      <dgm:t>
        <a:bodyPr/>
        <a:lstStyle/>
        <a:p>
          <a:r>
            <a:rPr lang="en-GB" dirty="0"/>
            <a:t>AppDynamics;</a:t>
          </a:r>
          <a:endParaRPr lang="en-US" dirty="0"/>
        </a:p>
      </dgm:t>
    </dgm:pt>
    <dgm:pt modelId="{253DAD85-D6CB-46E2-8AB9-E2354ACAA55A}" type="parTrans" cxnId="{A4007B51-5042-4F28-B896-0058EA08D64E}">
      <dgm:prSet/>
      <dgm:spPr/>
      <dgm:t>
        <a:bodyPr/>
        <a:lstStyle/>
        <a:p>
          <a:endParaRPr lang="en-US"/>
        </a:p>
      </dgm:t>
    </dgm:pt>
    <dgm:pt modelId="{E0B43297-50B7-48A9-A5DF-0B882C15E75F}" type="sibTrans" cxnId="{A4007B51-5042-4F28-B896-0058EA08D64E}">
      <dgm:prSet/>
      <dgm:spPr/>
      <dgm:t>
        <a:bodyPr/>
        <a:lstStyle/>
        <a:p>
          <a:endParaRPr lang="en-US"/>
        </a:p>
      </dgm:t>
    </dgm:pt>
    <dgm:pt modelId="{BE5F88F1-CAE0-4ACE-AF7D-9F875D42EE33}">
      <dgm:prSet/>
      <dgm:spPr/>
      <dgm:t>
        <a:bodyPr/>
        <a:lstStyle/>
        <a:p>
          <a:r>
            <a:rPr lang="en-GB" dirty="0"/>
            <a:t>ManageEngine </a:t>
          </a:r>
          <a:r>
            <a:rPr lang="en-GB" dirty="0" err="1"/>
            <a:t>OpManager</a:t>
          </a:r>
          <a:r>
            <a:rPr lang="en-GB" dirty="0"/>
            <a:t>;</a:t>
          </a:r>
          <a:endParaRPr lang="en-US" dirty="0"/>
        </a:p>
      </dgm:t>
    </dgm:pt>
    <dgm:pt modelId="{8CE2F9C6-BC87-40BB-A3C8-8FCAE1F36B66}" type="parTrans" cxnId="{8BB16364-5D9B-4C0B-B6FD-B14EBF1A6D30}">
      <dgm:prSet/>
      <dgm:spPr/>
      <dgm:t>
        <a:bodyPr/>
        <a:lstStyle/>
        <a:p>
          <a:endParaRPr lang="en-US"/>
        </a:p>
      </dgm:t>
    </dgm:pt>
    <dgm:pt modelId="{3E119BBF-29EE-4A12-9738-F88FC1E9C717}" type="sibTrans" cxnId="{8BB16364-5D9B-4C0B-B6FD-B14EBF1A6D30}">
      <dgm:prSet/>
      <dgm:spPr/>
      <dgm:t>
        <a:bodyPr/>
        <a:lstStyle/>
        <a:p>
          <a:endParaRPr lang="en-US"/>
        </a:p>
      </dgm:t>
    </dgm:pt>
    <dgm:pt modelId="{F08ABE09-576B-49F4-A69F-554A6CF985AC}">
      <dgm:prSet/>
      <dgm:spPr/>
      <dgm:t>
        <a:bodyPr/>
        <a:lstStyle/>
        <a:p>
          <a:r>
            <a:rPr lang="en-GB" dirty="0" err="1"/>
            <a:t>PowerAdmin</a:t>
          </a:r>
          <a:r>
            <a:rPr lang="en-GB" dirty="0"/>
            <a:t> Storage Monitor;</a:t>
          </a:r>
          <a:endParaRPr lang="en-US" dirty="0"/>
        </a:p>
      </dgm:t>
    </dgm:pt>
    <dgm:pt modelId="{4FD599BF-FA8A-44CE-A7E4-1F0612B95D38}" type="parTrans" cxnId="{0639FD0F-46CD-4FE8-BF0F-EAC736BCD754}">
      <dgm:prSet/>
      <dgm:spPr/>
      <dgm:t>
        <a:bodyPr/>
        <a:lstStyle/>
        <a:p>
          <a:endParaRPr lang="en-US"/>
        </a:p>
      </dgm:t>
    </dgm:pt>
    <dgm:pt modelId="{369AD2A4-B330-4325-8253-9FB0E0C24C46}" type="sibTrans" cxnId="{0639FD0F-46CD-4FE8-BF0F-EAC736BCD754}">
      <dgm:prSet/>
      <dgm:spPr/>
      <dgm:t>
        <a:bodyPr/>
        <a:lstStyle/>
        <a:p>
          <a:endParaRPr lang="en-US"/>
        </a:p>
      </dgm:t>
    </dgm:pt>
    <dgm:pt modelId="{82C3B73E-0B57-4BC0-BEF2-A62BC632408E}">
      <dgm:prSet/>
      <dgm:spPr/>
      <dgm:t>
        <a:bodyPr/>
        <a:lstStyle/>
        <a:p>
          <a:r>
            <a:rPr lang="en-GB" dirty="0"/>
            <a:t>EG Enterprise.</a:t>
          </a:r>
          <a:endParaRPr lang="en-US" dirty="0"/>
        </a:p>
      </dgm:t>
    </dgm:pt>
    <dgm:pt modelId="{96E44238-F499-4DA9-A99A-9FFC99E6E6D0}" type="parTrans" cxnId="{EBE91216-D460-46A4-B66F-3BA728257810}">
      <dgm:prSet/>
      <dgm:spPr/>
      <dgm:t>
        <a:bodyPr/>
        <a:lstStyle/>
        <a:p>
          <a:endParaRPr lang="en-US"/>
        </a:p>
      </dgm:t>
    </dgm:pt>
    <dgm:pt modelId="{2ADDD9FB-A456-4148-B773-972BA2A463C8}" type="sibTrans" cxnId="{EBE91216-D460-46A4-B66F-3BA728257810}">
      <dgm:prSet/>
      <dgm:spPr/>
      <dgm:t>
        <a:bodyPr/>
        <a:lstStyle/>
        <a:p>
          <a:endParaRPr lang="en-US"/>
        </a:p>
      </dgm:t>
    </dgm:pt>
    <dgm:pt modelId="{51CFE48C-CF4D-764C-9F80-ABD1A9F07CD1}" type="pres">
      <dgm:prSet presAssocID="{DD5CEB44-2B2F-489A-AADE-C65662F03A22}" presName="vert0" presStyleCnt="0">
        <dgm:presLayoutVars>
          <dgm:dir/>
          <dgm:animOne val="branch"/>
          <dgm:animLvl val="lvl"/>
        </dgm:presLayoutVars>
      </dgm:prSet>
      <dgm:spPr/>
    </dgm:pt>
    <dgm:pt modelId="{FE10F74F-7793-CB4A-9847-EB1BAC8744B2}" type="pres">
      <dgm:prSet presAssocID="{D84F6E12-7C72-4A44-9039-DDE0C586B211}" presName="thickLine" presStyleLbl="alignNode1" presStyleIdx="0" presStyleCnt="9"/>
      <dgm:spPr/>
    </dgm:pt>
    <dgm:pt modelId="{B843E83F-8A3C-E341-BA4C-D03E5B0CA8B3}" type="pres">
      <dgm:prSet presAssocID="{D84F6E12-7C72-4A44-9039-DDE0C586B211}" presName="horz1" presStyleCnt="0"/>
      <dgm:spPr/>
    </dgm:pt>
    <dgm:pt modelId="{BCD7D9DC-5531-BA44-B109-9A97ED0AB2D0}" type="pres">
      <dgm:prSet presAssocID="{D84F6E12-7C72-4A44-9039-DDE0C586B211}" presName="tx1" presStyleLbl="revTx" presStyleIdx="0" presStyleCnt="9"/>
      <dgm:spPr/>
    </dgm:pt>
    <dgm:pt modelId="{17BC6F5F-C1B9-FC4B-A1FA-A8EF277A4D46}" type="pres">
      <dgm:prSet presAssocID="{D84F6E12-7C72-4A44-9039-DDE0C586B211}" presName="vert1" presStyleCnt="0"/>
      <dgm:spPr/>
    </dgm:pt>
    <dgm:pt modelId="{B56ED4A7-7849-FC44-A3D3-98348E4A8BF8}" type="pres">
      <dgm:prSet presAssocID="{6BF1FB2F-4B35-4F88-8B96-2CBDD4332651}" presName="thickLine" presStyleLbl="alignNode1" presStyleIdx="1" presStyleCnt="9"/>
      <dgm:spPr/>
    </dgm:pt>
    <dgm:pt modelId="{88FCD5AB-4B92-6543-9086-535FC9072F52}" type="pres">
      <dgm:prSet presAssocID="{6BF1FB2F-4B35-4F88-8B96-2CBDD4332651}" presName="horz1" presStyleCnt="0"/>
      <dgm:spPr/>
    </dgm:pt>
    <dgm:pt modelId="{F22E17EB-F728-2E44-864C-BA21EF2439D6}" type="pres">
      <dgm:prSet presAssocID="{6BF1FB2F-4B35-4F88-8B96-2CBDD4332651}" presName="tx1" presStyleLbl="revTx" presStyleIdx="1" presStyleCnt="9"/>
      <dgm:spPr/>
    </dgm:pt>
    <dgm:pt modelId="{14B0B6C2-2986-2F45-B7B5-5D3D5EC033A5}" type="pres">
      <dgm:prSet presAssocID="{6BF1FB2F-4B35-4F88-8B96-2CBDD4332651}" presName="vert1" presStyleCnt="0"/>
      <dgm:spPr/>
    </dgm:pt>
    <dgm:pt modelId="{6B8AB9D6-92EB-014F-B9C0-C7DF2265ACDB}" type="pres">
      <dgm:prSet presAssocID="{3190505D-89F8-4C9E-BED8-ECA8D6590228}" presName="thickLine" presStyleLbl="alignNode1" presStyleIdx="2" presStyleCnt="9"/>
      <dgm:spPr/>
    </dgm:pt>
    <dgm:pt modelId="{205ABC6B-775F-1E4E-A0DB-88AA89ADEFEB}" type="pres">
      <dgm:prSet presAssocID="{3190505D-89F8-4C9E-BED8-ECA8D6590228}" presName="horz1" presStyleCnt="0"/>
      <dgm:spPr/>
    </dgm:pt>
    <dgm:pt modelId="{BEFF87F8-E8E3-1944-A5AF-D6E1EF8FC59C}" type="pres">
      <dgm:prSet presAssocID="{3190505D-89F8-4C9E-BED8-ECA8D6590228}" presName="tx1" presStyleLbl="revTx" presStyleIdx="2" presStyleCnt="9"/>
      <dgm:spPr/>
    </dgm:pt>
    <dgm:pt modelId="{336D7B52-92E1-9644-877A-E8C136C10B34}" type="pres">
      <dgm:prSet presAssocID="{3190505D-89F8-4C9E-BED8-ECA8D6590228}" presName="vert1" presStyleCnt="0"/>
      <dgm:spPr/>
    </dgm:pt>
    <dgm:pt modelId="{112C7B8C-BB0E-274D-A92A-18912F0C6E55}" type="pres">
      <dgm:prSet presAssocID="{DB2A19EC-4692-4F81-9A91-A6B4BCE083B7}" presName="thickLine" presStyleLbl="alignNode1" presStyleIdx="3" presStyleCnt="9"/>
      <dgm:spPr/>
    </dgm:pt>
    <dgm:pt modelId="{2FFFB7AA-CC7C-F34D-A017-473972A53297}" type="pres">
      <dgm:prSet presAssocID="{DB2A19EC-4692-4F81-9A91-A6B4BCE083B7}" presName="horz1" presStyleCnt="0"/>
      <dgm:spPr/>
    </dgm:pt>
    <dgm:pt modelId="{DD8478FA-9AE9-FB4E-8466-095BBD61E78E}" type="pres">
      <dgm:prSet presAssocID="{DB2A19EC-4692-4F81-9A91-A6B4BCE083B7}" presName="tx1" presStyleLbl="revTx" presStyleIdx="3" presStyleCnt="9"/>
      <dgm:spPr/>
    </dgm:pt>
    <dgm:pt modelId="{D4BED8DA-987B-A04B-83E7-25192B75EE05}" type="pres">
      <dgm:prSet presAssocID="{DB2A19EC-4692-4F81-9A91-A6B4BCE083B7}" presName="vert1" presStyleCnt="0"/>
      <dgm:spPr/>
    </dgm:pt>
    <dgm:pt modelId="{085C1DDF-22EF-D04C-9BC2-C8900F68D490}" type="pres">
      <dgm:prSet presAssocID="{95F0BD15-AAC7-4101-9C96-776DD1454A35}" presName="thickLine" presStyleLbl="alignNode1" presStyleIdx="4" presStyleCnt="9"/>
      <dgm:spPr/>
    </dgm:pt>
    <dgm:pt modelId="{F9D9DCDB-6F9D-2048-B9C5-34236EF9D37D}" type="pres">
      <dgm:prSet presAssocID="{95F0BD15-AAC7-4101-9C96-776DD1454A35}" presName="horz1" presStyleCnt="0"/>
      <dgm:spPr/>
    </dgm:pt>
    <dgm:pt modelId="{C03B274B-0E2D-4A4F-B5F8-5E834436F367}" type="pres">
      <dgm:prSet presAssocID="{95F0BD15-AAC7-4101-9C96-776DD1454A35}" presName="tx1" presStyleLbl="revTx" presStyleIdx="4" presStyleCnt="9"/>
      <dgm:spPr/>
    </dgm:pt>
    <dgm:pt modelId="{B0575F94-8366-EB4C-8E58-C788067B6F2C}" type="pres">
      <dgm:prSet presAssocID="{95F0BD15-AAC7-4101-9C96-776DD1454A35}" presName="vert1" presStyleCnt="0"/>
      <dgm:spPr/>
    </dgm:pt>
    <dgm:pt modelId="{FB53BEBD-C782-8349-AD10-F13D6BE38B26}" type="pres">
      <dgm:prSet presAssocID="{9F410E0F-6950-40AA-8574-942EF5726E60}" presName="thickLine" presStyleLbl="alignNode1" presStyleIdx="5" presStyleCnt="9"/>
      <dgm:spPr/>
    </dgm:pt>
    <dgm:pt modelId="{5984AF8A-D22B-E943-954D-CE34CB2AD592}" type="pres">
      <dgm:prSet presAssocID="{9F410E0F-6950-40AA-8574-942EF5726E60}" presName="horz1" presStyleCnt="0"/>
      <dgm:spPr/>
    </dgm:pt>
    <dgm:pt modelId="{E5BAE824-B614-6848-940A-A80BCD540069}" type="pres">
      <dgm:prSet presAssocID="{9F410E0F-6950-40AA-8574-942EF5726E60}" presName="tx1" presStyleLbl="revTx" presStyleIdx="5" presStyleCnt="9"/>
      <dgm:spPr/>
    </dgm:pt>
    <dgm:pt modelId="{C60AF64F-A20C-664C-9B1E-883DA2ED245D}" type="pres">
      <dgm:prSet presAssocID="{9F410E0F-6950-40AA-8574-942EF5726E60}" presName="vert1" presStyleCnt="0"/>
      <dgm:spPr/>
    </dgm:pt>
    <dgm:pt modelId="{12E9B2D5-4327-9444-B893-503970ED75C9}" type="pres">
      <dgm:prSet presAssocID="{BE5F88F1-CAE0-4ACE-AF7D-9F875D42EE33}" presName="thickLine" presStyleLbl="alignNode1" presStyleIdx="6" presStyleCnt="9"/>
      <dgm:spPr/>
    </dgm:pt>
    <dgm:pt modelId="{8A4994EC-E3B4-F540-A9F1-A43AFE91525E}" type="pres">
      <dgm:prSet presAssocID="{BE5F88F1-CAE0-4ACE-AF7D-9F875D42EE33}" presName="horz1" presStyleCnt="0"/>
      <dgm:spPr/>
    </dgm:pt>
    <dgm:pt modelId="{21E339DF-85A7-5946-9516-7D9197613321}" type="pres">
      <dgm:prSet presAssocID="{BE5F88F1-CAE0-4ACE-AF7D-9F875D42EE33}" presName="tx1" presStyleLbl="revTx" presStyleIdx="6" presStyleCnt="9"/>
      <dgm:spPr/>
    </dgm:pt>
    <dgm:pt modelId="{E60D3AD4-ED48-E84C-BF08-45736AF78A93}" type="pres">
      <dgm:prSet presAssocID="{BE5F88F1-CAE0-4ACE-AF7D-9F875D42EE33}" presName="vert1" presStyleCnt="0"/>
      <dgm:spPr/>
    </dgm:pt>
    <dgm:pt modelId="{BB33B795-9DC4-A743-AC3A-9E0029F0424F}" type="pres">
      <dgm:prSet presAssocID="{F08ABE09-576B-49F4-A69F-554A6CF985AC}" presName="thickLine" presStyleLbl="alignNode1" presStyleIdx="7" presStyleCnt="9"/>
      <dgm:spPr/>
    </dgm:pt>
    <dgm:pt modelId="{44FED6EC-841F-1E4D-AE79-9D711E22F883}" type="pres">
      <dgm:prSet presAssocID="{F08ABE09-576B-49F4-A69F-554A6CF985AC}" presName="horz1" presStyleCnt="0"/>
      <dgm:spPr/>
    </dgm:pt>
    <dgm:pt modelId="{7E474205-FA4A-9D42-B1EA-E76B103CB65D}" type="pres">
      <dgm:prSet presAssocID="{F08ABE09-576B-49F4-A69F-554A6CF985AC}" presName="tx1" presStyleLbl="revTx" presStyleIdx="7" presStyleCnt="9"/>
      <dgm:spPr/>
    </dgm:pt>
    <dgm:pt modelId="{05329284-1F55-244F-8C12-CBA733812252}" type="pres">
      <dgm:prSet presAssocID="{F08ABE09-576B-49F4-A69F-554A6CF985AC}" presName="vert1" presStyleCnt="0"/>
      <dgm:spPr/>
    </dgm:pt>
    <dgm:pt modelId="{7D5AACF5-E797-AA4E-969C-E1D4714206C3}" type="pres">
      <dgm:prSet presAssocID="{82C3B73E-0B57-4BC0-BEF2-A62BC632408E}" presName="thickLine" presStyleLbl="alignNode1" presStyleIdx="8" presStyleCnt="9"/>
      <dgm:spPr/>
    </dgm:pt>
    <dgm:pt modelId="{A99FB386-083E-8D40-BF07-1F5FFE959B26}" type="pres">
      <dgm:prSet presAssocID="{82C3B73E-0B57-4BC0-BEF2-A62BC632408E}" presName="horz1" presStyleCnt="0"/>
      <dgm:spPr/>
    </dgm:pt>
    <dgm:pt modelId="{27279EC3-48A2-1346-BCD1-8ACECDE1E6F5}" type="pres">
      <dgm:prSet presAssocID="{82C3B73E-0B57-4BC0-BEF2-A62BC632408E}" presName="tx1" presStyleLbl="revTx" presStyleIdx="8" presStyleCnt="9"/>
      <dgm:spPr/>
    </dgm:pt>
    <dgm:pt modelId="{9D1788FF-7206-EC4D-A62D-01ACEC8CD893}" type="pres">
      <dgm:prSet presAssocID="{82C3B73E-0B57-4BC0-BEF2-A62BC632408E}" presName="vert1" presStyleCnt="0"/>
      <dgm:spPr/>
    </dgm:pt>
  </dgm:ptLst>
  <dgm:cxnLst>
    <dgm:cxn modelId="{0639FD0F-46CD-4FE8-BF0F-EAC736BCD754}" srcId="{DD5CEB44-2B2F-489A-AADE-C65662F03A22}" destId="{F08ABE09-576B-49F4-A69F-554A6CF985AC}" srcOrd="7" destOrd="0" parTransId="{4FD599BF-FA8A-44CE-A7E4-1F0612B95D38}" sibTransId="{369AD2A4-B330-4325-8253-9FB0E0C24C46}"/>
    <dgm:cxn modelId="{EBE91216-D460-46A4-B66F-3BA728257810}" srcId="{DD5CEB44-2B2F-489A-AADE-C65662F03A22}" destId="{82C3B73E-0B57-4BC0-BEF2-A62BC632408E}" srcOrd="8" destOrd="0" parTransId="{96E44238-F499-4DA9-A99A-9FFC99E6E6D0}" sibTransId="{2ADDD9FB-A456-4148-B773-972BA2A463C8}"/>
    <dgm:cxn modelId="{3233E818-007A-0C40-B4E2-E7F04F0759D8}" type="presOf" srcId="{BE5F88F1-CAE0-4ACE-AF7D-9F875D42EE33}" destId="{21E339DF-85A7-5946-9516-7D9197613321}" srcOrd="0" destOrd="0" presId="urn:microsoft.com/office/officeart/2008/layout/LinedList"/>
    <dgm:cxn modelId="{6E0B6826-5F34-3D4C-B3F5-BCD272AF5743}" type="presOf" srcId="{D84F6E12-7C72-4A44-9039-DDE0C586B211}" destId="{BCD7D9DC-5531-BA44-B109-9A97ED0AB2D0}" srcOrd="0" destOrd="0" presId="urn:microsoft.com/office/officeart/2008/layout/LinedList"/>
    <dgm:cxn modelId="{E865D732-7F31-F74B-9204-6941D9CB5A3F}" type="presOf" srcId="{DB2A19EC-4692-4F81-9A91-A6B4BCE083B7}" destId="{DD8478FA-9AE9-FB4E-8466-095BBD61E78E}" srcOrd="0" destOrd="0" presId="urn:microsoft.com/office/officeart/2008/layout/LinedList"/>
    <dgm:cxn modelId="{A4007B51-5042-4F28-B896-0058EA08D64E}" srcId="{DD5CEB44-2B2F-489A-AADE-C65662F03A22}" destId="{9F410E0F-6950-40AA-8574-942EF5726E60}" srcOrd="5" destOrd="0" parTransId="{253DAD85-D6CB-46E2-8AB9-E2354ACAA55A}" sibTransId="{E0B43297-50B7-48A9-A5DF-0B882C15E75F}"/>
    <dgm:cxn modelId="{D9293155-787F-4556-86E7-626D020BA64F}" srcId="{DD5CEB44-2B2F-489A-AADE-C65662F03A22}" destId="{3190505D-89F8-4C9E-BED8-ECA8D6590228}" srcOrd="2" destOrd="0" parTransId="{972EB6F2-D9A4-4310-9B64-0A92F1F280FD}" sibTransId="{C36D1884-1A71-40A6-AA5E-F3F1F1D1FDA8}"/>
    <dgm:cxn modelId="{091AD857-52F1-FC44-B008-06471461B5D3}" type="presOf" srcId="{95F0BD15-AAC7-4101-9C96-776DD1454A35}" destId="{C03B274B-0E2D-4A4F-B5F8-5E834436F367}" srcOrd="0" destOrd="0" presId="urn:microsoft.com/office/officeart/2008/layout/LinedList"/>
    <dgm:cxn modelId="{8BB16364-5D9B-4C0B-B6FD-B14EBF1A6D30}" srcId="{DD5CEB44-2B2F-489A-AADE-C65662F03A22}" destId="{BE5F88F1-CAE0-4ACE-AF7D-9F875D42EE33}" srcOrd="6" destOrd="0" parTransId="{8CE2F9C6-BC87-40BB-A3C8-8FCAE1F36B66}" sibTransId="{3E119BBF-29EE-4A12-9738-F88FC1E9C717}"/>
    <dgm:cxn modelId="{C3F8BD72-4A0E-1445-ACD9-CA92E5764C8D}" type="presOf" srcId="{9F410E0F-6950-40AA-8574-942EF5726E60}" destId="{E5BAE824-B614-6848-940A-A80BCD540069}" srcOrd="0" destOrd="0" presId="urn:microsoft.com/office/officeart/2008/layout/LinedList"/>
    <dgm:cxn modelId="{0E320483-8E28-C348-AA11-3BF9A130BE1C}" type="presOf" srcId="{DD5CEB44-2B2F-489A-AADE-C65662F03A22}" destId="{51CFE48C-CF4D-764C-9F80-ABD1A9F07CD1}" srcOrd="0" destOrd="0" presId="urn:microsoft.com/office/officeart/2008/layout/LinedList"/>
    <dgm:cxn modelId="{FA55A999-5420-4228-BEF8-A49C957727A3}" srcId="{DD5CEB44-2B2F-489A-AADE-C65662F03A22}" destId="{6BF1FB2F-4B35-4F88-8B96-2CBDD4332651}" srcOrd="1" destOrd="0" parTransId="{0FAD9A46-2349-4B29-802B-2C42F0742D4B}" sibTransId="{A06529D9-4C1F-4283-A7C2-C63F1406CA8C}"/>
    <dgm:cxn modelId="{0D26859C-1264-488E-899D-44A06165B123}" srcId="{DD5CEB44-2B2F-489A-AADE-C65662F03A22}" destId="{D84F6E12-7C72-4A44-9039-DDE0C586B211}" srcOrd="0" destOrd="0" parTransId="{39F3188C-7E16-4412-8766-98A65FA5EE0E}" sibTransId="{9631CCC7-F508-408B-A26E-433E4F04ECF3}"/>
    <dgm:cxn modelId="{99CC13A5-5747-42A2-B69A-2D695E3A2544}" srcId="{DD5CEB44-2B2F-489A-AADE-C65662F03A22}" destId="{95F0BD15-AAC7-4101-9C96-776DD1454A35}" srcOrd="4" destOrd="0" parTransId="{355A6E94-87F3-46C6-AFD2-633D36DA7D25}" sibTransId="{69A3549A-6C54-4AD0-AE01-7A8DAB4524D5}"/>
    <dgm:cxn modelId="{DA43D9A8-30C3-F946-B4A2-FA22CBEA74C5}" type="presOf" srcId="{6BF1FB2F-4B35-4F88-8B96-2CBDD4332651}" destId="{F22E17EB-F728-2E44-864C-BA21EF2439D6}" srcOrd="0" destOrd="0" presId="urn:microsoft.com/office/officeart/2008/layout/LinedList"/>
    <dgm:cxn modelId="{EF16CFB4-0180-AC4E-B592-B9EA8B58BA21}" type="presOf" srcId="{3190505D-89F8-4C9E-BED8-ECA8D6590228}" destId="{BEFF87F8-E8E3-1944-A5AF-D6E1EF8FC59C}" srcOrd="0" destOrd="0" presId="urn:microsoft.com/office/officeart/2008/layout/LinedList"/>
    <dgm:cxn modelId="{9D28DAE2-65B8-493D-B5A9-1D5F8FDBC0BB}" srcId="{DD5CEB44-2B2F-489A-AADE-C65662F03A22}" destId="{DB2A19EC-4692-4F81-9A91-A6B4BCE083B7}" srcOrd="3" destOrd="0" parTransId="{185C6002-0738-4A99-9B96-DA8AAD8BEADC}" sibTransId="{08EADA42-9D28-4544-839B-A1945E6514BB}"/>
    <dgm:cxn modelId="{D1EAEEE8-840A-6D43-9E00-A67B2B54E3DE}" type="presOf" srcId="{82C3B73E-0B57-4BC0-BEF2-A62BC632408E}" destId="{27279EC3-48A2-1346-BCD1-8ACECDE1E6F5}" srcOrd="0" destOrd="0" presId="urn:microsoft.com/office/officeart/2008/layout/LinedList"/>
    <dgm:cxn modelId="{A02C30FE-EA2F-EA44-8061-A698EFFD6381}" type="presOf" srcId="{F08ABE09-576B-49F4-A69F-554A6CF985AC}" destId="{7E474205-FA4A-9D42-B1EA-E76B103CB65D}" srcOrd="0" destOrd="0" presId="urn:microsoft.com/office/officeart/2008/layout/LinedList"/>
    <dgm:cxn modelId="{088DF36F-8E3F-3E46-8637-979ACF0D1ECD}" type="presParOf" srcId="{51CFE48C-CF4D-764C-9F80-ABD1A9F07CD1}" destId="{FE10F74F-7793-CB4A-9847-EB1BAC8744B2}" srcOrd="0" destOrd="0" presId="urn:microsoft.com/office/officeart/2008/layout/LinedList"/>
    <dgm:cxn modelId="{28DB9566-8FF3-F64D-8E81-F4AA7F599425}" type="presParOf" srcId="{51CFE48C-CF4D-764C-9F80-ABD1A9F07CD1}" destId="{B843E83F-8A3C-E341-BA4C-D03E5B0CA8B3}" srcOrd="1" destOrd="0" presId="urn:microsoft.com/office/officeart/2008/layout/LinedList"/>
    <dgm:cxn modelId="{F7CF7DB9-B7D2-B648-9B2A-DD3E957CB42C}" type="presParOf" srcId="{B843E83F-8A3C-E341-BA4C-D03E5B0CA8B3}" destId="{BCD7D9DC-5531-BA44-B109-9A97ED0AB2D0}" srcOrd="0" destOrd="0" presId="urn:microsoft.com/office/officeart/2008/layout/LinedList"/>
    <dgm:cxn modelId="{F45F529C-07B2-7648-8BF7-B436859DBDB5}" type="presParOf" srcId="{B843E83F-8A3C-E341-BA4C-D03E5B0CA8B3}" destId="{17BC6F5F-C1B9-FC4B-A1FA-A8EF277A4D46}" srcOrd="1" destOrd="0" presId="urn:microsoft.com/office/officeart/2008/layout/LinedList"/>
    <dgm:cxn modelId="{76D150C0-37E7-B441-AAB7-A40F6DDDA4D6}" type="presParOf" srcId="{51CFE48C-CF4D-764C-9F80-ABD1A9F07CD1}" destId="{B56ED4A7-7849-FC44-A3D3-98348E4A8BF8}" srcOrd="2" destOrd="0" presId="urn:microsoft.com/office/officeart/2008/layout/LinedList"/>
    <dgm:cxn modelId="{42428B3E-B110-A847-A897-54ED0E862B15}" type="presParOf" srcId="{51CFE48C-CF4D-764C-9F80-ABD1A9F07CD1}" destId="{88FCD5AB-4B92-6543-9086-535FC9072F52}" srcOrd="3" destOrd="0" presId="urn:microsoft.com/office/officeart/2008/layout/LinedList"/>
    <dgm:cxn modelId="{96CC40E3-60DE-3C40-B136-24F7BEDEF297}" type="presParOf" srcId="{88FCD5AB-4B92-6543-9086-535FC9072F52}" destId="{F22E17EB-F728-2E44-864C-BA21EF2439D6}" srcOrd="0" destOrd="0" presId="urn:microsoft.com/office/officeart/2008/layout/LinedList"/>
    <dgm:cxn modelId="{A7F80A99-FEF9-184F-86FC-8BCF7E2FD462}" type="presParOf" srcId="{88FCD5AB-4B92-6543-9086-535FC9072F52}" destId="{14B0B6C2-2986-2F45-B7B5-5D3D5EC033A5}" srcOrd="1" destOrd="0" presId="urn:microsoft.com/office/officeart/2008/layout/LinedList"/>
    <dgm:cxn modelId="{9C80C1FC-724C-3C41-B9B5-FA2FB1A0F340}" type="presParOf" srcId="{51CFE48C-CF4D-764C-9F80-ABD1A9F07CD1}" destId="{6B8AB9D6-92EB-014F-B9C0-C7DF2265ACDB}" srcOrd="4" destOrd="0" presId="urn:microsoft.com/office/officeart/2008/layout/LinedList"/>
    <dgm:cxn modelId="{4C5EE682-775C-F543-B201-83F7C57C445D}" type="presParOf" srcId="{51CFE48C-CF4D-764C-9F80-ABD1A9F07CD1}" destId="{205ABC6B-775F-1E4E-A0DB-88AA89ADEFEB}" srcOrd="5" destOrd="0" presId="urn:microsoft.com/office/officeart/2008/layout/LinedList"/>
    <dgm:cxn modelId="{2D90B32A-43F9-394E-8064-433BB4F208FF}" type="presParOf" srcId="{205ABC6B-775F-1E4E-A0DB-88AA89ADEFEB}" destId="{BEFF87F8-E8E3-1944-A5AF-D6E1EF8FC59C}" srcOrd="0" destOrd="0" presId="urn:microsoft.com/office/officeart/2008/layout/LinedList"/>
    <dgm:cxn modelId="{3AA64921-2575-1746-86D4-FB3D8934075D}" type="presParOf" srcId="{205ABC6B-775F-1E4E-A0DB-88AA89ADEFEB}" destId="{336D7B52-92E1-9644-877A-E8C136C10B34}" srcOrd="1" destOrd="0" presId="urn:microsoft.com/office/officeart/2008/layout/LinedList"/>
    <dgm:cxn modelId="{2BE04055-34A1-3942-9ACF-0CE3DBDB4145}" type="presParOf" srcId="{51CFE48C-CF4D-764C-9F80-ABD1A9F07CD1}" destId="{112C7B8C-BB0E-274D-A92A-18912F0C6E55}" srcOrd="6" destOrd="0" presId="urn:microsoft.com/office/officeart/2008/layout/LinedList"/>
    <dgm:cxn modelId="{80E09E58-CAC6-E343-955F-CB7EE171B8F9}" type="presParOf" srcId="{51CFE48C-CF4D-764C-9F80-ABD1A9F07CD1}" destId="{2FFFB7AA-CC7C-F34D-A017-473972A53297}" srcOrd="7" destOrd="0" presId="urn:microsoft.com/office/officeart/2008/layout/LinedList"/>
    <dgm:cxn modelId="{A9B06B4B-6283-3E4F-842B-9A65A2A968B3}" type="presParOf" srcId="{2FFFB7AA-CC7C-F34D-A017-473972A53297}" destId="{DD8478FA-9AE9-FB4E-8466-095BBD61E78E}" srcOrd="0" destOrd="0" presId="urn:microsoft.com/office/officeart/2008/layout/LinedList"/>
    <dgm:cxn modelId="{2434C09C-E36A-534F-AE60-FEFAF550EB1B}" type="presParOf" srcId="{2FFFB7AA-CC7C-F34D-A017-473972A53297}" destId="{D4BED8DA-987B-A04B-83E7-25192B75EE05}" srcOrd="1" destOrd="0" presId="urn:microsoft.com/office/officeart/2008/layout/LinedList"/>
    <dgm:cxn modelId="{1D4F93D9-EB7F-9441-91E0-5992E891831F}" type="presParOf" srcId="{51CFE48C-CF4D-764C-9F80-ABD1A9F07CD1}" destId="{085C1DDF-22EF-D04C-9BC2-C8900F68D490}" srcOrd="8" destOrd="0" presId="urn:microsoft.com/office/officeart/2008/layout/LinedList"/>
    <dgm:cxn modelId="{A7CB7BD5-8382-1440-85FE-F5F8299425D5}" type="presParOf" srcId="{51CFE48C-CF4D-764C-9F80-ABD1A9F07CD1}" destId="{F9D9DCDB-6F9D-2048-B9C5-34236EF9D37D}" srcOrd="9" destOrd="0" presId="urn:microsoft.com/office/officeart/2008/layout/LinedList"/>
    <dgm:cxn modelId="{28F8A20E-B94B-4C4A-942C-40E030E3C9C7}" type="presParOf" srcId="{F9D9DCDB-6F9D-2048-B9C5-34236EF9D37D}" destId="{C03B274B-0E2D-4A4F-B5F8-5E834436F367}" srcOrd="0" destOrd="0" presId="urn:microsoft.com/office/officeart/2008/layout/LinedList"/>
    <dgm:cxn modelId="{8B199276-DA71-694B-9DBB-3B98EB85D9B4}" type="presParOf" srcId="{F9D9DCDB-6F9D-2048-B9C5-34236EF9D37D}" destId="{B0575F94-8366-EB4C-8E58-C788067B6F2C}" srcOrd="1" destOrd="0" presId="urn:microsoft.com/office/officeart/2008/layout/LinedList"/>
    <dgm:cxn modelId="{B707D6B5-B78D-1444-A910-960FE7521EEC}" type="presParOf" srcId="{51CFE48C-CF4D-764C-9F80-ABD1A9F07CD1}" destId="{FB53BEBD-C782-8349-AD10-F13D6BE38B26}" srcOrd="10" destOrd="0" presId="urn:microsoft.com/office/officeart/2008/layout/LinedList"/>
    <dgm:cxn modelId="{A16661AB-E478-0146-A7D7-44F37E709304}" type="presParOf" srcId="{51CFE48C-CF4D-764C-9F80-ABD1A9F07CD1}" destId="{5984AF8A-D22B-E943-954D-CE34CB2AD592}" srcOrd="11" destOrd="0" presId="urn:microsoft.com/office/officeart/2008/layout/LinedList"/>
    <dgm:cxn modelId="{FBB8E3B1-5427-074D-9358-19CD7ACB1F9D}" type="presParOf" srcId="{5984AF8A-D22B-E943-954D-CE34CB2AD592}" destId="{E5BAE824-B614-6848-940A-A80BCD540069}" srcOrd="0" destOrd="0" presId="urn:microsoft.com/office/officeart/2008/layout/LinedList"/>
    <dgm:cxn modelId="{AC37648F-03D5-4342-B1B7-7118AAB0D16E}" type="presParOf" srcId="{5984AF8A-D22B-E943-954D-CE34CB2AD592}" destId="{C60AF64F-A20C-664C-9B1E-883DA2ED245D}" srcOrd="1" destOrd="0" presId="urn:microsoft.com/office/officeart/2008/layout/LinedList"/>
    <dgm:cxn modelId="{55D374BC-7D47-A143-BB72-E0151546DC7F}" type="presParOf" srcId="{51CFE48C-CF4D-764C-9F80-ABD1A9F07CD1}" destId="{12E9B2D5-4327-9444-B893-503970ED75C9}" srcOrd="12" destOrd="0" presId="urn:microsoft.com/office/officeart/2008/layout/LinedList"/>
    <dgm:cxn modelId="{A21133E7-538B-544E-8E87-9D2A10F5CB93}" type="presParOf" srcId="{51CFE48C-CF4D-764C-9F80-ABD1A9F07CD1}" destId="{8A4994EC-E3B4-F540-A9F1-A43AFE91525E}" srcOrd="13" destOrd="0" presId="urn:microsoft.com/office/officeart/2008/layout/LinedList"/>
    <dgm:cxn modelId="{09878076-D4FE-7F41-B721-25211A13320D}" type="presParOf" srcId="{8A4994EC-E3B4-F540-A9F1-A43AFE91525E}" destId="{21E339DF-85A7-5946-9516-7D9197613321}" srcOrd="0" destOrd="0" presId="urn:microsoft.com/office/officeart/2008/layout/LinedList"/>
    <dgm:cxn modelId="{5269412C-1901-E445-ABF5-5DCD34BAC8A7}" type="presParOf" srcId="{8A4994EC-E3B4-F540-A9F1-A43AFE91525E}" destId="{E60D3AD4-ED48-E84C-BF08-45736AF78A93}" srcOrd="1" destOrd="0" presId="urn:microsoft.com/office/officeart/2008/layout/LinedList"/>
    <dgm:cxn modelId="{82B185D6-5254-4B4A-B1A3-E5639AFCF492}" type="presParOf" srcId="{51CFE48C-CF4D-764C-9F80-ABD1A9F07CD1}" destId="{BB33B795-9DC4-A743-AC3A-9E0029F0424F}" srcOrd="14" destOrd="0" presId="urn:microsoft.com/office/officeart/2008/layout/LinedList"/>
    <dgm:cxn modelId="{BE5B79FE-7C5D-844F-94D2-3768A7FD161B}" type="presParOf" srcId="{51CFE48C-CF4D-764C-9F80-ABD1A9F07CD1}" destId="{44FED6EC-841F-1E4D-AE79-9D711E22F883}" srcOrd="15" destOrd="0" presId="urn:microsoft.com/office/officeart/2008/layout/LinedList"/>
    <dgm:cxn modelId="{3D387869-28D1-4A48-A6FE-62D7A074C2D5}" type="presParOf" srcId="{44FED6EC-841F-1E4D-AE79-9D711E22F883}" destId="{7E474205-FA4A-9D42-B1EA-E76B103CB65D}" srcOrd="0" destOrd="0" presId="urn:microsoft.com/office/officeart/2008/layout/LinedList"/>
    <dgm:cxn modelId="{AE8D93E2-ED0E-644A-B3B6-D1CB4C4B6BEE}" type="presParOf" srcId="{44FED6EC-841F-1E4D-AE79-9D711E22F883}" destId="{05329284-1F55-244F-8C12-CBA733812252}" srcOrd="1" destOrd="0" presId="urn:microsoft.com/office/officeart/2008/layout/LinedList"/>
    <dgm:cxn modelId="{06BF072A-E992-5943-B79D-BC54302A274A}" type="presParOf" srcId="{51CFE48C-CF4D-764C-9F80-ABD1A9F07CD1}" destId="{7D5AACF5-E797-AA4E-969C-E1D4714206C3}" srcOrd="16" destOrd="0" presId="urn:microsoft.com/office/officeart/2008/layout/LinedList"/>
    <dgm:cxn modelId="{FF63763D-C7CC-7646-9417-9B68ACC4A1C6}" type="presParOf" srcId="{51CFE48C-CF4D-764C-9F80-ABD1A9F07CD1}" destId="{A99FB386-083E-8D40-BF07-1F5FFE959B26}" srcOrd="17" destOrd="0" presId="urn:microsoft.com/office/officeart/2008/layout/LinedList"/>
    <dgm:cxn modelId="{6EF3930A-9C02-4E40-8B26-CF2208E6C4FD}" type="presParOf" srcId="{A99FB386-083E-8D40-BF07-1F5FFE959B26}" destId="{27279EC3-48A2-1346-BCD1-8ACECDE1E6F5}" srcOrd="0" destOrd="0" presId="urn:microsoft.com/office/officeart/2008/layout/LinedList"/>
    <dgm:cxn modelId="{2D21A096-465B-4544-B219-F2BA07E12D6A}" type="presParOf" srcId="{A99FB386-083E-8D40-BF07-1F5FFE959B26}" destId="{9D1788FF-7206-EC4D-A62D-01ACEC8CD8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339747-3E00-F14A-B7EC-F078A20E383E}">
      <dsp:nvSpPr>
        <dsp:cNvPr id="0" name=""/>
        <dsp:cNvSpPr/>
      </dsp:nvSpPr>
      <dsp:spPr>
        <a:xfrm>
          <a:off x="2431801" y="1120946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82124" y="1163870"/>
        <a:ext cx="27960" cy="5592"/>
      </dsp:txXfrm>
    </dsp:sp>
    <dsp:sp modelId="{B043D3CB-E294-CD42-AA32-FDCD51E90AC2}">
      <dsp:nvSpPr>
        <dsp:cNvPr id="0" name=""/>
        <dsp:cNvSpPr/>
      </dsp:nvSpPr>
      <dsp:spPr>
        <a:xfrm>
          <a:off x="2269" y="437266"/>
          <a:ext cx="2431332" cy="14587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is Storage Area Network</a:t>
          </a:r>
        </a:p>
      </dsp:txBody>
      <dsp:txXfrm>
        <a:off x="2269" y="437266"/>
        <a:ext cx="2431332" cy="1458799"/>
      </dsp:txXfrm>
    </dsp:sp>
    <dsp:sp modelId="{ABB1F927-F514-B04A-B525-47AC27B48EF1}">
      <dsp:nvSpPr>
        <dsp:cNvPr id="0" name=""/>
        <dsp:cNvSpPr/>
      </dsp:nvSpPr>
      <dsp:spPr>
        <a:xfrm>
          <a:off x="5422340" y="1120946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72663" y="1163870"/>
        <a:ext cx="27960" cy="5592"/>
      </dsp:txXfrm>
    </dsp:sp>
    <dsp:sp modelId="{074B7512-E7CB-E541-87B6-28018EB4FB8F}">
      <dsp:nvSpPr>
        <dsp:cNvPr id="0" name=""/>
        <dsp:cNvSpPr/>
      </dsp:nvSpPr>
      <dsp:spPr>
        <a:xfrm>
          <a:off x="2992808" y="437266"/>
          <a:ext cx="2431332" cy="1458799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Components of Storage Area Network;</a:t>
          </a:r>
          <a:endParaRPr lang="en-US" sz="1500" kern="1200" dirty="0"/>
        </a:p>
      </dsp:txBody>
      <dsp:txXfrm>
        <a:off x="2992808" y="437266"/>
        <a:ext cx="2431332" cy="1458799"/>
      </dsp:txXfrm>
    </dsp:sp>
    <dsp:sp modelId="{8497724E-CCA7-DE4A-B272-B839F64EC19F}">
      <dsp:nvSpPr>
        <dsp:cNvPr id="0" name=""/>
        <dsp:cNvSpPr/>
      </dsp:nvSpPr>
      <dsp:spPr>
        <a:xfrm>
          <a:off x="8412878" y="1120946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63201" y="1163870"/>
        <a:ext cx="27960" cy="5592"/>
      </dsp:txXfrm>
    </dsp:sp>
    <dsp:sp modelId="{50355851-19DF-3347-A307-77569677643A}">
      <dsp:nvSpPr>
        <dsp:cNvPr id="0" name=""/>
        <dsp:cNvSpPr/>
      </dsp:nvSpPr>
      <dsp:spPr>
        <a:xfrm>
          <a:off x="5983346" y="437266"/>
          <a:ext cx="2431332" cy="1458799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it is interconnected;</a:t>
          </a:r>
          <a:endParaRPr lang="en-US" sz="1500" kern="1200" dirty="0"/>
        </a:p>
      </dsp:txBody>
      <dsp:txXfrm>
        <a:off x="5983346" y="437266"/>
        <a:ext cx="2431332" cy="1458799"/>
      </dsp:txXfrm>
    </dsp:sp>
    <dsp:sp modelId="{46922F5B-B20E-C244-BE34-99C435FD5A31}">
      <dsp:nvSpPr>
        <dsp:cNvPr id="0" name=""/>
        <dsp:cNvSpPr/>
      </dsp:nvSpPr>
      <dsp:spPr>
        <a:xfrm>
          <a:off x="1217935" y="1894265"/>
          <a:ext cx="8971615" cy="528606"/>
        </a:xfrm>
        <a:custGeom>
          <a:avLst/>
          <a:gdLst/>
          <a:ahLst/>
          <a:cxnLst/>
          <a:rect l="0" t="0" r="0" b="0"/>
          <a:pathLst>
            <a:path>
              <a:moveTo>
                <a:pt x="8971615" y="0"/>
              </a:moveTo>
              <a:lnTo>
                <a:pt x="8971615" y="281403"/>
              </a:lnTo>
              <a:lnTo>
                <a:pt x="0" y="281403"/>
              </a:lnTo>
              <a:lnTo>
                <a:pt x="0" y="528606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79017" y="2155772"/>
        <a:ext cx="449451" cy="5592"/>
      </dsp:txXfrm>
    </dsp:sp>
    <dsp:sp modelId="{FB5E0EEE-F80F-F24E-A433-D3929F8A8903}">
      <dsp:nvSpPr>
        <dsp:cNvPr id="0" name=""/>
        <dsp:cNvSpPr/>
      </dsp:nvSpPr>
      <dsp:spPr>
        <a:xfrm>
          <a:off x="8973885" y="437266"/>
          <a:ext cx="2431332" cy="1458799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software that is required to manage and monitor the operation of the SAN;</a:t>
          </a:r>
          <a:endParaRPr lang="en-US" sz="1500" kern="1200" dirty="0"/>
        </a:p>
      </dsp:txBody>
      <dsp:txXfrm>
        <a:off x="8973885" y="437266"/>
        <a:ext cx="2431332" cy="1458799"/>
      </dsp:txXfrm>
    </dsp:sp>
    <dsp:sp modelId="{DA485901-855A-8B49-A301-26F3DD951CE9}">
      <dsp:nvSpPr>
        <dsp:cNvPr id="0" name=""/>
        <dsp:cNvSpPr/>
      </dsp:nvSpPr>
      <dsp:spPr>
        <a:xfrm>
          <a:off x="2431801" y="3138951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2124" y="3181875"/>
        <a:ext cx="27960" cy="5592"/>
      </dsp:txXfrm>
    </dsp:sp>
    <dsp:sp modelId="{A1EF10B1-DAB0-574F-8EA1-7063EBCE7E2E}">
      <dsp:nvSpPr>
        <dsp:cNvPr id="0" name=""/>
        <dsp:cNvSpPr/>
      </dsp:nvSpPr>
      <dsp:spPr>
        <a:xfrm>
          <a:off x="2269" y="2455272"/>
          <a:ext cx="2431332" cy="1458799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the SAN can be scaled to allow for future growth;</a:t>
          </a:r>
          <a:endParaRPr lang="en-US" sz="1500" kern="1200" dirty="0"/>
        </a:p>
      </dsp:txBody>
      <dsp:txXfrm>
        <a:off x="2269" y="2455272"/>
        <a:ext cx="2431332" cy="1458799"/>
      </dsp:txXfrm>
    </dsp:sp>
    <dsp:sp modelId="{E4414EBD-7D10-EF47-BCA5-EB4779E8BE28}">
      <dsp:nvSpPr>
        <dsp:cNvPr id="0" name=""/>
        <dsp:cNvSpPr/>
      </dsp:nvSpPr>
      <dsp:spPr>
        <a:xfrm>
          <a:off x="5422340" y="3138951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72663" y="3181875"/>
        <a:ext cx="27960" cy="5592"/>
      </dsp:txXfrm>
    </dsp:sp>
    <dsp:sp modelId="{265C1222-93A2-E04E-AB1A-BCDCDE569886}">
      <dsp:nvSpPr>
        <dsp:cNvPr id="0" name=""/>
        <dsp:cNvSpPr/>
      </dsp:nvSpPr>
      <dsp:spPr>
        <a:xfrm>
          <a:off x="2992808" y="2455272"/>
          <a:ext cx="2431332" cy="1458799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How security of data is managed including data redundancy and protection from non-authorised access;</a:t>
          </a:r>
          <a:endParaRPr lang="en-US" sz="1500" kern="1200" dirty="0"/>
        </a:p>
      </dsp:txBody>
      <dsp:txXfrm>
        <a:off x="2992808" y="2455272"/>
        <a:ext cx="2431332" cy="1458799"/>
      </dsp:txXfrm>
    </dsp:sp>
    <dsp:sp modelId="{7304D068-EB85-1246-8678-B431596F5B01}">
      <dsp:nvSpPr>
        <dsp:cNvPr id="0" name=""/>
        <dsp:cNvSpPr/>
      </dsp:nvSpPr>
      <dsp:spPr>
        <a:xfrm>
          <a:off x="8412878" y="3138951"/>
          <a:ext cx="5286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28606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663201" y="3181875"/>
        <a:ext cx="27960" cy="5592"/>
      </dsp:txXfrm>
    </dsp:sp>
    <dsp:sp modelId="{1B4A0CE0-A80C-0C49-B761-AC9B9D147F60}">
      <dsp:nvSpPr>
        <dsp:cNvPr id="0" name=""/>
        <dsp:cNvSpPr/>
      </dsp:nvSpPr>
      <dsp:spPr>
        <a:xfrm>
          <a:off x="5983346" y="2455272"/>
          <a:ext cx="2431332" cy="1458799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Explanation of infrastructure simplification, information lifecycle management as well as business continuity in SAN;</a:t>
          </a:r>
          <a:endParaRPr lang="en-US" sz="1500" kern="1200" dirty="0"/>
        </a:p>
      </dsp:txBody>
      <dsp:txXfrm>
        <a:off x="5983346" y="2455272"/>
        <a:ext cx="2431332" cy="1458799"/>
      </dsp:txXfrm>
    </dsp:sp>
    <dsp:sp modelId="{D1915CAF-7692-0C48-9906-F3E4933E0CBD}">
      <dsp:nvSpPr>
        <dsp:cNvPr id="0" name=""/>
        <dsp:cNvSpPr/>
      </dsp:nvSpPr>
      <dsp:spPr>
        <a:xfrm>
          <a:off x="8973885" y="2455272"/>
          <a:ext cx="2431332" cy="1458799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9137" tIns="125056" rIns="119137" bIns="12505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References.</a:t>
          </a:r>
        </a:p>
      </dsp:txBody>
      <dsp:txXfrm>
        <a:off x="8973885" y="2455272"/>
        <a:ext cx="2431332" cy="1458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82041-DDA3-5441-99D7-C12BBAEFE957}">
      <dsp:nvSpPr>
        <dsp:cNvPr id="0" name=""/>
        <dsp:cNvSpPr/>
      </dsp:nvSpPr>
      <dsp:spPr>
        <a:xfrm>
          <a:off x="0" y="34950"/>
          <a:ext cx="6900512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Node ports: host, storage, nodes</a:t>
          </a:r>
        </a:p>
      </dsp:txBody>
      <dsp:txXfrm>
        <a:off x="47519" y="82469"/>
        <a:ext cx="6805474" cy="878402"/>
      </dsp:txXfrm>
    </dsp:sp>
    <dsp:sp modelId="{DEB0F220-8EF3-9F4A-93D8-37E1A46D0B55}">
      <dsp:nvSpPr>
        <dsp:cNvPr id="0" name=""/>
        <dsp:cNvSpPr/>
      </dsp:nvSpPr>
      <dsp:spPr>
        <a:xfrm>
          <a:off x="0" y="1158150"/>
          <a:ext cx="6900512" cy="973440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Cabling: multi-mode fiber, single-mode fiber</a:t>
          </a:r>
        </a:p>
      </dsp:txBody>
      <dsp:txXfrm>
        <a:off x="47519" y="1205669"/>
        <a:ext cx="6805474" cy="878402"/>
      </dsp:txXfrm>
    </dsp:sp>
    <dsp:sp modelId="{1042A341-9602-2A4A-869A-38EEBE7CE584}">
      <dsp:nvSpPr>
        <dsp:cNvPr id="0" name=""/>
        <dsp:cNvSpPr/>
      </dsp:nvSpPr>
      <dsp:spPr>
        <a:xfrm>
          <a:off x="0" y="2281350"/>
          <a:ext cx="6900512" cy="97344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Interconnecting devices: hubs, switches, directors</a:t>
          </a:r>
        </a:p>
      </dsp:txBody>
      <dsp:txXfrm>
        <a:off x="47519" y="2328869"/>
        <a:ext cx="6805474" cy="878402"/>
      </dsp:txXfrm>
    </dsp:sp>
    <dsp:sp modelId="{8360DF51-0F41-5947-BA2B-2689A68A75D2}">
      <dsp:nvSpPr>
        <dsp:cNvPr id="0" name=""/>
        <dsp:cNvSpPr/>
      </dsp:nvSpPr>
      <dsp:spPr>
        <a:xfrm>
          <a:off x="0" y="3404550"/>
          <a:ext cx="6900512" cy="973440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Storage arrays: high availability and redundancy; better performance; business continuity; multiple host connectivity</a:t>
          </a:r>
        </a:p>
      </dsp:txBody>
      <dsp:txXfrm>
        <a:off x="47519" y="3452069"/>
        <a:ext cx="6805474" cy="878402"/>
      </dsp:txXfrm>
    </dsp:sp>
    <dsp:sp modelId="{C306B85F-FEF1-9C40-9777-02B629810189}">
      <dsp:nvSpPr>
        <dsp:cNvPr id="0" name=""/>
        <dsp:cNvSpPr/>
      </dsp:nvSpPr>
      <dsp:spPr>
        <a:xfrm>
          <a:off x="0" y="4527750"/>
          <a:ext cx="6900512" cy="9734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Storage Area Network management software</a:t>
          </a:r>
          <a:r>
            <a:rPr lang="en-US" sz="2700" kern="1200" dirty="0"/>
            <a:t>.</a:t>
          </a:r>
        </a:p>
      </dsp:txBody>
      <dsp:txXfrm>
        <a:off x="47519" y="4575269"/>
        <a:ext cx="6805474" cy="8784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0F74F-7793-CB4A-9847-EB1BAC8744B2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7D9DC-5531-BA44-B109-9A97ED0AB2D0}">
      <dsp:nvSpPr>
        <dsp:cNvPr id="0" name=""/>
        <dsp:cNvSpPr/>
      </dsp:nvSpPr>
      <dsp:spPr>
        <a:xfrm>
          <a:off x="0" y="67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IntelliMagic</a:t>
          </a:r>
          <a:r>
            <a:rPr lang="en-GB" sz="2800" kern="1200" dirty="0"/>
            <a:t> Vision for SAN;</a:t>
          </a:r>
          <a:endParaRPr lang="en-US" sz="2800" kern="1200" dirty="0"/>
        </a:p>
      </dsp:txBody>
      <dsp:txXfrm>
        <a:off x="0" y="675"/>
        <a:ext cx="6900512" cy="614976"/>
      </dsp:txXfrm>
    </dsp:sp>
    <dsp:sp modelId="{B56ED4A7-7849-FC44-A3D3-98348E4A8BF8}">
      <dsp:nvSpPr>
        <dsp:cNvPr id="0" name=""/>
        <dsp:cNvSpPr/>
      </dsp:nvSpPr>
      <dsp:spPr>
        <a:xfrm>
          <a:off x="0" y="615652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E17EB-F728-2E44-864C-BA21EF2439D6}">
      <dsp:nvSpPr>
        <dsp:cNvPr id="0" name=""/>
        <dsp:cNvSpPr/>
      </dsp:nvSpPr>
      <dsp:spPr>
        <a:xfrm>
          <a:off x="0" y="61565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SolarWinds Storage Resource Monitor;</a:t>
          </a:r>
          <a:endParaRPr lang="en-US" sz="2800" kern="1200" dirty="0"/>
        </a:p>
      </dsp:txBody>
      <dsp:txXfrm>
        <a:off x="0" y="615652"/>
        <a:ext cx="6900512" cy="614976"/>
      </dsp:txXfrm>
    </dsp:sp>
    <dsp:sp modelId="{6B8AB9D6-92EB-014F-B9C0-C7DF2265ACDB}">
      <dsp:nvSpPr>
        <dsp:cNvPr id="0" name=""/>
        <dsp:cNvSpPr/>
      </dsp:nvSpPr>
      <dsp:spPr>
        <a:xfrm>
          <a:off x="0" y="123062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F87F8-E8E3-1944-A5AF-D6E1EF8FC59C}">
      <dsp:nvSpPr>
        <dsp:cNvPr id="0" name=""/>
        <dsp:cNvSpPr/>
      </dsp:nvSpPr>
      <dsp:spPr>
        <a:xfrm>
          <a:off x="0" y="123062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Paessler PRTG;</a:t>
          </a:r>
          <a:endParaRPr lang="en-US" sz="2800" kern="1200"/>
        </a:p>
      </dsp:txBody>
      <dsp:txXfrm>
        <a:off x="0" y="1230628"/>
        <a:ext cx="6900512" cy="614976"/>
      </dsp:txXfrm>
    </dsp:sp>
    <dsp:sp modelId="{112C7B8C-BB0E-274D-A92A-18912F0C6E55}">
      <dsp:nvSpPr>
        <dsp:cNvPr id="0" name=""/>
        <dsp:cNvSpPr/>
      </dsp:nvSpPr>
      <dsp:spPr>
        <a:xfrm>
          <a:off x="0" y="184560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478FA-9AE9-FB4E-8466-095BBD61E78E}">
      <dsp:nvSpPr>
        <dsp:cNvPr id="0" name=""/>
        <dsp:cNvSpPr/>
      </dsp:nvSpPr>
      <dsp:spPr>
        <a:xfrm>
          <a:off x="0" y="184560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Nagios;</a:t>
          </a:r>
          <a:endParaRPr lang="en-US" sz="2800" kern="1200"/>
        </a:p>
      </dsp:txBody>
      <dsp:txXfrm>
        <a:off x="0" y="1845605"/>
        <a:ext cx="6900512" cy="614976"/>
      </dsp:txXfrm>
    </dsp:sp>
    <dsp:sp modelId="{085C1DDF-22EF-D04C-9BC2-C8900F68D490}">
      <dsp:nvSpPr>
        <dsp:cNvPr id="0" name=""/>
        <dsp:cNvSpPr/>
      </dsp:nvSpPr>
      <dsp:spPr>
        <a:xfrm>
          <a:off x="0" y="2460582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B274B-0E2D-4A4F-B5F8-5E834436F367}">
      <dsp:nvSpPr>
        <dsp:cNvPr id="0" name=""/>
        <dsp:cNvSpPr/>
      </dsp:nvSpPr>
      <dsp:spPr>
        <a:xfrm>
          <a:off x="0" y="246058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SevOne;</a:t>
          </a:r>
          <a:endParaRPr lang="en-US" sz="2800" kern="1200"/>
        </a:p>
      </dsp:txBody>
      <dsp:txXfrm>
        <a:off x="0" y="2460582"/>
        <a:ext cx="6900512" cy="614976"/>
      </dsp:txXfrm>
    </dsp:sp>
    <dsp:sp modelId="{FB53BEBD-C782-8349-AD10-F13D6BE38B26}">
      <dsp:nvSpPr>
        <dsp:cNvPr id="0" name=""/>
        <dsp:cNvSpPr/>
      </dsp:nvSpPr>
      <dsp:spPr>
        <a:xfrm>
          <a:off x="0" y="307555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BAE824-B614-6848-940A-A80BCD540069}">
      <dsp:nvSpPr>
        <dsp:cNvPr id="0" name=""/>
        <dsp:cNvSpPr/>
      </dsp:nvSpPr>
      <dsp:spPr>
        <a:xfrm>
          <a:off x="0" y="307555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AppDynamics;</a:t>
          </a:r>
          <a:endParaRPr lang="en-US" sz="2800" kern="1200" dirty="0"/>
        </a:p>
      </dsp:txBody>
      <dsp:txXfrm>
        <a:off x="0" y="3075558"/>
        <a:ext cx="6900512" cy="614976"/>
      </dsp:txXfrm>
    </dsp:sp>
    <dsp:sp modelId="{12E9B2D5-4327-9444-B893-503970ED75C9}">
      <dsp:nvSpPr>
        <dsp:cNvPr id="0" name=""/>
        <dsp:cNvSpPr/>
      </dsp:nvSpPr>
      <dsp:spPr>
        <a:xfrm>
          <a:off x="0" y="369053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339DF-85A7-5946-9516-7D9197613321}">
      <dsp:nvSpPr>
        <dsp:cNvPr id="0" name=""/>
        <dsp:cNvSpPr/>
      </dsp:nvSpPr>
      <dsp:spPr>
        <a:xfrm>
          <a:off x="0" y="3690535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ManageEngine </a:t>
          </a:r>
          <a:r>
            <a:rPr lang="en-GB" sz="2800" kern="1200" dirty="0" err="1"/>
            <a:t>OpManager</a:t>
          </a:r>
          <a:r>
            <a:rPr lang="en-GB" sz="2800" kern="1200" dirty="0"/>
            <a:t>;</a:t>
          </a:r>
          <a:endParaRPr lang="en-US" sz="2800" kern="1200" dirty="0"/>
        </a:p>
      </dsp:txBody>
      <dsp:txXfrm>
        <a:off x="0" y="3690535"/>
        <a:ext cx="6900512" cy="614976"/>
      </dsp:txXfrm>
    </dsp:sp>
    <dsp:sp modelId="{BB33B795-9DC4-A743-AC3A-9E0029F0424F}">
      <dsp:nvSpPr>
        <dsp:cNvPr id="0" name=""/>
        <dsp:cNvSpPr/>
      </dsp:nvSpPr>
      <dsp:spPr>
        <a:xfrm>
          <a:off x="0" y="4305512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74205-FA4A-9D42-B1EA-E76B103CB65D}">
      <dsp:nvSpPr>
        <dsp:cNvPr id="0" name=""/>
        <dsp:cNvSpPr/>
      </dsp:nvSpPr>
      <dsp:spPr>
        <a:xfrm>
          <a:off x="0" y="4305512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PowerAdmin</a:t>
          </a:r>
          <a:r>
            <a:rPr lang="en-GB" sz="2800" kern="1200" dirty="0"/>
            <a:t> Storage Monitor;</a:t>
          </a:r>
          <a:endParaRPr lang="en-US" sz="2800" kern="1200" dirty="0"/>
        </a:p>
      </dsp:txBody>
      <dsp:txXfrm>
        <a:off x="0" y="4305512"/>
        <a:ext cx="6900512" cy="614976"/>
      </dsp:txXfrm>
    </dsp:sp>
    <dsp:sp modelId="{7D5AACF5-E797-AA4E-969C-E1D4714206C3}">
      <dsp:nvSpPr>
        <dsp:cNvPr id="0" name=""/>
        <dsp:cNvSpPr/>
      </dsp:nvSpPr>
      <dsp:spPr>
        <a:xfrm>
          <a:off x="0" y="49204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79EC3-48A2-1346-BCD1-8ACECDE1E6F5}">
      <dsp:nvSpPr>
        <dsp:cNvPr id="0" name=""/>
        <dsp:cNvSpPr/>
      </dsp:nvSpPr>
      <dsp:spPr>
        <a:xfrm>
          <a:off x="0" y="4920488"/>
          <a:ext cx="6900512" cy="614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EG Enterprise.</a:t>
          </a:r>
          <a:endParaRPr lang="en-US" sz="2800" kern="1200" dirty="0"/>
        </a:p>
      </dsp:txBody>
      <dsp:txXfrm>
        <a:off x="0" y="4920488"/>
        <a:ext cx="6900512" cy="6149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D7886-803E-EA41-833E-FE74D7CE11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7E21F9-7A71-2341-8231-7D0BF621C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B07FC-4020-FB48-9B34-1B60D00B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75E33F-FF68-D447-BEAF-73F1699B1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84D03-F981-0544-90D3-E8F6669F0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72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F7288-B10F-5641-A570-C6B10345D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EE837-0514-C64D-9AE3-B5FD09022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D9F1D-D637-DD40-A2C5-CE29CE365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427467-7B79-2748-8F48-33ECD2392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DB66E-7894-204F-867B-4E86BE163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909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CF0C3-5D6B-0F41-92A9-934AAA6EE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E6332-F962-B141-965E-87E09B61C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FBCC26-9390-F34E-83DB-A1C15128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1A970-AE4E-9746-ACB9-AB395DD92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0493-C461-1142-96EB-65212CC3E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171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E73B6-D011-D64C-AA79-640B2B3E7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AB4D9-A170-F64F-9ECD-7C2D01773A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B13060-6102-0B44-9F85-24E6A2DE5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1B6E16-3136-BB46-AB72-13E70E44A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D0CA27-19D4-D246-B1D7-EE8B6E9AE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EDB4E-FD24-2942-BFC3-029140C5A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522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49AC6-79AE-0748-9C06-2C48E77CE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23CA0-FDD4-A64A-9ADE-7E7CC708D2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56E722-6A63-F24B-9BF8-26C467DDC2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299FCE-BEAE-C340-991C-F1929765A5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59E101-CD85-4143-8359-87F0BB9AA5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99FEA-F57F-7240-B064-16226451A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EF3501-79DE-6B41-9DC2-8B0BA0FBB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AAD0CC-D3B9-0B4B-9075-91E655C6F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00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3601D-81C1-A246-9F3E-62038FC2E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564C09-EDEC-294E-B8C6-7A4B8CB89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8BF087-9EBB-6E47-809E-73CAA7A22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31A8CD-1768-1547-93A3-46857CE9A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066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69764C-0301-3F4E-8DCB-C657D5B37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1D6E6-BE60-2D40-9744-56FF3B34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A637B0-4E32-D549-ACD2-6B88B834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363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37E3E-5072-B446-9625-284BE2E45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1F7DD-723C-6A4C-9B54-1E2F30B98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55D48A-B40F-CD46-93EF-556C26089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EA7CC-B390-C340-8B5C-96E4F7ED9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DEF46-D19F-B447-93E2-47089527C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DB3B7D-8727-C941-A089-18B097DC7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18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04F42-C20B-4D49-819F-A7DDC90EB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3AF444-8717-2946-9840-95666C90B1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A9112A-D3A1-9E44-A5C0-06BF56A90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CD64C-2BC9-E04C-ACF1-4199B3696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D360BD-9F99-724E-AA5C-2FA09735F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1A1294-8329-904D-9C7D-29F4FD85E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350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D8B-5552-C34E-B933-0EA22C3E8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5360E1-3F48-A945-B0B4-36FEAFA858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07412-60FB-7B49-850A-C181748CF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1345C-8947-2A4C-A137-AE72D1AAD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21285-E200-DC48-8F8B-F7FD3C664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782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5BFA7E-D0FF-6645-AB56-92F43735E2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F86318-B135-384A-9567-E91827B1F1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F3DD20-47D3-4B47-8B8B-253632406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B27806-74E5-7049-AC53-BFF4289E4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55C19-2009-8A4C-8BC3-295CB6F73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98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E1282C-3C58-754C-B766-02F33170D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445E49-8CC7-3049-8A11-DA550D271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08FF2-0F99-6E40-838D-FA357DD57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AD3C1-B8AC-FE40-B789-F9523C176D87}" type="datetimeFigureOut">
              <a:rPr lang="en-US" smtClean="0"/>
              <a:t>4/21/21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EFE58-908D-A341-A83C-5F31AF4F03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D4E475-C8F7-D846-ADC6-0281CB3365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6D9FA-0F19-414F-8242-1541AAD069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8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dmintools.com/storage-monitoring-and-management-software" TargetMode="External"/><Relationship Id="rId2" Type="http://schemas.openxmlformats.org/officeDocument/2006/relationships/hyperlink" Target="https://www.geeksforgeeks.org/components-of-storage-area-network-sa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rketresearchfuture.com/reports/server-storage-area-network-market-5855#gb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F6005-4AAA-CE41-BC8D-B885781592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Data Centre Virtualization</a:t>
            </a:r>
            <a:b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2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599045-DBD5-7844-BA9E-A64B47713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Name: Thomas </a:t>
            </a:r>
            <a:r>
              <a:rPr lang="en-US" sz="2000" dirty="0" err="1"/>
              <a:t>Molner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Student ID: 1804565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Lecturer: Koushik </a:t>
            </a:r>
            <a:r>
              <a:rPr lang="en-US" sz="2000" dirty="0" err="1"/>
              <a:t>Modak</a:t>
            </a:r>
            <a:r>
              <a:rPr lang="en-US" sz="2000" dirty="0"/>
              <a:t>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Lecturer Partner: Terry Walcott</a:t>
            </a:r>
          </a:p>
        </p:txBody>
      </p:sp>
    </p:spTree>
    <p:extLst>
      <p:ext uri="{BB962C8B-B14F-4D97-AF65-F5344CB8AC3E}">
        <p14:creationId xmlns:p14="http://schemas.microsoft.com/office/powerpoint/2010/main" val="302184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54E46-AFB2-D540-994B-E5C7321F8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4000" dirty="0"/>
              <a:t>Report Structure</a:t>
            </a:r>
          </a:p>
        </p:txBody>
      </p:sp>
      <p:sp>
        <p:nvSpPr>
          <p:cNvPr id="17" name="Rectangle 1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7AC54F-9B49-4022-845B-1EC9C6AFD6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7372866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3249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E9304-3EB0-F54F-8106-07755811C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Components of Storage Area Network [1]</a:t>
            </a:r>
            <a:endParaRPr lang="en-US" sz="4000" dirty="0"/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1B01FA82-0383-9841-9BDE-1064F099B4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19" r="4233" b="2"/>
          <a:stretch/>
        </p:blipFill>
        <p:spPr>
          <a:xfrm>
            <a:off x="4654296" y="630936"/>
            <a:ext cx="6366889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5C786-5180-834A-99E6-AD02C1FCD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987040"/>
            <a:ext cx="6894576" cy="1428487"/>
          </a:xfrm>
        </p:spPr>
        <p:txBody>
          <a:bodyPr anchor="t"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000" dirty="0"/>
              <a:t>Server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Network Infrastructure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Storage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D58BAB-B6C0-5D46-A4D7-4C6816AE8406}"/>
              </a:ext>
            </a:extLst>
          </p:cNvPr>
          <p:cNvSpPr txBox="1"/>
          <p:nvPr/>
        </p:nvSpPr>
        <p:spPr>
          <a:xfrm>
            <a:off x="5719981" y="4544567"/>
            <a:ext cx="4235518" cy="5693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00" dirty="0"/>
              <a:t>Figure 1: Storage Area Network; Source: </a:t>
            </a:r>
            <a:r>
              <a:rPr lang="en-US" sz="1300" dirty="0" err="1"/>
              <a:t>IBM.com</a:t>
            </a:r>
            <a:r>
              <a:rPr lang="en-US" sz="1300" dirty="0"/>
              <a:t>/</a:t>
            </a:r>
            <a:r>
              <a:rPr lang="en-US" sz="1300" dirty="0" err="1"/>
              <a:t>redbooks</a:t>
            </a:r>
            <a:endParaRPr lang="en-US" sz="13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799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65E6A-BAA4-4842-B982-CE88BC512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Components of Storage Area Network [1]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3149B08-AA24-2843-9AE8-D18E8937E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624846"/>
            <a:ext cx="7456188" cy="54057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D47BA7-DE00-A54B-9795-B4666AC27CF6}"/>
              </a:ext>
            </a:extLst>
          </p:cNvPr>
          <p:cNvSpPr txBox="1"/>
          <p:nvPr/>
        </p:nvSpPr>
        <p:spPr>
          <a:xfrm>
            <a:off x="5837181" y="6030582"/>
            <a:ext cx="5090417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/>
              <a:t>Figure 2: SAN components Source: </a:t>
            </a:r>
            <a:r>
              <a:rPr lang="en-US" sz="1300" dirty="0" err="1"/>
              <a:t>IBM.com</a:t>
            </a:r>
            <a:r>
              <a:rPr lang="en-US" sz="1300" dirty="0"/>
              <a:t>/</a:t>
            </a:r>
            <a:r>
              <a:rPr lang="en-US" sz="1300" dirty="0" err="1"/>
              <a:t>redbooks</a:t>
            </a: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925495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36D648-6733-EC4F-9139-0766B8570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How it is interconnected.[1]</a:t>
            </a:r>
            <a:endParaRPr lang="en-US" sz="4000" dirty="0"/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4A2F85-C670-4086-A1AE-1D6EBB8B83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76295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447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4E755-0CD8-3A4C-8F0B-26CE2DB73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Software examples that are  required to manage and monitor the operation of the SAN.[2]</a:t>
            </a:r>
            <a:endParaRPr lang="en-US" sz="4000" dirty="0"/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C5F5D02-EAE0-4772-8EF5-5170BD8B0A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212572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2660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2E1E56-6C8B-1247-AE04-DF5DB7131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the SAN can be scaled to allow future growth [3]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5146CD-6203-FB4F-9F54-18BA3DFA6EBB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Major advantages of SAN: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High availability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Efficient performance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Cost savings</a:t>
            </a:r>
          </a:p>
        </p:txBody>
      </p:sp>
      <p:pic>
        <p:nvPicPr>
          <p:cNvPr id="5" name="Content Placeholder 4" descr="Chart&#10;&#10;Description automatically generated">
            <a:extLst>
              <a:ext uri="{FF2B5EF4-FFF2-40B4-BE49-F238E27FC236}">
                <a16:creationId xmlns:a16="http://schemas.microsoft.com/office/drawing/2014/main" id="{2A2AD74D-E741-514E-B454-6188B37C8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389" r="-3" b="-3"/>
          <a:stretch/>
        </p:blipFill>
        <p:spPr>
          <a:xfrm>
            <a:off x="5216675" y="1700921"/>
            <a:ext cx="6975325" cy="42876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0431EE-22C2-1842-9497-882B2BC6C089}"/>
              </a:ext>
            </a:extLst>
          </p:cNvPr>
          <p:cNvSpPr txBox="1"/>
          <p:nvPr/>
        </p:nvSpPr>
        <p:spPr>
          <a:xfrm>
            <a:off x="5615735" y="5953381"/>
            <a:ext cx="6177204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300" dirty="0"/>
              <a:t>Figure 3: Global Server Storage Area Network Market, USD Billion Source: MRFR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02A736-F9D0-A04B-8C21-4C8EEC247691}"/>
              </a:ext>
            </a:extLst>
          </p:cNvPr>
          <p:cNvSpPr txBox="1"/>
          <p:nvPr/>
        </p:nvSpPr>
        <p:spPr>
          <a:xfrm>
            <a:off x="7300619" y="6277075"/>
            <a:ext cx="2807435" cy="2923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300" dirty="0"/>
              <a:t>CAGR = Compound annual growth rate</a:t>
            </a:r>
          </a:p>
        </p:txBody>
      </p:sp>
    </p:spTree>
    <p:extLst>
      <p:ext uri="{BB962C8B-B14F-4D97-AF65-F5344CB8AC3E}">
        <p14:creationId xmlns:p14="http://schemas.microsoft.com/office/powerpoint/2010/main" val="147413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43E40-A859-9E4A-A930-6F7B9A87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000" dirty="0"/>
              <a:t>How security of data is managed including data redundancy and protection from non-authorised access[4]</a:t>
            </a:r>
            <a:endParaRPr lang="en-US" sz="4000" dirty="0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DD3C-D11E-8645-91A2-65E1ED364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Access control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Authentication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Authorization</a:t>
            </a:r>
          </a:p>
          <a:p>
            <a:pPr marL="0" indent="0">
              <a:buNone/>
            </a:pPr>
            <a:r>
              <a:rPr lang="en-US" sz="2000" dirty="0"/>
              <a:t>Data security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Data confidentially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Data integrity</a:t>
            </a:r>
          </a:p>
          <a:p>
            <a:pPr marL="0" indent="0">
              <a:buNone/>
            </a:pPr>
            <a:r>
              <a:rPr lang="en-US" sz="2000" dirty="0"/>
              <a:t>Methods used for securing the data: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 err="1"/>
              <a:t>Fibre</a:t>
            </a:r>
            <a:r>
              <a:rPr lang="en-US" sz="2000" dirty="0"/>
              <a:t> Channel Password Authentication Protocol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Diffie Hellman – Challenge Handshake Authentication Protocol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 err="1"/>
              <a:t>Fibre</a:t>
            </a:r>
            <a:r>
              <a:rPr lang="en-US" sz="2000" dirty="0"/>
              <a:t> Channel Security</a:t>
            </a:r>
          </a:p>
        </p:txBody>
      </p:sp>
    </p:spTree>
    <p:extLst>
      <p:ext uri="{BB962C8B-B14F-4D97-AF65-F5344CB8AC3E}">
        <p14:creationId xmlns:p14="http://schemas.microsoft.com/office/powerpoint/2010/main" val="2740537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4F6A1-BC85-9642-B7AC-269C33238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000" dirty="0"/>
              <a:t>Concepts of IS, ILM, and BC in a SAN[4] </a:t>
            </a:r>
            <a:endParaRPr lang="en-US" sz="4000" dirty="0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512E0-152D-DD4F-B160-1BD03C942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 dirty="0"/>
              <a:t>1. </a:t>
            </a:r>
            <a:r>
              <a:rPr lang="en-US" sz="2000" dirty="0"/>
              <a:t>Infrastructure simplification (IS)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 err="1"/>
              <a:t>Consoliation</a:t>
            </a:r>
            <a:endParaRPr lang="en-US" sz="2000" dirty="0"/>
          </a:p>
          <a:p>
            <a:pPr>
              <a:buFont typeface="Wingdings" pitchFamily="2" charset="2"/>
              <a:buChar char="Ø"/>
            </a:pPr>
            <a:r>
              <a:rPr lang="en-US" sz="2000" dirty="0" err="1"/>
              <a:t>Virtualizaton</a:t>
            </a:r>
            <a:endParaRPr lang="en-US" sz="2000" dirty="0"/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Automation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Integration</a:t>
            </a:r>
          </a:p>
          <a:p>
            <a:pPr marL="0" indent="0">
              <a:buNone/>
            </a:pPr>
            <a:r>
              <a:rPr lang="en-US" sz="2000" dirty="0"/>
              <a:t>2. Information lifecycle management (ILM)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Optimizes storage</a:t>
            </a:r>
          </a:p>
          <a:p>
            <a:pPr>
              <a:buFont typeface="Wingdings" pitchFamily="2" charset="2"/>
              <a:buChar char="Ø"/>
            </a:pPr>
            <a:r>
              <a:rPr lang="en-US" sz="2000" dirty="0"/>
              <a:t>Maintains a high level of access at the lowest cost</a:t>
            </a:r>
          </a:p>
          <a:p>
            <a:pPr marL="0" indent="0">
              <a:buNone/>
            </a:pPr>
            <a:r>
              <a:rPr lang="en-US" sz="2000" dirty="0"/>
              <a:t>3. Business continuity (BC)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618423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CB899-FFE5-444B-9C54-AB29349EC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4000" dirty="0"/>
              <a:t>References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0EB5F-B694-4745-B755-966BE218FC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[1] S. Anand, “</a:t>
            </a:r>
            <a:r>
              <a:rPr lang="en-US" sz="2000" dirty="0" err="1"/>
              <a:t>GeeksforGeeks</a:t>
            </a:r>
            <a:r>
              <a:rPr lang="en-US" sz="2000" dirty="0"/>
              <a:t>” 06 12 2019.[online]. Available: </a:t>
            </a:r>
            <a:r>
              <a:rPr lang="en-US" sz="2000" dirty="0">
                <a:hlinkClick r:id="rId2"/>
              </a:rPr>
              <a:t>https://www.geeksforgeeks.org/components-of-storage-area-network-san/</a:t>
            </a:r>
            <a:r>
              <a:rPr lang="en-US" sz="2000" dirty="0"/>
              <a:t>. [Accessed 15 04 2021].</a:t>
            </a:r>
          </a:p>
          <a:p>
            <a:pPr marL="0" indent="0">
              <a:buNone/>
            </a:pPr>
            <a:r>
              <a:rPr lang="en-US" sz="2000" dirty="0"/>
              <a:t>[2] </a:t>
            </a:r>
            <a:r>
              <a:rPr lang="en-US" sz="2000" dirty="0" err="1"/>
              <a:t>netadmintools</a:t>
            </a:r>
            <a:r>
              <a:rPr lang="en-US" sz="2000" dirty="0"/>
              <a:t>, “Best Storage Monitoring &amp; Management Software and Tools,” Network Admin Tools, 9 03 2021. [online]. Available: </a:t>
            </a:r>
            <a:r>
              <a:rPr lang="en-US" sz="2000" dirty="0">
                <a:hlinkClick r:id="rId3"/>
              </a:rPr>
              <a:t>https://www.netadmintools.com/storage-monitoring-and-management-software</a:t>
            </a:r>
            <a:r>
              <a:rPr lang="en-US" sz="2000" dirty="0"/>
              <a:t>. [Accessed 15 04 2021]</a:t>
            </a:r>
          </a:p>
          <a:p>
            <a:pPr marL="0" indent="0">
              <a:buNone/>
            </a:pPr>
            <a:r>
              <a:rPr lang="en-US" sz="2000" dirty="0"/>
              <a:t>[3] M. R. Future, “Market Research Future,” 02 2021. [Online]. Available: </a:t>
            </a:r>
            <a:r>
              <a:rPr lang="en-US" sz="2000" dirty="0">
                <a:hlinkClick r:id="rId4"/>
              </a:rPr>
              <a:t>https://www.marketresearchfuture.com/reports/server-storage-area-network-market-5855#gbp</a:t>
            </a:r>
            <a:r>
              <a:rPr lang="en-US" sz="2000" dirty="0"/>
              <a:t> . [Accessed 15 04 2021].</a:t>
            </a:r>
          </a:p>
          <a:p>
            <a:pPr marL="0" indent="0">
              <a:buNone/>
            </a:pPr>
            <a:r>
              <a:rPr lang="en-US" sz="2000" dirty="0"/>
              <a:t>[4] J. Tate, P. Beck, H. H. Ibarra, S. </a:t>
            </a:r>
            <a:r>
              <a:rPr lang="en-US" sz="2000" dirty="0" err="1"/>
              <a:t>Kumaravel</a:t>
            </a:r>
            <a:r>
              <a:rPr lang="en-US" sz="2000" dirty="0"/>
              <a:t> and L. </a:t>
            </a:r>
            <a:r>
              <a:rPr lang="en-US" sz="2000" dirty="0" err="1"/>
              <a:t>Miklas</a:t>
            </a:r>
            <a:r>
              <a:rPr lang="en-US" sz="2000" dirty="0"/>
              <a:t>, Introduction to Storage Area Networks, </a:t>
            </a:r>
            <a:r>
              <a:rPr lang="en-US" sz="2000" dirty="0" err="1"/>
              <a:t>IBM.com</a:t>
            </a:r>
            <a:r>
              <a:rPr lang="en-US" sz="2000" dirty="0"/>
              <a:t>/</a:t>
            </a:r>
            <a:r>
              <a:rPr lang="en-US" sz="2000" dirty="0" err="1"/>
              <a:t>redbooks</a:t>
            </a:r>
            <a:r>
              <a:rPr lang="en-US" sz="2000" dirty="0"/>
              <a:t>, December 2017.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267411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2672</TotalTime>
  <Words>554</Words>
  <Application>Microsoft Macintosh PowerPoint</Application>
  <PresentationFormat>Widescreen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Data Centre Virtualization Presentation 2</vt:lpstr>
      <vt:lpstr>Report Structure</vt:lpstr>
      <vt:lpstr>Components of Storage Area Network [1]</vt:lpstr>
      <vt:lpstr>Components of Storage Area Network [1]</vt:lpstr>
      <vt:lpstr>How it is interconnected.[1]</vt:lpstr>
      <vt:lpstr>Software examples that are  required to manage and monitor the operation of the SAN.[2]</vt:lpstr>
      <vt:lpstr>How the SAN can be scaled to allow future growth [3]</vt:lpstr>
      <vt:lpstr>How security of data is managed including data redundancy and protection from non-authorised access[4]</vt:lpstr>
      <vt:lpstr>Concepts of IS, ILM, and BC in a SAN[4]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Molner (1804565)</dc:creator>
  <cp:lastModifiedBy>Thomas Molner (1804565)</cp:lastModifiedBy>
  <cp:revision>38</cp:revision>
  <dcterms:created xsi:type="dcterms:W3CDTF">2021-04-17T18:02:52Z</dcterms:created>
  <dcterms:modified xsi:type="dcterms:W3CDTF">2021-04-21T20:39:48Z</dcterms:modified>
</cp:coreProperties>
</file>