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62" r:id="rId2"/>
    <p:sldId id="538" r:id="rId3"/>
    <p:sldId id="532" r:id="rId4"/>
    <p:sldId id="533" r:id="rId5"/>
    <p:sldId id="534" r:id="rId6"/>
    <p:sldId id="535" r:id="rId7"/>
    <p:sldId id="536" r:id="rId8"/>
    <p:sldId id="540" r:id="rId9"/>
    <p:sldId id="537" r:id="rId10"/>
    <p:sldId id="539" r:id="rId11"/>
    <p:sldId id="541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 autoAdjust="0"/>
    <p:restoredTop sz="94542"/>
  </p:normalViewPr>
  <p:slideViewPr>
    <p:cSldViewPr>
      <p:cViewPr varScale="1">
        <p:scale>
          <a:sx n="91" d="100"/>
          <a:sy n="91" d="100"/>
        </p:scale>
        <p:origin x="45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20/06/2018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20/06/2018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mopinion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cialmediaexaminer.com/how-to-manage-and-analyze-social-media-marketing-in-1-dashboard/" TargetMode="External"/><Relationship Id="rId2" Type="http://schemas.openxmlformats.org/officeDocument/2006/relationships/hyperlink" Target="http://www.mailigen.com/blog/email-campaign-click-through-rate-what-it-is-and-how-to-improve-i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rightfunnel.com/blog/vanity-vs-tactical-marketing-metric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Mastering Metrics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Final thoughts on questions 2 and 3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write you question in the answer  instead re-write the question as an introduction.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274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Dashboards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https://mopinion.com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009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Highlight acceptable measures of performance</a:t>
            </a:r>
          </a:p>
          <a:p>
            <a:pPr lvl="1"/>
            <a:r>
              <a:rPr lang="en-GB" dirty="0" smtClean="0"/>
              <a:t>Red lines on a graph</a:t>
            </a:r>
          </a:p>
          <a:p>
            <a:pPr lvl="1"/>
            <a:r>
              <a:rPr lang="en-GB" dirty="0" smtClean="0"/>
              <a:t>Traffic Lights</a:t>
            </a:r>
          </a:p>
          <a:p>
            <a:pPr lvl="1"/>
            <a:r>
              <a:rPr lang="en-GB" dirty="0" smtClean="0"/>
              <a:t>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693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Dashboard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Minimum of six squares of equal size.</a:t>
            </a:r>
          </a:p>
          <a:p>
            <a:r>
              <a:rPr lang="en-GB" dirty="0" smtClean="0"/>
              <a:t>CIM assessment notes mentions using operational and tactical metrics that link to current marketing activity</a:t>
            </a:r>
          </a:p>
          <a:p>
            <a:pPr lvl="1"/>
            <a:r>
              <a:rPr lang="en-GB" dirty="0" smtClean="0"/>
              <a:t>Think email open rates and </a:t>
            </a:r>
            <a:r>
              <a:rPr lang="en-GB" dirty="0" smtClean="0">
                <a:hlinkClick r:id="rId2"/>
              </a:rPr>
              <a:t>click through rates</a:t>
            </a:r>
            <a:endParaRPr lang="en-GB" dirty="0" smtClean="0"/>
          </a:p>
          <a:p>
            <a:pPr lvl="1"/>
            <a:r>
              <a:rPr lang="en-GB" dirty="0" smtClean="0"/>
              <a:t>Social media metrics i.e. comments</a:t>
            </a:r>
          </a:p>
          <a:p>
            <a:pPr lvl="2"/>
            <a:r>
              <a:rPr lang="en-GB" dirty="0">
                <a:hlinkClick r:id="rId3"/>
              </a:rPr>
              <a:t>https://www.socialmediaexaminer.com/how-to-manage-and-analyze-social-media-marketing-in-1-dashboard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lvl="2"/>
            <a:r>
              <a:rPr lang="en-GB" dirty="0">
                <a:hlinkClick r:id="rId4"/>
              </a:rPr>
              <a:t>http://www.brightfunnel.com/blog/vanity-vs-tactical-marketing-metrics</a:t>
            </a:r>
            <a:r>
              <a:rPr lang="en-GB" dirty="0" smtClean="0">
                <a:hlinkClick r:id="rId4"/>
              </a:rPr>
              <a:t>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222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a trigger level is hit on your dashboard what happens?</a:t>
            </a:r>
          </a:p>
          <a:p>
            <a:r>
              <a:rPr lang="en-GB" dirty="0" smtClean="0"/>
              <a:t>Who in your organisation is sent the information and what is done with it.</a:t>
            </a:r>
          </a:p>
          <a:p>
            <a:r>
              <a:rPr lang="en-GB" dirty="0" smtClean="0"/>
              <a:t>Important to emphasise in 2b that dashboards should be used by management to drive decisions.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152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2c analysing and modifying marketing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some channels working better than others?</a:t>
            </a:r>
          </a:p>
          <a:p>
            <a:r>
              <a:rPr lang="en-GB" dirty="0" smtClean="0"/>
              <a:t>Are there ways of gaining more feedback?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9831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place to quote and reference sources.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577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57201"/>
            <a:ext cx="8229600" cy="1143000"/>
          </a:xfrm>
        </p:spPr>
        <p:txBody>
          <a:bodyPr/>
          <a:lstStyle/>
          <a:p>
            <a:r>
              <a:rPr lang="en-GB" dirty="0" smtClean="0"/>
              <a:t>3a New Data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Talk about sources of data that you have not mentioned before in your report.</a:t>
            </a:r>
          </a:p>
          <a:p>
            <a:r>
              <a:rPr lang="en-GB" dirty="0" smtClean="0"/>
              <a:t>Can be ‘poor’ data sources but as long as you evaluate them you get marks.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245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3b Latest trends in metrics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Big data</a:t>
            </a:r>
          </a:p>
          <a:p>
            <a:r>
              <a:rPr lang="en-GB" dirty="0" smtClean="0"/>
              <a:t>Real time analytics</a:t>
            </a:r>
          </a:p>
          <a:p>
            <a:r>
              <a:rPr lang="en-GB" dirty="0" smtClean="0"/>
              <a:t>Marketing automation</a:t>
            </a:r>
          </a:p>
          <a:p>
            <a:r>
              <a:rPr lang="en-GB" dirty="0" smtClean="0"/>
              <a:t>AI</a:t>
            </a:r>
          </a:p>
          <a:p>
            <a:r>
              <a:rPr lang="en-GB" dirty="0" smtClean="0"/>
              <a:t>Business Analytics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665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3c Recommend most effective new metrics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strong positive words such as ‘will’ rather than ‘may’.</a:t>
            </a:r>
          </a:p>
          <a:p>
            <a:r>
              <a:rPr lang="en-GB" dirty="0" smtClean="0"/>
              <a:t>E.g. The organisation will look to…</a:t>
            </a:r>
          </a:p>
          <a:p>
            <a:r>
              <a:rPr lang="en-GB" dirty="0" smtClean="0"/>
              <a:t>Think also of having more budget and also being able to measure more frequently.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592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16322</TotalTime>
  <Words>261</Words>
  <Application>Microsoft Office PowerPoint</Application>
  <PresentationFormat>On-screen Show (4:3)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  </vt:lpstr>
      <vt:lpstr>PowerPoint Presentation</vt:lpstr>
      <vt:lpstr>Feedback Dashboards</vt:lpstr>
      <vt:lpstr>Triggers</vt:lpstr>
      <vt:lpstr>Dashboard</vt:lpstr>
      <vt:lpstr>Triggers</vt:lpstr>
      <vt:lpstr>2c analysing and modifying marketing activities</vt:lpstr>
      <vt:lpstr>Section 3 </vt:lpstr>
      <vt:lpstr>3a New Data Sources</vt:lpstr>
      <vt:lpstr>3b Latest trends in metrics </vt:lpstr>
      <vt:lpstr>3c Recommend most effective new metrics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Thomas, Christopher (Business)</cp:lastModifiedBy>
  <cp:revision>370</cp:revision>
  <cp:lastPrinted>2016-02-08T18:19:33Z</cp:lastPrinted>
  <dcterms:created xsi:type="dcterms:W3CDTF">2015-05-19T15:55:27Z</dcterms:created>
  <dcterms:modified xsi:type="dcterms:W3CDTF">2018-06-21T08:22:52Z</dcterms:modified>
</cp:coreProperties>
</file>