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947" r:id="rId1"/>
  </p:sldMasterIdLst>
  <p:notesMasterIdLst>
    <p:notesMasterId r:id="rId3"/>
  </p:notesMasterIdLst>
  <p:handoutMasterIdLst>
    <p:handoutMasterId r:id="rId4"/>
  </p:handoutMasterIdLst>
  <p:sldIdLst>
    <p:sldId id="256" r:id="rId2"/>
  </p:sldIdLst>
  <p:sldSz cx="12801600" cy="9601200" type="A3"/>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3024" userDrawn="1">
          <p15:clr>
            <a:srgbClr val="A4A3A4"/>
          </p15:clr>
        </p15:guide>
        <p15:guide id="2" pos="207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20C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D0FABC-195C-01C4-BDCC-5CC219242B89}" v="1065" dt="2026-05-06T00:17:05.638"/>
    <p1510:client id="{5A41AF1C-9077-3347-938E-37AF5DF66251}" v="2" dt="2026-05-05T22:58:55.529"/>
    <p1510:client id="{C87F1EAA-6082-B60E-8FEB-05F0BC50C0F6}" v="560" dt="2026-05-07T19:28:19.4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024"/>
        <p:guide pos="2076"/>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Eynon (2304127)" userId="80658f8b-be2c-4439-8934-a793155aaa95" providerId="ADAL" clId="{5A41AF1C-9077-3347-938E-37AF5DF66251}"/>
    <pc:docChg chg="modSld">
      <pc:chgData name="Naomi Eynon (2304127)" userId="80658f8b-be2c-4439-8934-a793155aaa95" providerId="ADAL" clId="{5A41AF1C-9077-3347-938E-37AF5DF66251}" dt="2026-05-05T22:58:55.527" v="1"/>
      <pc:docMkLst>
        <pc:docMk/>
      </pc:docMkLst>
      <pc:sldChg chg="modSp mod">
        <pc:chgData name="Naomi Eynon (2304127)" userId="80658f8b-be2c-4439-8934-a793155aaa95" providerId="ADAL" clId="{5A41AF1C-9077-3347-938E-37AF5DF66251}" dt="2026-05-05T22:58:55.527" v="1"/>
        <pc:sldMkLst>
          <pc:docMk/>
          <pc:sldMk cId="0" sldId="256"/>
        </pc:sldMkLst>
        <pc:spChg chg="mod">
          <ac:chgData name="Naomi Eynon (2304127)" userId="80658f8b-be2c-4439-8934-a793155aaa95" providerId="ADAL" clId="{5A41AF1C-9077-3347-938E-37AF5DF66251}" dt="2026-05-05T22:58:55.527" v="1"/>
          <ac:spMkLst>
            <pc:docMk/>
            <pc:sldMk cId="0" sldId="256"/>
            <ac:spMk id="2051" creationId="{43D6534C-00E4-040E-B0CF-84AEFE126548}"/>
          </ac:spMkLst>
        </pc:spChg>
      </pc:sldChg>
    </pc:docChg>
  </pc:docChgLst>
  <pc:docChgLst>
    <pc:chgData name="Naomi Eynon (2304127)" userId="S::2304127@student.uwtsd.ac.uk::80658f8b-be2c-4439-8934-a793155aaa95" providerId="AD" clId="Web-{24D0FABC-195C-01C4-BDCC-5CC219242B89}"/>
    <pc:docChg chg="mod addSld delSld modSld sldOrd addMainMaster delMainMaster modMainMaster setSldSz">
      <pc:chgData name="Naomi Eynon (2304127)" userId="S::2304127@student.uwtsd.ac.uk::80658f8b-be2c-4439-8934-a793155aaa95" providerId="AD" clId="Web-{24D0FABC-195C-01C4-BDCC-5CC219242B89}" dt="2026-05-06T00:17:05.638" v="637" actId="1076"/>
      <pc:docMkLst>
        <pc:docMk/>
      </pc:docMkLst>
      <pc:sldChg chg="addSp delSp modSp mod modClrScheme chgLayout">
        <pc:chgData name="Naomi Eynon (2304127)" userId="S::2304127@student.uwtsd.ac.uk::80658f8b-be2c-4439-8934-a793155aaa95" providerId="AD" clId="Web-{24D0FABC-195C-01C4-BDCC-5CC219242B89}" dt="2026-05-06T00:17:05.638" v="637" actId="1076"/>
        <pc:sldMkLst>
          <pc:docMk/>
          <pc:sldMk cId="0" sldId="256"/>
        </pc:sldMkLst>
        <pc:spChg chg="add del mod ord">
          <ac:chgData name="Naomi Eynon (2304127)" userId="S::2304127@student.uwtsd.ac.uk::80658f8b-be2c-4439-8934-a793155aaa95" providerId="AD" clId="Web-{24D0FABC-195C-01C4-BDCC-5CC219242B89}" dt="2026-05-06T00:08:53.987" v="531"/>
          <ac:spMkLst>
            <pc:docMk/>
            <pc:sldMk cId="0" sldId="256"/>
            <ac:spMk id="4" creationId="{581EBCA7-7A69-3458-03E0-6B3C48F4B6B2}"/>
          </ac:spMkLst>
        </pc:spChg>
        <pc:spChg chg="add del mod ord">
          <ac:chgData name="Naomi Eynon (2304127)" userId="S::2304127@student.uwtsd.ac.uk::80658f8b-be2c-4439-8934-a793155aaa95" providerId="AD" clId="Web-{24D0FABC-195C-01C4-BDCC-5CC219242B89}" dt="2026-05-06T00:08:50.034" v="530"/>
          <ac:spMkLst>
            <pc:docMk/>
            <pc:sldMk cId="0" sldId="256"/>
            <ac:spMk id="5" creationId="{95D8D0C2-B425-39A5-A443-E5D1D1F188C3}"/>
          </ac:spMkLst>
        </pc:spChg>
        <pc:spChg chg="add del mod ord">
          <ac:chgData name="Naomi Eynon (2304127)" userId="S::2304127@student.uwtsd.ac.uk::80658f8b-be2c-4439-8934-a793155aaa95" providerId="AD" clId="Web-{24D0FABC-195C-01C4-BDCC-5CC219242B89}" dt="2026-05-06T00:08:42.393" v="529"/>
          <ac:spMkLst>
            <pc:docMk/>
            <pc:sldMk cId="0" sldId="256"/>
            <ac:spMk id="6" creationId="{16A3727D-D692-35A4-76B2-87FC4AE9323B}"/>
          </ac:spMkLst>
        </pc:spChg>
        <pc:spChg chg="add del mod ord">
          <ac:chgData name="Naomi Eynon (2304127)" userId="S::2304127@student.uwtsd.ac.uk::80658f8b-be2c-4439-8934-a793155aaa95" providerId="AD" clId="Web-{24D0FABC-195C-01C4-BDCC-5CC219242B89}" dt="2026-05-06T00:08:22.486" v="524"/>
          <ac:spMkLst>
            <pc:docMk/>
            <pc:sldMk cId="0" sldId="256"/>
            <ac:spMk id="7" creationId="{90B69764-56B9-5B29-D4DC-BAA3EA7A69E2}"/>
          </ac:spMkLst>
        </pc:spChg>
        <pc:spChg chg="add del mod ord">
          <ac:chgData name="Naomi Eynon (2304127)" userId="S::2304127@student.uwtsd.ac.uk::80658f8b-be2c-4439-8934-a793155aaa95" providerId="AD" clId="Web-{24D0FABC-195C-01C4-BDCC-5CC219242B89}" dt="2026-05-06T00:08:34.002" v="527"/>
          <ac:spMkLst>
            <pc:docMk/>
            <pc:sldMk cId="0" sldId="256"/>
            <ac:spMk id="8" creationId="{EB3CAF78-7BC7-C2FB-411E-FA43085141C6}"/>
          </ac:spMkLst>
        </pc:spChg>
        <pc:spChg chg="mod">
          <ac:chgData name="Naomi Eynon (2304127)" userId="S::2304127@student.uwtsd.ac.uk::80658f8b-be2c-4439-8934-a793155aaa95" providerId="AD" clId="Web-{24D0FABC-195C-01C4-BDCC-5CC219242B89}" dt="2026-05-06T00:16:58.263" v="635" actId="1076"/>
          <ac:spMkLst>
            <pc:docMk/>
            <pc:sldMk cId="0" sldId="256"/>
            <ac:spMk id="2050" creationId="{B1D83B8E-BBFF-3A27-3D67-D0D79ABCD133}"/>
          </ac:spMkLst>
        </pc:spChg>
        <pc:spChg chg="mod">
          <ac:chgData name="Naomi Eynon (2304127)" userId="S::2304127@student.uwtsd.ac.uk::80658f8b-be2c-4439-8934-a793155aaa95" providerId="AD" clId="Web-{24D0FABC-195C-01C4-BDCC-5CC219242B89}" dt="2026-05-06T00:16:47.731" v="632"/>
          <ac:spMkLst>
            <pc:docMk/>
            <pc:sldMk cId="0" sldId="256"/>
            <ac:spMk id="2051" creationId="{43D6534C-00E4-040E-B0CF-84AEFE126548}"/>
          </ac:spMkLst>
        </pc:spChg>
        <pc:spChg chg="mod">
          <ac:chgData name="Naomi Eynon (2304127)" userId="S::2304127@student.uwtsd.ac.uk::80658f8b-be2c-4439-8934-a793155aaa95" providerId="AD" clId="Web-{24D0FABC-195C-01C4-BDCC-5CC219242B89}" dt="2026-05-06T00:17:05.638" v="637" actId="1076"/>
          <ac:spMkLst>
            <pc:docMk/>
            <pc:sldMk cId="0" sldId="256"/>
            <ac:spMk id="2052" creationId="{78C8433E-13C8-4EAC-1158-465F96FEF0A3}"/>
          </ac:spMkLst>
        </pc:spChg>
        <pc:spChg chg="mod">
          <ac:chgData name="Naomi Eynon (2304127)" userId="S::2304127@student.uwtsd.ac.uk::80658f8b-be2c-4439-8934-a793155aaa95" providerId="AD" clId="Web-{24D0FABC-195C-01C4-BDCC-5CC219242B89}" dt="2026-05-06T00:17:01.560" v="636" actId="1076"/>
          <ac:spMkLst>
            <pc:docMk/>
            <pc:sldMk cId="0" sldId="256"/>
            <ac:spMk id="2053" creationId="{7811C5EA-2336-75B2-3E6A-EADC97BE03E2}"/>
          </ac:spMkLst>
        </pc:spChg>
        <pc:spChg chg="mod">
          <ac:chgData name="Naomi Eynon (2304127)" userId="S::2304127@student.uwtsd.ac.uk::80658f8b-be2c-4439-8934-a793155aaa95" providerId="AD" clId="Web-{24D0FABC-195C-01C4-BDCC-5CC219242B89}" dt="2026-05-06T00:16:47.731" v="632"/>
          <ac:spMkLst>
            <pc:docMk/>
            <pc:sldMk cId="0" sldId="256"/>
            <ac:spMk id="2054" creationId="{E64A7953-EC3B-AE56-7197-2D61296A2C51}"/>
          </ac:spMkLst>
        </pc:spChg>
        <pc:spChg chg="mod">
          <ac:chgData name="Naomi Eynon (2304127)" userId="S::2304127@student.uwtsd.ac.uk::80658f8b-be2c-4439-8934-a793155aaa95" providerId="AD" clId="Web-{24D0FABC-195C-01C4-BDCC-5CC219242B89}" dt="2026-05-06T00:16:55.075" v="634" actId="1076"/>
          <ac:spMkLst>
            <pc:docMk/>
            <pc:sldMk cId="0" sldId="256"/>
            <ac:spMk id="2055" creationId="{E5FD9769-D028-2327-5B75-CA79084CE796}"/>
          </ac:spMkLst>
        </pc:spChg>
        <pc:graphicFrameChg chg="add del mod modGraphic">
          <ac:chgData name="Naomi Eynon (2304127)" userId="S::2304127@student.uwtsd.ac.uk::80658f8b-be2c-4439-8934-a793155aaa95" providerId="AD" clId="Web-{24D0FABC-195C-01C4-BDCC-5CC219242B89}" dt="2026-05-05T23:42:20.571" v="344"/>
          <ac:graphicFrameMkLst>
            <pc:docMk/>
            <pc:sldMk cId="0" sldId="256"/>
            <ac:graphicFrameMk id="3" creationId="{9311FEF1-5C4B-4E99-8759-8DF0919565BB}"/>
          </ac:graphicFrameMkLst>
        </pc:graphicFrameChg>
      </pc:sldChg>
      <pc:sldChg chg="new del">
        <pc:chgData name="Naomi Eynon (2304127)" userId="S::2304127@student.uwtsd.ac.uk::80658f8b-be2c-4439-8934-a793155aaa95" providerId="AD" clId="Web-{24D0FABC-195C-01C4-BDCC-5CC219242B89}" dt="2026-05-05T23:40:52.477" v="329"/>
        <pc:sldMkLst>
          <pc:docMk/>
          <pc:sldMk cId="1830649184" sldId="257"/>
        </pc:sldMkLst>
      </pc:sldChg>
      <pc:sldChg chg="new del">
        <pc:chgData name="Naomi Eynon (2304127)" userId="S::2304127@student.uwtsd.ac.uk::80658f8b-be2c-4439-8934-a793155aaa95" providerId="AD" clId="Web-{24D0FABC-195C-01C4-BDCC-5CC219242B89}" dt="2026-05-05T23:40:56.633" v="331"/>
        <pc:sldMkLst>
          <pc:docMk/>
          <pc:sldMk cId="2491875190" sldId="257"/>
        </pc:sldMkLst>
      </pc:sldChg>
      <pc:sldChg chg="addSp delSp modSp new mod ord modClrScheme chgLayout">
        <pc:chgData name="Naomi Eynon (2304127)" userId="S::2304127@student.uwtsd.ac.uk::80658f8b-be2c-4439-8934-a793155aaa95" providerId="AD" clId="Web-{24D0FABC-195C-01C4-BDCC-5CC219242B89}" dt="2026-05-06T00:16:48.012" v="633"/>
        <pc:sldMkLst>
          <pc:docMk/>
          <pc:sldMk cId="3681028303" sldId="257"/>
        </pc:sldMkLst>
        <pc:spChg chg="add mod ord">
          <ac:chgData name="Naomi Eynon (2304127)" userId="S::2304127@student.uwtsd.ac.uk::80658f8b-be2c-4439-8934-a793155aaa95" providerId="AD" clId="Web-{24D0FABC-195C-01C4-BDCC-5CC219242B89}" dt="2026-05-06T00:16:48.012" v="633"/>
          <ac:spMkLst>
            <pc:docMk/>
            <pc:sldMk cId="3681028303" sldId="257"/>
            <ac:spMk id="4" creationId="{BEBD72CC-F708-DCC0-00F1-14FA2C80E98C}"/>
          </ac:spMkLst>
        </pc:spChg>
        <pc:spChg chg="add mod ord">
          <ac:chgData name="Naomi Eynon (2304127)" userId="S::2304127@student.uwtsd.ac.uk::80658f8b-be2c-4439-8934-a793155aaa95" providerId="AD" clId="Web-{24D0FABC-195C-01C4-BDCC-5CC219242B89}" dt="2026-05-06T00:16:48.012" v="633"/>
          <ac:spMkLst>
            <pc:docMk/>
            <pc:sldMk cId="3681028303" sldId="257"/>
            <ac:spMk id="5" creationId="{8A0D30B1-EA5E-6352-00A1-80D02F05902D}"/>
          </ac:spMkLst>
        </pc:spChg>
        <pc:graphicFrameChg chg="add del mod modGraphic">
          <ac:chgData name="Naomi Eynon (2304127)" userId="S::2304127@student.uwtsd.ac.uk::80658f8b-be2c-4439-8934-a793155aaa95" providerId="AD" clId="Web-{24D0FABC-195C-01C4-BDCC-5CC219242B89}" dt="2026-05-05T23:43:03.963" v="357"/>
          <ac:graphicFrameMkLst>
            <pc:docMk/>
            <pc:sldMk cId="3681028303" sldId="257"/>
            <ac:graphicFrameMk id="3" creationId="{C6C75A38-D10E-41AD-8948-43AA1D58B43C}"/>
          </ac:graphicFrameMkLst>
        </pc:graphicFrameChg>
      </pc:sldChg>
      <pc:sldMasterChg chg="del delSldLayout">
        <pc:chgData name="Naomi Eynon (2304127)" userId="S::2304127@student.uwtsd.ac.uk::80658f8b-be2c-4439-8934-a793155aaa95" providerId="AD" clId="Web-{24D0FABC-195C-01C4-BDCC-5CC219242B89}" dt="2026-05-06T00:06:53.547" v="510"/>
        <pc:sldMasterMkLst>
          <pc:docMk/>
          <pc:sldMasterMk cId="0" sldId="2147483671"/>
        </pc:sldMasterMkLst>
        <pc:sldLayoutChg chg="del">
          <pc:chgData name="Naomi Eynon (2304127)" userId="S::2304127@student.uwtsd.ac.uk::80658f8b-be2c-4439-8934-a793155aaa95" providerId="AD" clId="Web-{24D0FABC-195C-01C4-BDCC-5CC219242B89}" dt="2026-05-06T00:06:53.547" v="510"/>
          <pc:sldLayoutMkLst>
            <pc:docMk/>
            <pc:sldMasterMk cId="0" sldId="2147483671"/>
            <pc:sldLayoutMk cId="2747867423" sldId="2147483672"/>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1497735252" sldId="2147483673"/>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35024746" sldId="2147483674"/>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3707117179" sldId="2147483675"/>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3617014094" sldId="2147483676"/>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2643324123" sldId="2147483677"/>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1424579793" sldId="2147483678"/>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1975935862" sldId="2147483679"/>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1428215147" sldId="2147483680"/>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3147830800" sldId="2147483681"/>
          </pc:sldLayoutMkLst>
        </pc:sldLayoutChg>
        <pc:sldLayoutChg chg="del">
          <pc:chgData name="Naomi Eynon (2304127)" userId="S::2304127@student.uwtsd.ac.uk::80658f8b-be2c-4439-8934-a793155aaa95" providerId="AD" clId="Web-{24D0FABC-195C-01C4-BDCC-5CC219242B89}" dt="2026-05-06T00:06:53.547" v="510"/>
          <pc:sldLayoutMkLst>
            <pc:docMk/>
            <pc:sldMasterMk cId="0" sldId="2147483671"/>
            <pc:sldLayoutMk cId="2691610072" sldId="2147483682"/>
          </pc:sldLayoutMkLst>
        </pc:sldLayoutChg>
      </pc:sldMasterChg>
      <pc:sldMasterChg chg="add del addSldLayout delSldLayout modSldLayout">
        <pc:chgData name="Naomi Eynon (2304127)" userId="S::2304127@student.uwtsd.ac.uk::80658f8b-be2c-4439-8934-a793155aaa95" providerId="AD" clId="Web-{24D0FABC-195C-01C4-BDCC-5CC219242B89}" dt="2026-05-06T00:07:01.141" v="511"/>
        <pc:sldMasterMkLst>
          <pc:docMk/>
          <pc:sldMasterMk cId="386699788" sldId="2147483683"/>
        </pc:sldMasterMkLst>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4017489969" sldId="2147483684"/>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2835571093" sldId="2147483685"/>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1840951383" sldId="2147483686"/>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3428358748" sldId="2147483687"/>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2736091107" sldId="2147483688"/>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3688466063" sldId="2147483689"/>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3226037209" sldId="2147483690"/>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651359341" sldId="2147483691"/>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822698248" sldId="2147483692"/>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1747665697" sldId="2147483693"/>
          </pc:sldLayoutMkLst>
        </pc:sldLayoutChg>
        <pc:sldLayoutChg chg="add del mod replId">
          <pc:chgData name="Naomi Eynon (2304127)" userId="S::2304127@student.uwtsd.ac.uk::80658f8b-be2c-4439-8934-a793155aaa95" providerId="AD" clId="Web-{24D0FABC-195C-01C4-BDCC-5CC219242B89}" dt="2026-05-06T00:07:01.141" v="511"/>
          <pc:sldLayoutMkLst>
            <pc:docMk/>
            <pc:sldMasterMk cId="386699788" sldId="2147483683"/>
            <pc:sldLayoutMk cId="2573587698" sldId="2147483694"/>
          </pc:sldLayoutMkLst>
        </pc:sldLayoutChg>
      </pc:sldMasterChg>
      <pc:sldMasterChg chg="add del addSldLayout delSldLayout modSldLayout">
        <pc:chgData name="Naomi Eynon (2304127)" userId="S::2304127@student.uwtsd.ac.uk::80658f8b-be2c-4439-8934-a793155aaa95" providerId="AD" clId="Web-{24D0FABC-195C-01C4-BDCC-5CC219242B89}" dt="2026-05-06T00:07:03.672" v="512"/>
        <pc:sldMasterMkLst>
          <pc:docMk/>
          <pc:sldMasterMk cId="1098819582" sldId="2147483695"/>
        </pc:sldMasterMkLst>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2682088059" sldId="2147483696"/>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1742803260" sldId="2147483697"/>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2371310000" sldId="2147483698"/>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1733669897" sldId="2147483699"/>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3842898350" sldId="2147483700"/>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3756289747" sldId="2147483701"/>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1337861908" sldId="2147483702"/>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2387213169" sldId="2147483703"/>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1955767931" sldId="2147483704"/>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537098330" sldId="2147483705"/>
          </pc:sldLayoutMkLst>
        </pc:sldLayoutChg>
        <pc:sldLayoutChg chg="add del mod replId">
          <pc:chgData name="Naomi Eynon (2304127)" userId="S::2304127@student.uwtsd.ac.uk::80658f8b-be2c-4439-8934-a793155aaa95" providerId="AD" clId="Web-{24D0FABC-195C-01C4-BDCC-5CC219242B89}" dt="2026-05-06T00:07:03.672" v="512"/>
          <pc:sldLayoutMkLst>
            <pc:docMk/>
            <pc:sldMasterMk cId="1098819582" sldId="2147483695"/>
            <pc:sldLayoutMk cId="4154085948" sldId="2147483706"/>
          </pc:sldLayoutMkLst>
        </pc:sldLayoutChg>
      </pc:sldMasterChg>
      <pc:sldMasterChg chg="add del addSldLayout delSldLayout modSldLayout">
        <pc:chgData name="Naomi Eynon (2304127)" userId="S::2304127@student.uwtsd.ac.uk::80658f8b-be2c-4439-8934-a793155aaa95" providerId="AD" clId="Web-{24D0FABC-195C-01C4-BDCC-5CC219242B89}" dt="2026-05-06T00:07:13.766" v="513"/>
        <pc:sldMasterMkLst>
          <pc:docMk/>
          <pc:sldMasterMk cId="1186873709" sldId="2147483707"/>
        </pc:sldMasterMkLst>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4242299212" sldId="2147483708"/>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381858670" sldId="2147483709"/>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1923137013" sldId="2147483710"/>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2040052845" sldId="2147483711"/>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2406763219" sldId="2147483712"/>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410678913" sldId="2147483713"/>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2348848376" sldId="2147483714"/>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1434871113" sldId="2147483715"/>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1630526095" sldId="2147483716"/>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3727650873" sldId="2147483717"/>
          </pc:sldLayoutMkLst>
        </pc:sldLayoutChg>
        <pc:sldLayoutChg chg="add del mod replId">
          <pc:chgData name="Naomi Eynon (2304127)" userId="S::2304127@student.uwtsd.ac.uk::80658f8b-be2c-4439-8934-a793155aaa95" providerId="AD" clId="Web-{24D0FABC-195C-01C4-BDCC-5CC219242B89}" dt="2026-05-06T00:07:13.766" v="513"/>
          <pc:sldLayoutMkLst>
            <pc:docMk/>
            <pc:sldMasterMk cId="1186873709" sldId="2147483707"/>
            <pc:sldLayoutMk cId="3875079153" sldId="2147483718"/>
          </pc:sldLayoutMkLst>
        </pc:sldLayoutChg>
      </pc:sldMasterChg>
      <pc:sldMasterChg chg="add del addSldLayout delSldLayout modSldLayout">
        <pc:chgData name="Naomi Eynon (2304127)" userId="S::2304127@student.uwtsd.ac.uk::80658f8b-be2c-4439-8934-a793155aaa95" providerId="AD" clId="Web-{24D0FABC-195C-01C4-BDCC-5CC219242B89}" dt="2026-05-06T00:07:17.907" v="515"/>
        <pc:sldMasterMkLst>
          <pc:docMk/>
          <pc:sldMasterMk cId="124731148" sldId="2147483719"/>
        </pc:sldMasterMkLst>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4116329083" sldId="2147483720"/>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172885148" sldId="2147483721"/>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238812986" sldId="2147483722"/>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4227379448" sldId="2147483723"/>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104269425" sldId="2147483724"/>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585231883" sldId="2147483725"/>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3695145054" sldId="2147483726"/>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3682264104" sldId="2147483727"/>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3683647506" sldId="2147483728"/>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088665815" sldId="2147483729"/>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3504721397" sldId="2147483730"/>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2131313424" sldId="2147483731"/>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549033528" sldId="2147483732"/>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701938993" sldId="2147483733"/>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1551133056" sldId="2147483734"/>
          </pc:sldLayoutMkLst>
        </pc:sldLayoutChg>
        <pc:sldLayoutChg chg="add del mod replId">
          <pc:chgData name="Naomi Eynon (2304127)" userId="S::2304127@student.uwtsd.ac.uk::80658f8b-be2c-4439-8934-a793155aaa95" providerId="AD" clId="Web-{24D0FABC-195C-01C4-BDCC-5CC219242B89}" dt="2026-05-06T00:07:17.907" v="515"/>
          <pc:sldLayoutMkLst>
            <pc:docMk/>
            <pc:sldMasterMk cId="124731148" sldId="2147483719"/>
            <pc:sldLayoutMk cId="2544981647" sldId="2147483735"/>
          </pc:sldLayoutMkLst>
        </pc:sldLayoutChg>
      </pc:sldMasterChg>
      <pc:sldMasterChg chg="add del addSldLayout delSldLayout modSldLayout">
        <pc:chgData name="Naomi Eynon (2304127)" userId="S::2304127@student.uwtsd.ac.uk::80658f8b-be2c-4439-8934-a793155aaa95" providerId="AD" clId="Web-{24D0FABC-195C-01C4-BDCC-5CC219242B89}" dt="2026-05-06T00:07:22.798" v="516"/>
        <pc:sldMasterMkLst>
          <pc:docMk/>
          <pc:sldMasterMk cId="2809574019" sldId="2147483736"/>
        </pc:sldMasterMkLst>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155610482" sldId="2147483737"/>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977508443" sldId="2147483738"/>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1171856838" sldId="2147483739"/>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2455655653" sldId="2147483740"/>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879154031" sldId="2147483741"/>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1618581249" sldId="2147483742"/>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887596017" sldId="2147483743"/>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226253165" sldId="2147483744"/>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4072625683" sldId="2147483745"/>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705332313" sldId="2147483746"/>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84394471" sldId="2147483747"/>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201365279" sldId="2147483748"/>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4057391710" sldId="2147483749"/>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4139576687" sldId="2147483750"/>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319639595" sldId="2147483751"/>
          </pc:sldLayoutMkLst>
        </pc:sldLayoutChg>
        <pc:sldLayoutChg chg="add del mod replId">
          <pc:chgData name="Naomi Eynon (2304127)" userId="S::2304127@student.uwtsd.ac.uk::80658f8b-be2c-4439-8934-a793155aaa95" providerId="AD" clId="Web-{24D0FABC-195C-01C4-BDCC-5CC219242B89}" dt="2026-05-06T00:07:22.798" v="516"/>
          <pc:sldLayoutMkLst>
            <pc:docMk/>
            <pc:sldMasterMk cId="2809574019" sldId="2147483736"/>
            <pc:sldLayoutMk cId="3005631916" sldId="2147483752"/>
          </pc:sldLayoutMkLst>
        </pc:sldLayoutChg>
      </pc:sldMasterChg>
      <pc:sldMasterChg chg="add del addSldLayout delSldLayout modSldLayout">
        <pc:chgData name="Naomi Eynon (2304127)" userId="S::2304127@student.uwtsd.ac.uk::80658f8b-be2c-4439-8934-a793155aaa95" providerId="AD" clId="Web-{24D0FABC-195C-01C4-BDCC-5CC219242B89}" dt="2026-05-06T00:07:38.470" v="518"/>
        <pc:sldMasterMkLst>
          <pc:docMk/>
          <pc:sldMasterMk cId="2170874878" sldId="2147483753"/>
        </pc:sldMasterMkLst>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4006489215" sldId="2147483754"/>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2736668945" sldId="2147483755"/>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1679086448" sldId="2147483756"/>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607229352" sldId="2147483757"/>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3244675624" sldId="2147483758"/>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2766489836" sldId="2147483759"/>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4134185973" sldId="2147483760"/>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1571528625" sldId="2147483761"/>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3284878842" sldId="2147483762"/>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2796554860" sldId="2147483763"/>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3349915137" sldId="2147483764"/>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175713083" sldId="2147483765"/>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144965253" sldId="2147483766"/>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3728322914" sldId="2147483767"/>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1983042322" sldId="2147483768"/>
          </pc:sldLayoutMkLst>
        </pc:sldLayoutChg>
        <pc:sldLayoutChg chg="add del mod replId">
          <pc:chgData name="Naomi Eynon (2304127)" userId="S::2304127@student.uwtsd.ac.uk::80658f8b-be2c-4439-8934-a793155aaa95" providerId="AD" clId="Web-{24D0FABC-195C-01C4-BDCC-5CC219242B89}" dt="2026-05-06T00:07:38.470" v="518"/>
          <pc:sldLayoutMkLst>
            <pc:docMk/>
            <pc:sldMasterMk cId="2170874878" sldId="2147483753"/>
            <pc:sldLayoutMk cId="3879350540" sldId="2147483769"/>
          </pc:sldLayoutMkLst>
        </pc:sldLayoutChg>
      </pc:sldMasterChg>
      <pc:sldMasterChg chg="add del addSldLayout delSldLayout modSldLayout">
        <pc:chgData name="Naomi Eynon (2304127)" userId="S::2304127@student.uwtsd.ac.uk::80658f8b-be2c-4439-8934-a793155aaa95" providerId="AD" clId="Web-{24D0FABC-195C-01C4-BDCC-5CC219242B89}" dt="2026-05-06T00:09:06.784" v="533"/>
        <pc:sldMasterMkLst>
          <pc:docMk/>
          <pc:sldMasterMk cId="2000785376" sldId="2147483770"/>
        </pc:sldMasterMkLst>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857911281" sldId="2147483771"/>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568541444" sldId="2147483772"/>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1810668557" sldId="2147483773"/>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3808356545" sldId="2147483774"/>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4250506581" sldId="2147483775"/>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1651899946" sldId="2147483776"/>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1115947844" sldId="2147483777"/>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2810732444" sldId="2147483778"/>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826270281" sldId="2147483779"/>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2301895627" sldId="2147483780"/>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2212076613" sldId="2147483781"/>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2693925220" sldId="2147483782"/>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849436219" sldId="2147483783"/>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2709308770" sldId="2147483784"/>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59698482" sldId="2147483785"/>
          </pc:sldLayoutMkLst>
        </pc:sldLayoutChg>
        <pc:sldLayoutChg chg="add del mod replId">
          <pc:chgData name="Naomi Eynon (2304127)" userId="S::2304127@student.uwtsd.ac.uk::80658f8b-be2c-4439-8934-a793155aaa95" providerId="AD" clId="Web-{24D0FABC-195C-01C4-BDCC-5CC219242B89}" dt="2026-05-06T00:09:06.784" v="533"/>
          <pc:sldLayoutMkLst>
            <pc:docMk/>
            <pc:sldMasterMk cId="2000785376" sldId="2147483770"/>
            <pc:sldLayoutMk cId="2671495557" sldId="2147483786"/>
          </pc:sldLayoutMkLst>
        </pc:sldLayoutChg>
      </pc:sldMasterChg>
      <pc:sldMasterChg chg="add del addSldLayout delSldLayout modSldLayout">
        <pc:chgData name="Naomi Eynon (2304127)" userId="S::2304127@student.uwtsd.ac.uk::80658f8b-be2c-4439-8934-a793155aaa95" providerId="AD" clId="Web-{24D0FABC-195C-01C4-BDCC-5CC219242B89}" dt="2026-05-06T00:09:08.831" v="534"/>
        <pc:sldMasterMkLst>
          <pc:docMk/>
          <pc:sldMasterMk cId="2422724714" sldId="2147483787"/>
        </pc:sldMasterMkLst>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1382055902" sldId="2147483788"/>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2913436948" sldId="2147483789"/>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995440513" sldId="2147483790"/>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2487834413" sldId="2147483791"/>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4215336498" sldId="2147483792"/>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1428703235" sldId="2147483793"/>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1561035128" sldId="2147483794"/>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1677645169" sldId="2147483795"/>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2219394218" sldId="2147483796"/>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2913753527" sldId="2147483797"/>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859859732" sldId="2147483798"/>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703908517" sldId="2147483799"/>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4272487450" sldId="2147483800"/>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2703412542" sldId="2147483801"/>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4049172281" sldId="2147483802"/>
          </pc:sldLayoutMkLst>
        </pc:sldLayoutChg>
        <pc:sldLayoutChg chg="add del mod replId">
          <pc:chgData name="Naomi Eynon (2304127)" userId="S::2304127@student.uwtsd.ac.uk::80658f8b-be2c-4439-8934-a793155aaa95" providerId="AD" clId="Web-{24D0FABC-195C-01C4-BDCC-5CC219242B89}" dt="2026-05-06T00:09:08.831" v="534"/>
          <pc:sldLayoutMkLst>
            <pc:docMk/>
            <pc:sldMasterMk cId="2422724714" sldId="2147483787"/>
            <pc:sldLayoutMk cId="411914074" sldId="2147483803"/>
          </pc:sldLayoutMkLst>
        </pc:sldLayoutChg>
      </pc:sldMasterChg>
      <pc:sldMasterChg chg="add del addSldLayout delSldLayout modSldLayout">
        <pc:chgData name="Naomi Eynon (2304127)" userId="S::2304127@student.uwtsd.ac.uk::80658f8b-be2c-4439-8934-a793155aaa95" providerId="AD" clId="Web-{24D0FABC-195C-01C4-BDCC-5CC219242B89}" dt="2026-05-06T00:09:10.300" v="535"/>
        <pc:sldMasterMkLst>
          <pc:docMk/>
          <pc:sldMasterMk cId="3061690131" sldId="2147483804"/>
        </pc:sldMasterMkLst>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4012320120" sldId="2147483805"/>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222854540" sldId="2147483806"/>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4139055186" sldId="2147483807"/>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2334417706" sldId="2147483808"/>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1449830386" sldId="2147483809"/>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1024459205" sldId="2147483810"/>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743709470" sldId="2147483811"/>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1316773188" sldId="2147483812"/>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2097708359" sldId="2147483813"/>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1317107497" sldId="2147483814"/>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2229398260" sldId="2147483815"/>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3916346403" sldId="2147483816"/>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3490158621" sldId="2147483817"/>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133711705" sldId="2147483818"/>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556541101" sldId="2147483819"/>
          </pc:sldLayoutMkLst>
        </pc:sldLayoutChg>
        <pc:sldLayoutChg chg="add del mod replId">
          <pc:chgData name="Naomi Eynon (2304127)" userId="S::2304127@student.uwtsd.ac.uk::80658f8b-be2c-4439-8934-a793155aaa95" providerId="AD" clId="Web-{24D0FABC-195C-01C4-BDCC-5CC219242B89}" dt="2026-05-06T00:09:10.300" v="535"/>
          <pc:sldLayoutMkLst>
            <pc:docMk/>
            <pc:sldMasterMk cId="3061690131" sldId="2147483804"/>
            <pc:sldLayoutMk cId="2428719294" sldId="2147483820"/>
          </pc:sldLayoutMkLst>
        </pc:sldLayoutChg>
      </pc:sldMasterChg>
      <pc:sldMasterChg chg="add del addSldLayout delSldLayout modSldLayout">
        <pc:chgData name="Naomi Eynon (2304127)" userId="S::2304127@student.uwtsd.ac.uk::80658f8b-be2c-4439-8934-a793155aaa95" providerId="AD" clId="Web-{24D0FABC-195C-01C4-BDCC-5CC219242B89}" dt="2026-05-06T00:09:20.347" v="536"/>
        <pc:sldMasterMkLst>
          <pc:docMk/>
          <pc:sldMasterMk cId="3407026821" sldId="2147483821"/>
        </pc:sldMasterMkLst>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535943604" sldId="2147483822"/>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879623713" sldId="2147483823"/>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559115001" sldId="2147483824"/>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3911528907" sldId="2147483825"/>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3235922331" sldId="2147483826"/>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592661209" sldId="2147483827"/>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1731161661" sldId="2147483828"/>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298629027" sldId="2147483829"/>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1689433811" sldId="2147483830"/>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183446970" sldId="2147483831"/>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3705809983" sldId="2147483832"/>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600756028" sldId="2147483833"/>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102056493" sldId="2147483834"/>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1436823572" sldId="2147483835"/>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681538054" sldId="2147483836"/>
          </pc:sldLayoutMkLst>
        </pc:sldLayoutChg>
        <pc:sldLayoutChg chg="add del mod replId">
          <pc:chgData name="Naomi Eynon (2304127)" userId="S::2304127@student.uwtsd.ac.uk::80658f8b-be2c-4439-8934-a793155aaa95" providerId="AD" clId="Web-{24D0FABC-195C-01C4-BDCC-5CC219242B89}" dt="2026-05-06T00:09:20.347" v="536"/>
          <pc:sldLayoutMkLst>
            <pc:docMk/>
            <pc:sldMasterMk cId="3407026821" sldId="2147483821"/>
            <pc:sldLayoutMk cId="2649082942" sldId="2147483837"/>
          </pc:sldLayoutMkLst>
        </pc:sldLayoutChg>
      </pc:sldMasterChg>
      <pc:sldMasterChg chg="add del addSldLayout delSldLayout modSldLayout">
        <pc:chgData name="Naomi Eynon (2304127)" userId="S::2304127@student.uwtsd.ac.uk::80658f8b-be2c-4439-8934-a793155aaa95" providerId="AD" clId="Web-{24D0FABC-195C-01C4-BDCC-5CC219242B89}" dt="2026-05-06T00:09:25.988" v="537"/>
        <pc:sldMasterMkLst>
          <pc:docMk/>
          <pc:sldMasterMk cId="1244543677" sldId="2147483838"/>
        </pc:sldMasterMkLst>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2570152231" sldId="2147483839"/>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2332873668" sldId="2147483840"/>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3684637239" sldId="2147483841"/>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3020557690" sldId="2147483842"/>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718909219" sldId="2147483843"/>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986650970" sldId="2147483844"/>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257539711" sldId="2147483845"/>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2144238006" sldId="2147483846"/>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2686977963" sldId="2147483847"/>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720356758" sldId="2147483848"/>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945613367" sldId="2147483849"/>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433814082" sldId="2147483850"/>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2306016202" sldId="2147483851"/>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198460825" sldId="2147483852"/>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669173543" sldId="2147483853"/>
          </pc:sldLayoutMkLst>
        </pc:sldLayoutChg>
        <pc:sldLayoutChg chg="add del mod replId">
          <pc:chgData name="Naomi Eynon (2304127)" userId="S::2304127@student.uwtsd.ac.uk::80658f8b-be2c-4439-8934-a793155aaa95" providerId="AD" clId="Web-{24D0FABC-195C-01C4-BDCC-5CC219242B89}" dt="2026-05-06T00:09:25.988" v="537"/>
          <pc:sldLayoutMkLst>
            <pc:docMk/>
            <pc:sldMasterMk cId="1244543677" sldId="2147483838"/>
            <pc:sldLayoutMk cId="1473219031" sldId="2147483854"/>
          </pc:sldLayoutMkLst>
        </pc:sldLayoutChg>
      </pc:sldMasterChg>
      <pc:sldMasterChg chg="add del addSldLayout delSldLayout modSldLayout">
        <pc:chgData name="Naomi Eynon (2304127)" userId="S::2304127@student.uwtsd.ac.uk::80658f8b-be2c-4439-8934-a793155aaa95" providerId="AD" clId="Web-{24D0FABC-195C-01C4-BDCC-5CC219242B89}" dt="2026-05-06T00:09:27.941" v="538"/>
        <pc:sldMasterMkLst>
          <pc:docMk/>
          <pc:sldMasterMk cId="818341822" sldId="2147483855"/>
        </pc:sldMasterMkLst>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2839470377" sldId="2147483856"/>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3178547437" sldId="2147483857"/>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4014210031" sldId="2147483858"/>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2288386508" sldId="2147483859"/>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4177185356" sldId="2147483860"/>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2214553149" sldId="2147483861"/>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3305022443" sldId="2147483862"/>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719660456" sldId="2147483863"/>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2573240920" sldId="2147483864"/>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3116060954" sldId="2147483865"/>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106301390" sldId="2147483866"/>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3577067921" sldId="2147483867"/>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1046310759" sldId="2147483868"/>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197398412" sldId="2147483869"/>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4182891781" sldId="2147483870"/>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1502831609" sldId="2147483871"/>
          </pc:sldLayoutMkLst>
        </pc:sldLayoutChg>
        <pc:sldLayoutChg chg="add del mod replId">
          <pc:chgData name="Naomi Eynon (2304127)" userId="S::2304127@student.uwtsd.ac.uk::80658f8b-be2c-4439-8934-a793155aaa95" providerId="AD" clId="Web-{24D0FABC-195C-01C4-BDCC-5CC219242B89}" dt="2026-05-06T00:09:27.941" v="538"/>
          <pc:sldLayoutMkLst>
            <pc:docMk/>
            <pc:sldMasterMk cId="818341822" sldId="2147483855"/>
            <pc:sldLayoutMk cId="3005988019" sldId="2147483872"/>
          </pc:sldLayoutMkLst>
        </pc:sldLayoutChg>
      </pc:sldMasterChg>
      <pc:sldMasterChg chg="add del addSldLayout delSldLayout modSldLayout">
        <pc:chgData name="Naomi Eynon (2304127)" userId="S::2304127@student.uwtsd.ac.uk::80658f8b-be2c-4439-8934-a793155aaa95" providerId="AD" clId="Web-{24D0FABC-195C-01C4-BDCC-5CC219242B89}" dt="2026-05-06T00:09:31.004" v="539"/>
        <pc:sldMasterMkLst>
          <pc:docMk/>
          <pc:sldMasterMk cId="2667723358" sldId="2147483873"/>
        </pc:sldMasterMkLst>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877303329" sldId="2147483874"/>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631724689" sldId="2147483875"/>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2222870411" sldId="2147483876"/>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641354281" sldId="2147483877"/>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640544773" sldId="2147483878"/>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270437058" sldId="2147483879"/>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788987952" sldId="2147483880"/>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2623170655" sldId="2147483881"/>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221896537" sldId="2147483882"/>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631881531" sldId="2147483883"/>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1330620887" sldId="2147483884"/>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554256955" sldId="2147483885"/>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784114894" sldId="2147483886"/>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1574697016" sldId="2147483887"/>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3877034699" sldId="2147483888"/>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1342648753" sldId="2147483889"/>
          </pc:sldLayoutMkLst>
        </pc:sldLayoutChg>
        <pc:sldLayoutChg chg="add del mod replId">
          <pc:chgData name="Naomi Eynon (2304127)" userId="S::2304127@student.uwtsd.ac.uk::80658f8b-be2c-4439-8934-a793155aaa95" providerId="AD" clId="Web-{24D0FABC-195C-01C4-BDCC-5CC219242B89}" dt="2026-05-06T00:09:31.004" v="539"/>
          <pc:sldLayoutMkLst>
            <pc:docMk/>
            <pc:sldMasterMk cId="2667723358" sldId="2147483873"/>
            <pc:sldLayoutMk cId="4228489566" sldId="2147483890"/>
          </pc:sldLayoutMkLst>
        </pc:sldLayoutChg>
      </pc:sldMasterChg>
      <pc:sldMasterChg chg="add del addSldLayout delSldLayout modSldLayout">
        <pc:chgData name="Naomi Eynon (2304127)" userId="S::2304127@student.uwtsd.ac.uk::80658f8b-be2c-4439-8934-a793155aaa95" providerId="AD" clId="Web-{24D0FABC-195C-01C4-BDCC-5CC219242B89}" dt="2026-05-06T00:09:33.473" v="540"/>
        <pc:sldMasterMkLst>
          <pc:docMk/>
          <pc:sldMasterMk cId="1074763768" sldId="2147483891"/>
        </pc:sldMasterMkLst>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2399914936" sldId="2147483892"/>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4197921728" sldId="2147483893"/>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293631563" sldId="2147483894"/>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608437500" sldId="2147483895"/>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4050115545" sldId="2147483896"/>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4092122662" sldId="2147483897"/>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853626369" sldId="2147483898"/>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2401067746" sldId="2147483899"/>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847718881" sldId="2147483900"/>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3702517606" sldId="2147483901"/>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4022895486" sldId="2147483902"/>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2693678479" sldId="2147483903"/>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779993396" sldId="2147483904"/>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60807276" sldId="2147483905"/>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2086501516" sldId="2147483906"/>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1899936098" sldId="2147483907"/>
          </pc:sldLayoutMkLst>
        </pc:sldLayoutChg>
        <pc:sldLayoutChg chg="add del mod replId">
          <pc:chgData name="Naomi Eynon (2304127)" userId="S::2304127@student.uwtsd.ac.uk::80658f8b-be2c-4439-8934-a793155aaa95" providerId="AD" clId="Web-{24D0FABC-195C-01C4-BDCC-5CC219242B89}" dt="2026-05-06T00:09:33.473" v="540"/>
          <pc:sldLayoutMkLst>
            <pc:docMk/>
            <pc:sldMasterMk cId="1074763768" sldId="2147483891"/>
            <pc:sldLayoutMk cId="3777247419" sldId="2147483908"/>
          </pc:sldLayoutMkLst>
        </pc:sldLayoutChg>
      </pc:sldMasterChg>
      <pc:sldMasterChg chg="add del addSldLayout delSldLayout modSldLayout">
        <pc:chgData name="Naomi Eynon (2304127)" userId="S::2304127@student.uwtsd.ac.uk::80658f8b-be2c-4439-8934-a793155aaa95" providerId="AD" clId="Web-{24D0FABC-195C-01C4-BDCC-5CC219242B89}" dt="2026-05-06T00:09:34.817" v="541"/>
        <pc:sldMasterMkLst>
          <pc:docMk/>
          <pc:sldMasterMk cId="2156788534" sldId="2147483909"/>
        </pc:sldMasterMkLst>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037895126" sldId="2147483910"/>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153641312" sldId="2147483911"/>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652462694" sldId="2147483912"/>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908331697" sldId="2147483913"/>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447941973" sldId="2147483914"/>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958312224" sldId="2147483915"/>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158145302" sldId="2147483916"/>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477859335" sldId="2147483917"/>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1344739995" sldId="2147483918"/>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308483409" sldId="2147483919"/>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53721463" sldId="2147483920"/>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1193839135" sldId="2147483921"/>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090726837" sldId="2147483922"/>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937350210" sldId="2147483923"/>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97862605" sldId="2147483924"/>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3690436050" sldId="2147483925"/>
          </pc:sldLayoutMkLst>
        </pc:sldLayoutChg>
        <pc:sldLayoutChg chg="add del mod replId">
          <pc:chgData name="Naomi Eynon (2304127)" userId="S::2304127@student.uwtsd.ac.uk::80658f8b-be2c-4439-8934-a793155aaa95" providerId="AD" clId="Web-{24D0FABC-195C-01C4-BDCC-5CC219242B89}" dt="2026-05-06T00:09:34.817" v="541"/>
          <pc:sldLayoutMkLst>
            <pc:docMk/>
            <pc:sldMasterMk cId="2156788534" sldId="2147483909"/>
            <pc:sldLayoutMk cId="1134521791" sldId="2147483926"/>
          </pc:sldLayoutMkLst>
        </pc:sldLayoutChg>
      </pc:sldMasterChg>
      <pc:sldMasterChg chg="add del addSldLayout delSldLayout modSldLayout">
        <pc:chgData name="Naomi Eynon (2304127)" userId="S::2304127@student.uwtsd.ac.uk::80658f8b-be2c-4439-8934-a793155aaa95" providerId="AD" clId="Web-{24D0FABC-195C-01C4-BDCC-5CC219242B89}" dt="2026-05-06T00:09:38.051" v="542"/>
        <pc:sldMasterMkLst>
          <pc:docMk/>
          <pc:sldMasterMk cId="3640156672" sldId="2147483927"/>
        </pc:sldMasterMkLst>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454454591" sldId="2147483928"/>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2404999669" sldId="2147483929"/>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694242242" sldId="2147483930"/>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1225658084" sldId="2147483931"/>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4117409586" sldId="2147483932"/>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3118575415" sldId="2147483933"/>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2734771256" sldId="2147483934"/>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4276138389" sldId="2147483935"/>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3676082812" sldId="2147483936"/>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4247580408" sldId="2147483937"/>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1354780193" sldId="2147483938"/>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2747419054" sldId="2147483939"/>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3419999840" sldId="2147483940"/>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402727307" sldId="2147483941"/>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1131501839" sldId="2147483942"/>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2858139722" sldId="2147483943"/>
          </pc:sldLayoutMkLst>
        </pc:sldLayoutChg>
        <pc:sldLayoutChg chg="add del mod replId">
          <pc:chgData name="Naomi Eynon (2304127)" userId="S::2304127@student.uwtsd.ac.uk::80658f8b-be2c-4439-8934-a793155aaa95" providerId="AD" clId="Web-{24D0FABC-195C-01C4-BDCC-5CC219242B89}" dt="2026-05-06T00:09:38.051" v="542"/>
          <pc:sldLayoutMkLst>
            <pc:docMk/>
            <pc:sldMasterMk cId="3640156672" sldId="2147483927"/>
            <pc:sldLayoutMk cId="3841646551" sldId="2147483944"/>
          </pc:sldLayoutMkLst>
        </pc:sldLayoutChg>
      </pc:sldMasterChg>
      <pc:sldMasterChg chg="add del addSldLayout delSldLayout modSldLayout">
        <pc:chgData name="Naomi Eynon (2304127)" userId="S::2304127@student.uwtsd.ac.uk::80658f8b-be2c-4439-8934-a793155aaa95" providerId="AD" clId="Web-{24D0FABC-195C-01C4-BDCC-5CC219242B89}" dt="2026-05-06T00:09:40.051" v="543"/>
        <pc:sldMasterMkLst>
          <pc:docMk/>
          <pc:sldMasterMk cId="176809564" sldId="2147483945"/>
        </pc:sldMasterMkLst>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1085999050" sldId="2147483946"/>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3425918482" sldId="2147483947"/>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1386551030" sldId="2147483948"/>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2970189736" sldId="2147483949"/>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79229806" sldId="2147483950"/>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447062809" sldId="2147483951"/>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2364096169" sldId="2147483952"/>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10784057" sldId="2147483953"/>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547503061" sldId="2147483954"/>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253600323" sldId="2147483955"/>
          </pc:sldLayoutMkLst>
        </pc:sldLayoutChg>
        <pc:sldLayoutChg chg="add del mod replId">
          <pc:chgData name="Naomi Eynon (2304127)" userId="S::2304127@student.uwtsd.ac.uk::80658f8b-be2c-4439-8934-a793155aaa95" providerId="AD" clId="Web-{24D0FABC-195C-01C4-BDCC-5CC219242B89}" dt="2026-05-06T00:09:40.051" v="543"/>
          <pc:sldLayoutMkLst>
            <pc:docMk/>
            <pc:sldMasterMk cId="176809564" sldId="2147483945"/>
            <pc:sldLayoutMk cId="718107502" sldId="2147483956"/>
          </pc:sldLayoutMkLst>
        </pc:sldLayoutChg>
      </pc:sldMasterChg>
      <pc:sldMasterChg chg="add del addSldLayout delSldLayout modSldLayout">
        <pc:chgData name="Naomi Eynon (2304127)" userId="S::2304127@student.uwtsd.ac.uk::80658f8b-be2c-4439-8934-a793155aaa95" providerId="AD" clId="Web-{24D0FABC-195C-01C4-BDCC-5CC219242B89}" dt="2026-05-06T00:09:43.864" v="544"/>
        <pc:sldMasterMkLst>
          <pc:docMk/>
          <pc:sldMasterMk cId="255590666" sldId="2147483957"/>
        </pc:sldMasterMkLst>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2284673368" sldId="2147483958"/>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3127156468" sldId="2147483959"/>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932454979" sldId="2147483960"/>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4090590929" sldId="2147483961"/>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1211084853" sldId="2147483962"/>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701548385" sldId="2147483963"/>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1387151883" sldId="2147483964"/>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1741629819" sldId="2147483965"/>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1216968034" sldId="2147483966"/>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3493869998" sldId="2147483967"/>
          </pc:sldLayoutMkLst>
        </pc:sldLayoutChg>
        <pc:sldLayoutChg chg="add del mod replId">
          <pc:chgData name="Naomi Eynon (2304127)" userId="S::2304127@student.uwtsd.ac.uk::80658f8b-be2c-4439-8934-a793155aaa95" providerId="AD" clId="Web-{24D0FABC-195C-01C4-BDCC-5CC219242B89}" dt="2026-05-06T00:09:43.864" v="544"/>
          <pc:sldLayoutMkLst>
            <pc:docMk/>
            <pc:sldMasterMk cId="255590666" sldId="2147483957"/>
            <pc:sldLayoutMk cId="3330066278" sldId="2147483968"/>
          </pc:sldLayoutMkLst>
        </pc:sldLayoutChg>
      </pc:sldMasterChg>
      <pc:sldMasterChg chg="add del addSldLayout delSldLayout modSldLayout">
        <pc:chgData name="Naomi Eynon (2304127)" userId="S::2304127@student.uwtsd.ac.uk::80658f8b-be2c-4439-8934-a793155aaa95" providerId="AD" clId="Web-{24D0FABC-195C-01C4-BDCC-5CC219242B89}" dt="2026-05-06T00:09:45.692" v="545"/>
        <pc:sldMasterMkLst>
          <pc:docMk/>
          <pc:sldMasterMk cId="442919390" sldId="2147483969"/>
        </pc:sldMasterMkLst>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203042077" sldId="2147483970"/>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2245320155" sldId="2147483971"/>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3891523868" sldId="2147483972"/>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610493427" sldId="2147483973"/>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1090452132" sldId="2147483974"/>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3613950897" sldId="2147483975"/>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3482726959" sldId="2147483976"/>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25941540" sldId="2147483977"/>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874901193" sldId="2147483978"/>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882772409" sldId="2147483979"/>
          </pc:sldLayoutMkLst>
        </pc:sldLayoutChg>
        <pc:sldLayoutChg chg="add del mod replId">
          <pc:chgData name="Naomi Eynon (2304127)" userId="S::2304127@student.uwtsd.ac.uk::80658f8b-be2c-4439-8934-a793155aaa95" providerId="AD" clId="Web-{24D0FABC-195C-01C4-BDCC-5CC219242B89}" dt="2026-05-06T00:09:45.692" v="545"/>
          <pc:sldLayoutMkLst>
            <pc:docMk/>
            <pc:sldMasterMk cId="442919390" sldId="2147483969"/>
            <pc:sldLayoutMk cId="660615616" sldId="2147483980"/>
          </pc:sldLayoutMkLst>
        </pc:sldLayoutChg>
      </pc:sldMasterChg>
      <pc:sldMasterChg chg="add del addSldLayout delSldLayout modSldLayout">
        <pc:chgData name="Naomi Eynon (2304127)" userId="S::2304127@student.uwtsd.ac.uk::80658f8b-be2c-4439-8934-a793155aaa95" providerId="AD" clId="Web-{24D0FABC-195C-01C4-BDCC-5CC219242B89}" dt="2026-05-06T00:09:59.349" v="546"/>
        <pc:sldMasterMkLst>
          <pc:docMk/>
          <pc:sldMasterMk cId="693317939" sldId="2147483981"/>
        </pc:sldMasterMkLst>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3770690898" sldId="2147483982"/>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2858891029" sldId="2147483983"/>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2339867442" sldId="2147483984"/>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4267104794" sldId="2147483985"/>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1607374824" sldId="2147483986"/>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270557526" sldId="2147483987"/>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1655684742" sldId="2147483988"/>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4223999923" sldId="2147483989"/>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3928015236" sldId="2147483990"/>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2186758360" sldId="2147483991"/>
          </pc:sldLayoutMkLst>
        </pc:sldLayoutChg>
        <pc:sldLayoutChg chg="add del mod replId">
          <pc:chgData name="Naomi Eynon (2304127)" userId="S::2304127@student.uwtsd.ac.uk::80658f8b-be2c-4439-8934-a793155aaa95" providerId="AD" clId="Web-{24D0FABC-195C-01C4-BDCC-5CC219242B89}" dt="2026-05-06T00:09:59.349" v="546"/>
          <pc:sldLayoutMkLst>
            <pc:docMk/>
            <pc:sldMasterMk cId="693317939" sldId="2147483981"/>
            <pc:sldLayoutMk cId="2924668353" sldId="2147483992"/>
          </pc:sldLayoutMkLst>
        </pc:sldLayoutChg>
      </pc:sldMasterChg>
      <pc:sldMasterChg chg="add del addSldLayout delSldLayout modSldLayout">
        <pc:chgData name="Naomi Eynon (2304127)" userId="S::2304127@student.uwtsd.ac.uk::80658f8b-be2c-4439-8934-a793155aaa95" providerId="AD" clId="Web-{24D0FABC-195C-01C4-BDCC-5CC219242B89}" dt="2026-05-06T00:10:01.724" v="547"/>
        <pc:sldMasterMkLst>
          <pc:docMk/>
          <pc:sldMasterMk cId="1952059427" sldId="2147483993"/>
        </pc:sldMasterMkLst>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1305377723" sldId="2147483994"/>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3410693915" sldId="2147483995"/>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2041602294" sldId="2147483996"/>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2175916156" sldId="2147483997"/>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3219014322" sldId="2147483998"/>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4174327436" sldId="2147483999"/>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3111649897" sldId="2147484000"/>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926774133" sldId="2147484001"/>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3594984632" sldId="2147484002"/>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3607636167" sldId="2147484003"/>
          </pc:sldLayoutMkLst>
        </pc:sldLayoutChg>
        <pc:sldLayoutChg chg="add del mod replId">
          <pc:chgData name="Naomi Eynon (2304127)" userId="S::2304127@student.uwtsd.ac.uk::80658f8b-be2c-4439-8934-a793155aaa95" providerId="AD" clId="Web-{24D0FABC-195C-01C4-BDCC-5CC219242B89}" dt="2026-05-06T00:10:01.724" v="547"/>
          <pc:sldLayoutMkLst>
            <pc:docMk/>
            <pc:sldMasterMk cId="1952059427" sldId="2147483993"/>
            <pc:sldLayoutMk cId="4268244236" sldId="2147484004"/>
          </pc:sldLayoutMkLst>
        </pc:sldLayoutChg>
      </pc:sldMasterChg>
      <pc:sldMasterChg chg="add del addSldLayout delSldLayout modSldLayout">
        <pc:chgData name="Naomi Eynon (2304127)" userId="S::2304127@student.uwtsd.ac.uk::80658f8b-be2c-4439-8934-a793155aaa95" providerId="AD" clId="Web-{24D0FABC-195C-01C4-BDCC-5CC219242B89}" dt="2026-05-06T00:10:03.224" v="548"/>
        <pc:sldMasterMkLst>
          <pc:docMk/>
          <pc:sldMasterMk cId="3816280903" sldId="2147484005"/>
        </pc:sldMasterMkLst>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2035230204" sldId="2147484006"/>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1083391660" sldId="2147484007"/>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1765599419" sldId="2147484008"/>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1423699854" sldId="2147484009"/>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906281606" sldId="2147484010"/>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4000336842" sldId="2147484011"/>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1843339373" sldId="2147484012"/>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2762334451" sldId="2147484013"/>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3717339995" sldId="2147484014"/>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2792979912" sldId="2147484015"/>
          </pc:sldLayoutMkLst>
        </pc:sldLayoutChg>
        <pc:sldLayoutChg chg="add del mod replId">
          <pc:chgData name="Naomi Eynon (2304127)" userId="S::2304127@student.uwtsd.ac.uk::80658f8b-be2c-4439-8934-a793155aaa95" providerId="AD" clId="Web-{24D0FABC-195C-01C4-BDCC-5CC219242B89}" dt="2026-05-06T00:10:03.224" v="548"/>
          <pc:sldLayoutMkLst>
            <pc:docMk/>
            <pc:sldMasterMk cId="3816280903" sldId="2147484005"/>
            <pc:sldLayoutMk cId="2388282289" sldId="2147484016"/>
          </pc:sldLayoutMkLst>
        </pc:sldLayoutChg>
      </pc:sldMasterChg>
      <pc:sldMasterChg chg="add del addSldLayout delSldLayout modSldLayout">
        <pc:chgData name="Naomi Eynon (2304127)" userId="S::2304127@student.uwtsd.ac.uk::80658f8b-be2c-4439-8934-a793155aaa95" providerId="AD" clId="Web-{24D0FABC-195C-01C4-BDCC-5CC219242B89}" dt="2026-05-06T00:10:06.161" v="549"/>
        <pc:sldMasterMkLst>
          <pc:docMk/>
          <pc:sldMasterMk cId="4094534683" sldId="2147484017"/>
        </pc:sldMasterMkLst>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2942073676" sldId="2147484018"/>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1932665625" sldId="2147484019"/>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1241142971" sldId="2147484020"/>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2288197713" sldId="2147484021"/>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999138138" sldId="2147484022"/>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2486538558" sldId="2147484023"/>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1517088334" sldId="2147484024"/>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42608427" sldId="2147484025"/>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3743991764" sldId="2147484026"/>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2970086938" sldId="2147484027"/>
          </pc:sldLayoutMkLst>
        </pc:sldLayoutChg>
        <pc:sldLayoutChg chg="add del mod replId">
          <pc:chgData name="Naomi Eynon (2304127)" userId="S::2304127@student.uwtsd.ac.uk::80658f8b-be2c-4439-8934-a793155aaa95" providerId="AD" clId="Web-{24D0FABC-195C-01C4-BDCC-5CC219242B89}" dt="2026-05-06T00:10:06.161" v="549"/>
          <pc:sldLayoutMkLst>
            <pc:docMk/>
            <pc:sldMasterMk cId="4094534683" sldId="2147484017"/>
            <pc:sldLayoutMk cId="3137147600" sldId="2147484028"/>
          </pc:sldLayoutMkLst>
        </pc:sldLayoutChg>
      </pc:sldMasterChg>
      <pc:sldMasterChg chg="add del addSldLayout delSldLayout modSldLayout">
        <pc:chgData name="Naomi Eynon (2304127)" userId="S::2304127@student.uwtsd.ac.uk::80658f8b-be2c-4439-8934-a793155aaa95" providerId="AD" clId="Web-{24D0FABC-195C-01C4-BDCC-5CC219242B89}" dt="2026-05-06T00:10:12.333" v="550"/>
        <pc:sldMasterMkLst>
          <pc:docMk/>
          <pc:sldMasterMk cId="2836007757" sldId="2147484029"/>
        </pc:sldMasterMkLst>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1173697516" sldId="2147484030"/>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2291470888" sldId="2147484031"/>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2030597621" sldId="2147484032"/>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2331721238" sldId="2147484033"/>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1286022214" sldId="2147484034"/>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1121341034" sldId="2147484035"/>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2629480731" sldId="2147484036"/>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2682927930" sldId="2147484037"/>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1379075350" sldId="2147484038"/>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4176630937" sldId="2147484039"/>
          </pc:sldLayoutMkLst>
        </pc:sldLayoutChg>
        <pc:sldLayoutChg chg="add del mod replId">
          <pc:chgData name="Naomi Eynon (2304127)" userId="S::2304127@student.uwtsd.ac.uk::80658f8b-be2c-4439-8934-a793155aaa95" providerId="AD" clId="Web-{24D0FABC-195C-01C4-BDCC-5CC219242B89}" dt="2026-05-06T00:10:12.333" v="550"/>
          <pc:sldLayoutMkLst>
            <pc:docMk/>
            <pc:sldMasterMk cId="2836007757" sldId="2147484029"/>
            <pc:sldLayoutMk cId="2708934496" sldId="2147484040"/>
          </pc:sldLayoutMkLst>
        </pc:sldLayoutChg>
      </pc:sldMasterChg>
      <pc:sldMasterChg chg="add del addSldLayout delSldLayout modSldLayout">
        <pc:chgData name="Naomi Eynon (2304127)" userId="S::2304127@student.uwtsd.ac.uk::80658f8b-be2c-4439-8934-a793155aaa95" providerId="AD" clId="Web-{24D0FABC-195C-01C4-BDCC-5CC219242B89}" dt="2026-05-06T00:10:14.162" v="551"/>
        <pc:sldMasterMkLst>
          <pc:docMk/>
          <pc:sldMasterMk cId="2446160169" sldId="2147484041"/>
        </pc:sldMasterMkLst>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235448988" sldId="2147484042"/>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3363906313" sldId="2147484043"/>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3453391941" sldId="2147484044"/>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2303046156" sldId="2147484045"/>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928013404" sldId="2147484046"/>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3491248422" sldId="2147484047"/>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216678816" sldId="2147484048"/>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3646912111" sldId="2147484049"/>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2952418652" sldId="2147484050"/>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2933471670" sldId="2147484051"/>
          </pc:sldLayoutMkLst>
        </pc:sldLayoutChg>
        <pc:sldLayoutChg chg="add del mod replId">
          <pc:chgData name="Naomi Eynon (2304127)" userId="S::2304127@student.uwtsd.ac.uk::80658f8b-be2c-4439-8934-a793155aaa95" providerId="AD" clId="Web-{24D0FABC-195C-01C4-BDCC-5CC219242B89}" dt="2026-05-06T00:10:14.162" v="551"/>
          <pc:sldLayoutMkLst>
            <pc:docMk/>
            <pc:sldMasterMk cId="2446160169" sldId="2147484041"/>
            <pc:sldLayoutMk cId="3892996021" sldId="2147484052"/>
          </pc:sldLayoutMkLst>
        </pc:sldLayoutChg>
      </pc:sldMasterChg>
      <pc:sldMasterChg chg="add del addSldLayout delSldLayout modSldLayout">
        <pc:chgData name="Naomi Eynon (2304127)" userId="S::2304127@student.uwtsd.ac.uk::80658f8b-be2c-4439-8934-a793155aaa95" providerId="AD" clId="Web-{24D0FABC-195C-01C4-BDCC-5CC219242B89}" dt="2026-05-06T00:10:16.115" v="552"/>
        <pc:sldMasterMkLst>
          <pc:docMk/>
          <pc:sldMasterMk cId="1979157450" sldId="2147484053"/>
        </pc:sldMasterMkLst>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770977598" sldId="2147484054"/>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1915364526" sldId="2147484055"/>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3829373124" sldId="2147484056"/>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1495461736" sldId="2147484057"/>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2185370033" sldId="2147484058"/>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3160551280" sldId="2147484059"/>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2244276062" sldId="2147484060"/>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2428562336" sldId="2147484061"/>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1636417251" sldId="2147484062"/>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3775476802" sldId="2147484063"/>
          </pc:sldLayoutMkLst>
        </pc:sldLayoutChg>
        <pc:sldLayoutChg chg="add del mod replId">
          <pc:chgData name="Naomi Eynon (2304127)" userId="S::2304127@student.uwtsd.ac.uk::80658f8b-be2c-4439-8934-a793155aaa95" providerId="AD" clId="Web-{24D0FABC-195C-01C4-BDCC-5CC219242B89}" dt="2026-05-06T00:10:16.115" v="552"/>
          <pc:sldLayoutMkLst>
            <pc:docMk/>
            <pc:sldMasterMk cId="1979157450" sldId="2147484053"/>
            <pc:sldLayoutMk cId="2819377036" sldId="2147484064"/>
          </pc:sldLayoutMkLst>
        </pc:sldLayoutChg>
      </pc:sldMasterChg>
      <pc:sldMasterChg chg="add del addSldLayout delSldLayout modSldLayout">
        <pc:chgData name="Naomi Eynon (2304127)" userId="S::2304127@student.uwtsd.ac.uk::80658f8b-be2c-4439-8934-a793155aaa95" providerId="AD" clId="Web-{24D0FABC-195C-01C4-BDCC-5CC219242B89}" dt="2026-05-06T00:10:17.599" v="553"/>
        <pc:sldMasterMkLst>
          <pc:docMk/>
          <pc:sldMasterMk cId="2448815251" sldId="2147484065"/>
        </pc:sldMasterMkLst>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359753217" sldId="2147484066"/>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3959109775" sldId="2147484067"/>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667545878" sldId="2147484068"/>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2272651381" sldId="2147484069"/>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3223951693" sldId="2147484070"/>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864602453" sldId="2147484071"/>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1429055281" sldId="2147484072"/>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4006736591" sldId="2147484073"/>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2389006383" sldId="2147484074"/>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120604445" sldId="2147484075"/>
          </pc:sldLayoutMkLst>
        </pc:sldLayoutChg>
        <pc:sldLayoutChg chg="add del mod replId">
          <pc:chgData name="Naomi Eynon (2304127)" userId="S::2304127@student.uwtsd.ac.uk::80658f8b-be2c-4439-8934-a793155aaa95" providerId="AD" clId="Web-{24D0FABC-195C-01C4-BDCC-5CC219242B89}" dt="2026-05-06T00:10:17.599" v="553"/>
          <pc:sldLayoutMkLst>
            <pc:docMk/>
            <pc:sldMasterMk cId="2448815251" sldId="2147484065"/>
            <pc:sldLayoutMk cId="3721266776" sldId="2147484076"/>
          </pc:sldLayoutMkLst>
        </pc:sldLayoutChg>
      </pc:sldMasterChg>
      <pc:sldMasterChg chg="add del addSldLayout delSldLayout modSldLayout">
        <pc:chgData name="Naomi Eynon (2304127)" userId="S::2304127@student.uwtsd.ac.uk::80658f8b-be2c-4439-8934-a793155aaa95" providerId="AD" clId="Web-{24D0FABC-195C-01C4-BDCC-5CC219242B89}" dt="2026-05-06T00:10:20.256" v="554"/>
        <pc:sldMasterMkLst>
          <pc:docMk/>
          <pc:sldMasterMk cId="382476553" sldId="2147484077"/>
        </pc:sldMasterMkLst>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752229644" sldId="2147484078"/>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393221338" sldId="2147484079"/>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311577339" sldId="2147484080"/>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486447320" sldId="2147484081"/>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4090446590" sldId="2147484082"/>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46936510" sldId="2147484083"/>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1031417057" sldId="2147484084"/>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686362368" sldId="2147484085"/>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159093208" sldId="2147484086"/>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134107099" sldId="2147484087"/>
          </pc:sldLayoutMkLst>
        </pc:sldLayoutChg>
        <pc:sldLayoutChg chg="add del mod replId">
          <pc:chgData name="Naomi Eynon (2304127)" userId="S::2304127@student.uwtsd.ac.uk::80658f8b-be2c-4439-8934-a793155aaa95" providerId="AD" clId="Web-{24D0FABC-195C-01C4-BDCC-5CC219242B89}" dt="2026-05-06T00:10:20.256" v="554"/>
          <pc:sldLayoutMkLst>
            <pc:docMk/>
            <pc:sldMasterMk cId="382476553" sldId="2147484077"/>
            <pc:sldLayoutMk cId="3462524126" sldId="2147484088"/>
          </pc:sldLayoutMkLst>
        </pc:sldLayoutChg>
      </pc:sldMasterChg>
      <pc:sldMasterChg chg="add del addSldLayout delSldLayout modSldLayout">
        <pc:chgData name="Naomi Eynon (2304127)" userId="S::2304127@student.uwtsd.ac.uk::80658f8b-be2c-4439-8934-a793155aaa95" providerId="AD" clId="Web-{24D0FABC-195C-01C4-BDCC-5CC219242B89}" dt="2026-05-06T00:10:25.615" v="555"/>
        <pc:sldMasterMkLst>
          <pc:docMk/>
          <pc:sldMasterMk cId="4034006068" sldId="2147484089"/>
        </pc:sldMasterMkLst>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1747357843" sldId="2147484090"/>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447192145" sldId="2147484091"/>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2327318017" sldId="2147484092"/>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1312300033" sldId="2147484093"/>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1419629332" sldId="2147484094"/>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3536155068" sldId="2147484095"/>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1275224132" sldId="2147484096"/>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750543224" sldId="2147484097"/>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2414892880" sldId="2147484098"/>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1857394490" sldId="2147484099"/>
          </pc:sldLayoutMkLst>
        </pc:sldLayoutChg>
        <pc:sldLayoutChg chg="add del mod replId">
          <pc:chgData name="Naomi Eynon (2304127)" userId="S::2304127@student.uwtsd.ac.uk::80658f8b-be2c-4439-8934-a793155aaa95" providerId="AD" clId="Web-{24D0FABC-195C-01C4-BDCC-5CC219242B89}" dt="2026-05-06T00:10:25.615" v="555"/>
          <pc:sldLayoutMkLst>
            <pc:docMk/>
            <pc:sldMasterMk cId="4034006068" sldId="2147484089"/>
            <pc:sldLayoutMk cId="3611211446" sldId="2147484100"/>
          </pc:sldLayoutMkLst>
        </pc:sldLayoutChg>
      </pc:sldMasterChg>
      <pc:sldMasterChg chg="add del addSldLayout delSldLayout modSldLayout">
        <pc:chgData name="Naomi Eynon (2304127)" userId="S::2304127@student.uwtsd.ac.uk::80658f8b-be2c-4439-8934-a793155aaa95" providerId="AD" clId="Web-{24D0FABC-195C-01C4-BDCC-5CC219242B89}" dt="2026-05-06T00:10:31.881" v="556"/>
        <pc:sldMasterMkLst>
          <pc:docMk/>
          <pc:sldMasterMk cId="3505549902" sldId="2147484101"/>
        </pc:sldMasterMkLst>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2930344668" sldId="2147484102"/>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2096211560" sldId="2147484103"/>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4147542214" sldId="2147484104"/>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340187066" sldId="2147484105"/>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1613013931" sldId="2147484106"/>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3812013760" sldId="2147484107"/>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670010421" sldId="2147484108"/>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933155364" sldId="2147484109"/>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1654990039" sldId="2147484110"/>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3758350049" sldId="2147484111"/>
          </pc:sldLayoutMkLst>
        </pc:sldLayoutChg>
        <pc:sldLayoutChg chg="add del mod replId">
          <pc:chgData name="Naomi Eynon (2304127)" userId="S::2304127@student.uwtsd.ac.uk::80658f8b-be2c-4439-8934-a793155aaa95" providerId="AD" clId="Web-{24D0FABC-195C-01C4-BDCC-5CC219242B89}" dt="2026-05-06T00:10:31.881" v="556"/>
          <pc:sldLayoutMkLst>
            <pc:docMk/>
            <pc:sldMasterMk cId="3505549902" sldId="2147484101"/>
            <pc:sldLayoutMk cId="3725053491" sldId="2147484112"/>
          </pc:sldLayoutMkLst>
        </pc:sldLayoutChg>
      </pc:sldMasterChg>
      <pc:sldMasterChg chg="add del addSldLayout delSldLayout modSldLayout">
        <pc:chgData name="Naomi Eynon (2304127)" userId="S::2304127@student.uwtsd.ac.uk::80658f8b-be2c-4439-8934-a793155aaa95" providerId="AD" clId="Web-{24D0FABC-195C-01C4-BDCC-5CC219242B89}" dt="2026-05-06T00:10:34.631" v="557"/>
        <pc:sldMasterMkLst>
          <pc:docMk/>
          <pc:sldMasterMk cId="2872637524" sldId="2147484113"/>
        </pc:sldMasterMkLst>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765194867" sldId="2147484114"/>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3493606457" sldId="2147484115"/>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4140870332" sldId="2147484116"/>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86312477" sldId="2147484117"/>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3691781751" sldId="2147484118"/>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2341289321" sldId="2147484119"/>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1559663984" sldId="2147484120"/>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1599850291" sldId="2147484121"/>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1340537814" sldId="2147484122"/>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3412332946" sldId="2147484123"/>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3313164179" sldId="2147484124"/>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3675935508" sldId="2147484125"/>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576998059" sldId="2147484126"/>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2982422412" sldId="2147484127"/>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2253557243" sldId="2147484128"/>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845661612" sldId="2147484129"/>
          </pc:sldLayoutMkLst>
        </pc:sldLayoutChg>
        <pc:sldLayoutChg chg="add del mod replId">
          <pc:chgData name="Naomi Eynon (2304127)" userId="S::2304127@student.uwtsd.ac.uk::80658f8b-be2c-4439-8934-a793155aaa95" providerId="AD" clId="Web-{24D0FABC-195C-01C4-BDCC-5CC219242B89}" dt="2026-05-06T00:10:34.631" v="557"/>
          <pc:sldLayoutMkLst>
            <pc:docMk/>
            <pc:sldMasterMk cId="2872637524" sldId="2147484113"/>
            <pc:sldLayoutMk cId="3353285497" sldId="2147484130"/>
          </pc:sldLayoutMkLst>
        </pc:sldLayoutChg>
      </pc:sldMasterChg>
      <pc:sldMasterChg chg="add del addSldLayout delSldLayout modSldLayout">
        <pc:chgData name="Naomi Eynon (2304127)" userId="S::2304127@student.uwtsd.ac.uk::80658f8b-be2c-4439-8934-a793155aaa95" providerId="AD" clId="Web-{24D0FABC-195C-01C4-BDCC-5CC219242B89}" dt="2026-05-06T00:10:36.178" v="558"/>
        <pc:sldMasterMkLst>
          <pc:docMk/>
          <pc:sldMasterMk cId="1409412483" sldId="2147484131"/>
        </pc:sldMasterMkLst>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1496548198" sldId="2147484132"/>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2878818722" sldId="2147484133"/>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849731098" sldId="2147484134"/>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75984763" sldId="2147484135"/>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1636206904" sldId="2147484136"/>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144080008" sldId="2147484137"/>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4262055796" sldId="2147484138"/>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99150464" sldId="2147484139"/>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3890261381" sldId="2147484140"/>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3865059764" sldId="2147484141"/>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2331127060" sldId="2147484142"/>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1337665894" sldId="2147484143"/>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2048875860" sldId="2147484144"/>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827103494" sldId="2147484145"/>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893214410" sldId="2147484146"/>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980633267" sldId="2147484147"/>
          </pc:sldLayoutMkLst>
        </pc:sldLayoutChg>
        <pc:sldLayoutChg chg="add del mod replId">
          <pc:chgData name="Naomi Eynon (2304127)" userId="S::2304127@student.uwtsd.ac.uk::80658f8b-be2c-4439-8934-a793155aaa95" providerId="AD" clId="Web-{24D0FABC-195C-01C4-BDCC-5CC219242B89}" dt="2026-05-06T00:10:36.178" v="558"/>
          <pc:sldLayoutMkLst>
            <pc:docMk/>
            <pc:sldMasterMk cId="1409412483" sldId="2147484131"/>
            <pc:sldLayoutMk cId="1686109718" sldId="2147484148"/>
          </pc:sldLayoutMkLst>
        </pc:sldLayoutChg>
      </pc:sldMasterChg>
      <pc:sldMasterChg chg="add del addSldLayout delSldLayout modSldLayout">
        <pc:chgData name="Naomi Eynon (2304127)" userId="S::2304127@student.uwtsd.ac.uk::80658f8b-be2c-4439-8934-a793155aaa95" providerId="AD" clId="Web-{24D0FABC-195C-01C4-BDCC-5CC219242B89}" dt="2026-05-06T00:10:38.022" v="559"/>
        <pc:sldMasterMkLst>
          <pc:docMk/>
          <pc:sldMasterMk cId="2780636806" sldId="2147484149"/>
        </pc:sldMasterMkLst>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1988486687" sldId="2147484150"/>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680621609" sldId="2147484151"/>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4229533152" sldId="2147484152"/>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1886383839" sldId="2147484153"/>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3227297254" sldId="2147484154"/>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3947606832" sldId="2147484155"/>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1900923879" sldId="2147484156"/>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3936364231" sldId="2147484157"/>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1635543938" sldId="2147484158"/>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2901438307" sldId="2147484159"/>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3327749441" sldId="2147484160"/>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3220472234" sldId="2147484161"/>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2532666094" sldId="2147484162"/>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677610582" sldId="2147484163"/>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2328061612" sldId="2147484164"/>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3450418036" sldId="2147484165"/>
          </pc:sldLayoutMkLst>
        </pc:sldLayoutChg>
        <pc:sldLayoutChg chg="add del mod replId">
          <pc:chgData name="Naomi Eynon (2304127)" userId="S::2304127@student.uwtsd.ac.uk::80658f8b-be2c-4439-8934-a793155aaa95" providerId="AD" clId="Web-{24D0FABC-195C-01C4-BDCC-5CC219242B89}" dt="2026-05-06T00:10:38.022" v="559"/>
          <pc:sldLayoutMkLst>
            <pc:docMk/>
            <pc:sldMasterMk cId="2780636806" sldId="2147484149"/>
            <pc:sldLayoutMk cId="814864237" sldId="2147484166"/>
          </pc:sldLayoutMkLst>
        </pc:sldLayoutChg>
      </pc:sldMasterChg>
      <pc:sldMasterChg chg="add del addSldLayout delSldLayout modSldLayout">
        <pc:chgData name="Naomi Eynon (2304127)" userId="S::2304127@student.uwtsd.ac.uk::80658f8b-be2c-4439-8934-a793155aaa95" providerId="AD" clId="Web-{24D0FABC-195C-01C4-BDCC-5CC219242B89}" dt="2026-05-06T00:10:43.772" v="560"/>
        <pc:sldMasterMkLst>
          <pc:docMk/>
          <pc:sldMasterMk cId="2038193823" sldId="2147484167"/>
        </pc:sldMasterMkLst>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1464891191" sldId="2147484168"/>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3867954090" sldId="2147484169"/>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3426448316" sldId="2147484170"/>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3106855853" sldId="2147484171"/>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1988336655" sldId="2147484172"/>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2666920466" sldId="2147484173"/>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2580665331" sldId="2147484174"/>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1080354857" sldId="2147484175"/>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2877493808" sldId="2147484176"/>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2231068680" sldId="2147484177"/>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2085957516" sldId="2147484178"/>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3501379503" sldId="2147484179"/>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2630105121" sldId="2147484180"/>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531697692" sldId="2147484181"/>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1136293790" sldId="2147484182"/>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3324871863" sldId="2147484183"/>
          </pc:sldLayoutMkLst>
        </pc:sldLayoutChg>
        <pc:sldLayoutChg chg="add del mod replId">
          <pc:chgData name="Naomi Eynon (2304127)" userId="S::2304127@student.uwtsd.ac.uk::80658f8b-be2c-4439-8934-a793155aaa95" providerId="AD" clId="Web-{24D0FABC-195C-01C4-BDCC-5CC219242B89}" dt="2026-05-06T00:10:43.772" v="560"/>
          <pc:sldLayoutMkLst>
            <pc:docMk/>
            <pc:sldMasterMk cId="2038193823" sldId="2147484167"/>
            <pc:sldLayoutMk cId="889288219" sldId="2147484184"/>
          </pc:sldLayoutMkLst>
        </pc:sldLayoutChg>
      </pc:sldMasterChg>
      <pc:sldMasterChg chg="add del addSldLayout delSldLayout modSldLayout">
        <pc:chgData name="Naomi Eynon (2304127)" userId="S::2304127@student.uwtsd.ac.uk::80658f8b-be2c-4439-8934-a793155aaa95" providerId="AD" clId="Web-{24D0FABC-195C-01C4-BDCC-5CC219242B89}" dt="2026-05-06T00:10:45.147" v="561"/>
        <pc:sldMasterMkLst>
          <pc:docMk/>
          <pc:sldMasterMk cId="3999739636" sldId="2147484185"/>
        </pc:sldMasterMkLst>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43068755" sldId="2147484186"/>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3303338431" sldId="2147484187"/>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2893459969" sldId="2147484188"/>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3629689045" sldId="2147484189"/>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2177717049" sldId="2147484190"/>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2855086725" sldId="2147484191"/>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3067458290" sldId="2147484192"/>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2068040810" sldId="2147484193"/>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3611426966" sldId="2147484194"/>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818186840" sldId="2147484195"/>
          </pc:sldLayoutMkLst>
        </pc:sldLayoutChg>
        <pc:sldLayoutChg chg="add del mod replId">
          <pc:chgData name="Naomi Eynon (2304127)" userId="S::2304127@student.uwtsd.ac.uk::80658f8b-be2c-4439-8934-a793155aaa95" providerId="AD" clId="Web-{24D0FABC-195C-01C4-BDCC-5CC219242B89}" dt="2026-05-06T00:10:45.147" v="561"/>
          <pc:sldLayoutMkLst>
            <pc:docMk/>
            <pc:sldMasterMk cId="3999739636" sldId="2147484185"/>
            <pc:sldLayoutMk cId="169191227" sldId="2147484196"/>
          </pc:sldLayoutMkLst>
        </pc:sldLayoutChg>
      </pc:sldMasterChg>
      <pc:sldMasterChg chg="add del addSldLayout delSldLayout modSldLayout">
        <pc:chgData name="Naomi Eynon (2304127)" userId="S::2304127@student.uwtsd.ac.uk::80658f8b-be2c-4439-8934-a793155aaa95" providerId="AD" clId="Web-{24D0FABC-195C-01C4-BDCC-5CC219242B89}" dt="2026-05-06T00:10:51.647" v="562"/>
        <pc:sldMasterMkLst>
          <pc:docMk/>
          <pc:sldMasterMk cId="2071406785" sldId="2147484197"/>
        </pc:sldMasterMkLst>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2762898382" sldId="2147484198"/>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899255490" sldId="2147484199"/>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3505409653" sldId="2147484200"/>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1392424483" sldId="2147484201"/>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2260360791" sldId="2147484202"/>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440285156" sldId="2147484203"/>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3944464798" sldId="2147484204"/>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2106207473" sldId="2147484205"/>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3019887816" sldId="2147484206"/>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2879790564" sldId="2147484207"/>
          </pc:sldLayoutMkLst>
        </pc:sldLayoutChg>
        <pc:sldLayoutChg chg="add del mod replId">
          <pc:chgData name="Naomi Eynon (2304127)" userId="S::2304127@student.uwtsd.ac.uk::80658f8b-be2c-4439-8934-a793155aaa95" providerId="AD" clId="Web-{24D0FABC-195C-01C4-BDCC-5CC219242B89}" dt="2026-05-06T00:10:51.647" v="562"/>
          <pc:sldLayoutMkLst>
            <pc:docMk/>
            <pc:sldMasterMk cId="2071406785" sldId="2147484197"/>
            <pc:sldLayoutMk cId="1551795155" sldId="2147484208"/>
          </pc:sldLayoutMkLst>
        </pc:sldLayoutChg>
      </pc:sldMasterChg>
      <pc:sldMasterChg chg="add del addSldLayout delSldLayout modSldLayout">
        <pc:chgData name="Naomi Eynon (2304127)" userId="S::2304127@student.uwtsd.ac.uk::80658f8b-be2c-4439-8934-a793155aaa95" providerId="AD" clId="Web-{24D0FABC-195C-01C4-BDCC-5CC219242B89}" dt="2026-05-06T00:10:55.850" v="563"/>
        <pc:sldMasterMkLst>
          <pc:docMk/>
          <pc:sldMasterMk cId="3156957597" sldId="2147484209"/>
        </pc:sldMasterMkLst>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3378966928" sldId="2147484210"/>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1743261096" sldId="2147484211"/>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3036517543" sldId="2147484212"/>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3193914823" sldId="2147484213"/>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1835376022" sldId="2147484214"/>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2822364615" sldId="2147484215"/>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2153588348" sldId="2147484216"/>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3107997786" sldId="2147484217"/>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1627706497" sldId="2147484218"/>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2928778563" sldId="2147484219"/>
          </pc:sldLayoutMkLst>
        </pc:sldLayoutChg>
        <pc:sldLayoutChg chg="add del mod replId">
          <pc:chgData name="Naomi Eynon (2304127)" userId="S::2304127@student.uwtsd.ac.uk::80658f8b-be2c-4439-8934-a793155aaa95" providerId="AD" clId="Web-{24D0FABC-195C-01C4-BDCC-5CC219242B89}" dt="2026-05-06T00:10:55.850" v="563"/>
          <pc:sldLayoutMkLst>
            <pc:docMk/>
            <pc:sldMasterMk cId="3156957597" sldId="2147484209"/>
            <pc:sldLayoutMk cId="682889919" sldId="2147484220"/>
          </pc:sldLayoutMkLst>
        </pc:sldLayoutChg>
      </pc:sldMasterChg>
      <pc:sldMasterChg chg="add del addSldLayout delSldLayout modSldLayout">
        <pc:chgData name="Naomi Eynon (2304127)" userId="S::2304127@student.uwtsd.ac.uk::80658f8b-be2c-4439-8934-a793155aaa95" providerId="AD" clId="Web-{24D0FABC-195C-01C4-BDCC-5CC219242B89}" dt="2026-05-06T00:10:59.444" v="564"/>
        <pc:sldMasterMkLst>
          <pc:docMk/>
          <pc:sldMasterMk cId="3012660643" sldId="2147484221"/>
        </pc:sldMasterMkLst>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512126909" sldId="2147484222"/>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1512254539" sldId="2147484223"/>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1316643695" sldId="2147484224"/>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475671433" sldId="2147484225"/>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3155081898" sldId="2147484226"/>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4184689075" sldId="2147484227"/>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2291568953" sldId="2147484228"/>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1872748045" sldId="2147484229"/>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552674092" sldId="2147484230"/>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4102925251" sldId="2147484231"/>
          </pc:sldLayoutMkLst>
        </pc:sldLayoutChg>
        <pc:sldLayoutChg chg="add del mod replId">
          <pc:chgData name="Naomi Eynon (2304127)" userId="S::2304127@student.uwtsd.ac.uk::80658f8b-be2c-4439-8934-a793155aaa95" providerId="AD" clId="Web-{24D0FABC-195C-01C4-BDCC-5CC219242B89}" dt="2026-05-06T00:10:59.444" v="564"/>
          <pc:sldLayoutMkLst>
            <pc:docMk/>
            <pc:sldMasterMk cId="3012660643" sldId="2147484221"/>
            <pc:sldLayoutMk cId="3208210583" sldId="2147484232"/>
          </pc:sldLayoutMkLst>
        </pc:sldLayoutChg>
      </pc:sldMasterChg>
      <pc:sldMasterChg chg="add del addSldLayout delSldLayout modSldLayout">
        <pc:chgData name="Naomi Eynon (2304127)" userId="S::2304127@student.uwtsd.ac.uk::80658f8b-be2c-4439-8934-a793155aaa95" providerId="AD" clId="Web-{24D0FABC-195C-01C4-BDCC-5CC219242B89}" dt="2026-05-06T00:11:02.179" v="565"/>
        <pc:sldMasterMkLst>
          <pc:docMk/>
          <pc:sldMasterMk cId="2261067737" sldId="2147484233"/>
        </pc:sldMasterMkLst>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434486551" sldId="2147484234"/>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1494810052" sldId="2147484235"/>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029939971" sldId="2147484236"/>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2775667365" sldId="2147484237"/>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1059691396" sldId="2147484238"/>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781591724" sldId="2147484239"/>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2785750404" sldId="2147484240"/>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1674028125" sldId="2147484241"/>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1935513108" sldId="2147484242"/>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670645499" sldId="2147484243"/>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17928178" sldId="2147484244"/>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529373622" sldId="2147484245"/>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053158720" sldId="2147484246"/>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862119724" sldId="2147484247"/>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438415787" sldId="2147484248"/>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1189466943" sldId="2147484249"/>
          </pc:sldLayoutMkLst>
        </pc:sldLayoutChg>
        <pc:sldLayoutChg chg="add del mod replId">
          <pc:chgData name="Naomi Eynon (2304127)" userId="S::2304127@student.uwtsd.ac.uk::80658f8b-be2c-4439-8934-a793155aaa95" providerId="AD" clId="Web-{24D0FABC-195C-01C4-BDCC-5CC219242B89}" dt="2026-05-06T00:11:02.179" v="565"/>
          <pc:sldLayoutMkLst>
            <pc:docMk/>
            <pc:sldMasterMk cId="2261067737" sldId="2147484233"/>
            <pc:sldLayoutMk cId="306638860" sldId="2147484250"/>
          </pc:sldLayoutMkLst>
        </pc:sldLayoutChg>
      </pc:sldMasterChg>
      <pc:sldMasterChg chg="add del addSldLayout delSldLayout modSldLayout">
        <pc:chgData name="Naomi Eynon (2304127)" userId="S::2304127@student.uwtsd.ac.uk::80658f8b-be2c-4439-8934-a793155aaa95" providerId="AD" clId="Web-{24D0FABC-195C-01C4-BDCC-5CC219242B89}" dt="2026-05-06T00:11:07.351" v="566"/>
        <pc:sldMasterMkLst>
          <pc:docMk/>
          <pc:sldMasterMk cId="2691885374" sldId="2147484251"/>
        </pc:sldMasterMkLst>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564822296" sldId="2147484252"/>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4085317107" sldId="2147484253"/>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3376447082" sldId="2147484254"/>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3698572968" sldId="2147484255"/>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2298016284" sldId="2147484256"/>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943117162" sldId="2147484257"/>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2208220666" sldId="2147484258"/>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1069385108" sldId="2147484259"/>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830913496" sldId="2147484260"/>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2141251140" sldId="2147484261"/>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1349470675" sldId="2147484262"/>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185253358" sldId="2147484263"/>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1875514988" sldId="2147484264"/>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1215073667" sldId="2147484265"/>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555614869" sldId="2147484266"/>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354310218" sldId="2147484267"/>
          </pc:sldLayoutMkLst>
        </pc:sldLayoutChg>
        <pc:sldLayoutChg chg="add del mod replId">
          <pc:chgData name="Naomi Eynon (2304127)" userId="S::2304127@student.uwtsd.ac.uk::80658f8b-be2c-4439-8934-a793155aaa95" providerId="AD" clId="Web-{24D0FABC-195C-01C4-BDCC-5CC219242B89}" dt="2026-05-06T00:11:07.351" v="566"/>
          <pc:sldLayoutMkLst>
            <pc:docMk/>
            <pc:sldMasterMk cId="2691885374" sldId="2147484251"/>
            <pc:sldLayoutMk cId="957913747" sldId="2147484268"/>
          </pc:sldLayoutMkLst>
        </pc:sldLayoutChg>
      </pc:sldMasterChg>
      <pc:sldMasterChg chg="add del addSldLayout delSldLayout modSldLayout">
        <pc:chgData name="Naomi Eynon (2304127)" userId="S::2304127@student.uwtsd.ac.uk::80658f8b-be2c-4439-8934-a793155aaa95" providerId="AD" clId="Web-{24D0FABC-195C-01C4-BDCC-5CC219242B89}" dt="2026-05-06T00:11:17.851" v="567"/>
        <pc:sldMasterMkLst>
          <pc:docMk/>
          <pc:sldMasterMk cId="4275278093" sldId="2147484269"/>
        </pc:sldMasterMkLst>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2729554890" sldId="2147484270"/>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4143165131" sldId="2147484271"/>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4002248863" sldId="2147484272"/>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3048721193" sldId="2147484273"/>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3473955796" sldId="2147484274"/>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2016919710" sldId="2147484275"/>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857868353" sldId="2147484276"/>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983571475" sldId="2147484277"/>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1925720532" sldId="2147484278"/>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4207355736" sldId="2147484279"/>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2547689793" sldId="2147484280"/>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4189569564" sldId="2147484281"/>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1238424593" sldId="2147484282"/>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3692562345" sldId="2147484283"/>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2624308250" sldId="2147484284"/>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4170540995" sldId="2147484285"/>
          </pc:sldLayoutMkLst>
        </pc:sldLayoutChg>
        <pc:sldLayoutChg chg="add del mod replId">
          <pc:chgData name="Naomi Eynon (2304127)" userId="S::2304127@student.uwtsd.ac.uk::80658f8b-be2c-4439-8934-a793155aaa95" providerId="AD" clId="Web-{24D0FABC-195C-01C4-BDCC-5CC219242B89}" dt="2026-05-06T00:11:17.851" v="567"/>
          <pc:sldLayoutMkLst>
            <pc:docMk/>
            <pc:sldMasterMk cId="4275278093" sldId="2147484269"/>
            <pc:sldLayoutMk cId="484083235" sldId="2147484286"/>
          </pc:sldLayoutMkLst>
        </pc:sldLayoutChg>
      </pc:sldMasterChg>
      <pc:sldMasterChg chg="add del addSldLayout delSldLayout modSldLayout">
        <pc:chgData name="Naomi Eynon (2304127)" userId="S::2304127@student.uwtsd.ac.uk::80658f8b-be2c-4439-8934-a793155aaa95" providerId="AD" clId="Web-{24D0FABC-195C-01C4-BDCC-5CC219242B89}" dt="2026-05-06T00:11:21.117" v="568"/>
        <pc:sldMasterMkLst>
          <pc:docMk/>
          <pc:sldMasterMk cId="2229837922" sldId="2147484287"/>
        </pc:sldMasterMkLst>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3979563087" sldId="2147484288"/>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3089990589" sldId="2147484289"/>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646037563" sldId="2147484290"/>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573146116" sldId="2147484291"/>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2293568049" sldId="2147484292"/>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2438221235" sldId="2147484293"/>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1734288672" sldId="2147484294"/>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1056692990" sldId="2147484295"/>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268232716" sldId="2147484296"/>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1291013556" sldId="2147484297"/>
          </pc:sldLayoutMkLst>
        </pc:sldLayoutChg>
        <pc:sldLayoutChg chg="add del mod replId">
          <pc:chgData name="Naomi Eynon (2304127)" userId="S::2304127@student.uwtsd.ac.uk::80658f8b-be2c-4439-8934-a793155aaa95" providerId="AD" clId="Web-{24D0FABC-195C-01C4-BDCC-5CC219242B89}" dt="2026-05-06T00:11:21.117" v="568"/>
          <pc:sldLayoutMkLst>
            <pc:docMk/>
            <pc:sldMasterMk cId="2229837922" sldId="2147484287"/>
            <pc:sldLayoutMk cId="3516200680" sldId="2147484298"/>
          </pc:sldLayoutMkLst>
        </pc:sldLayoutChg>
      </pc:sldMasterChg>
      <pc:sldMasterChg chg="add del addSldLayout delSldLayout modSldLayout">
        <pc:chgData name="Naomi Eynon (2304127)" userId="S::2304127@student.uwtsd.ac.uk::80658f8b-be2c-4439-8934-a793155aaa95" providerId="AD" clId="Web-{24D0FABC-195C-01C4-BDCC-5CC219242B89}" dt="2026-05-06T00:11:22.335" v="569"/>
        <pc:sldMasterMkLst>
          <pc:docMk/>
          <pc:sldMasterMk cId="902319225" sldId="2147484299"/>
        </pc:sldMasterMkLst>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822922785" sldId="2147484300"/>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023045751" sldId="2147484301"/>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155419140" sldId="2147484302"/>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730740969" sldId="2147484303"/>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381423601" sldId="2147484304"/>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3636661984" sldId="2147484305"/>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663004050" sldId="2147484306"/>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590963045" sldId="2147484307"/>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406756887" sldId="2147484308"/>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514899304" sldId="2147484309"/>
          </pc:sldLayoutMkLst>
        </pc:sldLayoutChg>
        <pc:sldLayoutChg chg="add del mod replId">
          <pc:chgData name="Naomi Eynon (2304127)" userId="S::2304127@student.uwtsd.ac.uk::80658f8b-be2c-4439-8934-a793155aaa95" providerId="AD" clId="Web-{24D0FABC-195C-01C4-BDCC-5CC219242B89}" dt="2026-05-06T00:11:22.335" v="569"/>
          <pc:sldLayoutMkLst>
            <pc:docMk/>
            <pc:sldMasterMk cId="902319225" sldId="2147484299"/>
            <pc:sldLayoutMk cId="1941481890" sldId="2147484310"/>
          </pc:sldLayoutMkLst>
        </pc:sldLayoutChg>
      </pc:sldMasterChg>
      <pc:sldMasterChg chg="add del addSldLayout delSldLayout modSldLayout">
        <pc:chgData name="Naomi Eynon (2304127)" userId="S::2304127@student.uwtsd.ac.uk::80658f8b-be2c-4439-8934-a793155aaa95" providerId="AD" clId="Web-{24D0FABC-195C-01C4-BDCC-5CC219242B89}" dt="2026-05-06T00:11:28.289" v="570"/>
        <pc:sldMasterMkLst>
          <pc:docMk/>
          <pc:sldMasterMk cId="2454159326" sldId="2147484311"/>
        </pc:sldMasterMkLst>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2154069876" sldId="2147484312"/>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3508343874" sldId="2147484313"/>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4162184624" sldId="2147484314"/>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1714009532" sldId="2147484315"/>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4015260183" sldId="2147484316"/>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2309926736" sldId="2147484317"/>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184865818" sldId="2147484318"/>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3319503661" sldId="2147484319"/>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3936557343" sldId="2147484320"/>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787005820" sldId="2147484321"/>
          </pc:sldLayoutMkLst>
        </pc:sldLayoutChg>
        <pc:sldLayoutChg chg="add del mod replId">
          <pc:chgData name="Naomi Eynon (2304127)" userId="S::2304127@student.uwtsd.ac.uk::80658f8b-be2c-4439-8934-a793155aaa95" providerId="AD" clId="Web-{24D0FABC-195C-01C4-BDCC-5CC219242B89}" dt="2026-05-06T00:11:28.289" v="570"/>
          <pc:sldLayoutMkLst>
            <pc:docMk/>
            <pc:sldMasterMk cId="2454159326" sldId="2147484311"/>
            <pc:sldLayoutMk cId="2298297702" sldId="2147484322"/>
          </pc:sldLayoutMkLst>
        </pc:sldLayoutChg>
      </pc:sldMasterChg>
      <pc:sldMasterChg chg="add del addSldLayout delSldLayout modSldLayout">
        <pc:chgData name="Naomi Eynon (2304127)" userId="S::2304127@student.uwtsd.ac.uk::80658f8b-be2c-4439-8934-a793155aaa95" providerId="AD" clId="Web-{24D0FABC-195C-01C4-BDCC-5CC219242B89}" dt="2026-05-06T00:13:10.947" v="584"/>
        <pc:sldMasterMkLst>
          <pc:docMk/>
          <pc:sldMasterMk cId="2442964998" sldId="2147484323"/>
        </pc:sldMasterMkLst>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1930986638" sldId="2147484324"/>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374886775" sldId="2147484325"/>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2536167011" sldId="2147484326"/>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207127816" sldId="2147484327"/>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3442342626" sldId="2147484328"/>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3595508313" sldId="2147484329"/>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2760055069" sldId="2147484330"/>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148430518" sldId="2147484331"/>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293380312" sldId="2147484332"/>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2577750411" sldId="2147484333"/>
          </pc:sldLayoutMkLst>
        </pc:sldLayoutChg>
        <pc:sldLayoutChg chg="add del mod replId">
          <pc:chgData name="Naomi Eynon (2304127)" userId="S::2304127@student.uwtsd.ac.uk::80658f8b-be2c-4439-8934-a793155aaa95" providerId="AD" clId="Web-{24D0FABC-195C-01C4-BDCC-5CC219242B89}" dt="2026-05-06T00:13:10.947" v="584"/>
          <pc:sldLayoutMkLst>
            <pc:docMk/>
            <pc:sldMasterMk cId="2442964998" sldId="2147484323"/>
            <pc:sldLayoutMk cId="839596636" sldId="2147484334"/>
          </pc:sldLayoutMkLst>
        </pc:sldLayoutChg>
      </pc:sldMasterChg>
      <pc:sldMasterChg chg="add del addSldLayout delSldLayout modSldLayout">
        <pc:chgData name="Naomi Eynon (2304127)" userId="S::2304127@student.uwtsd.ac.uk::80658f8b-be2c-4439-8934-a793155aaa95" providerId="AD" clId="Web-{24D0FABC-195C-01C4-BDCC-5CC219242B89}" dt="2026-05-06T00:13:17.291" v="585"/>
        <pc:sldMasterMkLst>
          <pc:docMk/>
          <pc:sldMasterMk cId="3271467179" sldId="2147484335"/>
        </pc:sldMasterMkLst>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2030110737" sldId="2147484336"/>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3601464183" sldId="2147484337"/>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543812881" sldId="2147484338"/>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3754124609" sldId="2147484339"/>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3150638504" sldId="2147484340"/>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3146134831" sldId="2147484341"/>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491228467" sldId="2147484342"/>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1531476458" sldId="2147484343"/>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2702053171" sldId="2147484344"/>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1141581626" sldId="2147484345"/>
          </pc:sldLayoutMkLst>
        </pc:sldLayoutChg>
        <pc:sldLayoutChg chg="add del mod replId">
          <pc:chgData name="Naomi Eynon (2304127)" userId="S::2304127@student.uwtsd.ac.uk::80658f8b-be2c-4439-8934-a793155aaa95" providerId="AD" clId="Web-{24D0FABC-195C-01C4-BDCC-5CC219242B89}" dt="2026-05-06T00:13:17.291" v="585"/>
          <pc:sldLayoutMkLst>
            <pc:docMk/>
            <pc:sldMasterMk cId="3271467179" sldId="2147484335"/>
            <pc:sldLayoutMk cId="2522931149" sldId="2147484346"/>
          </pc:sldLayoutMkLst>
        </pc:sldLayoutChg>
      </pc:sldMasterChg>
      <pc:sldMasterChg chg="add del addSldLayout delSldLayout modSldLayout">
        <pc:chgData name="Naomi Eynon (2304127)" userId="S::2304127@student.uwtsd.ac.uk::80658f8b-be2c-4439-8934-a793155aaa95" providerId="AD" clId="Web-{24D0FABC-195C-01C4-BDCC-5CC219242B89}" dt="2026-05-06T00:13:21.244" v="586"/>
        <pc:sldMasterMkLst>
          <pc:docMk/>
          <pc:sldMasterMk cId="866000519" sldId="2147484347"/>
        </pc:sldMasterMkLst>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2507030012" sldId="2147484348"/>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447757138" sldId="2147484349"/>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3500415789" sldId="2147484350"/>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3313076625" sldId="2147484351"/>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3797790033" sldId="2147484352"/>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1248264018" sldId="2147484353"/>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2107633132" sldId="2147484354"/>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3325811800" sldId="2147484355"/>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2301749921" sldId="2147484356"/>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2272219044" sldId="2147484357"/>
          </pc:sldLayoutMkLst>
        </pc:sldLayoutChg>
        <pc:sldLayoutChg chg="add del mod replId">
          <pc:chgData name="Naomi Eynon (2304127)" userId="S::2304127@student.uwtsd.ac.uk::80658f8b-be2c-4439-8934-a793155aaa95" providerId="AD" clId="Web-{24D0FABC-195C-01C4-BDCC-5CC219242B89}" dt="2026-05-06T00:13:21.244" v="586"/>
          <pc:sldLayoutMkLst>
            <pc:docMk/>
            <pc:sldMasterMk cId="866000519" sldId="2147484347"/>
            <pc:sldLayoutMk cId="1109282433" sldId="2147484358"/>
          </pc:sldLayoutMkLst>
        </pc:sldLayoutChg>
      </pc:sldMasterChg>
      <pc:sldMasterChg chg="add del addSldLayout delSldLayout modSldLayout">
        <pc:chgData name="Naomi Eynon (2304127)" userId="S::2304127@student.uwtsd.ac.uk::80658f8b-be2c-4439-8934-a793155aaa95" providerId="AD" clId="Web-{24D0FABC-195C-01C4-BDCC-5CC219242B89}" dt="2026-05-06T00:13:26.229" v="588"/>
        <pc:sldMasterMkLst>
          <pc:docMk/>
          <pc:sldMasterMk cId="81055793" sldId="2147484359"/>
        </pc:sldMasterMkLst>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297625873" sldId="2147484360"/>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601647649" sldId="2147484361"/>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462494638" sldId="2147484362"/>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3414769348" sldId="2147484363"/>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4070136498" sldId="2147484364"/>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802594407" sldId="2147484365"/>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3619405386" sldId="2147484366"/>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17975597" sldId="2147484367"/>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713245334" sldId="2147484368"/>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792143238" sldId="2147484369"/>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249968126" sldId="2147484370"/>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569605366" sldId="2147484371"/>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1547864960" sldId="2147484372"/>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1579590985" sldId="2147484373"/>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1506914223" sldId="2147484374"/>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558200863" sldId="2147484375"/>
          </pc:sldLayoutMkLst>
        </pc:sldLayoutChg>
        <pc:sldLayoutChg chg="add del mod replId">
          <pc:chgData name="Naomi Eynon (2304127)" userId="S::2304127@student.uwtsd.ac.uk::80658f8b-be2c-4439-8934-a793155aaa95" providerId="AD" clId="Web-{24D0FABC-195C-01C4-BDCC-5CC219242B89}" dt="2026-05-06T00:13:26.229" v="588"/>
          <pc:sldLayoutMkLst>
            <pc:docMk/>
            <pc:sldMasterMk cId="81055793" sldId="2147484359"/>
            <pc:sldLayoutMk cId="2141140032" sldId="2147484376"/>
          </pc:sldLayoutMkLst>
        </pc:sldLayoutChg>
      </pc:sldMasterChg>
      <pc:sldMasterChg chg="add del addSldLayout delSldLayout modSldLayout">
        <pc:chgData name="Naomi Eynon (2304127)" userId="S::2304127@student.uwtsd.ac.uk::80658f8b-be2c-4439-8934-a793155aaa95" providerId="AD" clId="Web-{24D0FABC-195C-01C4-BDCC-5CC219242B89}" dt="2026-05-06T00:13:30.119" v="589"/>
        <pc:sldMasterMkLst>
          <pc:docMk/>
          <pc:sldMasterMk cId="531811520" sldId="2147484377"/>
        </pc:sldMasterMkLst>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3963972715" sldId="2147484378"/>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2958613015" sldId="2147484379"/>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373590850" sldId="2147484380"/>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4282920981" sldId="2147484381"/>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2100424126" sldId="2147484382"/>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1936453969" sldId="2147484383"/>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285226283" sldId="2147484384"/>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83688205" sldId="2147484385"/>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2219681898" sldId="2147484386"/>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713273924" sldId="2147484387"/>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136942111" sldId="2147484388"/>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3945868361" sldId="2147484389"/>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178042386" sldId="2147484390"/>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3681575731" sldId="2147484391"/>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1192236721" sldId="2147484392"/>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3227261177" sldId="2147484393"/>
          </pc:sldLayoutMkLst>
        </pc:sldLayoutChg>
        <pc:sldLayoutChg chg="add del mod replId">
          <pc:chgData name="Naomi Eynon (2304127)" userId="S::2304127@student.uwtsd.ac.uk::80658f8b-be2c-4439-8934-a793155aaa95" providerId="AD" clId="Web-{24D0FABC-195C-01C4-BDCC-5CC219242B89}" dt="2026-05-06T00:13:30.119" v="589"/>
          <pc:sldLayoutMkLst>
            <pc:docMk/>
            <pc:sldMasterMk cId="531811520" sldId="2147484377"/>
            <pc:sldLayoutMk cId="2429365864" sldId="2147484394"/>
          </pc:sldLayoutMkLst>
        </pc:sldLayoutChg>
      </pc:sldMasterChg>
      <pc:sldMasterChg chg="add del addSldLayout delSldLayout modSldLayout">
        <pc:chgData name="Naomi Eynon (2304127)" userId="S::2304127@student.uwtsd.ac.uk::80658f8b-be2c-4439-8934-a793155aaa95" providerId="AD" clId="Web-{24D0FABC-195C-01C4-BDCC-5CC219242B89}" dt="2026-05-06T00:13:32.869" v="590"/>
        <pc:sldMasterMkLst>
          <pc:docMk/>
          <pc:sldMasterMk cId="3219644239" sldId="2147484395"/>
        </pc:sldMasterMkLst>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1472374612" sldId="2147484396"/>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3772746352" sldId="2147484397"/>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1925628243" sldId="2147484398"/>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4084497245" sldId="2147484399"/>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2175898740" sldId="2147484400"/>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2742332964" sldId="2147484401"/>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2174976031" sldId="2147484402"/>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2494746604" sldId="2147484403"/>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3694373664" sldId="2147484404"/>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3956172657" sldId="2147484405"/>
          </pc:sldLayoutMkLst>
        </pc:sldLayoutChg>
        <pc:sldLayoutChg chg="add del mod replId">
          <pc:chgData name="Naomi Eynon (2304127)" userId="S::2304127@student.uwtsd.ac.uk::80658f8b-be2c-4439-8934-a793155aaa95" providerId="AD" clId="Web-{24D0FABC-195C-01C4-BDCC-5CC219242B89}" dt="2026-05-06T00:13:32.869" v="590"/>
          <pc:sldLayoutMkLst>
            <pc:docMk/>
            <pc:sldMasterMk cId="3219644239" sldId="2147484395"/>
            <pc:sldLayoutMk cId="1671361417" sldId="2147484406"/>
          </pc:sldLayoutMkLst>
        </pc:sldLayoutChg>
      </pc:sldMasterChg>
      <pc:sldMasterChg chg="add del addSldLayout delSldLayout modSldLayout">
        <pc:chgData name="Naomi Eynon (2304127)" userId="S::2304127@student.uwtsd.ac.uk::80658f8b-be2c-4439-8934-a793155aaa95" providerId="AD" clId="Web-{24D0FABC-195C-01C4-BDCC-5CC219242B89}" dt="2026-05-06T00:13:35.260" v="591"/>
        <pc:sldMasterMkLst>
          <pc:docMk/>
          <pc:sldMasterMk cId="2235059756" sldId="2147484407"/>
        </pc:sldMasterMkLst>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3843419425" sldId="2147484408"/>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2025702754" sldId="2147484409"/>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4146279218" sldId="2147484410"/>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432013222" sldId="2147484411"/>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595945399" sldId="2147484412"/>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629454840" sldId="2147484413"/>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4237564710" sldId="2147484414"/>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3277298342" sldId="2147484415"/>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3103029828" sldId="2147484416"/>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864543761" sldId="2147484417"/>
          </pc:sldLayoutMkLst>
        </pc:sldLayoutChg>
        <pc:sldLayoutChg chg="add del mod replId">
          <pc:chgData name="Naomi Eynon (2304127)" userId="S::2304127@student.uwtsd.ac.uk::80658f8b-be2c-4439-8934-a793155aaa95" providerId="AD" clId="Web-{24D0FABC-195C-01C4-BDCC-5CC219242B89}" dt="2026-05-06T00:13:35.260" v="591"/>
          <pc:sldLayoutMkLst>
            <pc:docMk/>
            <pc:sldMasterMk cId="2235059756" sldId="2147484407"/>
            <pc:sldLayoutMk cId="426193061" sldId="2147484418"/>
          </pc:sldLayoutMkLst>
        </pc:sldLayoutChg>
      </pc:sldMasterChg>
      <pc:sldMasterChg chg="add del addSldLayout delSldLayout modSldLayout">
        <pc:chgData name="Naomi Eynon (2304127)" userId="S::2304127@student.uwtsd.ac.uk::80658f8b-be2c-4439-8934-a793155aaa95" providerId="AD" clId="Web-{24D0FABC-195C-01C4-BDCC-5CC219242B89}" dt="2026-05-06T00:13:45.557" v="592"/>
        <pc:sldMasterMkLst>
          <pc:docMk/>
          <pc:sldMasterMk cId="2721235741" sldId="2147484419"/>
        </pc:sldMasterMkLst>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2374431307" sldId="2147484420"/>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2714827272" sldId="2147484421"/>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3890951429" sldId="2147484422"/>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1596459071" sldId="2147484423"/>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1872138819" sldId="2147484424"/>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3824673765" sldId="2147484425"/>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527134940" sldId="2147484426"/>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3335654770" sldId="2147484427"/>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2213302009" sldId="2147484428"/>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2912947831" sldId="2147484429"/>
          </pc:sldLayoutMkLst>
        </pc:sldLayoutChg>
        <pc:sldLayoutChg chg="add del mod replId">
          <pc:chgData name="Naomi Eynon (2304127)" userId="S::2304127@student.uwtsd.ac.uk::80658f8b-be2c-4439-8934-a793155aaa95" providerId="AD" clId="Web-{24D0FABC-195C-01C4-BDCC-5CC219242B89}" dt="2026-05-06T00:13:45.557" v="592"/>
          <pc:sldLayoutMkLst>
            <pc:docMk/>
            <pc:sldMasterMk cId="2721235741" sldId="2147484419"/>
            <pc:sldLayoutMk cId="3324464110" sldId="2147484430"/>
          </pc:sldLayoutMkLst>
        </pc:sldLayoutChg>
      </pc:sldMasterChg>
      <pc:sldMasterChg chg="add del addSldLayout delSldLayout modSldLayout">
        <pc:chgData name="Naomi Eynon (2304127)" userId="S::2304127@student.uwtsd.ac.uk::80658f8b-be2c-4439-8934-a793155aaa95" providerId="AD" clId="Web-{24D0FABC-195C-01C4-BDCC-5CC219242B89}" dt="2026-05-06T00:13:48.885" v="593"/>
        <pc:sldMasterMkLst>
          <pc:docMk/>
          <pc:sldMasterMk cId="3411900993" sldId="2147484431"/>
        </pc:sldMasterMkLst>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1754133212" sldId="2147484432"/>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3634420738" sldId="2147484433"/>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710445028" sldId="2147484434"/>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1383033653" sldId="2147484435"/>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3354917856" sldId="2147484436"/>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3708878521" sldId="2147484437"/>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1673067506" sldId="2147484438"/>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773994051" sldId="2147484439"/>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392096440" sldId="2147484440"/>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826932331" sldId="2147484441"/>
          </pc:sldLayoutMkLst>
        </pc:sldLayoutChg>
        <pc:sldLayoutChg chg="add del mod replId">
          <pc:chgData name="Naomi Eynon (2304127)" userId="S::2304127@student.uwtsd.ac.uk::80658f8b-be2c-4439-8934-a793155aaa95" providerId="AD" clId="Web-{24D0FABC-195C-01C4-BDCC-5CC219242B89}" dt="2026-05-06T00:13:48.885" v="593"/>
          <pc:sldLayoutMkLst>
            <pc:docMk/>
            <pc:sldMasterMk cId="3411900993" sldId="2147484431"/>
            <pc:sldLayoutMk cId="3719749508" sldId="2147484442"/>
          </pc:sldLayoutMkLst>
        </pc:sldLayoutChg>
      </pc:sldMasterChg>
      <pc:sldMasterChg chg="add del addSldLayout delSldLayout modSldLayout">
        <pc:chgData name="Naomi Eynon (2304127)" userId="S::2304127@student.uwtsd.ac.uk::80658f8b-be2c-4439-8934-a793155aaa95" providerId="AD" clId="Web-{24D0FABC-195C-01C4-BDCC-5CC219242B89}" dt="2026-05-06T00:13:51.635" v="594"/>
        <pc:sldMasterMkLst>
          <pc:docMk/>
          <pc:sldMasterMk cId="2711999555" sldId="2147484443"/>
        </pc:sldMasterMkLst>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4115050902" sldId="2147484444"/>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657658126" sldId="2147484445"/>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1076140867" sldId="2147484446"/>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3786523026" sldId="2147484447"/>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1673758951" sldId="2147484448"/>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2522707959" sldId="2147484449"/>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2521527877" sldId="2147484450"/>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1675083338" sldId="2147484451"/>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610770296" sldId="2147484452"/>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3074595637" sldId="2147484453"/>
          </pc:sldLayoutMkLst>
        </pc:sldLayoutChg>
        <pc:sldLayoutChg chg="add del mod replId">
          <pc:chgData name="Naomi Eynon (2304127)" userId="S::2304127@student.uwtsd.ac.uk::80658f8b-be2c-4439-8934-a793155aaa95" providerId="AD" clId="Web-{24D0FABC-195C-01C4-BDCC-5CC219242B89}" dt="2026-05-06T00:13:51.635" v="594"/>
          <pc:sldLayoutMkLst>
            <pc:docMk/>
            <pc:sldMasterMk cId="2711999555" sldId="2147484443"/>
            <pc:sldLayoutMk cId="4166354820" sldId="2147484454"/>
          </pc:sldLayoutMkLst>
        </pc:sldLayoutChg>
      </pc:sldMasterChg>
      <pc:sldMasterChg chg="add del addSldLayout delSldLayout modSldLayout">
        <pc:chgData name="Naomi Eynon (2304127)" userId="S::2304127@student.uwtsd.ac.uk::80658f8b-be2c-4439-8934-a793155aaa95" providerId="AD" clId="Web-{24D0FABC-195C-01C4-BDCC-5CC219242B89}" dt="2026-05-06T00:13:55.792" v="595"/>
        <pc:sldMasterMkLst>
          <pc:docMk/>
          <pc:sldMasterMk cId="1638693269" sldId="2147484455"/>
        </pc:sldMasterMkLst>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3219460216" sldId="2147484456"/>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1691949396" sldId="2147484457"/>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2662971406" sldId="2147484458"/>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1690444217" sldId="2147484459"/>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1196287008" sldId="2147484460"/>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3729282357" sldId="2147484461"/>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3954461299" sldId="2147484462"/>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4093751853" sldId="2147484463"/>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389711104" sldId="2147484464"/>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4279940854" sldId="2147484465"/>
          </pc:sldLayoutMkLst>
        </pc:sldLayoutChg>
        <pc:sldLayoutChg chg="add del mod replId">
          <pc:chgData name="Naomi Eynon (2304127)" userId="S::2304127@student.uwtsd.ac.uk::80658f8b-be2c-4439-8934-a793155aaa95" providerId="AD" clId="Web-{24D0FABC-195C-01C4-BDCC-5CC219242B89}" dt="2026-05-06T00:13:55.792" v="595"/>
          <pc:sldLayoutMkLst>
            <pc:docMk/>
            <pc:sldMasterMk cId="1638693269" sldId="2147484455"/>
            <pc:sldLayoutMk cId="199897067" sldId="2147484466"/>
          </pc:sldLayoutMkLst>
        </pc:sldLayoutChg>
      </pc:sldMasterChg>
      <pc:sldMasterChg chg="add del addSldLayout delSldLayout modSldLayout">
        <pc:chgData name="Naomi Eynon (2304127)" userId="S::2304127@student.uwtsd.ac.uk::80658f8b-be2c-4439-8934-a793155aaa95" providerId="AD" clId="Web-{24D0FABC-195C-01C4-BDCC-5CC219242B89}" dt="2026-05-06T00:13:59.807" v="596"/>
        <pc:sldMasterMkLst>
          <pc:docMk/>
          <pc:sldMasterMk cId="2917844594" sldId="2147484467"/>
        </pc:sldMasterMkLst>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3864010170" sldId="2147484468"/>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2629386641" sldId="2147484469"/>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3409407649" sldId="2147484470"/>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1851276060" sldId="2147484471"/>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1897528003" sldId="2147484472"/>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3771552204" sldId="2147484473"/>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4234557445" sldId="2147484474"/>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474826133" sldId="2147484475"/>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1581131528" sldId="2147484476"/>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507156219" sldId="2147484477"/>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1562154118" sldId="2147484478"/>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1080231499" sldId="2147484479"/>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1012642411" sldId="2147484480"/>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2749401739" sldId="2147484481"/>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4172599070" sldId="2147484482"/>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526139556" sldId="2147484483"/>
          </pc:sldLayoutMkLst>
        </pc:sldLayoutChg>
        <pc:sldLayoutChg chg="add del mod replId">
          <pc:chgData name="Naomi Eynon (2304127)" userId="S::2304127@student.uwtsd.ac.uk::80658f8b-be2c-4439-8934-a793155aaa95" providerId="AD" clId="Web-{24D0FABC-195C-01C4-BDCC-5CC219242B89}" dt="2026-05-06T00:13:59.807" v="596"/>
          <pc:sldLayoutMkLst>
            <pc:docMk/>
            <pc:sldMasterMk cId="2917844594" sldId="2147484467"/>
            <pc:sldLayoutMk cId="771940990" sldId="2147484484"/>
          </pc:sldLayoutMkLst>
        </pc:sldLayoutChg>
      </pc:sldMasterChg>
      <pc:sldMasterChg chg="add del addSldLayout delSldLayout modSldLayout">
        <pc:chgData name="Naomi Eynon (2304127)" userId="S::2304127@student.uwtsd.ac.uk::80658f8b-be2c-4439-8934-a793155aaa95" providerId="AD" clId="Web-{24D0FABC-195C-01C4-BDCC-5CC219242B89}" dt="2026-05-06T00:14:02.307" v="597"/>
        <pc:sldMasterMkLst>
          <pc:docMk/>
          <pc:sldMasterMk cId="2340726209" sldId="2147484485"/>
        </pc:sldMasterMkLst>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437436772" sldId="2147484486"/>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2057030174" sldId="2147484487"/>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2215794291" sldId="2147484488"/>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358203316" sldId="2147484489"/>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88346013" sldId="2147484490"/>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2569389861" sldId="2147484491"/>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3504163208" sldId="2147484492"/>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1855805139" sldId="2147484493"/>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4212803814" sldId="2147484494"/>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3881002092" sldId="2147484495"/>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3219240577" sldId="2147484496"/>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3606820869" sldId="2147484497"/>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4093211045" sldId="2147484498"/>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1459519458" sldId="2147484499"/>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881969945" sldId="2147484500"/>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4289319727" sldId="2147484501"/>
          </pc:sldLayoutMkLst>
        </pc:sldLayoutChg>
        <pc:sldLayoutChg chg="add del mod replId">
          <pc:chgData name="Naomi Eynon (2304127)" userId="S::2304127@student.uwtsd.ac.uk::80658f8b-be2c-4439-8934-a793155aaa95" providerId="AD" clId="Web-{24D0FABC-195C-01C4-BDCC-5CC219242B89}" dt="2026-05-06T00:14:02.307" v="597"/>
          <pc:sldLayoutMkLst>
            <pc:docMk/>
            <pc:sldMasterMk cId="2340726209" sldId="2147484485"/>
            <pc:sldLayoutMk cId="1330191118" sldId="2147484502"/>
          </pc:sldLayoutMkLst>
        </pc:sldLayoutChg>
      </pc:sldMasterChg>
      <pc:sldMasterChg chg="add del addSldLayout delSldLayout modSldLayout">
        <pc:chgData name="Naomi Eynon (2304127)" userId="S::2304127@student.uwtsd.ac.uk::80658f8b-be2c-4439-8934-a793155aaa95" providerId="AD" clId="Web-{24D0FABC-195C-01C4-BDCC-5CC219242B89}" dt="2026-05-06T00:14:04.760" v="598"/>
        <pc:sldMasterMkLst>
          <pc:docMk/>
          <pc:sldMasterMk cId="3490966240" sldId="2147484503"/>
        </pc:sldMasterMkLst>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1244842852" sldId="2147484504"/>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4013686201" sldId="2147484505"/>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3784387518" sldId="2147484506"/>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5160285" sldId="2147484507"/>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452863363" sldId="2147484508"/>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3601002573" sldId="2147484509"/>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4104026915" sldId="2147484510"/>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598020667" sldId="2147484511"/>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4123915179" sldId="2147484512"/>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1465408581" sldId="2147484513"/>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3606478556" sldId="2147484514"/>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773972283" sldId="2147484515"/>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3409894908" sldId="2147484516"/>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3672516985" sldId="2147484517"/>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2923690006" sldId="2147484518"/>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233861870" sldId="2147484519"/>
          </pc:sldLayoutMkLst>
        </pc:sldLayoutChg>
        <pc:sldLayoutChg chg="add del mod replId">
          <pc:chgData name="Naomi Eynon (2304127)" userId="S::2304127@student.uwtsd.ac.uk::80658f8b-be2c-4439-8934-a793155aaa95" providerId="AD" clId="Web-{24D0FABC-195C-01C4-BDCC-5CC219242B89}" dt="2026-05-06T00:14:04.760" v="598"/>
          <pc:sldLayoutMkLst>
            <pc:docMk/>
            <pc:sldMasterMk cId="3490966240" sldId="2147484503"/>
            <pc:sldLayoutMk cId="1083117926" sldId="2147484520"/>
          </pc:sldLayoutMkLst>
        </pc:sldLayoutChg>
      </pc:sldMasterChg>
      <pc:sldMasterChg chg="add del addSldLayout delSldLayout modSldLayout">
        <pc:chgData name="Naomi Eynon (2304127)" userId="S::2304127@student.uwtsd.ac.uk::80658f8b-be2c-4439-8934-a793155aaa95" providerId="AD" clId="Web-{24D0FABC-195C-01C4-BDCC-5CC219242B89}" dt="2026-05-06T00:14:07.964" v="599"/>
        <pc:sldMasterMkLst>
          <pc:docMk/>
          <pc:sldMasterMk cId="3366786115" sldId="2147484521"/>
        </pc:sldMasterMkLst>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4016861507" sldId="2147484522"/>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3831138207" sldId="2147484523"/>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2151277252" sldId="2147484524"/>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2385494276" sldId="2147484525"/>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1725236589" sldId="2147484526"/>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840589642" sldId="2147484527"/>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977397374" sldId="2147484528"/>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174253166" sldId="2147484529"/>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2128826833" sldId="2147484530"/>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3441989233" sldId="2147484531"/>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3741607894" sldId="2147484532"/>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2841295117" sldId="2147484533"/>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3077175657" sldId="2147484534"/>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1093436747" sldId="2147484535"/>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2938333476" sldId="2147484536"/>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1433955805" sldId="2147484537"/>
          </pc:sldLayoutMkLst>
        </pc:sldLayoutChg>
        <pc:sldLayoutChg chg="add del mod replId">
          <pc:chgData name="Naomi Eynon (2304127)" userId="S::2304127@student.uwtsd.ac.uk::80658f8b-be2c-4439-8934-a793155aaa95" providerId="AD" clId="Web-{24D0FABC-195C-01C4-BDCC-5CC219242B89}" dt="2026-05-06T00:14:07.964" v="599"/>
          <pc:sldLayoutMkLst>
            <pc:docMk/>
            <pc:sldMasterMk cId="3366786115" sldId="2147484521"/>
            <pc:sldLayoutMk cId="2982153197" sldId="2147484538"/>
          </pc:sldLayoutMkLst>
        </pc:sldLayoutChg>
      </pc:sldMasterChg>
      <pc:sldMasterChg chg="add del addSldLayout delSldLayout modSldLayout">
        <pc:chgData name="Naomi Eynon (2304127)" userId="S::2304127@student.uwtsd.ac.uk::80658f8b-be2c-4439-8934-a793155aaa95" providerId="AD" clId="Web-{24D0FABC-195C-01C4-BDCC-5CC219242B89}" dt="2026-05-06T00:14:11.214" v="600"/>
        <pc:sldMasterMkLst>
          <pc:docMk/>
          <pc:sldMasterMk cId="903653975" sldId="2147484539"/>
        </pc:sldMasterMkLst>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4215767356" sldId="2147484540"/>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3788856856" sldId="2147484541"/>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431135404" sldId="2147484542"/>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3157344019" sldId="2147484543"/>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4023025519" sldId="2147484544"/>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3166877479" sldId="2147484545"/>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102754354" sldId="2147484546"/>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507934531" sldId="2147484547"/>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2436025621" sldId="2147484548"/>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2485482110" sldId="2147484549"/>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1219882727" sldId="2147484550"/>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1220001571" sldId="2147484551"/>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2011053133" sldId="2147484552"/>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2134396286" sldId="2147484553"/>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2704056736" sldId="2147484554"/>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567148092" sldId="2147484555"/>
          </pc:sldLayoutMkLst>
        </pc:sldLayoutChg>
        <pc:sldLayoutChg chg="add del mod replId">
          <pc:chgData name="Naomi Eynon (2304127)" userId="S::2304127@student.uwtsd.ac.uk::80658f8b-be2c-4439-8934-a793155aaa95" providerId="AD" clId="Web-{24D0FABC-195C-01C4-BDCC-5CC219242B89}" dt="2026-05-06T00:14:11.214" v="600"/>
          <pc:sldLayoutMkLst>
            <pc:docMk/>
            <pc:sldMasterMk cId="903653975" sldId="2147484539"/>
            <pc:sldLayoutMk cId="4097579527" sldId="2147484556"/>
          </pc:sldLayoutMkLst>
        </pc:sldLayoutChg>
      </pc:sldMasterChg>
      <pc:sldMasterChg chg="add del addSldLayout delSldLayout modSldLayout">
        <pc:chgData name="Naomi Eynon (2304127)" userId="S::2304127@student.uwtsd.ac.uk::80658f8b-be2c-4439-8934-a793155aaa95" providerId="AD" clId="Web-{24D0FABC-195C-01C4-BDCC-5CC219242B89}" dt="2026-05-06T00:14:13.511" v="601"/>
        <pc:sldMasterMkLst>
          <pc:docMk/>
          <pc:sldMasterMk cId="2479602604" sldId="2147484557"/>
        </pc:sldMasterMkLst>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2156935691" sldId="2147484558"/>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2225558" sldId="2147484559"/>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2768529970" sldId="2147484560"/>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1999155630" sldId="2147484561"/>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166529637" sldId="2147484562"/>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3292667525" sldId="2147484563"/>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3947959775" sldId="2147484564"/>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2560879998" sldId="2147484565"/>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2604569206" sldId="2147484566"/>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3641335246" sldId="2147484567"/>
          </pc:sldLayoutMkLst>
        </pc:sldLayoutChg>
        <pc:sldLayoutChg chg="add del mod replId">
          <pc:chgData name="Naomi Eynon (2304127)" userId="S::2304127@student.uwtsd.ac.uk::80658f8b-be2c-4439-8934-a793155aaa95" providerId="AD" clId="Web-{24D0FABC-195C-01C4-BDCC-5CC219242B89}" dt="2026-05-06T00:14:13.511" v="601"/>
          <pc:sldLayoutMkLst>
            <pc:docMk/>
            <pc:sldMasterMk cId="2479602604" sldId="2147484557"/>
            <pc:sldLayoutMk cId="361849440" sldId="2147484568"/>
          </pc:sldLayoutMkLst>
        </pc:sldLayoutChg>
      </pc:sldMasterChg>
      <pc:sldMasterChg chg="add del addSldLayout delSldLayout modSldLayout">
        <pc:chgData name="Naomi Eynon (2304127)" userId="S::2304127@student.uwtsd.ac.uk::80658f8b-be2c-4439-8934-a793155aaa95" providerId="AD" clId="Web-{24D0FABC-195C-01C4-BDCC-5CC219242B89}" dt="2026-05-06T00:14:15.151" v="602"/>
        <pc:sldMasterMkLst>
          <pc:docMk/>
          <pc:sldMasterMk cId="2680315129" sldId="2147484569"/>
        </pc:sldMasterMkLst>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778092305" sldId="2147484570"/>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3634719220" sldId="2147484571"/>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1549052082" sldId="2147484572"/>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1605743102" sldId="2147484573"/>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934184564" sldId="2147484574"/>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3907787620" sldId="2147484575"/>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2246760193" sldId="2147484576"/>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3027046634" sldId="2147484577"/>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2405435817" sldId="2147484578"/>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3109781712" sldId="2147484579"/>
          </pc:sldLayoutMkLst>
        </pc:sldLayoutChg>
        <pc:sldLayoutChg chg="add del mod replId">
          <pc:chgData name="Naomi Eynon (2304127)" userId="S::2304127@student.uwtsd.ac.uk::80658f8b-be2c-4439-8934-a793155aaa95" providerId="AD" clId="Web-{24D0FABC-195C-01C4-BDCC-5CC219242B89}" dt="2026-05-06T00:14:15.151" v="602"/>
          <pc:sldLayoutMkLst>
            <pc:docMk/>
            <pc:sldMasterMk cId="2680315129" sldId="2147484569"/>
            <pc:sldLayoutMk cId="1673267746" sldId="2147484580"/>
          </pc:sldLayoutMkLst>
        </pc:sldLayoutChg>
      </pc:sldMasterChg>
      <pc:sldMasterChg chg="add del addSldLayout delSldLayout modSldLayout">
        <pc:chgData name="Naomi Eynon (2304127)" userId="S::2304127@student.uwtsd.ac.uk::80658f8b-be2c-4439-8934-a793155aaa95" providerId="AD" clId="Web-{24D0FABC-195C-01C4-BDCC-5CC219242B89}" dt="2026-05-06T00:14:16.542" v="603"/>
        <pc:sldMasterMkLst>
          <pc:docMk/>
          <pc:sldMasterMk cId="2835706361" sldId="2147484581"/>
        </pc:sldMasterMkLst>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565668096" sldId="2147484582"/>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2702077150" sldId="2147484583"/>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1223420571" sldId="2147484584"/>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4218558053" sldId="2147484585"/>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114133318" sldId="2147484586"/>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3041281980" sldId="2147484587"/>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1478590959" sldId="2147484588"/>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2857771804" sldId="2147484589"/>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226273933" sldId="2147484590"/>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1348979136" sldId="2147484591"/>
          </pc:sldLayoutMkLst>
        </pc:sldLayoutChg>
        <pc:sldLayoutChg chg="add del mod replId">
          <pc:chgData name="Naomi Eynon (2304127)" userId="S::2304127@student.uwtsd.ac.uk::80658f8b-be2c-4439-8934-a793155aaa95" providerId="AD" clId="Web-{24D0FABC-195C-01C4-BDCC-5CC219242B89}" dt="2026-05-06T00:14:16.542" v="603"/>
          <pc:sldLayoutMkLst>
            <pc:docMk/>
            <pc:sldMasterMk cId="2835706361" sldId="2147484581"/>
            <pc:sldLayoutMk cId="1963242114" sldId="2147484592"/>
          </pc:sldLayoutMkLst>
        </pc:sldLayoutChg>
      </pc:sldMasterChg>
      <pc:sldMasterChg chg="add del addSldLayout delSldLayout modSldLayout">
        <pc:chgData name="Naomi Eynon (2304127)" userId="S::2304127@student.uwtsd.ac.uk::80658f8b-be2c-4439-8934-a793155aaa95" providerId="AD" clId="Web-{24D0FABC-195C-01C4-BDCC-5CC219242B89}" dt="2026-05-06T00:14:20.464" v="604"/>
        <pc:sldMasterMkLst>
          <pc:docMk/>
          <pc:sldMasterMk cId="1485396428" sldId="2147484593"/>
        </pc:sldMasterMkLst>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3002397998" sldId="2147484594"/>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3703256472" sldId="2147484595"/>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2592218709" sldId="2147484596"/>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799741860" sldId="2147484597"/>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2917449172" sldId="2147484598"/>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3682211468" sldId="2147484599"/>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3894206284" sldId="2147484600"/>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901151456" sldId="2147484601"/>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2509982514" sldId="2147484602"/>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3437364952" sldId="2147484603"/>
          </pc:sldLayoutMkLst>
        </pc:sldLayoutChg>
        <pc:sldLayoutChg chg="add del mod replId">
          <pc:chgData name="Naomi Eynon (2304127)" userId="S::2304127@student.uwtsd.ac.uk::80658f8b-be2c-4439-8934-a793155aaa95" providerId="AD" clId="Web-{24D0FABC-195C-01C4-BDCC-5CC219242B89}" dt="2026-05-06T00:14:20.464" v="604"/>
          <pc:sldLayoutMkLst>
            <pc:docMk/>
            <pc:sldMasterMk cId="1485396428" sldId="2147484593"/>
            <pc:sldLayoutMk cId="104912" sldId="2147484604"/>
          </pc:sldLayoutMkLst>
        </pc:sldLayoutChg>
      </pc:sldMasterChg>
      <pc:sldMasterChg chg="add del addSldLayout delSldLayout modSldLayout">
        <pc:chgData name="Naomi Eynon (2304127)" userId="S::2304127@student.uwtsd.ac.uk::80658f8b-be2c-4439-8934-a793155aaa95" providerId="AD" clId="Web-{24D0FABC-195C-01C4-BDCC-5CC219242B89}" dt="2026-05-06T00:14:33.433" v="605"/>
        <pc:sldMasterMkLst>
          <pc:docMk/>
          <pc:sldMasterMk cId="988033681" sldId="2147484605"/>
        </pc:sldMasterMkLst>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2843159644" sldId="2147484606"/>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1942076489" sldId="2147484607"/>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4114604475" sldId="2147484608"/>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2320919570" sldId="2147484609"/>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1753342863" sldId="2147484610"/>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3331429183" sldId="2147484611"/>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3788321475" sldId="2147484612"/>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2450463850" sldId="2147484613"/>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257774475" sldId="2147484614"/>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3575290115" sldId="2147484615"/>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817257651" sldId="2147484616"/>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2969437487" sldId="2147484617"/>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533635869" sldId="2147484618"/>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2334767113" sldId="2147484619"/>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3811522219" sldId="2147484620"/>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1017262021" sldId="2147484621"/>
          </pc:sldLayoutMkLst>
        </pc:sldLayoutChg>
        <pc:sldLayoutChg chg="add del mod replId">
          <pc:chgData name="Naomi Eynon (2304127)" userId="S::2304127@student.uwtsd.ac.uk::80658f8b-be2c-4439-8934-a793155aaa95" providerId="AD" clId="Web-{24D0FABC-195C-01C4-BDCC-5CC219242B89}" dt="2026-05-06T00:14:33.433" v="605"/>
          <pc:sldLayoutMkLst>
            <pc:docMk/>
            <pc:sldMasterMk cId="988033681" sldId="2147484605"/>
            <pc:sldLayoutMk cId="343466938" sldId="2147484622"/>
          </pc:sldLayoutMkLst>
        </pc:sldLayoutChg>
      </pc:sldMasterChg>
      <pc:sldMasterChg chg="add del addSldLayout delSldLayout modSldLayout">
        <pc:chgData name="Naomi Eynon (2304127)" userId="S::2304127@student.uwtsd.ac.uk::80658f8b-be2c-4439-8934-a793155aaa95" providerId="AD" clId="Web-{24D0FABC-195C-01C4-BDCC-5CC219242B89}" dt="2026-05-06T00:14:37.277" v="606"/>
        <pc:sldMasterMkLst>
          <pc:docMk/>
          <pc:sldMasterMk cId="833718197" sldId="2147484623"/>
        </pc:sldMasterMkLst>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3434003308" sldId="2147484624"/>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2376980563" sldId="2147484625"/>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1905842633" sldId="2147484626"/>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975333137" sldId="2147484627"/>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2518269067" sldId="2147484628"/>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3963333911" sldId="2147484629"/>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3428508558" sldId="2147484630"/>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1033652484" sldId="2147484631"/>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1149780962" sldId="2147484632"/>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1416684054" sldId="2147484633"/>
          </pc:sldLayoutMkLst>
        </pc:sldLayoutChg>
        <pc:sldLayoutChg chg="add del mod replId">
          <pc:chgData name="Naomi Eynon (2304127)" userId="S::2304127@student.uwtsd.ac.uk::80658f8b-be2c-4439-8934-a793155aaa95" providerId="AD" clId="Web-{24D0FABC-195C-01C4-BDCC-5CC219242B89}" dt="2026-05-06T00:14:37.277" v="606"/>
          <pc:sldLayoutMkLst>
            <pc:docMk/>
            <pc:sldMasterMk cId="833718197" sldId="2147484623"/>
            <pc:sldLayoutMk cId="2636565625" sldId="2147484634"/>
          </pc:sldLayoutMkLst>
        </pc:sldLayoutChg>
      </pc:sldMasterChg>
      <pc:sldMasterChg chg="add del addSldLayout delSldLayout modSldLayout">
        <pc:chgData name="Naomi Eynon (2304127)" userId="S::2304127@student.uwtsd.ac.uk::80658f8b-be2c-4439-8934-a793155aaa95" providerId="AD" clId="Web-{24D0FABC-195C-01C4-BDCC-5CC219242B89}" dt="2026-05-06T00:14:47.511" v="607"/>
        <pc:sldMasterMkLst>
          <pc:docMk/>
          <pc:sldMasterMk cId="1423010520" sldId="2147484635"/>
        </pc:sldMasterMkLst>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2326635371" sldId="2147484636"/>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2509935707" sldId="2147484637"/>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3747136155" sldId="2147484638"/>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3025227785" sldId="2147484639"/>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1681214050" sldId="2147484640"/>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1868298362" sldId="2147484641"/>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2064062158" sldId="2147484642"/>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3208002199" sldId="2147484643"/>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2432979449" sldId="2147484644"/>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616114101" sldId="2147484645"/>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1211346320" sldId="2147484646"/>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2661731933" sldId="2147484647"/>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759659147" sldId="2147484648"/>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934184868" sldId="2147484649"/>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2773147866" sldId="2147484650"/>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953743710" sldId="2147484651"/>
          </pc:sldLayoutMkLst>
        </pc:sldLayoutChg>
        <pc:sldLayoutChg chg="add del mod replId">
          <pc:chgData name="Naomi Eynon (2304127)" userId="S::2304127@student.uwtsd.ac.uk::80658f8b-be2c-4439-8934-a793155aaa95" providerId="AD" clId="Web-{24D0FABC-195C-01C4-BDCC-5CC219242B89}" dt="2026-05-06T00:14:47.511" v="607"/>
          <pc:sldLayoutMkLst>
            <pc:docMk/>
            <pc:sldMasterMk cId="1423010520" sldId="2147484635"/>
            <pc:sldLayoutMk cId="1113394029" sldId="2147484652"/>
          </pc:sldLayoutMkLst>
        </pc:sldLayoutChg>
      </pc:sldMasterChg>
      <pc:sldMasterChg chg="add del addSldLayout delSldLayout modSldLayout">
        <pc:chgData name="Naomi Eynon (2304127)" userId="S::2304127@student.uwtsd.ac.uk::80658f8b-be2c-4439-8934-a793155aaa95" providerId="AD" clId="Web-{24D0FABC-195C-01C4-BDCC-5CC219242B89}" dt="2026-05-06T00:14:51.167" v="608"/>
        <pc:sldMasterMkLst>
          <pc:docMk/>
          <pc:sldMasterMk cId="3699701142" sldId="2147484653"/>
        </pc:sldMasterMkLst>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105121450" sldId="2147484654"/>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135416185" sldId="2147484655"/>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2446383546" sldId="2147484656"/>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598329762" sldId="2147484657"/>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3616999507" sldId="2147484658"/>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4027409686" sldId="2147484659"/>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2031186725" sldId="2147484660"/>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2110547051" sldId="2147484661"/>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2786450391" sldId="2147484662"/>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2633739594" sldId="2147484663"/>
          </pc:sldLayoutMkLst>
        </pc:sldLayoutChg>
        <pc:sldLayoutChg chg="add del mod replId">
          <pc:chgData name="Naomi Eynon (2304127)" userId="S::2304127@student.uwtsd.ac.uk::80658f8b-be2c-4439-8934-a793155aaa95" providerId="AD" clId="Web-{24D0FABC-195C-01C4-BDCC-5CC219242B89}" dt="2026-05-06T00:14:51.167" v="608"/>
          <pc:sldLayoutMkLst>
            <pc:docMk/>
            <pc:sldMasterMk cId="3699701142" sldId="2147484653"/>
            <pc:sldLayoutMk cId="170575041" sldId="2147484664"/>
          </pc:sldLayoutMkLst>
        </pc:sldLayoutChg>
      </pc:sldMasterChg>
      <pc:sldMasterChg chg="add del addSldLayout delSldLayout modSldLayout">
        <pc:chgData name="Naomi Eynon (2304127)" userId="S::2304127@student.uwtsd.ac.uk::80658f8b-be2c-4439-8934-a793155aaa95" providerId="AD" clId="Web-{24D0FABC-195C-01C4-BDCC-5CC219242B89}" dt="2026-05-06T00:14:52.683" v="609"/>
        <pc:sldMasterMkLst>
          <pc:docMk/>
          <pc:sldMasterMk cId="2768779294" sldId="2147484665"/>
        </pc:sldMasterMkLst>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40411652" sldId="2147484666"/>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339272721" sldId="2147484667"/>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572142548" sldId="2147484668"/>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1954296967" sldId="2147484669"/>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3936301533" sldId="2147484670"/>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2347812862" sldId="2147484671"/>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2747770087" sldId="2147484672"/>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1852220358" sldId="2147484673"/>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410827360" sldId="2147484674"/>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3986231227" sldId="2147484675"/>
          </pc:sldLayoutMkLst>
        </pc:sldLayoutChg>
        <pc:sldLayoutChg chg="add del mod replId">
          <pc:chgData name="Naomi Eynon (2304127)" userId="S::2304127@student.uwtsd.ac.uk::80658f8b-be2c-4439-8934-a793155aaa95" providerId="AD" clId="Web-{24D0FABC-195C-01C4-BDCC-5CC219242B89}" dt="2026-05-06T00:14:52.683" v="609"/>
          <pc:sldLayoutMkLst>
            <pc:docMk/>
            <pc:sldMasterMk cId="2768779294" sldId="2147484665"/>
            <pc:sldLayoutMk cId="4014042652" sldId="2147484676"/>
          </pc:sldLayoutMkLst>
        </pc:sldLayoutChg>
      </pc:sldMasterChg>
      <pc:sldMasterChg chg="add del addSldLayout delSldLayout modSldLayout">
        <pc:chgData name="Naomi Eynon (2304127)" userId="S::2304127@student.uwtsd.ac.uk::80658f8b-be2c-4439-8934-a793155aaa95" providerId="AD" clId="Web-{24D0FABC-195C-01C4-BDCC-5CC219242B89}" dt="2026-05-06T00:14:53.824" v="610"/>
        <pc:sldMasterMkLst>
          <pc:docMk/>
          <pc:sldMasterMk cId="2894699229" sldId="2147484677"/>
        </pc:sldMasterMkLst>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3370614710" sldId="2147484678"/>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1834531730" sldId="2147484679"/>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211752495" sldId="2147484680"/>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3310208533" sldId="2147484681"/>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656616056" sldId="2147484682"/>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3264678115" sldId="2147484683"/>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3609100286" sldId="2147484684"/>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1275418174" sldId="2147484685"/>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1950068135" sldId="2147484686"/>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3207778743" sldId="2147484687"/>
          </pc:sldLayoutMkLst>
        </pc:sldLayoutChg>
        <pc:sldLayoutChg chg="add del mod replId">
          <pc:chgData name="Naomi Eynon (2304127)" userId="S::2304127@student.uwtsd.ac.uk::80658f8b-be2c-4439-8934-a793155aaa95" providerId="AD" clId="Web-{24D0FABC-195C-01C4-BDCC-5CC219242B89}" dt="2026-05-06T00:14:53.824" v="610"/>
          <pc:sldLayoutMkLst>
            <pc:docMk/>
            <pc:sldMasterMk cId="2894699229" sldId="2147484677"/>
            <pc:sldLayoutMk cId="4194197881" sldId="2147484688"/>
          </pc:sldLayoutMkLst>
        </pc:sldLayoutChg>
      </pc:sldMasterChg>
      <pc:sldMasterChg chg="add del addSldLayout delSldLayout modSldLayout">
        <pc:chgData name="Naomi Eynon (2304127)" userId="S::2304127@student.uwtsd.ac.uk::80658f8b-be2c-4439-8934-a793155aaa95" providerId="AD" clId="Web-{24D0FABC-195C-01C4-BDCC-5CC219242B89}" dt="2026-05-06T00:14:55.418" v="611"/>
        <pc:sldMasterMkLst>
          <pc:docMk/>
          <pc:sldMasterMk cId="2826285101" sldId="2147484689"/>
        </pc:sldMasterMkLst>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2277217459" sldId="2147484690"/>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3497292065" sldId="2147484691"/>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1985969" sldId="2147484692"/>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586296907" sldId="2147484693"/>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352835146" sldId="2147484694"/>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4138067873" sldId="2147484695"/>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1678438439" sldId="2147484696"/>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3433047666" sldId="2147484697"/>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3312460196" sldId="2147484698"/>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4006295249" sldId="2147484699"/>
          </pc:sldLayoutMkLst>
        </pc:sldLayoutChg>
        <pc:sldLayoutChg chg="add del mod replId">
          <pc:chgData name="Naomi Eynon (2304127)" userId="S::2304127@student.uwtsd.ac.uk::80658f8b-be2c-4439-8934-a793155aaa95" providerId="AD" clId="Web-{24D0FABC-195C-01C4-BDCC-5CC219242B89}" dt="2026-05-06T00:14:55.418" v="611"/>
          <pc:sldLayoutMkLst>
            <pc:docMk/>
            <pc:sldMasterMk cId="2826285101" sldId="2147484689"/>
            <pc:sldLayoutMk cId="3064037969" sldId="2147484700"/>
          </pc:sldLayoutMkLst>
        </pc:sldLayoutChg>
      </pc:sldMasterChg>
      <pc:sldMasterChg chg="add del addSldLayout delSldLayout modSldLayout">
        <pc:chgData name="Naomi Eynon (2304127)" userId="S::2304127@student.uwtsd.ac.uk::80658f8b-be2c-4439-8934-a793155aaa95" providerId="AD" clId="Web-{24D0FABC-195C-01C4-BDCC-5CC219242B89}" dt="2026-05-06T00:14:57.496" v="612"/>
        <pc:sldMasterMkLst>
          <pc:docMk/>
          <pc:sldMasterMk cId="129192320" sldId="2147484701"/>
        </pc:sldMasterMkLst>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3966236013" sldId="2147484702"/>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34988277" sldId="2147484703"/>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2169347783" sldId="2147484704"/>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2023705209" sldId="2147484705"/>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2820708914" sldId="2147484706"/>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216492448" sldId="2147484707"/>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3776730407" sldId="2147484708"/>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1284925824" sldId="2147484709"/>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3863137705" sldId="2147484710"/>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4136590948" sldId="2147484711"/>
          </pc:sldLayoutMkLst>
        </pc:sldLayoutChg>
        <pc:sldLayoutChg chg="add del mod replId">
          <pc:chgData name="Naomi Eynon (2304127)" userId="S::2304127@student.uwtsd.ac.uk::80658f8b-be2c-4439-8934-a793155aaa95" providerId="AD" clId="Web-{24D0FABC-195C-01C4-BDCC-5CC219242B89}" dt="2026-05-06T00:14:57.496" v="612"/>
          <pc:sldLayoutMkLst>
            <pc:docMk/>
            <pc:sldMasterMk cId="129192320" sldId="2147484701"/>
            <pc:sldLayoutMk cId="2805077010" sldId="2147484712"/>
          </pc:sldLayoutMkLst>
        </pc:sldLayoutChg>
      </pc:sldMasterChg>
      <pc:sldMasterChg chg="add del addSldLayout delSldLayout modSldLayout">
        <pc:chgData name="Naomi Eynon (2304127)" userId="S::2304127@student.uwtsd.ac.uk::80658f8b-be2c-4439-8934-a793155aaa95" providerId="AD" clId="Web-{24D0FABC-195C-01C4-BDCC-5CC219242B89}" dt="2026-05-06T00:14:58.902" v="613"/>
        <pc:sldMasterMkLst>
          <pc:docMk/>
          <pc:sldMasterMk cId="2613820286" sldId="2147484713"/>
        </pc:sldMasterMkLst>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4102797669" sldId="2147484714"/>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1883051985" sldId="2147484715"/>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2263261052" sldId="2147484716"/>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3392432859" sldId="2147484717"/>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3806561551" sldId="2147484718"/>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630200316" sldId="2147484719"/>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1619523155" sldId="2147484720"/>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660571868" sldId="2147484721"/>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3788824063" sldId="2147484722"/>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3134639040" sldId="2147484723"/>
          </pc:sldLayoutMkLst>
        </pc:sldLayoutChg>
        <pc:sldLayoutChg chg="add del mod replId">
          <pc:chgData name="Naomi Eynon (2304127)" userId="S::2304127@student.uwtsd.ac.uk::80658f8b-be2c-4439-8934-a793155aaa95" providerId="AD" clId="Web-{24D0FABC-195C-01C4-BDCC-5CC219242B89}" dt="2026-05-06T00:14:58.902" v="613"/>
          <pc:sldLayoutMkLst>
            <pc:docMk/>
            <pc:sldMasterMk cId="2613820286" sldId="2147484713"/>
            <pc:sldLayoutMk cId="2136898360" sldId="2147484724"/>
          </pc:sldLayoutMkLst>
        </pc:sldLayoutChg>
      </pc:sldMasterChg>
      <pc:sldMasterChg chg="add del addSldLayout delSldLayout modSldLayout">
        <pc:chgData name="Naomi Eynon (2304127)" userId="S::2304127@student.uwtsd.ac.uk::80658f8b-be2c-4439-8934-a793155aaa95" providerId="AD" clId="Web-{24D0FABC-195C-01C4-BDCC-5CC219242B89}" dt="2026-05-06T00:15:02.089" v="614"/>
        <pc:sldMasterMkLst>
          <pc:docMk/>
          <pc:sldMasterMk cId="2561179278" sldId="2147484725"/>
        </pc:sldMasterMkLst>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1342180535" sldId="2147484726"/>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1002936474" sldId="2147484727"/>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3660636853" sldId="2147484728"/>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2065004489" sldId="2147484729"/>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4020409923" sldId="2147484730"/>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1929817860" sldId="2147484731"/>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14432558" sldId="2147484732"/>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1138449946" sldId="2147484733"/>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3576955032" sldId="2147484734"/>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2627738361" sldId="2147484735"/>
          </pc:sldLayoutMkLst>
        </pc:sldLayoutChg>
        <pc:sldLayoutChg chg="add del mod replId">
          <pc:chgData name="Naomi Eynon (2304127)" userId="S::2304127@student.uwtsd.ac.uk::80658f8b-be2c-4439-8934-a793155aaa95" providerId="AD" clId="Web-{24D0FABC-195C-01C4-BDCC-5CC219242B89}" dt="2026-05-06T00:15:02.089" v="614"/>
          <pc:sldLayoutMkLst>
            <pc:docMk/>
            <pc:sldMasterMk cId="2561179278" sldId="2147484725"/>
            <pc:sldLayoutMk cId="1216905426" sldId="2147484736"/>
          </pc:sldLayoutMkLst>
        </pc:sldLayoutChg>
      </pc:sldMasterChg>
      <pc:sldMasterChg chg="add del addSldLayout delSldLayout modSldLayout">
        <pc:chgData name="Naomi Eynon (2304127)" userId="S::2304127@student.uwtsd.ac.uk::80658f8b-be2c-4439-8934-a793155aaa95" providerId="AD" clId="Web-{24D0FABC-195C-01C4-BDCC-5CC219242B89}" dt="2026-05-06T00:15:05.683" v="615"/>
        <pc:sldMasterMkLst>
          <pc:docMk/>
          <pc:sldMasterMk cId="790496465" sldId="2147484737"/>
        </pc:sldMasterMkLst>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2505572226" sldId="2147484738"/>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635797903" sldId="2147484739"/>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2503002722" sldId="2147484740"/>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1579354046" sldId="2147484741"/>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530065464" sldId="2147484742"/>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2702100480" sldId="2147484743"/>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1860249596" sldId="2147484744"/>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3319259298" sldId="2147484745"/>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1077059912" sldId="2147484746"/>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3498365337" sldId="2147484747"/>
          </pc:sldLayoutMkLst>
        </pc:sldLayoutChg>
        <pc:sldLayoutChg chg="add del mod replId">
          <pc:chgData name="Naomi Eynon (2304127)" userId="S::2304127@student.uwtsd.ac.uk::80658f8b-be2c-4439-8934-a793155aaa95" providerId="AD" clId="Web-{24D0FABC-195C-01C4-BDCC-5CC219242B89}" dt="2026-05-06T00:15:05.683" v="615"/>
          <pc:sldLayoutMkLst>
            <pc:docMk/>
            <pc:sldMasterMk cId="790496465" sldId="2147484737"/>
            <pc:sldLayoutMk cId="54569813" sldId="2147484748"/>
          </pc:sldLayoutMkLst>
        </pc:sldLayoutChg>
      </pc:sldMasterChg>
      <pc:sldMasterChg chg="add del addSldLayout delSldLayout modSldLayout">
        <pc:chgData name="Naomi Eynon (2304127)" userId="S::2304127@student.uwtsd.ac.uk::80658f8b-be2c-4439-8934-a793155aaa95" providerId="AD" clId="Web-{24D0FABC-195C-01C4-BDCC-5CC219242B89}" dt="2026-05-06T00:15:08.246" v="616"/>
        <pc:sldMasterMkLst>
          <pc:docMk/>
          <pc:sldMasterMk cId="4152088930" sldId="2147484749"/>
        </pc:sldMasterMkLst>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92255555" sldId="2147484750"/>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263474273" sldId="2147484751"/>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882336877" sldId="2147484752"/>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4088136713" sldId="2147484753"/>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1854703022" sldId="2147484754"/>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3681634029" sldId="2147484755"/>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3996793251" sldId="2147484756"/>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3121741686" sldId="2147484757"/>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1035499070" sldId="2147484758"/>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3354908420" sldId="2147484759"/>
          </pc:sldLayoutMkLst>
        </pc:sldLayoutChg>
        <pc:sldLayoutChg chg="add del mod replId">
          <pc:chgData name="Naomi Eynon (2304127)" userId="S::2304127@student.uwtsd.ac.uk::80658f8b-be2c-4439-8934-a793155aaa95" providerId="AD" clId="Web-{24D0FABC-195C-01C4-BDCC-5CC219242B89}" dt="2026-05-06T00:15:08.246" v="616"/>
          <pc:sldLayoutMkLst>
            <pc:docMk/>
            <pc:sldMasterMk cId="4152088930" sldId="2147484749"/>
            <pc:sldLayoutMk cId="3317573320" sldId="2147484760"/>
          </pc:sldLayoutMkLst>
        </pc:sldLayoutChg>
      </pc:sldMasterChg>
      <pc:sldMasterChg chg="add del addSldLayout delSldLayout modSldLayout">
        <pc:chgData name="Naomi Eynon (2304127)" userId="S::2304127@student.uwtsd.ac.uk::80658f8b-be2c-4439-8934-a793155aaa95" providerId="AD" clId="Web-{24D0FABC-195C-01C4-BDCC-5CC219242B89}" dt="2026-05-06T00:15:13.558" v="618"/>
        <pc:sldMasterMkLst>
          <pc:docMk/>
          <pc:sldMasterMk cId="3894250884" sldId="2147484761"/>
        </pc:sldMasterMkLst>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306517250" sldId="2147484762"/>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2467915178" sldId="2147484763"/>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690425787" sldId="2147484764"/>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78631169" sldId="2147484765"/>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149524446" sldId="2147484766"/>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3361233035" sldId="2147484767"/>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2864681603" sldId="2147484768"/>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2872396324" sldId="2147484769"/>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2622147223" sldId="2147484770"/>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867587115" sldId="2147484771"/>
          </pc:sldLayoutMkLst>
        </pc:sldLayoutChg>
        <pc:sldLayoutChg chg="add del mod replId">
          <pc:chgData name="Naomi Eynon (2304127)" userId="S::2304127@student.uwtsd.ac.uk::80658f8b-be2c-4439-8934-a793155aaa95" providerId="AD" clId="Web-{24D0FABC-195C-01C4-BDCC-5CC219242B89}" dt="2026-05-06T00:15:13.558" v="618"/>
          <pc:sldLayoutMkLst>
            <pc:docMk/>
            <pc:sldMasterMk cId="3894250884" sldId="2147484761"/>
            <pc:sldLayoutMk cId="3175944709" sldId="2147484772"/>
          </pc:sldLayoutMkLst>
        </pc:sldLayoutChg>
      </pc:sldMasterChg>
      <pc:sldMasterChg chg="add del addSldLayout delSldLayout modSldLayout">
        <pc:chgData name="Naomi Eynon (2304127)" userId="S::2304127@student.uwtsd.ac.uk::80658f8b-be2c-4439-8934-a793155aaa95" providerId="AD" clId="Web-{24D0FABC-195C-01C4-BDCC-5CC219242B89}" dt="2026-05-06T00:15:17.699" v="619"/>
        <pc:sldMasterMkLst>
          <pc:docMk/>
          <pc:sldMasterMk cId="3149975335" sldId="2147484773"/>
        </pc:sldMasterMkLst>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175370539" sldId="2147484774"/>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1886604220" sldId="2147484775"/>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1454322057" sldId="2147484776"/>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3091863025" sldId="2147484777"/>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1173592020" sldId="2147484778"/>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2628087486" sldId="2147484779"/>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2133000611" sldId="2147484780"/>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1152007422" sldId="2147484781"/>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255376869" sldId="2147484782"/>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905688912" sldId="2147484783"/>
          </pc:sldLayoutMkLst>
        </pc:sldLayoutChg>
        <pc:sldLayoutChg chg="add del mod replId">
          <pc:chgData name="Naomi Eynon (2304127)" userId="S::2304127@student.uwtsd.ac.uk::80658f8b-be2c-4439-8934-a793155aaa95" providerId="AD" clId="Web-{24D0FABC-195C-01C4-BDCC-5CC219242B89}" dt="2026-05-06T00:15:17.699" v="619"/>
          <pc:sldLayoutMkLst>
            <pc:docMk/>
            <pc:sldMasterMk cId="3149975335" sldId="2147484773"/>
            <pc:sldLayoutMk cId="450507176" sldId="2147484784"/>
          </pc:sldLayoutMkLst>
        </pc:sldLayoutChg>
      </pc:sldMasterChg>
      <pc:sldMasterChg chg="add del addSldLayout delSldLayout modSldLayout">
        <pc:chgData name="Naomi Eynon (2304127)" userId="S::2304127@student.uwtsd.ac.uk::80658f8b-be2c-4439-8934-a793155aaa95" providerId="AD" clId="Web-{24D0FABC-195C-01C4-BDCC-5CC219242B89}" dt="2026-05-06T00:15:20.043" v="620"/>
        <pc:sldMasterMkLst>
          <pc:docMk/>
          <pc:sldMasterMk cId="1852521668" sldId="2147484785"/>
        </pc:sldMasterMkLst>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1778440815" sldId="2147484786"/>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1215341072" sldId="2147484787"/>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3362575253" sldId="2147484788"/>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3067386612" sldId="2147484789"/>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904196875" sldId="2147484790"/>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1456739503" sldId="2147484791"/>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4038536509" sldId="2147484792"/>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2974554676" sldId="2147484793"/>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860504801" sldId="2147484794"/>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3244688365" sldId="2147484795"/>
          </pc:sldLayoutMkLst>
        </pc:sldLayoutChg>
        <pc:sldLayoutChg chg="add del mod replId">
          <pc:chgData name="Naomi Eynon (2304127)" userId="S::2304127@student.uwtsd.ac.uk::80658f8b-be2c-4439-8934-a793155aaa95" providerId="AD" clId="Web-{24D0FABC-195C-01C4-BDCC-5CC219242B89}" dt="2026-05-06T00:15:20.043" v="620"/>
          <pc:sldLayoutMkLst>
            <pc:docMk/>
            <pc:sldMasterMk cId="1852521668" sldId="2147484785"/>
            <pc:sldLayoutMk cId="4157288408" sldId="2147484796"/>
          </pc:sldLayoutMkLst>
        </pc:sldLayoutChg>
      </pc:sldMasterChg>
      <pc:sldMasterChg chg="add del addSldLayout delSldLayout modSldLayout">
        <pc:chgData name="Naomi Eynon (2304127)" userId="S::2304127@student.uwtsd.ac.uk::80658f8b-be2c-4439-8934-a793155aaa95" providerId="AD" clId="Web-{24D0FABC-195C-01C4-BDCC-5CC219242B89}" dt="2026-05-06T00:15:21.262" v="621"/>
        <pc:sldMasterMkLst>
          <pc:docMk/>
          <pc:sldMasterMk cId="856425390" sldId="2147484797"/>
        </pc:sldMasterMkLst>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2445923565" sldId="2147484798"/>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1862946475" sldId="2147484799"/>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3444961082" sldId="2147484800"/>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3853956625" sldId="2147484801"/>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4148207859" sldId="2147484802"/>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1667388720" sldId="2147484803"/>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211082637" sldId="2147484804"/>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1481820434" sldId="2147484805"/>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2383916366" sldId="2147484806"/>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2322838159" sldId="2147484807"/>
          </pc:sldLayoutMkLst>
        </pc:sldLayoutChg>
        <pc:sldLayoutChg chg="add del mod replId">
          <pc:chgData name="Naomi Eynon (2304127)" userId="S::2304127@student.uwtsd.ac.uk::80658f8b-be2c-4439-8934-a793155aaa95" providerId="AD" clId="Web-{24D0FABC-195C-01C4-BDCC-5CC219242B89}" dt="2026-05-06T00:15:21.262" v="621"/>
          <pc:sldLayoutMkLst>
            <pc:docMk/>
            <pc:sldMasterMk cId="856425390" sldId="2147484797"/>
            <pc:sldLayoutMk cId="406911733" sldId="2147484808"/>
          </pc:sldLayoutMkLst>
        </pc:sldLayoutChg>
      </pc:sldMasterChg>
      <pc:sldMasterChg chg="add del addSldLayout delSldLayout modSldLayout">
        <pc:chgData name="Naomi Eynon (2304127)" userId="S::2304127@student.uwtsd.ac.uk::80658f8b-be2c-4439-8934-a793155aaa95" providerId="AD" clId="Web-{24D0FABC-195C-01C4-BDCC-5CC219242B89}" dt="2026-05-06T00:15:23.527" v="623"/>
        <pc:sldMasterMkLst>
          <pc:docMk/>
          <pc:sldMasterMk cId="2556988581" sldId="2147484809"/>
        </pc:sldMasterMkLst>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4172491857" sldId="2147484810"/>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3006446383" sldId="2147484811"/>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135752111" sldId="2147484812"/>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2715404129" sldId="2147484813"/>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3718989223" sldId="2147484814"/>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508822196" sldId="2147484815"/>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2294248206" sldId="2147484816"/>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1428106883" sldId="2147484817"/>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4270204734" sldId="2147484818"/>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1429353508" sldId="2147484819"/>
          </pc:sldLayoutMkLst>
        </pc:sldLayoutChg>
        <pc:sldLayoutChg chg="add del mod replId">
          <pc:chgData name="Naomi Eynon (2304127)" userId="S::2304127@student.uwtsd.ac.uk::80658f8b-be2c-4439-8934-a793155aaa95" providerId="AD" clId="Web-{24D0FABC-195C-01C4-BDCC-5CC219242B89}" dt="2026-05-06T00:15:23.527" v="623"/>
          <pc:sldLayoutMkLst>
            <pc:docMk/>
            <pc:sldMasterMk cId="2556988581" sldId="2147484809"/>
            <pc:sldLayoutMk cId="1199136187" sldId="2147484820"/>
          </pc:sldLayoutMkLst>
        </pc:sldLayoutChg>
      </pc:sldMasterChg>
      <pc:sldMasterChg chg="add del addSldLayout delSldLayout modSldLayout">
        <pc:chgData name="Naomi Eynon (2304127)" userId="S::2304127@student.uwtsd.ac.uk::80658f8b-be2c-4439-8934-a793155aaa95" providerId="AD" clId="Web-{24D0FABC-195C-01C4-BDCC-5CC219242B89}" dt="2026-05-06T00:15:27.465" v="624"/>
        <pc:sldMasterMkLst>
          <pc:docMk/>
          <pc:sldMasterMk cId="1390573742" sldId="2147484821"/>
        </pc:sldMasterMkLst>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3228043728" sldId="2147484822"/>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1616637332" sldId="2147484823"/>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3782247076" sldId="2147484824"/>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1494010222" sldId="2147484825"/>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565166616" sldId="2147484826"/>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20027860" sldId="2147484827"/>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540313804" sldId="2147484828"/>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3509756744" sldId="2147484829"/>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1864895966" sldId="2147484830"/>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713406052" sldId="2147484831"/>
          </pc:sldLayoutMkLst>
        </pc:sldLayoutChg>
        <pc:sldLayoutChg chg="add del mod replId">
          <pc:chgData name="Naomi Eynon (2304127)" userId="S::2304127@student.uwtsd.ac.uk::80658f8b-be2c-4439-8934-a793155aaa95" providerId="AD" clId="Web-{24D0FABC-195C-01C4-BDCC-5CC219242B89}" dt="2026-05-06T00:15:27.465" v="624"/>
          <pc:sldLayoutMkLst>
            <pc:docMk/>
            <pc:sldMasterMk cId="1390573742" sldId="2147484821"/>
            <pc:sldLayoutMk cId="809673151" sldId="2147484832"/>
          </pc:sldLayoutMkLst>
        </pc:sldLayoutChg>
      </pc:sldMasterChg>
      <pc:sldMasterChg chg="add del addSldLayout delSldLayout modSldLayout">
        <pc:chgData name="Naomi Eynon (2304127)" userId="S::2304127@student.uwtsd.ac.uk::80658f8b-be2c-4439-8934-a793155aaa95" providerId="AD" clId="Web-{24D0FABC-195C-01C4-BDCC-5CC219242B89}" dt="2026-05-06T00:15:31.699" v="625"/>
        <pc:sldMasterMkLst>
          <pc:docMk/>
          <pc:sldMasterMk cId="3872362259" sldId="2147484833"/>
        </pc:sldMasterMkLst>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3576046706" sldId="2147484834"/>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1627709721" sldId="2147484835"/>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1576872619" sldId="2147484836"/>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3624313381" sldId="2147484837"/>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2186610612" sldId="2147484838"/>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3092813856" sldId="2147484839"/>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1128525419" sldId="2147484840"/>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1217973845" sldId="2147484841"/>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2973521871" sldId="2147484842"/>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3417210527" sldId="2147484843"/>
          </pc:sldLayoutMkLst>
        </pc:sldLayoutChg>
        <pc:sldLayoutChg chg="add del mod replId">
          <pc:chgData name="Naomi Eynon (2304127)" userId="S::2304127@student.uwtsd.ac.uk::80658f8b-be2c-4439-8934-a793155aaa95" providerId="AD" clId="Web-{24D0FABC-195C-01C4-BDCC-5CC219242B89}" dt="2026-05-06T00:15:31.699" v="625"/>
          <pc:sldLayoutMkLst>
            <pc:docMk/>
            <pc:sldMasterMk cId="3872362259" sldId="2147484833"/>
            <pc:sldLayoutMk cId="4028738250" sldId="2147484844"/>
          </pc:sldLayoutMkLst>
        </pc:sldLayoutChg>
      </pc:sldMasterChg>
      <pc:sldMasterChg chg="add del addSldLayout delSldLayout modSldLayout">
        <pc:chgData name="Naomi Eynon (2304127)" userId="S::2304127@student.uwtsd.ac.uk::80658f8b-be2c-4439-8934-a793155aaa95" providerId="AD" clId="Web-{24D0FABC-195C-01C4-BDCC-5CC219242B89}" dt="2026-05-06T00:15:34.027" v="626"/>
        <pc:sldMasterMkLst>
          <pc:docMk/>
          <pc:sldMasterMk cId="2828185693" sldId="2147484845"/>
        </pc:sldMasterMkLst>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3404451349" sldId="2147484846"/>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3070016123" sldId="2147484847"/>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2127986819" sldId="2147484848"/>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863971584" sldId="2147484849"/>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1336066857" sldId="2147484850"/>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4059158314" sldId="2147484851"/>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2347667956" sldId="2147484852"/>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990573679" sldId="2147484853"/>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2750733238" sldId="2147484854"/>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2632007521" sldId="2147484855"/>
          </pc:sldLayoutMkLst>
        </pc:sldLayoutChg>
        <pc:sldLayoutChg chg="add del mod replId">
          <pc:chgData name="Naomi Eynon (2304127)" userId="S::2304127@student.uwtsd.ac.uk::80658f8b-be2c-4439-8934-a793155aaa95" providerId="AD" clId="Web-{24D0FABC-195C-01C4-BDCC-5CC219242B89}" dt="2026-05-06T00:15:34.027" v="626"/>
          <pc:sldLayoutMkLst>
            <pc:docMk/>
            <pc:sldMasterMk cId="2828185693" sldId="2147484845"/>
            <pc:sldLayoutMk cId="2900709954" sldId="2147484856"/>
          </pc:sldLayoutMkLst>
        </pc:sldLayoutChg>
      </pc:sldMasterChg>
      <pc:sldMasterChg chg="add del addSldLayout delSldLayout modSldLayout">
        <pc:chgData name="Naomi Eynon (2304127)" userId="S::2304127@student.uwtsd.ac.uk::80658f8b-be2c-4439-8934-a793155aaa95" providerId="AD" clId="Web-{24D0FABC-195C-01C4-BDCC-5CC219242B89}" dt="2026-05-06T00:15:36.887" v="627"/>
        <pc:sldMasterMkLst>
          <pc:docMk/>
          <pc:sldMasterMk cId="2668220327" sldId="2147484857"/>
        </pc:sldMasterMkLst>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3883470521" sldId="2147484858"/>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2761531136" sldId="2147484859"/>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3919715786" sldId="2147484860"/>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2556756049" sldId="2147484861"/>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3993669371" sldId="2147484862"/>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1906769394" sldId="2147484863"/>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381463194" sldId="2147484864"/>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1912598933" sldId="2147484865"/>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2981701553" sldId="2147484866"/>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1834135528" sldId="2147484867"/>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3998366676" sldId="2147484868"/>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4138042921" sldId="2147484869"/>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2720052301" sldId="2147484870"/>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470643768" sldId="2147484871"/>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1020782203" sldId="2147484872"/>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595542852" sldId="2147484873"/>
          </pc:sldLayoutMkLst>
        </pc:sldLayoutChg>
        <pc:sldLayoutChg chg="add del mod replId">
          <pc:chgData name="Naomi Eynon (2304127)" userId="S::2304127@student.uwtsd.ac.uk::80658f8b-be2c-4439-8934-a793155aaa95" providerId="AD" clId="Web-{24D0FABC-195C-01C4-BDCC-5CC219242B89}" dt="2026-05-06T00:15:36.887" v="627"/>
          <pc:sldLayoutMkLst>
            <pc:docMk/>
            <pc:sldMasterMk cId="2668220327" sldId="2147484857"/>
            <pc:sldLayoutMk cId="2762995241" sldId="2147484874"/>
          </pc:sldLayoutMkLst>
        </pc:sldLayoutChg>
      </pc:sldMasterChg>
      <pc:sldMasterChg chg="add del addSldLayout delSldLayout modSldLayout">
        <pc:chgData name="Naomi Eynon (2304127)" userId="S::2304127@student.uwtsd.ac.uk::80658f8b-be2c-4439-8934-a793155aaa95" providerId="AD" clId="Web-{24D0FABC-195C-01C4-BDCC-5CC219242B89}" dt="2026-05-06T00:15:38.730" v="628"/>
        <pc:sldMasterMkLst>
          <pc:docMk/>
          <pc:sldMasterMk cId="3877797276" sldId="2147484875"/>
        </pc:sldMasterMkLst>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1968002073" sldId="2147484876"/>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153897596" sldId="2147484877"/>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371307598" sldId="2147484878"/>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4277423083" sldId="2147484879"/>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1962213518" sldId="2147484880"/>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568039283" sldId="2147484881"/>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4166467048" sldId="2147484882"/>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069075189" sldId="2147484883"/>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442169302" sldId="2147484884"/>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862938649" sldId="2147484885"/>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3772817092" sldId="2147484886"/>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3159580163" sldId="2147484887"/>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668595783" sldId="2147484888"/>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454149185" sldId="2147484889"/>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100032813" sldId="2147484890"/>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293485694" sldId="2147484891"/>
          </pc:sldLayoutMkLst>
        </pc:sldLayoutChg>
        <pc:sldLayoutChg chg="add del mod replId">
          <pc:chgData name="Naomi Eynon (2304127)" userId="S::2304127@student.uwtsd.ac.uk::80658f8b-be2c-4439-8934-a793155aaa95" providerId="AD" clId="Web-{24D0FABC-195C-01C4-BDCC-5CC219242B89}" dt="2026-05-06T00:15:38.730" v="628"/>
          <pc:sldLayoutMkLst>
            <pc:docMk/>
            <pc:sldMasterMk cId="3877797276" sldId="2147484875"/>
            <pc:sldLayoutMk cId="2131022566" sldId="2147484892"/>
          </pc:sldLayoutMkLst>
        </pc:sldLayoutChg>
      </pc:sldMasterChg>
      <pc:sldMasterChg chg="add del addSldLayout delSldLayout modSldLayout">
        <pc:chgData name="Naomi Eynon (2304127)" userId="S::2304127@student.uwtsd.ac.uk::80658f8b-be2c-4439-8934-a793155aaa95" providerId="AD" clId="Web-{24D0FABC-195C-01C4-BDCC-5CC219242B89}" dt="2026-05-06T00:15:42.574" v="629"/>
        <pc:sldMasterMkLst>
          <pc:docMk/>
          <pc:sldMasterMk cId="3749202270" sldId="2147484893"/>
        </pc:sldMasterMkLst>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1039561137" sldId="2147484894"/>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3728175061" sldId="2147484895"/>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1329225997" sldId="2147484896"/>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4161568351" sldId="2147484897"/>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1222385851" sldId="2147484898"/>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397352797" sldId="2147484899"/>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2634522202" sldId="2147484900"/>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157845031" sldId="2147484901"/>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4108390065" sldId="2147484902"/>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4233049130" sldId="2147484903"/>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2386070056" sldId="2147484904"/>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4185021544" sldId="2147484905"/>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3260645539" sldId="2147484906"/>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2917473887" sldId="2147484907"/>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671193901" sldId="2147484908"/>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3359578118" sldId="2147484909"/>
          </pc:sldLayoutMkLst>
        </pc:sldLayoutChg>
        <pc:sldLayoutChg chg="add del mod replId">
          <pc:chgData name="Naomi Eynon (2304127)" userId="S::2304127@student.uwtsd.ac.uk::80658f8b-be2c-4439-8934-a793155aaa95" providerId="AD" clId="Web-{24D0FABC-195C-01C4-BDCC-5CC219242B89}" dt="2026-05-06T00:15:42.574" v="629"/>
          <pc:sldLayoutMkLst>
            <pc:docMk/>
            <pc:sldMasterMk cId="3749202270" sldId="2147484893"/>
            <pc:sldLayoutMk cId="188681925" sldId="2147484910"/>
          </pc:sldLayoutMkLst>
        </pc:sldLayoutChg>
      </pc:sldMasterChg>
      <pc:sldMasterChg chg="modSp add del addSldLayout delSldLayout modSldLayout">
        <pc:chgData name="Naomi Eynon (2304127)" userId="S::2304127@student.uwtsd.ac.uk::80658f8b-be2c-4439-8934-a793155aaa95" providerId="AD" clId="Web-{24D0FABC-195C-01C4-BDCC-5CC219242B89}" dt="2026-05-06T00:15:57.762" v="631"/>
        <pc:sldMasterMkLst>
          <pc:docMk/>
          <pc:sldMasterMk cId="1743300915" sldId="2147484911"/>
        </pc:sldMasterMkLst>
        <pc:spChg chg="mod">
          <ac:chgData name="Naomi Eynon (2304127)" userId="S::2304127@student.uwtsd.ac.uk::80658f8b-be2c-4439-8934-a793155aaa95" providerId="AD" clId="Web-{24D0FABC-195C-01C4-BDCC-5CC219242B89}" dt="2026-05-06T00:15:57.449" v="630"/>
          <ac:spMkLst>
            <pc:docMk/>
            <pc:sldMasterMk cId="1743300915" sldId="2147484911"/>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ac:spMk id="4"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ac:spMk id="5"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ac:spMk id="6" creationId="{00000000-0000-0000-0000-000000000000}"/>
          </ac:spMkLst>
        </pc:spChg>
        <pc:grpChg chg="mod">
          <ac:chgData name="Naomi Eynon (2304127)" userId="S::2304127@student.uwtsd.ac.uk::80658f8b-be2c-4439-8934-a793155aaa95" providerId="AD" clId="Web-{24D0FABC-195C-01C4-BDCC-5CC219242B89}" dt="2026-05-06T00:15:57.449" v="630"/>
          <ac:grpSpMkLst>
            <pc:docMk/>
            <pc:sldMasterMk cId="1743300915" sldId="2147484911"/>
            <ac:grpSpMk id="7" creationId="{00000000-0000-0000-0000-000000000000}"/>
          </ac:grpSpMkLst>
        </pc:grp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1310355875" sldId="2147484912"/>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1310355875" sldId="2147484912"/>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1310355875" sldId="2147484912"/>
              <ac:spMk id="3" creationId="{00000000-0000-0000-0000-000000000000}"/>
            </ac:spMkLst>
          </pc:spChg>
          <pc:cxnChg chg="mod">
            <ac:chgData name="Naomi Eynon (2304127)" userId="S::2304127@student.uwtsd.ac.uk::80658f8b-be2c-4439-8934-a793155aaa95" providerId="AD" clId="Web-{24D0FABC-195C-01C4-BDCC-5CC219242B89}" dt="2026-05-06T00:15:57.449" v="630"/>
            <ac:cxnSpMkLst>
              <pc:docMk/>
              <pc:sldMasterMk cId="1743300915" sldId="2147484911"/>
              <pc:sldLayoutMk cId="1310355875" sldId="2147484912"/>
              <ac:cxnSpMk id="16" creationId="{00000000-0000-0000-0000-000000000000}"/>
            </ac:cxnSpMkLst>
          </pc:cxnChg>
          <pc:cxnChg chg="mod">
            <ac:chgData name="Naomi Eynon (2304127)" userId="S::2304127@student.uwtsd.ac.uk::80658f8b-be2c-4439-8934-a793155aaa95" providerId="AD" clId="Web-{24D0FABC-195C-01C4-BDCC-5CC219242B89}" dt="2026-05-06T00:15:57.449" v="630"/>
            <ac:cxnSpMkLst>
              <pc:docMk/>
              <pc:sldMasterMk cId="1743300915" sldId="2147484911"/>
              <pc:sldLayoutMk cId="1310355875" sldId="2147484912"/>
              <ac:cxnSpMk id="17" creationId="{00000000-0000-0000-0000-000000000000}"/>
            </ac:cxnSpMkLst>
          </pc:cxnChg>
          <pc:cxnChg chg="mod">
            <ac:chgData name="Naomi Eynon (2304127)" userId="S::2304127@student.uwtsd.ac.uk::80658f8b-be2c-4439-8934-a793155aaa95" providerId="AD" clId="Web-{24D0FABC-195C-01C4-BDCC-5CC219242B89}" dt="2026-05-06T00:15:57.449" v="630"/>
            <ac:cxnSpMkLst>
              <pc:docMk/>
              <pc:sldMasterMk cId="1743300915" sldId="2147484911"/>
              <pc:sldLayoutMk cId="1310355875" sldId="2147484912"/>
              <ac:cxnSpMk id="19" creationId="{00000000-0000-0000-0000-000000000000}"/>
            </ac:cxnSpMkLst>
          </pc:cxnChg>
          <pc:cxnChg chg="mod">
            <ac:chgData name="Naomi Eynon (2304127)" userId="S::2304127@student.uwtsd.ac.uk::80658f8b-be2c-4439-8934-a793155aaa95" providerId="AD" clId="Web-{24D0FABC-195C-01C4-BDCC-5CC219242B89}" dt="2026-05-06T00:15:57.449" v="630"/>
            <ac:cxnSpMkLst>
              <pc:docMk/>
              <pc:sldMasterMk cId="1743300915" sldId="2147484911"/>
              <pc:sldLayoutMk cId="1310355875" sldId="2147484912"/>
              <ac:cxnSpMk id="21" creationId="{00000000-0000-0000-0000-000000000000}"/>
            </ac:cxnSpMkLst>
          </pc:cxnChg>
          <pc:cxnChg chg="mod">
            <ac:chgData name="Naomi Eynon (2304127)" userId="S::2304127@student.uwtsd.ac.uk::80658f8b-be2c-4439-8934-a793155aaa95" providerId="AD" clId="Web-{24D0FABC-195C-01C4-BDCC-5CC219242B89}" dt="2026-05-06T00:15:57.449" v="630"/>
            <ac:cxnSpMkLst>
              <pc:docMk/>
              <pc:sldMasterMk cId="1743300915" sldId="2147484911"/>
              <pc:sldLayoutMk cId="1310355875" sldId="2147484912"/>
              <ac:cxnSpMk id="23" creationId="{00000000-0000-0000-0000-000000000000}"/>
            </ac:cxnSpMkLst>
          </pc:cxnChg>
        </pc:sldLayoutChg>
        <pc:sldLayoutChg chg="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732045990" sldId="2147484913"/>
          </pc:sldLayoutMkLst>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1454613336" sldId="2147484914"/>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1454613336" sldId="2147484914"/>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1454613336" sldId="2147484914"/>
              <ac:spMk id="3"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1616419237" sldId="2147484915"/>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1616419237" sldId="2147484915"/>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1616419237" sldId="2147484915"/>
              <ac:spMk id="4"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2113221343" sldId="2147484916"/>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2113221343" sldId="2147484916"/>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2113221343" sldId="2147484916"/>
              <ac:spMk id="4"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2113221343" sldId="2147484916"/>
              <ac:spMk id="5"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2113221343" sldId="2147484916"/>
              <ac:spMk id="6" creationId="{00000000-0000-0000-0000-000000000000}"/>
            </ac:spMkLst>
          </pc:spChg>
        </pc:sldLayoutChg>
        <pc:sldLayoutChg chg="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3392097489" sldId="2147484917"/>
          </pc:sldLayoutMkLst>
        </pc:sldLayoutChg>
        <pc:sldLayoutChg chg="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2631771737" sldId="2147484918"/>
          </pc:sldLayoutMkLst>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2808531799" sldId="2147484919"/>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2808531799" sldId="2147484919"/>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2808531799" sldId="2147484919"/>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2808531799" sldId="2147484919"/>
              <ac:spMk id="4"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380031446" sldId="2147484920"/>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380031446" sldId="2147484920"/>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380031446" sldId="2147484920"/>
              <ac:spMk id="4"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380031446" sldId="2147484920"/>
              <ac:spMk id="14"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1221109306" sldId="2147484921"/>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1221109306" sldId="2147484921"/>
              <ac:spMk id="16"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1221109306" sldId="2147484921"/>
              <ac:spMk id="17"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760803148" sldId="2147484922"/>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760803148" sldId="2147484922"/>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760803148" sldId="2147484922"/>
              <ac:spMk id="3"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4010248411" sldId="2147484923"/>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4010248411" sldId="2147484923"/>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4010248411" sldId="2147484923"/>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4010248411" sldId="2147484923"/>
              <ac:spMk id="10"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4010248411" sldId="2147484923"/>
              <ac:spMk id="14"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4010248411" sldId="2147484923"/>
              <ac:spMk id="15"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420202020" sldId="2147484924"/>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420202020" sldId="2147484924"/>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420202020" sldId="2147484924"/>
              <ac:spMk id="3"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3369466631" sldId="2147484925"/>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3369466631" sldId="2147484925"/>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3369466631" sldId="2147484925"/>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3369466631" sldId="2147484925"/>
              <ac:spMk id="10"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3369466631" sldId="2147484925"/>
              <ac:spMk id="11"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3369466631" sldId="2147484925"/>
              <ac:spMk id="12"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1653464158" sldId="2147484926"/>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1653464158" sldId="2147484926"/>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1653464158" sldId="2147484926"/>
              <ac:spMk id="3"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1653464158" sldId="2147484926"/>
              <ac:spMk id="10" creationId="{00000000-0000-0000-0000-000000000000}"/>
            </ac:spMkLst>
          </pc:spChg>
        </pc:sldLayoutChg>
        <pc:sldLayoutChg chg="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1677867892" sldId="2147484927"/>
          </pc:sldLayoutMkLst>
        </pc:sldLayoutChg>
        <pc:sldLayoutChg chg="modSp add del mod replId">
          <pc:chgData name="Naomi Eynon (2304127)" userId="S::2304127@student.uwtsd.ac.uk::80658f8b-be2c-4439-8934-a793155aaa95" providerId="AD" clId="Web-{24D0FABC-195C-01C4-BDCC-5CC219242B89}" dt="2026-05-06T00:15:57.762" v="631"/>
          <pc:sldLayoutMkLst>
            <pc:docMk/>
            <pc:sldMasterMk cId="1743300915" sldId="2147484911"/>
            <pc:sldLayoutMk cId="2143556731" sldId="2147484928"/>
          </pc:sldLayoutMkLst>
          <pc:spChg chg="mod">
            <ac:chgData name="Naomi Eynon (2304127)" userId="S::2304127@student.uwtsd.ac.uk::80658f8b-be2c-4439-8934-a793155aaa95" providerId="AD" clId="Web-{24D0FABC-195C-01C4-BDCC-5CC219242B89}" dt="2026-05-06T00:15:57.449" v="630"/>
            <ac:spMkLst>
              <pc:docMk/>
              <pc:sldMasterMk cId="1743300915" sldId="2147484911"/>
              <pc:sldLayoutMk cId="2143556731" sldId="2147484928"/>
              <ac:spMk id="2" creationId="{00000000-0000-0000-0000-000000000000}"/>
            </ac:spMkLst>
          </pc:spChg>
          <pc:spChg chg="mod">
            <ac:chgData name="Naomi Eynon (2304127)" userId="S::2304127@student.uwtsd.ac.uk::80658f8b-be2c-4439-8934-a793155aaa95" providerId="AD" clId="Web-{24D0FABC-195C-01C4-BDCC-5CC219242B89}" dt="2026-05-06T00:15:57.449" v="630"/>
            <ac:spMkLst>
              <pc:docMk/>
              <pc:sldMasterMk cId="1743300915" sldId="2147484911"/>
              <pc:sldLayoutMk cId="2143556731" sldId="2147484928"/>
              <ac:spMk id="3" creationId="{00000000-0000-0000-0000-000000000000}"/>
            </ac:spMkLst>
          </pc:spChg>
        </pc:sldLayoutChg>
      </pc:sldMasterChg>
      <pc:sldMasterChg chg="modSp add del addSldLayout delSldLayout modSldLayout">
        <pc:chgData name="Naomi Eynon (2304127)" userId="S::2304127@student.uwtsd.ac.uk::80658f8b-be2c-4439-8934-a793155aaa95" providerId="AD" clId="Web-{24D0FABC-195C-01C4-BDCC-5CC219242B89}" dt="2026-05-06T00:16:48.012" v="633"/>
        <pc:sldMasterMkLst>
          <pc:docMk/>
          <pc:sldMasterMk cId="92315854" sldId="2147484929"/>
        </pc:sldMasterMkLst>
        <pc:spChg chg="mod">
          <ac:chgData name="Naomi Eynon (2304127)" userId="S::2304127@student.uwtsd.ac.uk::80658f8b-be2c-4439-8934-a793155aaa95" providerId="AD" clId="Web-{24D0FABC-195C-01C4-BDCC-5CC219242B89}" dt="2026-05-06T00:16:47.731" v="632"/>
          <ac:spMkLst>
            <pc:docMk/>
            <pc:sldMasterMk cId="92315854" sldId="2147484929"/>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ac:spMk id="4"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ac:spMk id="5"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ac:spMk id="6" creationId="{00000000-0000-0000-0000-000000000000}"/>
          </ac:spMkLst>
        </pc:spChg>
        <pc:grpChg chg="mod">
          <ac:chgData name="Naomi Eynon (2304127)" userId="S::2304127@student.uwtsd.ac.uk::80658f8b-be2c-4439-8934-a793155aaa95" providerId="AD" clId="Web-{24D0FABC-195C-01C4-BDCC-5CC219242B89}" dt="2026-05-06T00:16:47.731" v="632"/>
          <ac:grpSpMkLst>
            <pc:docMk/>
            <pc:sldMasterMk cId="92315854" sldId="2147484929"/>
            <ac:grpSpMk id="7" creationId="{00000000-0000-0000-0000-000000000000}"/>
          </ac:grpSpMkLst>
        </pc:grp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3401617160" sldId="2147484930"/>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3401617160" sldId="2147484930"/>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3401617160" sldId="2147484930"/>
              <ac:spMk id="3" creationId="{00000000-0000-0000-0000-000000000000}"/>
            </ac:spMkLst>
          </pc:spChg>
          <pc:cxnChg chg="mod">
            <ac:chgData name="Naomi Eynon (2304127)" userId="S::2304127@student.uwtsd.ac.uk::80658f8b-be2c-4439-8934-a793155aaa95" providerId="AD" clId="Web-{24D0FABC-195C-01C4-BDCC-5CC219242B89}" dt="2026-05-06T00:16:47.731" v="632"/>
            <ac:cxnSpMkLst>
              <pc:docMk/>
              <pc:sldMasterMk cId="92315854" sldId="2147484929"/>
              <pc:sldLayoutMk cId="3401617160" sldId="2147484930"/>
              <ac:cxnSpMk id="16" creationId="{00000000-0000-0000-0000-000000000000}"/>
            </ac:cxnSpMkLst>
          </pc:cxnChg>
          <pc:cxnChg chg="mod">
            <ac:chgData name="Naomi Eynon (2304127)" userId="S::2304127@student.uwtsd.ac.uk::80658f8b-be2c-4439-8934-a793155aaa95" providerId="AD" clId="Web-{24D0FABC-195C-01C4-BDCC-5CC219242B89}" dt="2026-05-06T00:16:47.731" v="632"/>
            <ac:cxnSpMkLst>
              <pc:docMk/>
              <pc:sldMasterMk cId="92315854" sldId="2147484929"/>
              <pc:sldLayoutMk cId="3401617160" sldId="2147484930"/>
              <ac:cxnSpMk id="17" creationId="{00000000-0000-0000-0000-000000000000}"/>
            </ac:cxnSpMkLst>
          </pc:cxnChg>
          <pc:cxnChg chg="mod">
            <ac:chgData name="Naomi Eynon (2304127)" userId="S::2304127@student.uwtsd.ac.uk::80658f8b-be2c-4439-8934-a793155aaa95" providerId="AD" clId="Web-{24D0FABC-195C-01C4-BDCC-5CC219242B89}" dt="2026-05-06T00:16:47.731" v="632"/>
            <ac:cxnSpMkLst>
              <pc:docMk/>
              <pc:sldMasterMk cId="92315854" sldId="2147484929"/>
              <pc:sldLayoutMk cId="3401617160" sldId="2147484930"/>
              <ac:cxnSpMk id="19" creationId="{00000000-0000-0000-0000-000000000000}"/>
            </ac:cxnSpMkLst>
          </pc:cxnChg>
          <pc:cxnChg chg="mod">
            <ac:chgData name="Naomi Eynon (2304127)" userId="S::2304127@student.uwtsd.ac.uk::80658f8b-be2c-4439-8934-a793155aaa95" providerId="AD" clId="Web-{24D0FABC-195C-01C4-BDCC-5CC219242B89}" dt="2026-05-06T00:16:47.731" v="632"/>
            <ac:cxnSpMkLst>
              <pc:docMk/>
              <pc:sldMasterMk cId="92315854" sldId="2147484929"/>
              <pc:sldLayoutMk cId="3401617160" sldId="2147484930"/>
              <ac:cxnSpMk id="21" creationId="{00000000-0000-0000-0000-000000000000}"/>
            </ac:cxnSpMkLst>
          </pc:cxnChg>
          <pc:cxnChg chg="mod">
            <ac:chgData name="Naomi Eynon (2304127)" userId="S::2304127@student.uwtsd.ac.uk::80658f8b-be2c-4439-8934-a793155aaa95" providerId="AD" clId="Web-{24D0FABC-195C-01C4-BDCC-5CC219242B89}" dt="2026-05-06T00:16:47.731" v="632"/>
            <ac:cxnSpMkLst>
              <pc:docMk/>
              <pc:sldMasterMk cId="92315854" sldId="2147484929"/>
              <pc:sldLayoutMk cId="3401617160" sldId="2147484930"/>
              <ac:cxnSpMk id="23" creationId="{00000000-0000-0000-0000-000000000000}"/>
            </ac:cxnSpMkLst>
          </pc:cxnChg>
        </pc:sldLayoutChg>
        <pc:sldLayoutChg chg="add del mod replId">
          <pc:chgData name="Naomi Eynon (2304127)" userId="S::2304127@student.uwtsd.ac.uk::80658f8b-be2c-4439-8934-a793155aaa95" providerId="AD" clId="Web-{24D0FABC-195C-01C4-BDCC-5CC219242B89}" dt="2026-05-06T00:16:48.012" v="633"/>
          <pc:sldLayoutMkLst>
            <pc:docMk/>
            <pc:sldMasterMk cId="92315854" sldId="2147484929"/>
            <pc:sldLayoutMk cId="2428605185" sldId="2147484931"/>
          </pc:sldLayoutMkLst>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279554001" sldId="2147484932"/>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279554001" sldId="2147484932"/>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79554001" sldId="2147484932"/>
              <ac:spMk id="3"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4226670407" sldId="2147484933"/>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4226670407" sldId="2147484933"/>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4226670407" sldId="2147484933"/>
              <ac:spMk id="4"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2432042534" sldId="2147484934"/>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2432042534" sldId="2147484934"/>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432042534" sldId="2147484934"/>
              <ac:spMk id="4"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432042534" sldId="2147484934"/>
              <ac:spMk id="5"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432042534" sldId="2147484934"/>
              <ac:spMk id="6" creationId="{00000000-0000-0000-0000-000000000000}"/>
            </ac:spMkLst>
          </pc:spChg>
        </pc:sldLayoutChg>
        <pc:sldLayoutChg chg="add del mod replId">
          <pc:chgData name="Naomi Eynon (2304127)" userId="S::2304127@student.uwtsd.ac.uk::80658f8b-be2c-4439-8934-a793155aaa95" providerId="AD" clId="Web-{24D0FABC-195C-01C4-BDCC-5CC219242B89}" dt="2026-05-06T00:16:48.012" v="633"/>
          <pc:sldLayoutMkLst>
            <pc:docMk/>
            <pc:sldMasterMk cId="92315854" sldId="2147484929"/>
            <pc:sldLayoutMk cId="832618294" sldId="2147484935"/>
          </pc:sldLayoutMkLst>
        </pc:sldLayoutChg>
        <pc:sldLayoutChg chg="add del mod replId">
          <pc:chgData name="Naomi Eynon (2304127)" userId="S::2304127@student.uwtsd.ac.uk::80658f8b-be2c-4439-8934-a793155aaa95" providerId="AD" clId="Web-{24D0FABC-195C-01C4-BDCC-5CC219242B89}" dt="2026-05-06T00:16:48.012" v="633"/>
          <pc:sldLayoutMkLst>
            <pc:docMk/>
            <pc:sldMasterMk cId="92315854" sldId="2147484929"/>
            <pc:sldLayoutMk cId="451429849" sldId="2147484936"/>
          </pc:sldLayoutMkLst>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2608073937" sldId="2147484937"/>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2608073937" sldId="2147484937"/>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608073937" sldId="2147484937"/>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608073937" sldId="2147484937"/>
              <ac:spMk id="4"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532695041" sldId="2147484938"/>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532695041" sldId="2147484938"/>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532695041" sldId="2147484938"/>
              <ac:spMk id="4"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532695041" sldId="2147484938"/>
              <ac:spMk id="14"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1235955927" sldId="2147484939"/>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1235955927" sldId="2147484939"/>
              <ac:spMk id="16"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1235955927" sldId="2147484939"/>
              <ac:spMk id="17"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1161383980" sldId="2147484940"/>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1161383980" sldId="2147484940"/>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1161383980" sldId="2147484940"/>
              <ac:spMk id="3"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3194271525" sldId="2147484941"/>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3194271525" sldId="2147484941"/>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3194271525" sldId="2147484941"/>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3194271525" sldId="2147484941"/>
              <ac:spMk id="10"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3194271525" sldId="2147484941"/>
              <ac:spMk id="14"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3194271525" sldId="2147484941"/>
              <ac:spMk id="15"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2008554360" sldId="2147484942"/>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2008554360" sldId="2147484942"/>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008554360" sldId="2147484942"/>
              <ac:spMk id="3"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1523770254" sldId="2147484943"/>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1523770254" sldId="2147484943"/>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1523770254" sldId="2147484943"/>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1523770254" sldId="2147484943"/>
              <ac:spMk id="10"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1523770254" sldId="2147484943"/>
              <ac:spMk id="11"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1523770254" sldId="2147484943"/>
              <ac:spMk id="12" creationId="{00000000-0000-0000-0000-000000000000}"/>
            </ac:spMkLst>
          </pc:spChg>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479452506" sldId="2147484944"/>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479452506" sldId="2147484944"/>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479452506" sldId="2147484944"/>
              <ac:spMk id="3"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479452506" sldId="2147484944"/>
              <ac:spMk id="10" creationId="{00000000-0000-0000-0000-000000000000}"/>
            </ac:spMkLst>
          </pc:spChg>
        </pc:sldLayoutChg>
        <pc:sldLayoutChg chg="add del mod replId">
          <pc:chgData name="Naomi Eynon (2304127)" userId="S::2304127@student.uwtsd.ac.uk::80658f8b-be2c-4439-8934-a793155aaa95" providerId="AD" clId="Web-{24D0FABC-195C-01C4-BDCC-5CC219242B89}" dt="2026-05-06T00:16:48.012" v="633"/>
          <pc:sldLayoutMkLst>
            <pc:docMk/>
            <pc:sldMasterMk cId="92315854" sldId="2147484929"/>
            <pc:sldLayoutMk cId="3334327951" sldId="2147484945"/>
          </pc:sldLayoutMkLst>
        </pc:sldLayoutChg>
        <pc:sldLayoutChg chg="modSp add del mod replId">
          <pc:chgData name="Naomi Eynon (2304127)" userId="S::2304127@student.uwtsd.ac.uk::80658f8b-be2c-4439-8934-a793155aaa95" providerId="AD" clId="Web-{24D0FABC-195C-01C4-BDCC-5CC219242B89}" dt="2026-05-06T00:16:48.012" v="633"/>
          <pc:sldLayoutMkLst>
            <pc:docMk/>
            <pc:sldMasterMk cId="92315854" sldId="2147484929"/>
            <pc:sldLayoutMk cId="2016569578" sldId="2147484946"/>
          </pc:sldLayoutMkLst>
          <pc:spChg chg="mod">
            <ac:chgData name="Naomi Eynon (2304127)" userId="S::2304127@student.uwtsd.ac.uk::80658f8b-be2c-4439-8934-a793155aaa95" providerId="AD" clId="Web-{24D0FABC-195C-01C4-BDCC-5CC219242B89}" dt="2026-05-06T00:16:47.731" v="632"/>
            <ac:spMkLst>
              <pc:docMk/>
              <pc:sldMasterMk cId="92315854" sldId="2147484929"/>
              <pc:sldLayoutMk cId="2016569578" sldId="2147484946"/>
              <ac:spMk id="2" creationId="{00000000-0000-0000-0000-000000000000}"/>
            </ac:spMkLst>
          </pc:spChg>
          <pc:spChg chg="mod">
            <ac:chgData name="Naomi Eynon (2304127)" userId="S::2304127@student.uwtsd.ac.uk::80658f8b-be2c-4439-8934-a793155aaa95" providerId="AD" clId="Web-{24D0FABC-195C-01C4-BDCC-5CC219242B89}" dt="2026-05-06T00:16:47.731" v="632"/>
            <ac:spMkLst>
              <pc:docMk/>
              <pc:sldMasterMk cId="92315854" sldId="2147484929"/>
              <pc:sldLayoutMk cId="2016569578" sldId="2147484946"/>
              <ac:spMk id="3" creationId="{00000000-0000-0000-0000-000000000000}"/>
            </ac:spMkLst>
          </pc:spChg>
        </pc:sldLayoutChg>
      </pc:sldMasterChg>
      <pc:sldMasterChg chg="add addSldLayout modSldLayout">
        <pc:chgData name="Naomi Eynon (2304127)" userId="S::2304127@student.uwtsd.ac.uk::80658f8b-be2c-4439-8934-a793155aaa95" providerId="AD" clId="Web-{24D0FABC-195C-01C4-BDCC-5CC219242B89}" dt="2026-05-06T00:16:48.012" v="633"/>
        <pc:sldMasterMkLst>
          <pc:docMk/>
          <pc:sldMasterMk cId="3801110476" sldId="2147484947"/>
        </pc:sldMasterMkLst>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3990524433" sldId="2147484948"/>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603415424" sldId="2147484949"/>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202561168" sldId="2147484950"/>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2134465200" sldId="2147484951"/>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2571978730" sldId="2147484952"/>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082337898" sldId="2147484953"/>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622658994" sldId="2147484954"/>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3792182290" sldId="2147484955"/>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733241305" sldId="2147484956"/>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284496963" sldId="2147484957"/>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3029116105" sldId="2147484958"/>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584019427" sldId="2147484959"/>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2158988148" sldId="2147484960"/>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3378508276" sldId="2147484961"/>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935812893" sldId="2147484962"/>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3835580636" sldId="2147484963"/>
          </pc:sldLayoutMkLst>
        </pc:sldLayoutChg>
        <pc:sldLayoutChg chg="add mod replId">
          <pc:chgData name="Naomi Eynon (2304127)" userId="S::2304127@student.uwtsd.ac.uk::80658f8b-be2c-4439-8934-a793155aaa95" providerId="AD" clId="Web-{24D0FABC-195C-01C4-BDCC-5CC219242B89}" dt="2026-05-06T00:16:48.012" v="633"/>
          <pc:sldLayoutMkLst>
            <pc:docMk/>
            <pc:sldMasterMk cId="3801110476" sldId="2147484947"/>
            <pc:sldLayoutMk cId="1872567183" sldId="2147484964"/>
          </pc:sldLayoutMkLst>
        </pc:sldLayoutChg>
      </pc:sldMasterChg>
    </pc:docChg>
  </pc:docChgLst>
  <pc:docChgLst>
    <pc:chgData name="Naomi Eynon (2304127)" userId="S::2304127@student.uwtsd.ac.uk::80658f8b-be2c-4439-8934-a793155aaa95" providerId="AD" clId="Web-{C87F1EAA-6082-B60E-8FEB-05F0BC50C0F6}"/>
    <pc:docChg chg="mod addSld delSld modSld addMainMaster delMainMaster">
      <pc:chgData name="Naomi Eynon (2304127)" userId="S::2304127@student.uwtsd.ac.uk::80658f8b-be2c-4439-8934-a793155aaa95" providerId="AD" clId="Web-{C87F1EAA-6082-B60E-8FEB-05F0BC50C0F6}" dt="2026-05-07T19:28:18.689" v="448" actId="20577"/>
      <pc:docMkLst>
        <pc:docMk/>
      </pc:docMkLst>
      <pc:sldChg chg="addSp delSp modSp mod setBg modClrScheme chgLayout">
        <pc:chgData name="Naomi Eynon (2304127)" userId="S::2304127@student.uwtsd.ac.uk::80658f8b-be2c-4439-8934-a793155aaa95" providerId="AD" clId="Web-{C87F1EAA-6082-B60E-8FEB-05F0BC50C0F6}" dt="2026-05-07T19:28:18.689" v="448" actId="20577"/>
        <pc:sldMkLst>
          <pc:docMk/>
          <pc:sldMk cId="0" sldId="256"/>
        </pc:sldMkLst>
        <pc:spChg chg="mod">
          <ac:chgData name="Naomi Eynon (2304127)" userId="S::2304127@student.uwtsd.ac.uk::80658f8b-be2c-4439-8934-a793155aaa95" providerId="AD" clId="Web-{C87F1EAA-6082-B60E-8FEB-05F0BC50C0F6}" dt="2026-05-07T19:25:12.529" v="426" actId="20577"/>
          <ac:spMkLst>
            <pc:docMk/>
            <pc:sldMk cId="0" sldId="256"/>
            <ac:spMk id="2050" creationId="{B1D83B8E-BBFF-3A27-3D67-D0D79ABCD133}"/>
          </ac:spMkLst>
        </pc:spChg>
        <pc:spChg chg="mod">
          <ac:chgData name="Naomi Eynon (2304127)" userId="S::2304127@student.uwtsd.ac.uk::80658f8b-be2c-4439-8934-a793155aaa95" providerId="AD" clId="Web-{C87F1EAA-6082-B60E-8FEB-05F0BC50C0F6}" dt="2026-05-07T19:04:51.186" v="306" actId="1076"/>
          <ac:spMkLst>
            <pc:docMk/>
            <pc:sldMk cId="0" sldId="256"/>
            <ac:spMk id="2051" creationId="{43D6534C-00E4-040E-B0CF-84AEFE126548}"/>
          </ac:spMkLst>
        </pc:spChg>
        <pc:spChg chg="mod">
          <ac:chgData name="Naomi Eynon (2304127)" userId="S::2304127@student.uwtsd.ac.uk::80658f8b-be2c-4439-8934-a793155aaa95" providerId="AD" clId="Web-{C87F1EAA-6082-B60E-8FEB-05F0BC50C0F6}" dt="2026-05-07T19:09:52.240" v="386" actId="20577"/>
          <ac:spMkLst>
            <pc:docMk/>
            <pc:sldMk cId="0" sldId="256"/>
            <ac:spMk id="2052" creationId="{78C8433E-13C8-4EAC-1158-465F96FEF0A3}"/>
          </ac:spMkLst>
        </pc:spChg>
        <pc:spChg chg="mod">
          <ac:chgData name="Naomi Eynon (2304127)" userId="S::2304127@student.uwtsd.ac.uk::80658f8b-be2c-4439-8934-a793155aaa95" providerId="AD" clId="Web-{C87F1EAA-6082-B60E-8FEB-05F0BC50C0F6}" dt="2026-05-07T19:21:55.305" v="413" actId="20577"/>
          <ac:spMkLst>
            <pc:docMk/>
            <pc:sldMk cId="0" sldId="256"/>
            <ac:spMk id="2053" creationId="{7811C5EA-2336-75B2-3E6A-EADC97BE03E2}"/>
          </ac:spMkLst>
        </pc:spChg>
        <pc:spChg chg="mod">
          <ac:chgData name="Naomi Eynon (2304127)" userId="S::2304127@student.uwtsd.ac.uk::80658f8b-be2c-4439-8934-a793155aaa95" providerId="AD" clId="Web-{C87F1EAA-6082-B60E-8FEB-05F0BC50C0F6}" dt="2026-05-07T19:28:18.689" v="448" actId="20577"/>
          <ac:spMkLst>
            <pc:docMk/>
            <pc:sldMk cId="0" sldId="256"/>
            <ac:spMk id="2054" creationId="{E64A7953-EC3B-AE56-7197-2D61296A2C51}"/>
          </ac:spMkLst>
        </pc:spChg>
        <pc:spChg chg="mod">
          <ac:chgData name="Naomi Eynon (2304127)" userId="S::2304127@student.uwtsd.ac.uk::80658f8b-be2c-4439-8934-a793155aaa95" providerId="AD" clId="Web-{C87F1EAA-6082-B60E-8FEB-05F0BC50C0F6}" dt="2026-05-07T19:04:10.012" v="300" actId="1076"/>
          <ac:spMkLst>
            <pc:docMk/>
            <pc:sldMk cId="0" sldId="256"/>
            <ac:spMk id="2055" creationId="{E5FD9769-D028-2327-5B75-CA79084CE796}"/>
          </ac:spMkLst>
        </pc:spChg>
        <pc:picChg chg="add mod ord">
          <ac:chgData name="Naomi Eynon (2304127)" userId="S::2304127@student.uwtsd.ac.uk::80658f8b-be2c-4439-8934-a793155aaa95" providerId="AD" clId="Web-{C87F1EAA-6082-B60E-8FEB-05F0BC50C0F6}" dt="2026-05-07T19:04:37.404" v="304"/>
          <ac:picMkLst>
            <pc:docMk/>
            <pc:sldMk cId="0" sldId="256"/>
            <ac:picMk id="2" creationId="{94C3A963-7E70-98DC-F5DA-738F18A9FB11}"/>
          </ac:picMkLst>
        </pc:picChg>
        <pc:picChg chg="add mod ord">
          <ac:chgData name="Naomi Eynon (2304127)" userId="S::2304127@student.uwtsd.ac.uk::80658f8b-be2c-4439-8934-a793155aaa95" providerId="AD" clId="Web-{C87F1EAA-6082-B60E-8FEB-05F0BC50C0F6}" dt="2026-05-07T19:04:59.077" v="307"/>
          <ac:picMkLst>
            <pc:docMk/>
            <pc:sldMk cId="0" sldId="256"/>
            <ac:picMk id="3" creationId="{4B3F99B8-FBFE-635E-F091-11B264380C04}"/>
          </ac:picMkLst>
        </pc:picChg>
        <pc:picChg chg="add del mod">
          <ac:chgData name="Naomi Eynon (2304127)" userId="S::2304127@student.uwtsd.ac.uk::80658f8b-be2c-4439-8934-a793155aaa95" providerId="AD" clId="Web-{C87F1EAA-6082-B60E-8FEB-05F0BC50C0F6}" dt="2026-05-07T18:56:34.421" v="280"/>
          <ac:picMkLst>
            <pc:docMk/>
            <pc:sldMk cId="0" sldId="256"/>
            <ac:picMk id="4" creationId="{2B7383D2-EE58-9795-6876-10CD4F06A2F5}"/>
          </ac:picMkLst>
        </pc:picChg>
        <pc:picChg chg="add mod ord">
          <ac:chgData name="Naomi Eynon (2304127)" userId="S::2304127@student.uwtsd.ac.uk::80658f8b-be2c-4439-8934-a793155aaa95" providerId="AD" clId="Web-{C87F1EAA-6082-B60E-8FEB-05F0BC50C0F6}" dt="2026-05-07T19:06:50.314" v="328" actId="1076"/>
          <ac:picMkLst>
            <pc:docMk/>
            <pc:sldMk cId="0" sldId="256"/>
            <ac:picMk id="5" creationId="{9F90EE97-6D6A-7B7B-9388-5C8FD51004CE}"/>
          </ac:picMkLst>
        </pc:picChg>
        <pc:picChg chg="add mod">
          <ac:chgData name="Naomi Eynon (2304127)" userId="S::2304127@student.uwtsd.ac.uk::80658f8b-be2c-4439-8934-a793155aaa95" providerId="AD" clId="Web-{C87F1EAA-6082-B60E-8FEB-05F0BC50C0F6}" dt="2026-05-07T19:06:56.767" v="331" actId="1076"/>
          <ac:picMkLst>
            <pc:docMk/>
            <pc:sldMk cId="0" sldId="256"/>
            <ac:picMk id="6" creationId="{BF876C60-C9B1-1B8D-9C2A-ECDC59AC626F}"/>
          </ac:picMkLst>
        </pc:picChg>
      </pc:sldChg>
      <pc:sldChg chg="new del">
        <pc:chgData name="Naomi Eynon (2304127)" userId="S::2304127@student.uwtsd.ac.uk::80658f8b-be2c-4439-8934-a793155aaa95" providerId="AD" clId="Web-{C87F1EAA-6082-B60E-8FEB-05F0BC50C0F6}" dt="2026-05-07T19:03:23.432" v="292"/>
        <pc:sldMkLst>
          <pc:docMk/>
          <pc:sldMk cId="2221984678" sldId="257"/>
        </pc:sldMkLst>
      </pc:sldChg>
      <pc:sldChg chg="addSp delSp modSp del mod modClrScheme chgLayout">
        <pc:chgData name="Naomi Eynon (2304127)" userId="S::2304127@student.uwtsd.ac.uk::80658f8b-be2c-4439-8934-a793155aaa95" providerId="AD" clId="Web-{C87F1EAA-6082-B60E-8FEB-05F0BC50C0F6}" dt="2026-05-07T18:56:26.327" v="278"/>
        <pc:sldMkLst>
          <pc:docMk/>
          <pc:sldMk cId="3681028303" sldId="257"/>
        </pc:sldMkLst>
        <pc:spChg chg="add">
          <ac:chgData name="Naomi Eynon (2304127)" userId="S::2304127@student.uwtsd.ac.uk::80658f8b-be2c-4439-8934-a793155aaa95" providerId="AD" clId="Web-{C87F1EAA-6082-B60E-8FEB-05F0BC50C0F6}" dt="2026-05-07T18:44:28.743" v="216"/>
          <ac:spMkLst>
            <pc:docMk/>
            <pc:sldMk cId="3681028303" sldId="257"/>
            <ac:spMk id="3" creationId="{4A689802-BDD8-5121-4F7B-DCB0D9EFF3E4}"/>
          </ac:spMkLst>
        </pc:spChg>
        <pc:spChg chg="del">
          <ac:chgData name="Naomi Eynon (2304127)" userId="S::2304127@student.uwtsd.ac.uk::80658f8b-be2c-4439-8934-a793155aaa95" providerId="AD" clId="Web-{C87F1EAA-6082-B60E-8FEB-05F0BC50C0F6}" dt="2026-05-07T18:44:26.024" v="215"/>
          <ac:spMkLst>
            <pc:docMk/>
            <pc:sldMk cId="3681028303" sldId="257"/>
            <ac:spMk id="4" creationId="{BEBD72CC-F708-DCC0-00F1-14FA2C80E98C}"/>
          </ac:spMkLst>
        </pc:spChg>
        <pc:spChg chg="del">
          <ac:chgData name="Naomi Eynon (2304127)" userId="S::2304127@student.uwtsd.ac.uk::80658f8b-be2c-4439-8934-a793155aaa95" providerId="AD" clId="Web-{C87F1EAA-6082-B60E-8FEB-05F0BC50C0F6}" dt="2026-05-07T18:43:59.804" v="214"/>
          <ac:spMkLst>
            <pc:docMk/>
            <pc:sldMk cId="3681028303" sldId="257"/>
            <ac:spMk id="5" creationId="{8A0D30B1-EA5E-6352-00A1-80D02F05902D}"/>
          </ac:spMkLst>
        </pc:spChg>
        <pc:spChg chg="add mod">
          <ac:chgData name="Naomi Eynon (2304127)" userId="S::2304127@student.uwtsd.ac.uk::80658f8b-be2c-4439-8934-a793155aaa95" providerId="AD" clId="Web-{C87F1EAA-6082-B60E-8FEB-05F0BC50C0F6}" dt="2026-05-07T18:47:46.424" v="235" actId="1076"/>
          <ac:spMkLst>
            <pc:docMk/>
            <pc:sldMk cId="3681028303" sldId="257"/>
            <ac:spMk id="7" creationId="{F2A9CFEB-669B-E7F1-F57C-ACBF84C330C1}"/>
          </ac:spMkLst>
        </pc:spChg>
        <pc:spChg chg="add mod">
          <ac:chgData name="Naomi Eynon (2304127)" userId="S::2304127@student.uwtsd.ac.uk::80658f8b-be2c-4439-8934-a793155aaa95" providerId="AD" clId="Web-{C87F1EAA-6082-B60E-8FEB-05F0BC50C0F6}" dt="2026-05-07T18:47:45.737" v="234" actId="1076"/>
          <ac:spMkLst>
            <pc:docMk/>
            <pc:sldMk cId="3681028303" sldId="257"/>
            <ac:spMk id="9" creationId="{FFCE2D88-D197-7106-7138-13A9C36B41B0}"/>
          </ac:spMkLst>
        </pc:spChg>
        <pc:spChg chg="add mod">
          <ac:chgData name="Naomi Eynon (2304127)" userId="S::2304127@student.uwtsd.ac.uk::80658f8b-be2c-4439-8934-a793155aaa95" providerId="AD" clId="Web-{C87F1EAA-6082-B60E-8FEB-05F0BC50C0F6}" dt="2026-05-07T18:46:05.498" v="222" actId="1076"/>
          <ac:spMkLst>
            <pc:docMk/>
            <pc:sldMk cId="3681028303" sldId="257"/>
            <ac:spMk id="11" creationId="{A6D62367-14BB-2B36-FA7C-1B3A7931184E}"/>
          </ac:spMkLst>
        </pc:spChg>
        <pc:spChg chg="add">
          <ac:chgData name="Naomi Eynon (2304127)" userId="S::2304127@student.uwtsd.ac.uk::80658f8b-be2c-4439-8934-a793155aaa95" providerId="AD" clId="Web-{C87F1EAA-6082-B60E-8FEB-05F0BC50C0F6}" dt="2026-05-07T18:45:16.355" v="220"/>
          <ac:spMkLst>
            <pc:docMk/>
            <pc:sldMk cId="3681028303" sldId="257"/>
            <ac:spMk id="13" creationId="{E52F768E-EAE6-348C-A007-C9A5D88941B8}"/>
          </ac:spMkLst>
        </pc:spChg>
        <pc:spChg chg="add">
          <ac:chgData name="Naomi Eynon (2304127)" userId="S::2304127@student.uwtsd.ac.uk::80658f8b-be2c-4439-8934-a793155aaa95" providerId="AD" clId="Web-{C87F1EAA-6082-B60E-8FEB-05F0BC50C0F6}" dt="2026-05-07T18:45:25.903" v="221"/>
          <ac:spMkLst>
            <pc:docMk/>
            <pc:sldMk cId="3681028303" sldId="257"/>
            <ac:spMk id="15" creationId="{80512D54-AA95-2D95-7279-2A774B8C1766}"/>
          </ac:spMkLst>
        </pc:spChg>
      </pc:sldChg>
      <pc:sldMasterChg chg="add del addSldLayout delSldLayout">
        <pc:chgData name="Naomi Eynon (2304127)" userId="S::2304127@student.uwtsd.ac.uk::80658f8b-be2c-4439-8934-a793155aaa95" providerId="AD" clId="Web-{C87F1EAA-6082-B60E-8FEB-05F0BC50C0F6}" dt="2026-05-07T18:47:58.143" v="244"/>
        <pc:sldMasterMkLst>
          <pc:docMk/>
          <pc:sldMasterMk cId="3801110476" sldId="2147484947"/>
        </pc:sldMasterMkLst>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3990524433" sldId="2147484948"/>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603415424" sldId="2147484949"/>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202561168" sldId="2147484950"/>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2134465200" sldId="2147484951"/>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2571978730" sldId="2147484952"/>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082337898" sldId="2147484953"/>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622658994" sldId="2147484954"/>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3792182290" sldId="2147484955"/>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733241305" sldId="2147484956"/>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284496963" sldId="2147484957"/>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3029116105" sldId="2147484958"/>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584019427" sldId="2147484959"/>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2158988148" sldId="2147484960"/>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3378508276" sldId="2147484961"/>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935812893" sldId="2147484962"/>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3835580636" sldId="2147484963"/>
          </pc:sldLayoutMkLst>
        </pc:sldLayoutChg>
        <pc:sldLayoutChg chg="add del">
          <pc:chgData name="Naomi Eynon (2304127)" userId="S::2304127@student.uwtsd.ac.uk::80658f8b-be2c-4439-8934-a793155aaa95" providerId="AD" clId="Web-{C87F1EAA-6082-B60E-8FEB-05F0BC50C0F6}" dt="2026-05-07T18:47:58.143" v="244"/>
          <pc:sldLayoutMkLst>
            <pc:docMk/>
            <pc:sldMasterMk cId="3801110476" sldId="2147484947"/>
            <pc:sldLayoutMk cId="1872567183" sldId="2147484964"/>
          </pc:sldLayoutMkLst>
        </pc:sldLayoutChg>
      </pc:sldMasterChg>
      <pc:sldMasterChg chg="add del addSldLayout delSldLayout modSldLayout">
        <pc:chgData name="Naomi Eynon (2304127)" userId="S::2304127@student.uwtsd.ac.uk::80658f8b-be2c-4439-8934-a793155aaa95" providerId="AD" clId="Web-{C87F1EAA-6082-B60E-8FEB-05F0BC50C0F6}" dt="2026-05-07T18:47:58.143" v="244"/>
        <pc:sldMasterMkLst>
          <pc:docMk/>
          <pc:sldMasterMk cId="3393589289" sldId="2147484965"/>
        </pc:sldMasterMkLst>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2005111964" sldId="2147484966"/>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1639247381" sldId="2147484967"/>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939194449" sldId="2147484968"/>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1707796117" sldId="2147484969"/>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1332935742" sldId="2147484970"/>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1297905840" sldId="2147484971"/>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654431256" sldId="2147484972"/>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1592562025" sldId="2147484973"/>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2818640789" sldId="2147484974"/>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2349121702" sldId="2147484975"/>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3228434030" sldId="2147484976"/>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3370998831" sldId="2147484977"/>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740927285" sldId="2147484978"/>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409623138" sldId="2147484979"/>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3983511960" sldId="2147484980"/>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688728571" sldId="2147484981"/>
          </pc:sldLayoutMkLst>
        </pc:sldLayoutChg>
        <pc:sldLayoutChg chg="add del mod replId">
          <pc:chgData name="Naomi Eynon (2304127)" userId="S::2304127@student.uwtsd.ac.uk::80658f8b-be2c-4439-8934-a793155aaa95" providerId="AD" clId="Web-{C87F1EAA-6082-B60E-8FEB-05F0BC50C0F6}" dt="2026-05-07T18:47:58.143" v="244"/>
          <pc:sldLayoutMkLst>
            <pc:docMk/>
            <pc:sldMasterMk cId="3393589289" sldId="2147484965"/>
            <pc:sldLayoutMk cId="3908401412" sldId="2147484982"/>
          </pc:sldLayoutMkLst>
        </pc:sldLayoutChg>
      </pc:sldMasterChg>
      <pc:sldMasterChg chg="add del addSldLayout delSldLayout modSldLayout">
        <pc:chgData name="Naomi Eynon (2304127)" userId="S::2304127@student.uwtsd.ac.uk::80658f8b-be2c-4439-8934-a793155aaa95" providerId="AD" clId="Web-{C87F1EAA-6082-B60E-8FEB-05F0BC50C0F6}" dt="2026-05-07T18:47:56.721" v="243"/>
        <pc:sldMasterMkLst>
          <pc:docMk/>
          <pc:sldMasterMk cId="3498000980" sldId="2147484983"/>
        </pc:sldMasterMkLst>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2216761161" sldId="2147484984"/>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4051663054" sldId="2147484985"/>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3692056219" sldId="2147484986"/>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1747261333" sldId="2147484987"/>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4041473548" sldId="2147484988"/>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1769130524" sldId="2147484989"/>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282764968" sldId="2147484990"/>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2699758198" sldId="2147484991"/>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2074822254" sldId="2147484992"/>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1803022628" sldId="2147484993"/>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1631245114" sldId="2147484994"/>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3547490174" sldId="2147484995"/>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4271109763" sldId="2147484996"/>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3524007063" sldId="2147484997"/>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1559799415" sldId="2147484998"/>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3289738720" sldId="2147484999"/>
          </pc:sldLayoutMkLst>
        </pc:sldLayoutChg>
        <pc:sldLayoutChg chg="add del mod replId">
          <pc:chgData name="Naomi Eynon (2304127)" userId="S::2304127@student.uwtsd.ac.uk::80658f8b-be2c-4439-8934-a793155aaa95" providerId="AD" clId="Web-{C87F1EAA-6082-B60E-8FEB-05F0BC50C0F6}" dt="2026-05-07T18:47:56.721" v="243"/>
          <pc:sldLayoutMkLst>
            <pc:docMk/>
            <pc:sldMasterMk cId="3498000980" sldId="2147484983"/>
            <pc:sldLayoutMk cId="3933627829" sldId="2147485000"/>
          </pc:sldLayoutMkLst>
        </pc:sldLayoutChg>
      </pc:sldMasterChg>
      <pc:sldMasterChg chg="add del addSldLayout delSldLayout modSldLayout">
        <pc:chgData name="Naomi Eynon (2304127)" userId="S::2304127@student.uwtsd.ac.uk::80658f8b-be2c-4439-8934-a793155aaa95" providerId="AD" clId="Web-{C87F1EAA-6082-B60E-8FEB-05F0BC50C0F6}" dt="2026-05-07T18:47:55.175" v="242"/>
        <pc:sldMasterMkLst>
          <pc:docMk/>
          <pc:sldMasterMk cId="3081859007" sldId="2147485001"/>
        </pc:sldMasterMkLst>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2797833450" sldId="2147485002"/>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1382949010" sldId="2147485003"/>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3610182151" sldId="2147485004"/>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583797383" sldId="2147485005"/>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303637223" sldId="2147485006"/>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2921368111" sldId="2147485007"/>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1218344563" sldId="2147485008"/>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1230506565" sldId="2147485009"/>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2194351616" sldId="2147485010"/>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3581036180" sldId="2147485011"/>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3694911001" sldId="2147485012"/>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3994465573" sldId="2147485013"/>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49644553" sldId="2147485014"/>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1926324320" sldId="2147485015"/>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2047643412" sldId="2147485016"/>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4069395660" sldId="2147485017"/>
          </pc:sldLayoutMkLst>
        </pc:sldLayoutChg>
        <pc:sldLayoutChg chg="add del mod replId">
          <pc:chgData name="Naomi Eynon (2304127)" userId="S::2304127@student.uwtsd.ac.uk::80658f8b-be2c-4439-8934-a793155aaa95" providerId="AD" clId="Web-{C87F1EAA-6082-B60E-8FEB-05F0BC50C0F6}" dt="2026-05-07T18:47:55.175" v="242"/>
          <pc:sldLayoutMkLst>
            <pc:docMk/>
            <pc:sldMasterMk cId="3081859007" sldId="2147485001"/>
            <pc:sldLayoutMk cId="3265984250" sldId="2147485018"/>
          </pc:sldLayoutMkLst>
        </pc:sldLayoutChg>
      </pc:sldMasterChg>
      <pc:sldMasterChg chg="add del addSldLayout delSldLayout modSldLayout">
        <pc:chgData name="Naomi Eynon (2304127)" userId="S::2304127@student.uwtsd.ac.uk::80658f8b-be2c-4439-8934-a793155aaa95" providerId="AD" clId="Web-{C87F1EAA-6082-B60E-8FEB-05F0BC50C0F6}" dt="2026-05-07T18:47:53.831" v="241"/>
        <pc:sldMasterMkLst>
          <pc:docMk/>
          <pc:sldMasterMk cId="3754729408" sldId="2147485019"/>
        </pc:sldMasterMkLst>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3747052595" sldId="2147485020"/>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2239147526" sldId="2147485021"/>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3833103535" sldId="2147485022"/>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2341518867" sldId="2147485023"/>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3158130879" sldId="2147485024"/>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928662704" sldId="2147485025"/>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3850613721" sldId="2147485026"/>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2383598607" sldId="2147485027"/>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1653463244" sldId="2147485028"/>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1003223863" sldId="2147485029"/>
          </pc:sldLayoutMkLst>
        </pc:sldLayoutChg>
        <pc:sldLayoutChg chg="add del mod replId">
          <pc:chgData name="Naomi Eynon (2304127)" userId="S::2304127@student.uwtsd.ac.uk::80658f8b-be2c-4439-8934-a793155aaa95" providerId="AD" clId="Web-{C87F1EAA-6082-B60E-8FEB-05F0BC50C0F6}" dt="2026-05-07T18:47:53.831" v="241"/>
          <pc:sldLayoutMkLst>
            <pc:docMk/>
            <pc:sldMasterMk cId="3754729408" sldId="2147485019"/>
            <pc:sldLayoutMk cId="314471038" sldId="2147485030"/>
          </pc:sldLayoutMkLst>
        </pc:sldLayoutChg>
      </pc:sldMasterChg>
      <pc:sldMasterChg chg="add del addSldLayout delSldLayout modSldLayout">
        <pc:chgData name="Naomi Eynon (2304127)" userId="S::2304127@student.uwtsd.ac.uk::80658f8b-be2c-4439-8934-a793155aaa95" providerId="AD" clId="Web-{C87F1EAA-6082-B60E-8FEB-05F0BC50C0F6}" dt="2026-05-07T18:47:52.940" v="240"/>
        <pc:sldMasterMkLst>
          <pc:docMk/>
          <pc:sldMasterMk cId="3601575802" sldId="2147485031"/>
        </pc:sldMasterMkLst>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3098695386" sldId="2147485032"/>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496723047" sldId="2147485033"/>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2386279261" sldId="2147485034"/>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2303456672" sldId="2147485035"/>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4085265096" sldId="2147485036"/>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2102473491" sldId="2147485037"/>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3227806173" sldId="2147485038"/>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3085827192" sldId="2147485039"/>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2536151757" sldId="2147485040"/>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2080712513" sldId="2147485041"/>
          </pc:sldLayoutMkLst>
        </pc:sldLayoutChg>
        <pc:sldLayoutChg chg="add del mod replId">
          <pc:chgData name="Naomi Eynon (2304127)" userId="S::2304127@student.uwtsd.ac.uk::80658f8b-be2c-4439-8934-a793155aaa95" providerId="AD" clId="Web-{C87F1EAA-6082-B60E-8FEB-05F0BC50C0F6}" dt="2026-05-07T18:47:52.940" v="240"/>
          <pc:sldLayoutMkLst>
            <pc:docMk/>
            <pc:sldMasterMk cId="3601575802" sldId="2147485031"/>
            <pc:sldLayoutMk cId="1625389542" sldId="2147485042"/>
          </pc:sldLayoutMkLst>
        </pc:sldLayoutChg>
      </pc:sldMasterChg>
      <pc:sldMasterChg chg="add del addSldLayout delSldLayout modSldLayout">
        <pc:chgData name="Naomi Eynon (2304127)" userId="S::2304127@student.uwtsd.ac.uk::80658f8b-be2c-4439-8934-a793155aaa95" providerId="AD" clId="Web-{C87F1EAA-6082-B60E-8FEB-05F0BC50C0F6}" dt="2026-05-07T18:47:52.128" v="239"/>
        <pc:sldMasterMkLst>
          <pc:docMk/>
          <pc:sldMasterMk cId="3641939933" sldId="2147485043"/>
        </pc:sldMasterMkLst>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2660340116" sldId="2147485044"/>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1325428077" sldId="2147485045"/>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48988654" sldId="2147485046"/>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3802476538" sldId="2147485047"/>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2639971569" sldId="2147485048"/>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1997681718" sldId="2147485049"/>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2316185559" sldId="2147485050"/>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1872502859" sldId="2147485051"/>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2369883838" sldId="2147485052"/>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4281754161" sldId="2147485053"/>
          </pc:sldLayoutMkLst>
        </pc:sldLayoutChg>
        <pc:sldLayoutChg chg="add del mod replId">
          <pc:chgData name="Naomi Eynon (2304127)" userId="S::2304127@student.uwtsd.ac.uk::80658f8b-be2c-4439-8934-a793155aaa95" providerId="AD" clId="Web-{C87F1EAA-6082-B60E-8FEB-05F0BC50C0F6}" dt="2026-05-07T18:47:52.128" v="239"/>
          <pc:sldLayoutMkLst>
            <pc:docMk/>
            <pc:sldMasterMk cId="3641939933" sldId="2147485043"/>
            <pc:sldLayoutMk cId="3437235242" sldId="2147485054"/>
          </pc:sldLayoutMkLst>
        </pc:sldLayoutChg>
      </pc:sldMasterChg>
      <pc:sldMasterChg chg="add del addSldLayout delSldLayout modSldLayout">
        <pc:chgData name="Naomi Eynon (2304127)" userId="S::2304127@student.uwtsd.ac.uk::80658f8b-be2c-4439-8934-a793155aaa95" providerId="AD" clId="Web-{C87F1EAA-6082-B60E-8FEB-05F0BC50C0F6}" dt="2026-05-07T18:47:51.143" v="238"/>
        <pc:sldMasterMkLst>
          <pc:docMk/>
          <pc:sldMasterMk cId="2514464316" sldId="2147485055"/>
        </pc:sldMasterMkLst>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4286511185" sldId="2147485056"/>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684642564" sldId="2147485057"/>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321561941" sldId="2147485058"/>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734855143" sldId="2147485059"/>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879002197" sldId="2147485060"/>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984362347" sldId="2147485061"/>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25434951" sldId="2147485062"/>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1799870530" sldId="2147485063"/>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4085736745" sldId="2147485064"/>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000428404" sldId="2147485065"/>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3223231773" sldId="2147485066"/>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4038864275" sldId="2147485067"/>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3403078653" sldId="2147485068"/>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616688908" sldId="2147485069"/>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2564011256" sldId="2147485070"/>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1511729808" sldId="2147485071"/>
          </pc:sldLayoutMkLst>
        </pc:sldLayoutChg>
        <pc:sldLayoutChg chg="add del mod replId">
          <pc:chgData name="Naomi Eynon (2304127)" userId="S::2304127@student.uwtsd.ac.uk::80658f8b-be2c-4439-8934-a793155aaa95" providerId="AD" clId="Web-{C87F1EAA-6082-B60E-8FEB-05F0BC50C0F6}" dt="2026-05-07T18:47:51.143" v="238"/>
          <pc:sldLayoutMkLst>
            <pc:docMk/>
            <pc:sldMasterMk cId="2514464316" sldId="2147485055"/>
            <pc:sldLayoutMk cId="3416519678" sldId="2147485072"/>
          </pc:sldLayoutMkLst>
        </pc:sldLayoutChg>
      </pc:sldMasterChg>
      <pc:sldMasterChg chg="add del addSldLayout delSldLayout modSldLayout">
        <pc:chgData name="Naomi Eynon (2304127)" userId="S::2304127@student.uwtsd.ac.uk::80658f8b-be2c-4439-8934-a793155aaa95" providerId="AD" clId="Web-{C87F1EAA-6082-B60E-8FEB-05F0BC50C0F6}" dt="2026-05-07T18:47:48.987" v="237"/>
        <pc:sldMasterMkLst>
          <pc:docMk/>
          <pc:sldMasterMk cId="2561429294" sldId="2147485073"/>
        </pc:sldMasterMkLst>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3716317460" sldId="2147485074"/>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3472025084" sldId="2147485075"/>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1735527309" sldId="2147485076"/>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3991029734" sldId="2147485077"/>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3458540712" sldId="2147485078"/>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3331380582" sldId="2147485079"/>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4100939500" sldId="2147485080"/>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79400025" sldId="2147485081"/>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423354413" sldId="2147485082"/>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600591653" sldId="2147485083"/>
          </pc:sldLayoutMkLst>
        </pc:sldLayoutChg>
        <pc:sldLayoutChg chg="add del mod replId">
          <pc:chgData name="Naomi Eynon (2304127)" userId="S::2304127@student.uwtsd.ac.uk::80658f8b-be2c-4439-8934-a793155aaa95" providerId="AD" clId="Web-{C87F1EAA-6082-B60E-8FEB-05F0BC50C0F6}" dt="2026-05-07T18:47:48.987" v="237"/>
          <pc:sldLayoutMkLst>
            <pc:docMk/>
            <pc:sldMasterMk cId="2561429294" sldId="2147485073"/>
            <pc:sldLayoutMk cId="3982983425" sldId="2147485084"/>
          </pc:sldLayoutMkLst>
        </pc:sldLayoutChg>
      </pc:sldMasterChg>
      <pc:sldMasterChg chg="add del addSldLayout delSldLayout modSldLayout">
        <pc:chgData name="Naomi Eynon (2304127)" userId="S::2304127@student.uwtsd.ac.uk::80658f8b-be2c-4439-8934-a793155aaa95" providerId="AD" clId="Web-{C87F1EAA-6082-B60E-8FEB-05F0BC50C0F6}" dt="2026-05-07T18:47:46.909" v="236"/>
        <pc:sldMasterMkLst>
          <pc:docMk/>
          <pc:sldMasterMk cId="2558881922" sldId="2147485085"/>
        </pc:sldMasterMkLst>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2634078017" sldId="2147485086"/>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435478765" sldId="2147485087"/>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3653290922" sldId="2147485088"/>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3438496521" sldId="2147485089"/>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1707221486" sldId="2147485090"/>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4146477851" sldId="2147485091"/>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194346917" sldId="2147485092"/>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2148993369" sldId="2147485093"/>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2577720321" sldId="2147485094"/>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3747683708" sldId="2147485095"/>
          </pc:sldLayoutMkLst>
        </pc:sldLayoutChg>
        <pc:sldLayoutChg chg="add del mod replId">
          <pc:chgData name="Naomi Eynon (2304127)" userId="S::2304127@student.uwtsd.ac.uk::80658f8b-be2c-4439-8934-a793155aaa95" providerId="AD" clId="Web-{C87F1EAA-6082-B60E-8FEB-05F0BC50C0F6}" dt="2026-05-07T18:47:46.909" v="236"/>
          <pc:sldLayoutMkLst>
            <pc:docMk/>
            <pc:sldMasterMk cId="2558881922" sldId="2147485085"/>
            <pc:sldLayoutMk cId="1035193116" sldId="2147485096"/>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xfrm>
            <a:off x="2903538" y="527050"/>
            <a:ext cx="3495675" cy="2622550"/>
          </a:xfrm>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6068907" y="1637903"/>
            <a:ext cx="6740769" cy="6991323"/>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46761" y="746761"/>
            <a:ext cx="8616598" cy="4373881"/>
          </a:xfrm>
        </p:spPr>
        <p:txBody>
          <a:bodyPr anchor="b">
            <a:normAutofit/>
          </a:bodyPr>
          <a:lstStyle>
            <a:lvl1pPr algn="l">
              <a:defRPr sz="5867">
                <a:effectLst/>
              </a:defRPr>
            </a:lvl1pPr>
          </a:lstStyle>
          <a:p>
            <a:r>
              <a:rPr lang="en-US"/>
              <a:t>Click to edit Master title style</a:t>
            </a:r>
          </a:p>
        </p:txBody>
      </p:sp>
      <p:sp>
        <p:nvSpPr>
          <p:cNvPr id="3" name="Subtitle 2"/>
          <p:cNvSpPr>
            <a:spLocks noGrp="1"/>
          </p:cNvSpPr>
          <p:nvPr>
            <p:ph type="subTitle" idx="1"/>
          </p:nvPr>
        </p:nvSpPr>
        <p:spPr>
          <a:xfrm>
            <a:off x="746760" y="5381415"/>
            <a:ext cx="6935950" cy="2678852"/>
          </a:xfrm>
        </p:spPr>
        <p:txBody>
          <a:bodyPr anchor="t">
            <a:normAutofit/>
          </a:bodyPr>
          <a:lstStyle>
            <a:lvl1pPr marL="0" indent="0" algn="l">
              <a:buNone/>
              <a:defRPr sz="2667">
                <a:solidFill>
                  <a:schemeClr val="bg2">
                    <a:lumMod val="7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0524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US"/>
              <a:t>Click to edit Master title style</a:t>
            </a:r>
          </a:p>
        </p:txBody>
      </p:sp>
      <p:sp>
        <p:nvSpPr>
          <p:cNvPr id="3" name="Content Placeholder 2"/>
          <p:cNvSpPr>
            <a:spLocks noGrp="1"/>
          </p:cNvSpPr>
          <p:nvPr>
            <p:ph idx="1"/>
          </p:nvPr>
        </p:nvSpPr>
        <p:spPr>
          <a:xfrm>
            <a:off x="746761" y="746760"/>
            <a:ext cx="9176814" cy="527473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3415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46760" y="2773679"/>
            <a:ext cx="8963455" cy="3247814"/>
          </a:xfrm>
        </p:spPr>
        <p:txBody>
          <a:bodyPr anchor="b">
            <a:normAutofit/>
          </a:bodyPr>
          <a:lstStyle>
            <a:lvl1pPr algn="l">
              <a:defRPr sz="4267" b="0" cap="all"/>
            </a:lvl1pPr>
          </a:lstStyle>
          <a:p>
            <a:r>
              <a:rPr lang="en-US"/>
              <a:t>Click to edit Master title style</a:t>
            </a:r>
          </a:p>
        </p:txBody>
      </p:sp>
      <p:sp>
        <p:nvSpPr>
          <p:cNvPr id="3" name="Text Placeholder 2"/>
          <p:cNvSpPr>
            <a:spLocks noGrp="1"/>
          </p:cNvSpPr>
          <p:nvPr>
            <p:ph type="body" idx="1"/>
          </p:nvPr>
        </p:nvSpPr>
        <p:spPr>
          <a:xfrm>
            <a:off x="746761" y="6282267"/>
            <a:ext cx="8963454" cy="2145454"/>
          </a:xfrm>
        </p:spPr>
        <p:txBody>
          <a:bodyPr anchor="t">
            <a:normAutofit/>
          </a:bodyPr>
          <a:lstStyle>
            <a:lvl1pPr marL="0" indent="0" algn="l">
              <a:buNone/>
              <a:defRPr sz="2400">
                <a:solidFill>
                  <a:schemeClr val="bg2">
                    <a:lumMod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2561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267"/>
            </a:lvl1pPr>
          </a:lstStyle>
          <a:p>
            <a:r>
              <a:rPr lang="en-US"/>
              <a:t>Click to edit Master title style</a:t>
            </a:r>
          </a:p>
        </p:txBody>
      </p:sp>
      <p:sp>
        <p:nvSpPr>
          <p:cNvPr id="11" name="Content Placeholder 3"/>
          <p:cNvSpPr>
            <a:spLocks noGrp="1"/>
          </p:cNvSpPr>
          <p:nvPr>
            <p:ph sz="half" idx="13"/>
          </p:nvPr>
        </p:nvSpPr>
        <p:spPr>
          <a:xfrm>
            <a:off x="746761" y="746761"/>
            <a:ext cx="5529954" cy="5274734"/>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5"/>
          <p:cNvSpPr>
            <a:spLocks noGrp="1"/>
          </p:cNvSpPr>
          <p:nvPr>
            <p:ph sz="quarter" idx="4"/>
          </p:nvPr>
        </p:nvSpPr>
        <p:spPr>
          <a:xfrm>
            <a:off x="6527307" y="746760"/>
            <a:ext cx="5527533" cy="526288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4465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267"/>
            </a:lvl1pPr>
          </a:lstStyle>
          <a:p>
            <a:r>
              <a:rPr lang="en-US"/>
              <a:t>Click to edit Master title style</a:t>
            </a:r>
          </a:p>
        </p:txBody>
      </p:sp>
      <p:sp>
        <p:nvSpPr>
          <p:cNvPr id="3" name="Text Placeholder 2"/>
          <p:cNvSpPr>
            <a:spLocks noGrp="1"/>
          </p:cNvSpPr>
          <p:nvPr>
            <p:ph type="body" idx="1"/>
          </p:nvPr>
        </p:nvSpPr>
        <p:spPr>
          <a:xfrm>
            <a:off x="1066802" y="746760"/>
            <a:ext cx="5203612" cy="853440"/>
          </a:xfrm>
        </p:spPr>
        <p:txBody>
          <a:bodyPr anchor="b">
            <a:noAutofit/>
          </a:bodyPr>
          <a:lstStyle>
            <a:lvl1pPr marL="0" indent="0">
              <a:buNone/>
              <a:defRPr sz="3200" b="0" cap="all">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746759" y="1600201"/>
            <a:ext cx="5523654" cy="442129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797023" y="793433"/>
            <a:ext cx="5269671" cy="806767"/>
          </a:xfrm>
        </p:spPr>
        <p:txBody>
          <a:bodyPr anchor="b">
            <a:noAutofit/>
          </a:bodyPr>
          <a:lstStyle>
            <a:lvl1pPr marL="0" indent="0">
              <a:buNone/>
              <a:defRPr sz="3200" b="0" cap="all">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527308" y="1600200"/>
            <a:ext cx="5539387" cy="440944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1978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267"/>
            </a:lvl1p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2337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22658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6134" y="746760"/>
            <a:ext cx="4480560" cy="2133600"/>
          </a:xfrm>
        </p:spPr>
        <p:txBody>
          <a:bodyPr anchor="b">
            <a:normAutofit/>
          </a:bodyPr>
          <a:lstStyle>
            <a:lvl1pPr algn="l">
              <a:defRPr sz="2667" b="0"/>
            </a:lvl1pPr>
          </a:lstStyle>
          <a:p>
            <a:r>
              <a:rPr lang="en-US"/>
              <a:t>Click to edit Master title style</a:t>
            </a:r>
          </a:p>
        </p:txBody>
      </p:sp>
      <p:sp>
        <p:nvSpPr>
          <p:cNvPr id="3" name="Content Placeholder 2"/>
          <p:cNvSpPr>
            <a:spLocks noGrp="1"/>
          </p:cNvSpPr>
          <p:nvPr>
            <p:ph idx="1"/>
          </p:nvPr>
        </p:nvSpPr>
        <p:spPr>
          <a:xfrm>
            <a:off x="746759" y="746760"/>
            <a:ext cx="6214257" cy="768096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586134" y="3093723"/>
            <a:ext cx="4480560" cy="2927774"/>
          </a:xfrm>
        </p:spPr>
        <p:txBody>
          <a:bodyPr anchor="t">
            <a:normAutofit/>
          </a:bodyPr>
          <a:lstStyle>
            <a:lvl1pPr marL="0" indent="0">
              <a:buNone/>
              <a:defRPr sz="2133"/>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2182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4120" y="2026920"/>
            <a:ext cx="4988561" cy="1600200"/>
          </a:xfrm>
        </p:spPr>
        <p:txBody>
          <a:bodyPr anchor="b">
            <a:normAutofit/>
          </a:bodyPr>
          <a:lstStyle>
            <a:lvl1pPr algn="l">
              <a:defRPr sz="3200" b="0"/>
            </a:lvl1pPr>
          </a:lstStyle>
          <a:p>
            <a:r>
              <a:rPr lang="en-US"/>
              <a:t>Click to edit Master title style</a:t>
            </a:r>
          </a:p>
        </p:txBody>
      </p:sp>
      <p:sp>
        <p:nvSpPr>
          <p:cNvPr id="17" name="Picture Placeholder 2"/>
          <p:cNvSpPr>
            <a:spLocks noGrp="1" noChangeAspect="1"/>
          </p:cNvSpPr>
          <p:nvPr>
            <p:ph type="pic" idx="13"/>
          </p:nvPr>
        </p:nvSpPr>
        <p:spPr>
          <a:xfrm>
            <a:off x="1066800" y="1280160"/>
            <a:ext cx="4593364" cy="672084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endParaRPr lang="en-US"/>
          </a:p>
        </p:txBody>
      </p:sp>
      <p:sp>
        <p:nvSpPr>
          <p:cNvPr id="4" name="Text Placeholder 3"/>
          <p:cNvSpPr>
            <a:spLocks noGrp="1"/>
          </p:cNvSpPr>
          <p:nvPr>
            <p:ph type="body" sz="half" idx="2"/>
          </p:nvPr>
        </p:nvSpPr>
        <p:spPr>
          <a:xfrm>
            <a:off x="6294439" y="3840480"/>
            <a:ext cx="4989912" cy="2915920"/>
          </a:xfrm>
        </p:spPr>
        <p:txBody>
          <a:bodyPr anchor="t">
            <a:normAutofit/>
          </a:bodyPr>
          <a:lstStyle>
            <a:lvl1pPr marL="0" indent="0">
              <a:buNone/>
              <a:defRPr sz="2400"/>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a:xfrm>
            <a:off x="746760" y="8641081"/>
            <a:ext cx="8136414" cy="511175"/>
          </a:xfrm>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3241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US"/>
              <a:t>Click to edit Master title style</a:t>
            </a:r>
          </a:p>
        </p:txBody>
      </p:sp>
      <p:sp>
        <p:nvSpPr>
          <p:cNvPr id="6" name="Picture Placeholder 2"/>
          <p:cNvSpPr>
            <a:spLocks noGrp="1" noChangeAspect="1"/>
          </p:cNvSpPr>
          <p:nvPr>
            <p:ph type="pic" idx="13"/>
          </p:nvPr>
        </p:nvSpPr>
        <p:spPr>
          <a:xfrm>
            <a:off x="746760" y="746760"/>
            <a:ext cx="11308080" cy="43738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endParaRPr lang="en-US"/>
          </a:p>
        </p:txBody>
      </p:sp>
      <p:sp>
        <p:nvSpPr>
          <p:cNvPr id="9" name="Text Placeholder 9"/>
          <p:cNvSpPr>
            <a:spLocks noGrp="1"/>
          </p:cNvSpPr>
          <p:nvPr>
            <p:ph type="body" sz="quarter" idx="14"/>
          </p:nvPr>
        </p:nvSpPr>
        <p:spPr>
          <a:xfrm>
            <a:off x="1066803" y="5381414"/>
            <a:ext cx="10193865" cy="640080"/>
          </a:xfrm>
        </p:spPr>
        <p:txBody>
          <a:bodyPr anchor="t">
            <a:normAutofit/>
          </a:bodyPr>
          <a:lstStyle>
            <a:lvl1pPr marL="0" indent="0">
              <a:buFontTx/>
              <a:buNone/>
              <a:defRPr sz="2133"/>
            </a:lvl1pPr>
            <a:lvl2pPr marL="609585" indent="0">
              <a:buFontTx/>
              <a:buNone/>
              <a:defRPr/>
            </a:lvl2pPr>
            <a:lvl3pPr marL="1219170" indent="0">
              <a:buFontTx/>
              <a:buNone/>
              <a:defRPr/>
            </a:lvl3pPr>
            <a:lvl4pPr marL="1828754" indent="0">
              <a:buFontTx/>
              <a:buNone/>
              <a:defRPr/>
            </a:lvl4pPr>
            <a:lvl5pPr marL="2438339"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5/7/2026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496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1308080" cy="4053840"/>
          </a:xfrm>
        </p:spPr>
        <p:txBody>
          <a:bodyPr anchor="ctr">
            <a:normAutofit/>
          </a:bodyPr>
          <a:lstStyle>
            <a:lvl1pPr algn="l">
              <a:defRPr sz="3733" b="0" cap="all"/>
            </a:lvl1pPr>
          </a:lstStyle>
          <a:p>
            <a:r>
              <a:rPr lang="en-US"/>
              <a:t>Click to edit Master title style</a:t>
            </a:r>
          </a:p>
        </p:txBody>
      </p:sp>
      <p:sp>
        <p:nvSpPr>
          <p:cNvPr id="3" name="Text Placeholder 2"/>
          <p:cNvSpPr>
            <a:spLocks noGrp="1"/>
          </p:cNvSpPr>
          <p:nvPr>
            <p:ph type="body" idx="1"/>
          </p:nvPr>
        </p:nvSpPr>
        <p:spPr>
          <a:xfrm>
            <a:off x="746760" y="5760720"/>
            <a:ext cx="8936973" cy="2667000"/>
          </a:xfrm>
        </p:spPr>
        <p:txBody>
          <a:bodyPr anchor="ctr">
            <a:normAutofit/>
          </a:bodyPr>
          <a:lstStyle>
            <a:lvl1pPr marL="0" indent="0" algn="l">
              <a:buNone/>
              <a:defRPr sz="2400">
                <a:solidFill>
                  <a:schemeClr val="bg2">
                    <a:lumMod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9116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8797" y="746760"/>
            <a:ext cx="9603702" cy="4053840"/>
          </a:xfrm>
        </p:spPr>
        <p:txBody>
          <a:bodyPr anchor="ctr">
            <a:normAutofit/>
          </a:bodyPr>
          <a:lstStyle>
            <a:lvl1pPr algn="l">
              <a:defRPr sz="3733"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93521" y="4800600"/>
            <a:ext cx="8963454" cy="675640"/>
          </a:xfrm>
        </p:spPr>
        <p:txBody>
          <a:bodyPr anchor="ctr"/>
          <a:lstStyle>
            <a:lvl1pPr marL="0" indent="0">
              <a:buFontTx/>
              <a:buNone/>
              <a:defRPr/>
            </a:lvl1pPr>
            <a:lvl2pPr marL="609585" indent="0">
              <a:buFontTx/>
              <a:buNone/>
              <a:defRPr/>
            </a:lvl2pPr>
            <a:lvl3pPr marL="1219170" indent="0">
              <a:buFontTx/>
              <a:buNone/>
              <a:defRPr/>
            </a:lvl3pPr>
            <a:lvl4pPr marL="1828754" indent="0">
              <a:buFontTx/>
              <a:buNone/>
              <a:defRPr/>
            </a:lvl4pPr>
            <a:lvl5pPr marL="2438339" indent="0">
              <a:buFontTx/>
              <a:buNone/>
              <a:defRPr/>
            </a:lvl5pPr>
          </a:lstStyle>
          <a:p>
            <a:pPr lvl="0"/>
            <a:r>
              <a:rPr lang="en-US"/>
              <a:t>Click to edit Master text styles</a:t>
            </a:r>
          </a:p>
        </p:txBody>
      </p:sp>
      <p:sp>
        <p:nvSpPr>
          <p:cNvPr id="3" name="Text Placeholder 2"/>
          <p:cNvSpPr>
            <a:spLocks noGrp="1"/>
          </p:cNvSpPr>
          <p:nvPr>
            <p:ph type="body" idx="1"/>
          </p:nvPr>
        </p:nvSpPr>
        <p:spPr>
          <a:xfrm>
            <a:off x="746761" y="6021498"/>
            <a:ext cx="8935305" cy="2406222"/>
          </a:xfrm>
        </p:spPr>
        <p:txBody>
          <a:bodyPr anchor="ctr">
            <a:normAutofit/>
          </a:bodyPr>
          <a:lstStyle>
            <a:lvl1pPr marL="0" indent="0" algn="l">
              <a:buNone/>
              <a:defRPr sz="2667">
                <a:solidFill>
                  <a:schemeClr val="bg2">
                    <a:lumMod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320041" y="994874"/>
            <a:ext cx="640247" cy="818686"/>
          </a:xfrm>
          <a:prstGeom prst="rect">
            <a:avLst/>
          </a:prstGeom>
        </p:spPr>
        <p:txBody>
          <a:bodyPr vert="horz" lIns="121920" tIns="60960" rIns="121920" bIns="60960" rtlCol="0" anchor="ctr">
            <a:noAutofit/>
          </a:bodyPr>
          <a:lstStyle/>
          <a:p>
            <a:pPr lvl="0"/>
            <a:r>
              <a:rPr lang="en-US" sz="10666">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1920" tIns="60960" rIns="121920" bIns="60960" rtlCol="0" anchor="ctr">
            <a:noAutofit/>
          </a:bodyPr>
          <a:lstStyle/>
          <a:p>
            <a:pPr lvl="0" algn="r"/>
            <a:r>
              <a:rPr lang="en-US" sz="10666">
                <a:solidFill>
                  <a:schemeClr val="tx1"/>
                </a:solidFill>
                <a:effectLst/>
              </a:rPr>
              <a:t>”</a:t>
            </a:r>
          </a:p>
        </p:txBody>
      </p:sp>
    </p:spTree>
    <p:extLst>
      <p:ext uri="{BB962C8B-B14F-4D97-AF65-F5344CB8AC3E}">
        <p14:creationId xmlns:p14="http://schemas.microsoft.com/office/powerpoint/2010/main" val="1584019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46761" y="4800600"/>
            <a:ext cx="8935305" cy="2376360"/>
          </a:xfrm>
        </p:spPr>
        <p:txBody>
          <a:bodyPr anchor="b">
            <a:normAutofit/>
          </a:bodyPr>
          <a:lstStyle>
            <a:lvl1pPr algn="l">
              <a:defRPr sz="3733" b="0" cap="all"/>
            </a:lvl1pPr>
          </a:lstStyle>
          <a:p>
            <a:r>
              <a:rPr lang="en-US"/>
              <a:t>Click to edit Master title style</a:t>
            </a:r>
          </a:p>
        </p:txBody>
      </p:sp>
      <p:sp>
        <p:nvSpPr>
          <p:cNvPr id="3" name="Text Placeholder 2"/>
          <p:cNvSpPr>
            <a:spLocks noGrp="1"/>
          </p:cNvSpPr>
          <p:nvPr>
            <p:ph type="body" idx="1"/>
          </p:nvPr>
        </p:nvSpPr>
        <p:spPr>
          <a:xfrm>
            <a:off x="746760" y="7186172"/>
            <a:ext cx="8936973" cy="1241547"/>
          </a:xfrm>
        </p:spPr>
        <p:txBody>
          <a:bodyPr anchor="t">
            <a:normAutofit/>
          </a:bodyPr>
          <a:lstStyle>
            <a:lvl1pPr marL="0" indent="0" algn="l">
              <a:buNone/>
              <a:defRPr sz="2400">
                <a:solidFill>
                  <a:schemeClr val="bg2">
                    <a:lumMod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58988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98798" y="746760"/>
            <a:ext cx="9603700" cy="4053840"/>
          </a:xfrm>
        </p:spPr>
        <p:txBody>
          <a:bodyPr anchor="ctr">
            <a:normAutofit/>
          </a:bodyPr>
          <a:lstStyle>
            <a:lvl1pPr algn="l">
              <a:defRPr sz="3733"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746761" y="5440680"/>
            <a:ext cx="8935305" cy="1469812"/>
          </a:xfrm>
        </p:spPr>
        <p:txBody>
          <a:bodyPr vert="horz" lIns="91440" tIns="45720" rIns="91440" bIns="45720" rtlCol="0" anchor="b">
            <a:normAutofit/>
          </a:bodyPr>
          <a:lstStyle>
            <a:lvl1pPr>
              <a:buNone/>
              <a:defRPr lang="en-US" sz="2667"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746760" y="6934200"/>
            <a:ext cx="8935304" cy="1493520"/>
          </a:xfrm>
        </p:spPr>
        <p:txBody>
          <a:bodyPr anchor="t">
            <a:normAutofit/>
          </a:bodyPr>
          <a:lstStyle>
            <a:lvl1pPr marL="0" indent="0" algn="l">
              <a:buNone/>
              <a:defRPr sz="2400">
                <a:solidFill>
                  <a:schemeClr val="bg2">
                    <a:lumMod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320041" y="994874"/>
            <a:ext cx="640247" cy="818686"/>
          </a:xfrm>
          <a:prstGeom prst="rect">
            <a:avLst/>
          </a:prstGeom>
        </p:spPr>
        <p:txBody>
          <a:bodyPr vert="horz" lIns="121920" tIns="60960" rIns="121920" bIns="60960" rtlCol="0" anchor="ctr">
            <a:noAutofit/>
          </a:bodyPr>
          <a:lstStyle/>
          <a:p>
            <a:pPr lvl="0"/>
            <a:r>
              <a:rPr lang="en-US" sz="10666">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1920" tIns="60960" rIns="121920" bIns="60960" rtlCol="0" anchor="ctr">
            <a:noAutofit/>
          </a:bodyPr>
          <a:lstStyle/>
          <a:p>
            <a:pPr lvl="0" algn="r"/>
            <a:r>
              <a:rPr lang="en-US" sz="10666">
                <a:solidFill>
                  <a:schemeClr val="tx1"/>
                </a:solidFill>
                <a:effectLst/>
              </a:rPr>
              <a:t>”</a:t>
            </a:r>
          </a:p>
        </p:txBody>
      </p:sp>
    </p:spTree>
    <p:extLst>
      <p:ext uri="{BB962C8B-B14F-4D97-AF65-F5344CB8AC3E}">
        <p14:creationId xmlns:p14="http://schemas.microsoft.com/office/powerpoint/2010/main" val="3378508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0535921" cy="4053840"/>
          </a:xfrm>
        </p:spPr>
        <p:txBody>
          <a:bodyPr vert="horz" lIns="91440" tIns="45720" rIns="91440" bIns="45720" rtlCol="0" anchor="ctr">
            <a:normAutofit/>
          </a:bodyPr>
          <a:lstStyle>
            <a:lvl1pPr>
              <a:defRPr lang="en-US" sz="3733" b="0" dirty="0"/>
            </a:lvl1pPr>
          </a:lstStyle>
          <a:p>
            <a:pPr marL="0" lvl="0"/>
            <a:r>
              <a:rPr lang="en-US"/>
              <a:t>Click to edit Master title style</a:t>
            </a:r>
          </a:p>
        </p:txBody>
      </p:sp>
      <p:sp>
        <p:nvSpPr>
          <p:cNvPr id="10" name="Text Placeholder 9"/>
          <p:cNvSpPr>
            <a:spLocks noGrp="1"/>
          </p:cNvSpPr>
          <p:nvPr>
            <p:ph type="body" sz="quarter" idx="13"/>
          </p:nvPr>
        </p:nvSpPr>
        <p:spPr>
          <a:xfrm>
            <a:off x="746761" y="5499948"/>
            <a:ext cx="8935305" cy="1173480"/>
          </a:xfrm>
        </p:spPr>
        <p:txBody>
          <a:bodyPr vert="horz" lIns="91440" tIns="45720" rIns="91440" bIns="45720" rtlCol="0" anchor="b">
            <a:normAutofit/>
          </a:bodyPr>
          <a:lstStyle>
            <a:lvl1pPr>
              <a:buNone/>
              <a:defRPr lang="en-US" sz="2667"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746760" y="6673430"/>
            <a:ext cx="8935304" cy="1754291"/>
          </a:xfrm>
        </p:spPr>
        <p:txBody>
          <a:bodyPr anchor="t">
            <a:normAutofit/>
          </a:bodyPr>
          <a:lstStyle>
            <a:lvl1pPr marL="0" indent="0" algn="l">
              <a:buNone/>
              <a:defRPr sz="2400">
                <a:solidFill>
                  <a:schemeClr val="bg2">
                    <a:lumMod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5812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lgn="l">
              <a:defRPr sz="3733"/>
            </a:lvl1pPr>
          </a:lstStyle>
          <a:p>
            <a:r>
              <a:rPr lang="en-US"/>
              <a:t>Click to edit Master title style</a:t>
            </a:r>
          </a:p>
        </p:txBody>
      </p:sp>
      <p:sp>
        <p:nvSpPr>
          <p:cNvPr id="3" name="Vertical Text Placeholder 2"/>
          <p:cNvSpPr>
            <a:spLocks noGrp="1"/>
          </p:cNvSpPr>
          <p:nvPr>
            <p:ph type="body" orient="vert" idx="1"/>
          </p:nvPr>
        </p:nvSpPr>
        <p:spPr>
          <a:xfrm>
            <a:off x="746761" y="746761"/>
            <a:ext cx="9176814" cy="5274738"/>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55806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92968" y="746760"/>
            <a:ext cx="2861872" cy="6187440"/>
          </a:xfrm>
        </p:spPr>
        <p:txBody>
          <a:bodyPr vert="eaVert">
            <a:normAutofit/>
          </a:bodyPr>
          <a:lstStyle>
            <a:lvl1pPr>
              <a:defRPr sz="3733"/>
            </a:lvl1pPr>
          </a:lstStyle>
          <a:p>
            <a:r>
              <a:rPr lang="en-US"/>
              <a:t>Click to edit Master title style</a:t>
            </a:r>
          </a:p>
        </p:txBody>
      </p:sp>
      <p:sp>
        <p:nvSpPr>
          <p:cNvPr id="3" name="Vertical Text Placeholder 2"/>
          <p:cNvSpPr>
            <a:spLocks noGrp="1"/>
          </p:cNvSpPr>
          <p:nvPr>
            <p:ph type="body" orient="vert" idx="1"/>
          </p:nvPr>
        </p:nvSpPr>
        <p:spPr>
          <a:xfrm>
            <a:off x="746760" y="746760"/>
            <a:ext cx="8190017" cy="768096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72567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338945" y="5452535"/>
            <a:ext cx="3458638" cy="3721946"/>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46761" y="6294120"/>
            <a:ext cx="9176814" cy="21336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746761" y="746761"/>
            <a:ext cx="9176814" cy="5274738"/>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402344" y="8641085"/>
            <a:ext cx="1680648" cy="511175"/>
          </a:xfrm>
          <a:prstGeom prst="rect">
            <a:avLst/>
          </a:prstGeom>
        </p:spPr>
        <p:txBody>
          <a:bodyPr vert="horz" lIns="91440" tIns="45720" rIns="91440" bIns="45720" rtlCol="0" anchor="t"/>
          <a:lstStyle>
            <a:lvl1pPr algn="r">
              <a:defRPr sz="1333" b="0" i="0">
                <a:solidFill>
                  <a:schemeClr val="bg2">
                    <a:lumMod val="50000"/>
                  </a:schemeClr>
                </a:solidFill>
                <a:effectLst/>
                <a:latin typeface="+mn-lt"/>
              </a:defRPr>
            </a:lvl1pPr>
          </a:lstStyle>
          <a:p>
            <a:fld id="{B61BEF0D-F0BB-DE4B-95CE-6DB70DBA9567}" type="datetimeFigureOut">
              <a:rPr lang="en-US" dirty="0"/>
              <a:pPr/>
              <a:t>5/7/2026</a:t>
            </a:fld>
            <a:endParaRPr lang="en-US"/>
          </a:p>
        </p:txBody>
      </p:sp>
      <p:sp>
        <p:nvSpPr>
          <p:cNvPr id="5" name="Footer Placeholder 4"/>
          <p:cNvSpPr>
            <a:spLocks noGrp="1"/>
          </p:cNvSpPr>
          <p:nvPr>
            <p:ph type="ftr" sz="quarter" idx="3"/>
          </p:nvPr>
        </p:nvSpPr>
        <p:spPr>
          <a:xfrm>
            <a:off x="746760" y="8641081"/>
            <a:ext cx="8136414" cy="511175"/>
          </a:xfrm>
          <a:prstGeom prst="rect">
            <a:avLst/>
          </a:prstGeom>
        </p:spPr>
        <p:txBody>
          <a:bodyPr vert="horz" lIns="91440" tIns="45720" rIns="91440" bIns="45720" rtlCol="0" anchor="t"/>
          <a:lstStyle>
            <a:lvl1pPr algn="l">
              <a:defRPr sz="1333"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884197" y="7809870"/>
            <a:ext cx="1199670" cy="937895"/>
          </a:xfrm>
          <a:prstGeom prst="rect">
            <a:avLst/>
          </a:prstGeom>
        </p:spPr>
        <p:txBody>
          <a:bodyPr vert="horz" lIns="91440" tIns="45720" rIns="91440" bIns="45720" rtlCol="0" anchor="b"/>
          <a:lstStyle>
            <a:lvl1pPr algn="r">
              <a:defRPr sz="3733"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01110476"/>
      </p:ext>
    </p:extLst>
  </p:cSld>
  <p:clrMap bg1="dk1" tx1="lt1" bg2="dk2" tx2="lt2" accent1="accent1" accent2="accent2" accent3="accent3" accent4="accent4" accent5="accent5" accent6="accent6" hlink="hlink" folHlink="folHlink"/>
  <p:sldLayoutIdLst>
    <p:sldLayoutId id="2147484948" r:id="rId1"/>
    <p:sldLayoutId id="2147484949" r:id="rId2"/>
    <p:sldLayoutId id="2147484950" r:id="rId3"/>
    <p:sldLayoutId id="2147484951" r:id="rId4"/>
    <p:sldLayoutId id="2147484952" r:id="rId5"/>
    <p:sldLayoutId id="2147484953" r:id="rId6"/>
    <p:sldLayoutId id="2147484954" r:id="rId7"/>
    <p:sldLayoutId id="2147484955" r:id="rId8"/>
    <p:sldLayoutId id="2147484956" r:id="rId9"/>
    <p:sldLayoutId id="2147484957" r:id="rId10"/>
    <p:sldLayoutId id="2147484958" r:id="rId11"/>
    <p:sldLayoutId id="2147484959" r:id="rId12"/>
    <p:sldLayoutId id="2147484960" r:id="rId13"/>
    <p:sldLayoutId id="2147484961" r:id="rId14"/>
    <p:sldLayoutId id="2147484962" r:id="rId15"/>
    <p:sldLayoutId id="2147484963" r:id="rId16"/>
    <p:sldLayoutId id="2147484964"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Doctor of Business Administration (DBA ...">
            <a:extLst>
              <a:ext uri="{FF2B5EF4-FFF2-40B4-BE49-F238E27FC236}">
                <a16:creationId xmlns:a16="http://schemas.microsoft.com/office/drawing/2014/main" id="{4B3F99B8-FBFE-635E-F091-11B264380C04}"/>
              </a:ext>
            </a:extLst>
          </p:cNvPr>
          <p:cNvPicPr>
            <a:picLocks noChangeAspect="1"/>
          </p:cNvPicPr>
          <p:nvPr/>
        </p:nvPicPr>
        <p:blipFill>
          <a:blip r:embed="rId3"/>
          <a:stretch>
            <a:fillRect/>
          </a:stretch>
        </p:blipFill>
        <p:spPr>
          <a:xfrm>
            <a:off x="11192926" y="1575"/>
            <a:ext cx="1905000" cy="1228725"/>
          </a:xfrm>
          <a:prstGeom prst="rect">
            <a:avLst/>
          </a:prstGeom>
        </p:spPr>
      </p:pic>
      <p:pic>
        <p:nvPicPr>
          <p:cNvPr id="2" name="Picture 1" descr="Doctor of Business Administration (DBA ...">
            <a:extLst>
              <a:ext uri="{FF2B5EF4-FFF2-40B4-BE49-F238E27FC236}">
                <a16:creationId xmlns:a16="http://schemas.microsoft.com/office/drawing/2014/main" id="{94C3A963-7E70-98DC-F5DA-738F18A9FB11}"/>
              </a:ext>
            </a:extLst>
          </p:cNvPr>
          <p:cNvPicPr>
            <a:picLocks noChangeAspect="1"/>
          </p:cNvPicPr>
          <p:nvPr/>
        </p:nvPicPr>
        <p:blipFill>
          <a:blip r:embed="rId3"/>
          <a:stretch>
            <a:fillRect/>
          </a:stretch>
        </p:blipFill>
        <p:spPr>
          <a:xfrm>
            <a:off x="-290135" y="-54138"/>
            <a:ext cx="1905000" cy="1228725"/>
          </a:xfrm>
          <a:prstGeom prst="rect">
            <a:avLst/>
          </a:prstGeom>
        </p:spPr>
      </p:pic>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396085" y="1089718"/>
            <a:ext cx="3743940" cy="2419623"/>
          </a:xfrm>
          <a:custGeom>
            <a:avLst/>
            <a:gdLst>
              <a:gd name="csX0" fmla="*/ 0 w 3743940"/>
              <a:gd name="csY0" fmla="*/ 0 h 2419623"/>
              <a:gd name="csX1" fmla="*/ 572288 w 3743940"/>
              <a:gd name="csY1" fmla="*/ 0 h 2419623"/>
              <a:gd name="csX2" fmla="*/ 1069697 w 3743940"/>
              <a:gd name="csY2" fmla="*/ 0 h 2419623"/>
              <a:gd name="csX3" fmla="*/ 1679425 w 3743940"/>
              <a:gd name="csY3" fmla="*/ 0 h 2419623"/>
              <a:gd name="csX4" fmla="*/ 2176834 w 3743940"/>
              <a:gd name="csY4" fmla="*/ 0 h 2419623"/>
              <a:gd name="csX5" fmla="*/ 2711682 w 3743940"/>
              <a:gd name="csY5" fmla="*/ 0 h 2419623"/>
              <a:gd name="csX6" fmla="*/ 3283970 w 3743940"/>
              <a:gd name="csY6" fmla="*/ 0 h 2419623"/>
              <a:gd name="csX7" fmla="*/ 3743940 w 3743940"/>
              <a:gd name="csY7" fmla="*/ 0 h 2419623"/>
              <a:gd name="csX8" fmla="*/ 3743940 w 3743940"/>
              <a:gd name="csY8" fmla="*/ 435532 h 2419623"/>
              <a:gd name="csX9" fmla="*/ 3743940 w 3743940"/>
              <a:gd name="csY9" fmla="*/ 967849 h 2419623"/>
              <a:gd name="csX10" fmla="*/ 3743940 w 3743940"/>
              <a:gd name="csY10" fmla="*/ 1451774 h 2419623"/>
              <a:gd name="csX11" fmla="*/ 3743940 w 3743940"/>
              <a:gd name="csY11" fmla="*/ 1911502 h 2419623"/>
              <a:gd name="csX12" fmla="*/ 3743940 w 3743940"/>
              <a:gd name="csY12" fmla="*/ 2419623 h 2419623"/>
              <a:gd name="csX13" fmla="*/ 3171652 w 3743940"/>
              <a:gd name="csY13" fmla="*/ 2419623 h 2419623"/>
              <a:gd name="csX14" fmla="*/ 2636803 w 3743940"/>
              <a:gd name="csY14" fmla="*/ 2419623 h 2419623"/>
              <a:gd name="csX15" fmla="*/ 2139394 w 3743940"/>
              <a:gd name="csY15" fmla="*/ 2419623 h 2419623"/>
              <a:gd name="csX16" fmla="*/ 1604546 w 3743940"/>
              <a:gd name="csY16" fmla="*/ 2419623 h 2419623"/>
              <a:gd name="csX17" fmla="*/ 1144576 w 3743940"/>
              <a:gd name="csY17" fmla="*/ 2419623 h 2419623"/>
              <a:gd name="csX18" fmla="*/ 609727 w 3743940"/>
              <a:gd name="csY18" fmla="*/ 2419623 h 2419623"/>
              <a:gd name="csX19" fmla="*/ 0 w 3743940"/>
              <a:gd name="csY19" fmla="*/ 2419623 h 2419623"/>
              <a:gd name="csX20" fmla="*/ 0 w 3743940"/>
              <a:gd name="csY20" fmla="*/ 1959895 h 2419623"/>
              <a:gd name="csX21" fmla="*/ 0 w 3743940"/>
              <a:gd name="csY21" fmla="*/ 1500166 h 2419623"/>
              <a:gd name="csX22" fmla="*/ 0 w 3743940"/>
              <a:gd name="csY22" fmla="*/ 1088830 h 2419623"/>
              <a:gd name="csX23" fmla="*/ 0 w 3743940"/>
              <a:gd name="csY23" fmla="*/ 580710 h 2419623"/>
              <a:gd name="csX24" fmla="*/ 0 w 3743940"/>
              <a:gd name="csY24" fmla="*/ 0 h 24196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3743940" h="2419623" extrusionOk="0">
                <a:moveTo>
                  <a:pt x="0" y="0"/>
                </a:moveTo>
                <a:cubicBezTo>
                  <a:pt x="162211" y="-64495"/>
                  <a:pt x="405014" y="11643"/>
                  <a:pt x="572288" y="0"/>
                </a:cubicBezTo>
                <a:cubicBezTo>
                  <a:pt x="739562" y="-11643"/>
                  <a:pt x="933590" y="25989"/>
                  <a:pt x="1069697" y="0"/>
                </a:cubicBezTo>
                <a:cubicBezTo>
                  <a:pt x="1205804" y="-25989"/>
                  <a:pt x="1417485" y="3724"/>
                  <a:pt x="1679425" y="0"/>
                </a:cubicBezTo>
                <a:cubicBezTo>
                  <a:pt x="1941365" y="-3724"/>
                  <a:pt x="1995217" y="13470"/>
                  <a:pt x="2176834" y="0"/>
                </a:cubicBezTo>
                <a:cubicBezTo>
                  <a:pt x="2358451" y="-13470"/>
                  <a:pt x="2525787" y="27905"/>
                  <a:pt x="2711682" y="0"/>
                </a:cubicBezTo>
                <a:cubicBezTo>
                  <a:pt x="2897577" y="-27905"/>
                  <a:pt x="3015579" y="33843"/>
                  <a:pt x="3283970" y="0"/>
                </a:cubicBezTo>
                <a:cubicBezTo>
                  <a:pt x="3552361" y="-33843"/>
                  <a:pt x="3600386" y="54025"/>
                  <a:pt x="3743940" y="0"/>
                </a:cubicBezTo>
                <a:cubicBezTo>
                  <a:pt x="3786501" y="120536"/>
                  <a:pt x="3705074" y="249579"/>
                  <a:pt x="3743940" y="435532"/>
                </a:cubicBezTo>
                <a:cubicBezTo>
                  <a:pt x="3782806" y="621485"/>
                  <a:pt x="3728918" y="742222"/>
                  <a:pt x="3743940" y="967849"/>
                </a:cubicBezTo>
                <a:cubicBezTo>
                  <a:pt x="3758962" y="1193476"/>
                  <a:pt x="3703051" y="1226506"/>
                  <a:pt x="3743940" y="1451774"/>
                </a:cubicBezTo>
                <a:cubicBezTo>
                  <a:pt x="3784829" y="1677043"/>
                  <a:pt x="3690480" y="1732067"/>
                  <a:pt x="3743940" y="1911502"/>
                </a:cubicBezTo>
                <a:cubicBezTo>
                  <a:pt x="3797400" y="2090937"/>
                  <a:pt x="3702571" y="2184327"/>
                  <a:pt x="3743940" y="2419623"/>
                </a:cubicBezTo>
                <a:cubicBezTo>
                  <a:pt x="3505054" y="2453099"/>
                  <a:pt x="3375403" y="2377618"/>
                  <a:pt x="3171652" y="2419623"/>
                </a:cubicBezTo>
                <a:cubicBezTo>
                  <a:pt x="2967901" y="2461628"/>
                  <a:pt x="2787769" y="2366166"/>
                  <a:pt x="2636803" y="2419623"/>
                </a:cubicBezTo>
                <a:cubicBezTo>
                  <a:pt x="2485837" y="2473080"/>
                  <a:pt x="2379910" y="2364236"/>
                  <a:pt x="2139394" y="2419623"/>
                </a:cubicBezTo>
                <a:cubicBezTo>
                  <a:pt x="1898878" y="2475010"/>
                  <a:pt x="1866985" y="2376493"/>
                  <a:pt x="1604546" y="2419623"/>
                </a:cubicBezTo>
                <a:cubicBezTo>
                  <a:pt x="1342107" y="2462753"/>
                  <a:pt x="1269718" y="2383868"/>
                  <a:pt x="1144576" y="2419623"/>
                </a:cubicBezTo>
                <a:cubicBezTo>
                  <a:pt x="1019434" y="2455378"/>
                  <a:pt x="869523" y="2404213"/>
                  <a:pt x="609727" y="2419623"/>
                </a:cubicBezTo>
                <a:cubicBezTo>
                  <a:pt x="349931" y="2435033"/>
                  <a:pt x="265709" y="2346527"/>
                  <a:pt x="0" y="2419623"/>
                </a:cubicBezTo>
                <a:cubicBezTo>
                  <a:pt x="-50115" y="2282771"/>
                  <a:pt x="27525" y="2090817"/>
                  <a:pt x="0" y="1959895"/>
                </a:cubicBezTo>
                <a:cubicBezTo>
                  <a:pt x="-27525" y="1828973"/>
                  <a:pt x="26371" y="1600159"/>
                  <a:pt x="0" y="1500166"/>
                </a:cubicBezTo>
                <a:cubicBezTo>
                  <a:pt x="-26371" y="1400173"/>
                  <a:pt x="38936" y="1293114"/>
                  <a:pt x="0" y="1088830"/>
                </a:cubicBezTo>
                <a:cubicBezTo>
                  <a:pt x="-38936" y="884546"/>
                  <a:pt x="47239" y="706289"/>
                  <a:pt x="0" y="580710"/>
                </a:cubicBezTo>
                <a:cubicBezTo>
                  <a:pt x="-47239" y="455131"/>
                  <a:pt x="51374" y="239084"/>
                  <a:pt x="0" y="0"/>
                </a:cubicBezTo>
                <a:close/>
              </a:path>
            </a:pathLst>
          </a:custGeom>
          <a:noFill/>
          <a:ln w="57150">
            <a:solidFill>
              <a:srgbClr val="00B050"/>
            </a:solidFill>
            <a:miter lim="800000"/>
            <a:headEnd/>
            <a:tailEnd/>
            <a:extLst>
              <a:ext uri="{C807C97D-BFC1-408E-A445-0C87EB9F89A2}">
                <ask:lineSketchStyleProps xmlns:ask="http://schemas.microsoft.com/office/drawing/2018/sketchyshapes" sd="2289323525">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txBody>
          <a:bodyPr wrap="square" lIns="91934" tIns="45967" rIns="91934" bIns="45967" anchor="t">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537667"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1075334"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613002"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2150669"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688336"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3226003"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763670"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4301338"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lnSpc>
                <a:spcPct val="80000"/>
              </a:lnSpc>
              <a:spcBef>
                <a:spcPct val="50000"/>
              </a:spcBef>
            </a:pPr>
            <a:r>
              <a:rPr lang="en-GB" altLang="en-US" sz="1400" u="sng">
                <a:solidFill>
                  <a:srgbClr val="000000"/>
                </a:solidFill>
                <a:latin typeface="Arial"/>
                <a:cs typeface="Arial"/>
              </a:rPr>
              <a:t>Introduction</a:t>
            </a:r>
          </a:p>
          <a:p>
            <a:r>
              <a:rPr lang="en-GB" sz="1400">
                <a:solidFill>
                  <a:srgbClr val="000000"/>
                </a:solidFill>
                <a:latin typeface="Tahoma"/>
                <a:ea typeface="Tahoma"/>
                <a:cs typeface="Tahoma"/>
              </a:rPr>
              <a:t>Prior research has shown that joint mobilisation techniques, like Maitland mobilisation, can improve joint range of motion and functional performance in both clinical and athletic groups.</a:t>
            </a:r>
            <a:endParaRPr lang="en-GB" sz="1400">
              <a:solidFill>
                <a:srgbClr val="000000"/>
              </a:solidFill>
              <a:ea typeface="Tahoma"/>
              <a:cs typeface="Tahoma"/>
            </a:endParaRPr>
          </a:p>
          <a:p>
            <a:r>
              <a:rPr lang="en-GB" sz="1400">
                <a:solidFill>
                  <a:srgbClr val="000000"/>
                </a:solidFill>
                <a:latin typeface="Tahoma"/>
                <a:ea typeface="Tahoma"/>
                <a:cs typeface="Tahoma"/>
              </a:rPr>
              <a:t>With many other studies have focused on clinical populations, whereas healthy, active individuals like university athletes may not show the same level of improvement due to already high baseline performance.</a:t>
            </a:r>
            <a:endParaRPr lang="en-GB" sz="1400">
              <a:solidFill>
                <a:srgbClr val="000000"/>
              </a:solidFill>
              <a:ea typeface="Tahoma"/>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327935" y="4460861"/>
            <a:ext cx="4223104" cy="4358615"/>
          </a:xfrm>
          <a:custGeom>
            <a:avLst/>
            <a:gdLst>
              <a:gd name="csX0" fmla="*/ 0 w 4223104"/>
              <a:gd name="csY0" fmla="*/ 0 h 4358615"/>
              <a:gd name="csX1" fmla="*/ 561070 w 4223104"/>
              <a:gd name="csY1" fmla="*/ 0 h 4358615"/>
              <a:gd name="csX2" fmla="*/ 1079908 w 4223104"/>
              <a:gd name="csY2" fmla="*/ 0 h 4358615"/>
              <a:gd name="csX3" fmla="*/ 1598747 w 4223104"/>
              <a:gd name="csY3" fmla="*/ 0 h 4358615"/>
              <a:gd name="csX4" fmla="*/ 2075354 w 4223104"/>
              <a:gd name="csY4" fmla="*/ 0 h 4358615"/>
              <a:gd name="csX5" fmla="*/ 2551961 w 4223104"/>
              <a:gd name="csY5" fmla="*/ 0 h 4358615"/>
              <a:gd name="csX6" fmla="*/ 3028569 w 4223104"/>
              <a:gd name="csY6" fmla="*/ 0 h 4358615"/>
              <a:gd name="csX7" fmla="*/ 3674100 w 4223104"/>
              <a:gd name="csY7" fmla="*/ 0 h 4358615"/>
              <a:gd name="csX8" fmla="*/ 4223104 w 4223104"/>
              <a:gd name="csY8" fmla="*/ 0 h 4358615"/>
              <a:gd name="csX9" fmla="*/ 4223104 w 4223104"/>
              <a:gd name="csY9" fmla="*/ 535487 h 4358615"/>
              <a:gd name="csX10" fmla="*/ 4223104 w 4223104"/>
              <a:gd name="csY10" fmla="*/ 1070974 h 4358615"/>
              <a:gd name="csX11" fmla="*/ 4223104 w 4223104"/>
              <a:gd name="csY11" fmla="*/ 1606461 h 4358615"/>
              <a:gd name="csX12" fmla="*/ 4223104 w 4223104"/>
              <a:gd name="csY12" fmla="*/ 2141948 h 4358615"/>
              <a:gd name="csX13" fmla="*/ 4223104 w 4223104"/>
              <a:gd name="csY13" fmla="*/ 2764607 h 4358615"/>
              <a:gd name="csX14" fmla="*/ 4223104 w 4223104"/>
              <a:gd name="csY14" fmla="*/ 3430853 h 4358615"/>
              <a:gd name="csX15" fmla="*/ 4223104 w 4223104"/>
              <a:gd name="csY15" fmla="*/ 4358615 h 4358615"/>
              <a:gd name="csX16" fmla="*/ 3577572 w 4223104"/>
              <a:gd name="csY16" fmla="*/ 4358615 h 4358615"/>
              <a:gd name="csX17" fmla="*/ 2889810 w 4223104"/>
              <a:gd name="csY17" fmla="*/ 4358615 h 4358615"/>
              <a:gd name="csX18" fmla="*/ 2370971 w 4223104"/>
              <a:gd name="csY18" fmla="*/ 4358615 h 4358615"/>
              <a:gd name="csX19" fmla="*/ 1809902 w 4223104"/>
              <a:gd name="csY19" fmla="*/ 4358615 h 4358615"/>
              <a:gd name="csX20" fmla="*/ 1206601 w 4223104"/>
              <a:gd name="csY20" fmla="*/ 4358615 h 4358615"/>
              <a:gd name="csX21" fmla="*/ 645532 w 4223104"/>
              <a:gd name="csY21" fmla="*/ 4358615 h 4358615"/>
              <a:gd name="csX22" fmla="*/ 0 w 4223104"/>
              <a:gd name="csY22" fmla="*/ 4358615 h 4358615"/>
              <a:gd name="csX23" fmla="*/ 0 w 4223104"/>
              <a:gd name="csY23" fmla="*/ 3735956 h 4358615"/>
              <a:gd name="csX24" fmla="*/ 0 w 4223104"/>
              <a:gd name="csY24" fmla="*/ 3200469 h 4358615"/>
              <a:gd name="csX25" fmla="*/ 0 w 4223104"/>
              <a:gd name="csY25" fmla="*/ 2577809 h 4358615"/>
              <a:gd name="csX26" fmla="*/ 0 w 4223104"/>
              <a:gd name="csY26" fmla="*/ 2042322 h 4358615"/>
              <a:gd name="csX27" fmla="*/ 0 w 4223104"/>
              <a:gd name="csY27" fmla="*/ 1463249 h 4358615"/>
              <a:gd name="csX28" fmla="*/ 0 w 4223104"/>
              <a:gd name="csY28" fmla="*/ 927762 h 4358615"/>
              <a:gd name="csX29" fmla="*/ 0 w 4223104"/>
              <a:gd name="csY29" fmla="*/ 0 h 43586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223104" h="4358615" extrusionOk="0">
                <a:moveTo>
                  <a:pt x="0" y="0"/>
                </a:moveTo>
                <a:cubicBezTo>
                  <a:pt x="153978" y="26826"/>
                  <a:pt x="304504" y="27164"/>
                  <a:pt x="561070" y="0"/>
                </a:cubicBezTo>
                <a:cubicBezTo>
                  <a:pt x="817636" y="-27164"/>
                  <a:pt x="970352" y="6092"/>
                  <a:pt x="1079908" y="0"/>
                </a:cubicBezTo>
                <a:cubicBezTo>
                  <a:pt x="1189464" y="-6092"/>
                  <a:pt x="1426319" y="1934"/>
                  <a:pt x="1598747" y="0"/>
                </a:cubicBezTo>
                <a:cubicBezTo>
                  <a:pt x="1771175" y="-1934"/>
                  <a:pt x="1954836" y="13152"/>
                  <a:pt x="2075354" y="0"/>
                </a:cubicBezTo>
                <a:cubicBezTo>
                  <a:pt x="2195872" y="-13152"/>
                  <a:pt x="2453658" y="11188"/>
                  <a:pt x="2551961" y="0"/>
                </a:cubicBezTo>
                <a:cubicBezTo>
                  <a:pt x="2650264" y="-11188"/>
                  <a:pt x="2813748" y="1748"/>
                  <a:pt x="3028569" y="0"/>
                </a:cubicBezTo>
                <a:cubicBezTo>
                  <a:pt x="3243390" y="-1748"/>
                  <a:pt x="3385680" y="11484"/>
                  <a:pt x="3674100" y="0"/>
                </a:cubicBezTo>
                <a:cubicBezTo>
                  <a:pt x="3962520" y="-11484"/>
                  <a:pt x="4001758" y="11616"/>
                  <a:pt x="4223104" y="0"/>
                </a:cubicBezTo>
                <a:cubicBezTo>
                  <a:pt x="4240146" y="121486"/>
                  <a:pt x="4220280" y="401825"/>
                  <a:pt x="4223104" y="535487"/>
                </a:cubicBezTo>
                <a:cubicBezTo>
                  <a:pt x="4225928" y="669149"/>
                  <a:pt x="4201948" y="841519"/>
                  <a:pt x="4223104" y="1070974"/>
                </a:cubicBezTo>
                <a:cubicBezTo>
                  <a:pt x="4244260" y="1300429"/>
                  <a:pt x="4248780" y="1398617"/>
                  <a:pt x="4223104" y="1606461"/>
                </a:cubicBezTo>
                <a:cubicBezTo>
                  <a:pt x="4197428" y="1814305"/>
                  <a:pt x="4243571" y="2030819"/>
                  <a:pt x="4223104" y="2141948"/>
                </a:cubicBezTo>
                <a:cubicBezTo>
                  <a:pt x="4202637" y="2253077"/>
                  <a:pt x="4202782" y="2492068"/>
                  <a:pt x="4223104" y="2764607"/>
                </a:cubicBezTo>
                <a:cubicBezTo>
                  <a:pt x="4243426" y="3037146"/>
                  <a:pt x="4226711" y="3137993"/>
                  <a:pt x="4223104" y="3430853"/>
                </a:cubicBezTo>
                <a:cubicBezTo>
                  <a:pt x="4219497" y="3723713"/>
                  <a:pt x="4205068" y="3922989"/>
                  <a:pt x="4223104" y="4358615"/>
                </a:cubicBezTo>
                <a:cubicBezTo>
                  <a:pt x="3910270" y="4336823"/>
                  <a:pt x="3812004" y="4381362"/>
                  <a:pt x="3577572" y="4358615"/>
                </a:cubicBezTo>
                <a:cubicBezTo>
                  <a:pt x="3343140" y="4335868"/>
                  <a:pt x="3029977" y="4341845"/>
                  <a:pt x="2889810" y="4358615"/>
                </a:cubicBezTo>
                <a:cubicBezTo>
                  <a:pt x="2749643" y="4375385"/>
                  <a:pt x="2622225" y="4363785"/>
                  <a:pt x="2370971" y="4358615"/>
                </a:cubicBezTo>
                <a:cubicBezTo>
                  <a:pt x="2119717" y="4353445"/>
                  <a:pt x="1981411" y="4348874"/>
                  <a:pt x="1809902" y="4358615"/>
                </a:cubicBezTo>
                <a:cubicBezTo>
                  <a:pt x="1638393" y="4368356"/>
                  <a:pt x="1361154" y="4334009"/>
                  <a:pt x="1206601" y="4358615"/>
                </a:cubicBezTo>
                <a:cubicBezTo>
                  <a:pt x="1052048" y="4383221"/>
                  <a:pt x="787145" y="4383623"/>
                  <a:pt x="645532" y="4358615"/>
                </a:cubicBezTo>
                <a:cubicBezTo>
                  <a:pt x="503919" y="4333607"/>
                  <a:pt x="220735" y="4354493"/>
                  <a:pt x="0" y="4358615"/>
                </a:cubicBezTo>
                <a:cubicBezTo>
                  <a:pt x="24313" y="4130677"/>
                  <a:pt x="21243" y="3893360"/>
                  <a:pt x="0" y="3735956"/>
                </a:cubicBezTo>
                <a:cubicBezTo>
                  <a:pt x="-21243" y="3578552"/>
                  <a:pt x="143" y="3316713"/>
                  <a:pt x="0" y="3200469"/>
                </a:cubicBezTo>
                <a:cubicBezTo>
                  <a:pt x="-143" y="3084225"/>
                  <a:pt x="-18703" y="2710604"/>
                  <a:pt x="0" y="2577809"/>
                </a:cubicBezTo>
                <a:cubicBezTo>
                  <a:pt x="18703" y="2445014"/>
                  <a:pt x="-17117" y="2294301"/>
                  <a:pt x="0" y="2042322"/>
                </a:cubicBezTo>
                <a:cubicBezTo>
                  <a:pt x="17117" y="1790343"/>
                  <a:pt x="14891" y="1743132"/>
                  <a:pt x="0" y="1463249"/>
                </a:cubicBezTo>
                <a:cubicBezTo>
                  <a:pt x="-14891" y="1183366"/>
                  <a:pt x="-5887" y="1131909"/>
                  <a:pt x="0" y="927762"/>
                </a:cubicBezTo>
                <a:cubicBezTo>
                  <a:pt x="5887" y="723615"/>
                  <a:pt x="-33378" y="458705"/>
                  <a:pt x="0" y="0"/>
                </a:cubicBezTo>
                <a:close/>
              </a:path>
            </a:pathLst>
          </a:custGeom>
          <a:noFill/>
          <a:ln w="57150">
            <a:solidFill>
              <a:schemeClr val="accent2">
                <a:lumMod val="50000"/>
              </a:schemeClr>
            </a:solidFill>
            <a:miter lim="800000"/>
            <a:headEnd/>
            <a:tailEnd/>
            <a:extLst>
              <a:ext uri="{C807C97D-BFC1-408E-A445-0C87EB9F89A2}">
                <ask:lineSketchStyleProps xmlns:ask="http://schemas.microsoft.com/office/drawing/2018/sketchyshapes" sd="3499211612">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wrap="square" lIns="91934" tIns="45967" rIns="91934" bIns="45967" anchor="t">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537667"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1075334"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613002"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2150669"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688336"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3226003"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763670"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4301338"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lnSpc>
                <a:spcPct val="80000"/>
              </a:lnSpc>
              <a:spcBef>
                <a:spcPct val="50000"/>
              </a:spcBef>
            </a:pPr>
            <a:r>
              <a:rPr lang="en-GB" altLang="en-US" sz="1400" u="sng">
                <a:solidFill>
                  <a:srgbClr val="000000"/>
                </a:solidFill>
                <a:latin typeface="Arial"/>
                <a:cs typeface="Arial"/>
              </a:rPr>
              <a:t>Aims and Method</a:t>
            </a:r>
          </a:p>
          <a:p>
            <a:r>
              <a:rPr lang="en-GB" sz="1400">
                <a:solidFill>
                  <a:srgbClr val="000000"/>
                </a:solidFill>
                <a:latin typeface="Tahoma"/>
                <a:ea typeface="Tahoma"/>
                <a:cs typeface="Tahoma"/>
              </a:rPr>
              <a:t>This study aimed at exploring the immediate impact of grade IV Maitland longitudinal caudad hip mobilisation and exploring the lower limb functional performance on vertical jump and leg power. Assessed using the force plate platform and the Keiser A420 leg press.</a:t>
            </a:r>
          </a:p>
          <a:p>
            <a:endParaRPr lang="en-GB" sz="1400">
              <a:solidFill>
                <a:srgbClr val="000000"/>
              </a:solidFill>
              <a:latin typeface="Tahoma"/>
              <a:ea typeface="Tahoma"/>
              <a:cs typeface="Tahoma"/>
            </a:endParaRPr>
          </a:p>
          <a:p>
            <a:r>
              <a:rPr lang="en-GB" sz="1400">
                <a:solidFill>
                  <a:srgbClr val="000000"/>
                </a:solidFill>
                <a:latin typeface="Tahoma"/>
                <a:ea typeface="Tahoma"/>
                <a:cs typeface="Tahoma"/>
              </a:rPr>
              <a:t>The study involved ten university team sports players, aged 18 to 25, all full time students at the University of Wales Trinity Saint David, who actively participate in sports. Convenience sampling was used to recruit volunteers from the university's team sports athletes.</a:t>
            </a:r>
            <a:endParaRPr lang="en-GB" sz="1400">
              <a:solidFill>
                <a:srgbClr val="000000"/>
              </a:solidFill>
              <a:ea typeface="Tahoma" panose="020B0604030504040204" pitchFamily="34" charset="0"/>
            </a:endParaRPr>
          </a:p>
          <a:p>
            <a:endParaRPr lang="en-GB" sz="1400">
              <a:solidFill>
                <a:srgbClr val="000000"/>
              </a:solidFill>
              <a:latin typeface="Tahoma"/>
              <a:ea typeface="Tahoma"/>
              <a:cs typeface="Tahoma"/>
            </a:endParaRPr>
          </a:p>
          <a:p>
            <a:r>
              <a:rPr lang="en-GB" sz="1400">
                <a:solidFill>
                  <a:srgbClr val="000000"/>
                </a:solidFill>
                <a:latin typeface="Tahoma"/>
                <a:ea typeface="Tahoma"/>
                <a:cs typeface="Tahoma"/>
              </a:rPr>
              <a:t>Data analysis was conducted in SPSS, which calculated means, standard deviations, and compared pre- and post-test results using paired-sample t-tests. Statistical significance was defined as p &lt; 0.05.</a:t>
            </a:r>
            <a:endParaRPr lang="en-GB" sz="1400">
              <a:solidFill>
                <a:srgbClr val="000000"/>
              </a:solidFill>
              <a:ea typeface="Tahoma" panose="020B060403050404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5011682" y="1178451"/>
            <a:ext cx="3896111" cy="2635066"/>
          </a:xfrm>
          <a:custGeom>
            <a:avLst/>
            <a:gdLst>
              <a:gd name="csX0" fmla="*/ 0 w 3896111"/>
              <a:gd name="csY0" fmla="*/ 0 h 2635066"/>
              <a:gd name="csX1" fmla="*/ 556587 w 3896111"/>
              <a:gd name="csY1" fmla="*/ 0 h 2635066"/>
              <a:gd name="csX2" fmla="*/ 1113175 w 3896111"/>
              <a:gd name="csY2" fmla="*/ 0 h 2635066"/>
              <a:gd name="csX3" fmla="*/ 1708723 w 3896111"/>
              <a:gd name="csY3" fmla="*/ 0 h 2635066"/>
              <a:gd name="csX4" fmla="*/ 2265310 w 3896111"/>
              <a:gd name="csY4" fmla="*/ 0 h 2635066"/>
              <a:gd name="csX5" fmla="*/ 2782936 w 3896111"/>
              <a:gd name="csY5" fmla="*/ 0 h 2635066"/>
              <a:gd name="csX6" fmla="*/ 3417446 w 3896111"/>
              <a:gd name="csY6" fmla="*/ 0 h 2635066"/>
              <a:gd name="csX7" fmla="*/ 3896111 w 3896111"/>
              <a:gd name="csY7" fmla="*/ 0 h 2635066"/>
              <a:gd name="csX8" fmla="*/ 3896111 w 3896111"/>
              <a:gd name="csY8" fmla="*/ 553364 h 2635066"/>
              <a:gd name="csX9" fmla="*/ 3896111 w 3896111"/>
              <a:gd name="csY9" fmla="*/ 1054026 h 2635066"/>
              <a:gd name="csX10" fmla="*/ 3896111 w 3896111"/>
              <a:gd name="csY10" fmla="*/ 1633741 h 2635066"/>
              <a:gd name="csX11" fmla="*/ 3896111 w 3896111"/>
              <a:gd name="csY11" fmla="*/ 2635066 h 2635066"/>
              <a:gd name="csX12" fmla="*/ 3339524 w 3896111"/>
              <a:gd name="csY12" fmla="*/ 2635066 h 2635066"/>
              <a:gd name="csX13" fmla="*/ 2782936 w 3896111"/>
              <a:gd name="csY13" fmla="*/ 2635066 h 2635066"/>
              <a:gd name="csX14" fmla="*/ 2304271 w 3896111"/>
              <a:gd name="csY14" fmla="*/ 2635066 h 2635066"/>
              <a:gd name="csX15" fmla="*/ 1864567 w 3896111"/>
              <a:gd name="csY15" fmla="*/ 2635066 h 2635066"/>
              <a:gd name="csX16" fmla="*/ 1346941 w 3896111"/>
              <a:gd name="csY16" fmla="*/ 2635066 h 2635066"/>
              <a:gd name="csX17" fmla="*/ 868276 w 3896111"/>
              <a:gd name="csY17" fmla="*/ 2635066 h 2635066"/>
              <a:gd name="csX18" fmla="*/ 0 w 3896111"/>
              <a:gd name="csY18" fmla="*/ 2635066 h 2635066"/>
              <a:gd name="csX19" fmla="*/ 0 w 3896111"/>
              <a:gd name="csY19" fmla="*/ 2187105 h 2635066"/>
              <a:gd name="csX20" fmla="*/ 0 w 3896111"/>
              <a:gd name="csY20" fmla="*/ 1633741 h 2635066"/>
              <a:gd name="csX21" fmla="*/ 0 w 3896111"/>
              <a:gd name="csY21" fmla="*/ 1080377 h 2635066"/>
              <a:gd name="csX22" fmla="*/ 0 w 3896111"/>
              <a:gd name="csY22" fmla="*/ 553364 h 2635066"/>
              <a:gd name="csX23" fmla="*/ 0 w 3896111"/>
              <a:gd name="csY23" fmla="*/ 0 h 26350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3896111" h="2635066" extrusionOk="0">
                <a:moveTo>
                  <a:pt x="0" y="0"/>
                </a:moveTo>
                <a:cubicBezTo>
                  <a:pt x="173122" y="-54746"/>
                  <a:pt x="328429" y="20173"/>
                  <a:pt x="556587" y="0"/>
                </a:cubicBezTo>
                <a:cubicBezTo>
                  <a:pt x="784745" y="-20173"/>
                  <a:pt x="863518" y="18609"/>
                  <a:pt x="1113175" y="0"/>
                </a:cubicBezTo>
                <a:cubicBezTo>
                  <a:pt x="1362832" y="-18609"/>
                  <a:pt x="1583144" y="25722"/>
                  <a:pt x="1708723" y="0"/>
                </a:cubicBezTo>
                <a:cubicBezTo>
                  <a:pt x="1834302" y="-25722"/>
                  <a:pt x="2045053" y="5287"/>
                  <a:pt x="2265310" y="0"/>
                </a:cubicBezTo>
                <a:cubicBezTo>
                  <a:pt x="2485567" y="-5287"/>
                  <a:pt x="2674528" y="25787"/>
                  <a:pt x="2782936" y="0"/>
                </a:cubicBezTo>
                <a:cubicBezTo>
                  <a:pt x="2891344" y="-25787"/>
                  <a:pt x="3132679" y="21781"/>
                  <a:pt x="3417446" y="0"/>
                </a:cubicBezTo>
                <a:cubicBezTo>
                  <a:pt x="3702213" y="-21781"/>
                  <a:pt x="3786946" y="16439"/>
                  <a:pt x="3896111" y="0"/>
                </a:cubicBezTo>
                <a:cubicBezTo>
                  <a:pt x="3937709" y="210943"/>
                  <a:pt x="3883598" y="303972"/>
                  <a:pt x="3896111" y="553364"/>
                </a:cubicBezTo>
                <a:cubicBezTo>
                  <a:pt x="3908624" y="802756"/>
                  <a:pt x="3882940" y="837978"/>
                  <a:pt x="3896111" y="1054026"/>
                </a:cubicBezTo>
                <a:cubicBezTo>
                  <a:pt x="3909282" y="1270074"/>
                  <a:pt x="3843013" y="1440777"/>
                  <a:pt x="3896111" y="1633741"/>
                </a:cubicBezTo>
                <a:cubicBezTo>
                  <a:pt x="3949209" y="1826705"/>
                  <a:pt x="3832627" y="2260722"/>
                  <a:pt x="3896111" y="2635066"/>
                </a:cubicBezTo>
                <a:cubicBezTo>
                  <a:pt x="3784525" y="2663604"/>
                  <a:pt x="3615674" y="2590274"/>
                  <a:pt x="3339524" y="2635066"/>
                </a:cubicBezTo>
                <a:cubicBezTo>
                  <a:pt x="3063374" y="2679858"/>
                  <a:pt x="2934021" y="2593100"/>
                  <a:pt x="2782936" y="2635066"/>
                </a:cubicBezTo>
                <a:cubicBezTo>
                  <a:pt x="2631851" y="2677032"/>
                  <a:pt x="2418128" y="2633065"/>
                  <a:pt x="2304271" y="2635066"/>
                </a:cubicBezTo>
                <a:cubicBezTo>
                  <a:pt x="2190415" y="2637067"/>
                  <a:pt x="1987770" y="2601910"/>
                  <a:pt x="1864567" y="2635066"/>
                </a:cubicBezTo>
                <a:cubicBezTo>
                  <a:pt x="1741364" y="2668222"/>
                  <a:pt x="1493342" y="2605984"/>
                  <a:pt x="1346941" y="2635066"/>
                </a:cubicBezTo>
                <a:cubicBezTo>
                  <a:pt x="1200540" y="2664148"/>
                  <a:pt x="1080675" y="2626545"/>
                  <a:pt x="868276" y="2635066"/>
                </a:cubicBezTo>
                <a:cubicBezTo>
                  <a:pt x="655877" y="2643587"/>
                  <a:pt x="208127" y="2566815"/>
                  <a:pt x="0" y="2635066"/>
                </a:cubicBezTo>
                <a:cubicBezTo>
                  <a:pt x="-31135" y="2508790"/>
                  <a:pt x="418" y="2297155"/>
                  <a:pt x="0" y="2187105"/>
                </a:cubicBezTo>
                <a:cubicBezTo>
                  <a:pt x="-418" y="2077055"/>
                  <a:pt x="7664" y="1887109"/>
                  <a:pt x="0" y="1633741"/>
                </a:cubicBezTo>
                <a:cubicBezTo>
                  <a:pt x="-7664" y="1380373"/>
                  <a:pt x="17679" y="1226879"/>
                  <a:pt x="0" y="1080377"/>
                </a:cubicBezTo>
                <a:cubicBezTo>
                  <a:pt x="-17679" y="933875"/>
                  <a:pt x="17077" y="672036"/>
                  <a:pt x="0" y="553364"/>
                </a:cubicBezTo>
                <a:cubicBezTo>
                  <a:pt x="-17077" y="434692"/>
                  <a:pt x="23260" y="150633"/>
                  <a:pt x="0" y="0"/>
                </a:cubicBezTo>
                <a:close/>
              </a:path>
            </a:pathLst>
          </a:custGeom>
          <a:noFill/>
          <a:ln w="57150">
            <a:solidFill>
              <a:schemeClr val="accent5">
                <a:lumMod val="75000"/>
              </a:schemeClr>
            </a:solidFill>
            <a:miter lim="800000"/>
            <a:headEnd/>
            <a:tailEnd/>
            <a:extLst>
              <a:ext uri="{C807C97D-BFC1-408E-A445-0C87EB9F89A2}">
                <ask:lineSketchStyleProps xmlns:ask="http://schemas.microsoft.com/office/drawing/2018/sketchyshapes" sd="613507236">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txBody>
          <a:bodyPr wrap="square" lIns="91934" tIns="45967" rIns="91934" bIns="45967" anchor="t">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537667"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1075334"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613002"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2150669"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688336"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3226003"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763670"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4301338"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lnSpc>
                <a:spcPct val="80000"/>
              </a:lnSpc>
              <a:spcBef>
                <a:spcPct val="50000"/>
              </a:spcBef>
            </a:pPr>
            <a:r>
              <a:rPr lang="en-GB" altLang="en-US" sz="1400" u="sng">
                <a:solidFill>
                  <a:srgbClr val="000000"/>
                </a:solidFill>
                <a:latin typeface="Arial"/>
                <a:cs typeface="Arial"/>
              </a:rPr>
              <a:t>Results</a:t>
            </a:r>
          </a:p>
          <a:p>
            <a:pPr marL="285750" indent="-285750">
              <a:buFont typeface="Arial"/>
              <a:buChar char="•"/>
            </a:pPr>
            <a:r>
              <a:rPr lang="en-GB" sz="1400">
                <a:solidFill>
                  <a:srgbClr val="000000"/>
                </a:solidFill>
                <a:latin typeface="Tahoma"/>
                <a:ea typeface="Tahoma"/>
                <a:cs typeface="Tahoma"/>
              </a:rPr>
              <a:t>Vertical jump height increased from 27.37 cm to 28.71 cm, representing a 4.9% improvement </a:t>
            </a:r>
            <a:r>
              <a:rPr lang="en-GB" sz="1400" i="1">
                <a:solidFill>
                  <a:srgbClr val="000000"/>
                </a:solidFill>
                <a:latin typeface="Tahoma"/>
                <a:ea typeface="Tahoma"/>
                <a:cs typeface="Tahoma"/>
              </a:rPr>
              <a:t>(t(9) = -1.876, p = .093).</a:t>
            </a:r>
            <a:endParaRPr lang="en-GB">
              <a:latin typeface="Tahoma"/>
            </a:endParaRPr>
          </a:p>
          <a:p>
            <a:pPr marL="285750" indent="-285750">
              <a:buFont typeface="Arial"/>
              <a:buChar char="•"/>
            </a:pPr>
            <a:endParaRPr lang="en-GB" sz="1400" i="1">
              <a:solidFill>
                <a:srgbClr val="000000"/>
              </a:solidFill>
              <a:latin typeface="Tahoma"/>
              <a:ea typeface="Tahoma"/>
              <a:cs typeface="Tahoma"/>
            </a:endParaRPr>
          </a:p>
          <a:p>
            <a:pPr marL="285750" indent="-285750">
              <a:buFont typeface="Arial"/>
              <a:buChar char="•"/>
            </a:pPr>
            <a:r>
              <a:rPr lang="en-GB" sz="1400">
                <a:solidFill>
                  <a:srgbClr val="000000"/>
                </a:solidFill>
                <a:latin typeface="Tahoma"/>
                <a:ea typeface="Tahoma"/>
                <a:cs typeface="Tahoma"/>
              </a:rPr>
              <a:t>Leg press power output increased from 679.8 W to 719.95 W, representing a 5.9% improvement </a:t>
            </a:r>
            <a:r>
              <a:rPr lang="en-GB" sz="1400" i="1">
                <a:solidFill>
                  <a:srgbClr val="000000"/>
                </a:solidFill>
                <a:latin typeface="Tahoma"/>
                <a:ea typeface="Tahoma"/>
                <a:cs typeface="Tahoma"/>
              </a:rPr>
              <a:t>(t(9) = 2.083, p = .067).</a:t>
            </a:r>
            <a:endParaRPr lang="en-GB">
              <a:latin typeface="Tahoma"/>
            </a:endParaRPr>
          </a:p>
          <a:p>
            <a:pPr marL="285750" indent="-285750">
              <a:buFont typeface="Arial"/>
              <a:buChar char="•"/>
            </a:pPr>
            <a:endParaRPr lang="en-GB" sz="1400" i="1">
              <a:solidFill>
                <a:srgbClr val="000000"/>
              </a:solidFill>
              <a:latin typeface="Tahoma"/>
              <a:ea typeface="Tahoma"/>
              <a:cs typeface="Tahoma"/>
            </a:endParaRPr>
          </a:p>
          <a:p>
            <a:r>
              <a:rPr lang="en-GB" sz="1400">
                <a:solidFill>
                  <a:srgbClr val="000000"/>
                </a:solidFill>
                <a:ea typeface="Tahoma"/>
                <a:cs typeface="Tahoma"/>
              </a:rPr>
              <a:t>There was no statistically significant difference between the pre- and post-intervention scores.</a:t>
            </a:r>
            <a:endParaRPr lang="en-GB"/>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9363844" y="1090143"/>
            <a:ext cx="3045023" cy="6060619"/>
          </a:xfrm>
          <a:custGeom>
            <a:avLst/>
            <a:gdLst>
              <a:gd name="csX0" fmla="*/ 0 w 3045023"/>
              <a:gd name="csY0" fmla="*/ 0 h 6060619"/>
              <a:gd name="csX1" fmla="*/ 477054 w 3045023"/>
              <a:gd name="csY1" fmla="*/ 0 h 6060619"/>
              <a:gd name="csX2" fmla="*/ 923657 w 3045023"/>
              <a:gd name="csY2" fmla="*/ 0 h 6060619"/>
              <a:gd name="csX3" fmla="*/ 1431161 w 3045023"/>
              <a:gd name="csY3" fmla="*/ 0 h 6060619"/>
              <a:gd name="csX4" fmla="*/ 1877764 w 3045023"/>
              <a:gd name="csY4" fmla="*/ 0 h 6060619"/>
              <a:gd name="csX5" fmla="*/ 2293917 w 3045023"/>
              <a:gd name="csY5" fmla="*/ 0 h 6060619"/>
              <a:gd name="csX6" fmla="*/ 3045023 w 3045023"/>
              <a:gd name="csY6" fmla="*/ 0 h 6060619"/>
              <a:gd name="csX7" fmla="*/ 3045023 w 3045023"/>
              <a:gd name="csY7" fmla="*/ 490359 h 6060619"/>
              <a:gd name="csX8" fmla="*/ 3045023 w 3045023"/>
              <a:gd name="csY8" fmla="*/ 920112 h 6060619"/>
              <a:gd name="csX9" fmla="*/ 3045023 w 3045023"/>
              <a:gd name="csY9" fmla="*/ 1289259 h 6060619"/>
              <a:gd name="csX10" fmla="*/ 3045023 w 3045023"/>
              <a:gd name="csY10" fmla="*/ 1658406 h 6060619"/>
              <a:gd name="csX11" fmla="*/ 3045023 w 3045023"/>
              <a:gd name="csY11" fmla="*/ 2148765 h 6060619"/>
              <a:gd name="csX12" fmla="*/ 3045023 w 3045023"/>
              <a:gd name="csY12" fmla="*/ 2639124 h 6060619"/>
              <a:gd name="csX13" fmla="*/ 3045023 w 3045023"/>
              <a:gd name="csY13" fmla="*/ 3068877 h 6060619"/>
              <a:gd name="csX14" fmla="*/ 3045023 w 3045023"/>
              <a:gd name="csY14" fmla="*/ 3559236 h 6060619"/>
              <a:gd name="csX15" fmla="*/ 3045023 w 3045023"/>
              <a:gd name="csY15" fmla="*/ 4231414 h 6060619"/>
              <a:gd name="csX16" fmla="*/ 3045023 w 3045023"/>
              <a:gd name="csY16" fmla="*/ 4782379 h 6060619"/>
              <a:gd name="csX17" fmla="*/ 3045023 w 3045023"/>
              <a:gd name="csY17" fmla="*/ 5272739 h 6060619"/>
              <a:gd name="csX18" fmla="*/ 3045023 w 3045023"/>
              <a:gd name="csY18" fmla="*/ 6060619 h 6060619"/>
              <a:gd name="csX19" fmla="*/ 2537519 w 3045023"/>
              <a:gd name="csY19" fmla="*/ 6060619 h 6060619"/>
              <a:gd name="csX20" fmla="*/ 1969115 w 3045023"/>
              <a:gd name="csY20" fmla="*/ 6060619 h 6060619"/>
              <a:gd name="csX21" fmla="*/ 1400711 w 3045023"/>
              <a:gd name="csY21" fmla="*/ 6060619 h 6060619"/>
              <a:gd name="csX22" fmla="*/ 893207 w 3045023"/>
              <a:gd name="csY22" fmla="*/ 6060619 h 6060619"/>
              <a:gd name="csX23" fmla="*/ 0 w 3045023"/>
              <a:gd name="csY23" fmla="*/ 6060619 h 6060619"/>
              <a:gd name="csX24" fmla="*/ 0 w 3045023"/>
              <a:gd name="csY24" fmla="*/ 5691472 h 6060619"/>
              <a:gd name="csX25" fmla="*/ 0 w 3045023"/>
              <a:gd name="csY25" fmla="*/ 5079901 h 6060619"/>
              <a:gd name="csX26" fmla="*/ 0 w 3045023"/>
              <a:gd name="csY26" fmla="*/ 4528935 h 6060619"/>
              <a:gd name="csX27" fmla="*/ 0 w 3045023"/>
              <a:gd name="csY27" fmla="*/ 4159788 h 6060619"/>
              <a:gd name="csX28" fmla="*/ 0 w 3045023"/>
              <a:gd name="csY28" fmla="*/ 3548217 h 6060619"/>
              <a:gd name="csX29" fmla="*/ 0 w 3045023"/>
              <a:gd name="csY29" fmla="*/ 2997252 h 6060619"/>
              <a:gd name="csX30" fmla="*/ 0 w 3045023"/>
              <a:gd name="csY30" fmla="*/ 2385680 h 6060619"/>
              <a:gd name="csX31" fmla="*/ 0 w 3045023"/>
              <a:gd name="csY31" fmla="*/ 1895321 h 6060619"/>
              <a:gd name="csX32" fmla="*/ 0 w 3045023"/>
              <a:gd name="csY32" fmla="*/ 1526174 h 6060619"/>
              <a:gd name="csX33" fmla="*/ 0 w 3045023"/>
              <a:gd name="csY33" fmla="*/ 1035815 h 6060619"/>
              <a:gd name="csX34" fmla="*/ 0 w 3045023"/>
              <a:gd name="csY34" fmla="*/ 484850 h 6060619"/>
              <a:gd name="csX35" fmla="*/ 0 w 3045023"/>
              <a:gd name="csY35" fmla="*/ 0 h 60606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3045023" h="6060619" extrusionOk="0">
                <a:moveTo>
                  <a:pt x="0" y="0"/>
                </a:moveTo>
                <a:cubicBezTo>
                  <a:pt x="189245" y="-9233"/>
                  <a:pt x="380713" y="46833"/>
                  <a:pt x="477054" y="0"/>
                </a:cubicBezTo>
                <a:cubicBezTo>
                  <a:pt x="573395" y="-46833"/>
                  <a:pt x="765871" y="28573"/>
                  <a:pt x="923657" y="0"/>
                </a:cubicBezTo>
                <a:cubicBezTo>
                  <a:pt x="1081443" y="-28573"/>
                  <a:pt x="1241886" y="469"/>
                  <a:pt x="1431161" y="0"/>
                </a:cubicBezTo>
                <a:cubicBezTo>
                  <a:pt x="1620436" y="-469"/>
                  <a:pt x="1743325" y="33220"/>
                  <a:pt x="1877764" y="0"/>
                </a:cubicBezTo>
                <a:cubicBezTo>
                  <a:pt x="2012203" y="-33220"/>
                  <a:pt x="2128144" y="1950"/>
                  <a:pt x="2293917" y="0"/>
                </a:cubicBezTo>
                <a:cubicBezTo>
                  <a:pt x="2459690" y="-1950"/>
                  <a:pt x="2859387" y="65484"/>
                  <a:pt x="3045023" y="0"/>
                </a:cubicBezTo>
                <a:cubicBezTo>
                  <a:pt x="3088958" y="147220"/>
                  <a:pt x="3013162" y="313217"/>
                  <a:pt x="3045023" y="490359"/>
                </a:cubicBezTo>
                <a:cubicBezTo>
                  <a:pt x="3076884" y="667501"/>
                  <a:pt x="2997917" y="748352"/>
                  <a:pt x="3045023" y="920112"/>
                </a:cubicBezTo>
                <a:cubicBezTo>
                  <a:pt x="3092129" y="1091872"/>
                  <a:pt x="3029660" y="1123440"/>
                  <a:pt x="3045023" y="1289259"/>
                </a:cubicBezTo>
                <a:cubicBezTo>
                  <a:pt x="3060386" y="1455078"/>
                  <a:pt x="3036737" y="1518910"/>
                  <a:pt x="3045023" y="1658406"/>
                </a:cubicBezTo>
                <a:cubicBezTo>
                  <a:pt x="3053309" y="1797902"/>
                  <a:pt x="2989784" y="1924912"/>
                  <a:pt x="3045023" y="2148765"/>
                </a:cubicBezTo>
                <a:cubicBezTo>
                  <a:pt x="3100262" y="2372618"/>
                  <a:pt x="3022288" y="2464000"/>
                  <a:pt x="3045023" y="2639124"/>
                </a:cubicBezTo>
                <a:cubicBezTo>
                  <a:pt x="3067758" y="2814248"/>
                  <a:pt x="3044571" y="2949013"/>
                  <a:pt x="3045023" y="3068877"/>
                </a:cubicBezTo>
                <a:cubicBezTo>
                  <a:pt x="3045475" y="3188741"/>
                  <a:pt x="3006653" y="3319450"/>
                  <a:pt x="3045023" y="3559236"/>
                </a:cubicBezTo>
                <a:cubicBezTo>
                  <a:pt x="3083393" y="3799022"/>
                  <a:pt x="2983411" y="4016437"/>
                  <a:pt x="3045023" y="4231414"/>
                </a:cubicBezTo>
                <a:cubicBezTo>
                  <a:pt x="3106635" y="4446391"/>
                  <a:pt x="3028920" y="4565118"/>
                  <a:pt x="3045023" y="4782379"/>
                </a:cubicBezTo>
                <a:cubicBezTo>
                  <a:pt x="3061126" y="4999641"/>
                  <a:pt x="3029327" y="5113771"/>
                  <a:pt x="3045023" y="5272739"/>
                </a:cubicBezTo>
                <a:cubicBezTo>
                  <a:pt x="3060719" y="5431707"/>
                  <a:pt x="3027673" y="5784295"/>
                  <a:pt x="3045023" y="6060619"/>
                </a:cubicBezTo>
                <a:cubicBezTo>
                  <a:pt x="2911038" y="6076001"/>
                  <a:pt x="2765572" y="6036829"/>
                  <a:pt x="2537519" y="6060619"/>
                </a:cubicBezTo>
                <a:cubicBezTo>
                  <a:pt x="2309466" y="6084409"/>
                  <a:pt x="2110815" y="6035641"/>
                  <a:pt x="1969115" y="6060619"/>
                </a:cubicBezTo>
                <a:cubicBezTo>
                  <a:pt x="1827415" y="6085597"/>
                  <a:pt x="1623311" y="6055891"/>
                  <a:pt x="1400711" y="6060619"/>
                </a:cubicBezTo>
                <a:cubicBezTo>
                  <a:pt x="1178111" y="6065347"/>
                  <a:pt x="1027489" y="6022444"/>
                  <a:pt x="893207" y="6060619"/>
                </a:cubicBezTo>
                <a:cubicBezTo>
                  <a:pt x="758925" y="6098794"/>
                  <a:pt x="198054" y="6057408"/>
                  <a:pt x="0" y="6060619"/>
                </a:cubicBezTo>
                <a:cubicBezTo>
                  <a:pt x="-5495" y="5970122"/>
                  <a:pt x="20383" y="5811816"/>
                  <a:pt x="0" y="5691472"/>
                </a:cubicBezTo>
                <a:cubicBezTo>
                  <a:pt x="-20383" y="5571128"/>
                  <a:pt x="71167" y="5330264"/>
                  <a:pt x="0" y="5079901"/>
                </a:cubicBezTo>
                <a:cubicBezTo>
                  <a:pt x="-71167" y="4829538"/>
                  <a:pt x="21596" y="4728531"/>
                  <a:pt x="0" y="4528935"/>
                </a:cubicBezTo>
                <a:cubicBezTo>
                  <a:pt x="-21596" y="4329339"/>
                  <a:pt x="3252" y="4274806"/>
                  <a:pt x="0" y="4159788"/>
                </a:cubicBezTo>
                <a:cubicBezTo>
                  <a:pt x="-3252" y="4044770"/>
                  <a:pt x="35224" y="3800549"/>
                  <a:pt x="0" y="3548217"/>
                </a:cubicBezTo>
                <a:cubicBezTo>
                  <a:pt x="-35224" y="3295885"/>
                  <a:pt x="36614" y="3187722"/>
                  <a:pt x="0" y="2997252"/>
                </a:cubicBezTo>
                <a:cubicBezTo>
                  <a:pt x="-36614" y="2806783"/>
                  <a:pt x="6936" y="2596110"/>
                  <a:pt x="0" y="2385680"/>
                </a:cubicBezTo>
                <a:cubicBezTo>
                  <a:pt x="-6936" y="2175250"/>
                  <a:pt x="5586" y="2017039"/>
                  <a:pt x="0" y="1895321"/>
                </a:cubicBezTo>
                <a:cubicBezTo>
                  <a:pt x="-5586" y="1773603"/>
                  <a:pt x="26783" y="1617108"/>
                  <a:pt x="0" y="1526174"/>
                </a:cubicBezTo>
                <a:cubicBezTo>
                  <a:pt x="-26783" y="1435240"/>
                  <a:pt x="52135" y="1260839"/>
                  <a:pt x="0" y="1035815"/>
                </a:cubicBezTo>
                <a:cubicBezTo>
                  <a:pt x="-52135" y="810791"/>
                  <a:pt x="22012" y="662703"/>
                  <a:pt x="0" y="484850"/>
                </a:cubicBezTo>
                <a:cubicBezTo>
                  <a:pt x="-22012" y="306997"/>
                  <a:pt x="57647" y="182482"/>
                  <a:pt x="0" y="0"/>
                </a:cubicBezTo>
                <a:close/>
              </a:path>
            </a:pathLst>
          </a:custGeom>
          <a:noFill/>
          <a:ln w="57150">
            <a:solidFill>
              <a:schemeClr val="accent3">
                <a:lumMod val="60000"/>
                <a:lumOff val="40000"/>
              </a:schemeClr>
            </a:solidFill>
            <a:miter lim="800000"/>
            <a:headEnd/>
            <a:tailEnd/>
            <a:extLst>
              <a:ext uri="{C807C97D-BFC1-408E-A445-0C87EB9F89A2}">
                <ask:lineSketchStyleProps xmlns:ask="http://schemas.microsoft.com/office/drawing/2018/sketchyshapes" sd="1410277621">
                  <a:prstGeom prst="rect">
                    <a:avLst/>
                  </a:prstGeom>
                  <ask:type>
                    <ask:lineSketchScribble/>
                  </ask:type>
                </ask:lineSketchStyleProps>
              </a:ext>
            </a:extLst>
          </a:ln>
        </p:spPr>
        <p:txBody>
          <a:bodyPr wrap="square" lIns="91934" tIns="45967" rIns="91934" bIns="45967" anchor="t">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537667"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1075334"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613002"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2150669"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688336"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3226003"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763670"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4301338"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lnSpc>
                <a:spcPct val="80000"/>
              </a:lnSpc>
              <a:spcBef>
                <a:spcPct val="50000"/>
              </a:spcBef>
            </a:pPr>
            <a:r>
              <a:rPr lang="en-GB" altLang="en-US" sz="1400" u="sng">
                <a:solidFill>
                  <a:srgbClr val="000000"/>
                </a:solidFill>
                <a:latin typeface="Arial"/>
                <a:cs typeface="Arial"/>
              </a:rPr>
              <a:t>Discussion</a:t>
            </a:r>
          </a:p>
          <a:p>
            <a:pPr>
              <a:lnSpc>
                <a:spcPct val="80000"/>
              </a:lnSpc>
              <a:spcBef>
                <a:spcPct val="50000"/>
              </a:spcBef>
            </a:pPr>
            <a:r>
              <a:rPr lang="en-GB" sz="1400">
                <a:solidFill>
                  <a:srgbClr val="000000"/>
                </a:solidFill>
                <a:latin typeface="Tahoma"/>
                <a:ea typeface="Tahoma"/>
                <a:cs typeface="Tahoma"/>
              </a:rPr>
              <a:t>Small improvements in explosive performance may still be meaningful within competitive sport, where minor performance gains can influence outcomes (Cormie et al., 2011).</a:t>
            </a:r>
            <a:endParaRPr lang="en-GB" sz="1400">
              <a:solidFill>
                <a:srgbClr val="000000"/>
              </a:solidFill>
              <a:ea typeface="Tahoma"/>
              <a:cs typeface="Tahoma"/>
            </a:endParaRPr>
          </a:p>
          <a:p>
            <a:r>
              <a:rPr lang="en-GB" sz="1400">
                <a:solidFill>
                  <a:srgbClr val="000000"/>
                </a:solidFill>
                <a:latin typeface="Tahoma"/>
                <a:ea typeface="Tahoma"/>
                <a:cs typeface="Tahoma"/>
              </a:rPr>
              <a:t>Some researchers remain sceptical about the effectiveness of mobilisation on athletic performance.</a:t>
            </a:r>
            <a:endParaRPr lang="en-GB" sz="1400">
              <a:ea typeface="Tahoma" panose="020B0604030504040204" pitchFamily="34" charset="0"/>
            </a:endParaRPr>
          </a:p>
          <a:p>
            <a:r>
              <a:rPr lang="en-GB" sz="1400">
                <a:solidFill>
                  <a:srgbClr val="000000"/>
                </a:solidFill>
                <a:latin typeface="Tahoma"/>
                <a:ea typeface="Tahoma"/>
                <a:cs typeface="Tahoma"/>
              </a:rPr>
              <a:t>Georgoulas et al. (2026) suggested that improvements in arthrokinematics may be too small to produce noticeable performance changes.</a:t>
            </a:r>
            <a:endParaRPr lang="en-GB" sz="1400">
              <a:ea typeface="Tahoma" panose="020B0604030504040204" pitchFamily="34" charset="0"/>
            </a:endParaRPr>
          </a:p>
          <a:p>
            <a:pPr algn="ctr">
              <a:lnSpc>
                <a:spcPct val="80000"/>
              </a:lnSpc>
              <a:spcBef>
                <a:spcPct val="50000"/>
              </a:spcBef>
            </a:pPr>
            <a:r>
              <a:rPr lang="en-GB" altLang="en-US" sz="1400" u="sng">
                <a:solidFill>
                  <a:srgbClr val="000000"/>
                </a:solidFill>
                <a:latin typeface="Arial"/>
                <a:cs typeface="Arial"/>
              </a:rPr>
              <a:t>Reflection</a:t>
            </a:r>
          </a:p>
          <a:p>
            <a:pPr>
              <a:lnSpc>
                <a:spcPct val="80000"/>
              </a:lnSpc>
              <a:spcBef>
                <a:spcPct val="50000"/>
              </a:spcBef>
            </a:pPr>
            <a:r>
              <a:rPr lang="en-GB" sz="1400">
                <a:solidFill>
                  <a:srgbClr val="000000"/>
                </a:solidFill>
                <a:latin typeface="Tahoma"/>
                <a:ea typeface="Tahoma"/>
                <a:cs typeface="Tahoma"/>
              </a:rPr>
              <a:t>A few key limitations of this study included a small sample size, no control group, and uncontrolled factors (fatigue, sleep, and training) that limit the generalizability of these findings.</a:t>
            </a:r>
          </a:p>
          <a:p>
            <a:r>
              <a:rPr lang="en-GB" sz="1400">
                <a:solidFill>
                  <a:srgbClr val="000000"/>
                </a:solidFill>
                <a:latin typeface="Tahoma"/>
                <a:ea typeface="Tahoma"/>
                <a:cs typeface="Tahoma"/>
              </a:rPr>
              <a:t>For future researchers, they should add additional participants and standardise testing. Including a control group and tracking fatigue or training can strengthen research quality.</a:t>
            </a:r>
            <a:endParaRPr lang="en-GB" sz="1400"/>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9366852" y="7324767"/>
            <a:ext cx="3045023" cy="1865561"/>
          </a:xfrm>
          <a:custGeom>
            <a:avLst/>
            <a:gdLst>
              <a:gd name="csX0" fmla="*/ 0 w 3045023"/>
              <a:gd name="csY0" fmla="*/ 0 h 1865561"/>
              <a:gd name="csX1" fmla="*/ 578554 w 3045023"/>
              <a:gd name="csY1" fmla="*/ 0 h 1865561"/>
              <a:gd name="csX2" fmla="*/ 1126659 w 3045023"/>
              <a:gd name="csY2" fmla="*/ 0 h 1865561"/>
              <a:gd name="csX3" fmla="*/ 1796564 w 3045023"/>
              <a:gd name="csY3" fmla="*/ 0 h 1865561"/>
              <a:gd name="csX4" fmla="*/ 2375118 w 3045023"/>
              <a:gd name="csY4" fmla="*/ 0 h 1865561"/>
              <a:gd name="csX5" fmla="*/ 3045023 w 3045023"/>
              <a:gd name="csY5" fmla="*/ 0 h 1865561"/>
              <a:gd name="csX6" fmla="*/ 3045023 w 3045023"/>
              <a:gd name="csY6" fmla="*/ 603198 h 1865561"/>
              <a:gd name="csX7" fmla="*/ 3045023 w 3045023"/>
              <a:gd name="csY7" fmla="*/ 1206396 h 1865561"/>
              <a:gd name="csX8" fmla="*/ 3045023 w 3045023"/>
              <a:gd name="csY8" fmla="*/ 1865561 h 1865561"/>
              <a:gd name="csX9" fmla="*/ 2527369 w 3045023"/>
              <a:gd name="csY9" fmla="*/ 1865561 h 1865561"/>
              <a:gd name="csX10" fmla="*/ 1979265 w 3045023"/>
              <a:gd name="csY10" fmla="*/ 1865561 h 1865561"/>
              <a:gd name="csX11" fmla="*/ 1309360 w 3045023"/>
              <a:gd name="csY11" fmla="*/ 1865561 h 1865561"/>
              <a:gd name="csX12" fmla="*/ 700355 w 3045023"/>
              <a:gd name="csY12" fmla="*/ 1865561 h 1865561"/>
              <a:gd name="csX13" fmla="*/ 0 w 3045023"/>
              <a:gd name="csY13" fmla="*/ 1865561 h 1865561"/>
              <a:gd name="csX14" fmla="*/ 0 w 3045023"/>
              <a:gd name="csY14" fmla="*/ 1225052 h 1865561"/>
              <a:gd name="csX15" fmla="*/ 0 w 3045023"/>
              <a:gd name="csY15" fmla="*/ 565887 h 1865561"/>
              <a:gd name="csX16" fmla="*/ 0 w 3045023"/>
              <a:gd name="csY16" fmla="*/ 0 h 18655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3045023" h="1865561" extrusionOk="0">
                <a:moveTo>
                  <a:pt x="0" y="0"/>
                </a:moveTo>
                <a:cubicBezTo>
                  <a:pt x="136871" y="15575"/>
                  <a:pt x="293914" y="-3179"/>
                  <a:pt x="578554" y="0"/>
                </a:cubicBezTo>
                <a:cubicBezTo>
                  <a:pt x="863194" y="3179"/>
                  <a:pt x="995583" y="26722"/>
                  <a:pt x="1126659" y="0"/>
                </a:cubicBezTo>
                <a:cubicBezTo>
                  <a:pt x="1257735" y="-26722"/>
                  <a:pt x="1633343" y="32090"/>
                  <a:pt x="1796564" y="0"/>
                </a:cubicBezTo>
                <a:cubicBezTo>
                  <a:pt x="1959785" y="-32090"/>
                  <a:pt x="2116583" y="25809"/>
                  <a:pt x="2375118" y="0"/>
                </a:cubicBezTo>
                <a:cubicBezTo>
                  <a:pt x="2633653" y="-25809"/>
                  <a:pt x="2757986" y="-11115"/>
                  <a:pt x="3045023" y="0"/>
                </a:cubicBezTo>
                <a:cubicBezTo>
                  <a:pt x="3029001" y="156038"/>
                  <a:pt x="3054033" y="382647"/>
                  <a:pt x="3045023" y="603198"/>
                </a:cubicBezTo>
                <a:cubicBezTo>
                  <a:pt x="3036013" y="823749"/>
                  <a:pt x="3024124" y="971922"/>
                  <a:pt x="3045023" y="1206396"/>
                </a:cubicBezTo>
                <a:cubicBezTo>
                  <a:pt x="3065922" y="1440870"/>
                  <a:pt x="3034206" y="1615467"/>
                  <a:pt x="3045023" y="1865561"/>
                </a:cubicBezTo>
                <a:cubicBezTo>
                  <a:pt x="2808016" y="1888211"/>
                  <a:pt x="2761638" y="1869203"/>
                  <a:pt x="2527369" y="1865561"/>
                </a:cubicBezTo>
                <a:cubicBezTo>
                  <a:pt x="2293100" y="1861919"/>
                  <a:pt x="2148554" y="1884515"/>
                  <a:pt x="1979265" y="1865561"/>
                </a:cubicBezTo>
                <a:cubicBezTo>
                  <a:pt x="1809976" y="1846607"/>
                  <a:pt x="1643719" y="1841802"/>
                  <a:pt x="1309360" y="1865561"/>
                </a:cubicBezTo>
                <a:cubicBezTo>
                  <a:pt x="975001" y="1889320"/>
                  <a:pt x="925355" y="1866855"/>
                  <a:pt x="700355" y="1865561"/>
                </a:cubicBezTo>
                <a:cubicBezTo>
                  <a:pt x="475356" y="1864267"/>
                  <a:pt x="240223" y="1881515"/>
                  <a:pt x="0" y="1865561"/>
                </a:cubicBezTo>
                <a:cubicBezTo>
                  <a:pt x="-15460" y="1611200"/>
                  <a:pt x="-20428" y="1509052"/>
                  <a:pt x="0" y="1225052"/>
                </a:cubicBezTo>
                <a:cubicBezTo>
                  <a:pt x="20428" y="941052"/>
                  <a:pt x="-9750" y="847257"/>
                  <a:pt x="0" y="565887"/>
                </a:cubicBezTo>
                <a:cubicBezTo>
                  <a:pt x="9750" y="284518"/>
                  <a:pt x="-1174" y="147788"/>
                  <a:pt x="0" y="0"/>
                </a:cubicBezTo>
                <a:close/>
              </a:path>
            </a:pathLst>
          </a:custGeom>
          <a:noFill/>
          <a:ln w="57150">
            <a:solidFill>
              <a:schemeClr val="accent6">
                <a:lumMod val="75000"/>
              </a:schemeClr>
            </a:solidFill>
            <a:miter lim="800000"/>
            <a:headEnd/>
            <a:tailEnd/>
            <a:extLst>
              <a:ext uri="{C807C97D-BFC1-408E-A445-0C87EB9F89A2}">
                <ask:lineSketchStyleProps xmlns:ask="http://schemas.microsoft.com/office/drawing/2018/sketchyshapes" sd="2556742150">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wrap="square" lIns="91934" tIns="45967" rIns="91934" bIns="45967" anchor="t">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537667"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1075334"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613002"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2150669"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688336"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3226003"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763670"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4301338"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lnSpc>
                <a:spcPct val="80000"/>
              </a:lnSpc>
              <a:spcBef>
                <a:spcPct val="50000"/>
              </a:spcBef>
            </a:pPr>
            <a:r>
              <a:rPr lang="en-GB" altLang="en-US" sz="1125" u="sng">
                <a:solidFill>
                  <a:srgbClr val="000000"/>
                </a:solidFill>
                <a:latin typeface="Arial" panose="020B0604020202020204" pitchFamily="34" charset="0"/>
              </a:rPr>
              <a:t>References</a:t>
            </a:r>
          </a:p>
          <a:p>
            <a:pPr>
              <a:lnSpc>
                <a:spcPct val="80000"/>
              </a:lnSpc>
              <a:spcBef>
                <a:spcPct val="50000"/>
              </a:spcBef>
            </a:pPr>
            <a:r>
              <a:rPr lang="en-GB" sz="800">
                <a:solidFill>
                  <a:srgbClr val="000000"/>
                </a:solidFill>
                <a:latin typeface="Arial"/>
                <a:ea typeface="Source Sans Pro"/>
                <a:cs typeface="Arial"/>
              </a:rPr>
              <a:t>Cormie, P., McGuigan, M.R. and Newton, R.U. (2011) “</a:t>
            </a:r>
            <a:r>
              <a:rPr lang="en-GB" sz="800">
                <a:solidFill>
                  <a:srgbClr val="000000"/>
                </a:solidFill>
                <a:latin typeface="Arial"/>
                <a:cs typeface="Arial"/>
              </a:rPr>
              <a:t>Developing Maximal Neuromuscular</a:t>
            </a:r>
            <a:r>
              <a:rPr lang="en-GB" sz="800">
                <a:solidFill>
                  <a:srgbClr val="000000"/>
                </a:solidFill>
                <a:latin typeface="Arial"/>
                <a:ea typeface="Source Sans Pro"/>
                <a:cs typeface="Arial"/>
              </a:rPr>
              <a:t> Power: Part 1 — Biological Basis of Maximal Power Production,” Sports medicine (Auckland), 41(1), pp. 17–38. Available at: https://doi.org/10.2165/11537690-000000000-00000 (Accessed 29 January 2026).</a:t>
            </a:r>
          </a:p>
          <a:p>
            <a:pPr>
              <a:lnSpc>
                <a:spcPct val="80000"/>
              </a:lnSpc>
              <a:spcBef>
                <a:spcPct val="50000"/>
              </a:spcBef>
            </a:pPr>
            <a:r>
              <a:rPr lang="en-GB" sz="800">
                <a:solidFill>
                  <a:srgbClr val="000000"/>
                </a:solidFill>
                <a:latin typeface="Aptos Display"/>
                <a:cs typeface="Arial"/>
              </a:rPr>
              <a:t>Georgoulas, V., Kallistratos, I., Apostolou, T., Kasimis, K., Lytras, D. &amp; Iakovidis, P., 2026. </a:t>
            </a:r>
            <a:r>
              <a:rPr lang="en-GB" sz="800">
                <a:solidFill>
                  <a:srgbClr val="000000"/>
                </a:solidFill>
                <a:latin typeface="Italic"/>
                <a:cs typeface="Arial"/>
              </a:rPr>
              <a:t>Effects of adding posterior ankle joint mobilization to eccentric training on ankle range of motion and athletic performance in basketball athletes with restricted ankle dorsiflexion: A randomized controlled trial</a:t>
            </a:r>
            <a:r>
              <a:rPr lang="en-GB" sz="800">
                <a:solidFill>
                  <a:srgbClr val="000000"/>
                </a:solidFill>
                <a:latin typeface="Aptos Display"/>
                <a:cs typeface="Arial"/>
              </a:rPr>
              <a:t>. Journal of Functional Morphology and Kinesiology, 11(1), p.92</a:t>
            </a:r>
            <a:r>
              <a:rPr lang="en-GB" sz="800">
                <a:solidFill>
                  <a:srgbClr val="000000"/>
                </a:solidFill>
                <a:latin typeface="Source Sans Pro"/>
                <a:ea typeface="Source Sans Pro"/>
                <a:cs typeface="Arial"/>
              </a:rPr>
              <a:t> (Accessed 31 March 2026)</a:t>
            </a:r>
            <a:endParaRPr lang="en-GB" sz="800">
              <a:solidFill>
                <a:srgbClr val="000000"/>
              </a:solidFill>
              <a:highlight>
                <a:srgbClr val="C6C6C6"/>
              </a:highlight>
              <a:latin typeface="Source Sans Pro"/>
              <a:ea typeface="Source Sans Pro"/>
              <a:cs typeface="Arial"/>
            </a:endParaRPr>
          </a:p>
          <a:p>
            <a:pPr algn="ctr">
              <a:lnSpc>
                <a:spcPct val="80000"/>
              </a:lnSpc>
              <a:spcBef>
                <a:spcPct val="50000"/>
              </a:spcBef>
            </a:pPr>
            <a:endParaRPr lang="en-US" altLang="en-US" sz="1646">
              <a:solidFill>
                <a:srgbClr val="000000"/>
              </a:solidFill>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2438283" y="137570"/>
            <a:ext cx="8284243" cy="756090"/>
          </a:xfrm>
          <a:custGeom>
            <a:avLst/>
            <a:gdLst>
              <a:gd name="csX0" fmla="*/ 0 w 8284243"/>
              <a:gd name="csY0" fmla="*/ 0 h 756090"/>
              <a:gd name="csX1" fmla="*/ 674574 w 8284243"/>
              <a:gd name="csY1" fmla="*/ 0 h 756090"/>
              <a:gd name="csX2" fmla="*/ 1183463 w 8284243"/>
              <a:gd name="csY2" fmla="*/ 0 h 756090"/>
              <a:gd name="csX3" fmla="*/ 1940880 w 8284243"/>
              <a:gd name="csY3" fmla="*/ 0 h 756090"/>
              <a:gd name="csX4" fmla="*/ 2449769 w 8284243"/>
              <a:gd name="csY4" fmla="*/ 0 h 756090"/>
              <a:gd name="csX5" fmla="*/ 3041501 w 8284243"/>
              <a:gd name="csY5" fmla="*/ 0 h 756090"/>
              <a:gd name="csX6" fmla="*/ 3716075 w 8284243"/>
              <a:gd name="csY6" fmla="*/ 0 h 756090"/>
              <a:gd name="csX7" fmla="*/ 4390649 w 8284243"/>
              <a:gd name="csY7" fmla="*/ 0 h 756090"/>
              <a:gd name="csX8" fmla="*/ 4816696 w 8284243"/>
              <a:gd name="csY8" fmla="*/ 0 h 756090"/>
              <a:gd name="csX9" fmla="*/ 5325585 w 8284243"/>
              <a:gd name="csY9" fmla="*/ 0 h 756090"/>
              <a:gd name="csX10" fmla="*/ 6000159 w 8284243"/>
              <a:gd name="csY10" fmla="*/ 0 h 756090"/>
              <a:gd name="csX11" fmla="*/ 6757575 w 8284243"/>
              <a:gd name="csY11" fmla="*/ 0 h 756090"/>
              <a:gd name="csX12" fmla="*/ 7183622 w 8284243"/>
              <a:gd name="csY12" fmla="*/ 0 h 756090"/>
              <a:gd name="csX13" fmla="*/ 8284243 w 8284243"/>
              <a:gd name="csY13" fmla="*/ 0 h 756090"/>
              <a:gd name="csX14" fmla="*/ 8284243 w 8284243"/>
              <a:gd name="csY14" fmla="*/ 385606 h 756090"/>
              <a:gd name="csX15" fmla="*/ 8284243 w 8284243"/>
              <a:gd name="csY15" fmla="*/ 756090 h 756090"/>
              <a:gd name="csX16" fmla="*/ 7941039 w 8284243"/>
              <a:gd name="csY16" fmla="*/ 756090 h 756090"/>
              <a:gd name="csX17" fmla="*/ 7514992 w 8284243"/>
              <a:gd name="csY17" fmla="*/ 756090 h 756090"/>
              <a:gd name="csX18" fmla="*/ 6923260 w 8284243"/>
              <a:gd name="csY18" fmla="*/ 756090 h 756090"/>
              <a:gd name="csX19" fmla="*/ 6414371 w 8284243"/>
              <a:gd name="csY19" fmla="*/ 756090 h 756090"/>
              <a:gd name="csX20" fmla="*/ 5905482 w 8284243"/>
              <a:gd name="csY20" fmla="*/ 756090 h 756090"/>
              <a:gd name="csX21" fmla="*/ 5230908 w 8284243"/>
              <a:gd name="csY21" fmla="*/ 756090 h 756090"/>
              <a:gd name="csX22" fmla="*/ 4473491 w 8284243"/>
              <a:gd name="csY22" fmla="*/ 756090 h 756090"/>
              <a:gd name="csX23" fmla="*/ 3716075 w 8284243"/>
              <a:gd name="csY23" fmla="*/ 756090 h 756090"/>
              <a:gd name="csX24" fmla="*/ 3372870 w 8284243"/>
              <a:gd name="csY24" fmla="*/ 756090 h 756090"/>
              <a:gd name="csX25" fmla="*/ 2615454 w 8284243"/>
              <a:gd name="csY25" fmla="*/ 756090 h 756090"/>
              <a:gd name="csX26" fmla="*/ 1940880 w 8284243"/>
              <a:gd name="csY26" fmla="*/ 756090 h 756090"/>
              <a:gd name="csX27" fmla="*/ 1514833 w 8284243"/>
              <a:gd name="csY27" fmla="*/ 756090 h 756090"/>
              <a:gd name="csX28" fmla="*/ 1088786 w 8284243"/>
              <a:gd name="csY28" fmla="*/ 756090 h 756090"/>
              <a:gd name="csX29" fmla="*/ 662739 w 8284243"/>
              <a:gd name="csY29" fmla="*/ 756090 h 756090"/>
              <a:gd name="csX30" fmla="*/ 0 w 8284243"/>
              <a:gd name="csY30" fmla="*/ 756090 h 756090"/>
              <a:gd name="csX31" fmla="*/ 0 w 8284243"/>
              <a:gd name="csY31" fmla="*/ 400728 h 756090"/>
              <a:gd name="csX32" fmla="*/ 0 w 8284243"/>
              <a:gd name="csY32" fmla="*/ 0 h 7560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8284243" h="756090" extrusionOk="0">
                <a:moveTo>
                  <a:pt x="0" y="0"/>
                </a:moveTo>
                <a:cubicBezTo>
                  <a:pt x="208358" y="-38217"/>
                  <a:pt x="495099" y="43776"/>
                  <a:pt x="674574" y="0"/>
                </a:cubicBezTo>
                <a:cubicBezTo>
                  <a:pt x="854049" y="-43776"/>
                  <a:pt x="981699" y="9858"/>
                  <a:pt x="1183463" y="0"/>
                </a:cubicBezTo>
                <a:cubicBezTo>
                  <a:pt x="1385227" y="-9858"/>
                  <a:pt x="1628046" y="9666"/>
                  <a:pt x="1940880" y="0"/>
                </a:cubicBezTo>
                <a:cubicBezTo>
                  <a:pt x="2253714" y="-9666"/>
                  <a:pt x="2316489" y="26593"/>
                  <a:pt x="2449769" y="0"/>
                </a:cubicBezTo>
                <a:cubicBezTo>
                  <a:pt x="2583049" y="-26593"/>
                  <a:pt x="2839814" y="67789"/>
                  <a:pt x="3041501" y="0"/>
                </a:cubicBezTo>
                <a:cubicBezTo>
                  <a:pt x="3243188" y="-67789"/>
                  <a:pt x="3548330" y="33347"/>
                  <a:pt x="3716075" y="0"/>
                </a:cubicBezTo>
                <a:cubicBezTo>
                  <a:pt x="3883820" y="-33347"/>
                  <a:pt x="4238161" y="51649"/>
                  <a:pt x="4390649" y="0"/>
                </a:cubicBezTo>
                <a:cubicBezTo>
                  <a:pt x="4543137" y="-51649"/>
                  <a:pt x="4701482" y="14494"/>
                  <a:pt x="4816696" y="0"/>
                </a:cubicBezTo>
                <a:cubicBezTo>
                  <a:pt x="4931910" y="-14494"/>
                  <a:pt x="5195492" y="24833"/>
                  <a:pt x="5325585" y="0"/>
                </a:cubicBezTo>
                <a:cubicBezTo>
                  <a:pt x="5455678" y="-24833"/>
                  <a:pt x="5765221" y="66628"/>
                  <a:pt x="6000159" y="0"/>
                </a:cubicBezTo>
                <a:cubicBezTo>
                  <a:pt x="6235097" y="-66628"/>
                  <a:pt x="6548709" y="12593"/>
                  <a:pt x="6757575" y="0"/>
                </a:cubicBezTo>
                <a:cubicBezTo>
                  <a:pt x="6966441" y="-12593"/>
                  <a:pt x="7042935" y="49321"/>
                  <a:pt x="7183622" y="0"/>
                </a:cubicBezTo>
                <a:cubicBezTo>
                  <a:pt x="7324309" y="-49321"/>
                  <a:pt x="8055422" y="92945"/>
                  <a:pt x="8284243" y="0"/>
                </a:cubicBezTo>
                <a:cubicBezTo>
                  <a:pt x="8311828" y="133449"/>
                  <a:pt x="8272317" y="294870"/>
                  <a:pt x="8284243" y="385606"/>
                </a:cubicBezTo>
                <a:cubicBezTo>
                  <a:pt x="8296169" y="476342"/>
                  <a:pt x="8268753" y="649612"/>
                  <a:pt x="8284243" y="756090"/>
                </a:cubicBezTo>
                <a:cubicBezTo>
                  <a:pt x="8186056" y="765283"/>
                  <a:pt x="8027803" y="722399"/>
                  <a:pt x="7941039" y="756090"/>
                </a:cubicBezTo>
                <a:cubicBezTo>
                  <a:pt x="7854275" y="789781"/>
                  <a:pt x="7724215" y="726590"/>
                  <a:pt x="7514992" y="756090"/>
                </a:cubicBezTo>
                <a:cubicBezTo>
                  <a:pt x="7305769" y="785590"/>
                  <a:pt x="7107946" y="704401"/>
                  <a:pt x="6923260" y="756090"/>
                </a:cubicBezTo>
                <a:cubicBezTo>
                  <a:pt x="6738574" y="807779"/>
                  <a:pt x="6628755" y="724721"/>
                  <a:pt x="6414371" y="756090"/>
                </a:cubicBezTo>
                <a:cubicBezTo>
                  <a:pt x="6199987" y="787459"/>
                  <a:pt x="6097750" y="701048"/>
                  <a:pt x="5905482" y="756090"/>
                </a:cubicBezTo>
                <a:cubicBezTo>
                  <a:pt x="5713214" y="811132"/>
                  <a:pt x="5449833" y="721354"/>
                  <a:pt x="5230908" y="756090"/>
                </a:cubicBezTo>
                <a:cubicBezTo>
                  <a:pt x="5011983" y="790826"/>
                  <a:pt x="4647132" y="703495"/>
                  <a:pt x="4473491" y="756090"/>
                </a:cubicBezTo>
                <a:cubicBezTo>
                  <a:pt x="4299850" y="808685"/>
                  <a:pt x="3887907" y="672246"/>
                  <a:pt x="3716075" y="756090"/>
                </a:cubicBezTo>
                <a:cubicBezTo>
                  <a:pt x="3544243" y="839934"/>
                  <a:pt x="3536601" y="725927"/>
                  <a:pt x="3372870" y="756090"/>
                </a:cubicBezTo>
                <a:cubicBezTo>
                  <a:pt x="3209139" y="786253"/>
                  <a:pt x="2808930" y="734739"/>
                  <a:pt x="2615454" y="756090"/>
                </a:cubicBezTo>
                <a:cubicBezTo>
                  <a:pt x="2421978" y="777441"/>
                  <a:pt x="2158359" y="683414"/>
                  <a:pt x="1940880" y="756090"/>
                </a:cubicBezTo>
                <a:cubicBezTo>
                  <a:pt x="1723401" y="828766"/>
                  <a:pt x="1709847" y="728087"/>
                  <a:pt x="1514833" y="756090"/>
                </a:cubicBezTo>
                <a:cubicBezTo>
                  <a:pt x="1319819" y="784093"/>
                  <a:pt x="1246491" y="706481"/>
                  <a:pt x="1088786" y="756090"/>
                </a:cubicBezTo>
                <a:cubicBezTo>
                  <a:pt x="931081" y="805699"/>
                  <a:pt x="807303" y="712360"/>
                  <a:pt x="662739" y="756090"/>
                </a:cubicBezTo>
                <a:cubicBezTo>
                  <a:pt x="518175" y="799820"/>
                  <a:pt x="310717" y="683308"/>
                  <a:pt x="0" y="756090"/>
                </a:cubicBezTo>
                <a:cubicBezTo>
                  <a:pt x="-37412" y="683941"/>
                  <a:pt x="17741" y="505678"/>
                  <a:pt x="0" y="400728"/>
                </a:cubicBezTo>
                <a:cubicBezTo>
                  <a:pt x="-17741" y="295778"/>
                  <a:pt x="12408" y="100979"/>
                  <a:pt x="0" y="0"/>
                </a:cubicBezTo>
                <a:close/>
              </a:path>
            </a:pathLst>
          </a:custGeom>
          <a:noFill/>
          <a:ln w="28575">
            <a:solidFill>
              <a:srgbClr val="F20CEB"/>
            </a:solidFill>
            <a:miter lim="800000"/>
            <a:headEnd/>
            <a:tailEnd/>
            <a:extLst>
              <a:ext uri="{C807C97D-BFC1-408E-A445-0C87EB9F89A2}">
                <ask:lineSketchStyleProps xmlns:ask="http://schemas.microsoft.com/office/drawing/2018/sketchyshapes" sd="2289323525">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txBody>
          <a:bodyPr wrap="square" lIns="91934" tIns="45967" rIns="91934" bIns="45967" anchor="t">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537667"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1075334"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613002"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2150669"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688336"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3226003"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763670"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4301338" algn="l" defTabSz="1075334"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lnSpc>
                <a:spcPct val="80000"/>
              </a:lnSpc>
              <a:spcBef>
                <a:spcPct val="50000"/>
              </a:spcBef>
            </a:pPr>
            <a:r>
              <a:rPr lang="en-GB" u="sng">
                <a:solidFill>
                  <a:srgbClr val="000000"/>
                </a:solidFill>
                <a:latin typeface="Times New Roman"/>
                <a:cs typeface="Times New Roman"/>
              </a:rPr>
              <a:t>Does Maitland Mobilisation on the Hip Improve Functional Performance as Measured by Vertical Jump Height and Power Output?</a:t>
            </a:r>
            <a:r>
              <a:rPr lang="en-GB">
                <a:solidFill>
                  <a:srgbClr val="000000"/>
                </a:solidFill>
                <a:latin typeface="Tahoma"/>
                <a:ea typeface="Tahoma"/>
                <a:cs typeface="Arial"/>
              </a:rPr>
              <a:t> </a:t>
            </a:r>
            <a:endParaRPr lang="en-GB">
              <a:solidFill>
                <a:srgbClr val="000000"/>
              </a:solidFill>
              <a:highlight>
                <a:srgbClr val="C6C6C6"/>
              </a:highlight>
              <a:latin typeface="Times New Roman"/>
              <a:ea typeface="Tahoma"/>
              <a:cs typeface="Times New Roman"/>
            </a:endParaRPr>
          </a:p>
          <a:p>
            <a:pPr>
              <a:lnSpc>
                <a:spcPct val="80000"/>
              </a:lnSpc>
              <a:spcBef>
                <a:spcPct val="50000"/>
              </a:spcBef>
            </a:pPr>
            <a:r>
              <a:rPr lang="en-GB" sz="1100">
                <a:solidFill>
                  <a:srgbClr val="000000"/>
                </a:solidFill>
                <a:latin typeface="Tahoma"/>
                <a:ea typeface="Tahoma"/>
                <a:cs typeface="Arial"/>
              </a:rPr>
              <a:t>Naomi Eynon                                                                                                                                                    BMST6003</a:t>
            </a:r>
            <a:endParaRPr lang="en-GB" sz="1100">
              <a:solidFill>
                <a:srgbClr val="000000"/>
              </a:solidFill>
              <a:highlight>
                <a:srgbClr val="C6C6C6"/>
              </a:highlight>
              <a:latin typeface="Times New Roman"/>
              <a:ea typeface="Tahoma"/>
              <a:cs typeface="Times New Roman"/>
            </a:endParaRPr>
          </a:p>
        </p:txBody>
      </p:sp>
      <p:pic>
        <p:nvPicPr>
          <p:cNvPr id="6" name="Picture 5">
            <a:extLst>
              <a:ext uri="{FF2B5EF4-FFF2-40B4-BE49-F238E27FC236}">
                <a16:creationId xmlns:a16="http://schemas.microsoft.com/office/drawing/2014/main" id="{BF876C60-C9B1-1B8D-9C2A-ECDC59AC626F}"/>
              </a:ext>
            </a:extLst>
          </p:cNvPr>
          <p:cNvPicPr>
            <a:picLocks noChangeAspect="1"/>
          </p:cNvPicPr>
          <p:nvPr/>
        </p:nvPicPr>
        <p:blipFill>
          <a:blip r:embed="rId4"/>
          <a:stretch>
            <a:fillRect/>
          </a:stretch>
        </p:blipFill>
        <p:spPr>
          <a:xfrm>
            <a:off x="4933656" y="7012628"/>
            <a:ext cx="4048548" cy="2341971"/>
          </a:xfrm>
          <a:prstGeom prst="rect">
            <a:avLst/>
          </a:prstGeom>
        </p:spPr>
      </p:pic>
      <p:pic>
        <p:nvPicPr>
          <p:cNvPr id="5" name="Picture 4" descr="A graph of a jump height&#10;&#10;AI-generated content may be incorrect.">
            <a:extLst>
              <a:ext uri="{FF2B5EF4-FFF2-40B4-BE49-F238E27FC236}">
                <a16:creationId xmlns:a16="http://schemas.microsoft.com/office/drawing/2014/main" id="{9F90EE97-6D6A-7B7B-9388-5C8FD51004CE}"/>
              </a:ext>
            </a:extLst>
          </p:cNvPr>
          <p:cNvPicPr>
            <a:picLocks noChangeAspect="1"/>
          </p:cNvPicPr>
          <p:nvPr/>
        </p:nvPicPr>
        <p:blipFill>
          <a:blip r:embed="rId5"/>
          <a:stretch>
            <a:fillRect/>
          </a:stretch>
        </p:blipFill>
        <p:spPr>
          <a:xfrm>
            <a:off x="4920796" y="4335072"/>
            <a:ext cx="4074267" cy="2299117"/>
          </a:xfrm>
          <a:prstGeom prst="rect">
            <a:avLst/>
          </a:prstGeom>
        </p:spPr>
      </p:pic>
    </p:spTree>
  </p:cSld>
  <p:clrMapOvr>
    <a:masterClrMapping/>
  </p:clrMapOvr>
  <p:transition/>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Application>Microsoft Office PowerPoint</Application>
  <PresentationFormat>A3 Paper (297x420 mm)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Slice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revision>1</cp:revision>
  <cp:lastPrinted>2002-10-23T01:36:31Z</cp:lastPrinted>
  <dcterms:created xsi:type="dcterms:W3CDTF">1997-03-12T11:49:38Z</dcterms:created>
  <dcterms:modified xsi:type="dcterms:W3CDTF">2026-05-07T19:28:56Z</dcterms:modified>
  <cp:category/>
</cp:coreProperties>
</file>