
<file path=[Content_Types].xml><?xml version="1.0" encoding="utf-8"?>
<Types xmlns="http://schemas.openxmlformats.org/package/2006/content-types">
  <Override PartName="/_rels/.rels" ContentType="application/vnd.openxmlformats-package.relationships+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_rels/notesSlide8.xml.rels" ContentType="application/vnd.openxmlformats-package.relationships+xml"/>
  <Override PartName="/ppt/notesSlides/_rels/notesSlide7.xml.rels" ContentType="application/vnd.openxmlformats-package.relationships+xml"/>
  <Override PartName="/ppt/notesSlides/_rels/notesSlide6.xml.rels" ContentType="application/vnd.openxmlformats-package.relationships+xml"/>
  <Override PartName="/ppt/notesSlides/_rels/notesSlide5.xml.rels" ContentType="application/vnd.openxmlformats-package.relationships+xml"/>
  <Override PartName="/ppt/notesSlides/_rels/notesSlide4.xml.rels" ContentType="application/vnd.openxmlformats-package.relationships+xml"/>
  <Override PartName="/ppt/notesSlides/_rels/notesSlide3.xml.rels" ContentType="application/vnd.openxmlformats-package.relationships+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_rels/presentation.xml.rels" ContentType="application/vnd.openxmlformats-package.relationships+xml"/>
  <Override PartName="/ppt/media/image10.png" ContentType="image/png"/>
  <Override PartName="/ppt/media/image4.png" ContentType="image/png"/>
  <Override PartName="/ppt/media/image8.png" ContentType="image/png"/>
  <Override PartName="/ppt/media/image7.emf" ContentType="image/x-emf"/>
  <Override PartName="/ppt/media/image3.png" ContentType="image/png"/>
  <Override PartName="/ppt/media/image12.png" ContentType="image/png"/>
  <Override PartName="/ppt/media/image2.png" ContentType="image/png"/>
  <Override PartName="/ppt/media/image6.png" ContentType="image/png"/>
  <Override PartName="/ppt/media/image11.png" ContentType="image/png"/>
  <Override PartName="/ppt/media/image1.png" ContentType="image/png"/>
  <Override PartName="/ppt/media/image5.png" ContentType="image/png"/>
  <Override PartName="/ppt/media/image9.png" ContentType="image/png"/>
  <Override PartName="/ppt/slideLayouts/slideLayout28.xml" ContentType="application/vnd.openxmlformats-officedocument.presentationml.slideLayout+xml"/>
  <Override PartName="/ppt/slideLayouts/slideLayout9.xml" ContentType="application/vnd.openxmlformats-officedocument.presentationml.slideLayout+xml"/>
  <Override PartName="/ppt/slideLayouts/_rels/slideLayout12.xml.rels" ContentType="application/vnd.openxmlformats-package.relationships+xml"/>
  <Override PartName="/ppt/slideLayouts/_rels/slideLayout35.xml.rels" ContentType="application/vnd.openxmlformats-package.relationships+xml"/>
  <Override PartName="/ppt/slideLayouts/_rels/slideLayout10.xml.rels" ContentType="application/vnd.openxmlformats-package.relationships+xml"/>
  <Override PartName="/ppt/slideLayouts/_rels/slideLayout33.xml.rels" ContentType="application/vnd.openxmlformats-package.relationships+xml"/>
  <Override PartName="/ppt/slideLayouts/_rels/slideLayout31.xml.rels" ContentType="application/vnd.openxmlformats-package.relationships+xml"/>
  <Override PartName="/ppt/slideLayouts/_rels/slideLayout18.xml.rels" ContentType="application/vnd.openxmlformats-package.relationships+xml"/>
  <Override PartName="/ppt/slideLayouts/_rels/slideLayout16.xml.rels" ContentType="application/vnd.openxmlformats-package.relationships+xml"/>
  <Override PartName="/ppt/slideLayouts/_rels/slideLayout14.xml.rels" ContentType="application/vnd.openxmlformats-package.relationships+xml"/>
  <Override PartName="/ppt/slideLayouts/_rels/slideLayout25.xml.rels" ContentType="application/vnd.openxmlformats-package.relationships+xml"/>
  <Override PartName="/ppt/slideLayouts/_rels/slideLayout5.xml.rels" ContentType="application/vnd.openxmlformats-package.relationships+xml"/>
  <Override PartName="/ppt/slideLayouts/_rels/slideLayout23.xml.rels" ContentType="application/vnd.openxmlformats-package.relationships+xml"/>
  <Override PartName="/ppt/slideLayouts/_rels/slideLayout3.xml.rels" ContentType="application/vnd.openxmlformats-package.relationships+xml"/>
  <Override PartName="/ppt/slideLayouts/_rels/slideLayout21.xml.rels" ContentType="application/vnd.openxmlformats-package.relationships+xml"/>
  <Override PartName="/ppt/slideLayouts/_rels/slideLayout1.xml.rels" ContentType="application/vnd.openxmlformats-package.relationships+xml"/>
  <Override PartName="/ppt/slideLayouts/_rels/slideLayout29.xml.rels" ContentType="application/vnd.openxmlformats-package.relationships+xml"/>
  <Override PartName="/ppt/slideLayouts/_rels/slideLayout9.xml.rels" ContentType="application/vnd.openxmlformats-package.relationships+xml"/>
  <Override PartName="/ppt/slideLayouts/_rels/slideLayout27.xml.rels" ContentType="application/vnd.openxmlformats-package.relationships+xml"/>
  <Override PartName="/ppt/slideLayouts/_rels/slideLayout7.xml.rels" ContentType="application/vnd.openxmlformats-package.relationships+xml"/>
  <Override PartName="/ppt/slideLayouts/_rels/slideLayout13.xml.rels" ContentType="application/vnd.openxmlformats-package.relationships+xml"/>
  <Override PartName="/ppt/slideLayouts/_rels/slideLayout36.xml.rels" ContentType="application/vnd.openxmlformats-package.relationships+xml"/>
  <Override PartName="/ppt/slideLayouts/_rels/slideLayout11.xml.rels" ContentType="application/vnd.openxmlformats-package.relationships+xml"/>
  <Override PartName="/ppt/slideLayouts/_rels/slideLayout34.xml.rels" ContentType="application/vnd.openxmlformats-package.relationships+xml"/>
  <Override PartName="/ppt/slideLayouts/_rels/slideLayout32.xml.rels" ContentType="application/vnd.openxmlformats-package.relationships+xml"/>
  <Override PartName="/ppt/slideLayouts/_rels/slideLayout30.xml.rels" ContentType="application/vnd.openxmlformats-package.relationships+xml"/>
  <Override PartName="/ppt/slideLayouts/_rels/slideLayout19.xml.rels" ContentType="application/vnd.openxmlformats-package.relationships+xml"/>
  <Override PartName="/ppt/slideLayouts/_rels/slideLayout17.xml.rels" ContentType="application/vnd.openxmlformats-package.relationships+xml"/>
  <Override PartName="/ppt/slideLayouts/_rels/slideLayout15.xml.rels" ContentType="application/vnd.openxmlformats-package.relationships+xml"/>
  <Override PartName="/ppt/slideLayouts/_rels/slideLayout26.xml.rels" ContentType="application/vnd.openxmlformats-package.relationships+xml"/>
  <Override PartName="/ppt/slideLayouts/_rels/slideLayout24.xml.rels" ContentType="application/vnd.openxmlformats-package.relationships+xml"/>
  <Override PartName="/ppt/slideLayouts/_rels/slideLayout4.xml.rels" ContentType="application/vnd.openxmlformats-package.relationships+xml"/>
  <Override PartName="/ppt/slideLayouts/_rels/slideLayout22.xml.rels" ContentType="application/vnd.openxmlformats-package.relationships+xml"/>
  <Override PartName="/ppt/slideLayouts/_rels/slideLayout2.xml.rels" ContentType="application/vnd.openxmlformats-package.relationships+xml"/>
  <Override PartName="/ppt/slideLayouts/_rels/slideLayout20.xml.rels" ContentType="application/vnd.openxmlformats-package.relationships+xml"/>
  <Override PartName="/ppt/slideLayouts/_rels/slideLayout28.xml.rels" ContentType="application/vnd.openxmlformats-package.relationships+xml"/>
  <Override PartName="/ppt/slideLayouts/_rels/slideLayout8.xml.rels" ContentType="application/vnd.openxmlformats-package.relationships+xml"/>
  <Override PartName="/ppt/slideLayouts/_rels/slideLayout6.xml.rels" ContentType="application/vnd.openxmlformats-package.relationships+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4.xml" ContentType="application/vnd.openxmlformats-officedocument.presentationml.slideLayout+xml"/>
  <Override PartName="/ppt/slideLayouts/slideLayout32.xml" ContentType="application/vnd.openxmlformats-officedocument.presentationml.slideLayout+xml"/>
  <Override PartName="/ppt/slideLayouts/slideLayout16.xml" ContentType="application/vnd.openxmlformats-officedocument.presentationml.slideLayout+xml"/>
  <Override PartName="/ppt/slideLayouts/slideLayout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8.xml" ContentType="application/vnd.openxmlformats-officedocument.presentationml.slideLayout+xml"/>
  <Override PartName="/ppt/slideLayouts/slideLayout36.xml" ContentType="application/vnd.openxmlformats-officedocument.presentationml.slideLayout+xml"/>
  <Override PartName="/ppt/slideLayouts/slideLayout29.xml" ContentType="application/vnd.openxmlformats-officedocument.presentationml.slideLayout+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3.xml" ContentType="application/vnd.openxmlformats-officedocument.presentationml.slideLayout+xml"/>
  <Override PartName="/ppt/slideLayouts/slideLayout22.xml" ContentType="application/vnd.openxmlformats-officedocument.presentationml.slideLayout+xml"/>
  <Override PartName="/ppt/slideLayouts/slideLayout31.xml" ContentType="application/vnd.openxmlformats-officedocument.presentationml.slideLayout+xml"/>
  <Override PartName="/ppt/slideLayouts/slideLayout15.xml" ContentType="application/vnd.openxmlformats-officedocument.presentationml.slideLayout+xml"/>
  <Override PartName="/ppt/slideLayouts/slideLayout24.xml" ContentType="application/vnd.openxmlformats-officedocument.presentationml.slideLayout+xml"/>
  <Override PartName="/ppt/slideLayouts/slideLayout5.xml" ContentType="application/vnd.openxmlformats-officedocument.presentationml.slideLayout+xml"/>
  <Override PartName="/ppt/slideLayouts/slideLayout33.xml" ContentType="application/vnd.openxmlformats-officedocument.presentationml.slideLayout+xml"/>
  <Override PartName="/ppt/slideLayouts/slideLayout17.xml" ContentType="application/vnd.openxmlformats-officedocument.presentationml.slideLayout+xml"/>
  <Override PartName="/ppt/slideLayouts/slideLayout7.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19.xml" ContentType="application/vnd.openxmlformats-officedocument.presentationml.slideLayout+xml"/>
  <Override PartName="/ppt/notesMasters/_rels/notesMaster1.xml.rels" ContentType="application/vnd.openxmlformats-package.relationships+xml"/>
  <Override PartName="/ppt/notesMasters/notesMaster1.xml" ContentType="application/vnd.openxmlformats-officedocument.presentationml.notesMaster+xml"/>
  <Override PartName="/ppt/presentation.xml" ContentType="application/vnd.openxmlformats-officedocument.presentationml.presentation.main+xml"/>
  <Override PartName="/ppt/slides/slide3.xml" ContentType="application/vnd.openxmlformats-officedocument.presentationml.slide+xml"/>
  <Override PartName="/ppt/slides/slide7.xml" ContentType="application/vnd.openxmlformats-officedocument.presentationml.slide+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slide4.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4.xml" ContentType="application/vnd.openxmlformats-officedocument.theme+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Types>
</file>

<file path=_rels/.rels><?xml version="1.0" encoding="UTF-8"?>
<Relationships xmlns="http://schemas.openxmlformats.org/package/2006/relationships"><Relationship Id="rId1"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p:sldMasterIdLst>
    <p:sldMasterId id="2147483648" r:id="rId2"/>
    <p:sldMasterId id="2147483661"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x="12192000" cy="68580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
</Relationships>
</file>

<file path=ppt/notesMasters/_rels/notesMaster1.xml.rels><?xml version="1.0" encoding="UTF-8"?>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08" name="PlaceHolder 1"/>
          <p:cNvSpPr>
            <a:spLocks noGrp="1"/>
          </p:cNvSpPr>
          <p:nvPr>
            <p:ph type="body"/>
          </p:nvPr>
        </p:nvSpPr>
        <p:spPr>
          <a:xfrm>
            <a:off x="756000" y="5078520"/>
            <a:ext cx="6047640" cy="4811040"/>
          </a:xfrm>
          <a:prstGeom prst="rect">
            <a:avLst/>
          </a:prstGeom>
        </p:spPr>
        <p:txBody>
          <a:bodyPr bIns="0" lIns="0" rIns="0" tIns="0" wrap="none"/>
          <a:p>
            <a:r>
              <a:rPr lang="en-GB"/>
              <a:t>Click to edit the notes format</a:t>
            </a:r>
            <a:endParaRPr/>
          </a:p>
        </p:txBody>
      </p:sp>
      <p:sp>
        <p:nvSpPr>
          <p:cNvPr id="109" name="PlaceHolder 2"/>
          <p:cNvSpPr>
            <a:spLocks noGrp="1"/>
          </p:cNvSpPr>
          <p:nvPr>
            <p:ph type="hdr"/>
          </p:nvPr>
        </p:nvSpPr>
        <p:spPr>
          <a:xfrm>
            <a:off x="0" y="0"/>
            <a:ext cx="3280680" cy="534240"/>
          </a:xfrm>
          <a:prstGeom prst="rect">
            <a:avLst/>
          </a:prstGeom>
        </p:spPr>
        <p:txBody>
          <a:bodyPr bIns="0" lIns="0" rIns="0" tIns="0" wrap="none"/>
          <a:p>
            <a:r>
              <a:rPr lang="en-GB"/>
              <a:t>&lt;header&gt;</a:t>
            </a:r>
            <a:endParaRPr/>
          </a:p>
        </p:txBody>
      </p:sp>
      <p:sp>
        <p:nvSpPr>
          <p:cNvPr id="110" name="PlaceHolder 3"/>
          <p:cNvSpPr>
            <a:spLocks noGrp="1"/>
          </p:cNvSpPr>
          <p:nvPr>
            <p:ph type="dt"/>
          </p:nvPr>
        </p:nvSpPr>
        <p:spPr>
          <a:xfrm>
            <a:off x="4278960" y="0"/>
            <a:ext cx="3280680" cy="534240"/>
          </a:xfrm>
          <a:prstGeom prst="rect">
            <a:avLst/>
          </a:prstGeom>
        </p:spPr>
        <p:txBody>
          <a:bodyPr bIns="0" lIns="0" rIns="0" tIns="0" wrap="none"/>
          <a:p>
            <a:pPr algn="r"/>
            <a:r>
              <a:rPr lang="en-GB"/>
              <a:t>&lt;date/time&gt;</a:t>
            </a:r>
            <a:endParaRPr/>
          </a:p>
        </p:txBody>
      </p:sp>
      <p:sp>
        <p:nvSpPr>
          <p:cNvPr id="111" name="PlaceHolder 4"/>
          <p:cNvSpPr>
            <a:spLocks noGrp="1"/>
          </p:cNvSpPr>
          <p:nvPr>
            <p:ph type="ftr"/>
          </p:nvPr>
        </p:nvSpPr>
        <p:spPr>
          <a:xfrm>
            <a:off x="0" y="10157400"/>
            <a:ext cx="3280680" cy="534240"/>
          </a:xfrm>
          <a:prstGeom prst="rect">
            <a:avLst/>
          </a:prstGeom>
        </p:spPr>
        <p:txBody>
          <a:bodyPr anchor="b" bIns="0" lIns="0" rIns="0" tIns="0" wrap="none"/>
          <a:p>
            <a:r>
              <a:rPr lang="en-GB"/>
              <a:t>&lt;footer&gt;</a:t>
            </a:r>
            <a:endParaRPr/>
          </a:p>
        </p:txBody>
      </p:sp>
      <p:sp>
        <p:nvSpPr>
          <p:cNvPr id="112" name="PlaceHolder 5"/>
          <p:cNvSpPr>
            <a:spLocks noGrp="1"/>
          </p:cNvSpPr>
          <p:nvPr>
            <p:ph type="sldNum"/>
          </p:nvPr>
        </p:nvSpPr>
        <p:spPr>
          <a:xfrm>
            <a:off x="4278960" y="10157400"/>
            <a:ext cx="3280680" cy="534240"/>
          </a:xfrm>
          <a:prstGeom prst="rect">
            <a:avLst/>
          </a:prstGeom>
        </p:spPr>
        <p:txBody>
          <a:bodyPr anchor="b" bIns="0" lIns="0" rIns="0" tIns="0" wrap="none"/>
          <a:p>
            <a:pPr algn="r"/>
            <a:fld id="{159AB193-BDAA-404A-9DB2-33974F2900A8}" type="slidenum">
              <a:rPr lang="en-GB"/>
              <a:t>&lt;number&gt;</a:t>
            </a:fld>
            <a:endParaRPr/>
          </a:p>
        </p:txBody>
      </p:sp>
    </p:spTree>
  </p:cSld>
  <p:clrMap accent1="accent1" accent2="accent2" accent3="accent3" accent4="accent4" accent5="accent5" accent6="accent6" bg1="lt1" bg2="lt2" folHlink="folHlink" hlink="hlink" tx1="dk1" tx2="dk2"/>
</p:notesMaster>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0" name="PlaceHolder 1"/>
          <p:cNvSpPr>
            <a:spLocks noGrp="1"/>
          </p:cNvSpPr>
          <p:nvPr>
            <p:ph type="body"/>
          </p:nvPr>
        </p:nvSpPr>
        <p:spPr>
          <a:xfrm>
            <a:off x="685800" y="4400640"/>
            <a:ext cx="5485680" cy="3599640"/>
          </a:xfrm>
          <a:prstGeom prst="rect">
            <a:avLst/>
          </a:prstGeom>
        </p:spPr>
        <p:txBody>
          <a:bodyPr bIns="0" lIns="0" rIns="0" tIns="0"/>
          <a:p>
            <a:pPr>
              <a:lnSpc>
                <a:spcPct val="100000"/>
              </a:lnSpc>
            </a:pPr>
            <a:r>
              <a:rPr lang="en-GB"/>
              <a:t>This presentation examines such evidence that workplace conflicts or ethical dilemmas might have played a part in her disappearance, considers potential motives in theory, and makes ethical and policy suggestions for protecting AI researchers from similar risks. To guarantee transparency and academic freedom in AI research (Volpe, 2016), these aspects must be understood.</a:t>
            </a:r>
            <a:endParaRPr/>
          </a:p>
        </p:txBody>
      </p:sp>
      <p:sp>
        <p:nvSpPr>
          <p:cNvPr id="171" name="CustomShape 2"/>
          <p:cNvSpPr/>
          <p:nvPr/>
        </p:nvSpPr>
        <p:spPr>
          <a:xfrm>
            <a:off x="3884760" y="8685360"/>
            <a:ext cx="2971080" cy="457920"/>
          </a:xfrm>
          <a:prstGeom prst="rect">
            <a:avLst/>
          </a:prstGeom>
          <a:noFill/>
          <a:ln>
            <a:noFill/>
          </a:ln>
        </p:spPr>
        <p:txBody>
          <a:bodyPr anchor="b" bIns="45000" lIns="90000" rIns="90000" tIns="45000"/>
          <a:p>
            <a:pPr algn="r">
              <a:lnSpc>
                <a:spcPct val="100000"/>
              </a:lnSpc>
            </a:pPr>
            <a:fld id="{BCCC3EF6-4B1A-4F9C-8570-8FBA7EEF31FA}" type="slidenum">
              <a:rPr lang="en-GB" sz="1200">
                <a:solidFill>
                  <a:srgbClr val="000000"/>
                </a:solidFill>
                <a:latin typeface="+mn-lt"/>
                <a:ea typeface="+mn-ea"/>
              </a:rPr>
              <a:t>&lt;number&gt;</a:t>
            </a:fld>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2" name="PlaceHolder 1"/>
          <p:cNvSpPr>
            <a:spLocks noGrp="1"/>
          </p:cNvSpPr>
          <p:nvPr>
            <p:ph type="body"/>
          </p:nvPr>
        </p:nvSpPr>
        <p:spPr>
          <a:xfrm>
            <a:off x="685800" y="4400640"/>
            <a:ext cx="5485680" cy="3599640"/>
          </a:xfrm>
          <a:prstGeom prst="rect">
            <a:avLst/>
          </a:prstGeom>
        </p:spPr>
        <p:txBody>
          <a:bodyPr bIns="0" lIns="0" rIns="0" tIns="0"/>
          <a:p>
            <a:r>
              <a:rPr b="1" lang="en-GB"/>
              <a:t>Reliability of Evidence</a:t>
            </a:r>
            <a:endParaRPr/>
          </a:p>
          <a:p>
            <a:pPr>
              <a:lnSpc>
                <a:spcPct val="100000"/>
              </a:lnSpc>
            </a:pPr>
            <a:r>
              <a:rPr lang="en-GB"/>
              <a:t>However, both academic journals and media reports confirm ethical concerns with AI research (Miller and Brown, 2022), and such conflicts are often sensationalized in media reports (Miller and Brown, 2022).</a:t>
            </a:r>
            <a:endParaRPr/>
          </a:p>
          <a:p>
            <a:pPr>
              <a:lnSpc>
                <a:spcPct val="100000"/>
              </a:lnSpc>
            </a:pPr>
            <a:r>
              <a:rPr lang="en-GB"/>
              <a:t>According to some sources she quit or was forced to quit because of stress but others claim they were due to external threats or coercion (Newman and Oak,  2020).</a:t>
            </a:r>
            <a:endParaRPr/>
          </a:p>
        </p:txBody>
      </p:sp>
      <p:sp>
        <p:nvSpPr>
          <p:cNvPr id="173" name="CustomShape 2"/>
          <p:cNvSpPr/>
          <p:nvPr/>
        </p:nvSpPr>
        <p:spPr>
          <a:xfrm>
            <a:off x="3884760" y="8685360"/>
            <a:ext cx="2971080" cy="457920"/>
          </a:xfrm>
          <a:prstGeom prst="rect">
            <a:avLst/>
          </a:prstGeom>
          <a:noFill/>
          <a:ln>
            <a:noFill/>
          </a:ln>
        </p:spPr>
        <p:txBody>
          <a:bodyPr anchor="b" bIns="45000" lIns="90000" rIns="90000" tIns="45000"/>
          <a:p>
            <a:pPr algn="r">
              <a:lnSpc>
                <a:spcPct val="100000"/>
              </a:lnSpc>
            </a:pPr>
            <a:fld id="{D69EB67C-8319-4A18-90FB-482BA2140F66}" type="slidenum">
              <a:rPr lang="en-GB" sz="1200">
                <a:solidFill>
                  <a:srgbClr val="000000"/>
                </a:solidFill>
                <a:latin typeface="+mn-lt"/>
                <a:ea typeface="+mn-ea"/>
              </a:rPr>
              <a:t>&lt;number&gt;</a:t>
            </a:fld>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4" name="PlaceHolder 1"/>
          <p:cNvSpPr>
            <a:spLocks noGrp="1"/>
          </p:cNvSpPr>
          <p:nvPr>
            <p:ph type="body"/>
          </p:nvPr>
        </p:nvSpPr>
        <p:spPr>
          <a:xfrm>
            <a:off x="685800" y="4400640"/>
            <a:ext cx="5485680" cy="3599640"/>
          </a:xfrm>
          <a:prstGeom prst="rect">
            <a:avLst/>
          </a:prstGeom>
        </p:spPr>
        <p:txBody>
          <a:bodyPr bIns="0" lIns="0" rIns="0" tIns="0"/>
          <a:p>
            <a:r>
              <a:rPr b="1" lang="en-GB"/>
              <a:t>Theory 2: Workplace Safety &amp; Psychological Stress</a:t>
            </a:r>
            <a:endParaRPr/>
          </a:p>
          <a:p>
            <a:r>
              <a:rPr lang="en-GB"/>
              <a:t>Academic environments can be </a:t>
            </a:r>
            <a:r>
              <a:rPr b="1" lang="en-GB"/>
              <a:t>highly competitive and politically charged</a:t>
            </a:r>
            <a:r>
              <a:rPr lang="en-GB"/>
              <a:t>, leading to </a:t>
            </a:r>
            <a:r>
              <a:rPr b="1" lang="en-GB"/>
              <a:t>mental stress and burnout</a:t>
            </a:r>
            <a:r>
              <a:rPr lang="en-GB"/>
              <a:t> (Volpe, 2016).</a:t>
            </a:r>
            <a:endParaRPr/>
          </a:p>
          <a:p>
            <a:pPr>
              <a:lnSpc>
                <a:spcPct val="100000"/>
              </a:lnSpc>
            </a:pPr>
            <a:r>
              <a:rPr lang="en-GB"/>
              <a:t>It is possible that Dr Hart’s disappearance was due to academic pressures, harassment, or career exhaustion (Miller and Brown, 2022016).</a:t>
            </a:r>
            <a:endParaRPr/>
          </a:p>
          <a:p>
            <a:pPr>
              <a:lnSpc>
                <a:spcPct val="100000"/>
              </a:lnSpc>
            </a:pPr>
            <a:r>
              <a:rPr lang="en-GB"/>
              <a:t>If she dared to publish how unethical AI was, she would likely be professionally isolated and prone to (security) risks.</a:t>
            </a:r>
            <a:endParaRPr/>
          </a:p>
          <a:p>
            <a:pPr>
              <a:lnSpc>
                <a:spcPct val="100000"/>
              </a:lnSpc>
            </a:pPr>
            <a:r>
              <a:rPr b="1" lang="en-GB"/>
              <a:t>Conclusion</a:t>
            </a:r>
            <a:endParaRPr/>
          </a:p>
          <a:p>
            <a:pPr>
              <a:lnSpc>
                <a:spcPct val="100000"/>
              </a:lnSpc>
            </a:pPr>
            <a:r>
              <a:rPr lang="en-GB"/>
              <a:t>While both theories are plausible, </a:t>
            </a:r>
            <a:r>
              <a:rPr b="1" lang="en-GB"/>
              <a:t>institutional pressure and ethical conflicts</a:t>
            </a:r>
            <a:r>
              <a:rPr lang="en-GB"/>
              <a:t> present </a:t>
            </a:r>
            <a:r>
              <a:rPr b="1" lang="en-GB"/>
              <a:t>a stronger case for Dr Hart’s disappearance</a:t>
            </a:r>
            <a:r>
              <a:rPr lang="en-GB"/>
              <a:t>.</a:t>
            </a:r>
            <a:endParaRPr/>
          </a:p>
        </p:txBody>
      </p:sp>
      <p:sp>
        <p:nvSpPr>
          <p:cNvPr id="175" name="CustomShape 2"/>
          <p:cNvSpPr/>
          <p:nvPr/>
        </p:nvSpPr>
        <p:spPr>
          <a:xfrm>
            <a:off x="3884760" y="8685360"/>
            <a:ext cx="2971080" cy="457920"/>
          </a:xfrm>
          <a:prstGeom prst="rect">
            <a:avLst/>
          </a:prstGeom>
          <a:noFill/>
          <a:ln>
            <a:noFill/>
          </a:ln>
        </p:spPr>
        <p:txBody>
          <a:bodyPr anchor="b" bIns="45000" lIns="90000" rIns="90000" tIns="45000"/>
          <a:p>
            <a:pPr algn="r">
              <a:lnSpc>
                <a:spcPct val="100000"/>
              </a:lnSpc>
            </a:pPr>
            <a:fld id="{4E870046-BD70-4FC7-BA8F-53A97266A49F}" type="slidenum">
              <a:rPr lang="en-GB" sz="1200">
                <a:solidFill>
                  <a:srgbClr val="000000"/>
                </a:solidFill>
                <a:latin typeface="+mn-lt"/>
                <a:ea typeface="+mn-ea"/>
              </a:rPr>
              <a:t>&lt;number&gt;</a:t>
            </a:fld>
            <a:endParaRPr/>
          </a:p>
        </p:txBody>
      </p:sp>
    </p:spTree>
  </p:cSld>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6" name="PlaceHolder 1"/>
          <p:cNvSpPr>
            <a:spLocks noGrp="1"/>
          </p:cNvSpPr>
          <p:nvPr>
            <p:ph type="body"/>
          </p:nvPr>
        </p:nvSpPr>
        <p:spPr>
          <a:xfrm>
            <a:off x="685800" y="4400640"/>
            <a:ext cx="5485680" cy="3599640"/>
          </a:xfrm>
          <a:prstGeom prst="rect">
            <a:avLst/>
          </a:prstGeom>
        </p:spPr>
        <p:txBody>
          <a:bodyPr bIns="0" lIns="0" rIns="0" tIns="0"/>
          <a:p>
            <a:pPr>
              <a:lnSpc>
                <a:spcPct val="100000"/>
              </a:lnSpc>
            </a:pPr>
            <a:r>
              <a:rPr lang="en-GB"/>
              <a:t>Transparency in AI Research: Imposing independent review boards on corporate funded AI projects (Volpe, 2016).</a:t>
            </a:r>
            <a:endParaRPr/>
          </a:p>
          <a:p>
            <a:pPr>
              <a:lnSpc>
                <a:spcPct val="100000"/>
              </a:lnSpc>
            </a:pPr>
            <a:r>
              <a:rPr lang="en-GB"/>
              <a:t>Universities should provide resources to deal with burnout, harassment, and workplace conflict (Miller and Brown, 2022).</a:t>
            </a:r>
            <a:endParaRPr/>
          </a:p>
        </p:txBody>
      </p:sp>
      <p:sp>
        <p:nvSpPr>
          <p:cNvPr id="177" name="CustomShape 2"/>
          <p:cNvSpPr/>
          <p:nvPr/>
        </p:nvSpPr>
        <p:spPr>
          <a:xfrm>
            <a:off x="3884760" y="8685360"/>
            <a:ext cx="2971080" cy="457920"/>
          </a:xfrm>
          <a:prstGeom prst="rect">
            <a:avLst/>
          </a:prstGeom>
          <a:noFill/>
          <a:ln>
            <a:noFill/>
          </a:ln>
        </p:spPr>
        <p:txBody>
          <a:bodyPr anchor="b" bIns="45000" lIns="90000" rIns="90000" tIns="45000"/>
          <a:p>
            <a:pPr algn="r">
              <a:lnSpc>
                <a:spcPct val="100000"/>
              </a:lnSpc>
            </a:pPr>
            <a:fld id="{A4616F2A-6AF6-4E71-AD14-1E2A4E6D13DC}" type="slidenum">
              <a:rPr lang="en-GB" sz="1200">
                <a:solidFill>
                  <a:srgbClr val="000000"/>
                </a:solidFill>
                <a:latin typeface="+mn-lt"/>
                <a:ea typeface="+mn-ea"/>
              </a:rPr>
              <a:t>&lt;number&gt;</a:t>
            </a:fld>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78" name="PlaceHolder 1"/>
          <p:cNvSpPr>
            <a:spLocks noGrp="1"/>
          </p:cNvSpPr>
          <p:nvPr>
            <p:ph type="body"/>
          </p:nvPr>
        </p:nvSpPr>
        <p:spPr>
          <a:xfrm>
            <a:off x="685800" y="4400640"/>
            <a:ext cx="5485680" cy="3599640"/>
          </a:xfrm>
          <a:prstGeom prst="rect">
            <a:avLst/>
          </a:prstGeom>
        </p:spPr>
        <p:txBody>
          <a:bodyPr bIns="0" lIns="0" rIns="0" tIns="0"/>
          <a:p>
            <a:r>
              <a:rPr b="1" lang="en-GB"/>
              <a:t>Lessons Learned</a:t>
            </a:r>
            <a:endParaRPr/>
          </a:p>
          <a:p>
            <a:pPr>
              <a:lnSpc>
                <a:spcPct val="100000"/>
              </a:lnSpc>
            </a:pPr>
            <a:r>
              <a:rPr lang="en-GB"/>
              <a:t>Research: First it is critical thinking in research you should not be chasing for your answers or conclusions, but one should be analyzing various perspectives first before forming the conclusion (Miller and Brown, 2022).</a:t>
            </a:r>
            <a:endParaRPr/>
          </a:p>
          <a:p>
            <a:pPr>
              <a:lnSpc>
                <a:spcPct val="100000"/>
              </a:lnSpc>
            </a:pPr>
            <a:r>
              <a:rPr lang="en-GB"/>
              <a:t>Future policies should also protect AI Researchers by ensuring research integrity as well as ethical oversight (Volpe, 2016).</a:t>
            </a:r>
            <a:endParaRPr/>
          </a:p>
          <a:p>
            <a:pPr>
              <a:lnSpc>
                <a:spcPct val="100000"/>
              </a:lnSpc>
            </a:pPr>
            <a:endParaRPr/>
          </a:p>
        </p:txBody>
      </p:sp>
      <p:sp>
        <p:nvSpPr>
          <p:cNvPr id="179" name="CustomShape 2"/>
          <p:cNvSpPr/>
          <p:nvPr/>
        </p:nvSpPr>
        <p:spPr>
          <a:xfrm>
            <a:off x="3884760" y="8685360"/>
            <a:ext cx="2971080" cy="457920"/>
          </a:xfrm>
          <a:prstGeom prst="rect">
            <a:avLst/>
          </a:prstGeom>
          <a:noFill/>
          <a:ln>
            <a:noFill/>
          </a:ln>
        </p:spPr>
        <p:txBody>
          <a:bodyPr anchor="b" bIns="45000" lIns="90000" rIns="90000" tIns="45000"/>
          <a:p>
            <a:pPr algn="r">
              <a:lnSpc>
                <a:spcPct val="100000"/>
              </a:lnSpc>
            </a:pPr>
            <a:fld id="{6F498C4F-04CF-4624-9DAA-25064896F5F3}" type="slidenum">
              <a:rPr lang="en-GB" sz="1200">
                <a:solidFill>
                  <a:srgbClr val="000000"/>
                </a:solidFill>
                <a:latin typeface="+mn-lt"/>
                <a:ea typeface="+mn-ea"/>
              </a:rPr>
              <a:t>&lt;number&gt;</a:t>
            </a:fld>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80" name="PlaceHolder 1"/>
          <p:cNvSpPr>
            <a:spLocks noGrp="1"/>
          </p:cNvSpPr>
          <p:nvPr>
            <p:ph type="body"/>
          </p:nvPr>
        </p:nvSpPr>
        <p:spPr>
          <a:xfrm>
            <a:off x="685800" y="4400640"/>
            <a:ext cx="5485680" cy="3599640"/>
          </a:xfrm>
          <a:prstGeom prst="rect">
            <a:avLst/>
          </a:prstGeom>
        </p:spPr>
        <p:txBody>
          <a:bodyPr bIns="0" lIns="0" rIns="0" tIns="0"/>
          <a:p>
            <a:endParaRPr/>
          </a:p>
        </p:txBody>
      </p:sp>
      <p:sp>
        <p:nvSpPr>
          <p:cNvPr id="181" name="CustomShape 2"/>
          <p:cNvSpPr/>
          <p:nvPr/>
        </p:nvSpPr>
        <p:spPr>
          <a:xfrm>
            <a:off x="3884760" y="8685360"/>
            <a:ext cx="2971080" cy="457920"/>
          </a:xfrm>
          <a:prstGeom prst="rect">
            <a:avLst/>
          </a:prstGeom>
          <a:noFill/>
          <a:ln>
            <a:noFill/>
          </a:ln>
        </p:spPr>
        <p:txBody>
          <a:bodyPr anchor="b" bIns="45000" lIns="90000" rIns="90000" tIns="45000"/>
          <a:p>
            <a:pPr algn="r">
              <a:lnSpc>
                <a:spcPct val="100000"/>
              </a:lnSpc>
            </a:pPr>
            <a:fld id="{F51CB352-1BA5-4913-888E-A2D8B850FD04}" type="slidenum">
              <a:rPr lang="en-GB" sz="1200">
                <a:solidFill>
                  <a:srgbClr val="000000"/>
                </a:solidFill>
                <a:latin typeface="+mn-lt"/>
                <a:ea typeface="+mn-ea"/>
              </a:rPr>
              <a:t>&lt;number&gt;</a:t>
            </a:fld>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4.png"/>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6.png"/>
</Relationships>
</file>

<file path=ppt/slideLayouts/slideLayout1.xml><?xml version="1.0" encoding="utf-8"?>
<p:sldLayout xmlns:a="http://schemas.openxmlformats.org/drawingml/2006/main" xmlns:p="http://schemas.openxmlformats.org/presentationml/2006/main" xmlns:r="http://schemas.openxmlformats.org/officeDocument/2006/relationships" preserve="1" type="blank">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preserve="1"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3" name="PlaceHolder 2"/>
          <p:cNvSpPr>
            <a:spLocks noGrp="1"/>
          </p:cNvSpPr>
          <p:nvPr>
            <p:ph type="subTitle"/>
          </p:nvPr>
        </p:nvSpPr>
        <p:spPr>
          <a:xfrm>
            <a:off x="609480" y="1604520"/>
            <a:ext cx="10972440" cy="3977640"/>
          </a:xfrm>
          <a:prstGeom prst="rect">
            <a:avLst/>
          </a:prstGeom>
        </p:spPr>
        <p:txBody>
          <a:bodyPr anchor="ctr" bIns="0" lIns="0" rIns="0" tIns="0" wrap="none"/>
          <a:p>
            <a:pPr algn="ctr"/>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preserve="1" type="obj">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5" name="PlaceHolder 2"/>
          <p:cNvSpPr>
            <a:spLocks noGrp="1"/>
          </p:cNvSpPr>
          <p:nvPr>
            <p:ph type="body"/>
          </p:nvPr>
        </p:nvSpPr>
        <p:spPr>
          <a:xfrm>
            <a:off x="609480" y="1604520"/>
            <a:ext cx="10972440" cy="3977280"/>
          </a:xfrm>
          <a:prstGeom prst="rect">
            <a:avLst/>
          </a:prstGeom>
        </p:spPr>
        <p:txBody>
          <a:bodyPr bIns="0" lIns="0" rIns="0" tIns="0" wrap="none"/>
          <a:p>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preserve="1" type="twoObj">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7" name="PlaceHolder 2"/>
          <p:cNvSpPr>
            <a:spLocks noGrp="1"/>
          </p:cNvSpPr>
          <p:nvPr>
            <p:ph type="body"/>
          </p:nvPr>
        </p:nvSpPr>
        <p:spPr>
          <a:xfrm>
            <a:off x="609480" y="1604520"/>
            <a:ext cx="5354280" cy="3977280"/>
          </a:xfrm>
          <a:prstGeom prst="rect">
            <a:avLst/>
          </a:prstGeom>
        </p:spPr>
        <p:txBody>
          <a:bodyPr bIns="0" lIns="0" rIns="0" tIns="0" wrap="none"/>
          <a:p>
            <a:endParaRPr/>
          </a:p>
        </p:txBody>
      </p:sp>
      <p:sp>
        <p:nvSpPr>
          <p:cNvPr id="8" name="PlaceHolder 3"/>
          <p:cNvSpPr>
            <a:spLocks noGrp="1"/>
          </p:cNvSpPr>
          <p:nvPr>
            <p:ph type="body"/>
          </p:nvPr>
        </p:nvSpPr>
        <p:spPr>
          <a:xfrm>
            <a:off x="6231600" y="1604520"/>
            <a:ext cx="5354280" cy="3977280"/>
          </a:xfrm>
          <a:prstGeom prst="rect">
            <a:avLst/>
          </a:prstGeom>
        </p:spPr>
        <p:txBody>
          <a:bodyPr bIns="0" lIns="0" rIns="0" tIns="0" wrap="none"/>
          <a:p>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preserve="1" type="titleOnly">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preserve="1" type="objOnly">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609480" y="273600"/>
            <a:ext cx="10972440" cy="5308200"/>
          </a:xfrm>
          <a:prstGeom prst="rect">
            <a:avLst/>
          </a:prstGeom>
        </p:spPr>
        <p:txBody>
          <a:bodyPr anchor="ctr" bIns="0" lIns="0" rIns="0" tIns="0" wrap="none"/>
          <a:p>
            <a:pPr algn="ctr"/>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preserve="1" type="twoObjAndObj">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12"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13" name="PlaceHolder 3"/>
          <p:cNvSpPr>
            <a:spLocks noGrp="1"/>
          </p:cNvSpPr>
          <p:nvPr>
            <p:ph type="body"/>
          </p:nvPr>
        </p:nvSpPr>
        <p:spPr>
          <a:xfrm>
            <a:off x="609480" y="3681720"/>
            <a:ext cx="5354280" cy="1896840"/>
          </a:xfrm>
          <a:prstGeom prst="rect">
            <a:avLst/>
          </a:prstGeom>
        </p:spPr>
        <p:txBody>
          <a:bodyPr bIns="0" lIns="0" rIns="0" tIns="0" wrap="none"/>
          <a:p>
            <a:endParaRPr/>
          </a:p>
        </p:txBody>
      </p:sp>
      <p:sp>
        <p:nvSpPr>
          <p:cNvPr id="14" name="PlaceHolder 4"/>
          <p:cNvSpPr>
            <a:spLocks noGrp="1"/>
          </p:cNvSpPr>
          <p:nvPr>
            <p:ph type="body"/>
          </p:nvPr>
        </p:nvSpPr>
        <p:spPr>
          <a:xfrm>
            <a:off x="6231600" y="1604520"/>
            <a:ext cx="5354280" cy="3977280"/>
          </a:xfrm>
          <a:prstGeom prst="rect">
            <a:avLst/>
          </a:prstGeom>
        </p:spPr>
        <p:txBody>
          <a:bodyPr bIns="0" lIns="0" rIns="0" tIns="0" wrap="none"/>
          <a:p>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preserve="1" type="objAndTwoObj">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16" name="PlaceHolder 2"/>
          <p:cNvSpPr>
            <a:spLocks noGrp="1"/>
          </p:cNvSpPr>
          <p:nvPr>
            <p:ph type="body"/>
          </p:nvPr>
        </p:nvSpPr>
        <p:spPr>
          <a:xfrm>
            <a:off x="609480" y="1604520"/>
            <a:ext cx="5354280" cy="3977280"/>
          </a:xfrm>
          <a:prstGeom prst="rect">
            <a:avLst/>
          </a:prstGeom>
        </p:spPr>
        <p:txBody>
          <a:bodyPr bIns="0" lIns="0" rIns="0" tIns="0" wrap="none"/>
          <a:p>
            <a:endParaRPr/>
          </a:p>
        </p:txBody>
      </p:sp>
      <p:sp>
        <p:nvSpPr>
          <p:cNvPr id="17"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18" name="PlaceHolder 4"/>
          <p:cNvSpPr>
            <a:spLocks noGrp="1"/>
          </p:cNvSpPr>
          <p:nvPr>
            <p:ph type="body"/>
          </p:nvPr>
        </p:nvSpPr>
        <p:spPr>
          <a:xfrm>
            <a:off x="6231600" y="3681720"/>
            <a:ext cx="5354280" cy="1896840"/>
          </a:xfrm>
          <a:prstGeom prst="rect">
            <a:avLst/>
          </a:prstGeom>
        </p:spPr>
        <p:txBody>
          <a:bodyPr bIns="0" lIns="0" rIns="0" tIns="0" wrap="none"/>
          <a:p>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preserve="1" type="twoObjOverTx">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20"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21"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22" name="PlaceHolder 4"/>
          <p:cNvSpPr>
            <a:spLocks noGrp="1"/>
          </p:cNvSpPr>
          <p:nvPr>
            <p:ph type="body"/>
          </p:nvPr>
        </p:nvSpPr>
        <p:spPr>
          <a:xfrm>
            <a:off x="609480" y="3681720"/>
            <a:ext cx="10972080" cy="1896840"/>
          </a:xfrm>
          <a:prstGeom prst="rect">
            <a:avLst/>
          </a:prstGeom>
        </p:spPr>
        <p:txBody>
          <a:bodyPr bIns="0" lIns="0" rIns="0" tIns="0" wrap="none"/>
          <a:p>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preserve="1" type="objOverTx">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24" name="PlaceHolder 2"/>
          <p:cNvSpPr>
            <a:spLocks noGrp="1"/>
          </p:cNvSpPr>
          <p:nvPr>
            <p:ph type="body"/>
          </p:nvPr>
        </p:nvSpPr>
        <p:spPr>
          <a:xfrm>
            <a:off x="609480" y="1604520"/>
            <a:ext cx="10972440" cy="1896840"/>
          </a:xfrm>
          <a:prstGeom prst="rect">
            <a:avLst/>
          </a:prstGeom>
        </p:spPr>
        <p:txBody>
          <a:bodyPr bIns="0" lIns="0" rIns="0" tIns="0" wrap="none"/>
          <a:p>
            <a:endParaRPr/>
          </a:p>
        </p:txBody>
      </p:sp>
      <p:sp>
        <p:nvSpPr>
          <p:cNvPr id="25" name="PlaceHolder 3"/>
          <p:cNvSpPr>
            <a:spLocks noGrp="1"/>
          </p:cNvSpPr>
          <p:nvPr>
            <p:ph type="body"/>
          </p:nvPr>
        </p:nvSpPr>
        <p:spPr>
          <a:xfrm>
            <a:off x="609480" y="3681720"/>
            <a:ext cx="10972440" cy="1896840"/>
          </a:xfrm>
          <a:prstGeom prst="rect">
            <a:avLst/>
          </a:prstGeom>
        </p:spPr>
        <p:txBody>
          <a:bodyPr bIns="0" lIns="0" rIns="0" tIns="0" wrap="none"/>
          <a:p>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preserve="1" type="fourObj">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27"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28"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29" name="PlaceHolder 4"/>
          <p:cNvSpPr>
            <a:spLocks noGrp="1"/>
          </p:cNvSpPr>
          <p:nvPr>
            <p:ph type="body"/>
          </p:nvPr>
        </p:nvSpPr>
        <p:spPr>
          <a:xfrm>
            <a:off x="6231600" y="3681720"/>
            <a:ext cx="5354280" cy="1896840"/>
          </a:xfrm>
          <a:prstGeom prst="rect">
            <a:avLst/>
          </a:prstGeom>
        </p:spPr>
        <p:txBody>
          <a:bodyPr bIns="0" lIns="0" rIns="0" tIns="0" wrap="none"/>
          <a:p>
            <a:endParaRPr/>
          </a:p>
        </p:txBody>
      </p:sp>
      <p:sp>
        <p:nvSpPr>
          <p:cNvPr id="30" name="PlaceHolder 5"/>
          <p:cNvSpPr>
            <a:spLocks noGrp="1"/>
          </p:cNvSpPr>
          <p:nvPr>
            <p:ph type="body"/>
          </p:nvPr>
        </p:nvSpPr>
        <p:spPr>
          <a:xfrm>
            <a:off x="609480" y="3681720"/>
            <a:ext cx="5354280" cy="1896840"/>
          </a:xfrm>
          <a:prstGeom prst="rect">
            <a:avLst/>
          </a:prstGeom>
        </p:spPr>
        <p:txBody>
          <a:bodyPr bIns="0" lIns="0" rIns="0" tIns="0" wrap="none"/>
          <a:p>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preserve="1" type="blank">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32"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33" name="PlaceHolder 3"/>
          <p:cNvSpPr>
            <a:spLocks noGrp="1"/>
          </p:cNvSpPr>
          <p:nvPr>
            <p:ph type="body"/>
          </p:nvPr>
        </p:nvSpPr>
        <p:spPr>
          <a:xfrm>
            <a:off x="6231600" y="1604520"/>
            <a:ext cx="5354280" cy="1896840"/>
          </a:xfrm>
          <a:prstGeom prst="rect">
            <a:avLst/>
          </a:prstGeom>
        </p:spPr>
        <p:txBody>
          <a:bodyPr bIns="0" lIns="0" rIns="0" tIns="0" wrap="none"/>
          <a:p>
            <a:endParaRPr/>
          </a:p>
        </p:txBody>
      </p:sp>
      <p:pic>
        <p:nvPicPr>
          <p:cNvPr descr="" id="34" name=""/>
          <p:cNvPicPr/>
          <p:nvPr/>
        </p:nvPicPr>
        <p:blipFill>
          <a:blip r:embed="rId2"/>
          <a:stretch>
            <a:fillRect/>
          </a:stretch>
        </p:blipFill>
        <p:spPr>
          <a:xfrm>
            <a:off x="7719840" y="3681360"/>
            <a:ext cx="2377440" cy="1896840"/>
          </a:xfrm>
          <a:prstGeom prst="rect">
            <a:avLst/>
          </a:prstGeom>
          <a:ln>
            <a:noFill/>
          </a:ln>
        </p:spPr>
      </p:pic>
      <p:pic>
        <p:nvPicPr>
          <p:cNvPr descr="" id="35" name=""/>
          <p:cNvPicPr/>
          <p:nvPr/>
        </p:nvPicPr>
        <p:blipFill>
          <a:blip r:embed="rId3"/>
          <a:stretch>
            <a:fillRect/>
          </a:stretch>
        </p:blipFill>
        <p:spPr>
          <a:xfrm>
            <a:off x="2097720" y="3681360"/>
            <a:ext cx="2377440" cy="1896840"/>
          </a:xfrm>
          <a:prstGeom prst="rect">
            <a:avLst/>
          </a:prstGeom>
          <a:ln>
            <a:noFill/>
          </a:ln>
        </p:spPr>
      </p:pic>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preserve="1" type="blank">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preserve="1" type="tx">
  <p:cSld name="Title Slide">
    <p:spTree>
      <p:nvGrpSpPr>
        <p:cNvPr id="1" name=""/>
        <p:cNvGrpSpPr/>
        <p:nvPr/>
      </p:nvGrpSpPr>
      <p:grpSpPr>
        <a:xfrm>
          <a:off x="0" y="0"/>
          <a:ext cx="0" cy="0"/>
          <a:chOff x="0" y="0"/>
          <a:chExt cx="0" cy="0"/>
        </a:xfrm>
      </p:grpSpPr>
      <p:sp>
        <p:nvSpPr>
          <p:cNvPr id="38"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39" name="PlaceHolder 2"/>
          <p:cNvSpPr>
            <a:spLocks noGrp="1"/>
          </p:cNvSpPr>
          <p:nvPr>
            <p:ph type="subTitle"/>
          </p:nvPr>
        </p:nvSpPr>
        <p:spPr>
          <a:xfrm>
            <a:off x="609480" y="1604520"/>
            <a:ext cx="10972440" cy="3977640"/>
          </a:xfrm>
          <a:prstGeom prst="rect">
            <a:avLst/>
          </a:prstGeom>
        </p:spPr>
        <p:txBody>
          <a:bodyPr anchor="ctr" bIns="0" lIns="0" rIns="0" tIns="0" wrap="none"/>
          <a:p>
            <a:pPr algn="ctr"/>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preserve="1" type="obj">
  <p:cSld name="Title,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41" name="PlaceHolder 2"/>
          <p:cNvSpPr>
            <a:spLocks noGrp="1"/>
          </p:cNvSpPr>
          <p:nvPr>
            <p:ph type="body"/>
          </p:nvPr>
        </p:nvSpPr>
        <p:spPr>
          <a:xfrm>
            <a:off x="609480" y="1604520"/>
            <a:ext cx="10972440" cy="3977280"/>
          </a:xfrm>
          <a:prstGeom prst="rect">
            <a:avLst/>
          </a:prstGeom>
        </p:spPr>
        <p:txBody>
          <a:bodyPr bIns="0" lIns="0" rIns="0" tIns="0" wrap="none"/>
          <a:p>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preserve="1" type="twoObj">
  <p:cSld name="Title, 2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43" name="PlaceHolder 2"/>
          <p:cNvSpPr>
            <a:spLocks noGrp="1"/>
          </p:cNvSpPr>
          <p:nvPr>
            <p:ph type="body"/>
          </p:nvPr>
        </p:nvSpPr>
        <p:spPr>
          <a:xfrm>
            <a:off x="609480" y="1604520"/>
            <a:ext cx="5354280" cy="3977280"/>
          </a:xfrm>
          <a:prstGeom prst="rect">
            <a:avLst/>
          </a:prstGeom>
        </p:spPr>
        <p:txBody>
          <a:bodyPr bIns="0" lIns="0" rIns="0" tIns="0" wrap="none"/>
          <a:p>
            <a:endParaRPr/>
          </a:p>
        </p:txBody>
      </p:sp>
      <p:sp>
        <p:nvSpPr>
          <p:cNvPr id="44" name="PlaceHolder 3"/>
          <p:cNvSpPr>
            <a:spLocks noGrp="1"/>
          </p:cNvSpPr>
          <p:nvPr>
            <p:ph type="body"/>
          </p:nvPr>
        </p:nvSpPr>
        <p:spPr>
          <a:xfrm>
            <a:off x="6231600" y="1604520"/>
            <a:ext cx="5354280" cy="3977280"/>
          </a:xfrm>
          <a:prstGeom prst="rect">
            <a:avLst/>
          </a:prstGeom>
        </p:spPr>
        <p:txBody>
          <a:bodyPr bIns="0" lIns="0" rIns="0" tIns="0" wrap="none"/>
          <a:p>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preserve="1" type="titleOnly">
  <p:cSld name="Title Only">
    <p:spTree>
      <p:nvGrpSpPr>
        <p:cNvPr id="1" name=""/>
        <p:cNvGrpSpPr/>
        <p:nvPr/>
      </p:nvGrpSpPr>
      <p:grpSpPr>
        <a:xfrm>
          <a:off x="0" y="0"/>
          <a:ext cx="0" cy="0"/>
          <a:chOff x="0" y="0"/>
          <a:chExt cx="0" cy="0"/>
        </a:xfrm>
      </p:grpSpPr>
      <p:sp>
        <p:nvSpPr>
          <p:cNvPr id="45"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preserve="1" type="objOnly">
  <p:cSld name="Centered Text">
    <p:spTree>
      <p:nvGrpSpPr>
        <p:cNvPr id="1" name=""/>
        <p:cNvGrpSpPr/>
        <p:nvPr/>
      </p:nvGrpSpPr>
      <p:grpSpPr>
        <a:xfrm>
          <a:off x="0" y="0"/>
          <a:ext cx="0" cy="0"/>
          <a:chOff x="0" y="0"/>
          <a:chExt cx="0" cy="0"/>
        </a:xfrm>
      </p:grpSpPr>
      <p:sp>
        <p:nvSpPr>
          <p:cNvPr id="46" name="PlaceHolder 1"/>
          <p:cNvSpPr>
            <a:spLocks noGrp="1"/>
          </p:cNvSpPr>
          <p:nvPr>
            <p:ph type="subTitle"/>
          </p:nvPr>
        </p:nvSpPr>
        <p:spPr>
          <a:xfrm>
            <a:off x="609480" y="273600"/>
            <a:ext cx="10972440" cy="5308200"/>
          </a:xfrm>
          <a:prstGeom prst="rect">
            <a:avLst/>
          </a:prstGeom>
        </p:spPr>
        <p:txBody>
          <a:bodyPr anchor="ctr" bIns="0" lIns="0" rIns="0" tIns="0" wrap="none"/>
          <a:p>
            <a:pPr algn="ctr"/>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preserve="1" type="twoObjAndObj">
  <p:cSld name="Title, 2 Content and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48"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49" name="PlaceHolder 3"/>
          <p:cNvSpPr>
            <a:spLocks noGrp="1"/>
          </p:cNvSpPr>
          <p:nvPr>
            <p:ph type="body"/>
          </p:nvPr>
        </p:nvSpPr>
        <p:spPr>
          <a:xfrm>
            <a:off x="609480" y="3681720"/>
            <a:ext cx="5354280" cy="1896840"/>
          </a:xfrm>
          <a:prstGeom prst="rect">
            <a:avLst/>
          </a:prstGeom>
        </p:spPr>
        <p:txBody>
          <a:bodyPr bIns="0" lIns="0" rIns="0" tIns="0" wrap="none"/>
          <a:p>
            <a:endParaRPr/>
          </a:p>
        </p:txBody>
      </p:sp>
      <p:sp>
        <p:nvSpPr>
          <p:cNvPr id="50" name="PlaceHolder 4"/>
          <p:cNvSpPr>
            <a:spLocks noGrp="1"/>
          </p:cNvSpPr>
          <p:nvPr>
            <p:ph type="body"/>
          </p:nvPr>
        </p:nvSpPr>
        <p:spPr>
          <a:xfrm>
            <a:off x="6231600" y="1604520"/>
            <a:ext cx="5354280" cy="3977280"/>
          </a:xfrm>
          <a:prstGeom prst="rect">
            <a:avLst/>
          </a:prstGeom>
        </p:spPr>
        <p:txBody>
          <a:bodyPr bIns="0" lIns="0" rIns="0" tIns="0" wrap="none"/>
          <a:p>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preserve="1" type="objAndTwoObj">
  <p:cSld name="Title Content and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52" name="PlaceHolder 2"/>
          <p:cNvSpPr>
            <a:spLocks noGrp="1"/>
          </p:cNvSpPr>
          <p:nvPr>
            <p:ph type="body"/>
          </p:nvPr>
        </p:nvSpPr>
        <p:spPr>
          <a:xfrm>
            <a:off x="609480" y="1604520"/>
            <a:ext cx="5354280" cy="3977280"/>
          </a:xfrm>
          <a:prstGeom prst="rect">
            <a:avLst/>
          </a:prstGeom>
        </p:spPr>
        <p:txBody>
          <a:bodyPr bIns="0" lIns="0" rIns="0" tIns="0" wrap="none"/>
          <a:p>
            <a:endParaRPr/>
          </a:p>
        </p:txBody>
      </p:sp>
      <p:sp>
        <p:nvSpPr>
          <p:cNvPr id="53"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54" name="PlaceHolder 4"/>
          <p:cNvSpPr>
            <a:spLocks noGrp="1"/>
          </p:cNvSpPr>
          <p:nvPr>
            <p:ph type="body"/>
          </p:nvPr>
        </p:nvSpPr>
        <p:spPr>
          <a:xfrm>
            <a:off x="6231600" y="3681720"/>
            <a:ext cx="5354280" cy="1896840"/>
          </a:xfrm>
          <a:prstGeom prst="rect">
            <a:avLst/>
          </a:prstGeom>
        </p:spPr>
        <p:txBody>
          <a:bodyPr bIns="0" lIns="0" rIns="0" tIns="0" wrap="none"/>
          <a:p>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preserve="1" type="twoObjOverTx">
  <p:cSld name="Title, 2 Content over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56"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57"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58" name="PlaceHolder 4"/>
          <p:cNvSpPr>
            <a:spLocks noGrp="1"/>
          </p:cNvSpPr>
          <p:nvPr>
            <p:ph type="body"/>
          </p:nvPr>
        </p:nvSpPr>
        <p:spPr>
          <a:xfrm>
            <a:off x="609480" y="3681720"/>
            <a:ext cx="10972080" cy="1896840"/>
          </a:xfrm>
          <a:prstGeom prst="rect">
            <a:avLst/>
          </a:prstGeom>
        </p:spPr>
        <p:txBody>
          <a:bodyPr bIns="0" lIns="0" rIns="0" tIns="0" wrap="none"/>
          <a:p>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preserve="1" type="objOverTx">
  <p:cSld name="Title, Content over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60" name="PlaceHolder 2"/>
          <p:cNvSpPr>
            <a:spLocks noGrp="1"/>
          </p:cNvSpPr>
          <p:nvPr>
            <p:ph type="body"/>
          </p:nvPr>
        </p:nvSpPr>
        <p:spPr>
          <a:xfrm>
            <a:off x="609480" y="1604520"/>
            <a:ext cx="10972440" cy="1896840"/>
          </a:xfrm>
          <a:prstGeom prst="rect">
            <a:avLst/>
          </a:prstGeom>
        </p:spPr>
        <p:txBody>
          <a:bodyPr bIns="0" lIns="0" rIns="0" tIns="0" wrap="none"/>
          <a:p>
            <a:endParaRPr/>
          </a:p>
        </p:txBody>
      </p:sp>
      <p:sp>
        <p:nvSpPr>
          <p:cNvPr id="61" name="PlaceHolder 3"/>
          <p:cNvSpPr>
            <a:spLocks noGrp="1"/>
          </p:cNvSpPr>
          <p:nvPr>
            <p:ph type="body"/>
          </p:nvPr>
        </p:nvSpPr>
        <p:spPr>
          <a:xfrm>
            <a:off x="609480" y="3681720"/>
            <a:ext cx="10972440" cy="1896840"/>
          </a:xfrm>
          <a:prstGeom prst="rect">
            <a:avLst/>
          </a:prstGeom>
        </p:spPr>
        <p:txBody>
          <a:bodyPr bIns="0" lIns="0" rIns="0" tIns="0" wrap="none"/>
          <a:p>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preserve="1" type="fourObj">
  <p:cSld name="Title, 4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63"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64"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65" name="PlaceHolder 4"/>
          <p:cNvSpPr>
            <a:spLocks noGrp="1"/>
          </p:cNvSpPr>
          <p:nvPr>
            <p:ph type="body"/>
          </p:nvPr>
        </p:nvSpPr>
        <p:spPr>
          <a:xfrm>
            <a:off x="6231600" y="3681720"/>
            <a:ext cx="5354280" cy="1896840"/>
          </a:xfrm>
          <a:prstGeom prst="rect">
            <a:avLst/>
          </a:prstGeom>
        </p:spPr>
        <p:txBody>
          <a:bodyPr bIns="0" lIns="0" rIns="0" tIns="0" wrap="none"/>
          <a:p>
            <a:endParaRPr/>
          </a:p>
        </p:txBody>
      </p:sp>
      <p:sp>
        <p:nvSpPr>
          <p:cNvPr id="66" name="PlaceHolder 5"/>
          <p:cNvSpPr>
            <a:spLocks noGrp="1"/>
          </p:cNvSpPr>
          <p:nvPr>
            <p:ph type="body"/>
          </p:nvPr>
        </p:nvSpPr>
        <p:spPr>
          <a:xfrm>
            <a:off x="609480" y="3681720"/>
            <a:ext cx="5354280" cy="1896840"/>
          </a:xfrm>
          <a:prstGeom prst="rect">
            <a:avLst/>
          </a:prstGeom>
        </p:spPr>
        <p:txBody>
          <a:bodyPr bIns="0" lIns="0" rIns="0" tIns="0" wrap="none"/>
          <a:p>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preserve="1" type="blank">
  <p:cSld name="Title, 6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68"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69" name="PlaceHolder 3"/>
          <p:cNvSpPr>
            <a:spLocks noGrp="1"/>
          </p:cNvSpPr>
          <p:nvPr>
            <p:ph type="body"/>
          </p:nvPr>
        </p:nvSpPr>
        <p:spPr>
          <a:xfrm>
            <a:off x="6231600" y="1604520"/>
            <a:ext cx="5354280" cy="1896840"/>
          </a:xfrm>
          <a:prstGeom prst="rect">
            <a:avLst/>
          </a:prstGeom>
        </p:spPr>
        <p:txBody>
          <a:bodyPr bIns="0" lIns="0" rIns="0" tIns="0" wrap="none"/>
          <a:p>
            <a:endParaRPr/>
          </a:p>
        </p:txBody>
      </p:sp>
      <p:pic>
        <p:nvPicPr>
          <p:cNvPr descr="" id="70" name=""/>
          <p:cNvPicPr/>
          <p:nvPr/>
        </p:nvPicPr>
        <p:blipFill>
          <a:blip r:embed="rId2"/>
          <a:stretch>
            <a:fillRect/>
          </a:stretch>
        </p:blipFill>
        <p:spPr>
          <a:xfrm>
            <a:off x="7719840" y="3681360"/>
            <a:ext cx="2377440" cy="1896840"/>
          </a:xfrm>
          <a:prstGeom prst="rect">
            <a:avLst/>
          </a:prstGeom>
          <a:ln>
            <a:noFill/>
          </a:ln>
        </p:spPr>
      </p:pic>
      <p:pic>
        <p:nvPicPr>
          <p:cNvPr descr="" id="71" name=""/>
          <p:cNvPicPr/>
          <p:nvPr/>
        </p:nvPicPr>
        <p:blipFill>
          <a:blip r:embed="rId3"/>
          <a:stretch>
            <a:fillRect/>
          </a:stretch>
        </p:blipFill>
        <p:spPr>
          <a:xfrm>
            <a:off x="2097720" y="3681360"/>
            <a:ext cx="2377440" cy="1896840"/>
          </a:xfrm>
          <a:prstGeom prst="rect">
            <a:avLst/>
          </a:prstGeom>
          <a:ln>
            <a:noFill/>
          </a:ln>
        </p:spPr>
      </p:pic>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preserve="1" type="blank">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preserve="1" type="tx">
  <p:cSld name="Title Slide">
    <p:spTree>
      <p:nvGrpSpPr>
        <p:cNvPr id="1" name=""/>
        <p:cNvGrpSpPr/>
        <p:nvPr/>
      </p:nvGrpSpPr>
      <p:grpSpPr>
        <a:xfrm>
          <a:off x="0" y="0"/>
          <a:ext cx="0" cy="0"/>
          <a:chOff x="0" y="0"/>
          <a:chExt cx="0" cy="0"/>
        </a:xfrm>
      </p:grpSpPr>
      <p:sp>
        <p:nvSpPr>
          <p:cNvPr id="74"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75" name="PlaceHolder 2"/>
          <p:cNvSpPr>
            <a:spLocks noGrp="1"/>
          </p:cNvSpPr>
          <p:nvPr>
            <p:ph type="subTitle"/>
          </p:nvPr>
        </p:nvSpPr>
        <p:spPr>
          <a:xfrm>
            <a:off x="609480" y="1604520"/>
            <a:ext cx="10972440" cy="3977640"/>
          </a:xfrm>
          <a:prstGeom prst="rect">
            <a:avLst/>
          </a:prstGeom>
        </p:spPr>
        <p:txBody>
          <a:bodyPr anchor="ctr" bIns="0" lIns="0" rIns="0" tIns="0" wrap="none"/>
          <a:p>
            <a:pPr algn="ctr"/>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preserve="1" type="obj">
  <p:cSld name="Title,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77" name="PlaceHolder 2"/>
          <p:cNvSpPr>
            <a:spLocks noGrp="1"/>
          </p:cNvSpPr>
          <p:nvPr>
            <p:ph type="body"/>
          </p:nvPr>
        </p:nvSpPr>
        <p:spPr>
          <a:xfrm>
            <a:off x="609480" y="1604520"/>
            <a:ext cx="10972440" cy="3977280"/>
          </a:xfrm>
          <a:prstGeom prst="rect">
            <a:avLst/>
          </a:prstGeom>
        </p:spPr>
        <p:txBody>
          <a:bodyPr bIns="0" lIns="0" rIns="0" tIns="0" wrap="none"/>
          <a:p>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preserve="1" type="twoObj">
  <p:cSld name="Title, 2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79" name="PlaceHolder 2"/>
          <p:cNvSpPr>
            <a:spLocks noGrp="1"/>
          </p:cNvSpPr>
          <p:nvPr>
            <p:ph type="body"/>
          </p:nvPr>
        </p:nvSpPr>
        <p:spPr>
          <a:xfrm>
            <a:off x="609480" y="1604520"/>
            <a:ext cx="5354280" cy="3977280"/>
          </a:xfrm>
          <a:prstGeom prst="rect">
            <a:avLst/>
          </a:prstGeom>
        </p:spPr>
        <p:txBody>
          <a:bodyPr bIns="0" lIns="0" rIns="0" tIns="0" wrap="none"/>
          <a:p>
            <a:endParaRPr/>
          </a:p>
        </p:txBody>
      </p:sp>
      <p:sp>
        <p:nvSpPr>
          <p:cNvPr id="80" name="PlaceHolder 3"/>
          <p:cNvSpPr>
            <a:spLocks noGrp="1"/>
          </p:cNvSpPr>
          <p:nvPr>
            <p:ph type="body"/>
          </p:nvPr>
        </p:nvSpPr>
        <p:spPr>
          <a:xfrm>
            <a:off x="6231600" y="1604520"/>
            <a:ext cx="5354280" cy="3977280"/>
          </a:xfrm>
          <a:prstGeom prst="rect">
            <a:avLst/>
          </a:prstGeom>
        </p:spPr>
        <p:txBody>
          <a:bodyPr bIns="0" lIns="0" rIns="0" tIns="0" wrap="none"/>
          <a:p>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preserve="1" type="titleOnly">
  <p:cSld name="Title Only">
    <p:spTree>
      <p:nvGrpSpPr>
        <p:cNvPr id="1" name=""/>
        <p:cNvGrpSpPr/>
        <p:nvPr/>
      </p:nvGrpSpPr>
      <p:grpSpPr>
        <a:xfrm>
          <a:off x="0" y="0"/>
          <a:ext cx="0" cy="0"/>
          <a:chOff x="0" y="0"/>
          <a:chExt cx="0" cy="0"/>
        </a:xfrm>
      </p:grpSpPr>
      <p:sp>
        <p:nvSpPr>
          <p:cNvPr id="81"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preserve="1" type="objOnly">
  <p:cSld name="Centered Text">
    <p:spTree>
      <p:nvGrpSpPr>
        <p:cNvPr id="1" name=""/>
        <p:cNvGrpSpPr/>
        <p:nvPr/>
      </p:nvGrpSpPr>
      <p:grpSpPr>
        <a:xfrm>
          <a:off x="0" y="0"/>
          <a:ext cx="0" cy="0"/>
          <a:chOff x="0" y="0"/>
          <a:chExt cx="0" cy="0"/>
        </a:xfrm>
      </p:grpSpPr>
      <p:sp>
        <p:nvSpPr>
          <p:cNvPr id="82" name="PlaceHolder 1"/>
          <p:cNvSpPr>
            <a:spLocks noGrp="1"/>
          </p:cNvSpPr>
          <p:nvPr>
            <p:ph type="subTitle"/>
          </p:nvPr>
        </p:nvSpPr>
        <p:spPr>
          <a:xfrm>
            <a:off x="609480" y="273600"/>
            <a:ext cx="10972440" cy="5308200"/>
          </a:xfrm>
          <a:prstGeom prst="rect">
            <a:avLst/>
          </a:prstGeom>
        </p:spPr>
        <p:txBody>
          <a:bodyPr anchor="ctr" bIns="0" lIns="0" rIns="0" tIns="0" wrap="none"/>
          <a:p>
            <a:pPr algn="ctr"/>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preserve="1" type="twoObjAndObj">
  <p:cSld name="Title, 2 Content and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84"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85" name="PlaceHolder 3"/>
          <p:cNvSpPr>
            <a:spLocks noGrp="1"/>
          </p:cNvSpPr>
          <p:nvPr>
            <p:ph type="body"/>
          </p:nvPr>
        </p:nvSpPr>
        <p:spPr>
          <a:xfrm>
            <a:off x="609480" y="3681720"/>
            <a:ext cx="5354280" cy="1896840"/>
          </a:xfrm>
          <a:prstGeom prst="rect">
            <a:avLst/>
          </a:prstGeom>
        </p:spPr>
        <p:txBody>
          <a:bodyPr bIns="0" lIns="0" rIns="0" tIns="0" wrap="none"/>
          <a:p>
            <a:endParaRPr/>
          </a:p>
        </p:txBody>
      </p:sp>
      <p:sp>
        <p:nvSpPr>
          <p:cNvPr id="86" name="PlaceHolder 4"/>
          <p:cNvSpPr>
            <a:spLocks noGrp="1"/>
          </p:cNvSpPr>
          <p:nvPr>
            <p:ph type="body"/>
          </p:nvPr>
        </p:nvSpPr>
        <p:spPr>
          <a:xfrm>
            <a:off x="6231600" y="1604520"/>
            <a:ext cx="5354280" cy="3977280"/>
          </a:xfrm>
          <a:prstGeom prst="rect">
            <a:avLst/>
          </a:prstGeom>
        </p:spPr>
        <p:txBody>
          <a:bodyPr bIns="0" lIns="0" rIns="0" tIns="0" wrap="none"/>
          <a:p>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preserve="1" type="objAndTwoObj">
  <p:cSld name="Title Content and 2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88" name="PlaceHolder 2"/>
          <p:cNvSpPr>
            <a:spLocks noGrp="1"/>
          </p:cNvSpPr>
          <p:nvPr>
            <p:ph type="body"/>
          </p:nvPr>
        </p:nvSpPr>
        <p:spPr>
          <a:xfrm>
            <a:off x="609480" y="1604520"/>
            <a:ext cx="5354280" cy="3977280"/>
          </a:xfrm>
          <a:prstGeom prst="rect">
            <a:avLst/>
          </a:prstGeom>
        </p:spPr>
        <p:txBody>
          <a:bodyPr bIns="0" lIns="0" rIns="0" tIns="0" wrap="none"/>
          <a:p>
            <a:endParaRPr/>
          </a:p>
        </p:txBody>
      </p:sp>
      <p:sp>
        <p:nvSpPr>
          <p:cNvPr id="89"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90" name="PlaceHolder 4"/>
          <p:cNvSpPr>
            <a:spLocks noGrp="1"/>
          </p:cNvSpPr>
          <p:nvPr>
            <p:ph type="body"/>
          </p:nvPr>
        </p:nvSpPr>
        <p:spPr>
          <a:xfrm>
            <a:off x="6231600" y="3681720"/>
            <a:ext cx="5354280" cy="1896840"/>
          </a:xfrm>
          <a:prstGeom prst="rect">
            <a:avLst/>
          </a:prstGeom>
        </p:spPr>
        <p:txBody>
          <a:bodyPr bIns="0" lIns="0" rIns="0" tIns="0" wrap="none"/>
          <a:p>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preserve="1" type="twoObjOverTx">
  <p:cSld name="Title, 2 Content over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92"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93"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94" name="PlaceHolder 4"/>
          <p:cNvSpPr>
            <a:spLocks noGrp="1"/>
          </p:cNvSpPr>
          <p:nvPr>
            <p:ph type="body"/>
          </p:nvPr>
        </p:nvSpPr>
        <p:spPr>
          <a:xfrm>
            <a:off x="609480" y="3681720"/>
            <a:ext cx="10972080" cy="1896840"/>
          </a:xfrm>
          <a:prstGeom prst="rect">
            <a:avLst/>
          </a:prstGeom>
        </p:spPr>
        <p:txBody>
          <a:bodyPr bIns="0" lIns="0" rIns="0" tIns="0" wrap="none"/>
          <a:p>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preserve="1" type="objOverTx">
  <p:cSld name="Title, Content over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96" name="PlaceHolder 2"/>
          <p:cNvSpPr>
            <a:spLocks noGrp="1"/>
          </p:cNvSpPr>
          <p:nvPr>
            <p:ph type="body"/>
          </p:nvPr>
        </p:nvSpPr>
        <p:spPr>
          <a:xfrm>
            <a:off x="609480" y="1604520"/>
            <a:ext cx="10972440" cy="1896840"/>
          </a:xfrm>
          <a:prstGeom prst="rect">
            <a:avLst/>
          </a:prstGeom>
        </p:spPr>
        <p:txBody>
          <a:bodyPr bIns="0" lIns="0" rIns="0" tIns="0" wrap="none"/>
          <a:p>
            <a:endParaRPr/>
          </a:p>
        </p:txBody>
      </p:sp>
      <p:sp>
        <p:nvSpPr>
          <p:cNvPr id="97" name="PlaceHolder 3"/>
          <p:cNvSpPr>
            <a:spLocks noGrp="1"/>
          </p:cNvSpPr>
          <p:nvPr>
            <p:ph type="body"/>
          </p:nvPr>
        </p:nvSpPr>
        <p:spPr>
          <a:xfrm>
            <a:off x="609480" y="3681720"/>
            <a:ext cx="10972440" cy="1896840"/>
          </a:xfrm>
          <a:prstGeom prst="rect">
            <a:avLst/>
          </a:prstGeom>
        </p:spPr>
        <p:txBody>
          <a:bodyPr bIns="0" lIns="0" rIns="0" tIns="0" wrap="none"/>
          <a:p>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preserve="1" type="fourObj">
  <p:cSld name="Title, 4 Content">
    <p:spTree>
      <p:nvGrpSpPr>
        <p:cNvPr id="1" name=""/>
        <p:cNvGrpSpPr/>
        <p:nvPr/>
      </p:nvGrpSpPr>
      <p:grpSpPr>
        <a:xfrm>
          <a:off x="0" y="0"/>
          <a:ext cx="0" cy="0"/>
          <a:chOff x="0" y="0"/>
          <a:chExt cx="0" cy="0"/>
        </a:xfrm>
      </p:grpSpPr>
      <p:sp>
        <p:nvSpPr>
          <p:cNvPr id="98"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99"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100" name="PlaceHolder 3"/>
          <p:cNvSpPr>
            <a:spLocks noGrp="1"/>
          </p:cNvSpPr>
          <p:nvPr>
            <p:ph type="body"/>
          </p:nvPr>
        </p:nvSpPr>
        <p:spPr>
          <a:xfrm>
            <a:off x="6231600" y="1604520"/>
            <a:ext cx="5354280" cy="1896840"/>
          </a:xfrm>
          <a:prstGeom prst="rect">
            <a:avLst/>
          </a:prstGeom>
        </p:spPr>
        <p:txBody>
          <a:bodyPr bIns="0" lIns="0" rIns="0" tIns="0" wrap="none"/>
          <a:p>
            <a:endParaRPr/>
          </a:p>
        </p:txBody>
      </p:sp>
      <p:sp>
        <p:nvSpPr>
          <p:cNvPr id="101" name="PlaceHolder 4"/>
          <p:cNvSpPr>
            <a:spLocks noGrp="1"/>
          </p:cNvSpPr>
          <p:nvPr>
            <p:ph type="body"/>
          </p:nvPr>
        </p:nvSpPr>
        <p:spPr>
          <a:xfrm>
            <a:off x="6231600" y="3681720"/>
            <a:ext cx="5354280" cy="1896840"/>
          </a:xfrm>
          <a:prstGeom prst="rect">
            <a:avLst/>
          </a:prstGeom>
        </p:spPr>
        <p:txBody>
          <a:bodyPr bIns="0" lIns="0" rIns="0" tIns="0" wrap="none"/>
          <a:p>
            <a:endParaRPr/>
          </a:p>
        </p:txBody>
      </p:sp>
      <p:sp>
        <p:nvSpPr>
          <p:cNvPr id="102" name="PlaceHolder 5"/>
          <p:cNvSpPr>
            <a:spLocks noGrp="1"/>
          </p:cNvSpPr>
          <p:nvPr>
            <p:ph type="body"/>
          </p:nvPr>
        </p:nvSpPr>
        <p:spPr>
          <a:xfrm>
            <a:off x="609480" y="3681720"/>
            <a:ext cx="5354280" cy="1896840"/>
          </a:xfrm>
          <a:prstGeom prst="rect">
            <a:avLst/>
          </a:prstGeom>
        </p:spPr>
        <p:txBody>
          <a:bodyPr bIns="0" lIns="0" rIns="0" tIns="0" wrap="none"/>
          <a:p>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preserve="1" type="blank">
  <p:cSld name="Title, 6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609480" y="273600"/>
            <a:ext cx="10972440" cy="1145160"/>
          </a:xfrm>
          <a:prstGeom prst="rect">
            <a:avLst/>
          </a:prstGeom>
        </p:spPr>
        <p:txBody>
          <a:bodyPr anchor="ctr" bIns="0" lIns="0" rIns="0" tIns="0" wrap="none"/>
          <a:p>
            <a:pPr algn="ctr"/>
            <a:endParaRPr/>
          </a:p>
        </p:txBody>
      </p:sp>
      <p:sp>
        <p:nvSpPr>
          <p:cNvPr id="104" name="PlaceHolder 2"/>
          <p:cNvSpPr>
            <a:spLocks noGrp="1"/>
          </p:cNvSpPr>
          <p:nvPr>
            <p:ph type="body"/>
          </p:nvPr>
        </p:nvSpPr>
        <p:spPr>
          <a:xfrm>
            <a:off x="609480" y="1604520"/>
            <a:ext cx="5354280" cy="1896840"/>
          </a:xfrm>
          <a:prstGeom prst="rect">
            <a:avLst/>
          </a:prstGeom>
        </p:spPr>
        <p:txBody>
          <a:bodyPr bIns="0" lIns="0" rIns="0" tIns="0" wrap="none"/>
          <a:p>
            <a:endParaRPr/>
          </a:p>
        </p:txBody>
      </p:sp>
      <p:sp>
        <p:nvSpPr>
          <p:cNvPr id="105" name="PlaceHolder 3"/>
          <p:cNvSpPr>
            <a:spLocks noGrp="1"/>
          </p:cNvSpPr>
          <p:nvPr>
            <p:ph type="body"/>
          </p:nvPr>
        </p:nvSpPr>
        <p:spPr>
          <a:xfrm>
            <a:off x="6231600" y="1604520"/>
            <a:ext cx="5354280" cy="1896840"/>
          </a:xfrm>
          <a:prstGeom prst="rect">
            <a:avLst/>
          </a:prstGeom>
        </p:spPr>
        <p:txBody>
          <a:bodyPr bIns="0" lIns="0" rIns="0" tIns="0" wrap="none"/>
          <a:p>
            <a:endParaRPr/>
          </a:p>
        </p:txBody>
      </p:sp>
      <p:pic>
        <p:nvPicPr>
          <p:cNvPr descr="" id="106" name=""/>
          <p:cNvPicPr/>
          <p:nvPr/>
        </p:nvPicPr>
        <p:blipFill>
          <a:blip r:embed="rId2"/>
          <a:stretch>
            <a:fillRect/>
          </a:stretch>
        </p:blipFill>
        <p:spPr>
          <a:xfrm>
            <a:off x="7719840" y="3681360"/>
            <a:ext cx="2377440" cy="1896840"/>
          </a:xfrm>
          <a:prstGeom prst="rect">
            <a:avLst/>
          </a:prstGeom>
          <a:ln>
            <a:noFill/>
          </a:ln>
        </p:spPr>
      </p:pic>
      <p:pic>
        <p:nvPicPr>
          <p:cNvPr descr="" id="107" name=""/>
          <p:cNvPicPr/>
          <p:nvPr/>
        </p:nvPicPr>
        <p:blipFill>
          <a:blip r:embed="rId3"/>
          <a:stretch>
            <a:fillRect/>
          </a:stretch>
        </p:blipFill>
        <p:spPr>
          <a:xfrm>
            <a:off x="2097720" y="3681360"/>
            <a:ext cx="2377440" cy="1896840"/>
          </a:xfrm>
          <a:prstGeom prst="rect">
            <a:avLst/>
          </a:prstGeom>
          <a:ln>
            <a:noFill/>
          </a:ln>
        </p:spPr>
      </p:pic>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838080" y="365040"/>
            <a:ext cx="10514880" cy="1325160"/>
          </a:xfrm>
          <a:prstGeom prst="rect">
            <a:avLst/>
          </a:prstGeom>
        </p:spPr>
        <p:txBody>
          <a:bodyPr anchor="ctr" bIns="0" lIns="0" rIns="0" tIns="0" wrap="none"/>
          <a:p>
            <a:r>
              <a:rPr lang="en-GB"/>
              <a:t>Click to edit the title text format</a:t>
            </a:r>
            <a:endParaRPr/>
          </a:p>
        </p:txBody>
      </p:sp>
      <p:sp>
        <p:nvSpPr>
          <p:cNvPr id="1" name="PlaceHolder 2"/>
          <p:cNvSpPr>
            <a:spLocks noGrp="1"/>
          </p:cNvSpPr>
          <p:nvPr>
            <p:ph type="body"/>
          </p:nvPr>
        </p:nvSpPr>
        <p:spPr>
          <a:xfrm>
            <a:off x="609480" y="1604520"/>
            <a:ext cx="10972440" cy="3977280"/>
          </a:xfrm>
          <a:prstGeom prst="rect">
            <a:avLst/>
          </a:prstGeom>
        </p:spPr>
        <p:txBody>
          <a:bodyPr bIns="0" lIns="0" rIns="0" tIns="0" wrap="none"/>
          <a:p>
            <a:pPr>
              <a:buSzPct val="25000"/>
              <a:buFont typeface="StarSymbol"/>
              <a:buChar char=""/>
            </a:pPr>
            <a:r>
              <a:rPr lang="en-GB"/>
              <a:t>Click to edit the outline text format</a:t>
            </a:r>
            <a:endParaRPr/>
          </a:p>
          <a:p>
            <a:pPr lvl="1">
              <a:buSzPct val="25000"/>
              <a:buFont typeface="StarSymbol"/>
              <a:buChar char=""/>
            </a:pPr>
            <a:r>
              <a:rPr lang="en-GB"/>
              <a:t>Second Outline Level</a:t>
            </a:r>
            <a:endParaRPr/>
          </a:p>
          <a:p>
            <a:pPr lvl="2">
              <a:buSzPct val="25000"/>
              <a:buFont typeface="StarSymbol"/>
              <a:buChar char=""/>
            </a:pPr>
            <a:r>
              <a:rPr lang="en-GB"/>
              <a:t>Third Outline Level</a:t>
            </a:r>
            <a:endParaRPr/>
          </a:p>
          <a:p>
            <a:pPr lvl="3">
              <a:buSzPct val="25000"/>
              <a:buFont typeface="StarSymbol"/>
              <a:buChar char=""/>
            </a:pPr>
            <a:r>
              <a:rPr lang="en-GB"/>
              <a:t>Fourth Outline Level</a:t>
            </a:r>
            <a:endParaRPr/>
          </a:p>
          <a:p>
            <a:pPr lvl="4">
              <a:buSzPct val="25000"/>
              <a:buFont typeface="StarSymbol"/>
              <a:buChar char=""/>
            </a:pPr>
            <a:r>
              <a:rPr lang="en-GB"/>
              <a:t>Fifth Outline Level</a:t>
            </a:r>
            <a:endParaRPr/>
          </a:p>
          <a:p>
            <a:pPr lvl="5">
              <a:buSzPct val="25000"/>
              <a:buFont typeface="StarSymbol"/>
              <a:buChar char=""/>
            </a:pPr>
            <a:r>
              <a:rPr lang="en-GB"/>
              <a:t>Sixth Outline Level</a:t>
            </a:r>
            <a:endParaRPr/>
          </a:p>
          <a:p>
            <a:pPr lvl="6">
              <a:buSzPct val="25000"/>
              <a:buFont typeface="StarSymbol"/>
              <a:buChar char=""/>
            </a:pPr>
            <a:r>
              <a:rPr lang="en-GB"/>
              <a:t>Seventh Outline Level</a:t>
            </a:r>
            <a:endParaRPr/>
          </a:p>
        </p:txBody>
      </p:sp>
    </p:spTree>
  </p:cSld>
  <p:clrMap accent1="accent1" accent2="accent2" accent3="accent3" accent4="accent4" accent5="accent5" accent6="accent6" bg1="lt1" bg2="lt2" folHlink="folHlink" hlink="hlink" tx1="dk1" tx2="dk2"/>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36" name="PlaceHolder 1"/>
          <p:cNvSpPr>
            <a:spLocks noGrp="1"/>
          </p:cNvSpPr>
          <p:nvPr>
            <p:ph type="title"/>
          </p:nvPr>
        </p:nvSpPr>
        <p:spPr>
          <a:xfrm>
            <a:off x="838080" y="365040"/>
            <a:ext cx="10514880" cy="1325160"/>
          </a:xfrm>
          <a:prstGeom prst="rect">
            <a:avLst/>
          </a:prstGeom>
        </p:spPr>
        <p:txBody>
          <a:bodyPr anchor="ctr" bIns="0" lIns="0" rIns="0" tIns="0" wrap="none"/>
          <a:p>
            <a:r>
              <a:rPr lang="en-GB"/>
              <a:t>Click to edit the title text format</a:t>
            </a:r>
            <a:endParaRPr/>
          </a:p>
        </p:txBody>
      </p:sp>
      <p:sp>
        <p:nvSpPr>
          <p:cNvPr id="37" name="PlaceHolder 2"/>
          <p:cNvSpPr>
            <a:spLocks noGrp="1"/>
          </p:cNvSpPr>
          <p:nvPr>
            <p:ph type="body"/>
          </p:nvPr>
        </p:nvSpPr>
        <p:spPr>
          <a:xfrm>
            <a:off x="838080" y="1825560"/>
            <a:ext cx="10514880" cy="4350600"/>
          </a:xfrm>
          <a:prstGeom prst="rect">
            <a:avLst/>
          </a:prstGeom>
        </p:spPr>
        <p:txBody>
          <a:bodyPr bIns="0" lIns="0" rIns="0" tIns="0" wrap="none"/>
          <a:p>
            <a:pPr>
              <a:buSzPct val="25000"/>
              <a:buFont typeface="StarSymbol"/>
              <a:buChar char=""/>
            </a:pPr>
            <a:r>
              <a:rPr lang="en-GB"/>
              <a:t>Click to edit the outline text format</a:t>
            </a:r>
            <a:endParaRPr/>
          </a:p>
          <a:p>
            <a:pPr lvl="1">
              <a:buSzPct val="25000"/>
              <a:buFont typeface="StarSymbol"/>
              <a:buChar char=""/>
            </a:pPr>
            <a:r>
              <a:rPr lang="en-GB"/>
              <a:t>Second Outline Level</a:t>
            </a:r>
            <a:endParaRPr/>
          </a:p>
          <a:p>
            <a:pPr lvl="2">
              <a:buSzPct val="25000"/>
              <a:buFont typeface="StarSymbol"/>
              <a:buChar char=""/>
            </a:pPr>
            <a:r>
              <a:rPr lang="en-GB"/>
              <a:t>Third Outline Level</a:t>
            </a:r>
            <a:endParaRPr/>
          </a:p>
          <a:p>
            <a:pPr lvl="3">
              <a:buSzPct val="25000"/>
              <a:buFont typeface="StarSymbol"/>
              <a:buChar char=""/>
            </a:pPr>
            <a:r>
              <a:rPr lang="en-GB"/>
              <a:t>Fourth Outline Level</a:t>
            </a:r>
            <a:endParaRPr/>
          </a:p>
          <a:p>
            <a:pPr lvl="4">
              <a:buSzPct val="25000"/>
              <a:buFont typeface="StarSymbol"/>
              <a:buChar char=""/>
            </a:pPr>
            <a:r>
              <a:rPr lang="en-GB"/>
              <a:t>Fifth Outline Level</a:t>
            </a:r>
            <a:endParaRPr/>
          </a:p>
          <a:p>
            <a:pPr lvl="5">
              <a:buSzPct val="25000"/>
              <a:buFont typeface="StarSymbol"/>
              <a:buChar char=""/>
            </a:pPr>
            <a:r>
              <a:rPr lang="en-GB"/>
              <a:t>Sixth Outline Level</a:t>
            </a:r>
            <a:endParaRPr/>
          </a:p>
          <a:p>
            <a:pPr lvl="6">
              <a:buSzPct val="25000"/>
              <a:buFont typeface="StarSymbol"/>
              <a:buChar char=""/>
            </a:pPr>
            <a:r>
              <a:rPr lang="en-GB"/>
              <a:t>Seventh Outline Level</a:t>
            </a:r>
            <a:endParaRPr/>
          </a:p>
        </p:txBody>
      </p:sp>
    </p:spTree>
  </p:cSld>
  <p:clrMap accent1="accent1" accent2="accent2" accent3="accent3" accent4="accent4" accent5="accent5" accent6="accent6" bg1="lt1" bg2="lt2" folHlink="folHlink" hlink="hlink" tx1="dk1" tx2="dk2"/>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72" name="PlaceHolder 1"/>
          <p:cNvSpPr>
            <a:spLocks noGrp="1"/>
          </p:cNvSpPr>
          <p:nvPr>
            <p:ph type="title"/>
          </p:nvPr>
        </p:nvSpPr>
        <p:spPr>
          <a:xfrm>
            <a:off x="609480" y="273600"/>
            <a:ext cx="10972440" cy="1144800"/>
          </a:xfrm>
          <a:prstGeom prst="rect">
            <a:avLst/>
          </a:prstGeom>
        </p:spPr>
        <p:txBody>
          <a:bodyPr anchor="ctr" bIns="0" lIns="0" rIns="0" tIns="0" wrap="none"/>
          <a:p>
            <a:pPr algn="ctr"/>
            <a:r>
              <a:rPr lang="en-GB"/>
              <a:t>Click to edit the title text format</a:t>
            </a:r>
            <a:endParaRPr/>
          </a:p>
        </p:txBody>
      </p:sp>
      <p:sp>
        <p:nvSpPr>
          <p:cNvPr id="73" name="PlaceHolder 2"/>
          <p:cNvSpPr>
            <a:spLocks noGrp="1"/>
          </p:cNvSpPr>
          <p:nvPr>
            <p:ph type="body"/>
          </p:nvPr>
        </p:nvSpPr>
        <p:spPr>
          <a:xfrm>
            <a:off x="609480" y="1604520"/>
            <a:ext cx="10972440" cy="3977280"/>
          </a:xfrm>
          <a:prstGeom prst="rect">
            <a:avLst/>
          </a:prstGeom>
        </p:spPr>
        <p:txBody>
          <a:bodyPr bIns="0" lIns="0" rIns="0" tIns="0" wrap="none"/>
          <a:p>
            <a:pPr>
              <a:buSzPct val="25000"/>
              <a:buFont typeface="StarSymbol"/>
              <a:buChar char=""/>
            </a:pPr>
            <a:r>
              <a:rPr lang="en-GB"/>
              <a:t>Click to edit the outline text format</a:t>
            </a:r>
            <a:endParaRPr/>
          </a:p>
          <a:p>
            <a:pPr lvl="1">
              <a:buSzPct val="25000"/>
              <a:buFont typeface="StarSymbol"/>
              <a:buChar char=""/>
            </a:pPr>
            <a:r>
              <a:rPr lang="en-GB"/>
              <a:t>Second Outline Level</a:t>
            </a:r>
            <a:endParaRPr/>
          </a:p>
          <a:p>
            <a:pPr lvl="2">
              <a:buSzPct val="25000"/>
              <a:buFont typeface="StarSymbol"/>
              <a:buChar char=""/>
            </a:pPr>
            <a:r>
              <a:rPr lang="en-GB"/>
              <a:t>Third Outline Level</a:t>
            </a:r>
            <a:endParaRPr/>
          </a:p>
          <a:p>
            <a:pPr lvl="3">
              <a:buSzPct val="25000"/>
              <a:buFont typeface="StarSymbol"/>
              <a:buChar char=""/>
            </a:pPr>
            <a:r>
              <a:rPr lang="en-GB"/>
              <a:t>Fourth Outline Level</a:t>
            </a:r>
            <a:endParaRPr/>
          </a:p>
          <a:p>
            <a:pPr lvl="4">
              <a:buSzPct val="25000"/>
              <a:buFont typeface="StarSymbol"/>
              <a:buChar char=""/>
            </a:pPr>
            <a:r>
              <a:rPr lang="en-GB"/>
              <a:t>Fifth Outline Level</a:t>
            </a:r>
            <a:endParaRPr/>
          </a:p>
          <a:p>
            <a:pPr lvl="5">
              <a:buSzPct val="25000"/>
              <a:buFont typeface="StarSymbol"/>
              <a:buChar char=""/>
            </a:pPr>
            <a:r>
              <a:rPr lang="en-GB"/>
              <a:t>Sixth Outline Level</a:t>
            </a:r>
            <a:endParaRPr/>
          </a:p>
          <a:p>
            <a:pPr lvl="6">
              <a:buSzPct val="25000"/>
              <a:buFont typeface="StarSymbol"/>
              <a:buChar char=""/>
            </a:pPr>
            <a:r>
              <a:rPr lang="en-GB"/>
              <a:t>Seventh Outline Level</a:t>
            </a:r>
            <a:endParaRPr/>
          </a:p>
        </p:txBody>
      </p:sp>
    </p:spTree>
  </p:cSld>
  <p:clrMap accent1="accent1" accent2="accent2" accent3="accent3" accent4="accent4" accent5="accent5" accent6="accent6" bg1="lt1" bg2="lt2" folHlink="folHlink" hlink="hlink" tx1="dk1" tx2="dk2"/>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7.emf"/><Relationship Id="rId2"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25.xml"/><Relationship Id="rId3"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25.xml"/><Relationship Id="rId3"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25.xml"/><Relationship Id="rId3"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5.xml"/><Relationship Id="rId3"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25.xml"/><Relationship Id="rId3"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8.xml"/>
</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13" name="CustomShape 1"/>
          <p:cNvSpPr/>
          <p:nvPr/>
        </p:nvSpPr>
        <p:spPr>
          <a:xfrm>
            <a:off x="0" y="0"/>
            <a:ext cx="12191400" cy="6857280"/>
          </a:xfrm>
          <a:prstGeom prst="rect">
            <a:avLst/>
          </a:prstGeom>
          <a:solidFill>
            <a:srgbClr val="ffffff"/>
          </a:solidFill>
          <a:ln w="19080">
            <a:noFill/>
          </a:ln>
        </p:spPr>
      </p:sp>
      <p:sp>
        <p:nvSpPr>
          <p:cNvPr id="114" name="CustomShape 2"/>
          <p:cNvSpPr/>
          <p:nvPr/>
        </p:nvSpPr>
        <p:spPr>
          <a:xfrm>
            <a:off x="838080" y="1093680"/>
            <a:ext cx="10505880" cy="4233960"/>
          </a:xfrm>
          <a:prstGeom prst="rect">
            <a:avLst/>
          </a:prstGeom>
          <a:noFill/>
          <a:ln>
            <a:noFill/>
          </a:ln>
        </p:spPr>
      </p:sp>
      <p:sp>
        <p:nvSpPr>
          <p:cNvPr id="115" name="CustomShape 3"/>
          <p:cNvSpPr/>
          <p:nvPr/>
        </p:nvSpPr>
        <p:spPr>
          <a:xfrm>
            <a:off x="841320" y="4331160"/>
            <a:ext cx="10505880" cy="17640"/>
          </a:xfrm>
          <a:prstGeom prst="rect">
            <a:avLst/>
          </a:prstGeom>
          <a:solidFill>
            <a:srgbClr val="d5d5d5"/>
          </a:solidFill>
          <a:ln w="3240">
            <a:noFill/>
          </a:ln>
        </p:spPr>
      </p:sp>
      <p:sp>
        <p:nvSpPr>
          <p:cNvPr id="116" name="CustomShape 4"/>
          <p:cNvSpPr/>
          <p:nvPr/>
        </p:nvSpPr>
        <p:spPr>
          <a:xfrm rot="5400000">
            <a:off x="9347400" y="2348640"/>
            <a:ext cx="54000" cy="3945960"/>
          </a:xfrm>
          <a:prstGeom prst="rect">
            <a:avLst/>
          </a:prstGeom>
          <a:solidFill>
            <a:srgbClr val="e97132"/>
          </a:solidFill>
          <a:ln w="19080">
            <a:noFill/>
          </a:ln>
        </p:spPr>
      </p:sp>
      <p:sp>
        <p:nvSpPr>
          <p:cNvPr id="117" name="CustomShape 5"/>
          <p:cNvSpPr/>
          <p:nvPr/>
        </p:nvSpPr>
        <p:spPr>
          <a:xfrm>
            <a:off x="8610480" y="6356520"/>
            <a:ext cx="2742480" cy="364320"/>
          </a:xfrm>
          <a:prstGeom prst="rect">
            <a:avLst/>
          </a:prstGeom>
          <a:noFill/>
          <a:ln>
            <a:noFill/>
          </a:ln>
        </p:spPr>
        <p:txBody>
          <a:bodyPr anchor="ctr" bIns="45000" lIns="90000" rIns="90000" tIns="45000"/>
          <a:p>
            <a:pPr algn="r">
              <a:lnSpc>
                <a:spcPct val="100000"/>
              </a:lnSpc>
            </a:pPr>
            <a:fld id="{1D094DF6-EA35-4D05-B16A-0B1DC43764F4}" type="slidenum">
              <a:rPr lang="en-GB" sz="1200">
                <a:solidFill>
                  <a:srgbClr val="787878"/>
                </a:solidFill>
                <a:latin typeface="Aptos"/>
              </a:rPr>
              <a:t>&lt;number&gt;</a:t>
            </a:fld>
            <a:endParaRPr/>
          </a:p>
        </p:txBody>
      </p:sp>
      <p:sp>
        <p:nvSpPr>
          <p:cNvPr id="118" name="CustomShape 6"/>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pic>
        <p:nvPicPr>
          <p:cNvPr descr="" id="119" name=""/>
          <p:cNvPicPr/>
          <p:nvPr/>
        </p:nvPicPr>
        <p:blipFill>
          <a:blip r:embed="rId1"/>
          <a:stretch>
            <a:fillRect/>
          </a:stretch>
        </p:blipFill>
        <p:spPr>
          <a:xfrm>
            <a:off x="648000" y="2153520"/>
            <a:ext cx="10656000" cy="3750480"/>
          </a:xfrm>
          <a:prstGeom prst="rect">
            <a:avLst/>
          </a:prstGeom>
          <a:ln>
            <a:noFill/>
          </a:ln>
        </p:spPr>
      </p:pic>
    </p:spTree>
  </p:cSld>
  <p:timing>
    <p:tnLst>
      <p:par>
        <p:cTn dur="indefinite" id="1" nodeType="tmRoot" restart="never">
          <p:childTnLst>
            <p:seq>
              <p:cTn id="2"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20" name="CustomShape 1"/>
          <p:cNvSpPr/>
          <p:nvPr/>
        </p:nvSpPr>
        <p:spPr>
          <a:xfrm>
            <a:off x="1523880" y="1122480"/>
            <a:ext cx="9143280" cy="2386800"/>
          </a:xfrm>
          <a:prstGeom prst="rect">
            <a:avLst/>
          </a:prstGeom>
          <a:noFill/>
          <a:ln>
            <a:noFill/>
          </a:ln>
        </p:spPr>
        <p:txBody>
          <a:bodyPr anchor="ctr" bIns="0" lIns="0" rIns="0" tIns="0" wrap="none"/>
          <a:p>
            <a:r>
              <a:rPr lang="en-GB" sz="6000">
                <a:latin typeface="Arial Black"/>
              </a:rPr>
              <a:t>Investigating Dr</a:t>
            </a:r>
            <a:endParaRPr/>
          </a:p>
          <a:p>
            <a:r>
              <a:rPr lang="en-GB" sz="6000">
                <a:latin typeface="Arial Black"/>
              </a:rPr>
              <a:t>Hart's Disappearance</a:t>
            </a:r>
            <a:endParaRPr/>
          </a:p>
        </p:txBody>
      </p:sp>
      <p:sp>
        <p:nvSpPr>
          <p:cNvPr id="121" name="CustomShape 2"/>
          <p:cNvSpPr/>
          <p:nvPr/>
        </p:nvSpPr>
        <p:spPr>
          <a:xfrm>
            <a:off x="648000" y="630720"/>
            <a:ext cx="10972080" cy="3976920"/>
          </a:xfrm>
          <a:prstGeom prst="rect">
            <a:avLst/>
          </a:prstGeom>
          <a:noFill/>
          <a:ln>
            <a:noFill/>
          </a:ln>
        </p:spPr>
      </p:sp>
    </p:spTree>
  </p:cSld>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22" name="CustomShape 1"/>
          <p:cNvSpPr/>
          <p:nvPr/>
        </p:nvSpPr>
        <p:spPr>
          <a:xfrm>
            <a:off x="0" y="0"/>
            <a:ext cx="12191400" cy="6857280"/>
          </a:xfrm>
          <a:prstGeom prst="rect">
            <a:avLst/>
          </a:prstGeom>
          <a:solidFill>
            <a:srgbClr val="ffffff"/>
          </a:solidFill>
          <a:ln w="19080">
            <a:noFill/>
          </a:ln>
        </p:spPr>
      </p:sp>
      <p:sp>
        <p:nvSpPr>
          <p:cNvPr id="123" name="CustomShape 2"/>
          <p:cNvSpPr/>
          <p:nvPr/>
        </p:nvSpPr>
        <p:spPr>
          <a:xfrm>
            <a:off x="411480" y="991440"/>
            <a:ext cx="4442400" cy="1087200"/>
          </a:xfrm>
          <a:prstGeom prst="rect">
            <a:avLst/>
          </a:prstGeom>
          <a:noFill/>
          <a:ln>
            <a:noFill/>
          </a:ln>
        </p:spPr>
        <p:txBody>
          <a:bodyPr anchor="b" bIns="45000" lIns="90000" rIns="90000" tIns="45000"/>
          <a:p>
            <a:pPr>
              <a:lnSpc>
                <a:spcPct val="90000"/>
              </a:lnSpc>
            </a:pPr>
            <a:r>
              <a:rPr b="1" lang="en-GB" sz="3400">
                <a:solidFill>
                  <a:srgbClr val="000000"/>
                </a:solidFill>
                <a:latin typeface="Aptos Display"/>
              </a:rPr>
              <a:t>Introduction </a:t>
            </a:r>
            <a:endParaRPr/>
          </a:p>
        </p:txBody>
      </p:sp>
      <p:sp>
        <p:nvSpPr>
          <p:cNvPr id="124" name="CustomShape 3"/>
          <p:cNvSpPr/>
          <p:nvPr/>
        </p:nvSpPr>
        <p:spPr>
          <a:xfrm rot="5400000">
            <a:off x="649800" y="387720"/>
            <a:ext cx="72360" cy="547920"/>
          </a:xfrm>
          <a:prstGeom prst="rect">
            <a:avLst/>
          </a:prstGeom>
          <a:solidFill>
            <a:srgbClr val="e97132"/>
          </a:solidFill>
          <a:ln w="19080">
            <a:noFill/>
          </a:ln>
        </p:spPr>
      </p:sp>
      <p:sp>
        <p:nvSpPr>
          <p:cNvPr id="125" name="CustomShape 4"/>
          <p:cNvSpPr/>
          <p:nvPr/>
        </p:nvSpPr>
        <p:spPr>
          <a:xfrm>
            <a:off x="411480" y="2285640"/>
            <a:ext cx="4388400" cy="17640"/>
          </a:xfrm>
          <a:prstGeom prst="rect">
            <a:avLst/>
          </a:prstGeom>
          <a:solidFill>
            <a:srgbClr val="d5d5d5"/>
          </a:solidFill>
          <a:ln w="3240">
            <a:noFill/>
          </a:ln>
        </p:spPr>
      </p:sp>
      <p:sp>
        <p:nvSpPr>
          <p:cNvPr id="126" name="CustomShape 5"/>
          <p:cNvSpPr/>
          <p:nvPr/>
        </p:nvSpPr>
        <p:spPr>
          <a:xfrm>
            <a:off x="411480" y="2684160"/>
            <a:ext cx="4442400" cy="3492000"/>
          </a:xfrm>
          <a:prstGeom prst="rect">
            <a:avLst/>
          </a:prstGeom>
          <a:noFill/>
          <a:ln>
            <a:noFill/>
          </a:ln>
        </p:spPr>
        <p:txBody>
          <a:bodyPr bIns="45000" lIns="90000" rIns="90000" tIns="45000"/>
          <a:p>
            <a:pPr>
              <a:lnSpc>
                <a:spcPct val="100000"/>
              </a:lnSpc>
            </a:pPr>
            <a:r>
              <a:rPr lang="en-GB">
                <a:solidFill>
                  <a:srgbClr val="000000"/>
                </a:solidFill>
                <a:latin typeface="Aptos"/>
              </a:rPr>
              <a:t>Dr. Hart went missing under suspicious circumstances, as a renowned researcher on AI ethics and machine learning, sparking concerns about academic integrity, workplace safety and ethical AI development (Newman and Oak,  2020). </a:t>
            </a:r>
            <a:endParaRPr/>
          </a:p>
          <a:p>
            <a:pPr>
              <a:lnSpc>
                <a:spcPct val="100000"/>
              </a:lnSpc>
            </a:pPr>
            <a:r>
              <a:rPr lang="en-GB">
                <a:solidFill>
                  <a:srgbClr val="000000"/>
                </a:solidFill>
                <a:latin typeface="Aptos"/>
              </a:rPr>
              <a:t>As a person involved in such controversial AI projects, her disappearance may be a result of institutional conflict or external pressure (Savchenko and Rosenfeld 2024). </a:t>
            </a:r>
            <a:endParaRPr/>
          </a:p>
        </p:txBody>
      </p:sp>
      <p:pic>
        <p:nvPicPr>
          <p:cNvPr descr="" id="127" name="Picture 3"/>
          <p:cNvPicPr/>
          <p:nvPr/>
        </p:nvPicPr>
        <p:blipFill>
          <a:blip r:embed="rId1"/>
          <a:stretch>
            <a:fillRect/>
          </a:stretch>
        </p:blipFill>
        <p:spPr>
          <a:xfrm>
            <a:off x="5385960" y="1783080"/>
            <a:ext cx="6439680" cy="3235680"/>
          </a:xfrm>
          <a:prstGeom prst="rect">
            <a:avLst/>
          </a:prstGeom>
          <a:ln>
            <a:noFill/>
          </a:ln>
        </p:spPr>
      </p:pic>
      <p:sp>
        <p:nvSpPr>
          <p:cNvPr id="128" name="CustomShape 6"/>
          <p:cNvSpPr/>
          <p:nvPr/>
        </p:nvSpPr>
        <p:spPr>
          <a:xfrm>
            <a:off x="8610480" y="6356520"/>
            <a:ext cx="2742480" cy="364320"/>
          </a:xfrm>
          <a:prstGeom prst="rect">
            <a:avLst/>
          </a:prstGeom>
          <a:noFill/>
          <a:ln>
            <a:noFill/>
          </a:ln>
        </p:spPr>
        <p:txBody>
          <a:bodyPr anchor="ctr" bIns="45000" lIns="90000" rIns="90000" tIns="45000"/>
          <a:p>
            <a:pPr algn="r">
              <a:lnSpc>
                <a:spcPct val="100000"/>
              </a:lnSpc>
            </a:pPr>
            <a:fld id="{A777E075-8C54-48A9-BEAC-680754AB1D5B}" type="slidenum">
              <a:rPr lang="en-GB" sz="1200">
                <a:solidFill>
                  <a:srgbClr val="787878"/>
                </a:solidFill>
                <a:latin typeface="Aptos"/>
              </a:rPr>
              <a:t>&lt;number&gt;</a:t>
            </a:fld>
            <a:endParaRPr/>
          </a:p>
        </p:txBody>
      </p:sp>
      <p:sp>
        <p:nvSpPr>
          <p:cNvPr id="129" name="CustomShape 7"/>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spTree>
  </p:cSld>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30" name="CustomShape 1"/>
          <p:cNvSpPr/>
          <p:nvPr/>
        </p:nvSpPr>
        <p:spPr>
          <a:xfrm>
            <a:off x="0" y="0"/>
            <a:ext cx="12191400" cy="6857280"/>
          </a:xfrm>
          <a:prstGeom prst="rect">
            <a:avLst/>
          </a:prstGeom>
          <a:solidFill>
            <a:srgbClr val="ffffff"/>
          </a:solidFill>
          <a:ln w="19080">
            <a:noFill/>
          </a:ln>
        </p:spPr>
      </p:sp>
      <p:sp>
        <p:nvSpPr>
          <p:cNvPr id="131" name="CustomShape 2"/>
          <p:cNvSpPr/>
          <p:nvPr/>
        </p:nvSpPr>
        <p:spPr>
          <a:xfrm>
            <a:off x="411480" y="991440"/>
            <a:ext cx="4442400" cy="1087200"/>
          </a:xfrm>
          <a:prstGeom prst="rect">
            <a:avLst/>
          </a:prstGeom>
          <a:noFill/>
          <a:ln>
            <a:noFill/>
          </a:ln>
        </p:spPr>
        <p:txBody>
          <a:bodyPr anchor="b" bIns="45000" lIns="90000" rIns="90000" tIns="45000"/>
          <a:p>
            <a:pPr>
              <a:lnSpc>
                <a:spcPct val="90000"/>
              </a:lnSpc>
            </a:pPr>
            <a:r>
              <a:rPr b="1" lang="en-GB" sz="3400">
                <a:solidFill>
                  <a:srgbClr val="000000"/>
                </a:solidFill>
                <a:latin typeface="Aptos Display"/>
              </a:rPr>
              <a:t>Key Evidence &amp; Analysis </a:t>
            </a:r>
            <a:endParaRPr/>
          </a:p>
        </p:txBody>
      </p:sp>
      <p:sp>
        <p:nvSpPr>
          <p:cNvPr id="132" name="CustomShape 3"/>
          <p:cNvSpPr/>
          <p:nvPr/>
        </p:nvSpPr>
        <p:spPr>
          <a:xfrm rot="5400000">
            <a:off x="649800" y="387720"/>
            <a:ext cx="72360" cy="547920"/>
          </a:xfrm>
          <a:prstGeom prst="rect">
            <a:avLst/>
          </a:prstGeom>
          <a:solidFill>
            <a:srgbClr val="e97132"/>
          </a:solidFill>
          <a:ln w="19080">
            <a:noFill/>
          </a:ln>
        </p:spPr>
      </p:sp>
      <p:sp>
        <p:nvSpPr>
          <p:cNvPr id="133" name="CustomShape 4"/>
          <p:cNvSpPr/>
          <p:nvPr/>
        </p:nvSpPr>
        <p:spPr>
          <a:xfrm>
            <a:off x="411480" y="2285640"/>
            <a:ext cx="4388400" cy="17640"/>
          </a:xfrm>
          <a:prstGeom prst="rect">
            <a:avLst/>
          </a:prstGeom>
          <a:solidFill>
            <a:srgbClr val="d5d5d5"/>
          </a:solidFill>
          <a:ln w="3240">
            <a:noFill/>
          </a:ln>
        </p:spPr>
      </p:sp>
      <p:sp>
        <p:nvSpPr>
          <p:cNvPr id="134" name="CustomShape 5"/>
          <p:cNvSpPr/>
          <p:nvPr/>
        </p:nvSpPr>
        <p:spPr>
          <a:xfrm>
            <a:off x="411480" y="2684160"/>
            <a:ext cx="4442400" cy="3492000"/>
          </a:xfrm>
          <a:prstGeom prst="rect">
            <a:avLst/>
          </a:prstGeom>
          <a:noFill/>
          <a:ln>
            <a:noFill/>
          </a:ln>
        </p:spPr>
        <p:txBody>
          <a:bodyPr bIns="45000" lIns="90000" rIns="90000" tIns="45000"/>
          <a:p>
            <a:pPr>
              <a:lnSpc>
                <a:spcPct val="100000"/>
              </a:lnSpc>
            </a:pPr>
            <a:r>
              <a:rPr b="1" lang="en-GB" sz="1400">
                <a:solidFill>
                  <a:srgbClr val="000000"/>
                </a:solidFill>
                <a:latin typeface="Aptos"/>
              </a:rPr>
              <a:t>Workplace Conflicts &amp; Academic Pressures</a:t>
            </a:r>
            <a:endParaRPr/>
          </a:p>
          <a:p>
            <a:pPr>
              <a:lnSpc>
                <a:spcPct val="100000"/>
              </a:lnSpc>
            </a:pPr>
            <a:r>
              <a:rPr lang="en-GB" sz="1400">
                <a:solidFill>
                  <a:srgbClr val="000000"/>
                </a:solidFill>
                <a:latin typeface="Aptos"/>
              </a:rPr>
              <a:t>Work on the AI fairness and transparency by Dr Hart led her at odds with corporate sponsors and government agencies that benefited from unregulated uses of AI (Savchenko and Rosenfeld, 2024). She was reported to have been under pressure to adjust findings on bias with AI algorithms.</a:t>
            </a:r>
            <a:endParaRPr/>
          </a:p>
          <a:p>
            <a:pPr>
              <a:lnSpc>
                <a:spcPct val="100000"/>
              </a:lnSpc>
            </a:pPr>
            <a:r>
              <a:rPr b="1" lang="en-GB" sz="1400">
                <a:solidFill>
                  <a:srgbClr val="000000"/>
                </a:solidFill>
                <a:latin typeface="Aptos"/>
              </a:rPr>
              <a:t>Ethical Dilemmas &amp; AI Research</a:t>
            </a:r>
            <a:endParaRPr/>
          </a:p>
          <a:p>
            <a:pPr>
              <a:lnSpc>
                <a:spcPct val="90000"/>
              </a:lnSpc>
              <a:buFont typeface="Arial"/>
              <a:buChar char="•"/>
            </a:pPr>
            <a:r>
              <a:rPr lang="en-GB" sz="1400">
                <a:solidFill>
                  <a:srgbClr val="000000"/>
                </a:solidFill>
                <a:latin typeface="Aptos"/>
              </a:rPr>
              <a:t>She applied her expertise to projects that would expose bias from AI driven surveillance and hiring systems, which might be seen as a threat to powerful stakeholders (Newman and Oak,  2020).</a:t>
            </a:r>
            <a:endParaRPr/>
          </a:p>
          <a:p>
            <a:pPr>
              <a:lnSpc>
                <a:spcPct val="90000"/>
              </a:lnSpc>
              <a:buFont typeface="Arial"/>
              <a:buChar char="•"/>
            </a:pPr>
            <a:r>
              <a:rPr lang="en-GB" sz="1400">
                <a:solidFill>
                  <a:srgbClr val="000000"/>
                </a:solidFill>
                <a:latin typeface="Aptos"/>
              </a:rPr>
              <a:t>Her unwillingness to bargain with ethical standards in AI might have resulted in isolation from the academia or external threats (Volpe, 2016).</a:t>
            </a:r>
            <a:endParaRPr/>
          </a:p>
          <a:p>
            <a:pPr>
              <a:lnSpc>
                <a:spcPct val="100000"/>
              </a:lnSpc>
            </a:pPr>
            <a:endParaRPr/>
          </a:p>
        </p:txBody>
      </p:sp>
      <p:pic>
        <p:nvPicPr>
          <p:cNvPr descr="" id="135" name="Picture 3"/>
          <p:cNvPicPr/>
          <p:nvPr/>
        </p:nvPicPr>
        <p:blipFill>
          <a:blip r:embed="rId1"/>
          <a:stretch>
            <a:fillRect/>
          </a:stretch>
        </p:blipFill>
        <p:spPr>
          <a:xfrm>
            <a:off x="5385960" y="1590120"/>
            <a:ext cx="6439680" cy="3621960"/>
          </a:xfrm>
          <a:prstGeom prst="rect">
            <a:avLst/>
          </a:prstGeom>
          <a:ln>
            <a:noFill/>
          </a:ln>
        </p:spPr>
      </p:pic>
      <p:sp>
        <p:nvSpPr>
          <p:cNvPr id="136" name="CustomShape 6"/>
          <p:cNvSpPr/>
          <p:nvPr/>
        </p:nvSpPr>
        <p:spPr>
          <a:xfrm>
            <a:off x="8610480" y="6356520"/>
            <a:ext cx="2742480" cy="364320"/>
          </a:xfrm>
          <a:prstGeom prst="rect">
            <a:avLst/>
          </a:prstGeom>
          <a:noFill/>
          <a:ln>
            <a:noFill/>
          </a:ln>
        </p:spPr>
        <p:txBody>
          <a:bodyPr anchor="ctr" bIns="45000" lIns="90000" rIns="90000" tIns="45000"/>
          <a:p>
            <a:pPr algn="r">
              <a:lnSpc>
                <a:spcPct val="100000"/>
              </a:lnSpc>
            </a:pPr>
            <a:fld id="{5BAF58A6-353A-4360-AC31-BF8456174546}" type="slidenum">
              <a:rPr lang="en-GB" sz="1200">
                <a:solidFill>
                  <a:srgbClr val="787878"/>
                </a:solidFill>
                <a:latin typeface="Aptos"/>
              </a:rPr>
              <a:t>&lt;number&gt;</a:t>
            </a:fld>
            <a:endParaRPr/>
          </a:p>
        </p:txBody>
      </p:sp>
      <p:sp>
        <p:nvSpPr>
          <p:cNvPr id="137" name="CustomShape 7"/>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38" name="CustomShape 1"/>
          <p:cNvSpPr/>
          <p:nvPr/>
        </p:nvSpPr>
        <p:spPr>
          <a:xfrm>
            <a:off x="0" y="0"/>
            <a:ext cx="12191400" cy="6857280"/>
          </a:xfrm>
          <a:prstGeom prst="rect">
            <a:avLst/>
          </a:prstGeom>
          <a:solidFill>
            <a:srgbClr val="ffffff"/>
          </a:solidFill>
          <a:ln w="19080">
            <a:noFill/>
          </a:ln>
        </p:spPr>
      </p:sp>
      <p:sp>
        <p:nvSpPr>
          <p:cNvPr id="139" name="CustomShape 2"/>
          <p:cNvSpPr/>
          <p:nvPr/>
        </p:nvSpPr>
        <p:spPr>
          <a:xfrm>
            <a:off x="411480" y="991440"/>
            <a:ext cx="4442400" cy="1087200"/>
          </a:xfrm>
          <a:prstGeom prst="rect">
            <a:avLst/>
          </a:prstGeom>
          <a:noFill/>
          <a:ln>
            <a:noFill/>
          </a:ln>
        </p:spPr>
        <p:txBody>
          <a:bodyPr anchor="b" bIns="45000" lIns="90000" rIns="90000" tIns="45000"/>
          <a:p>
            <a:pPr>
              <a:lnSpc>
                <a:spcPct val="90000"/>
              </a:lnSpc>
            </a:pPr>
            <a:r>
              <a:rPr b="1" lang="en-GB" sz="3400">
                <a:solidFill>
                  <a:srgbClr val="000000"/>
                </a:solidFill>
                <a:latin typeface="Aptos Display"/>
              </a:rPr>
              <a:t>Theories &amp; Conclusions </a:t>
            </a:r>
            <a:endParaRPr/>
          </a:p>
        </p:txBody>
      </p:sp>
      <p:sp>
        <p:nvSpPr>
          <p:cNvPr id="140" name="CustomShape 3"/>
          <p:cNvSpPr/>
          <p:nvPr/>
        </p:nvSpPr>
        <p:spPr>
          <a:xfrm rot="5400000">
            <a:off x="649800" y="387720"/>
            <a:ext cx="72360" cy="547920"/>
          </a:xfrm>
          <a:prstGeom prst="rect">
            <a:avLst/>
          </a:prstGeom>
          <a:solidFill>
            <a:srgbClr val="e97132"/>
          </a:solidFill>
          <a:ln w="19080">
            <a:noFill/>
          </a:ln>
        </p:spPr>
      </p:sp>
      <p:sp>
        <p:nvSpPr>
          <p:cNvPr id="141" name="CustomShape 4"/>
          <p:cNvSpPr/>
          <p:nvPr/>
        </p:nvSpPr>
        <p:spPr>
          <a:xfrm>
            <a:off x="411480" y="2285640"/>
            <a:ext cx="4388400" cy="17640"/>
          </a:xfrm>
          <a:prstGeom prst="rect">
            <a:avLst/>
          </a:prstGeom>
          <a:solidFill>
            <a:srgbClr val="d5d5d5"/>
          </a:solidFill>
          <a:ln w="3240">
            <a:noFill/>
          </a:ln>
        </p:spPr>
      </p:sp>
      <p:sp>
        <p:nvSpPr>
          <p:cNvPr id="142" name="CustomShape 5"/>
          <p:cNvSpPr/>
          <p:nvPr/>
        </p:nvSpPr>
        <p:spPr>
          <a:xfrm>
            <a:off x="411480" y="2684160"/>
            <a:ext cx="4442400" cy="3492000"/>
          </a:xfrm>
          <a:prstGeom prst="rect">
            <a:avLst/>
          </a:prstGeom>
          <a:noFill/>
          <a:ln>
            <a:noFill/>
          </a:ln>
        </p:spPr>
        <p:txBody>
          <a:bodyPr bIns="45000" lIns="90000" rIns="90000" tIns="45000"/>
          <a:p>
            <a:pPr>
              <a:lnSpc>
                <a:spcPct val="100000"/>
              </a:lnSpc>
            </a:pPr>
            <a:r>
              <a:rPr b="1" lang="en-GB" sz="1500">
                <a:solidFill>
                  <a:srgbClr val="000000"/>
                </a:solidFill>
                <a:latin typeface="Aptos"/>
              </a:rPr>
              <a:t>Theory 1: Pressured to Work on Unethical Projects</a:t>
            </a:r>
            <a:endParaRPr/>
          </a:p>
          <a:p>
            <a:pPr>
              <a:lnSpc>
                <a:spcPct val="90000"/>
              </a:lnSpc>
              <a:buFont typeface="Arial"/>
              <a:buChar char="•"/>
            </a:pPr>
            <a:r>
              <a:rPr lang="en-GB" sz="1500">
                <a:solidFill>
                  <a:srgbClr val="000000"/>
                </a:solidFill>
                <a:latin typeface="Aptos"/>
              </a:rPr>
              <a:t>Given that the technological level of cell phones is continually improving, Dr. Hart may have experienced institutional pressure to alter (or modify) her research findings from corporate or governmental perspectives (Savchenko and Rosenfeld, 2024).</a:t>
            </a:r>
            <a:endParaRPr/>
          </a:p>
          <a:p>
            <a:pPr>
              <a:lnSpc>
                <a:spcPct val="90000"/>
              </a:lnSpc>
              <a:buFont typeface="Arial"/>
              <a:buChar char="•"/>
            </a:pPr>
            <a:r>
              <a:rPr lang="en-GB" sz="1500">
                <a:solidFill>
                  <a:srgbClr val="000000"/>
                </a:solidFill>
                <a:latin typeface="Aptos"/>
              </a:rPr>
              <a:t>In her research, she was very concerned about AI bias and ethics violations.</a:t>
            </a:r>
            <a:endParaRPr/>
          </a:p>
          <a:p>
            <a:pPr>
              <a:lnSpc>
                <a:spcPct val="90000"/>
              </a:lnSpc>
              <a:buFont typeface="Arial"/>
              <a:buChar char="•"/>
            </a:pPr>
            <a:r>
              <a:rPr lang="en-GB" sz="1500">
                <a:solidFill>
                  <a:srgbClr val="000000"/>
                </a:solidFill>
                <a:latin typeface="Aptos"/>
              </a:rPr>
              <a:t>In a way, her refusal to cooperate may have cost her a career, or at least been ratted out (Newman and Oak,  2020).</a:t>
            </a:r>
            <a:endParaRPr/>
          </a:p>
          <a:p>
            <a:pPr>
              <a:lnSpc>
                <a:spcPct val="100000"/>
              </a:lnSpc>
            </a:pPr>
            <a:endParaRPr/>
          </a:p>
        </p:txBody>
      </p:sp>
      <p:pic>
        <p:nvPicPr>
          <p:cNvPr descr="" id="143" name="Picture 3"/>
          <p:cNvPicPr/>
          <p:nvPr/>
        </p:nvPicPr>
        <p:blipFill>
          <a:blip r:embed="rId1"/>
          <a:stretch>
            <a:fillRect/>
          </a:stretch>
        </p:blipFill>
        <p:spPr>
          <a:xfrm>
            <a:off x="5385960" y="1839600"/>
            <a:ext cx="6439680" cy="3123000"/>
          </a:xfrm>
          <a:prstGeom prst="rect">
            <a:avLst/>
          </a:prstGeom>
          <a:ln>
            <a:noFill/>
          </a:ln>
        </p:spPr>
      </p:pic>
      <p:sp>
        <p:nvSpPr>
          <p:cNvPr id="144" name="CustomShape 6"/>
          <p:cNvSpPr/>
          <p:nvPr/>
        </p:nvSpPr>
        <p:spPr>
          <a:xfrm>
            <a:off x="8610480" y="6356520"/>
            <a:ext cx="2742480" cy="364320"/>
          </a:xfrm>
          <a:prstGeom prst="rect">
            <a:avLst/>
          </a:prstGeom>
          <a:noFill/>
          <a:ln>
            <a:noFill/>
          </a:ln>
        </p:spPr>
        <p:txBody>
          <a:bodyPr anchor="ctr" bIns="45000" lIns="90000" rIns="90000" tIns="45000"/>
          <a:p>
            <a:pPr algn="r">
              <a:lnSpc>
                <a:spcPct val="100000"/>
              </a:lnSpc>
            </a:pPr>
            <a:fld id="{003F4F1C-55D0-4326-B1E6-C4600D5DCBC9}" type="slidenum">
              <a:rPr lang="en-GB" sz="1200">
                <a:solidFill>
                  <a:srgbClr val="787878"/>
                </a:solidFill>
                <a:latin typeface="Aptos"/>
              </a:rPr>
              <a:t>&lt;number&gt;</a:t>
            </a:fld>
            <a:endParaRPr/>
          </a:p>
        </p:txBody>
      </p:sp>
      <p:sp>
        <p:nvSpPr>
          <p:cNvPr id="145" name="CustomShape 7"/>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spTree>
  </p:cSld>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46" name="CustomShape 1"/>
          <p:cNvSpPr/>
          <p:nvPr/>
        </p:nvSpPr>
        <p:spPr>
          <a:xfrm>
            <a:off x="0" y="0"/>
            <a:ext cx="12191400" cy="6857280"/>
          </a:xfrm>
          <a:prstGeom prst="rect">
            <a:avLst/>
          </a:prstGeom>
          <a:solidFill>
            <a:srgbClr val="ffffff"/>
          </a:solidFill>
          <a:ln w="19080">
            <a:noFill/>
          </a:ln>
        </p:spPr>
      </p:sp>
      <p:sp>
        <p:nvSpPr>
          <p:cNvPr id="147" name="CustomShape 2"/>
          <p:cNvSpPr/>
          <p:nvPr/>
        </p:nvSpPr>
        <p:spPr>
          <a:xfrm>
            <a:off x="411480" y="991440"/>
            <a:ext cx="4442400" cy="1087200"/>
          </a:xfrm>
          <a:prstGeom prst="rect">
            <a:avLst/>
          </a:prstGeom>
          <a:noFill/>
          <a:ln>
            <a:noFill/>
          </a:ln>
        </p:spPr>
        <p:txBody>
          <a:bodyPr anchor="b" bIns="45000" lIns="90000" rIns="90000" tIns="45000"/>
          <a:p>
            <a:pPr>
              <a:lnSpc>
                <a:spcPct val="90000"/>
              </a:lnSpc>
            </a:pPr>
            <a:r>
              <a:rPr b="1" lang="en-GB" sz="3400">
                <a:solidFill>
                  <a:srgbClr val="000000"/>
                </a:solidFill>
                <a:latin typeface="Aptos Display"/>
              </a:rPr>
              <a:t>Recommendations &amp; Ethical Considerations </a:t>
            </a:r>
            <a:endParaRPr/>
          </a:p>
        </p:txBody>
      </p:sp>
      <p:sp>
        <p:nvSpPr>
          <p:cNvPr id="148" name="CustomShape 3"/>
          <p:cNvSpPr/>
          <p:nvPr/>
        </p:nvSpPr>
        <p:spPr>
          <a:xfrm rot="5400000">
            <a:off x="649800" y="387720"/>
            <a:ext cx="72360" cy="547920"/>
          </a:xfrm>
          <a:prstGeom prst="rect">
            <a:avLst/>
          </a:prstGeom>
          <a:solidFill>
            <a:srgbClr val="e97132"/>
          </a:solidFill>
          <a:ln w="19080">
            <a:noFill/>
          </a:ln>
        </p:spPr>
      </p:sp>
      <p:sp>
        <p:nvSpPr>
          <p:cNvPr id="149" name="CustomShape 4"/>
          <p:cNvSpPr/>
          <p:nvPr/>
        </p:nvSpPr>
        <p:spPr>
          <a:xfrm>
            <a:off x="411480" y="2285640"/>
            <a:ext cx="4388400" cy="17640"/>
          </a:xfrm>
          <a:prstGeom prst="rect">
            <a:avLst/>
          </a:prstGeom>
          <a:solidFill>
            <a:srgbClr val="d5d5d5"/>
          </a:solidFill>
          <a:ln w="3240">
            <a:noFill/>
          </a:ln>
        </p:spPr>
      </p:sp>
      <p:sp>
        <p:nvSpPr>
          <p:cNvPr id="150" name="CustomShape 5"/>
          <p:cNvSpPr/>
          <p:nvPr/>
        </p:nvSpPr>
        <p:spPr>
          <a:xfrm>
            <a:off x="411480" y="2684160"/>
            <a:ext cx="4442400" cy="3492000"/>
          </a:xfrm>
          <a:prstGeom prst="rect">
            <a:avLst/>
          </a:prstGeom>
          <a:noFill/>
          <a:ln>
            <a:noFill/>
          </a:ln>
        </p:spPr>
        <p:txBody>
          <a:bodyPr bIns="45000" lIns="90000" rIns="90000" tIns="45000"/>
          <a:p>
            <a:pPr>
              <a:lnSpc>
                <a:spcPct val="100000"/>
              </a:lnSpc>
            </a:pPr>
            <a:r>
              <a:rPr lang="en-GB">
                <a:solidFill>
                  <a:srgbClr val="000000"/>
                </a:solidFill>
                <a:latin typeface="Aptos"/>
              </a:rPr>
              <a:t>To prevent similar cases, academia and AI research organizations must enforce </a:t>
            </a:r>
            <a:r>
              <a:rPr b="1" lang="en-GB">
                <a:solidFill>
                  <a:srgbClr val="000000"/>
                </a:solidFill>
                <a:latin typeface="Aptos"/>
              </a:rPr>
              <a:t>stronger ethical guidelines and researcher protections</a:t>
            </a:r>
            <a:r>
              <a:rPr lang="en-GB">
                <a:solidFill>
                  <a:srgbClr val="000000"/>
                </a:solidFill>
                <a:latin typeface="Aptos"/>
              </a:rPr>
              <a:t> (Newman and Oak,  2020).</a:t>
            </a:r>
            <a:endParaRPr/>
          </a:p>
          <a:p>
            <a:pPr>
              <a:lnSpc>
                <a:spcPct val="100000"/>
              </a:lnSpc>
            </a:pPr>
            <a:r>
              <a:rPr b="1" lang="en-GB">
                <a:solidFill>
                  <a:srgbClr val="000000"/>
                </a:solidFill>
                <a:latin typeface="Aptos"/>
              </a:rPr>
              <a:t>Recommendations</a:t>
            </a:r>
            <a:endParaRPr/>
          </a:p>
          <a:p>
            <a:pPr>
              <a:lnSpc>
                <a:spcPct val="100000"/>
              </a:lnSpc>
            </a:pPr>
            <a:r>
              <a:rPr lang="en-GB">
                <a:solidFill>
                  <a:srgbClr val="000000"/>
                </a:solidFill>
                <a:latin typeface="Aptos"/>
              </a:rPr>
              <a:t>Safe reporting: protecting AI researchers who can report ethical violations (Savchenko and Rosenfeld, 2024).</a:t>
            </a:r>
            <a:endParaRPr/>
          </a:p>
          <a:p>
            <a:pPr>
              <a:lnSpc>
                <a:spcPct val="100000"/>
              </a:lnSpc>
            </a:pPr>
            <a:endParaRPr/>
          </a:p>
        </p:txBody>
      </p:sp>
      <p:pic>
        <p:nvPicPr>
          <p:cNvPr descr="" id="151" name="Picture 3"/>
          <p:cNvPicPr/>
          <p:nvPr/>
        </p:nvPicPr>
        <p:blipFill>
          <a:blip r:embed="rId1"/>
          <a:srcRect b="0" l="871820" r="-969620" t="0"/>
          <a:stretch>
            <a:fillRect/>
          </a:stretch>
        </p:blipFill>
        <p:spPr>
          <a:xfrm>
            <a:off x="5713920" y="625680"/>
            <a:ext cx="5783400" cy="5550480"/>
          </a:xfrm>
          <a:prstGeom prst="rect">
            <a:avLst/>
          </a:prstGeom>
          <a:ln>
            <a:noFill/>
          </a:ln>
        </p:spPr>
      </p:pic>
      <p:sp>
        <p:nvSpPr>
          <p:cNvPr id="152" name="CustomShape 6"/>
          <p:cNvSpPr/>
          <p:nvPr/>
        </p:nvSpPr>
        <p:spPr>
          <a:xfrm>
            <a:off x="8610480" y="6356520"/>
            <a:ext cx="2742480" cy="364320"/>
          </a:xfrm>
          <a:prstGeom prst="rect">
            <a:avLst/>
          </a:prstGeom>
          <a:noFill/>
          <a:ln>
            <a:noFill/>
          </a:ln>
        </p:spPr>
        <p:txBody>
          <a:bodyPr anchor="ctr" bIns="45000" lIns="90000" rIns="90000" tIns="45000"/>
          <a:p>
            <a:pPr algn="r">
              <a:lnSpc>
                <a:spcPct val="100000"/>
              </a:lnSpc>
            </a:pPr>
            <a:fld id="{2587F5C0-0300-4086-A3A0-BFD345D93247}" type="slidenum">
              <a:rPr lang="en-GB" sz="1200">
                <a:solidFill>
                  <a:srgbClr val="787878"/>
                </a:solidFill>
                <a:latin typeface="Aptos"/>
              </a:rPr>
              <a:t>&lt;number&gt;</a:t>
            </a:fld>
            <a:endParaRPr/>
          </a:p>
        </p:txBody>
      </p:sp>
      <p:sp>
        <p:nvSpPr>
          <p:cNvPr id="153" name="CustomShape 7"/>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spTree>
  </p:cSld>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54" name="CustomShape 1"/>
          <p:cNvSpPr/>
          <p:nvPr/>
        </p:nvSpPr>
        <p:spPr>
          <a:xfrm>
            <a:off x="0" y="0"/>
            <a:ext cx="12191400" cy="6857280"/>
          </a:xfrm>
          <a:prstGeom prst="rect">
            <a:avLst/>
          </a:prstGeom>
          <a:solidFill>
            <a:srgbClr val="ffffff"/>
          </a:solidFill>
          <a:ln w="19080">
            <a:noFill/>
          </a:ln>
        </p:spPr>
      </p:sp>
      <p:sp>
        <p:nvSpPr>
          <p:cNvPr id="155" name="CustomShape 2"/>
          <p:cNvSpPr/>
          <p:nvPr/>
        </p:nvSpPr>
        <p:spPr>
          <a:xfrm>
            <a:off x="411480" y="991440"/>
            <a:ext cx="4442400" cy="1087200"/>
          </a:xfrm>
          <a:prstGeom prst="rect">
            <a:avLst/>
          </a:prstGeom>
          <a:noFill/>
          <a:ln>
            <a:noFill/>
          </a:ln>
        </p:spPr>
        <p:txBody>
          <a:bodyPr anchor="b" bIns="45000" lIns="90000" rIns="90000" tIns="45000"/>
          <a:p>
            <a:pPr>
              <a:lnSpc>
                <a:spcPct val="90000"/>
              </a:lnSpc>
            </a:pPr>
            <a:r>
              <a:rPr b="1" lang="en-GB" sz="3400">
                <a:solidFill>
                  <a:srgbClr val="000000"/>
                </a:solidFill>
                <a:latin typeface="Aptos Display"/>
              </a:rPr>
              <a:t>Reflection &amp; Challenges </a:t>
            </a:r>
            <a:endParaRPr/>
          </a:p>
        </p:txBody>
      </p:sp>
      <p:sp>
        <p:nvSpPr>
          <p:cNvPr id="156" name="CustomShape 3"/>
          <p:cNvSpPr/>
          <p:nvPr/>
        </p:nvSpPr>
        <p:spPr>
          <a:xfrm rot="5400000">
            <a:off x="649800" y="387720"/>
            <a:ext cx="72360" cy="547920"/>
          </a:xfrm>
          <a:prstGeom prst="rect">
            <a:avLst/>
          </a:prstGeom>
          <a:solidFill>
            <a:srgbClr val="e97132"/>
          </a:solidFill>
          <a:ln w="19080">
            <a:noFill/>
          </a:ln>
        </p:spPr>
      </p:sp>
      <p:sp>
        <p:nvSpPr>
          <p:cNvPr id="157" name="CustomShape 4"/>
          <p:cNvSpPr/>
          <p:nvPr/>
        </p:nvSpPr>
        <p:spPr>
          <a:xfrm>
            <a:off x="411480" y="2285640"/>
            <a:ext cx="4388400" cy="17640"/>
          </a:xfrm>
          <a:prstGeom prst="rect">
            <a:avLst/>
          </a:prstGeom>
          <a:solidFill>
            <a:srgbClr val="d5d5d5"/>
          </a:solidFill>
          <a:ln w="3240">
            <a:noFill/>
          </a:ln>
        </p:spPr>
      </p:sp>
      <p:sp>
        <p:nvSpPr>
          <p:cNvPr id="158" name="CustomShape 5"/>
          <p:cNvSpPr/>
          <p:nvPr/>
        </p:nvSpPr>
        <p:spPr>
          <a:xfrm>
            <a:off x="411480" y="2684160"/>
            <a:ext cx="4442400" cy="3492000"/>
          </a:xfrm>
          <a:prstGeom prst="rect">
            <a:avLst/>
          </a:prstGeom>
          <a:noFill/>
          <a:ln>
            <a:noFill/>
          </a:ln>
        </p:spPr>
        <p:txBody>
          <a:bodyPr bIns="45000" lIns="90000" rIns="90000" tIns="45000"/>
          <a:p>
            <a:pPr>
              <a:lnSpc>
                <a:spcPct val="100000"/>
              </a:lnSpc>
            </a:pPr>
            <a:r>
              <a:rPr b="1" lang="en-GB">
                <a:solidFill>
                  <a:srgbClr val="000000"/>
                </a:solidFill>
                <a:latin typeface="Aptos"/>
              </a:rPr>
              <a:t>Challenges Faced During the Investigation</a:t>
            </a:r>
            <a:endParaRPr/>
          </a:p>
          <a:p>
            <a:pPr>
              <a:lnSpc>
                <a:spcPct val="90000"/>
              </a:lnSpc>
              <a:buFont typeface="Arial"/>
              <a:buChar char="•"/>
            </a:pPr>
            <a:r>
              <a:rPr lang="en-GB">
                <a:solidFill>
                  <a:srgbClr val="000000"/>
                </a:solidFill>
                <a:latin typeface="Aptos"/>
              </a:rPr>
              <a:t>The Defects of Sensationalized Report: Sensationalized reports often exaggerated or distorted facts resulting in biased and inaccurate media reporting (Newman and Oak,  2020).</a:t>
            </a:r>
            <a:endParaRPr/>
          </a:p>
          <a:p>
            <a:pPr>
              <a:lnSpc>
                <a:spcPct val="90000"/>
              </a:lnSpc>
              <a:buFont typeface="Arial"/>
              <a:buChar char="•"/>
            </a:pPr>
            <a:r>
              <a:rPr lang="en-GB">
                <a:solidFill>
                  <a:srgbClr val="000000"/>
                </a:solidFill>
                <a:latin typeface="Aptos"/>
              </a:rPr>
              <a:t>There’s a Lack of Direct Evidence: Given that many AI ethics cases involve hidden, corporate influences, verification is difficult (Savchenko and Rosenfeld 2024).</a:t>
            </a:r>
            <a:endParaRPr/>
          </a:p>
        </p:txBody>
      </p:sp>
      <p:pic>
        <p:nvPicPr>
          <p:cNvPr descr="" id="159" name="Picture 3"/>
          <p:cNvPicPr/>
          <p:nvPr/>
        </p:nvPicPr>
        <p:blipFill>
          <a:blip r:embed="rId1"/>
          <a:stretch>
            <a:fillRect/>
          </a:stretch>
        </p:blipFill>
        <p:spPr>
          <a:xfrm>
            <a:off x="5385960" y="1590120"/>
            <a:ext cx="6439680" cy="3621960"/>
          </a:xfrm>
          <a:prstGeom prst="rect">
            <a:avLst/>
          </a:prstGeom>
          <a:ln>
            <a:noFill/>
          </a:ln>
        </p:spPr>
      </p:pic>
      <p:sp>
        <p:nvSpPr>
          <p:cNvPr id="160" name="CustomShape 6"/>
          <p:cNvSpPr/>
          <p:nvPr/>
        </p:nvSpPr>
        <p:spPr>
          <a:xfrm>
            <a:off x="8610480" y="6356520"/>
            <a:ext cx="2742480" cy="364320"/>
          </a:xfrm>
          <a:prstGeom prst="rect">
            <a:avLst/>
          </a:prstGeom>
          <a:noFill/>
          <a:ln>
            <a:noFill/>
          </a:ln>
        </p:spPr>
        <p:txBody>
          <a:bodyPr anchor="ctr" bIns="45000" lIns="90000" rIns="90000" tIns="45000"/>
          <a:p>
            <a:pPr algn="r">
              <a:lnSpc>
                <a:spcPct val="100000"/>
              </a:lnSpc>
            </a:pPr>
            <a:fld id="{1F491FD0-358A-463C-8117-224DB0760418}" type="slidenum">
              <a:rPr lang="en-GB" sz="1200">
                <a:solidFill>
                  <a:srgbClr val="787878"/>
                </a:solidFill>
                <a:latin typeface="Aptos"/>
              </a:rPr>
              <a:t>&lt;number&gt;</a:t>
            </a:fld>
            <a:endParaRPr/>
          </a:p>
        </p:txBody>
      </p:sp>
      <p:sp>
        <p:nvSpPr>
          <p:cNvPr id="161" name="CustomShape 7"/>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spTree>
  </p:cSld>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62" name="CustomShape 1"/>
          <p:cNvSpPr/>
          <p:nvPr/>
        </p:nvSpPr>
        <p:spPr>
          <a:xfrm>
            <a:off x="0" y="0"/>
            <a:ext cx="12191400" cy="6857280"/>
          </a:xfrm>
          <a:prstGeom prst="rect">
            <a:avLst/>
          </a:prstGeom>
          <a:solidFill>
            <a:srgbClr val="ffffff"/>
          </a:solidFill>
          <a:ln w="19080">
            <a:noFill/>
          </a:ln>
        </p:spPr>
      </p:sp>
      <p:sp>
        <p:nvSpPr>
          <p:cNvPr id="163" name="CustomShape 2"/>
          <p:cNvSpPr/>
          <p:nvPr/>
        </p:nvSpPr>
        <p:spPr>
          <a:xfrm>
            <a:off x="558360" y="0"/>
            <a:ext cx="11166840" cy="2018160"/>
          </a:xfrm>
          <a:prstGeom prst="rect">
            <a:avLst/>
          </a:prstGeom>
          <a:solidFill>
            <a:srgbClr val="ffffff"/>
          </a:solidFill>
          <a:ln w="9360">
            <a:solidFill>
              <a:srgbClr val="e1e1e1"/>
            </a:solidFill>
            <a:miter/>
          </a:ln>
        </p:spPr>
      </p:sp>
      <p:sp>
        <p:nvSpPr>
          <p:cNvPr id="164" name="CustomShape 3"/>
          <p:cNvSpPr/>
          <p:nvPr/>
        </p:nvSpPr>
        <p:spPr>
          <a:xfrm>
            <a:off x="567000" y="0"/>
            <a:ext cx="11154960" cy="2010960"/>
          </a:xfrm>
          <a:prstGeom prst="rect">
            <a:avLst/>
          </a:prstGeom>
          <a:solidFill>
            <a:srgbClr val="ffffff"/>
          </a:solidFill>
          <a:ln w="9360">
            <a:noFill/>
          </a:ln>
        </p:spPr>
      </p:sp>
      <p:sp>
        <p:nvSpPr>
          <p:cNvPr id="165" name="CustomShape 4"/>
          <p:cNvSpPr/>
          <p:nvPr/>
        </p:nvSpPr>
        <p:spPr>
          <a:xfrm>
            <a:off x="1115640" y="548640"/>
            <a:ext cx="10167480" cy="1179000"/>
          </a:xfrm>
          <a:prstGeom prst="rect">
            <a:avLst/>
          </a:prstGeom>
          <a:noFill/>
          <a:ln>
            <a:noFill/>
          </a:ln>
        </p:spPr>
        <p:txBody>
          <a:bodyPr anchor="ctr" bIns="45000" lIns="90000" rIns="90000" tIns="45000"/>
          <a:p>
            <a:pPr>
              <a:lnSpc>
                <a:spcPct val="90000"/>
              </a:lnSpc>
            </a:pPr>
            <a:r>
              <a:rPr b="1" lang="en-GB" sz="4000">
                <a:solidFill>
                  <a:srgbClr val="000000"/>
                </a:solidFill>
                <a:latin typeface="Aptos Display"/>
              </a:rPr>
              <a:t>References </a:t>
            </a:r>
            <a:endParaRPr/>
          </a:p>
        </p:txBody>
      </p:sp>
      <p:sp>
        <p:nvSpPr>
          <p:cNvPr id="166" name="CustomShape 5"/>
          <p:cNvSpPr/>
          <p:nvPr/>
        </p:nvSpPr>
        <p:spPr>
          <a:xfrm>
            <a:off x="498960" y="758880"/>
            <a:ext cx="127440" cy="703440"/>
          </a:xfrm>
          <a:prstGeom prst="rect">
            <a:avLst/>
          </a:prstGeom>
          <a:solidFill>
            <a:srgbClr val="e97132"/>
          </a:solidFill>
          <a:ln w="19080">
            <a:noFill/>
          </a:ln>
        </p:spPr>
      </p:sp>
      <p:sp>
        <p:nvSpPr>
          <p:cNvPr id="167" name="CustomShape 6"/>
          <p:cNvSpPr/>
          <p:nvPr/>
        </p:nvSpPr>
        <p:spPr>
          <a:xfrm>
            <a:off x="1115640" y="2481840"/>
            <a:ext cx="10167480" cy="3694320"/>
          </a:xfrm>
          <a:prstGeom prst="rect">
            <a:avLst/>
          </a:prstGeom>
          <a:noFill/>
          <a:ln>
            <a:noFill/>
          </a:ln>
        </p:spPr>
        <p:txBody>
          <a:bodyPr bIns="45000" lIns="90000" rIns="90000" tIns="45000"/>
          <a:p>
            <a:pPr>
              <a:lnSpc>
                <a:spcPct val="90000"/>
              </a:lnSpc>
              <a:buFont typeface="Arial"/>
              <a:buChar char="•"/>
            </a:pPr>
            <a:r>
              <a:rPr lang="en-GB" sz="2000">
                <a:solidFill>
                  <a:srgbClr val="000000"/>
                </a:solidFill>
                <a:latin typeface="Aptos"/>
              </a:rPr>
              <a:t>Newman, J.C. and Oak, R., (2020). Artificial Intelligence: Ethics in Practice. </a:t>
            </a:r>
            <a:r>
              <a:rPr i="1" lang="en-GB" sz="2000">
                <a:solidFill>
                  <a:srgbClr val="000000"/>
                </a:solidFill>
                <a:latin typeface="Aptos"/>
              </a:rPr>
              <a:t>login Usenix Mag</a:t>
            </a:r>
            <a:r>
              <a:rPr lang="en-GB" sz="2000">
                <a:solidFill>
                  <a:srgbClr val="000000"/>
                </a:solidFill>
                <a:latin typeface="Aptos"/>
              </a:rPr>
              <a:t>, </a:t>
            </a:r>
            <a:r>
              <a:rPr i="1" lang="en-GB" sz="2000">
                <a:solidFill>
                  <a:srgbClr val="000000"/>
                </a:solidFill>
                <a:latin typeface="Aptos"/>
              </a:rPr>
              <a:t>45</a:t>
            </a:r>
            <a:r>
              <a:rPr lang="en-GB" sz="2000">
                <a:solidFill>
                  <a:srgbClr val="000000"/>
                </a:solidFill>
                <a:latin typeface="Aptos"/>
              </a:rPr>
              <a:t>(1).</a:t>
            </a:r>
            <a:endParaRPr/>
          </a:p>
          <a:p>
            <a:pPr>
              <a:lnSpc>
                <a:spcPct val="90000"/>
              </a:lnSpc>
              <a:buFont typeface="Arial"/>
              <a:buChar char="•"/>
            </a:pPr>
            <a:r>
              <a:rPr lang="en-GB" sz="2000">
                <a:solidFill>
                  <a:srgbClr val="000000"/>
                </a:solidFill>
                <a:latin typeface="Aptos"/>
              </a:rPr>
              <a:t>Miller, D.W. and Brown, R.E., (2022). seven steps to setting up a neuroscience program at Universities in developing countries. In Neuroscience in the 21st Century: From Basic to Clinical (pp. 4537-4572). Cham: Springer International Publishing.</a:t>
            </a:r>
            <a:endParaRPr/>
          </a:p>
          <a:p>
            <a:pPr>
              <a:lnSpc>
                <a:spcPct val="90000"/>
              </a:lnSpc>
              <a:buFont typeface="Arial"/>
              <a:buChar char="•"/>
            </a:pPr>
            <a:r>
              <a:rPr lang="en-GB" sz="2000">
                <a:solidFill>
                  <a:srgbClr val="000000"/>
                </a:solidFill>
                <a:latin typeface="Aptos"/>
              </a:rPr>
              <a:t>Savchenko, E. and Rosenfeld, A., (2024). Authorship Conflicts in Academia: An International Cross-Discipline Survey. </a:t>
            </a:r>
            <a:r>
              <a:rPr i="1" lang="en-GB" sz="2000">
                <a:solidFill>
                  <a:srgbClr val="000000"/>
                </a:solidFill>
                <a:latin typeface="Aptos"/>
              </a:rPr>
              <a:t>arXiv preprint arXiv:2303.00386</a:t>
            </a:r>
            <a:r>
              <a:rPr lang="en-GB" sz="2000">
                <a:solidFill>
                  <a:srgbClr val="000000"/>
                </a:solidFill>
                <a:latin typeface="Aptos"/>
              </a:rPr>
              <a:t>.</a:t>
            </a:r>
            <a:endParaRPr/>
          </a:p>
          <a:p>
            <a:pPr>
              <a:lnSpc>
                <a:spcPct val="90000"/>
              </a:lnSpc>
              <a:buFont typeface="Arial"/>
              <a:buChar char="•"/>
            </a:pPr>
            <a:r>
              <a:rPr lang="en-GB" sz="2000">
                <a:solidFill>
                  <a:srgbClr val="000000"/>
                </a:solidFill>
                <a:latin typeface="Aptos"/>
              </a:rPr>
              <a:t>Volpe, M. R., (2016). Resolving Conflicts in Institutions of Higher Education: Challenges for Pracademics. </a:t>
            </a:r>
            <a:r>
              <a:rPr i="1" lang="en-GB" sz="2000">
                <a:solidFill>
                  <a:srgbClr val="000000"/>
                </a:solidFill>
                <a:latin typeface="Aptos"/>
              </a:rPr>
              <a:t>Georgia State University Law Review</a:t>
            </a:r>
            <a:r>
              <a:rPr lang="en-GB" sz="2000">
                <a:solidFill>
                  <a:srgbClr val="000000"/>
                </a:solidFill>
                <a:latin typeface="Aptos"/>
              </a:rPr>
              <a:t>, 32(3), pp.667–688.</a:t>
            </a:r>
            <a:endParaRPr/>
          </a:p>
          <a:p>
            <a:pPr>
              <a:lnSpc>
                <a:spcPct val="90000"/>
              </a:lnSpc>
            </a:pPr>
            <a:endParaRPr/>
          </a:p>
        </p:txBody>
      </p:sp>
      <p:sp>
        <p:nvSpPr>
          <p:cNvPr id="168" name="CustomShape 7"/>
          <p:cNvSpPr/>
          <p:nvPr/>
        </p:nvSpPr>
        <p:spPr>
          <a:xfrm>
            <a:off x="8610480" y="6356520"/>
            <a:ext cx="2742480" cy="364320"/>
          </a:xfrm>
          <a:prstGeom prst="rect">
            <a:avLst/>
          </a:prstGeom>
          <a:noFill/>
          <a:ln>
            <a:noFill/>
          </a:ln>
        </p:spPr>
        <p:txBody>
          <a:bodyPr anchor="ctr" bIns="45000" lIns="90000" rIns="90000" tIns="45000"/>
          <a:p>
            <a:pPr algn="r">
              <a:lnSpc>
                <a:spcPct val="100000"/>
              </a:lnSpc>
            </a:pPr>
            <a:fld id="{ED5F70E9-44B9-42B3-BF86-78EFF504C686}" type="slidenum">
              <a:rPr lang="en-GB" sz="1200">
                <a:solidFill>
                  <a:srgbClr val="787878"/>
                </a:solidFill>
                <a:latin typeface="Aptos"/>
              </a:rPr>
              <a:t>&lt;number&gt;</a:t>
            </a:fld>
            <a:endParaRPr/>
          </a:p>
        </p:txBody>
      </p:sp>
      <p:sp>
        <p:nvSpPr>
          <p:cNvPr id="169" name="CustomShape 8"/>
          <p:cNvSpPr/>
          <p:nvPr/>
        </p:nvSpPr>
        <p:spPr>
          <a:xfrm>
            <a:off x="838080" y="6356520"/>
            <a:ext cx="2742480" cy="364320"/>
          </a:xfrm>
          <a:prstGeom prst="rect">
            <a:avLst/>
          </a:prstGeom>
          <a:noFill/>
          <a:ln>
            <a:noFill/>
          </a:ln>
        </p:spPr>
        <p:txBody>
          <a:bodyPr anchor="ctr" bIns="45000" lIns="90000" rIns="90000" tIns="45000"/>
          <a:p>
            <a:pPr>
              <a:lnSpc>
                <a:spcPct val="100000"/>
              </a:lnSpc>
            </a:pPr>
            <a:r>
              <a:rPr lang="en-GB" sz="1200">
                <a:solidFill>
                  <a:srgbClr val="787878"/>
                </a:solidFill>
                <a:latin typeface="Aptos"/>
              </a:rPr>
              <a:t>10/03/25</a:t>
            </a:r>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