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7"/>
  </p:notesMasterIdLst>
  <p:handoutMasterIdLst>
    <p:handoutMasterId r:id="rId18"/>
  </p:handoutMasterIdLst>
  <p:sldIdLst>
    <p:sldId id="256" r:id="rId5"/>
    <p:sldId id="257" r:id="rId6"/>
    <p:sldId id="258" r:id="rId7"/>
    <p:sldId id="259" r:id="rId8"/>
    <p:sldId id="272" r:id="rId9"/>
    <p:sldId id="264" r:id="rId10"/>
    <p:sldId id="263" r:id="rId11"/>
    <p:sldId id="270" r:id="rId12"/>
    <p:sldId id="267" r:id="rId13"/>
    <p:sldId id="268" r:id="rId14"/>
    <p:sldId id="273" r:id="rId15"/>
    <p:sldId id="27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85135"/>
    <a:srgbClr val="BDA07D"/>
    <a:srgbClr val="F5F9F9"/>
    <a:srgbClr val="627272"/>
    <a:srgbClr val="93A5A8"/>
    <a:srgbClr val="3E7090"/>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226" autoAdjust="0"/>
  </p:normalViewPr>
  <p:slideViewPr>
    <p:cSldViewPr snapToGrid="0">
      <p:cViewPr varScale="1">
        <p:scale>
          <a:sx n="82" d="100"/>
          <a:sy n="82" d="100"/>
        </p:scale>
        <p:origin x="720" y="4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notesViewPr>
    <p:cSldViewPr snapToGrid="0">
      <p:cViewPr varScale="1">
        <p:scale>
          <a:sx n="65" d="100"/>
          <a:sy n="65" d="100"/>
        </p:scale>
        <p:origin x="3154" y="4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inam Dhrangadhariya" userId="82a36f43b9f732d4" providerId="LiveId" clId="{71A684F8-D41E-4963-9D2F-B5B992352983}"/>
    <pc:docChg chg="undo redo custSel modSld">
      <pc:chgData name="Jainam Dhrangadhariya" userId="82a36f43b9f732d4" providerId="LiveId" clId="{71A684F8-D41E-4963-9D2F-B5B992352983}" dt="2023-11-13T04:45:51.473" v="72" actId="1076"/>
      <pc:docMkLst>
        <pc:docMk/>
      </pc:docMkLst>
      <pc:sldChg chg="addSp modSp mod">
        <pc:chgData name="Jainam Dhrangadhariya" userId="82a36f43b9f732d4" providerId="LiveId" clId="{71A684F8-D41E-4963-9D2F-B5B992352983}" dt="2023-11-12T00:58:19.350" v="52" actId="207"/>
        <pc:sldMkLst>
          <pc:docMk/>
          <pc:sldMk cId="972569183" sldId="256"/>
        </pc:sldMkLst>
        <pc:spChg chg="mod">
          <ac:chgData name="Jainam Dhrangadhariya" userId="82a36f43b9f732d4" providerId="LiveId" clId="{71A684F8-D41E-4963-9D2F-B5B992352983}" dt="2023-11-12T00:58:02.847" v="50" actId="207"/>
          <ac:spMkLst>
            <pc:docMk/>
            <pc:sldMk cId="972569183" sldId="256"/>
            <ac:spMk id="4" creationId="{A3D64C50-A740-468A-8AB6-F949358D80A6}"/>
          </ac:spMkLst>
        </pc:spChg>
        <pc:spChg chg="mod">
          <ac:chgData name="Jainam Dhrangadhariya" userId="82a36f43b9f732d4" providerId="LiveId" clId="{71A684F8-D41E-4963-9D2F-B5B992352983}" dt="2023-11-12T00:58:19.350" v="52" actId="207"/>
          <ac:spMkLst>
            <pc:docMk/>
            <pc:sldMk cId="972569183" sldId="256"/>
            <ac:spMk id="5" creationId="{28F94A06-38B8-4C8F-ABF0-FB763704D01F}"/>
          </ac:spMkLst>
        </pc:spChg>
        <pc:spChg chg="add mod">
          <ac:chgData name="Jainam Dhrangadhariya" userId="82a36f43b9f732d4" providerId="LiveId" clId="{71A684F8-D41E-4963-9D2F-B5B992352983}" dt="2023-11-12T00:58:14.030" v="51" actId="1076"/>
          <ac:spMkLst>
            <pc:docMk/>
            <pc:sldMk cId="972569183" sldId="256"/>
            <ac:spMk id="6" creationId="{738592A8-1B9A-793A-72C5-CE975DA9718D}"/>
          </ac:spMkLst>
        </pc:spChg>
      </pc:sldChg>
      <pc:sldChg chg="modSp mod">
        <pc:chgData name="Jainam Dhrangadhariya" userId="82a36f43b9f732d4" providerId="LiveId" clId="{71A684F8-D41E-4963-9D2F-B5B992352983}" dt="2023-11-13T04:35:12.542" v="67"/>
        <pc:sldMkLst>
          <pc:docMk/>
          <pc:sldMk cId="2060042239" sldId="257"/>
        </pc:sldMkLst>
        <pc:spChg chg="mod">
          <ac:chgData name="Jainam Dhrangadhariya" userId="82a36f43b9f732d4" providerId="LiveId" clId="{71A684F8-D41E-4963-9D2F-B5B992352983}" dt="2023-11-13T04:35:12.542" v="67"/>
          <ac:spMkLst>
            <pc:docMk/>
            <pc:sldMk cId="2060042239" sldId="257"/>
            <ac:spMk id="8" creationId="{938E3964-EE54-4BDC-A0A3-DC7D197FFB5C}"/>
          </ac:spMkLst>
        </pc:spChg>
      </pc:sldChg>
      <pc:sldChg chg="addSp modSp mod">
        <pc:chgData name="Jainam Dhrangadhariya" userId="82a36f43b9f732d4" providerId="LiveId" clId="{71A684F8-D41E-4963-9D2F-B5B992352983}" dt="2023-11-13T04:45:51.473" v="72" actId="1076"/>
        <pc:sldMkLst>
          <pc:docMk/>
          <pc:sldMk cId="1111944159" sldId="272"/>
        </pc:sldMkLst>
        <pc:picChg chg="add mod">
          <ac:chgData name="Jainam Dhrangadhariya" userId="82a36f43b9f732d4" providerId="LiveId" clId="{71A684F8-D41E-4963-9D2F-B5B992352983}" dt="2023-11-13T04:45:51.473" v="72" actId="1076"/>
          <ac:picMkLst>
            <pc:docMk/>
            <pc:sldMk cId="1111944159" sldId="272"/>
            <ac:picMk id="7" creationId="{0CA42AD1-37E6-D717-200C-C2D9CF14108B}"/>
          </ac:picMkLst>
        </pc:picChg>
      </pc:sldChg>
      <pc:sldChg chg="addSp delSp modSp mod">
        <pc:chgData name="Jainam Dhrangadhariya" userId="82a36f43b9f732d4" providerId="LiveId" clId="{71A684F8-D41E-4963-9D2F-B5B992352983}" dt="2023-11-13T03:19:41.448" v="62" actId="1076"/>
        <pc:sldMkLst>
          <pc:docMk/>
          <pc:sldMk cId="4140655862" sldId="274"/>
        </pc:sldMkLst>
        <pc:picChg chg="add mod modCrop">
          <ac:chgData name="Jainam Dhrangadhariya" userId="82a36f43b9f732d4" providerId="LiveId" clId="{71A684F8-D41E-4963-9D2F-B5B992352983}" dt="2023-11-13T03:19:41.448" v="62" actId="1076"/>
          <ac:picMkLst>
            <pc:docMk/>
            <pc:sldMk cId="4140655862" sldId="274"/>
            <ac:picMk id="2" creationId="{82594E50-1EC4-6974-620A-CD0B1755C13A}"/>
          </ac:picMkLst>
        </pc:picChg>
        <pc:picChg chg="del">
          <ac:chgData name="Jainam Dhrangadhariya" userId="82a36f43b9f732d4" providerId="LiveId" clId="{71A684F8-D41E-4963-9D2F-B5B992352983}" dt="2023-11-13T03:15:43.449" v="53" actId="478"/>
          <ac:picMkLst>
            <pc:docMk/>
            <pc:sldMk cId="4140655862" sldId="274"/>
            <ac:picMk id="8" creationId="{F588E1F0-6EB0-380D-D904-9F6C48F7BE98}"/>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6EE267-77B3-4C11-A894-9D09D6AC5C96}" type="doc">
      <dgm:prSet loTypeId="urn:microsoft.com/office/officeart/2005/8/layout/gear1" loCatId="cycle" qsTypeId="urn:microsoft.com/office/officeart/2005/8/quickstyle/simple1" qsCatId="simple" csTypeId="urn:microsoft.com/office/officeart/2005/8/colors/accent1_2" csCatId="accent1" phldr="1"/>
      <dgm:spPr/>
    </dgm:pt>
    <dgm:pt modelId="{5E69F3FF-B631-441B-B0FF-528B3503B7E1}">
      <dgm:prSet phldrT="[Text]"/>
      <dgm:spPr>
        <a:solidFill>
          <a:schemeClr val="bg1"/>
        </a:solidFill>
        <a:ln>
          <a:solidFill>
            <a:schemeClr val="tx1"/>
          </a:solidFill>
        </a:ln>
      </dgm:spPr>
      <dgm:t>
        <a:bodyPr/>
        <a:lstStyle/>
        <a:p>
          <a:r>
            <a:rPr lang="en-IN" b="1" i="0" dirty="0">
              <a:solidFill>
                <a:sysClr val="windowText" lastClr="000000"/>
              </a:solidFill>
            </a:rPr>
            <a:t>Energy Affordability Concerns</a:t>
          </a:r>
          <a:endParaRPr lang="en-IN" dirty="0">
            <a:solidFill>
              <a:sysClr val="windowText" lastClr="000000"/>
            </a:solidFill>
          </a:endParaRPr>
        </a:p>
      </dgm:t>
    </dgm:pt>
    <dgm:pt modelId="{0CDFDA10-D027-4A40-BC3B-36B0609CFCD3}" type="parTrans" cxnId="{F8D85001-2C7A-44B3-AD34-BFB2166AD66B}">
      <dgm:prSet/>
      <dgm:spPr/>
      <dgm:t>
        <a:bodyPr/>
        <a:lstStyle/>
        <a:p>
          <a:endParaRPr lang="en-IN"/>
        </a:p>
      </dgm:t>
    </dgm:pt>
    <dgm:pt modelId="{46B5BCDE-0D66-470D-8008-E71FBC9F5C2C}" type="sibTrans" cxnId="{F8D85001-2C7A-44B3-AD34-BFB2166AD66B}">
      <dgm:prSet/>
      <dgm:spPr>
        <a:solidFill>
          <a:schemeClr val="bg1"/>
        </a:solidFill>
        <a:ln>
          <a:solidFill>
            <a:schemeClr val="tx1"/>
          </a:solidFill>
        </a:ln>
      </dgm:spPr>
      <dgm:t>
        <a:bodyPr/>
        <a:lstStyle/>
        <a:p>
          <a:endParaRPr lang="en-IN"/>
        </a:p>
      </dgm:t>
    </dgm:pt>
    <dgm:pt modelId="{F8B60974-2954-4AC3-B50B-DEF6D22363C0}">
      <dgm:prSet phldrT="[Text]"/>
      <dgm:spPr>
        <a:solidFill>
          <a:schemeClr val="bg1"/>
        </a:solidFill>
        <a:ln>
          <a:solidFill>
            <a:schemeClr val="tx1"/>
          </a:solidFill>
        </a:ln>
      </dgm:spPr>
      <dgm:t>
        <a:bodyPr/>
        <a:lstStyle/>
        <a:p>
          <a:r>
            <a:rPr lang="en-IN" b="1" i="0" dirty="0">
              <a:solidFill>
                <a:sysClr val="windowText" lastClr="000000"/>
              </a:solidFill>
            </a:rPr>
            <a:t>Empowering Tenants</a:t>
          </a:r>
          <a:endParaRPr lang="en-IN" dirty="0">
            <a:solidFill>
              <a:sysClr val="windowText" lastClr="000000"/>
            </a:solidFill>
          </a:endParaRPr>
        </a:p>
      </dgm:t>
    </dgm:pt>
    <dgm:pt modelId="{5391A783-13CF-491C-8A78-B743E7D81E2F}" type="parTrans" cxnId="{1CD4CB4C-FCA4-4F65-B510-5EC599A503B7}">
      <dgm:prSet/>
      <dgm:spPr/>
      <dgm:t>
        <a:bodyPr/>
        <a:lstStyle/>
        <a:p>
          <a:endParaRPr lang="en-IN"/>
        </a:p>
      </dgm:t>
    </dgm:pt>
    <dgm:pt modelId="{741059EB-1EAC-4CFD-8815-DAEDB5393632}" type="sibTrans" cxnId="{1CD4CB4C-FCA4-4F65-B510-5EC599A503B7}">
      <dgm:prSet/>
      <dgm:spPr>
        <a:solidFill>
          <a:schemeClr val="bg1"/>
        </a:solidFill>
        <a:ln>
          <a:solidFill>
            <a:schemeClr val="tx1"/>
          </a:solidFill>
        </a:ln>
      </dgm:spPr>
      <dgm:t>
        <a:bodyPr/>
        <a:lstStyle/>
        <a:p>
          <a:endParaRPr lang="en-IN"/>
        </a:p>
      </dgm:t>
    </dgm:pt>
    <dgm:pt modelId="{83B8B4F2-97B6-4F96-B881-F37ED91D6C57}">
      <dgm:prSet phldrT="[Text]" custT="1"/>
      <dgm:spPr>
        <a:solidFill>
          <a:schemeClr val="bg1"/>
        </a:solidFill>
        <a:ln>
          <a:solidFill>
            <a:schemeClr val="tx1"/>
          </a:solidFill>
        </a:ln>
      </dgm:spPr>
      <dgm:t>
        <a:bodyPr/>
        <a:lstStyle/>
        <a:p>
          <a:r>
            <a:rPr lang="en-IN" sz="1000" b="1" i="0" dirty="0">
              <a:solidFill>
                <a:sysClr val="windowText" lastClr="000000"/>
              </a:solidFill>
            </a:rPr>
            <a:t>Environmental Challenge</a:t>
          </a:r>
          <a:endParaRPr lang="en-IN" sz="1000" dirty="0">
            <a:solidFill>
              <a:sysClr val="windowText" lastClr="000000"/>
            </a:solidFill>
          </a:endParaRPr>
        </a:p>
      </dgm:t>
    </dgm:pt>
    <dgm:pt modelId="{35D62591-AA7E-4FCF-A9E8-19DFFA952C6E}" type="parTrans" cxnId="{AFE857F9-C07C-47DB-B59E-D9BB5A4EE47A}">
      <dgm:prSet/>
      <dgm:spPr/>
      <dgm:t>
        <a:bodyPr/>
        <a:lstStyle/>
        <a:p>
          <a:endParaRPr lang="en-IN"/>
        </a:p>
      </dgm:t>
    </dgm:pt>
    <dgm:pt modelId="{B6558E45-6103-4C83-9782-6832EDCB157A}" type="sibTrans" cxnId="{AFE857F9-C07C-47DB-B59E-D9BB5A4EE47A}">
      <dgm:prSet/>
      <dgm:spPr>
        <a:solidFill>
          <a:schemeClr val="bg1"/>
        </a:solidFill>
        <a:ln>
          <a:solidFill>
            <a:schemeClr val="tx1"/>
          </a:solidFill>
        </a:ln>
      </dgm:spPr>
      <dgm:t>
        <a:bodyPr/>
        <a:lstStyle/>
        <a:p>
          <a:endParaRPr lang="en-IN"/>
        </a:p>
      </dgm:t>
    </dgm:pt>
    <dgm:pt modelId="{A16E9343-E610-4233-BAE1-9AC48F669B2A}" type="pres">
      <dgm:prSet presAssocID="{F56EE267-77B3-4C11-A894-9D09D6AC5C96}" presName="composite" presStyleCnt="0">
        <dgm:presLayoutVars>
          <dgm:chMax val="3"/>
          <dgm:animLvl val="lvl"/>
          <dgm:resizeHandles val="exact"/>
        </dgm:presLayoutVars>
      </dgm:prSet>
      <dgm:spPr/>
    </dgm:pt>
    <dgm:pt modelId="{9FE8EDF2-227D-46D0-B278-0A13C36F39B3}" type="pres">
      <dgm:prSet presAssocID="{5E69F3FF-B631-441B-B0FF-528B3503B7E1}" presName="gear1" presStyleLbl="node1" presStyleIdx="0" presStyleCnt="3">
        <dgm:presLayoutVars>
          <dgm:chMax val="1"/>
          <dgm:bulletEnabled val="1"/>
        </dgm:presLayoutVars>
      </dgm:prSet>
      <dgm:spPr/>
    </dgm:pt>
    <dgm:pt modelId="{24909936-CC7D-4EC6-B281-E8589CF163B6}" type="pres">
      <dgm:prSet presAssocID="{5E69F3FF-B631-441B-B0FF-528B3503B7E1}" presName="gear1srcNode" presStyleLbl="node1" presStyleIdx="0" presStyleCnt="3"/>
      <dgm:spPr/>
    </dgm:pt>
    <dgm:pt modelId="{30FAC630-230D-46ED-8228-DF890CD73AB4}" type="pres">
      <dgm:prSet presAssocID="{5E69F3FF-B631-441B-B0FF-528B3503B7E1}" presName="gear1dstNode" presStyleLbl="node1" presStyleIdx="0" presStyleCnt="3"/>
      <dgm:spPr/>
    </dgm:pt>
    <dgm:pt modelId="{65E18BD9-0A2A-448F-9168-668C99B317D3}" type="pres">
      <dgm:prSet presAssocID="{F8B60974-2954-4AC3-B50B-DEF6D22363C0}" presName="gear2" presStyleLbl="node1" presStyleIdx="1" presStyleCnt="3">
        <dgm:presLayoutVars>
          <dgm:chMax val="1"/>
          <dgm:bulletEnabled val="1"/>
        </dgm:presLayoutVars>
      </dgm:prSet>
      <dgm:spPr/>
    </dgm:pt>
    <dgm:pt modelId="{C05FABF9-489B-4AD5-95C5-0116A3A88552}" type="pres">
      <dgm:prSet presAssocID="{F8B60974-2954-4AC3-B50B-DEF6D22363C0}" presName="gear2srcNode" presStyleLbl="node1" presStyleIdx="1" presStyleCnt="3"/>
      <dgm:spPr/>
    </dgm:pt>
    <dgm:pt modelId="{78E2AD4D-BC8B-4E7A-820C-F37E56AFC699}" type="pres">
      <dgm:prSet presAssocID="{F8B60974-2954-4AC3-B50B-DEF6D22363C0}" presName="gear2dstNode" presStyleLbl="node1" presStyleIdx="1" presStyleCnt="3"/>
      <dgm:spPr/>
    </dgm:pt>
    <dgm:pt modelId="{9FE452A6-51E2-485B-B6EF-87A565C93664}" type="pres">
      <dgm:prSet presAssocID="{83B8B4F2-97B6-4F96-B881-F37ED91D6C57}" presName="gear3" presStyleLbl="node1" presStyleIdx="2" presStyleCnt="3"/>
      <dgm:spPr/>
    </dgm:pt>
    <dgm:pt modelId="{44A447A3-6F30-4254-B730-5C44FC70D356}" type="pres">
      <dgm:prSet presAssocID="{83B8B4F2-97B6-4F96-B881-F37ED91D6C57}" presName="gear3tx" presStyleLbl="node1" presStyleIdx="2" presStyleCnt="3">
        <dgm:presLayoutVars>
          <dgm:chMax val="1"/>
          <dgm:bulletEnabled val="1"/>
        </dgm:presLayoutVars>
      </dgm:prSet>
      <dgm:spPr/>
    </dgm:pt>
    <dgm:pt modelId="{84338B3C-2241-40B8-9D10-15B981C55151}" type="pres">
      <dgm:prSet presAssocID="{83B8B4F2-97B6-4F96-B881-F37ED91D6C57}" presName="gear3srcNode" presStyleLbl="node1" presStyleIdx="2" presStyleCnt="3"/>
      <dgm:spPr/>
    </dgm:pt>
    <dgm:pt modelId="{4663CF8C-780A-4EB5-B34D-661D7B517958}" type="pres">
      <dgm:prSet presAssocID="{83B8B4F2-97B6-4F96-B881-F37ED91D6C57}" presName="gear3dstNode" presStyleLbl="node1" presStyleIdx="2" presStyleCnt="3"/>
      <dgm:spPr/>
    </dgm:pt>
    <dgm:pt modelId="{8FB9860D-487A-49B6-AD36-3E2B3EED2A3F}" type="pres">
      <dgm:prSet presAssocID="{46B5BCDE-0D66-470D-8008-E71FBC9F5C2C}" presName="connector1" presStyleLbl="sibTrans2D1" presStyleIdx="0" presStyleCnt="3"/>
      <dgm:spPr/>
    </dgm:pt>
    <dgm:pt modelId="{2373D3D1-681E-419F-8703-F1EBAA75A792}" type="pres">
      <dgm:prSet presAssocID="{741059EB-1EAC-4CFD-8815-DAEDB5393632}" presName="connector2" presStyleLbl="sibTrans2D1" presStyleIdx="1" presStyleCnt="3"/>
      <dgm:spPr/>
    </dgm:pt>
    <dgm:pt modelId="{78694F5F-13BD-4604-A8E7-8A0884D6C178}" type="pres">
      <dgm:prSet presAssocID="{B6558E45-6103-4C83-9782-6832EDCB157A}" presName="connector3" presStyleLbl="sibTrans2D1" presStyleIdx="2" presStyleCnt="3"/>
      <dgm:spPr/>
    </dgm:pt>
  </dgm:ptLst>
  <dgm:cxnLst>
    <dgm:cxn modelId="{F8D85001-2C7A-44B3-AD34-BFB2166AD66B}" srcId="{F56EE267-77B3-4C11-A894-9D09D6AC5C96}" destId="{5E69F3FF-B631-441B-B0FF-528B3503B7E1}" srcOrd="0" destOrd="0" parTransId="{0CDFDA10-D027-4A40-BC3B-36B0609CFCD3}" sibTransId="{46B5BCDE-0D66-470D-8008-E71FBC9F5C2C}"/>
    <dgm:cxn modelId="{A1B3B825-4174-4430-9CF0-7603CCAFB87C}" type="presOf" srcId="{B6558E45-6103-4C83-9782-6832EDCB157A}" destId="{78694F5F-13BD-4604-A8E7-8A0884D6C178}" srcOrd="0" destOrd="0" presId="urn:microsoft.com/office/officeart/2005/8/layout/gear1"/>
    <dgm:cxn modelId="{12930241-8274-40F4-B8A5-A5D613AD9FFF}" type="presOf" srcId="{F8B60974-2954-4AC3-B50B-DEF6D22363C0}" destId="{78E2AD4D-BC8B-4E7A-820C-F37E56AFC699}" srcOrd="2" destOrd="0" presId="urn:microsoft.com/office/officeart/2005/8/layout/gear1"/>
    <dgm:cxn modelId="{E8808049-324A-4F8A-8B85-7BDE2899F4AD}" type="presOf" srcId="{46B5BCDE-0D66-470D-8008-E71FBC9F5C2C}" destId="{8FB9860D-487A-49B6-AD36-3E2B3EED2A3F}" srcOrd="0" destOrd="0" presId="urn:microsoft.com/office/officeart/2005/8/layout/gear1"/>
    <dgm:cxn modelId="{1CD4CB4C-FCA4-4F65-B510-5EC599A503B7}" srcId="{F56EE267-77B3-4C11-A894-9D09D6AC5C96}" destId="{F8B60974-2954-4AC3-B50B-DEF6D22363C0}" srcOrd="1" destOrd="0" parTransId="{5391A783-13CF-491C-8A78-B743E7D81E2F}" sibTransId="{741059EB-1EAC-4CFD-8815-DAEDB5393632}"/>
    <dgm:cxn modelId="{73AA226E-B21A-40D4-A568-68073AA2CA1F}" type="presOf" srcId="{83B8B4F2-97B6-4F96-B881-F37ED91D6C57}" destId="{44A447A3-6F30-4254-B730-5C44FC70D356}" srcOrd="1" destOrd="0" presId="urn:microsoft.com/office/officeart/2005/8/layout/gear1"/>
    <dgm:cxn modelId="{415E3A72-B703-454C-9BEA-9433F2E8806B}" type="presOf" srcId="{83B8B4F2-97B6-4F96-B881-F37ED91D6C57}" destId="{84338B3C-2241-40B8-9D10-15B981C55151}" srcOrd="2" destOrd="0" presId="urn:microsoft.com/office/officeart/2005/8/layout/gear1"/>
    <dgm:cxn modelId="{34D95A73-CF6C-4C02-9CB5-35D6C07DE88E}" type="presOf" srcId="{5E69F3FF-B631-441B-B0FF-528B3503B7E1}" destId="{24909936-CC7D-4EC6-B281-E8589CF163B6}" srcOrd="1" destOrd="0" presId="urn:microsoft.com/office/officeart/2005/8/layout/gear1"/>
    <dgm:cxn modelId="{F5EAEC53-E381-4C6B-B0FF-34FDCD555CE1}" type="presOf" srcId="{5E69F3FF-B631-441B-B0FF-528B3503B7E1}" destId="{9FE8EDF2-227D-46D0-B278-0A13C36F39B3}" srcOrd="0" destOrd="0" presId="urn:microsoft.com/office/officeart/2005/8/layout/gear1"/>
    <dgm:cxn modelId="{A6623E5A-06C5-4FF7-B746-4709A035AFE9}" type="presOf" srcId="{83B8B4F2-97B6-4F96-B881-F37ED91D6C57}" destId="{4663CF8C-780A-4EB5-B34D-661D7B517958}" srcOrd="3" destOrd="0" presId="urn:microsoft.com/office/officeart/2005/8/layout/gear1"/>
    <dgm:cxn modelId="{A282F97C-3E4B-448D-8C14-0005AD996676}" type="presOf" srcId="{F8B60974-2954-4AC3-B50B-DEF6D22363C0}" destId="{65E18BD9-0A2A-448F-9168-668C99B317D3}" srcOrd="0" destOrd="0" presId="urn:microsoft.com/office/officeart/2005/8/layout/gear1"/>
    <dgm:cxn modelId="{9365E985-30E6-447D-B360-1E4D58003D7C}" type="presOf" srcId="{5E69F3FF-B631-441B-B0FF-528B3503B7E1}" destId="{30FAC630-230D-46ED-8228-DF890CD73AB4}" srcOrd="2" destOrd="0" presId="urn:microsoft.com/office/officeart/2005/8/layout/gear1"/>
    <dgm:cxn modelId="{9C0F5B9E-B0A8-4AA1-BDB2-32C976BBF233}" type="presOf" srcId="{F56EE267-77B3-4C11-A894-9D09D6AC5C96}" destId="{A16E9343-E610-4233-BAE1-9AC48F669B2A}" srcOrd="0" destOrd="0" presId="urn:microsoft.com/office/officeart/2005/8/layout/gear1"/>
    <dgm:cxn modelId="{7B9675A8-5EB3-41DA-8A32-FC4F5198EF6B}" type="presOf" srcId="{83B8B4F2-97B6-4F96-B881-F37ED91D6C57}" destId="{9FE452A6-51E2-485B-B6EF-87A565C93664}" srcOrd="0" destOrd="0" presId="urn:microsoft.com/office/officeart/2005/8/layout/gear1"/>
    <dgm:cxn modelId="{CCFD7AF4-20B4-406A-ABEF-7F6EF3022E81}" type="presOf" srcId="{F8B60974-2954-4AC3-B50B-DEF6D22363C0}" destId="{C05FABF9-489B-4AD5-95C5-0116A3A88552}" srcOrd="1" destOrd="0" presId="urn:microsoft.com/office/officeart/2005/8/layout/gear1"/>
    <dgm:cxn modelId="{AFE857F9-C07C-47DB-B59E-D9BB5A4EE47A}" srcId="{F56EE267-77B3-4C11-A894-9D09D6AC5C96}" destId="{83B8B4F2-97B6-4F96-B881-F37ED91D6C57}" srcOrd="2" destOrd="0" parTransId="{35D62591-AA7E-4FCF-A9E8-19DFFA952C6E}" sibTransId="{B6558E45-6103-4C83-9782-6832EDCB157A}"/>
    <dgm:cxn modelId="{467703FB-0FA8-4E36-9E18-4AEAE5174247}" type="presOf" srcId="{741059EB-1EAC-4CFD-8815-DAEDB5393632}" destId="{2373D3D1-681E-419F-8703-F1EBAA75A792}" srcOrd="0" destOrd="0" presId="urn:microsoft.com/office/officeart/2005/8/layout/gear1"/>
    <dgm:cxn modelId="{633C5C08-2422-4040-A6D9-0BA3450DFE3E}" type="presParOf" srcId="{A16E9343-E610-4233-BAE1-9AC48F669B2A}" destId="{9FE8EDF2-227D-46D0-B278-0A13C36F39B3}" srcOrd="0" destOrd="0" presId="urn:microsoft.com/office/officeart/2005/8/layout/gear1"/>
    <dgm:cxn modelId="{656C4B4C-8BD8-466B-AB7A-B1B2020E1E95}" type="presParOf" srcId="{A16E9343-E610-4233-BAE1-9AC48F669B2A}" destId="{24909936-CC7D-4EC6-B281-E8589CF163B6}" srcOrd="1" destOrd="0" presId="urn:microsoft.com/office/officeart/2005/8/layout/gear1"/>
    <dgm:cxn modelId="{74E87363-DFFF-4325-9CC2-B8D2F4B1CBDD}" type="presParOf" srcId="{A16E9343-E610-4233-BAE1-9AC48F669B2A}" destId="{30FAC630-230D-46ED-8228-DF890CD73AB4}" srcOrd="2" destOrd="0" presId="urn:microsoft.com/office/officeart/2005/8/layout/gear1"/>
    <dgm:cxn modelId="{EBAD4195-998B-4738-A019-BE20368981F4}" type="presParOf" srcId="{A16E9343-E610-4233-BAE1-9AC48F669B2A}" destId="{65E18BD9-0A2A-448F-9168-668C99B317D3}" srcOrd="3" destOrd="0" presId="urn:microsoft.com/office/officeart/2005/8/layout/gear1"/>
    <dgm:cxn modelId="{3BDC43C3-5616-4D4A-9805-0ACAA420D323}" type="presParOf" srcId="{A16E9343-E610-4233-BAE1-9AC48F669B2A}" destId="{C05FABF9-489B-4AD5-95C5-0116A3A88552}" srcOrd="4" destOrd="0" presId="urn:microsoft.com/office/officeart/2005/8/layout/gear1"/>
    <dgm:cxn modelId="{ECA3E115-5E82-4474-9118-49161040C714}" type="presParOf" srcId="{A16E9343-E610-4233-BAE1-9AC48F669B2A}" destId="{78E2AD4D-BC8B-4E7A-820C-F37E56AFC699}" srcOrd="5" destOrd="0" presId="urn:microsoft.com/office/officeart/2005/8/layout/gear1"/>
    <dgm:cxn modelId="{6CF068D8-4C7F-4D48-A284-1426CE73A8E7}" type="presParOf" srcId="{A16E9343-E610-4233-BAE1-9AC48F669B2A}" destId="{9FE452A6-51E2-485B-B6EF-87A565C93664}" srcOrd="6" destOrd="0" presId="urn:microsoft.com/office/officeart/2005/8/layout/gear1"/>
    <dgm:cxn modelId="{7A52C8F5-B241-4BED-A2F6-DB101BD44908}" type="presParOf" srcId="{A16E9343-E610-4233-BAE1-9AC48F669B2A}" destId="{44A447A3-6F30-4254-B730-5C44FC70D356}" srcOrd="7" destOrd="0" presId="urn:microsoft.com/office/officeart/2005/8/layout/gear1"/>
    <dgm:cxn modelId="{60E30579-4AEB-4DD7-9275-FA6D48816F95}" type="presParOf" srcId="{A16E9343-E610-4233-BAE1-9AC48F669B2A}" destId="{84338B3C-2241-40B8-9D10-15B981C55151}" srcOrd="8" destOrd="0" presId="urn:microsoft.com/office/officeart/2005/8/layout/gear1"/>
    <dgm:cxn modelId="{9EDCEE73-502A-463D-9B47-80997DB94F90}" type="presParOf" srcId="{A16E9343-E610-4233-BAE1-9AC48F669B2A}" destId="{4663CF8C-780A-4EB5-B34D-661D7B517958}" srcOrd="9" destOrd="0" presId="urn:microsoft.com/office/officeart/2005/8/layout/gear1"/>
    <dgm:cxn modelId="{FDCC390E-7E5F-4EB6-8134-3441BD4619CA}" type="presParOf" srcId="{A16E9343-E610-4233-BAE1-9AC48F669B2A}" destId="{8FB9860D-487A-49B6-AD36-3E2B3EED2A3F}" srcOrd="10" destOrd="0" presId="urn:microsoft.com/office/officeart/2005/8/layout/gear1"/>
    <dgm:cxn modelId="{1D4FBCC5-881B-423D-A88B-49F0F3C82609}" type="presParOf" srcId="{A16E9343-E610-4233-BAE1-9AC48F669B2A}" destId="{2373D3D1-681E-419F-8703-F1EBAA75A792}" srcOrd="11" destOrd="0" presId="urn:microsoft.com/office/officeart/2005/8/layout/gear1"/>
    <dgm:cxn modelId="{94B0DE1B-A8F4-4E10-B30B-693B401EA9F0}" type="presParOf" srcId="{A16E9343-E610-4233-BAE1-9AC48F669B2A}" destId="{78694F5F-13BD-4604-A8E7-8A0884D6C178}" srcOrd="12" destOrd="0" presId="urn:microsoft.com/office/officeart/2005/8/layout/gear1"/>
  </dgm:cxnLst>
  <dgm:bg>
    <a:noFill/>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E8EDF2-227D-46D0-B278-0A13C36F39B3}">
      <dsp:nvSpPr>
        <dsp:cNvPr id="0" name=""/>
        <dsp:cNvSpPr/>
      </dsp:nvSpPr>
      <dsp:spPr>
        <a:xfrm>
          <a:off x="2753685" y="1515155"/>
          <a:ext cx="1851856" cy="1851856"/>
        </a:xfrm>
        <a:prstGeom prst="gear9">
          <a:avLst/>
        </a:prstGeom>
        <a:solidFill>
          <a:schemeClr val="bg1"/>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IN" sz="900" b="1" i="0" kern="1200" dirty="0">
              <a:solidFill>
                <a:sysClr val="windowText" lastClr="000000"/>
              </a:solidFill>
            </a:rPr>
            <a:t>Energy Affordability Concerns</a:t>
          </a:r>
          <a:endParaRPr lang="en-IN" sz="900" kern="1200" dirty="0">
            <a:solidFill>
              <a:sysClr val="windowText" lastClr="000000"/>
            </a:solidFill>
          </a:endParaRPr>
        </a:p>
      </dsp:txBody>
      <dsp:txXfrm>
        <a:off x="3125990" y="1948943"/>
        <a:ext cx="1107246" cy="951893"/>
      </dsp:txXfrm>
    </dsp:sp>
    <dsp:sp modelId="{65E18BD9-0A2A-448F-9168-668C99B317D3}">
      <dsp:nvSpPr>
        <dsp:cNvPr id="0" name=""/>
        <dsp:cNvSpPr/>
      </dsp:nvSpPr>
      <dsp:spPr>
        <a:xfrm>
          <a:off x="1676242" y="1077443"/>
          <a:ext cx="1346804" cy="1346804"/>
        </a:xfrm>
        <a:prstGeom prst="gear6">
          <a:avLst/>
        </a:prstGeom>
        <a:solidFill>
          <a:schemeClr val="bg1"/>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IN" sz="900" b="1" i="0" kern="1200" dirty="0">
              <a:solidFill>
                <a:sysClr val="windowText" lastClr="000000"/>
              </a:solidFill>
            </a:rPr>
            <a:t>Empowering Tenants</a:t>
          </a:r>
          <a:endParaRPr lang="en-IN" sz="900" kern="1200" dirty="0">
            <a:solidFill>
              <a:sysClr val="windowText" lastClr="000000"/>
            </a:solidFill>
          </a:endParaRPr>
        </a:p>
      </dsp:txBody>
      <dsp:txXfrm>
        <a:off x="2015304" y="1418554"/>
        <a:ext cx="668680" cy="664582"/>
      </dsp:txXfrm>
    </dsp:sp>
    <dsp:sp modelId="{9FE452A6-51E2-485B-B6EF-87A565C93664}">
      <dsp:nvSpPr>
        <dsp:cNvPr id="0" name=""/>
        <dsp:cNvSpPr/>
      </dsp:nvSpPr>
      <dsp:spPr>
        <a:xfrm rot="20700000">
          <a:off x="2430590" y="148285"/>
          <a:ext cx="1319593" cy="1319593"/>
        </a:xfrm>
        <a:prstGeom prst="gear6">
          <a:avLst/>
        </a:prstGeom>
        <a:solidFill>
          <a:schemeClr val="bg1"/>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IN" sz="1000" b="1" i="0" kern="1200" dirty="0">
              <a:solidFill>
                <a:sysClr val="windowText" lastClr="000000"/>
              </a:solidFill>
            </a:rPr>
            <a:t>Environmental Challenge</a:t>
          </a:r>
          <a:endParaRPr lang="en-IN" sz="1000" kern="1200" dirty="0">
            <a:solidFill>
              <a:sysClr val="windowText" lastClr="000000"/>
            </a:solidFill>
          </a:endParaRPr>
        </a:p>
      </dsp:txBody>
      <dsp:txXfrm rot="-20700000">
        <a:off x="2720015" y="437711"/>
        <a:ext cx="740742" cy="740742"/>
      </dsp:txXfrm>
    </dsp:sp>
    <dsp:sp modelId="{8FB9860D-487A-49B6-AD36-3E2B3EED2A3F}">
      <dsp:nvSpPr>
        <dsp:cNvPr id="0" name=""/>
        <dsp:cNvSpPr/>
      </dsp:nvSpPr>
      <dsp:spPr>
        <a:xfrm>
          <a:off x="2602420" y="1240722"/>
          <a:ext cx="2370376" cy="2370376"/>
        </a:xfrm>
        <a:prstGeom prst="circularArrow">
          <a:avLst>
            <a:gd name="adj1" fmla="val 4688"/>
            <a:gd name="adj2" fmla="val 299029"/>
            <a:gd name="adj3" fmla="val 2492657"/>
            <a:gd name="adj4" fmla="val 15912880"/>
            <a:gd name="adj5" fmla="val 5469"/>
          </a:avLst>
        </a:prstGeom>
        <a:solidFill>
          <a:schemeClr val="bg1"/>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373D3D1-681E-419F-8703-F1EBAA75A792}">
      <dsp:nvSpPr>
        <dsp:cNvPr id="0" name=""/>
        <dsp:cNvSpPr/>
      </dsp:nvSpPr>
      <dsp:spPr>
        <a:xfrm>
          <a:off x="1437725" y="782997"/>
          <a:ext cx="1722226" cy="1722226"/>
        </a:xfrm>
        <a:prstGeom prst="leftCircularArrow">
          <a:avLst>
            <a:gd name="adj1" fmla="val 6452"/>
            <a:gd name="adj2" fmla="val 429999"/>
            <a:gd name="adj3" fmla="val 10489124"/>
            <a:gd name="adj4" fmla="val 14837806"/>
            <a:gd name="adj5" fmla="val 7527"/>
          </a:avLst>
        </a:prstGeom>
        <a:solidFill>
          <a:schemeClr val="bg1"/>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78694F5F-13BD-4604-A8E7-8A0884D6C178}">
      <dsp:nvSpPr>
        <dsp:cNvPr id="0" name=""/>
        <dsp:cNvSpPr/>
      </dsp:nvSpPr>
      <dsp:spPr>
        <a:xfrm>
          <a:off x="2125354" y="-137204"/>
          <a:ext cx="1856907" cy="1856907"/>
        </a:xfrm>
        <a:prstGeom prst="circularArrow">
          <a:avLst>
            <a:gd name="adj1" fmla="val 5984"/>
            <a:gd name="adj2" fmla="val 394124"/>
            <a:gd name="adj3" fmla="val 13313824"/>
            <a:gd name="adj4" fmla="val 10508221"/>
            <a:gd name="adj5" fmla="val 6981"/>
          </a:avLst>
        </a:prstGeom>
        <a:solidFill>
          <a:schemeClr val="bg1"/>
        </a:solidFill>
        <a:ln>
          <a:solidFill>
            <a:schemeClr val="tx1"/>
          </a:solid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EAF03AE-1CC2-475F-B909-50970E9699A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B63C45E-73BA-4C86-A24F-A5006B4E7BA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37A4CE-17BB-4BB2-AC7B-97495293E2AC}" type="datetimeFigureOut">
              <a:rPr lang="en-US" smtClean="0"/>
              <a:t>11/13/2023</a:t>
            </a:fld>
            <a:endParaRPr lang="en-US" dirty="0"/>
          </a:p>
        </p:txBody>
      </p:sp>
      <p:sp>
        <p:nvSpPr>
          <p:cNvPr id="4" name="Footer Placeholder 3">
            <a:extLst>
              <a:ext uri="{FF2B5EF4-FFF2-40B4-BE49-F238E27FC236}">
                <a16:creationId xmlns:a16="http://schemas.microsoft.com/office/drawing/2014/main" id="{D71DB874-DF6A-4AFA-8055-4AD7EE4CE3A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677078F-04CB-4625-B536-5BCAA2EC6CA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E0EF92D-82DD-4142-BCE8-036B91487D2E}" type="slidenum">
              <a:rPr lang="en-US" smtClean="0"/>
              <a:t>‹#›</a:t>
            </a:fld>
            <a:endParaRPr lang="en-US" dirty="0"/>
          </a:p>
        </p:txBody>
      </p:sp>
    </p:spTree>
    <p:extLst>
      <p:ext uri="{BB962C8B-B14F-4D97-AF65-F5344CB8AC3E}">
        <p14:creationId xmlns:p14="http://schemas.microsoft.com/office/powerpoint/2010/main" val="7570708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86C8F5-2FDA-4718-81AA-24F4816BBD56}" type="datetimeFigureOut">
              <a:rPr lang="en-US" smtClean="0"/>
              <a:t>11/13/2023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8EC616-C518-4358-9496-6C33B2F5FA56}" type="slidenum">
              <a:rPr lang="en-US" smtClean="0"/>
              <a:t>‹#›</a:t>
            </a:fld>
            <a:endParaRPr lang="en-US" dirty="0"/>
          </a:p>
        </p:txBody>
      </p:sp>
    </p:spTree>
    <p:extLst>
      <p:ext uri="{BB962C8B-B14F-4D97-AF65-F5344CB8AC3E}">
        <p14:creationId xmlns:p14="http://schemas.microsoft.com/office/powerpoint/2010/main" val="17323220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44ACCFF-64A9-40AA-93F9-86E3CE016187}"/>
              </a:ext>
            </a:extLst>
          </p:cNvPr>
          <p:cNvSpPr>
            <a:spLocks noGrp="1"/>
          </p:cNvSpPr>
          <p:nvPr>
            <p:ph type="title" hasCustomPrompt="1"/>
          </p:nvPr>
        </p:nvSpPr>
        <p:spPr>
          <a:xfrm>
            <a:off x="651769" y="2683895"/>
            <a:ext cx="5278514" cy="2862225"/>
          </a:xfrm>
          <a:prstGeom prst="rect">
            <a:avLst/>
          </a:prstGeom>
        </p:spPr>
        <p:txBody>
          <a:bodyPr anchor="b"/>
          <a:lstStyle>
            <a:lvl1pPr>
              <a:lnSpc>
                <a:spcPct val="100000"/>
              </a:lnSpc>
              <a:defRPr sz="5000" cap="all" spc="200" baseline="0"/>
            </a:lvl1pPr>
          </a:lstStyle>
          <a:p>
            <a:r>
              <a:rPr lang="en-US" dirty="0"/>
              <a:t>Click to add title</a:t>
            </a:r>
          </a:p>
        </p:txBody>
      </p:sp>
      <p:sp>
        <p:nvSpPr>
          <p:cNvPr id="9" name="Text Placeholder 8">
            <a:extLst>
              <a:ext uri="{FF2B5EF4-FFF2-40B4-BE49-F238E27FC236}">
                <a16:creationId xmlns:a16="http://schemas.microsoft.com/office/drawing/2014/main" id="{AD785D0F-160C-4A31-93B3-F251B0730757}"/>
              </a:ext>
            </a:extLst>
          </p:cNvPr>
          <p:cNvSpPr>
            <a:spLocks noGrp="1"/>
          </p:cNvSpPr>
          <p:nvPr>
            <p:ph type="body" sz="quarter" idx="10" hasCustomPrompt="1"/>
          </p:nvPr>
        </p:nvSpPr>
        <p:spPr>
          <a:xfrm>
            <a:off x="685636" y="5568698"/>
            <a:ext cx="5278514" cy="618142"/>
          </a:xfrm>
          <a:prstGeom prst="rect">
            <a:avLst/>
          </a:prstGeom>
        </p:spPr>
        <p:txBody>
          <a:bodyPr anchor="t"/>
          <a:lstStyle>
            <a:lvl1pPr marL="0" indent="0">
              <a:buNone/>
              <a:defRPr sz="2000" b="0" i="0" spc="200" baseline="0">
                <a:solidFill>
                  <a:schemeClr val="accent4"/>
                </a:solidFill>
              </a:defRPr>
            </a:lvl1pPr>
          </a:lstStyle>
          <a:p>
            <a:pPr lvl="0"/>
            <a:r>
              <a:rPr lang="en-US" dirty="0"/>
              <a:t>Click to add name</a:t>
            </a:r>
          </a:p>
        </p:txBody>
      </p:sp>
      <p:sp>
        <p:nvSpPr>
          <p:cNvPr id="11" name="Picture Placeholder 10">
            <a:extLst>
              <a:ext uri="{FF2B5EF4-FFF2-40B4-BE49-F238E27FC236}">
                <a16:creationId xmlns:a16="http://schemas.microsoft.com/office/drawing/2014/main" id="{31CCC134-2698-41E9-A225-76300EF59E5D}"/>
              </a:ext>
            </a:extLst>
          </p:cNvPr>
          <p:cNvSpPr>
            <a:spLocks noGrp="1"/>
          </p:cNvSpPr>
          <p:nvPr>
            <p:ph type="pic" sz="quarter" idx="11" hasCustomPrompt="1"/>
          </p:nvPr>
        </p:nvSpPr>
        <p:spPr>
          <a:xfrm>
            <a:off x="8143875" y="947737"/>
            <a:ext cx="4048124" cy="4962525"/>
          </a:xfrm>
          <a:prstGeom prst="rect">
            <a:avLst/>
          </a:prstGeom>
        </p:spPr>
        <p:txBody>
          <a:bodyPr/>
          <a:lstStyle>
            <a:lvl1pPr marL="0" indent="0" algn="ctr">
              <a:buNone/>
              <a:defRPr spc="400" baseline="0"/>
            </a:lvl1pPr>
          </a:lstStyle>
          <a:p>
            <a:r>
              <a:rPr lang="en-US" dirty="0"/>
              <a:t>Click to add photo</a:t>
            </a:r>
          </a:p>
        </p:txBody>
      </p:sp>
    </p:spTree>
    <p:extLst>
      <p:ext uri="{BB962C8B-B14F-4D97-AF65-F5344CB8AC3E}">
        <p14:creationId xmlns:p14="http://schemas.microsoft.com/office/powerpoint/2010/main" val="2127806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4C813-EE84-4C00-BDF7-2FD444FA42A0}"/>
              </a:ext>
            </a:extLst>
          </p:cNvPr>
          <p:cNvSpPr>
            <a:spLocks noGrp="1"/>
          </p:cNvSpPr>
          <p:nvPr>
            <p:ph type="title" hasCustomPrompt="1"/>
          </p:nvPr>
        </p:nvSpPr>
        <p:spPr>
          <a:xfrm>
            <a:off x="1401580" y="942423"/>
            <a:ext cx="4694420" cy="1124392"/>
          </a:xfrm>
          <a:prstGeom prst="rect">
            <a:avLst/>
          </a:prstGeom>
        </p:spPr>
        <p:txBody>
          <a:bodyPr anchor="b"/>
          <a:lstStyle>
            <a:lvl1pPr>
              <a:defRPr sz="3200" cap="all" spc="200" baseline="0">
                <a:solidFill>
                  <a:schemeClr val="accent4"/>
                </a:solidFill>
              </a:defRPr>
            </a:lvl1pPr>
          </a:lstStyle>
          <a:p>
            <a:r>
              <a:rPr lang="en-US" dirty="0"/>
              <a:t>CLICK TO add title</a:t>
            </a:r>
          </a:p>
        </p:txBody>
      </p:sp>
      <p:sp>
        <p:nvSpPr>
          <p:cNvPr id="9" name="Text Placeholder 11">
            <a:extLst>
              <a:ext uri="{FF2B5EF4-FFF2-40B4-BE49-F238E27FC236}">
                <a16:creationId xmlns:a16="http://schemas.microsoft.com/office/drawing/2014/main" id="{41FB44AB-9520-4C96-A83D-2FABD15CBE70}"/>
              </a:ext>
            </a:extLst>
          </p:cNvPr>
          <p:cNvSpPr>
            <a:spLocks noGrp="1"/>
          </p:cNvSpPr>
          <p:nvPr>
            <p:ph type="body" sz="quarter" idx="16" hasCustomPrompt="1"/>
          </p:nvPr>
        </p:nvSpPr>
        <p:spPr>
          <a:xfrm>
            <a:off x="1410587" y="2329867"/>
            <a:ext cx="4058872" cy="3156533"/>
          </a:xfrm>
          <a:prstGeom prst="rect">
            <a:avLst/>
          </a:prstGeom>
        </p:spPr>
        <p:txBody>
          <a:bodyPr/>
          <a:lstStyle>
            <a:lvl1pPr marL="0" indent="0" algn="l">
              <a:lnSpc>
                <a:spcPct val="200000"/>
              </a:lnSpc>
              <a:spcBef>
                <a:spcPts val="0"/>
              </a:spcBef>
              <a:buFont typeface="Segoe UI Light" panose="020B0502040204020203" pitchFamily="34" charset="0"/>
              <a:buNone/>
              <a:defRPr sz="2000" cap="none" spc="50" baseline="0">
                <a:solidFill>
                  <a:schemeClr val="accent4"/>
                </a:solidFill>
                <a:latin typeface="+mn-lt"/>
              </a:defRPr>
            </a:lvl1pPr>
          </a:lstStyle>
          <a:p>
            <a:pPr lvl="0"/>
            <a:r>
              <a:rPr lang="en-US" dirty="0"/>
              <a:t>Click to add text</a:t>
            </a:r>
          </a:p>
        </p:txBody>
      </p:sp>
      <p:sp>
        <p:nvSpPr>
          <p:cNvPr id="4" name="Date Placeholder 3">
            <a:extLst>
              <a:ext uri="{FF2B5EF4-FFF2-40B4-BE49-F238E27FC236}">
                <a16:creationId xmlns:a16="http://schemas.microsoft.com/office/drawing/2014/main" id="{3A6B1A04-4BA1-4FCF-B19E-6A052911CC21}"/>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C9DD33EA-800C-403C-867B-B4178A7C375B}"/>
              </a:ext>
            </a:extLst>
          </p:cNvPr>
          <p:cNvSpPr>
            <a:spLocks noGrp="1"/>
          </p:cNvSpPr>
          <p:nvPr>
            <p:ph type="ftr" sz="quarter" idx="11"/>
          </p:nvPr>
        </p:nvSpPr>
        <p:spPr/>
        <p:txBody>
          <a:bodyPr/>
          <a:lstStyle/>
          <a:p>
            <a:r>
              <a:rPr lang="en-US" dirty="0"/>
              <a:t>PRESENTATION TITLE</a:t>
            </a:r>
          </a:p>
        </p:txBody>
      </p:sp>
      <p:sp>
        <p:nvSpPr>
          <p:cNvPr id="7" name="Picture Placeholder 2">
            <a:extLst>
              <a:ext uri="{FF2B5EF4-FFF2-40B4-BE49-F238E27FC236}">
                <a16:creationId xmlns:a16="http://schemas.microsoft.com/office/drawing/2014/main" id="{0285C91D-2914-4BB9-A857-7DFA168C761F}"/>
              </a:ext>
            </a:extLst>
          </p:cNvPr>
          <p:cNvSpPr>
            <a:spLocks noGrp="1"/>
          </p:cNvSpPr>
          <p:nvPr>
            <p:ph type="pic" sz="quarter" idx="14" hasCustomPrompt="1"/>
          </p:nvPr>
        </p:nvSpPr>
        <p:spPr>
          <a:xfrm>
            <a:off x="7183361" y="0"/>
            <a:ext cx="3598052" cy="3258105"/>
          </a:xfrm>
          <a:prstGeom prst="rect">
            <a:avLst/>
          </a:prstGeom>
        </p:spPr>
        <p:txBody>
          <a:bodyPr/>
          <a:lstStyle>
            <a:lvl1pPr marL="0" indent="0" algn="ctr">
              <a:buNone/>
              <a:defRPr spc="400" baseline="0"/>
            </a:lvl1pPr>
          </a:lstStyle>
          <a:p>
            <a:r>
              <a:rPr lang="en-US" dirty="0"/>
              <a:t>Click to add photo</a:t>
            </a:r>
          </a:p>
        </p:txBody>
      </p:sp>
      <p:sp>
        <p:nvSpPr>
          <p:cNvPr id="3" name="Picture Placeholder 2">
            <a:extLst>
              <a:ext uri="{FF2B5EF4-FFF2-40B4-BE49-F238E27FC236}">
                <a16:creationId xmlns:a16="http://schemas.microsoft.com/office/drawing/2014/main" id="{C6896BB5-7888-43CA-A76C-BF7DE06DF2BD}"/>
              </a:ext>
            </a:extLst>
          </p:cNvPr>
          <p:cNvSpPr>
            <a:spLocks noGrp="1"/>
          </p:cNvSpPr>
          <p:nvPr>
            <p:ph type="pic" sz="quarter" idx="13" hasCustomPrompt="1"/>
          </p:nvPr>
        </p:nvSpPr>
        <p:spPr>
          <a:xfrm>
            <a:off x="7183361" y="3599895"/>
            <a:ext cx="3598052" cy="3258105"/>
          </a:xfrm>
          <a:prstGeom prst="rect">
            <a:avLst/>
          </a:prstGeom>
        </p:spPr>
        <p:txBody>
          <a:bodyPr/>
          <a:lstStyle>
            <a:lvl1pPr marL="0" indent="0" algn="ctr">
              <a:buNone/>
              <a:defRPr spc="400" baseline="0"/>
            </a:lvl1pPr>
          </a:lstStyle>
          <a:p>
            <a:r>
              <a:rPr lang="en-US" dirty="0"/>
              <a:t>Click to add photo</a:t>
            </a:r>
          </a:p>
        </p:txBody>
      </p:sp>
      <p:sp>
        <p:nvSpPr>
          <p:cNvPr id="6" name="Slide Number Placeholder 5">
            <a:extLst>
              <a:ext uri="{FF2B5EF4-FFF2-40B4-BE49-F238E27FC236}">
                <a16:creationId xmlns:a16="http://schemas.microsoft.com/office/drawing/2014/main" id="{26C8D158-80CE-4259-AE40-6EC8A072E290}"/>
              </a:ext>
            </a:extLst>
          </p:cNvPr>
          <p:cNvSpPr>
            <a:spLocks noGrp="1"/>
          </p:cNvSpPr>
          <p:nvPr>
            <p:ph type="sldNum" sz="quarter" idx="12"/>
          </p:nvPr>
        </p:nvSpPr>
        <p:spPr/>
        <p:txBody>
          <a:bodyPr/>
          <a:lstStyle/>
          <a:p>
            <a:fld id="{F91729D4-A164-47A3-830D-E792BCE699E4}" type="slidenum">
              <a:rPr lang="en-US" smtClean="0"/>
              <a:t>‹#›</a:t>
            </a:fld>
            <a:endParaRPr lang="en-US" dirty="0"/>
          </a:p>
        </p:txBody>
      </p:sp>
    </p:spTree>
    <p:extLst>
      <p:ext uri="{BB962C8B-B14F-4D97-AF65-F5344CB8AC3E}">
        <p14:creationId xmlns:p14="http://schemas.microsoft.com/office/powerpoint/2010/main" val="37290225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EC8E4-E66E-43DD-B7F9-77510035ACC4}"/>
              </a:ext>
            </a:extLst>
          </p:cNvPr>
          <p:cNvSpPr>
            <a:spLocks noGrp="1"/>
          </p:cNvSpPr>
          <p:nvPr>
            <p:ph type="title" hasCustomPrompt="1"/>
          </p:nvPr>
        </p:nvSpPr>
        <p:spPr>
          <a:xfrm>
            <a:off x="6197600" y="2921000"/>
            <a:ext cx="4749800" cy="527050"/>
          </a:xfrm>
          <a:prstGeom prst="rect">
            <a:avLst/>
          </a:prstGeom>
        </p:spPr>
        <p:txBody>
          <a:bodyPr anchor="b"/>
          <a:lstStyle>
            <a:lvl1pPr>
              <a:defRPr sz="3200" cap="all" spc="200" baseline="0">
                <a:solidFill>
                  <a:schemeClr val="accent4"/>
                </a:solidFill>
              </a:defRPr>
            </a:lvl1pPr>
          </a:lstStyle>
          <a:p>
            <a:r>
              <a:rPr lang="en-US" dirty="0"/>
              <a:t>CLICK TO ADD TITLE</a:t>
            </a:r>
          </a:p>
        </p:txBody>
      </p:sp>
      <p:sp>
        <p:nvSpPr>
          <p:cNvPr id="9" name="Picture Placeholder 8">
            <a:extLst>
              <a:ext uri="{FF2B5EF4-FFF2-40B4-BE49-F238E27FC236}">
                <a16:creationId xmlns:a16="http://schemas.microsoft.com/office/drawing/2014/main" id="{3DA549A2-F99E-46CF-BFF2-0F2D5834E10E}"/>
              </a:ext>
            </a:extLst>
          </p:cNvPr>
          <p:cNvSpPr>
            <a:spLocks noGrp="1"/>
          </p:cNvSpPr>
          <p:nvPr>
            <p:ph type="pic" sz="quarter" idx="13" hasCustomPrompt="1"/>
          </p:nvPr>
        </p:nvSpPr>
        <p:spPr>
          <a:xfrm>
            <a:off x="838200" y="492125"/>
            <a:ext cx="4114800" cy="5372100"/>
          </a:xfrm>
          <a:prstGeom prst="rect">
            <a:avLst/>
          </a:prstGeom>
        </p:spPr>
        <p:txBody>
          <a:bodyPr/>
          <a:lstStyle>
            <a:lvl1pPr marL="0" indent="0">
              <a:buNone/>
              <a:defRPr spc="400" baseline="0"/>
            </a:lvl1pPr>
          </a:lstStyle>
          <a:p>
            <a:r>
              <a:rPr lang="en-US" dirty="0"/>
              <a:t>Click to add photo</a:t>
            </a:r>
          </a:p>
        </p:txBody>
      </p:sp>
      <p:sp>
        <p:nvSpPr>
          <p:cNvPr id="13" name="Text Placeholder 11">
            <a:extLst>
              <a:ext uri="{FF2B5EF4-FFF2-40B4-BE49-F238E27FC236}">
                <a16:creationId xmlns:a16="http://schemas.microsoft.com/office/drawing/2014/main" id="{8E76B184-0041-41D4-948C-64DE4AB097C0}"/>
              </a:ext>
            </a:extLst>
          </p:cNvPr>
          <p:cNvSpPr>
            <a:spLocks noGrp="1"/>
          </p:cNvSpPr>
          <p:nvPr>
            <p:ph type="body" sz="quarter" idx="15" hasCustomPrompt="1"/>
          </p:nvPr>
        </p:nvSpPr>
        <p:spPr>
          <a:xfrm>
            <a:off x="6197600" y="3429000"/>
            <a:ext cx="4749800" cy="2129971"/>
          </a:xfrm>
          <a:prstGeom prst="rect">
            <a:avLst/>
          </a:prstGeom>
        </p:spPr>
        <p:txBody>
          <a:bodyPr/>
          <a:lstStyle>
            <a:lvl1pPr marL="0" indent="0" algn="l">
              <a:lnSpc>
                <a:spcPct val="150000"/>
              </a:lnSpc>
              <a:spcBef>
                <a:spcPts val="0"/>
              </a:spcBef>
              <a:buNone/>
              <a:defRPr sz="1400" cap="none" spc="50" baseline="0">
                <a:latin typeface="+mn-lt"/>
              </a:defRPr>
            </a:lvl1pPr>
          </a:lstStyle>
          <a:p>
            <a:pPr lvl="0"/>
            <a:r>
              <a:rPr lang="en-US" dirty="0"/>
              <a:t>Click to add text</a:t>
            </a:r>
          </a:p>
        </p:txBody>
      </p:sp>
      <p:sp>
        <p:nvSpPr>
          <p:cNvPr id="4" name="Date Placeholder 3">
            <a:extLst>
              <a:ext uri="{FF2B5EF4-FFF2-40B4-BE49-F238E27FC236}">
                <a16:creationId xmlns:a16="http://schemas.microsoft.com/office/drawing/2014/main" id="{B89B09CA-52A5-4AB5-AF1F-8A21941819CE}"/>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6BF5B9A3-008F-4631-AAAD-66E8363F3C0F}"/>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84547ADF-979E-4B05-BD10-4C2F27964C58}"/>
              </a:ext>
            </a:extLst>
          </p:cNvPr>
          <p:cNvSpPr>
            <a:spLocks noGrp="1"/>
          </p:cNvSpPr>
          <p:nvPr>
            <p:ph type="sldNum" sz="quarter" idx="12"/>
          </p:nvPr>
        </p:nvSpPr>
        <p:spPr/>
        <p:txBody>
          <a:bodyPr/>
          <a:lstStyle/>
          <a:p>
            <a:fld id="{F91729D4-A164-47A3-830D-E792BCE699E4}" type="slidenum">
              <a:rPr lang="en-US" smtClean="0"/>
              <a:t>‹#›</a:t>
            </a:fld>
            <a:endParaRPr lang="en-US" dirty="0"/>
          </a:p>
        </p:txBody>
      </p:sp>
    </p:spTree>
    <p:extLst>
      <p:ext uri="{BB962C8B-B14F-4D97-AF65-F5344CB8AC3E}">
        <p14:creationId xmlns:p14="http://schemas.microsoft.com/office/powerpoint/2010/main" val="29193618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rimary Goals">
    <p:spTree>
      <p:nvGrpSpPr>
        <p:cNvPr id="1" name=""/>
        <p:cNvGrpSpPr/>
        <p:nvPr/>
      </p:nvGrpSpPr>
      <p:grpSpPr>
        <a:xfrm>
          <a:off x="0" y="0"/>
          <a:ext cx="0" cy="0"/>
          <a:chOff x="0" y="0"/>
          <a:chExt cx="0" cy="0"/>
        </a:xfrm>
      </p:grpSpPr>
      <p:sp>
        <p:nvSpPr>
          <p:cNvPr id="15" name="Picture Placeholder 2">
            <a:extLst>
              <a:ext uri="{FF2B5EF4-FFF2-40B4-BE49-F238E27FC236}">
                <a16:creationId xmlns:a16="http://schemas.microsoft.com/office/drawing/2014/main" id="{38C8EB8A-A968-4E47-AE69-9A01E7717EB1}"/>
              </a:ext>
            </a:extLst>
          </p:cNvPr>
          <p:cNvSpPr>
            <a:spLocks noGrp="1"/>
          </p:cNvSpPr>
          <p:nvPr>
            <p:ph type="pic" sz="quarter" idx="14" hasCustomPrompt="1"/>
          </p:nvPr>
        </p:nvSpPr>
        <p:spPr>
          <a:xfrm>
            <a:off x="598402" y="598401"/>
            <a:ext cx="9645056" cy="5661198"/>
          </a:xfrm>
          <a:prstGeom prst="rect">
            <a:avLst/>
          </a:prstGeom>
        </p:spPr>
        <p:txBody>
          <a:bodyPr/>
          <a:lstStyle>
            <a:lvl1pPr marL="0" indent="0" algn="ctr">
              <a:buNone/>
              <a:defRPr spc="400" baseline="0"/>
            </a:lvl1pPr>
          </a:lstStyle>
          <a:p>
            <a:r>
              <a:rPr lang="en-US" dirty="0"/>
              <a:t>Click to add photo</a:t>
            </a:r>
          </a:p>
        </p:txBody>
      </p:sp>
      <p:sp>
        <p:nvSpPr>
          <p:cNvPr id="2" name="Title 1">
            <a:extLst>
              <a:ext uri="{FF2B5EF4-FFF2-40B4-BE49-F238E27FC236}">
                <a16:creationId xmlns:a16="http://schemas.microsoft.com/office/drawing/2014/main" id="{85A198BF-0DCC-40E9-B9E5-892F3CCF5439}"/>
              </a:ext>
            </a:extLst>
          </p:cNvPr>
          <p:cNvSpPr>
            <a:spLocks noGrp="1"/>
          </p:cNvSpPr>
          <p:nvPr>
            <p:ph type="title" hasCustomPrompt="1"/>
          </p:nvPr>
        </p:nvSpPr>
        <p:spPr>
          <a:xfrm>
            <a:off x="6169978" y="3443968"/>
            <a:ext cx="6022021" cy="882499"/>
          </a:xfrm>
          <a:prstGeom prst="rect">
            <a:avLst/>
          </a:prstGeom>
          <a:solidFill>
            <a:schemeClr val="accent4">
              <a:alpha val="80000"/>
            </a:schemeClr>
          </a:solidFill>
        </p:spPr>
        <p:txBody>
          <a:bodyPr lIns="1371600" tIns="457200" anchor="ctr" anchorCtr="0"/>
          <a:lstStyle>
            <a:lvl1pPr>
              <a:defRPr sz="3200" cap="all" spc="200" baseline="0">
                <a:solidFill>
                  <a:schemeClr val="bg1"/>
                </a:solidFill>
              </a:defRPr>
            </a:lvl1pPr>
          </a:lstStyle>
          <a:p>
            <a:r>
              <a:rPr lang="en-US" dirty="0"/>
              <a:t>Click to add title</a:t>
            </a:r>
          </a:p>
        </p:txBody>
      </p:sp>
      <p:sp>
        <p:nvSpPr>
          <p:cNvPr id="9" name="Text Placeholder 11">
            <a:extLst>
              <a:ext uri="{FF2B5EF4-FFF2-40B4-BE49-F238E27FC236}">
                <a16:creationId xmlns:a16="http://schemas.microsoft.com/office/drawing/2014/main" id="{FAD04F8B-0B18-4B5F-B3A8-8EEDC439F5F5}"/>
              </a:ext>
            </a:extLst>
          </p:cNvPr>
          <p:cNvSpPr>
            <a:spLocks noGrp="1"/>
          </p:cNvSpPr>
          <p:nvPr>
            <p:ph type="body" sz="quarter" idx="16" hasCustomPrompt="1"/>
          </p:nvPr>
        </p:nvSpPr>
        <p:spPr>
          <a:xfrm>
            <a:off x="6169979" y="4326467"/>
            <a:ext cx="6022021" cy="830414"/>
          </a:xfrm>
          <a:prstGeom prst="rect">
            <a:avLst/>
          </a:prstGeom>
          <a:solidFill>
            <a:schemeClr val="accent4">
              <a:alpha val="80000"/>
            </a:schemeClr>
          </a:solidFill>
        </p:spPr>
        <p:txBody>
          <a:bodyPr lIns="1371600" bIns="365760" anchor="ctr"/>
          <a:lstStyle>
            <a:lvl1pPr marL="0" indent="0" algn="l">
              <a:buNone/>
              <a:defRPr sz="2000" i="0" cap="none" spc="200" baseline="0">
                <a:solidFill>
                  <a:schemeClr val="bg1"/>
                </a:solidFill>
                <a:latin typeface="+mj-lt"/>
              </a:defRPr>
            </a:lvl1pPr>
          </a:lstStyle>
          <a:p>
            <a:pPr lvl="0"/>
            <a:r>
              <a:rPr lang="en-US" dirty="0"/>
              <a:t>Click to add title</a:t>
            </a:r>
          </a:p>
        </p:txBody>
      </p:sp>
    </p:spTree>
    <p:extLst>
      <p:ext uri="{BB962C8B-B14F-4D97-AF65-F5344CB8AC3E}">
        <p14:creationId xmlns:p14="http://schemas.microsoft.com/office/powerpoint/2010/main" val="15930739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Quarterly Performanc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EE33C-7BB8-4644-AC43-EAFCF071A501}"/>
              </a:ext>
            </a:extLst>
          </p:cNvPr>
          <p:cNvSpPr>
            <a:spLocks noGrp="1"/>
          </p:cNvSpPr>
          <p:nvPr>
            <p:ph type="title" hasCustomPrompt="1"/>
          </p:nvPr>
        </p:nvSpPr>
        <p:spPr>
          <a:xfrm>
            <a:off x="1109663" y="498928"/>
            <a:ext cx="9972675" cy="567873"/>
          </a:xfrm>
          <a:prstGeom prst="rect">
            <a:avLst/>
          </a:prstGeom>
        </p:spPr>
        <p:txBody>
          <a:bodyPr/>
          <a:lstStyle>
            <a:lvl1pPr algn="ctr">
              <a:defRPr sz="3200" cap="all" spc="200" baseline="0">
                <a:solidFill>
                  <a:schemeClr val="accent4"/>
                </a:solidFill>
              </a:defRPr>
            </a:lvl1pPr>
          </a:lstStyle>
          <a:p>
            <a:r>
              <a:rPr lang="en-US" dirty="0"/>
              <a:t>Click to add title</a:t>
            </a:r>
          </a:p>
        </p:txBody>
      </p:sp>
      <p:sp>
        <p:nvSpPr>
          <p:cNvPr id="7" name="Date Placeholder 6">
            <a:extLst>
              <a:ext uri="{FF2B5EF4-FFF2-40B4-BE49-F238E27FC236}">
                <a16:creationId xmlns:a16="http://schemas.microsoft.com/office/drawing/2014/main" id="{A36A6D30-3C9B-4105-8529-1FC3C4799157}"/>
              </a:ext>
            </a:extLst>
          </p:cNvPr>
          <p:cNvSpPr>
            <a:spLocks noGrp="1"/>
          </p:cNvSpPr>
          <p:nvPr>
            <p:ph type="dt" sz="half" idx="10"/>
          </p:nvPr>
        </p:nvSpPr>
        <p:spPr/>
        <p:txBody>
          <a:bodyPr/>
          <a:lstStyle/>
          <a:p>
            <a:r>
              <a:rPr lang="en-US" dirty="0"/>
              <a:t>20XX</a:t>
            </a:r>
          </a:p>
        </p:txBody>
      </p:sp>
      <p:sp>
        <p:nvSpPr>
          <p:cNvPr id="8" name="Footer Placeholder 7">
            <a:extLst>
              <a:ext uri="{FF2B5EF4-FFF2-40B4-BE49-F238E27FC236}">
                <a16:creationId xmlns:a16="http://schemas.microsoft.com/office/drawing/2014/main" id="{6F6CE03B-D3BE-49C6-B2A4-0E17803F19AE}"/>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3DEB961D-2B84-4E52-A71A-1C55CFFD8FFB}"/>
              </a:ext>
            </a:extLst>
          </p:cNvPr>
          <p:cNvSpPr>
            <a:spLocks noGrp="1"/>
          </p:cNvSpPr>
          <p:nvPr>
            <p:ph type="sldNum" sz="quarter" idx="12"/>
          </p:nvPr>
        </p:nvSpPr>
        <p:spPr/>
        <p:txBody>
          <a:bodyPr/>
          <a:lstStyle/>
          <a:p>
            <a:fld id="{F91729D4-A164-47A3-830D-E792BCE699E4}" type="slidenum">
              <a:rPr lang="en-US" smtClean="0"/>
              <a:t>‹#›</a:t>
            </a:fld>
            <a:endParaRPr lang="en-US" dirty="0"/>
          </a:p>
        </p:txBody>
      </p:sp>
    </p:spTree>
    <p:extLst>
      <p:ext uri="{BB962C8B-B14F-4D97-AF65-F5344CB8AC3E}">
        <p14:creationId xmlns:p14="http://schemas.microsoft.com/office/powerpoint/2010/main" val="33672719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Areas of Growt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AA794-F088-4753-95A0-021064EE61C0}"/>
              </a:ext>
            </a:extLst>
          </p:cNvPr>
          <p:cNvSpPr>
            <a:spLocks noGrp="1"/>
          </p:cNvSpPr>
          <p:nvPr>
            <p:ph type="title" hasCustomPrompt="1"/>
          </p:nvPr>
        </p:nvSpPr>
        <p:spPr>
          <a:xfrm>
            <a:off x="838200" y="494166"/>
            <a:ext cx="10515600" cy="567873"/>
          </a:xfrm>
          <a:prstGeom prst="rect">
            <a:avLst/>
          </a:prstGeom>
        </p:spPr>
        <p:txBody>
          <a:bodyPr/>
          <a:lstStyle>
            <a:lvl1pPr algn="ctr">
              <a:defRPr sz="3200" cap="all" spc="200" baseline="0">
                <a:solidFill>
                  <a:schemeClr val="accent4"/>
                </a:solidFill>
              </a:defRPr>
            </a:lvl1pPr>
          </a:lstStyle>
          <a:p>
            <a:r>
              <a:rPr lang="en-US" dirty="0"/>
              <a:t>Click to add title</a:t>
            </a:r>
          </a:p>
        </p:txBody>
      </p:sp>
      <p:sp>
        <p:nvSpPr>
          <p:cNvPr id="3" name="Date Placeholder 2">
            <a:extLst>
              <a:ext uri="{FF2B5EF4-FFF2-40B4-BE49-F238E27FC236}">
                <a16:creationId xmlns:a16="http://schemas.microsoft.com/office/drawing/2014/main" id="{57C3E83D-2F76-4F03-9EF6-81DED406531E}"/>
              </a:ext>
            </a:extLst>
          </p:cNvPr>
          <p:cNvSpPr>
            <a:spLocks noGrp="1"/>
          </p:cNvSpPr>
          <p:nvPr>
            <p:ph type="dt" sz="half" idx="10"/>
          </p:nvPr>
        </p:nvSpPr>
        <p:spPr/>
        <p:txBody>
          <a:bodyPr/>
          <a:lstStyle/>
          <a:p>
            <a:r>
              <a:rPr lang="en-US" dirty="0"/>
              <a:t>20XX</a:t>
            </a:r>
          </a:p>
        </p:txBody>
      </p:sp>
      <p:sp>
        <p:nvSpPr>
          <p:cNvPr id="4" name="Footer Placeholder 3">
            <a:extLst>
              <a:ext uri="{FF2B5EF4-FFF2-40B4-BE49-F238E27FC236}">
                <a16:creationId xmlns:a16="http://schemas.microsoft.com/office/drawing/2014/main" id="{D3D99F77-FE1A-4CD5-8B1C-50D8981A1EE1}"/>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C84CA1C4-7C3D-4FAE-B5FC-D235F6D9E1E8}"/>
              </a:ext>
            </a:extLst>
          </p:cNvPr>
          <p:cNvSpPr>
            <a:spLocks noGrp="1"/>
          </p:cNvSpPr>
          <p:nvPr>
            <p:ph type="sldNum" sz="quarter" idx="12"/>
          </p:nvPr>
        </p:nvSpPr>
        <p:spPr/>
        <p:txBody>
          <a:bodyPr/>
          <a:lstStyle/>
          <a:p>
            <a:fld id="{F91729D4-A164-47A3-830D-E792BCE699E4}" type="slidenum">
              <a:rPr lang="en-US" smtClean="0"/>
              <a:t>‹#›</a:t>
            </a:fld>
            <a:endParaRPr lang="en-US" dirty="0"/>
          </a:p>
        </p:txBody>
      </p:sp>
    </p:spTree>
    <p:extLst>
      <p:ext uri="{BB962C8B-B14F-4D97-AF65-F5344CB8AC3E}">
        <p14:creationId xmlns:p14="http://schemas.microsoft.com/office/powerpoint/2010/main" val="11394882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C8E96375-73CE-4ED7-90B6-293AB27ED0AD}"/>
              </a:ext>
            </a:extLst>
          </p:cNvPr>
          <p:cNvSpPr>
            <a:spLocks noGrp="1"/>
          </p:cNvSpPr>
          <p:nvPr>
            <p:ph type="pic" sz="quarter" idx="13" hasCustomPrompt="1"/>
          </p:nvPr>
        </p:nvSpPr>
        <p:spPr>
          <a:xfrm>
            <a:off x="0" y="0"/>
            <a:ext cx="12192000" cy="6858000"/>
          </a:xfrm>
          <a:prstGeom prst="rect">
            <a:avLst/>
          </a:prstGeom>
        </p:spPr>
        <p:txBody>
          <a:bodyPr/>
          <a:lstStyle>
            <a:lvl1pPr marL="0" indent="0" algn="ctr">
              <a:buNone/>
              <a:defRPr spc="400" baseline="0"/>
            </a:lvl1pPr>
          </a:lstStyle>
          <a:p>
            <a:r>
              <a:rPr lang="en-US" dirty="0"/>
              <a:t>Click to add photo</a:t>
            </a:r>
          </a:p>
        </p:txBody>
      </p:sp>
      <p:sp>
        <p:nvSpPr>
          <p:cNvPr id="15" name="Title 14">
            <a:extLst>
              <a:ext uri="{FF2B5EF4-FFF2-40B4-BE49-F238E27FC236}">
                <a16:creationId xmlns:a16="http://schemas.microsoft.com/office/drawing/2014/main" id="{4E8AED7C-EFC3-4427-AD37-E7AA4AF0CF8C}"/>
              </a:ext>
            </a:extLst>
          </p:cNvPr>
          <p:cNvSpPr>
            <a:spLocks noGrp="1"/>
          </p:cNvSpPr>
          <p:nvPr>
            <p:ph type="title" hasCustomPrompt="1"/>
          </p:nvPr>
        </p:nvSpPr>
        <p:spPr>
          <a:xfrm>
            <a:off x="-1" y="1181910"/>
            <a:ext cx="12192000" cy="3352227"/>
          </a:xfrm>
          <a:custGeom>
            <a:avLst/>
            <a:gdLst>
              <a:gd name="connsiteX0" fmla="*/ 11721830 w 12192000"/>
              <a:gd name="connsiteY0" fmla="*/ 0 h 3352227"/>
              <a:gd name="connsiteX1" fmla="*/ 12192000 w 12192000"/>
              <a:gd name="connsiteY1" fmla="*/ 0 h 3352227"/>
              <a:gd name="connsiteX2" fmla="*/ 12192000 w 12192000"/>
              <a:gd name="connsiteY2" fmla="*/ 3352227 h 3352227"/>
              <a:gd name="connsiteX3" fmla="*/ 11721830 w 12192000"/>
              <a:gd name="connsiteY3" fmla="*/ 3352227 h 3352227"/>
              <a:gd name="connsiteX4" fmla="*/ 0 w 12192000"/>
              <a:gd name="connsiteY4" fmla="*/ 0 h 3352227"/>
              <a:gd name="connsiteX5" fmla="*/ 5525311 w 12192000"/>
              <a:gd name="connsiteY5" fmla="*/ 0 h 3352227"/>
              <a:gd name="connsiteX6" fmla="*/ 5525311 w 12192000"/>
              <a:gd name="connsiteY6" fmla="*/ 3352227 h 3352227"/>
              <a:gd name="connsiteX7" fmla="*/ 0 w 12192000"/>
              <a:gd name="connsiteY7" fmla="*/ 3352227 h 3352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3352227">
                <a:moveTo>
                  <a:pt x="11721830" y="0"/>
                </a:moveTo>
                <a:lnTo>
                  <a:pt x="12192000" y="0"/>
                </a:lnTo>
                <a:lnTo>
                  <a:pt x="12192000" y="3352227"/>
                </a:lnTo>
                <a:lnTo>
                  <a:pt x="11721830" y="3352227"/>
                </a:lnTo>
                <a:close/>
                <a:moveTo>
                  <a:pt x="0" y="0"/>
                </a:moveTo>
                <a:lnTo>
                  <a:pt x="5525311" y="0"/>
                </a:lnTo>
                <a:lnTo>
                  <a:pt x="5525311" y="3352227"/>
                </a:lnTo>
                <a:lnTo>
                  <a:pt x="0" y="3352227"/>
                </a:lnTo>
                <a:close/>
              </a:path>
            </a:pathLst>
          </a:custGeom>
          <a:solidFill>
            <a:schemeClr val="accent4">
              <a:lumMod val="20000"/>
              <a:lumOff val="80000"/>
              <a:alpha val="85000"/>
            </a:schemeClr>
          </a:solidFill>
        </p:spPr>
        <p:txBody>
          <a:bodyPr lIns="960120" rIns="7315200" anchor="b"/>
          <a:lstStyle>
            <a:lvl1pPr>
              <a:defRPr lang="en-US" sz="3200" cap="all" spc="200" baseline="0" dirty="0"/>
            </a:lvl1pPr>
          </a:lstStyle>
          <a:p>
            <a:pPr marL="0" lvl="0"/>
            <a:r>
              <a:rPr lang="en-US" dirty="0"/>
              <a:t>Click to add title</a:t>
            </a:r>
          </a:p>
        </p:txBody>
      </p:sp>
      <p:sp>
        <p:nvSpPr>
          <p:cNvPr id="16" name="Text Placeholder 15">
            <a:extLst>
              <a:ext uri="{FF2B5EF4-FFF2-40B4-BE49-F238E27FC236}">
                <a16:creationId xmlns:a16="http://schemas.microsoft.com/office/drawing/2014/main" id="{72FF0B66-A4D6-423A-AC8B-48E8CD7DF8B7}"/>
              </a:ext>
            </a:extLst>
          </p:cNvPr>
          <p:cNvSpPr>
            <a:spLocks noGrp="1"/>
          </p:cNvSpPr>
          <p:nvPr>
            <p:ph type="body" sz="quarter" idx="16" hasCustomPrompt="1"/>
          </p:nvPr>
        </p:nvSpPr>
        <p:spPr>
          <a:xfrm>
            <a:off x="-1" y="4534137"/>
            <a:ext cx="12192000" cy="1141953"/>
          </a:xfrm>
          <a:custGeom>
            <a:avLst/>
            <a:gdLst>
              <a:gd name="connsiteX0" fmla="*/ 11721830 w 12192000"/>
              <a:gd name="connsiteY0" fmla="*/ 1 h 1141953"/>
              <a:gd name="connsiteX1" fmla="*/ 12192000 w 12192000"/>
              <a:gd name="connsiteY1" fmla="*/ 1 h 1141953"/>
              <a:gd name="connsiteX2" fmla="*/ 12192000 w 12192000"/>
              <a:gd name="connsiteY2" fmla="*/ 1141953 h 1141953"/>
              <a:gd name="connsiteX3" fmla="*/ 11721830 w 12192000"/>
              <a:gd name="connsiteY3" fmla="*/ 1141953 h 1141953"/>
              <a:gd name="connsiteX4" fmla="*/ 0 w 12192000"/>
              <a:gd name="connsiteY4" fmla="*/ 0 h 1141953"/>
              <a:gd name="connsiteX5" fmla="*/ 5525311 w 12192000"/>
              <a:gd name="connsiteY5" fmla="*/ 0 h 1141953"/>
              <a:gd name="connsiteX6" fmla="*/ 5525311 w 12192000"/>
              <a:gd name="connsiteY6" fmla="*/ 1141952 h 1141953"/>
              <a:gd name="connsiteX7" fmla="*/ 0 w 12192000"/>
              <a:gd name="connsiteY7" fmla="*/ 1141952 h 1141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1141953">
                <a:moveTo>
                  <a:pt x="11721830" y="1"/>
                </a:moveTo>
                <a:lnTo>
                  <a:pt x="12192000" y="1"/>
                </a:lnTo>
                <a:lnTo>
                  <a:pt x="12192000" y="1141953"/>
                </a:lnTo>
                <a:lnTo>
                  <a:pt x="11721830" y="1141953"/>
                </a:lnTo>
                <a:close/>
                <a:moveTo>
                  <a:pt x="0" y="0"/>
                </a:moveTo>
                <a:lnTo>
                  <a:pt x="5525311" y="0"/>
                </a:lnTo>
                <a:lnTo>
                  <a:pt x="5525311" y="1141952"/>
                </a:lnTo>
                <a:lnTo>
                  <a:pt x="0" y="1141952"/>
                </a:lnTo>
                <a:close/>
              </a:path>
            </a:pathLst>
          </a:custGeom>
          <a:solidFill>
            <a:schemeClr val="accent4">
              <a:lumMod val="20000"/>
              <a:lumOff val="80000"/>
              <a:alpha val="85000"/>
            </a:schemeClr>
          </a:solidFill>
        </p:spPr>
        <p:txBody>
          <a:bodyPr lIns="960120" tIns="137160" rIns="6400800" anchor="t"/>
          <a:lstStyle>
            <a:lvl1pPr marL="0" indent="0">
              <a:buNone/>
              <a:defRPr lang="en-US" sz="2000" b="0" i="0" spc="200" baseline="0" dirty="0">
                <a:solidFill>
                  <a:schemeClr val="accent5">
                    <a:lumMod val="50000"/>
                  </a:schemeClr>
                </a:solidFill>
              </a:defRPr>
            </a:lvl1pPr>
          </a:lstStyle>
          <a:p>
            <a:pPr marL="228600" lvl="0" indent="-228600"/>
            <a:r>
              <a:rPr lang="en-US" dirty="0"/>
              <a:t>Click to add name</a:t>
            </a:r>
          </a:p>
        </p:txBody>
      </p:sp>
      <p:sp>
        <p:nvSpPr>
          <p:cNvPr id="2" name="Date Placeholder 1">
            <a:extLst>
              <a:ext uri="{FF2B5EF4-FFF2-40B4-BE49-F238E27FC236}">
                <a16:creationId xmlns:a16="http://schemas.microsoft.com/office/drawing/2014/main" id="{AC52883E-0EA3-4DCA-BB78-AD84BBE53F80}"/>
              </a:ext>
            </a:extLst>
          </p:cNvPr>
          <p:cNvSpPr>
            <a:spLocks noGrp="1"/>
          </p:cNvSpPr>
          <p:nvPr>
            <p:ph type="dt" sz="half" idx="10"/>
          </p:nvPr>
        </p:nvSpPr>
        <p:spPr/>
        <p:txBody>
          <a:bodyPr/>
          <a:lstStyle>
            <a:lvl1pPr>
              <a:defRPr>
                <a:solidFill>
                  <a:schemeClr val="bg1"/>
                </a:solidFill>
                <a:effectLst>
                  <a:outerShdw blurRad="38100" dist="38100" dir="2700000" algn="tl">
                    <a:srgbClr val="000000">
                      <a:alpha val="43137"/>
                    </a:srgbClr>
                  </a:outerShdw>
                </a:effectLst>
              </a:defRPr>
            </a:lvl1pPr>
          </a:lstStyle>
          <a:p>
            <a:r>
              <a:rPr lang="en-US" dirty="0"/>
              <a:t>20XX</a:t>
            </a:r>
          </a:p>
        </p:txBody>
      </p:sp>
      <p:sp>
        <p:nvSpPr>
          <p:cNvPr id="3" name="Footer Placeholder 2">
            <a:extLst>
              <a:ext uri="{FF2B5EF4-FFF2-40B4-BE49-F238E27FC236}">
                <a16:creationId xmlns:a16="http://schemas.microsoft.com/office/drawing/2014/main" id="{C31860F9-7B15-486D-B68B-1D5E02F61DEA}"/>
              </a:ext>
            </a:extLst>
          </p:cNvPr>
          <p:cNvSpPr>
            <a:spLocks noGrp="1"/>
          </p:cNvSpPr>
          <p:nvPr>
            <p:ph type="ftr" sz="quarter" idx="11"/>
          </p:nvPr>
        </p:nvSpPr>
        <p:spPr/>
        <p:txBody>
          <a:bodyPr/>
          <a:lstStyle>
            <a:lvl1pPr>
              <a:defRPr>
                <a:solidFill>
                  <a:schemeClr val="bg1"/>
                </a:solidFill>
                <a:effectLst>
                  <a:outerShdw blurRad="38100" dist="38100" dir="2700000" algn="tl">
                    <a:srgbClr val="000000">
                      <a:alpha val="43137"/>
                    </a:srgbClr>
                  </a:outerShdw>
                </a:effectLst>
              </a:defRPr>
            </a:lvl1pPr>
          </a:lstStyle>
          <a:p>
            <a:r>
              <a:rPr lang="en-US" dirty="0"/>
              <a:t>PRESENTATION TITLE</a:t>
            </a:r>
          </a:p>
        </p:txBody>
      </p:sp>
      <p:sp>
        <p:nvSpPr>
          <p:cNvPr id="4" name="Slide Number Placeholder 3">
            <a:extLst>
              <a:ext uri="{FF2B5EF4-FFF2-40B4-BE49-F238E27FC236}">
                <a16:creationId xmlns:a16="http://schemas.microsoft.com/office/drawing/2014/main" id="{190B89DE-8ADC-4391-8EAF-C713EA69935F}"/>
              </a:ext>
            </a:extLst>
          </p:cNvPr>
          <p:cNvSpPr>
            <a:spLocks noGrp="1"/>
          </p:cNvSpPr>
          <p:nvPr>
            <p:ph type="sldNum" sz="quarter" idx="12"/>
          </p:nvPr>
        </p:nvSpPr>
        <p:spPr/>
        <p:txBody>
          <a:bodyPr/>
          <a:lstStyle>
            <a:lvl1pPr>
              <a:defRPr>
                <a:solidFill>
                  <a:schemeClr val="bg1"/>
                </a:solidFill>
                <a:effectLst>
                  <a:outerShdw blurRad="38100" dist="38100" dir="2700000" algn="tl">
                    <a:srgbClr val="000000">
                      <a:alpha val="43137"/>
                    </a:srgbClr>
                  </a:outerShdw>
                </a:effectLst>
              </a:defRPr>
            </a:lvl1pPr>
          </a:lstStyle>
          <a:p>
            <a:fld id="{F91729D4-A164-47A3-830D-E792BCE699E4}" type="slidenum">
              <a:rPr lang="en-US" smtClean="0"/>
              <a:pPr/>
              <a:t>‹#›</a:t>
            </a:fld>
            <a:endParaRPr lang="en-US" dirty="0"/>
          </a:p>
        </p:txBody>
      </p:sp>
    </p:spTree>
    <p:extLst>
      <p:ext uri="{BB962C8B-B14F-4D97-AF65-F5344CB8AC3E}">
        <p14:creationId xmlns:p14="http://schemas.microsoft.com/office/powerpoint/2010/main" val="580063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_4">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5886F38-E337-4504-BF25-D65176023E6B}"/>
              </a:ext>
              <a:ext uri="{C183D7F6-B498-43B3-948B-1728B52AA6E4}">
                <adec:decorative xmlns:adec="http://schemas.microsoft.com/office/drawing/2017/decorative" val="1"/>
              </a:ext>
            </a:extLst>
          </p:cNvPr>
          <p:cNvSpPr/>
          <p:nvPr userDrawn="1"/>
        </p:nvSpPr>
        <p:spPr>
          <a:xfrm>
            <a:off x="0" y="4274260"/>
            <a:ext cx="12192000" cy="2583739"/>
          </a:xfrm>
          <a:prstGeom prst="rect">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D93D2BF-453A-45BE-9E29-EC3F8D9F55CE}"/>
              </a:ext>
            </a:extLst>
          </p:cNvPr>
          <p:cNvSpPr>
            <a:spLocks noGrp="1"/>
          </p:cNvSpPr>
          <p:nvPr>
            <p:ph type="title" hasCustomPrompt="1"/>
          </p:nvPr>
        </p:nvSpPr>
        <p:spPr>
          <a:xfrm>
            <a:off x="999846" y="1487527"/>
            <a:ext cx="2581554" cy="1325563"/>
          </a:xfrm>
          <a:prstGeom prst="rect">
            <a:avLst/>
          </a:prstGeom>
        </p:spPr>
        <p:txBody>
          <a:bodyPr anchor="b"/>
          <a:lstStyle>
            <a:lvl1pPr algn="ctr">
              <a:defRPr sz="3200" cap="all" spc="200" baseline="0">
                <a:solidFill>
                  <a:schemeClr val="accent4"/>
                </a:solidFill>
              </a:defRPr>
            </a:lvl1pPr>
          </a:lstStyle>
          <a:p>
            <a:r>
              <a:rPr lang="en-US" dirty="0"/>
              <a:t>Click to add title</a:t>
            </a:r>
          </a:p>
        </p:txBody>
      </p:sp>
      <p:sp>
        <p:nvSpPr>
          <p:cNvPr id="51" name="Picture Placeholder 9">
            <a:extLst>
              <a:ext uri="{FF2B5EF4-FFF2-40B4-BE49-F238E27FC236}">
                <a16:creationId xmlns:a16="http://schemas.microsoft.com/office/drawing/2014/main" id="{C47B8159-559E-42C4-AA5B-7642DE427455}"/>
              </a:ext>
            </a:extLst>
          </p:cNvPr>
          <p:cNvSpPr>
            <a:spLocks noGrp="1"/>
          </p:cNvSpPr>
          <p:nvPr>
            <p:ph type="pic" sz="quarter" idx="23" hasCustomPrompt="1"/>
          </p:nvPr>
        </p:nvSpPr>
        <p:spPr>
          <a:xfrm>
            <a:off x="4793630" y="677419"/>
            <a:ext cx="2357652" cy="1622425"/>
          </a:xfrm>
          <a:prstGeom prst="rect">
            <a:avLst/>
          </a:prstGeom>
        </p:spPr>
        <p:txBody>
          <a:bodyPr/>
          <a:lstStyle>
            <a:lvl1pPr marL="0" indent="0" algn="ctr">
              <a:buNone/>
              <a:defRPr/>
            </a:lvl1pPr>
          </a:lstStyle>
          <a:p>
            <a:r>
              <a:rPr lang="en-US" dirty="0"/>
              <a:t>Click to add photo</a:t>
            </a:r>
          </a:p>
        </p:txBody>
      </p:sp>
      <p:sp>
        <p:nvSpPr>
          <p:cNvPr id="52" name="Text Placeholder 17">
            <a:extLst>
              <a:ext uri="{FF2B5EF4-FFF2-40B4-BE49-F238E27FC236}">
                <a16:creationId xmlns:a16="http://schemas.microsoft.com/office/drawing/2014/main" id="{9E9FA76D-767D-4F48-9238-F384F4D41696}"/>
              </a:ext>
            </a:extLst>
          </p:cNvPr>
          <p:cNvSpPr>
            <a:spLocks noGrp="1"/>
          </p:cNvSpPr>
          <p:nvPr>
            <p:ph type="body" sz="quarter" idx="24" hasCustomPrompt="1"/>
          </p:nvPr>
        </p:nvSpPr>
        <p:spPr>
          <a:xfrm>
            <a:off x="4793628" y="2299842"/>
            <a:ext cx="2357652" cy="475149"/>
          </a:xfrm>
          <a:prstGeom prst="rect">
            <a:avLst/>
          </a:prstGeom>
        </p:spPr>
        <p:txBody>
          <a:bodyPr anchor="b"/>
          <a:lstStyle>
            <a:lvl1pPr marL="0" indent="0" algn="ctr">
              <a:buNone/>
              <a:defRPr sz="1600" cap="all" spc="200" baseline="0">
                <a:solidFill>
                  <a:schemeClr val="accent4"/>
                </a:solidFill>
              </a:defRPr>
            </a:lvl1pPr>
          </a:lstStyle>
          <a:p>
            <a:pPr lvl="0"/>
            <a:r>
              <a:rPr lang="en-US" dirty="0"/>
              <a:t>Click to add name</a:t>
            </a:r>
          </a:p>
        </p:txBody>
      </p:sp>
      <p:sp>
        <p:nvSpPr>
          <p:cNvPr id="53" name="Text Placeholder 17">
            <a:extLst>
              <a:ext uri="{FF2B5EF4-FFF2-40B4-BE49-F238E27FC236}">
                <a16:creationId xmlns:a16="http://schemas.microsoft.com/office/drawing/2014/main" id="{40F2B787-B1D2-493C-ABA2-D6E69C4800D1}"/>
              </a:ext>
            </a:extLst>
          </p:cNvPr>
          <p:cNvSpPr>
            <a:spLocks noGrp="1"/>
          </p:cNvSpPr>
          <p:nvPr>
            <p:ph type="body" sz="quarter" idx="25" hasCustomPrompt="1"/>
          </p:nvPr>
        </p:nvSpPr>
        <p:spPr>
          <a:xfrm>
            <a:off x="4793628" y="2774990"/>
            <a:ext cx="2357652" cy="475147"/>
          </a:xfrm>
          <a:prstGeom prst="rect">
            <a:avLst/>
          </a:prstGeom>
        </p:spPr>
        <p:txBody>
          <a:bodyPr/>
          <a:lstStyle>
            <a:lvl1pPr marL="0" indent="0" algn="ctr">
              <a:buNone/>
              <a:defRPr sz="1200" b="0" i="0" cap="none" spc="200" baseline="0"/>
            </a:lvl1pPr>
          </a:lstStyle>
          <a:p>
            <a:pPr lvl="0"/>
            <a:r>
              <a:rPr lang="en-US" dirty="0"/>
              <a:t>Click to title</a:t>
            </a:r>
          </a:p>
        </p:txBody>
      </p:sp>
      <p:sp>
        <p:nvSpPr>
          <p:cNvPr id="54" name="Picture Placeholder 9">
            <a:extLst>
              <a:ext uri="{FF2B5EF4-FFF2-40B4-BE49-F238E27FC236}">
                <a16:creationId xmlns:a16="http://schemas.microsoft.com/office/drawing/2014/main" id="{7FCC4980-412C-49F7-BF30-8693DD9EAC03}"/>
              </a:ext>
            </a:extLst>
          </p:cNvPr>
          <p:cNvSpPr>
            <a:spLocks noGrp="1"/>
          </p:cNvSpPr>
          <p:nvPr>
            <p:ph type="pic" sz="quarter" idx="26" hasCustomPrompt="1"/>
          </p:nvPr>
        </p:nvSpPr>
        <p:spPr>
          <a:xfrm>
            <a:off x="7431774" y="677419"/>
            <a:ext cx="2357652" cy="1622425"/>
          </a:xfrm>
          <a:prstGeom prst="rect">
            <a:avLst/>
          </a:prstGeom>
        </p:spPr>
        <p:txBody>
          <a:bodyPr/>
          <a:lstStyle>
            <a:lvl1pPr marL="0" indent="0" algn="ctr">
              <a:buNone/>
              <a:defRPr/>
            </a:lvl1pPr>
          </a:lstStyle>
          <a:p>
            <a:r>
              <a:rPr lang="en-US" dirty="0"/>
              <a:t>Click to add photo</a:t>
            </a:r>
          </a:p>
        </p:txBody>
      </p:sp>
      <p:sp>
        <p:nvSpPr>
          <p:cNvPr id="55" name="Text Placeholder 17">
            <a:extLst>
              <a:ext uri="{FF2B5EF4-FFF2-40B4-BE49-F238E27FC236}">
                <a16:creationId xmlns:a16="http://schemas.microsoft.com/office/drawing/2014/main" id="{B9BD60DD-95CB-47D1-9C2F-5ACD38820662}"/>
              </a:ext>
            </a:extLst>
          </p:cNvPr>
          <p:cNvSpPr>
            <a:spLocks noGrp="1"/>
          </p:cNvSpPr>
          <p:nvPr>
            <p:ph type="body" sz="quarter" idx="27" hasCustomPrompt="1"/>
          </p:nvPr>
        </p:nvSpPr>
        <p:spPr>
          <a:xfrm>
            <a:off x="7431772" y="2299842"/>
            <a:ext cx="2357652" cy="475149"/>
          </a:xfrm>
          <a:prstGeom prst="rect">
            <a:avLst/>
          </a:prstGeom>
        </p:spPr>
        <p:txBody>
          <a:bodyPr anchor="b"/>
          <a:lstStyle>
            <a:lvl1pPr marL="0" indent="0" algn="ctr">
              <a:buNone/>
              <a:defRPr sz="1600" cap="all" spc="200" baseline="0">
                <a:solidFill>
                  <a:schemeClr val="accent4"/>
                </a:solidFill>
              </a:defRPr>
            </a:lvl1pPr>
          </a:lstStyle>
          <a:p>
            <a:pPr lvl="0"/>
            <a:r>
              <a:rPr lang="en-US" dirty="0"/>
              <a:t>Click to add name</a:t>
            </a:r>
          </a:p>
        </p:txBody>
      </p:sp>
      <p:sp>
        <p:nvSpPr>
          <p:cNvPr id="56" name="Text Placeholder 17">
            <a:extLst>
              <a:ext uri="{FF2B5EF4-FFF2-40B4-BE49-F238E27FC236}">
                <a16:creationId xmlns:a16="http://schemas.microsoft.com/office/drawing/2014/main" id="{19FF93B2-766D-4558-94BE-49F215C0FF7B}"/>
              </a:ext>
            </a:extLst>
          </p:cNvPr>
          <p:cNvSpPr>
            <a:spLocks noGrp="1"/>
          </p:cNvSpPr>
          <p:nvPr>
            <p:ph type="body" sz="quarter" idx="28" hasCustomPrompt="1"/>
          </p:nvPr>
        </p:nvSpPr>
        <p:spPr>
          <a:xfrm>
            <a:off x="7431772" y="2774990"/>
            <a:ext cx="2357652" cy="475147"/>
          </a:xfrm>
          <a:prstGeom prst="rect">
            <a:avLst/>
          </a:prstGeom>
        </p:spPr>
        <p:txBody>
          <a:bodyPr/>
          <a:lstStyle>
            <a:lvl1pPr marL="0" indent="0" algn="ctr">
              <a:buNone/>
              <a:defRPr sz="1200" b="0" i="0" cap="none" spc="200" baseline="0"/>
            </a:lvl1pPr>
          </a:lstStyle>
          <a:p>
            <a:pPr lvl="0"/>
            <a:r>
              <a:rPr lang="en-US" dirty="0"/>
              <a:t>Click to title</a:t>
            </a:r>
          </a:p>
        </p:txBody>
      </p:sp>
      <p:sp>
        <p:nvSpPr>
          <p:cNvPr id="57" name="Picture Placeholder 9">
            <a:extLst>
              <a:ext uri="{FF2B5EF4-FFF2-40B4-BE49-F238E27FC236}">
                <a16:creationId xmlns:a16="http://schemas.microsoft.com/office/drawing/2014/main" id="{F16F9FCC-4EE2-4D18-8257-694E9C80F547}"/>
              </a:ext>
            </a:extLst>
          </p:cNvPr>
          <p:cNvSpPr>
            <a:spLocks noGrp="1"/>
          </p:cNvSpPr>
          <p:nvPr>
            <p:ph type="pic" sz="quarter" idx="32" hasCustomPrompt="1"/>
          </p:nvPr>
        </p:nvSpPr>
        <p:spPr>
          <a:xfrm>
            <a:off x="4793630" y="3250138"/>
            <a:ext cx="2357652" cy="1622425"/>
          </a:xfrm>
          <a:prstGeom prst="rect">
            <a:avLst/>
          </a:prstGeom>
        </p:spPr>
        <p:txBody>
          <a:bodyPr/>
          <a:lstStyle>
            <a:lvl1pPr marL="0" indent="0" algn="ctr">
              <a:buNone/>
              <a:defRPr/>
            </a:lvl1pPr>
          </a:lstStyle>
          <a:p>
            <a:r>
              <a:rPr lang="en-US" dirty="0"/>
              <a:t>Click to add photo</a:t>
            </a:r>
          </a:p>
        </p:txBody>
      </p:sp>
      <p:sp>
        <p:nvSpPr>
          <p:cNvPr id="58" name="Text Placeholder 17">
            <a:extLst>
              <a:ext uri="{FF2B5EF4-FFF2-40B4-BE49-F238E27FC236}">
                <a16:creationId xmlns:a16="http://schemas.microsoft.com/office/drawing/2014/main" id="{F434B9BC-2EC7-4433-BAA8-039EB5BED5C0}"/>
              </a:ext>
            </a:extLst>
          </p:cNvPr>
          <p:cNvSpPr>
            <a:spLocks noGrp="1"/>
          </p:cNvSpPr>
          <p:nvPr>
            <p:ph type="body" sz="quarter" idx="33" hasCustomPrompt="1"/>
          </p:nvPr>
        </p:nvSpPr>
        <p:spPr>
          <a:xfrm>
            <a:off x="4793628" y="4872561"/>
            <a:ext cx="2357652" cy="475149"/>
          </a:xfrm>
          <a:prstGeom prst="rect">
            <a:avLst/>
          </a:prstGeom>
        </p:spPr>
        <p:txBody>
          <a:bodyPr anchor="b"/>
          <a:lstStyle>
            <a:lvl1pPr marL="0" indent="0" algn="ctr">
              <a:buNone/>
              <a:defRPr sz="1600" cap="all" spc="200" baseline="0">
                <a:solidFill>
                  <a:schemeClr val="accent4"/>
                </a:solidFill>
              </a:defRPr>
            </a:lvl1pPr>
          </a:lstStyle>
          <a:p>
            <a:pPr lvl="0"/>
            <a:r>
              <a:rPr lang="en-US" dirty="0"/>
              <a:t>Click to add name</a:t>
            </a:r>
          </a:p>
        </p:txBody>
      </p:sp>
      <p:sp>
        <p:nvSpPr>
          <p:cNvPr id="59" name="Text Placeholder 17">
            <a:extLst>
              <a:ext uri="{FF2B5EF4-FFF2-40B4-BE49-F238E27FC236}">
                <a16:creationId xmlns:a16="http://schemas.microsoft.com/office/drawing/2014/main" id="{6F08FB05-53FB-4C19-A35C-592C4DFDFF46}"/>
              </a:ext>
            </a:extLst>
          </p:cNvPr>
          <p:cNvSpPr>
            <a:spLocks noGrp="1"/>
          </p:cNvSpPr>
          <p:nvPr>
            <p:ph type="body" sz="quarter" idx="34" hasCustomPrompt="1"/>
          </p:nvPr>
        </p:nvSpPr>
        <p:spPr>
          <a:xfrm>
            <a:off x="4793628" y="5347709"/>
            <a:ext cx="2357652" cy="475147"/>
          </a:xfrm>
          <a:prstGeom prst="rect">
            <a:avLst/>
          </a:prstGeom>
        </p:spPr>
        <p:txBody>
          <a:bodyPr/>
          <a:lstStyle>
            <a:lvl1pPr marL="0" indent="0" algn="ctr">
              <a:lnSpc>
                <a:spcPct val="100000"/>
              </a:lnSpc>
              <a:spcBef>
                <a:spcPts val="0"/>
              </a:spcBef>
              <a:buNone/>
              <a:defRPr sz="1200" b="0" i="0" cap="none" spc="200" baseline="0"/>
            </a:lvl1pPr>
          </a:lstStyle>
          <a:p>
            <a:pPr lvl="0"/>
            <a:r>
              <a:rPr lang="en-US" dirty="0"/>
              <a:t>Click to title</a:t>
            </a:r>
          </a:p>
        </p:txBody>
      </p:sp>
      <p:sp>
        <p:nvSpPr>
          <p:cNvPr id="60" name="Picture Placeholder 9">
            <a:extLst>
              <a:ext uri="{FF2B5EF4-FFF2-40B4-BE49-F238E27FC236}">
                <a16:creationId xmlns:a16="http://schemas.microsoft.com/office/drawing/2014/main" id="{9589D7D2-07DF-415C-A139-E911869A1BCC}"/>
              </a:ext>
            </a:extLst>
          </p:cNvPr>
          <p:cNvSpPr>
            <a:spLocks noGrp="1"/>
          </p:cNvSpPr>
          <p:nvPr>
            <p:ph type="pic" sz="quarter" idx="35" hasCustomPrompt="1"/>
          </p:nvPr>
        </p:nvSpPr>
        <p:spPr>
          <a:xfrm>
            <a:off x="7431774" y="3250138"/>
            <a:ext cx="2357652" cy="1622425"/>
          </a:xfrm>
          <a:prstGeom prst="rect">
            <a:avLst/>
          </a:prstGeom>
        </p:spPr>
        <p:txBody>
          <a:bodyPr/>
          <a:lstStyle>
            <a:lvl1pPr marL="0" indent="0" algn="ctr">
              <a:buNone/>
              <a:defRPr/>
            </a:lvl1pPr>
          </a:lstStyle>
          <a:p>
            <a:r>
              <a:rPr lang="en-US" dirty="0"/>
              <a:t>Click to add photo</a:t>
            </a:r>
          </a:p>
        </p:txBody>
      </p:sp>
      <p:sp>
        <p:nvSpPr>
          <p:cNvPr id="61" name="Text Placeholder 17">
            <a:extLst>
              <a:ext uri="{FF2B5EF4-FFF2-40B4-BE49-F238E27FC236}">
                <a16:creationId xmlns:a16="http://schemas.microsoft.com/office/drawing/2014/main" id="{E622F2E3-2C07-4ABC-A803-40361BBB7386}"/>
              </a:ext>
            </a:extLst>
          </p:cNvPr>
          <p:cNvSpPr>
            <a:spLocks noGrp="1"/>
          </p:cNvSpPr>
          <p:nvPr>
            <p:ph type="body" sz="quarter" idx="36" hasCustomPrompt="1"/>
          </p:nvPr>
        </p:nvSpPr>
        <p:spPr>
          <a:xfrm>
            <a:off x="7431772" y="4872561"/>
            <a:ext cx="2357652" cy="475149"/>
          </a:xfrm>
          <a:prstGeom prst="rect">
            <a:avLst/>
          </a:prstGeom>
        </p:spPr>
        <p:txBody>
          <a:bodyPr anchor="b"/>
          <a:lstStyle>
            <a:lvl1pPr marL="0" indent="0" algn="ctr">
              <a:buNone/>
              <a:defRPr sz="1600" cap="all" spc="200" baseline="0">
                <a:solidFill>
                  <a:schemeClr val="accent4"/>
                </a:solidFill>
              </a:defRPr>
            </a:lvl1pPr>
          </a:lstStyle>
          <a:p>
            <a:pPr lvl="0"/>
            <a:r>
              <a:rPr lang="en-US" dirty="0"/>
              <a:t>Click to add name</a:t>
            </a:r>
          </a:p>
        </p:txBody>
      </p:sp>
      <p:sp>
        <p:nvSpPr>
          <p:cNvPr id="62" name="Text Placeholder 17">
            <a:extLst>
              <a:ext uri="{FF2B5EF4-FFF2-40B4-BE49-F238E27FC236}">
                <a16:creationId xmlns:a16="http://schemas.microsoft.com/office/drawing/2014/main" id="{B505FD93-2404-46B6-9EE0-9CABFC5233ED}"/>
              </a:ext>
            </a:extLst>
          </p:cNvPr>
          <p:cNvSpPr>
            <a:spLocks noGrp="1"/>
          </p:cNvSpPr>
          <p:nvPr>
            <p:ph type="body" sz="quarter" idx="37" hasCustomPrompt="1"/>
          </p:nvPr>
        </p:nvSpPr>
        <p:spPr>
          <a:xfrm>
            <a:off x="7431772" y="5347709"/>
            <a:ext cx="2357652" cy="475147"/>
          </a:xfrm>
          <a:prstGeom prst="rect">
            <a:avLst/>
          </a:prstGeom>
        </p:spPr>
        <p:txBody>
          <a:bodyPr/>
          <a:lstStyle>
            <a:lvl1pPr marL="0" indent="0" algn="ctr">
              <a:buNone/>
              <a:defRPr sz="1200" b="0" i="0" cap="none" spc="200" baseline="0"/>
            </a:lvl1pPr>
          </a:lstStyle>
          <a:p>
            <a:pPr lvl="0"/>
            <a:r>
              <a:rPr lang="en-US" dirty="0"/>
              <a:t>Click to title</a:t>
            </a:r>
          </a:p>
        </p:txBody>
      </p:sp>
      <p:sp>
        <p:nvSpPr>
          <p:cNvPr id="5" name="Date Placeholder 4">
            <a:extLst>
              <a:ext uri="{FF2B5EF4-FFF2-40B4-BE49-F238E27FC236}">
                <a16:creationId xmlns:a16="http://schemas.microsoft.com/office/drawing/2014/main" id="{5B91FF20-37AD-4448-896C-C37172D16263}"/>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376AF771-F500-4564-96BB-2AC1F13F9D36}"/>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9254F218-0E34-408C-AB25-76184E9ACC54}"/>
              </a:ext>
            </a:extLst>
          </p:cNvPr>
          <p:cNvSpPr>
            <a:spLocks noGrp="1"/>
          </p:cNvSpPr>
          <p:nvPr>
            <p:ph type="sldNum" sz="quarter" idx="12"/>
          </p:nvPr>
        </p:nvSpPr>
        <p:spPr/>
        <p:txBody>
          <a:bodyPr/>
          <a:lstStyle/>
          <a:p>
            <a:fld id="{F91729D4-A164-47A3-830D-E792BCE699E4}" type="slidenum">
              <a:rPr lang="en-US" smtClean="0"/>
              <a:t>‹#›</a:t>
            </a:fld>
            <a:endParaRPr lang="en-US" dirty="0"/>
          </a:p>
        </p:txBody>
      </p:sp>
    </p:spTree>
    <p:extLst>
      <p:ext uri="{BB962C8B-B14F-4D97-AF65-F5344CB8AC3E}">
        <p14:creationId xmlns:p14="http://schemas.microsoft.com/office/powerpoint/2010/main" val="780753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_6">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5886F38-E337-4504-BF25-D65176023E6B}"/>
              </a:ext>
              <a:ext uri="{C183D7F6-B498-43B3-948B-1728B52AA6E4}">
                <adec:decorative xmlns:adec="http://schemas.microsoft.com/office/drawing/2017/decorative" val="1"/>
              </a:ext>
            </a:extLst>
          </p:cNvPr>
          <p:cNvSpPr/>
          <p:nvPr userDrawn="1"/>
        </p:nvSpPr>
        <p:spPr>
          <a:xfrm>
            <a:off x="0" y="4274260"/>
            <a:ext cx="12192000" cy="2583739"/>
          </a:xfrm>
          <a:prstGeom prst="rect">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50116A5-69B8-43BF-B141-AC2A4B6CEB97}"/>
              </a:ext>
            </a:extLst>
          </p:cNvPr>
          <p:cNvSpPr>
            <a:spLocks noGrp="1"/>
          </p:cNvSpPr>
          <p:nvPr>
            <p:ph type="title" hasCustomPrompt="1"/>
          </p:nvPr>
        </p:nvSpPr>
        <p:spPr>
          <a:xfrm>
            <a:off x="336217" y="1207697"/>
            <a:ext cx="2970156" cy="1622912"/>
          </a:xfrm>
          <a:prstGeom prst="rect">
            <a:avLst/>
          </a:prstGeom>
        </p:spPr>
        <p:txBody>
          <a:bodyPr anchor="b"/>
          <a:lstStyle>
            <a:lvl1pPr algn="ctr">
              <a:defRPr sz="3200" cap="all" spc="200" baseline="0">
                <a:solidFill>
                  <a:schemeClr val="accent4"/>
                </a:solidFill>
              </a:defRPr>
            </a:lvl1pPr>
          </a:lstStyle>
          <a:p>
            <a:r>
              <a:rPr lang="en-US" dirty="0"/>
              <a:t>Click to add title</a:t>
            </a:r>
          </a:p>
        </p:txBody>
      </p:sp>
      <p:sp>
        <p:nvSpPr>
          <p:cNvPr id="10" name="Picture Placeholder 9">
            <a:extLst>
              <a:ext uri="{FF2B5EF4-FFF2-40B4-BE49-F238E27FC236}">
                <a16:creationId xmlns:a16="http://schemas.microsoft.com/office/drawing/2014/main" id="{6D283EBF-8FBA-4A7A-9DCE-23E0BF7F6AAC}"/>
              </a:ext>
            </a:extLst>
          </p:cNvPr>
          <p:cNvSpPr>
            <a:spLocks noGrp="1"/>
          </p:cNvSpPr>
          <p:nvPr>
            <p:ph type="pic" sz="quarter" idx="15" hasCustomPrompt="1"/>
          </p:nvPr>
        </p:nvSpPr>
        <p:spPr>
          <a:xfrm>
            <a:off x="3780553" y="1153717"/>
            <a:ext cx="1412050" cy="1147276"/>
          </a:xfrm>
          <a:prstGeom prst="rect">
            <a:avLst/>
          </a:prstGeom>
        </p:spPr>
        <p:txBody>
          <a:bodyPr/>
          <a:lstStyle>
            <a:lvl1pPr marL="0" indent="0" algn="ctr">
              <a:buNone/>
              <a:defRPr/>
            </a:lvl1pPr>
          </a:lstStyle>
          <a:p>
            <a:r>
              <a:rPr lang="en-US" dirty="0"/>
              <a:t>Click to add photo</a:t>
            </a:r>
          </a:p>
        </p:txBody>
      </p:sp>
      <p:sp>
        <p:nvSpPr>
          <p:cNvPr id="18" name="Text Placeholder 17">
            <a:extLst>
              <a:ext uri="{FF2B5EF4-FFF2-40B4-BE49-F238E27FC236}">
                <a16:creationId xmlns:a16="http://schemas.microsoft.com/office/drawing/2014/main" id="{48D76D02-A6E3-446F-B85B-CAD9ED06415D}"/>
              </a:ext>
            </a:extLst>
          </p:cNvPr>
          <p:cNvSpPr>
            <a:spLocks noGrp="1"/>
          </p:cNvSpPr>
          <p:nvPr>
            <p:ph type="body" sz="quarter" idx="21" hasCustomPrompt="1"/>
          </p:nvPr>
        </p:nvSpPr>
        <p:spPr>
          <a:xfrm>
            <a:off x="3451733" y="2299842"/>
            <a:ext cx="2069690" cy="475149"/>
          </a:xfrm>
          <a:prstGeom prst="rect">
            <a:avLst/>
          </a:prstGeom>
        </p:spPr>
        <p:txBody>
          <a:bodyPr anchor="b"/>
          <a:lstStyle>
            <a:lvl1pPr marL="0" indent="0" algn="ctr">
              <a:buNone/>
              <a:defRPr sz="1400" cap="all" spc="200" baseline="0">
                <a:solidFill>
                  <a:schemeClr val="accent4"/>
                </a:solidFill>
              </a:defRPr>
            </a:lvl1pPr>
          </a:lstStyle>
          <a:p>
            <a:pPr lvl="0"/>
            <a:r>
              <a:rPr lang="en-US" dirty="0"/>
              <a:t>Click to add name</a:t>
            </a:r>
          </a:p>
        </p:txBody>
      </p:sp>
      <p:sp>
        <p:nvSpPr>
          <p:cNvPr id="19" name="Text Placeholder 17">
            <a:extLst>
              <a:ext uri="{FF2B5EF4-FFF2-40B4-BE49-F238E27FC236}">
                <a16:creationId xmlns:a16="http://schemas.microsoft.com/office/drawing/2014/main" id="{90954B1A-CAD7-4645-A1B3-1A5EFD54C975}"/>
              </a:ext>
            </a:extLst>
          </p:cNvPr>
          <p:cNvSpPr>
            <a:spLocks noGrp="1"/>
          </p:cNvSpPr>
          <p:nvPr>
            <p:ph type="body" sz="quarter" idx="22" hasCustomPrompt="1"/>
          </p:nvPr>
        </p:nvSpPr>
        <p:spPr>
          <a:xfrm>
            <a:off x="3451733" y="2774991"/>
            <a:ext cx="2069690" cy="672127"/>
          </a:xfrm>
          <a:prstGeom prst="rect">
            <a:avLst/>
          </a:prstGeom>
        </p:spPr>
        <p:txBody>
          <a:bodyPr/>
          <a:lstStyle>
            <a:lvl1pPr marL="0" indent="0" algn="ctr">
              <a:lnSpc>
                <a:spcPct val="100000"/>
              </a:lnSpc>
              <a:buNone/>
              <a:defRPr sz="1100" b="0" i="0" cap="none" spc="200" baseline="0"/>
            </a:lvl1pPr>
          </a:lstStyle>
          <a:p>
            <a:pPr lvl="0"/>
            <a:r>
              <a:rPr lang="en-US" dirty="0"/>
              <a:t>Click to add title</a:t>
            </a:r>
          </a:p>
        </p:txBody>
      </p:sp>
      <p:sp>
        <p:nvSpPr>
          <p:cNvPr id="28" name="Picture Placeholder 9">
            <a:extLst>
              <a:ext uri="{FF2B5EF4-FFF2-40B4-BE49-F238E27FC236}">
                <a16:creationId xmlns:a16="http://schemas.microsoft.com/office/drawing/2014/main" id="{D517EAC0-89E0-4247-B048-92F65C868A7E}"/>
              </a:ext>
            </a:extLst>
          </p:cNvPr>
          <p:cNvSpPr>
            <a:spLocks noGrp="1"/>
          </p:cNvSpPr>
          <p:nvPr>
            <p:ph type="pic" sz="quarter" idx="38" hasCustomPrompt="1"/>
          </p:nvPr>
        </p:nvSpPr>
        <p:spPr>
          <a:xfrm>
            <a:off x="5891925" y="1153717"/>
            <a:ext cx="1412050" cy="1147276"/>
          </a:xfrm>
          <a:prstGeom prst="rect">
            <a:avLst/>
          </a:prstGeom>
        </p:spPr>
        <p:txBody>
          <a:bodyPr/>
          <a:lstStyle>
            <a:lvl1pPr marL="0" indent="0" algn="ctr">
              <a:buNone/>
              <a:defRPr/>
            </a:lvl1pPr>
          </a:lstStyle>
          <a:p>
            <a:r>
              <a:rPr lang="en-US" dirty="0"/>
              <a:t>Click to add photo</a:t>
            </a:r>
          </a:p>
        </p:txBody>
      </p:sp>
      <p:sp>
        <p:nvSpPr>
          <p:cNvPr id="11" name="Text Placeholder 17">
            <a:extLst>
              <a:ext uri="{FF2B5EF4-FFF2-40B4-BE49-F238E27FC236}">
                <a16:creationId xmlns:a16="http://schemas.microsoft.com/office/drawing/2014/main" id="{7F5710E0-5399-4C8A-9D92-390195CB6F27}"/>
              </a:ext>
            </a:extLst>
          </p:cNvPr>
          <p:cNvSpPr>
            <a:spLocks noGrp="1"/>
          </p:cNvSpPr>
          <p:nvPr>
            <p:ph type="body" sz="quarter" idx="24" hasCustomPrompt="1"/>
          </p:nvPr>
        </p:nvSpPr>
        <p:spPr>
          <a:xfrm>
            <a:off x="5563105" y="2299842"/>
            <a:ext cx="2069690" cy="475149"/>
          </a:xfrm>
          <a:prstGeom prst="rect">
            <a:avLst/>
          </a:prstGeom>
        </p:spPr>
        <p:txBody>
          <a:bodyPr anchor="b"/>
          <a:lstStyle>
            <a:lvl1pPr marL="0" indent="0" algn="ctr">
              <a:buNone/>
              <a:defRPr sz="1400" cap="all" spc="200" baseline="0">
                <a:solidFill>
                  <a:schemeClr val="accent4"/>
                </a:solidFill>
              </a:defRPr>
            </a:lvl1pPr>
          </a:lstStyle>
          <a:p>
            <a:pPr lvl="0"/>
            <a:r>
              <a:rPr lang="en-US" dirty="0"/>
              <a:t>Click to add name</a:t>
            </a:r>
          </a:p>
        </p:txBody>
      </p:sp>
      <p:sp>
        <p:nvSpPr>
          <p:cNvPr id="12" name="Text Placeholder 17">
            <a:extLst>
              <a:ext uri="{FF2B5EF4-FFF2-40B4-BE49-F238E27FC236}">
                <a16:creationId xmlns:a16="http://schemas.microsoft.com/office/drawing/2014/main" id="{019883F1-27DD-46A1-AD71-3AE14256007E}"/>
              </a:ext>
            </a:extLst>
          </p:cNvPr>
          <p:cNvSpPr>
            <a:spLocks noGrp="1"/>
          </p:cNvSpPr>
          <p:nvPr>
            <p:ph type="body" sz="quarter" idx="25" hasCustomPrompt="1"/>
          </p:nvPr>
        </p:nvSpPr>
        <p:spPr>
          <a:xfrm>
            <a:off x="5563105" y="2774991"/>
            <a:ext cx="2069690" cy="672127"/>
          </a:xfrm>
          <a:prstGeom prst="rect">
            <a:avLst/>
          </a:prstGeom>
        </p:spPr>
        <p:txBody>
          <a:bodyPr/>
          <a:lstStyle>
            <a:lvl1pPr marL="0" indent="0" algn="ctr">
              <a:lnSpc>
                <a:spcPct val="100000"/>
              </a:lnSpc>
              <a:buNone/>
              <a:defRPr sz="1100" b="0" i="0" cap="none" spc="200" baseline="0"/>
            </a:lvl1pPr>
          </a:lstStyle>
          <a:p>
            <a:pPr lvl="0"/>
            <a:r>
              <a:rPr lang="en-US" dirty="0"/>
              <a:t>Click to add title</a:t>
            </a:r>
          </a:p>
        </p:txBody>
      </p:sp>
      <p:sp>
        <p:nvSpPr>
          <p:cNvPr id="29" name="Picture Placeholder 9">
            <a:extLst>
              <a:ext uri="{FF2B5EF4-FFF2-40B4-BE49-F238E27FC236}">
                <a16:creationId xmlns:a16="http://schemas.microsoft.com/office/drawing/2014/main" id="{7847BEB8-AC95-445E-AFB4-34B7658BB992}"/>
              </a:ext>
            </a:extLst>
          </p:cNvPr>
          <p:cNvSpPr>
            <a:spLocks noGrp="1"/>
          </p:cNvSpPr>
          <p:nvPr>
            <p:ph type="pic" sz="quarter" idx="39" hasCustomPrompt="1"/>
          </p:nvPr>
        </p:nvSpPr>
        <p:spPr>
          <a:xfrm>
            <a:off x="8003297" y="1153717"/>
            <a:ext cx="1412049" cy="1147276"/>
          </a:xfrm>
          <a:prstGeom prst="rect">
            <a:avLst/>
          </a:prstGeom>
        </p:spPr>
        <p:txBody>
          <a:bodyPr/>
          <a:lstStyle>
            <a:lvl1pPr marL="0" indent="0" algn="ctr">
              <a:buNone/>
              <a:defRPr/>
            </a:lvl1pPr>
          </a:lstStyle>
          <a:p>
            <a:r>
              <a:rPr lang="en-US" dirty="0"/>
              <a:t>Click to add photo</a:t>
            </a:r>
          </a:p>
        </p:txBody>
      </p:sp>
      <p:sp>
        <p:nvSpPr>
          <p:cNvPr id="14" name="Text Placeholder 17">
            <a:extLst>
              <a:ext uri="{FF2B5EF4-FFF2-40B4-BE49-F238E27FC236}">
                <a16:creationId xmlns:a16="http://schemas.microsoft.com/office/drawing/2014/main" id="{82B5CAB5-1932-4DC0-BBBD-8ABA7C5D5DED}"/>
              </a:ext>
            </a:extLst>
          </p:cNvPr>
          <p:cNvSpPr>
            <a:spLocks noGrp="1"/>
          </p:cNvSpPr>
          <p:nvPr>
            <p:ph type="body" sz="quarter" idx="27" hasCustomPrompt="1"/>
          </p:nvPr>
        </p:nvSpPr>
        <p:spPr>
          <a:xfrm>
            <a:off x="7674476" y="2299842"/>
            <a:ext cx="2069690" cy="475149"/>
          </a:xfrm>
          <a:prstGeom prst="rect">
            <a:avLst/>
          </a:prstGeom>
        </p:spPr>
        <p:txBody>
          <a:bodyPr anchor="b"/>
          <a:lstStyle>
            <a:lvl1pPr marL="0" indent="0" algn="ctr">
              <a:buNone/>
              <a:defRPr sz="1400" cap="all" spc="200" baseline="0">
                <a:solidFill>
                  <a:schemeClr val="accent4"/>
                </a:solidFill>
              </a:defRPr>
            </a:lvl1pPr>
          </a:lstStyle>
          <a:p>
            <a:pPr lvl="0"/>
            <a:r>
              <a:rPr lang="en-US" dirty="0"/>
              <a:t>Click to add name</a:t>
            </a:r>
          </a:p>
        </p:txBody>
      </p:sp>
      <p:sp>
        <p:nvSpPr>
          <p:cNvPr id="15" name="Text Placeholder 17">
            <a:extLst>
              <a:ext uri="{FF2B5EF4-FFF2-40B4-BE49-F238E27FC236}">
                <a16:creationId xmlns:a16="http://schemas.microsoft.com/office/drawing/2014/main" id="{E248F87C-2911-41CB-A4BD-6ECD4E13B8C6}"/>
              </a:ext>
            </a:extLst>
          </p:cNvPr>
          <p:cNvSpPr>
            <a:spLocks noGrp="1"/>
          </p:cNvSpPr>
          <p:nvPr>
            <p:ph type="body" sz="quarter" idx="28" hasCustomPrompt="1"/>
          </p:nvPr>
        </p:nvSpPr>
        <p:spPr>
          <a:xfrm>
            <a:off x="7674476" y="2774991"/>
            <a:ext cx="2069690" cy="672127"/>
          </a:xfrm>
          <a:prstGeom prst="rect">
            <a:avLst/>
          </a:prstGeom>
        </p:spPr>
        <p:txBody>
          <a:bodyPr/>
          <a:lstStyle>
            <a:lvl1pPr marL="0" indent="0" algn="ctr">
              <a:lnSpc>
                <a:spcPct val="100000"/>
              </a:lnSpc>
              <a:buNone/>
              <a:defRPr sz="1100" b="0" i="0" cap="none" spc="200" baseline="0"/>
            </a:lvl1pPr>
          </a:lstStyle>
          <a:p>
            <a:pPr lvl="0"/>
            <a:r>
              <a:rPr lang="en-US" dirty="0"/>
              <a:t>Click to add title</a:t>
            </a:r>
          </a:p>
        </p:txBody>
      </p:sp>
      <p:sp>
        <p:nvSpPr>
          <p:cNvPr id="37" name="Picture Placeholder 9">
            <a:extLst>
              <a:ext uri="{FF2B5EF4-FFF2-40B4-BE49-F238E27FC236}">
                <a16:creationId xmlns:a16="http://schemas.microsoft.com/office/drawing/2014/main" id="{7B6B3681-1E21-44DA-AADA-F5E638A87423}"/>
              </a:ext>
            </a:extLst>
          </p:cNvPr>
          <p:cNvSpPr>
            <a:spLocks noGrp="1"/>
          </p:cNvSpPr>
          <p:nvPr>
            <p:ph type="pic" sz="quarter" idx="47" hasCustomPrompt="1"/>
          </p:nvPr>
        </p:nvSpPr>
        <p:spPr>
          <a:xfrm>
            <a:off x="10114667" y="1153717"/>
            <a:ext cx="1412049" cy="1147276"/>
          </a:xfrm>
          <a:prstGeom prst="rect">
            <a:avLst/>
          </a:prstGeom>
        </p:spPr>
        <p:txBody>
          <a:bodyPr/>
          <a:lstStyle>
            <a:lvl1pPr marL="0" indent="0" algn="ctr">
              <a:buNone/>
              <a:defRPr/>
            </a:lvl1pPr>
          </a:lstStyle>
          <a:p>
            <a:r>
              <a:rPr lang="en-US" dirty="0"/>
              <a:t>Click to add photo</a:t>
            </a:r>
          </a:p>
        </p:txBody>
      </p:sp>
      <p:sp>
        <p:nvSpPr>
          <p:cNvPr id="33" name="Text Placeholder 17">
            <a:extLst>
              <a:ext uri="{FF2B5EF4-FFF2-40B4-BE49-F238E27FC236}">
                <a16:creationId xmlns:a16="http://schemas.microsoft.com/office/drawing/2014/main" id="{2D88AD4B-15C6-42C2-B9A5-BD645DA67D7E}"/>
              </a:ext>
            </a:extLst>
          </p:cNvPr>
          <p:cNvSpPr>
            <a:spLocks noGrp="1"/>
          </p:cNvSpPr>
          <p:nvPr>
            <p:ph type="body" sz="quarter" idx="43" hasCustomPrompt="1"/>
          </p:nvPr>
        </p:nvSpPr>
        <p:spPr>
          <a:xfrm>
            <a:off x="9785846" y="2299842"/>
            <a:ext cx="2069690" cy="475149"/>
          </a:xfrm>
          <a:prstGeom prst="rect">
            <a:avLst/>
          </a:prstGeom>
        </p:spPr>
        <p:txBody>
          <a:bodyPr anchor="b"/>
          <a:lstStyle>
            <a:lvl1pPr marL="0" indent="0" algn="ctr">
              <a:buNone/>
              <a:defRPr sz="1400" cap="all" spc="200" baseline="0">
                <a:solidFill>
                  <a:schemeClr val="accent4"/>
                </a:solidFill>
              </a:defRPr>
            </a:lvl1pPr>
          </a:lstStyle>
          <a:p>
            <a:pPr lvl="0"/>
            <a:r>
              <a:rPr lang="en-US" dirty="0"/>
              <a:t>Click to add name</a:t>
            </a:r>
          </a:p>
        </p:txBody>
      </p:sp>
      <p:sp>
        <p:nvSpPr>
          <p:cNvPr id="34" name="Text Placeholder 17">
            <a:extLst>
              <a:ext uri="{FF2B5EF4-FFF2-40B4-BE49-F238E27FC236}">
                <a16:creationId xmlns:a16="http://schemas.microsoft.com/office/drawing/2014/main" id="{D79E337C-DD94-4BC6-9F28-69AC04CD2B3E}"/>
              </a:ext>
            </a:extLst>
          </p:cNvPr>
          <p:cNvSpPr>
            <a:spLocks noGrp="1"/>
          </p:cNvSpPr>
          <p:nvPr>
            <p:ph type="body" sz="quarter" idx="44" hasCustomPrompt="1"/>
          </p:nvPr>
        </p:nvSpPr>
        <p:spPr>
          <a:xfrm>
            <a:off x="9785846" y="2774991"/>
            <a:ext cx="2069690" cy="672127"/>
          </a:xfrm>
          <a:prstGeom prst="rect">
            <a:avLst/>
          </a:prstGeom>
        </p:spPr>
        <p:txBody>
          <a:bodyPr/>
          <a:lstStyle>
            <a:lvl1pPr marL="0" indent="0" algn="ctr">
              <a:lnSpc>
                <a:spcPct val="100000"/>
              </a:lnSpc>
              <a:buNone/>
              <a:defRPr sz="1100" b="0" i="0" cap="none" spc="200" baseline="0"/>
            </a:lvl1pPr>
          </a:lstStyle>
          <a:p>
            <a:pPr lvl="0"/>
            <a:r>
              <a:rPr lang="en-US" dirty="0"/>
              <a:t>Click to add title</a:t>
            </a:r>
          </a:p>
        </p:txBody>
      </p:sp>
      <p:sp>
        <p:nvSpPr>
          <p:cNvPr id="30" name="Picture Placeholder 9">
            <a:extLst>
              <a:ext uri="{FF2B5EF4-FFF2-40B4-BE49-F238E27FC236}">
                <a16:creationId xmlns:a16="http://schemas.microsoft.com/office/drawing/2014/main" id="{B50A84FF-F66B-4AB8-837C-E3025F19E9C0}"/>
              </a:ext>
            </a:extLst>
          </p:cNvPr>
          <p:cNvSpPr>
            <a:spLocks noGrp="1"/>
          </p:cNvSpPr>
          <p:nvPr>
            <p:ph type="pic" sz="quarter" idx="40" hasCustomPrompt="1"/>
          </p:nvPr>
        </p:nvSpPr>
        <p:spPr>
          <a:xfrm>
            <a:off x="3780553" y="3614936"/>
            <a:ext cx="1412050" cy="1147276"/>
          </a:xfrm>
          <a:prstGeom prst="rect">
            <a:avLst/>
          </a:prstGeom>
        </p:spPr>
        <p:txBody>
          <a:bodyPr/>
          <a:lstStyle>
            <a:lvl1pPr marL="0" indent="0" algn="ctr">
              <a:buNone/>
              <a:defRPr/>
            </a:lvl1pPr>
          </a:lstStyle>
          <a:p>
            <a:r>
              <a:rPr lang="en-US" dirty="0"/>
              <a:t>Click to add photo</a:t>
            </a:r>
          </a:p>
        </p:txBody>
      </p:sp>
      <p:sp>
        <p:nvSpPr>
          <p:cNvPr id="17" name="Text Placeholder 17">
            <a:extLst>
              <a:ext uri="{FF2B5EF4-FFF2-40B4-BE49-F238E27FC236}">
                <a16:creationId xmlns:a16="http://schemas.microsoft.com/office/drawing/2014/main" id="{540D9937-87C5-40B3-86E6-F1CBFCA40CA0}"/>
              </a:ext>
            </a:extLst>
          </p:cNvPr>
          <p:cNvSpPr>
            <a:spLocks noGrp="1"/>
          </p:cNvSpPr>
          <p:nvPr>
            <p:ph type="body" sz="quarter" idx="30" hasCustomPrompt="1"/>
          </p:nvPr>
        </p:nvSpPr>
        <p:spPr>
          <a:xfrm>
            <a:off x="3451733" y="4767397"/>
            <a:ext cx="2069691" cy="476403"/>
          </a:xfrm>
          <a:prstGeom prst="rect">
            <a:avLst/>
          </a:prstGeom>
        </p:spPr>
        <p:txBody>
          <a:bodyPr anchor="b"/>
          <a:lstStyle>
            <a:lvl1pPr marL="0" indent="0" algn="ctr">
              <a:buNone/>
              <a:defRPr sz="1400" cap="all" spc="200" baseline="0">
                <a:solidFill>
                  <a:schemeClr val="accent4"/>
                </a:solidFill>
              </a:defRPr>
            </a:lvl1pPr>
          </a:lstStyle>
          <a:p>
            <a:pPr lvl="0"/>
            <a:r>
              <a:rPr lang="en-US" dirty="0"/>
              <a:t>Click to add name</a:t>
            </a:r>
          </a:p>
        </p:txBody>
      </p:sp>
      <p:sp>
        <p:nvSpPr>
          <p:cNvPr id="20" name="Text Placeholder 17">
            <a:extLst>
              <a:ext uri="{FF2B5EF4-FFF2-40B4-BE49-F238E27FC236}">
                <a16:creationId xmlns:a16="http://schemas.microsoft.com/office/drawing/2014/main" id="{C81570DE-3568-4F16-9DF8-269B29DDE60E}"/>
              </a:ext>
            </a:extLst>
          </p:cNvPr>
          <p:cNvSpPr>
            <a:spLocks noGrp="1"/>
          </p:cNvSpPr>
          <p:nvPr>
            <p:ph type="body" sz="quarter" idx="31" hasCustomPrompt="1"/>
          </p:nvPr>
        </p:nvSpPr>
        <p:spPr>
          <a:xfrm>
            <a:off x="3451733" y="5242840"/>
            <a:ext cx="2069691" cy="697196"/>
          </a:xfrm>
          <a:prstGeom prst="rect">
            <a:avLst/>
          </a:prstGeom>
        </p:spPr>
        <p:txBody>
          <a:bodyPr/>
          <a:lstStyle>
            <a:lvl1pPr marL="0" indent="0" algn="ctr">
              <a:lnSpc>
                <a:spcPct val="100000"/>
              </a:lnSpc>
              <a:buNone/>
              <a:defRPr sz="1100" b="0" i="0" cap="none" spc="200" baseline="0"/>
            </a:lvl1pPr>
          </a:lstStyle>
          <a:p>
            <a:pPr lvl="0"/>
            <a:r>
              <a:rPr lang="en-US" dirty="0"/>
              <a:t>Click to add title</a:t>
            </a:r>
          </a:p>
        </p:txBody>
      </p:sp>
      <p:sp>
        <p:nvSpPr>
          <p:cNvPr id="31" name="Picture Placeholder 9">
            <a:extLst>
              <a:ext uri="{FF2B5EF4-FFF2-40B4-BE49-F238E27FC236}">
                <a16:creationId xmlns:a16="http://schemas.microsoft.com/office/drawing/2014/main" id="{41C26642-ECFF-4F11-B242-BBBA5D672DA0}"/>
              </a:ext>
            </a:extLst>
          </p:cNvPr>
          <p:cNvSpPr>
            <a:spLocks noGrp="1"/>
          </p:cNvSpPr>
          <p:nvPr>
            <p:ph type="pic" sz="quarter" idx="41" hasCustomPrompt="1"/>
          </p:nvPr>
        </p:nvSpPr>
        <p:spPr>
          <a:xfrm>
            <a:off x="5891925" y="3614936"/>
            <a:ext cx="1412050" cy="1147276"/>
          </a:xfrm>
          <a:prstGeom prst="rect">
            <a:avLst/>
          </a:prstGeom>
        </p:spPr>
        <p:txBody>
          <a:bodyPr/>
          <a:lstStyle>
            <a:lvl1pPr marL="0" indent="0" algn="ctr">
              <a:buNone/>
              <a:defRPr/>
            </a:lvl1pPr>
          </a:lstStyle>
          <a:p>
            <a:r>
              <a:rPr lang="en-US" dirty="0"/>
              <a:t>Click to add photo</a:t>
            </a:r>
          </a:p>
        </p:txBody>
      </p:sp>
      <p:sp>
        <p:nvSpPr>
          <p:cNvPr id="22" name="Text Placeholder 17">
            <a:extLst>
              <a:ext uri="{FF2B5EF4-FFF2-40B4-BE49-F238E27FC236}">
                <a16:creationId xmlns:a16="http://schemas.microsoft.com/office/drawing/2014/main" id="{5E4E35F3-EC7A-489D-985F-0CA9F0402B0D}"/>
              </a:ext>
            </a:extLst>
          </p:cNvPr>
          <p:cNvSpPr>
            <a:spLocks noGrp="1"/>
          </p:cNvSpPr>
          <p:nvPr>
            <p:ph type="body" sz="quarter" idx="33" hasCustomPrompt="1"/>
          </p:nvPr>
        </p:nvSpPr>
        <p:spPr>
          <a:xfrm>
            <a:off x="5563105" y="4768651"/>
            <a:ext cx="2069691" cy="475149"/>
          </a:xfrm>
          <a:prstGeom prst="rect">
            <a:avLst/>
          </a:prstGeom>
        </p:spPr>
        <p:txBody>
          <a:bodyPr anchor="b"/>
          <a:lstStyle>
            <a:lvl1pPr marL="0" indent="0" algn="ctr">
              <a:buNone/>
              <a:defRPr sz="1400" cap="all" spc="200" baseline="0">
                <a:solidFill>
                  <a:schemeClr val="accent4"/>
                </a:solidFill>
              </a:defRPr>
            </a:lvl1pPr>
          </a:lstStyle>
          <a:p>
            <a:pPr lvl="0"/>
            <a:r>
              <a:rPr lang="en-US" dirty="0"/>
              <a:t>Click to add name</a:t>
            </a:r>
          </a:p>
        </p:txBody>
      </p:sp>
      <p:sp>
        <p:nvSpPr>
          <p:cNvPr id="23" name="Text Placeholder 17">
            <a:extLst>
              <a:ext uri="{FF2B5EF4-FFF2-40B4-BE49-F238E27FC236}">
                <a16:creationId xmlns:a16="http://schemas.microsoft.com/office/drawing/2014/main" id="{55AFBE6C-8E28-48EC-8798-5E463B8E47ED}"/>
              </a:ext>
            </a:extLst>
          </p:cNvPr>
          <p:cNvSpPr>
            <a:spLocks noGrp="1"/>
          </p:cNvSpPr>
          <p:nvPr>
            <p:ph type="body" sz="quarter" idx="34" hasCustomPrompt="1"/>
          </p:nvPr>
        </p:nvSpPr>
        <p:spPr>
          <a:xfrm>
            <a:off x="5563105" y="5243800"/>
            <a:ext cx="2069691" cy="695361"/>
          </a:xfrm>
          <a:prstGeom prst="rect">
            <a:avLst/>
          </a:prstGeom>
        </p:spPr>
        <p:txBody>
          <a:bodyPr/>
          <a:lstStyle>
            <a:lvl1pPr marL="0" indent="0" algn="ctr">
              <a:lnSpc>
                <a:spcPct val="100000"/>
              </a:lnSpc>
              <a:buNone/>
              <a:defRPr sz="1100" b="0" i="0" cap="none" spc="200" baseline="0"/>
            </a:lvl1pPr>
          </a:lstStyle>
          <a:p>
            <a:pPr lvl="0"/>
            <a:r>
              <a:rPr lang="en-US" dirty="0"/>
              <a:t>Click to add title</a:t>
            </a:r>
          </a:p>
        </p:txBody>
      </p:sp>
      <p:sp>
        <p:nvSpPr>
          <p:cNvPr id="32" name="Picture Placeholder 9">
            <a:extLst>
              <a:ext uri="{FF2B5EF4-FFF2-40B4-BE49-F238E27FC236}">
                <a16:creationId xmlns:a16="http://schemas.microsoft.com/office/drawing/2014/main" id="{BCC40003-8966-4A03-9C79-EB95966FFE0C}"/>
              </a:ext>
            </a:extLst>
          </p:cNvPr>
          <p:cNvSpPr>
            <a:spLocks noGrp="1"/>
          </p:cNvSpPr>
          <p:nvPr>
            <p:ph type="pic" sz="quarter" idx="42" hasCustomPrompt="1"/>
          </p:nvPr>
        </p:nvSpPr>
        <p:spPr>
          <a:xfrm>
            <a:off x="8003297" y="3614936"/>
            <a:ext cx="1412049" cy="1147276"/>
          </a:xfrm>
          <a:prstGeom prst="rect">
            <a:avLst/>
          </a:prstGeom>
        </p:spPr>
        <p:txBody>
          <a:bodyPr/>
          <a:lstStyle>
            <a:lvl1pPr marL="0" indent="0" algn="ctr">
              <a:buNone/>
              <a:defRPr/>
            </a:lvl1pPr>
          </a:lstStyle>
          <a:p>
            <a:r>
              <a:rPr lang="en-US" dirty="0"/>
              <a:t>Click to add photo</a:t>
            </a:r>
          </a:p>
        </p:txBody>
      </p:sp>
      <p:sp>
        <p:nvSpPr>
          <p:cNvPr id="25" name="Text Placeholder 17">
            <a:extLst>
              <a:ext uri="{FF2B5EF4-FFF2-40B4-BE49-F238E27FC236}">
                <a16:creationId xmlns:a16="http://schemas.microsoft.com/office/drawing/2014/main" id="{023FE51B-CC62-42E7-BCF7-123DB0B9244A}"/>
              </a:ext>
            </a:extLst>
          </p:cNvPr>
          <p:cNvSpPr>
            <a:spLocks noGrp="1"/>
          </p:cNvSpPr>
          <p:nvPr>
            <p:ph type="body" sz="quarter" idx="36" hasCustomPrompt="1"/>
          </p:nvPr>
        </p:nvSpPr>
        <p:spPr>
          <a:xfrm>
            <a:off x="7674476" y="4768651"/>
            <a:ext cx="2069690" cy="475149"/>
          </a:xfrm>
          <a:prstGeom prst="rect">
            <a:avLst/>
          </a:prstGeom>
        </p:spPr>
        <p:txBody>
          <a:bodyPr anchor="b"/>
          <a:lstStyle>
            <a:lvl1pPr marL="0" indent="0" algn="ctr">
              <a:buNone/>
              <a:defRPr sz="1400" cap="all" spc="200" baseline="0">
                <a:solidFill>
                  <a:schemeClr val="accent4"/>
                </a:solidFill>
              </a:defRPr>
            </a:lvl1pPr>
          </a:lstStyle>
          <a:p>
            <a:pPr lvl="0"/>
            <a:r>
              <a:rPr lang="en-US" dirty="0"/>
              <a:t>Click to add name</a:t>
            </a:r>
          </a:p>
        </p:txBody>
      </p:sp>
      <p:sp>
        <p:nvSpPr>
          <p:cNvPr id="26" name="Text Placeholder 17">
            <a:extLst>
              <a:ext uri="{FF2B5EF4-FFF2-40B4-BE49-F238E27FC236}">
                <a16:creationId xmlns:a16="http://schemas.microsoft.com/office/drawing/2014/main" id="{3CA6C07A-2E37-4897-AF99-5152B241E380}"/>
              </a:ext>
            </a:extLst>
          </p:cNvPr>
          <p:cNvSpPr>
            <a:spLocks noGrp="1"/>
          </p:cNvSpPr>
          <p:nvPr>
            <p:ph type="body" sz="quarter" idx="37" hasCustomPrompt="1"/>
          </p:nvPr>
        </p:nvSpPr>
        <p:spPr>
          <a:xfrm>
            <a:off x="7674476" y="5243800"/>
            <a:ext cx="2069690" cy="695361"/>
          </a:xfrm>
          <a:prstGeom prst="rect">
            <a:avLst/>
          </a:prstGeom>
        </p:spPr>
        <p:txBody>
          <a:bodyPr/>
          <a:lstStyle>
            <a:lvl1pPr marL="0" indent="0" algn="ctr">
              <a:lnSpc>
                <a:spcPct val="100000"/>
              </a:lnSpc>
              <a:buNone/>
              <a:defRPr sz="1100" b="0" i="0" cap="none" spc="200" baseline="0"/>
            </a:lvl1pPr>
          </a:lstStyle>
          <a:p>
            <a:pPr lvl="0"/>
            <a:r>
              <a:rPr lang="en-US" dirty="0"/>
              <a:t>Click to add title</a:t>
            </a:r>
          </a:p>
        </p:txBody>
      </p:sp>
      <p:sp>
        <p:nvSpPr>
          <p:cNvPr id="38" name="Picture Placeholder 9">
            <a:extLst>
              <a:ext uri="{FF2B5EF4-FFF2-40B4-BE49-F238E27FC236}">
                <a16:creationId xmlns:a16="http://schemas.microsoft.com/office/drawing/2014/main" id="{026B0125-C5D1-4397-BA37-9D1FCB7DA71E}"/>
              </a:ext>
            </a:extLst>
          </p:cNvPr>
          <p:cNvSpPr>
            <a:spLocks noGrp="1"/>
          </p:cNvSpPr>
          <p:nvPr>
            <p:ph type="pic" sz="quarter" idx="48" hasCustomPrompt="1"/>
          </p:nvPr>
        </p:nvSpPr>
        <p:spPr>
          <a:xfrm>
            <a:off x="10114667" y="3614936"/>
            <a:ext cx="1412049" cy="1147276"/>
          </a:xfrm>
          <a:prstGeom prst="rect">
            <a:avLst/>
          </a:prstGeom>
        </p:spPr>
        <p:txBody>
          <a:bodyPr/>
          <a:lstStyle>
            <a:lvl1pPr marL="0" indent="0" algn="ctr">
              <a:buNone/>
              <a:defRPr/>
            </a:lvl1pPr>
          </a:lstStyle>
          <a:p>
            <a:r>
              <a:rPr lang="en-US" dirty="0"/>
              <a:t>Click to add photo</a:t>
            </a:r>
          </a:p>
        </p:txBody>
      </p:sp>
      <p:sp>
        <p:nvSpPr>
          <p:cNvPr id="35" name="Text Placeholder 17">
            <a:extLst>
              <a:ext uri="{FF2B5EF4-FFF2-40B4-BE49-F238E27FC236}">
                <a16:creationId xmlns:a16="http://schemas.microsoft.com/office/drawing/2014/main" id="{A57BE95A-45E1-4F78-9162-0D9005657D71}"/>
              </a:ext>
            </a:extLst>
          </p:cNvPr>
          <p:cNvSpPr>
            <a:spLocks noGrp="1"/>
          </p:cNvSpPr>
          <p:nvPr>
            <p:ph type="body" sz="quarter" idx="45" hasCustomPrompt="1"/>
          </p:nvPr>
        </p:nvSpPr>
        <p:spPr>
          <a:xfrm>
            <a:off x="9785846" y="4768651"/>
            <a:ext cx="2069690" cy="475149"/>
          </a:xfrm>
          <a:prstGeom prst="rect">
            <a:avLst/>
          </a:prstGeom>
        </p:spPr>
        <p:txBody>
          <a:bodyPr anchor="b"/>
          <a:lstStyle>
            <a:lvl1pPr marL="0" indent="0" algn="ctr">
              <a:buNone/>
              <a:defRPr sz="1400" cap="all" spc="200" baseline="0">
                <a:solidFill>
                  <a:schemeClr val="accent4"/>
                </a:solidFill>
              </a:defRPr>
            </a:lvl1pPr>
          </a:lstStyle>
          <a:p>
            <a:pPr lvl="0"/>
            <a:r>
              <a:rPr lang="en-US" dirty="0"/>
              <a:t>Click to add name</a:t>
            </a:r>
          </a:p>
        </p:txBody>
      </p:sp>
      <p:sp>
        <p:nvSpPr>
          <p:cNvPr id="36" name="Text Placeholder 17">
            <a:extLst>
              <a:ext uri="{FF2B5EF4-FFF2-40B4-BE49-F238E27FC236}">
                <a16:creationId xmlns:a16="http://schemas.microsoft.com/office/drawing/2014/main" id="{EF2F2B86-E2A2-406A-9EED-2FBD66017988}"/>
              </a:ext>
            </a:extLst>
          </p:cNvPr>
          <p:cNvSpPr>
            <a:spLocks noGrp="1"/>
          </p:cNvSpPr>
          <p:nvPr>
            <p:ph type="body" sz="quarter" idx="46" hasCustomPrompt="1"/>
          </p:nvPr>
        </p:nvSpPr>
        <p:spPr>
          <a:xfrm>
            <a:off x="9785846" y="5243800"/>
            <a:ext cx="2069690" cy="695361"/>
          </a:xfrm>
          <a:prstGeom prst="rect">
            <a:avLst/>
          </a:prstGeom>
        </p:spPr>
        <p:txBody>
          <a:bodyPr/>
          <a:lstStyle>
            <a:lvl1pPr marL="0" indent="0" algn="ctr">
              <a:lnSpc>
                <a:spcPct val="100000"/>
              </a:lnSpc>
              <a:buNone/>
              <a:defRPr sz="1100" b="0" i="0" cap="none" spc="200" baseline="0"/>
            </a:lvl1pPr>
          </a:lstStyle>
          <a:p>
            <a:pPr lvl="0"/>
            <a:r>
              <a:rPr lang="en-US" dirty="0"/>
              <a:t>Click to add title</a:t>
            </a:r>
          </a:p>
        </p:txBody>
      </p:sp>
      <p:sp>
        <p:nvSpPr>
          <p:cNvPr id="5" name="Date Placeholder 4">
            <a:extLst>
              <a:ext uri="{FF2B5EF4-FFF2-40B4-BE49-F238E27FC236}">
                <a16:creationId xmlns:a16="http://schemas.microsoft.com/office/drawing/2014/main" id="{5B91FF20-37AD-4448-896C-C37172D16263}"/>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376AF771-F500-4564-96BB-2AC1F13F9D36}"/>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9254F218-0E34-408C-AB25-76184E9ACC54}"/>
              </a:ext>
            </a:extLst>
          </p:cNvPr>
          <p:cNvSpPr>
            <a:spLocks noGrp="1"/>
          </p:cNvSpPr>
          <p:nvPr>
            <p:ph type="sldNum" sz="quarter" idx="12"/>
          </p:nvPr>
        </p:nvSpPr>
        <p:spPr/>
        <p:txBody>
          <a:bodyPr/>
          <a:lstStyle/>
          <a:p>
            <a:fld id="{F91729D4-A164-47A3-830D-E792BCE699E4}" type="slidenum">
              <a:rPr lang="en-US" smtClean="0"/>
              <a:t>‹#›</a:t>
            </a:fld>
            <a:endParaRPr lang="en-US" dirty="0"/>
          </a:p>
        </p:txBody>
      </p:sp>
    </p:spTree>
    <p:extLst>
      <p:ext uri="{BB962C8B-B14F-4D97-AF65-F5344CB8AC3E}">
        <p14:creationId xmlns:p14="http://schemas.microsoft.com/office/powerpoint/2010/main" val="677729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roduct Launch">
    <p:bg>
      <p:bgPr>
        <a:solidFill>
          <a:schemeClr val="bg1">
            <a:alpha val="35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8101351-79F8-4AD7-A22B-E7AFB1C69970}"/>
              </a:ext>
              <a:ext uri="{C183D7F6-B498-43B3-948B-1728B52AA6E4}">
                <adec:decorative xmlns:adec="http://schemas.microsoft.com/office/drawing/2017/decorative" val="1"/>
              </a:ext>
            </a:extLst>
          </p:cNvPr>
          <p:cNvSpPr/>
          <p:nvPr userDrawn="1"/>
        </p:nvSpPr>
        <p:spPr>
          <a:xfrm>
            <a:off x="0" y="4274260"/>
            <a:ext cx="12192000" cy="2583739"/>
          </a:xfrm>
          <a:prstGeom prst="rect">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E09A49BC-8099-40DE-8210-5A1CBAA423D4}"/>
              </a:ext>
            </a:extLst>
          </p:cNvPr>
          <p:cNvSpPr>
            <a:spLocks noGrp="1"/>
          </p:cNvSpPr>
          <p:nvPr>
            <p:ph type="title" hasCustomPrompt="1"/>
          </p:nvPr>
        </p:nvSpPr>
        <p:spPr>
          <a:xfrm>
            <a:off x="838200" y="498928"/>
            <a:ext cx="10515600" cy="567872"/>
          </a:xfrm>
          <a:prstGeom prst="rect">
            <a:avLst/>
          </a:prstGeom>
        </p:spPr>
        <p:txBody>
          <a:bodyPr/>
          <a:lstStyle>
            <a:lvl1pPr algn="ctr">
              <a:defRPr sz="3200" cap="all" spc="200" baseline="0">
                <a:solidFill>
                  <a:schemeClr val="accent4"/>
                </a:solidFill>
              </a:defRPr>
            </a:lvl1pPr>
          </a:lstStyle>
          <a:p>
            <a:r>
              <a:rPr lang="en-US" dirty="0"/>
              <a:t>Click to add title</a:t>
            </a:r>
          </a:p>
        </p:txBody>
      </p:sp>
      <p:sp>
        <p:nvSpPr>
          <p:cNvPr id="13" name="Rectangle 12">
            <a:extLst>
              <a:ext uri="{FF2B5EF4-FFF2-40B4-BE49-F238E27FC236}">
                <a16:creationId xmlns:a16="http://schemas.microsoft.com/office/drawing/2014/main" id="{45B7BBE6-4278-4E33-9044-72A2E0C0E403}"/>
              </a:ext>
              <a:ext uri="{C183D7F6-B498-43B3-948B-1728B52AA6E4}">
                <adec:decorative xmlns:adec="http://schemas.microsoft.com/office/drawing/2017/decorative" val="1"/>
              </a:ext>
            </a:extLst>
          </p:cNvPr>
          <p:cNvSpPr/>
          <p:nvPr userDrawn="1"/>
        </p:nvSpPr>
        <p:spPr>
          <a:xfrm>
            <a:off x="608564" y="1585733"/>
            <a:ext cx="2065188" cy="3995918"/>
          </a:xfrm>
          <a:prstGeom prst="rect">
            <a:avLst/>
          </a:prstGeom>
          <a:solidFill>
            <a:srgbClr val="3E709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600E549E-0E7C-4599-B51C-97AA7E525CD2}"/>
              </a:ext>
              <a:ext uri="{C183D7F6-B498-43B3-948B-1728B52AA6E4}">
                <adec:decorative xmlns:adec="http://schemas.microsoft.com/office/drawing/2017/decorative" val="1"/>
              </a:ext>
            </a:extLst>
          </p:cNvPr>
          <p:cNvSpPr/>
          <p:nvPr userDrawn="1"/>
        </p:nvSpPr>
        <p:spPr>
          <a:xfrm>
            <a:off x="2832832" y="1585733"/>
            <a:ext cx="2065188" cy="3995918"/>
          </a:xfrm>
          <a:prstGeom prst="rect">
            <a:avLst/>
          </a:prstGeom>
          <a:solidFill>
            <a:srgbClr val="93A5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AF7C507F-AD4D-47B6-88C3-C1D0154FB7F2}"/>
              </a:ext>
              <a:ext uri="{C183D7F6-B498-43B3-948B-1728B52AA6E4}">
                <adec:decorative xmlns:adec="http://schemas.microsoft.com/office/drawing/2017/decorative" val="1"/>
              </a:ext>
            </a:extLst>
          </p:cNvPr>
          <p:cNvSpPr/>
          <p:nvPr userDrawn="1"/>
        </p:nvSpPr>
        <p:spPr>
          <a:xfrm>
            <a:off x="5063405" y="1585733"/>
            <a:ext cx="2065188" cy="3995918"/>
          </a:xfrm>
          <a:prstGeom prst="rect">
            <a:avLst/>
          </a:prstGeom>
          <a:solidFill>
            <a:srgbClr val="6272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EA0266B1-BBD1-44C0-8D4C-4E651D320B77}"/>
              </a:ext>
              <a:ext uri="{C183D7F6-B498-43B3-948B-1728B52AA6E4}">
                <adec:decorative xmlns:adec="http://schemas.microsoft.com/office/drawing/2017/decorative" val="1"/>
              </a:ext>
            </a:extLst>
          </p:cNvPr>
          <p:cNvSpPr/>
          <p:nvPr userDrawn="1"/>
        </p:nvSpPr>
        <p:spPr>
          <a:xfrm>
            <a:off x="7293980" y="1585733"/>
            <a:ext cx="2065188" cy="3995918"/>
          </a:xfrm>
          <a:prstGeom prst="rect">
            <a:avLst/>
          </a:prstGeom>
          <a:solidFill>
            <a:srgbClr val="BDA0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D71BB1CE-E3FA-4E7F-A54B-3FB675098A2A}"/>
              </a:ext>
              <a:ext uri="{C183D7F6-B498-43B3-948B-1728B52AA6E4}">
                <adec:decorative xmlns:adec="http://schemas.microsoft.com/office/drawing/2017/decorative" val="1"/>
              </a:ext>
            </a:extLst>
          </p:cNvPr>
          <p:cNvSpPr/>
          <p:nvPr userDrawn="1"/>
        </p:nvSpPr>
        <p:spPr>
          <a:xfrm>
            <a:off x="9511052" y="1585733"/>
            <a:ext cx="2065188" cy="3995918"/>
          </a:xfrm>
          <a:prstGeom prst="rect">
            <a:avLst/>
          </a:prstGeom>
          <a:solidFill>
            <a:srgbClr val="6851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Text Placeholder 22">
            <a:extLst>
              <a:ext uri="{FF2B5EF4-FFF2-40B4-BE49-F238E27FC236}">
                <a16:creationId xmlns:a16="http://schemas.microsoft.com/office/drawing/2014/main" id="{15D11F63-A3DB-4EB1-9148-6E8C6678D14A}"/>
              </a:ext>
            </a:extLst>
          </p:cNvPr>
          <p:cNvSpPr>
            <a:spLocks noGrp="1"/>
          </p:cNvSpPr>
          <p:nvPr>
            <p:ph type="body" sz="quarter" idx="15" hasCustomPrompt="1"/>
          </p:nvPr>
        </p:nvSpPr>
        <p:spPr>
          <a:xfrm>
            <a:off x="727843" y="2434147"/>
            <a:ext cx="1826631" cy="776287"/>
          </a:xfrm>
          <a:prstGeom prst="rect">
            <a:avLst/>
          </a:prstGeom>
        </p:spPr>
        <p:txBody>
          <a:bodyPr anchor="b"/>
          <a:lstStyle>
            <a:lvl1pPr marL="0" indent="0">
              <a:buNone/>
              <a:defRPr sz="2000" cap="all" normalizeH="0" baseline="0">
                <a:solidFill>
                  <a:schemeClr val="bg1"/>
                </a:solidFill>
              </a:defRPr>
            </a:lvl1pPr>
          </a:lstStyle>
          <a:p>
            <a:pPr lvl="0"/>
            <a:r>
              <a:rPr lang="en-US" dirty="0"/>
              <a:t>Add text</a:t>
            </a:r>
          </a:p>
        </p:txBody>
      </p:sp>
      <p:sp>
        <p:nvSpPr>
          <p:cNvPr id="29" name="Text Placeholder 22">
            <a:extLst>
              <a:ext uri="{FF2B5EF4-FFF2-40B4-BE49-F238E27FC236}">
                <a16:creationId xmlns:a16="http://schemas.microsoft.com/office/drawing/2014/main" id="{96E63495-7407-4360-95F6-82D0C68813B0}"/>
              </a:ext>
            </a:extLst>
          </p:cNvPr>
          <p:cNvSpPr>
            <a:spLocks noGrp="1"/>
          </p:cNvSpPr>
          <p:nvPr>
            <p:ph type="body" sz="quarter" idx="20" hasCustomPrompt="1"/>
          </p:nvPr>
        </p:nvSpPr>
        <p:spPr>
          <a:xfrm>
            <a:off x="727843" y="3267049"/>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dirty="0"/>
              <a:t>Add text</a:t>
            </a:r>
          </a:p>
        </p:txBody>
      </p:sp>
      <p:sp>
        <p:nvSpPr>
          <p:cNvPr id="32" name="Text Placeholder 22">
            <a:extLst>
              <a:ext uri="{FF2B5EF4-FFF2-40B4-BE49-F238E27FC236}">
                <a16:creationId xmlns:a16="http://schemas.microsoft.com/office/drawing/2014/main" id="{3A879552-0B9C-48EC-8D07-A24DB252D634}"/>
              </a:ext>
            </a:extLst>
          </p:cNvPr>
          <p:cNvSpPr>
            <a:spLocks noGrp="1"/>
          </p:cNvSpPr>
          <p:nvPr>
            <p:ph type="body" sz="quarter" idx="21" hasCustomPrompt="1"/>
          </p:nvPr>
        </p:nvSpPr>
        <p:spPr>
          <a:xfrm>
            <a:off x="2952111" y="2443870"/>
            <a:ext cx="1826631" cy="776287"/>
          </a:xfrm>
          <a:prstGeom prst="rect">
            <a:avLst/>
          </a:prstGeom>
        </p:spPr>
        <p:txBody>
          <a:bodyPr anchor="b"/>
          <a:lstStyle>
            <a:lvl1pPr marL="0" indent="0">
              <a:buNone/>
              <a:defRPr sz="2000" cap="all" baseline="0">
                <a:solidFill>
                  <a:schemeClr val="bg1"/>
                </a:solidFill>
              </a:defRPr>
            </a:lvl1pPr>
          </a:lstStyle>
          <a:p>
            <a:pPr lvl="0"/>
            <a:r>
              <a:rPr lang="en-US" dirty="0"/>
              <a:t>Add text</a:t>
            </a:r>
          </a:p>
        </p:txBody>
      </p:sp>
      <p:sp>
        <p:nvSpPr>
          <p:cNvPr id="33" name="Text Placeholder 22">
            <a:extLst>
              <a:ext uri="{FF2B5EF4-FFF2-40B4-BE49-F238E27FC236}">
                <a16:creationId xmlns:a16="http://schemas.microsoft.com/office/drawing/2014/main" id="{8337BD60-5C54-4FEC-A9D6-5C29EB94799F}"/>
              </a:ext>
            </a:extLst>
          </p:cNvPr>
          <p:cNvSpPr>
            <a:spLocks noGrp="1"/>
          </p:cNvSpPr>
          <p:nvPr>
            <p:ph type="body" sz="quarter" idx="22" hasCustomPrompt="1"/>
          </p:nvPr>
        </p:nvSpPr>
        <p:spPr>
          <a:xfrm>
            <a:off x="2952111" y="3276772"/>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dirty="0"/>
              <a:t>Add text</a:t>
            </a:r>
          </a:p>
        </p:txBody>
      </p:sp>
      <p:sp>
        <p:nvSpPr>
          <p:cNvPr id="34" name="Text Placeholder 22">
            <a:extLst>
              <a:ext uri="{FF2B5EF4-FFF2-40B4-BE49-F238E27FC236}">
                <a16:creationId xmlns:a16="http://schemas.microsoft.com/office/drawing/2014/main" id="{25F7073D-87C3-473A-9A04-748C3F682652}"/>
              </a:ext>
            </a:extLst>
          </p:cNvPr>
          <p:cNvSpPr>
            <a:spLocks noGrp="1"/>
          </p:cNvSpPr>
          <p:nvPr>
            <p:ph type="body" sz="quarter" idx="23" hasCustomPrompt="1"/>
          </p:nvPr>
        </p:nvSpPr>
        <p:spPr>
          <a:xfrm>
            <a:off x="5182684" y="2434147"/>
            <a:ext cx="1826631" cy="776287"/>
          </a:xfrm>
          <a:prstGeom prst="rect">
            <a:avLst/>
          </a:prstGeom>
        </p:spPr>
        <p:txBody>
          <a:bodyPr anchor="b"/>
          <a:lstStyle>
            <a:lvl1pPr marL="0" indent="0">
              <a:buNone/>
              <a:defRPr sz="2000" cap="all" baseline="0">
                <a:solidFill>
                  <a:schemeClr val="bg1"/>
                </a:solidFill>
              </a:defRPr>
            </a:lvl1pPr>
          </a:lstStyle>
          <a:p>
            <a:pPr lvl="0"/>
            <a:r>
              <a:rPr lang="en-US" dirty="0"/>
              <a:t>Add text</a:t>
            </a:r>
          </a:p>
        </p:txBody>
      </p:sp>
      <p:sp>
        <p:nvSpPr>
          <p:cNvPr id="35" name="Text Placeholder 22">
            <a:extLst>
              <a:ext uri="{FF2B5EF4-FFF2-40B4-BE49-F238E27FC236}">
                <a16:creationId xmlns:a16="http://schemas.microsoft.com/office/drawing/2014/main" id="{5CB2BF3B-6E9D-4A28-A938-C9CC9E496484}"/>
              </a:ext>
            </a:extLst>
          </p:cNvPr>
          <p:cNvSpPr>
            <a:spLocks noGrp="1"/>
          </p:cNvSpPr>
          <p:nvPr>
            <p:ph type="body" sz="quarter" idx="24" hasCustomPrompt="1"/>
          </p:nvPr>
        </p:nvSpPr>
        <p:spPr>
          <a:xfrm>
            <a:off x="5182684" y="3267049"/>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dirty="0"/>
              <a:t>Add text</a:t>
            </a:r>
          </a:p>
        </p:txBody>
      </p:sp>
      <p:sp>
        <p:nvSpPr>
          <p:cNvPr id="36" name="Text Placeholder 22">
            <a:extLst>
              <a:ext uri="{FF2B5EF4-FFF2-40B4-BE49-F238E27FC236}">
                <a16:creationId xmlns:a16="http://schemas.microsoft.com/office/drawing/2014/main" id="{94E179CD-2F9C-44FA-813E-253ACC4A978E}"/>
              </a:ext>
            </a:extLst>
          </p:cNvPr>
          <p:cNvSpPr>
            <a:spLocks noGrp="1"/>
          </p:cNvSpPr>
          <p:nvPr>
            <p:ph type="body" sz="quarter" idx="25" hasCustomPrompt="1"/>
          </p:nvPr>
        </p:nvSpPr>
        <p:spPr>
          <a:xfrm>
            <a:off x="7413259" y="2443870"/>
            <a:ext cx="1826631" cy="776287"/>
          </a:xfrm>
          <a:prstGeom prst="rect">
            <a:avLst/>
          </a:prstGeom>
        </p:spPr>
        <p:txBody>
          <a:bodyPr anchor="b"/>
          <a:lstStyle>
            <a:lvl1pPr marL="0" indent="0">
              <a:buNone/>
              <a:defRPr sz="2000" cap="all" baseline="0">
                <a:solidFill>
                  <a:schemeClr val="bg1"/>
                </a:solidFill>
              </a:defRPr>
            </a:lvl1pPr>
          </a:lstStyle>
          <a:p>
            <a:pPr lvl="0"/>
            <a:r>
              <a:rPr lang="en-US" dirty="0"/>
              <a:t>Add text</a:t>
            </a:r>
          </a:p>
        </p:txBody>
      </p:sp>
      <p:sp>
        <p:nvSpPr>
          <p:cNvPr id="37" name="Text Placeholder 22">
            <a:extLst>
              <a:ext uri="{FF2B5EF4-FFF2-40B4-BE49-F238E27FC236}">
                <a16:creationId xmlns:a16="http://schemas.microsoft.com/office/drawing/2014/main" id="{34D58360-D7DD-4F33-A29E-5F4835C2DC57}"/>
              </a:ext>
            </a:extLst>
          </p:cNvPr>
          <p:cNvSpPr>
            <a:spLocks noGrp="1"/>
          </p:cNvSpPr>
          <p:nvPr>
            <p:ph type="body" sz="quarter" idx="26" hasCustomPrompt="1"/>
          </p:nvPr>
        </p:nvSpPr>
        <p:spPr>
          <a:xfrm>
            <a:off x="7413259" y="3276772"/>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dirty="0"/>
              <a:t>Add text</a:t>
            </a:r>
          </a:p>
        </p:txBody>
      </p:sp>
      <p:sp>
        <p:nvSpPr>
          <p:cNvPr id="38" name="Text Placeholder 22">
            <a:extLst>
              <a:ext uri="{FF2B5EF4-FFF2-40B4-BE49-F238E27FC236}">
                <a16:creationId xmlns:a16="http://schemas.microsoft.com/office/drawing/2014/main" id="{AA5A81E7-83B9-4A30-9A57-98FFF2716065}"/>
              </a:ext>
            </a:extLst>
          </p:cNvPr>
          <p:cNvSpPr>
            <a:spLocks noGrp="1"/>
          </p:cNvSpPr>
          <p:nvPr>
            <p:ph type="body" sz="quarter" idx="27" hasCustomPrompt="1"/>
          </p:nvPr>
        </p:nvSpPr>
        <p:spPr>
          <a:xfrm>
            <a:off x="9630331" y="2434147"/>
            <a:ext cx="1826631" cy="776287"/>
          </a:xfrm>
          <a:prstGeom prst="rect">
            <a:avLst/>
          </a:prstGeom>
        </p:spPr>
        <p:txBody>
          <a:bodyPr anchor="b"/>
          <a:lstStyle>
            <a:lvl1pPr marL="0" indent="0">
              <a:buNone/>
              <a:defRPr sz="2000" cap="all" baseline="0">
                <a:solidFill>
                  <a:schemeClr val="bg1"/>
                </a:solidFill>
              </a:defRPr>
            </a:lvl1pPr>
          </a:lstStyle>
          <a:p>
            <a:pPr lvl="0"/>
            <a:r>
              <a:rPr lang="en-US" dirty="0"/>
              <a:t>Add text</a:t>
            </a:r>
          </a:p>
        </p:txBody>
      </p:sp>
      <p:sp>
        <p:nvSpPr>
          <p:cNvPr id="39" name="Text Placeholder 22">
            <a:extLst>
              <a:ext uri="{FF2B5EF4-FFF2-40B4-BE49-F238E27FC236}">
                <a16:creationId xmlns:a16="http://schemas.microsoft.com/office/drawing/2014/main" id="{C45C6D3E-88B9-42D5-9A94-6D2B9CA3CDD0}"/>
              </a:ext>
            </a:extLst>
          </p:cNvPr>
          <p:cNvSpPr>
            <a:spLocks noGrp="1"/>
          </p:cNvSpPr>
          <p:nvPr>
            <p:ph type="body" sz="quarter" idx="28" hasCustomPrompt="1"/>
          </p:nvPr>
        </p:nvSpPr>
        <p:spPr>
          <a:xfrm>
            <a:off x="9630331" y="3267049"/>
            <a:ext cx="1826631" cy="1527689"/>
          </a:xfrm>
          <a:prstGeom prst="rect">
            <a:avLst/>
          </a:prstGeom>
        </p:spPr>
        <p:txBody>
          <a:bodyPr/>
          <a:lstStyle>
            <a:lvl1pPr marL="0" indent="0">
              <a:lnSpc>
                <a:spcPct val="114000"/>
              </a:lnSpc>
              <a:spcBef>
                <a:spcPts val="0"/>
              </a:spcBef>
              <a:buNone/>
              <a:defRPr sz="1400" spc="50" baseline="0">
                <a:solidFill>
                  <a:schemeClr val="bg1"/>
                </a:solidFill>
              </a:defRPr>
            </a:lvl1pPr>
          </a:lstStyle>
          <a:p>
            <a:pPr lvl="0"/>
            <a:r>
              <a:rPr lang="en-US" dirty="0"/>
              <a:t>Add text</a:t>
            </a:r>
          </a:p>
        </p:txBody>
      </p:sp>
      <p:sp>
        <p:nvSpPr>
          <p:cNvPr id="5" name="Date Placeholder 4">
            <a:extLst>
              <a:ext uri="{FF2B5EF4-FFF2-40B4-BE49-F238E27FC236}">
                <a16:creationId xmlns:a16="http://schemas.microsoft.com/office/drawing/2014/main" id="{9843D60E-3024-42AA-9CF9-A44192AE74E9}"/>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D182FBC6-68D1-4570-A549-C4A925FB8546}"/>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C4E1DC1F-6117-4AB4-9BF1-878D4F8200D2}"/>
              </a:ext>
            </a:extLst>
          </p:cNvPr>
          <p:cNvSpPr>
            <a:spLocks noGrp="1"/>
          </p:cNvSpPr>
          <p:nvPr>
            <p:ph type="sldNum" sz="quarter" idx="12"/>
          </p:nvPr>
        </p:nvSpPr>
        <p:spPr/>
        <p:txBody>
          <a:bodyPr/>
          <a:lstStyle/>
          <a:p>
            <a:fld id="{F91729D4-A164-47A3-830D-E792BCE699E4}" type="slidenum">
              <a:rPr lang="en-US" smtClean="0"/>
              <a:t>‹#›</a:t>
            </a:fld>
            <a:endParaRPr lang="en-US" dirty="0"/>
          </a:p>
        </p:txBody>
      </p:sp>
    </p:spTree>
    <p:extLst>
      <p:ext uri="{BB962C8B-B14F-4D97-AF65-F5344CB8AC3E}">
        <p14:creationId xmlns:p14="http://schemas.microsoft.com/office/powerpoint/2010/main" val="13745377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cxnSp>
        <p:nvCxnSpPr>
          <p:cNvPr id="38" name="Straight Connector 37">
            <a:extLst>
              <a:ext uri="{FF2B5EF4-FFF2-40B4-BE49-F238E27FC236}">
                <a16:creationId xmlns:a16="http://schemas.microsoft.com/office/drawing/2014/main" id="{78B9A4D3-8D91-4865-B422-5F60885A730F}"/>
              </a:ext>
              <a:ext uri="{C183D7F6-B498-43B3-948B-1728B52AA6E4}">
                <adec:decorative xmlns:adec="http://schemas.microsoft.com/office/drawing/2017/decorative" val="1"/>
              </a:ext>
            </a:extLst>
          </p:cNvPr>
          <p:cNvCxnSpPr>
            <a:cxnSpLocks/>
          </p:cNvCxnSpPr>
          <p:nvPr userDrawn="1"/>
        </p:nvCxnSpPr>
        <p:spPr>
          <a:xfrm flipH="1">
            <a:off x="1592874" y="3684898"/>
            <a:ext cx="9006253" cy="0"/>
          </a:xfrm>
          <a:prstGeom prst="line">
            <a:avLst/>
          </a:prstGeom>
          <a:ln>
            <a:solidFill>
              <a:schemeClr val="tx2">
                <a:lumMod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0ECDAF5-DEB9-4A0C-9165-6ED23184A320}"/>
              </a:ext>
            </a:extLst>
          </p:cNvPr>
          <p:cNvSpPr>
            <a:spLocks noGrp="1"/>
          </p:cNvSpPr>
          <p:nvPr>
            <p:ph type="title" hasCustomPrompt="1"/>
          </p:nvPr>
        </p:nvSpPr>
        <p:spPr>
          <a:xfrm>
            <a:off x="838200" y="498928"/>
            <a:ext cx="10515600" cy="565435"/>
          </a:xfrm>
          <a:prstGeom prst="rect">
            <a:avLst/>
          </a:prstGeom>
        </p:spPr>
        <p:txBody>
          <a:bodyPr/>
          <a:lstStyle>
            <a:lvl1pPr algn="ctr">
              <a:defRPr sz="3200" cap="all" spc="200" baseline="0">
                <a:solidFill>
                  <a:schemeClr val="accent4"/>
                </a:solidFill>
              </a:defRPr>
            </a:lvl1pPr>
          </a:lstStyle>
          <a:p>
            <a:r>
              <a:rPr lang="en-US" dirty="0"/>
              <a:t>Click to add title</a:t>
            </a:r>
          </a:p>
        </p:txBody>
      </p:sp>
      <p:sp>
        <p:nvSpPr>
          <p:cNvPr id="8" name="Rectangle 7">
            <a:extLst>
              <a:ext uri="{FF2B5EF4-FFF2-40B4-BE49-F238E27FC236}">
                <a16:creationId xmlns:a16="http://schemas.microsoft.com/office/drawing/2014/main" id="{65FEA1AD-EC70-422F-BADD-FCA14BF9D43F}"/>
              </a:ext>
              <a:ext uri="{C183D7F6-B498-43B3-948B-1728B52AA6E4}">
                <adec:decorative xmlns:adec="http://schemas.microsoft.com/office/drawing/2017/decorative" val="1"/>
              </a:ext>
            </a:extLst>
          </p:cNvPr>
          <p:cNvSpPr/>
          <p:nvPr userDrawn="1"/>
        </p:nvSpPr>
        <p:spPr>
          <a:xfrm>
            <a:off x="1428750" y="3520775"/>
            <a:ext cx="328246" cy="32824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1C84996E-63EA-4C88-816A-3AE158BB57E0}"/>
              </a:ext>
              <a:ext uri="{C183D7F6-B498-43B3-948B-1728B52AA6E4}">
                <adec:decorative xmlns:adec="http://schemas.microsoft.com/office/drawing/2017/decorative" val="1"/>
              </a:ext>
            </a:extLst>
          </p:cNvPr>
          <p:cNvSpPr/>
          <p:nvPr userDrawn="1"/>
        </p:nvSpPr>
        <p:spPr>
          <a:xfrm>
            <a:off x="3680314" y="3520775"/>
            <a:ext cx="328246" cy="32824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CA09893-F9A1-4FA2-A462-C1C443EC323F}"/>
              </a:ext>
              <a:ext uri="{C183D7F6-B498-43B3-948B-1728B52AA6E4}">
                <adec:decorative xmlns:adec="http://schemas.microsoft.com/office/drawing/2017/decorative" val="1"/>
              </a:ext>
            </a:extLst>
          </p:cNvPr>
          <p:cNvSpPr/>
          <p:nvPr userDrawn="1"/>
        </p:nvSpPr>
        <p:spPr>
          <a:xfrm>
            <a:off x="5931878" y="3520775"/>
            <a:ext cx="328246" cy="328246"/>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29FBC17-744B-4367-90B4-20C9CDBD18E4}"/>
              </a:ext>
              <a:ext uri="{C183D7F6-B498-43B3-948B-1728B52AA6E4}">
                <adec:decorative xmlns:adec="http://schemas.microsoft.com/office/drawing/2017/decorative" val="1"/>
              </a:ext>
            </a:extLst>
          </p:cNvPr>
          <p:cNvSpPr/>
          <p:nvPr userDrawn="1"/>
        </p:nvSpPr>
        <p:spPr>
          <a:xfrm>
            <a:off x="8183442" y="3520775"/>
            <a:ext cx="328246" cy="328246"/>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9FD6CCE-53EA-424C-A29B-35A77F78203D}"/>
              </a:ext>
              <a:ext uri="{C183D7F6-B498-43B3-948B-1728B52AA6E4}">
                <adec:decorative xmlns:adec="http://schemas.microsoft.com/office/drawing/2017/decorative" val="1"/>
              </a:ext>
            </a:extLst>
          </p:cNvPr>
          <p:cNvSpPr/>
          <p:nvPr userDrawn="1"/>
        </p:nvSpPr>
        <p:spPr>
          <a:xfrm>
            <a:off x="10435004" y="3520775"/>
            <a:ext cx="328246" cy="328246"/>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8" name="Straight Connector 17">
            <a:extLst>
              <a:ext uri="{FF2B5EF4-FFF2-40B4-BE49-F238E27FC236}">
                <a16:creationId xmlns:a16="http://schemas.microsoft.com/office/drawing/2014/main" id="{A1ADC218-9303-4431-8BD2-4D5F9C19A2D3}"/>
              </a:ext>
              <a:ext uri="{C183D7F6-B498-43B3-948B-1728B52AA6E4}">
                <adec:decorative xmlns:adec="http://schemas.microsoft.com/office/drawing/2017/decorative" val="1"/>
              </a:ext>
            </a:extLst>
          </p:cNvPr>
          <p:cNvCxnSpPr>
            <a:cxnSpLocks/>
          </p:cNvCxnSpPr>
          <p:nvPr userDrawn="1"/>
        </p:nvCxnSpPr>
        <p:spPr>
          <a:xfrm>
            <a:off x="1592873" y="2964383"/>
            <a:ext cx="0" cy="415716"/>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F724929-97F8-4988-BD69-D86CAA6950D1}"/>
              </a:ext>
              <a:ext uri="{C183D7F6-B498-43B3-948B-1728B52AA6E4}">
                <adec:decorative xmlns:adec="http://schemas.microsoft.com/office/drawing/2017/decorative" val="1"/>
              </a:ext>
            </a:extLst>
          </p:cNvPr>
          <p:cNvCxnSpPr>
            <a:cxnSpLocks/>
          </p:cNvCxnSpPr>
          <p:nvPr userDrawn="1"/>
        </p:nvCxnSpPr>
        <p:spPr>
          <a:xfrm>
            <a:off x="6096001" y="2964383"/>
            <a:ext cx="0" cy="415716"/>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80FEF08-1FB7-46B4-AB6B-D672A96A71F8}"/>
              </a:ext>
              <a:ext uri="{C183D7F6-B498-43B3-948B-1728B52AA6E4}">
                <adec:decorative xmlns:adec="http://schemas.microsoft.com/office/drawing/2017/decorative" val="1"/>
              </a:ext>
            </a:extLst>
          </p:cNvPr>
          <p:cNvCxnSpPr>
            <a:cxnSpLocks/>
          </p:cNvCxnSpPr>
          <p:nvPr userDrawn="1"/>
        </p:nvCxnSpPr>
        <p:spPr>
          <a:xfrm>
            <a:off x="10599127" y="2964383"/>
            <a:ext cx="0" cy="415716"/>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27" name="Text Placeholder 22">
            <a:extLst>
              <a:ext uri="{FF2B5EF4-FFF2-40B4-BE49-F238E27FC236}">
                <a16:creationId xmlns:a16="http://schemas.microsoft.com/office/drawing/2014/main" id="{8BA510CE-108D-434A-9BE7-BE6712175231}"/>
              </a:ext>
            </a:extLst>
          </p:cNvPr>
          <p:cNvSpPr>
            <a:spLocks noGrp="1"/>
          </p:cNvSpPr>
          <p:nvPr>
            <p:ph type="body" sz="quarter" idx="15" hasCustomPrompt="1"/>
          </p:nvPr>
        </p:nvSpPr>
        <p:spPr>
          <a:xfrm>
            <a:off x="465172" y="1627860"/>
            <a:ext cx="2251564" cy="498496"/>
          </a:xfrm>
          <a:prstGeom prst="rect">
            <a:avLst/>
          </a:prstGeom>
        </p:spPr>
        <p:txBody>
          <a:bodyPr anchor="b"/>
          <a:lstStyle>
            <a:lvl1pPr marL="0" indent="0" algn="ctr">
              <a:buNone/>
              <a:defRPr sz="1800" cap="all" baseline="0">
                <a:solidFill>
                  <a:schemeClr val="tx2"/>
                </a:solidFill>
                <a:latin typeface="Segoe UI" panose="020B0502040204020203" pitchFamily="34" charset="0"/>
              </a:defRPr>
            </a:lvl1pPr>
          </a:lstStyle>
          <a:p>
            <a:pPr lvl="0"/>
            <a:r>
              <a:rPr lang="en-US" dirty="0"/>
              <a:t>Add text</a:t>
            </a:r>
          </a:p>
        </p:txBody>
      </p:sp>
      <p:sp>
        <p:nvSpPr>
          <p:cNvPr id="28" name="Text Placeholder 22">
            <a:extLst>
              <a:ext uri="{FF2B5EF4-FFF2-40B4-BE49-F238E27FC236}">
                <a16:creationId xmlns:a16="http://schemas.microsoft.com/office/drawing/2014/main" id="{00414708-82D0-44BF-8CBD-2D165A385617}"/>
              </a:ext>
            </a:extLst>
          </p:cNvPr>
          <p:cNvSpPr>
            <a:spLocks noGrp="1"/>
          </p:cNvSpPr>
          <p:nvPr>
            <p:ph type="body" sz="quarter" idx="20" hasCustomPrompt="1"/>
          </p:nvPr>
        </p:nvSpPr>
        <p:spPr>
          <a:xfrm>
            <a:off x="465172" y="2135346"/>
            <a:ext cx="2251564" cy="812407"/>
          </a:xfrm>
          <a:prstGeom prst="rect">
            <a:avLst/>
          </a:prstGeom>
        </p:spPr>
        <p:txBody>
          <a:bodyPr anchor="t"/>
          <a:lstStyle>
            <a:lvl1pPr marL="0" indent="0" algn="ctr">
              <a:lnSpc>
                <a:spcPct val="114000"/>
              </a:lnSpc>
              <a:spcBef>
                <a:spcPts val="0"/>
              </a:spcBef>
              <a:buNone/>
              <a:defRPr sz="1400" spc="50" baseline="0">
                <a:solidFill>
                  <a:schemeClr val="tx2"/>
                </a:solidFill>
              </a:defRPr>
            </a:lvl1pPr>
          </a:lstStyle>
          <a:p>
            <a:pPr lvl="0"/>
            <a:r>
              <a:rPr lang="en-US" dirty="0"/>
              <a:t>Add text</a:t>
            </a:r>
          </a:p>
        </p:txBody>
      </p:sp>
      <p:sp>
        <p:nvSpPr>
          <p:cNvPr id="29" name="Text Placeholder 22">
            <a:extLst>
              <a:ext uri="{FF2B5EF4-FFF2-40B4-BE49-F238E27FC236}">
                <a16:creationId xmlns:a16="http://schemas.microsoft.com/office/drawing/2014/main" id="{272F07D4-1C66-4FA2-8361-FC6267F17717}"/>
              </a:ext>
            </a:extLst>
          </p:cNvPr>
          <p:cNvSpPr>
            <a:spLocks noGrp="1"/>
          </p:cNvSpPr>
          <p:nvPr>
            <p:ph type="body" sz="quarter" idx="21" hasCustomPrompt="1"/>
          </p:nvPr>
        </p:nvSpPr>
        <p:spPr>
          <a:xfrm>
            <a:off x="4970216" y="1637385"/>
            <a:ext cx="2251564" cy="498496"/>
          </a:xfrm>
          <a:prstGeom prst="rect">
            <a:avLst/>
          </a:prstGeom>
        </p:spPr>
        <p:txBody>
          <a:bodyPr anchor="b"/>
          <a:lstStyle>
            <a:lvl1pPr marL="0" indent="0" algn="ctr">
              <a:buNone/>
              <a:defRPr sz="1800" cap="all" baseline="0">
                <a:solidFill>
                  <a:schemeClr val="accent5">
                    <a:lumMod val="75000"/>
                  </a:schemeClr>
                </a:solidFill>
                <a:latin typeface="Segoe UI" panose="020B0502040204020203" pitchFamily="34" charset="0"/>
              </a:defRPr>
            </a:lvl1pPr>
          </a:lstStyle>
          <a:p>
            <a:pPr lvl="0"/>
            <a:r>
              <a:rPr lang="en-US" dirty="0"/>
              <a:t>Add text</a:t>
            </a:r>
          </a:p>
        </p:txBody>
      </p:sp>
      <p:sp>
        <p:nvSpPr>
          <p:cNvPr id="30" name="Text Placeholder 22">
            <a:extLst>
              <a:ext uri="{FF2B5EF4-FFF2-40B4-BE49-F238E27FC236}">
                <a16:creationId xmlns:a16="http://schemas.microsoft.com/office/drawing/2014/main" id="{432C0CF3-19F3-4C10-9EEC-BA5E5F3FD22F}"/>
              </a:ext>
            </a:extLst>
          </p:cNvPr>
          <p:cNvSpPr>
            <a:spLocks noGrp="1"/>
          </p:cNvSpPr>
          <p:nvPr>
            <p:ph type="body" sz="quarter" idx="22" hasCustomPrompt="1"/>
          </p:nvPr>
        </p:nvSpPr>
        <p:spPr>
          <a:xfrm>
            <a:off x="4970216" y="2144871"/>
            <a:ext cx="2251564" cy="812407"/>
          </a:xfrm>
          <a:prstGeom prst="rect">
            <a:avLst/>
          </a:prstGeom>
        </p:spPr>
        <p:txBody>
          <a:bodyPr anchor="t"/>
          <a:lstStyle>
            <a:lvl1pPr marL="0" indent="0" algn="ctr">
              <a:lnSpc>
                <a:spcPct val="114000"/>
              </a:lnSpc>
              <a:spcBef>
                <a:spcPts val="0"/>
              </a:spcBef>
              <a:buNone/>
              <a:defRPr sz="1400" spc="50" baseline="0">
                <a:solidFill>
                  <a:schemeClr val="accent5">
                    <a:lumMod val="75000"/>
                  </a:schemeClr>
                </a:solidFill>
              </a:defRPr>
            </a:lvl1pPr>
          </a:lstStyle>
          <a:p>
            <a:pPr lvl="0"/>
            <a:r>
              <a:rPr lang="en-US" dirty="0"/>
              <a:t>Add text</a:t>
            </a:r>
          </a:p>
        </p:txBody>
      </p:sp>
      <p:sp>
        <p:nvSpPr>
          <p:cNvPr id="31" name="Text Placeholder 22">
            <a:extLst>
              <a:ext uri="{FF2B5EF4-FFF2-40B4-BE49-F238E27FC236}">
                <a16:creationId xmlns:a16="http://schemas.microsoft.com/office/drawing/2014/main" id="{4A3A0AFC-7EB9-4059-8C59-C42379BA923E}"/>
              </a:ext>
            </a:extLst>
          </p:cNvPr>
          <p:cNvSpPr>
            <a:spLocks noGrp="1"/>
          </p:cNvSpPr>
          <p:nvPr>
            <p:ph type="body" sz="quarter" idx="23" hasCustomPrompt="1"/>
          </p:nvPr>
        </p:nvSpPr>
        <p:spPr>
          <a:xfrm>
            <a:off x="9473340" y="1637385"/>
            <a:ext cx="2251564" cy="498496"/>
          </a:xfrm>
          <a:prstGeom prst="rect">
            <a:avLst/>
          </a:prstGeom>
        </p:spPr>
        <p:txBody>
          <a:bodyPr anchor="b"/>
          <a:lstStyle>
            <a:lvl1pPr marL="0" indent="0" algn="ctr">
              <a:buNone/>
              <a:defRPr sz="1800" cap="all" baseline="0">
                <a:solidFill>
                  <a:schemeClr val="accent6">
                    <a:lumMod val="50000"/>
                  </a:schemeClr>
                </a:solidFill>
                <a:latin typeface="Segoe UI" panose="020B0502040204020203" pitchFamily="34" charset="0"/>
              </a:defRPr>
            </a:lvl1pPr>
          </a:lstStyle>
          <a:p>
            <a:pPr lvl="0"/>
            <a:r>
              <a:rPr lang="en-US" dirty="0"/>
              <a:t>Add text</a:t>
            </a:r>
          </a:p>
        </p:txBody>
      </p:sp>
      <p:sp>
        <p:nvSpPr>
          <p:cNvPr id="32" name="Text Placeholder 22">
            <a:extLst>
              <a:ext uri="{FF2B5EF4-FFF2-40B4-BE49-F238E27FC236}">
                <a16:creationId xmlns:a16="http://schemas.microsoft.com/office/drawing/2014/main" id="{417F27A8-21AF-48E6-8A67-65C9920A3077}"/>
              </a:ext>
            </a:extLst>
          </p:cNvPr>
          <p:cNvSpPr>
            <a:spLocks noGrp="1"/>
          </p:cNvSpPr>
          <p:nvPr>
            <p:ph type="body" sz="quarter" idx="24" hasCustomPrompt="1"/>
          </p:nvPr>
        </p:nvSpPr>
        <p:spPr>
          <a:xfrm>
            <a:off x="9473340" y="2144871"/>
            <a:ext cx="2251564" cy="812407"/>
          </a:xfrm>
          <a:prstGeom prst="rect">
            <a:avLst/>
          </a:prstGeom>
        </p:spPr>
        <p:txBody>
          <a:bodyPr anchor="t"/>
          <a:lstStyle>
            <a:lvl1pPr marL="0" indent="0" algn="ctr">
              <a:lnSpc>
                <a:spcPct val="114000"/>
              </a:lnSpc>
              <a:spcBef>
                <a:spcPts val="0"/>
              </a:spcBef>
              <a:buNone/>
              <a:defRPr sz="1400" spc="50" baseline="0">
                <a:solidFill>
                  <a:schemeClr val="accent6">
                    <a:lumMod val="50000"/>
                  </a:schemeClr>
                </a:solidFill>
              </a:defRPr>
            </a:lvl1pPr>
          </a:lstStyle>
          <a:p>
            <a:pPr lvl="0"/>
            <a:r>
              <a:rPr lang="en-US" dirty="0"/>
              <a:t>Add text</a:t>
            </a:r>
          </a:p>
        </p:txBody>
      </p:sp>
      <p:sp>
        <p:nvSpPr>
          <p:cNvPr id="33" name="Text Placeholder 22">
            <a:extLst>
              <a:ext uri="{FF2B5EF4-FFF2-40B4-BE49-F238E27FC236}">
                <a16:creationId xmlns:a16="http://schemas.microsoft.com/office/drawing/2014/main" id="{F26C8D2A-15B8-4AB1-83F7-74DB0A35CC77}"/>
              </a:ext>
            </a:extLst>
          </p:cNvPr>
          <p:cNvSpPr>
            <a:spLocks noGrp="1"/>
          </p:cNvSpPr>
          <p:nvPr>
            <p:ph type="body" sz="quarter" idx="25" hasCustomPrompt="1"/>
          </p:nvPr>
        </p:nvSpPr>
        <p:spPr>
          <a:xfrm>
            <a:off x="2716736" y="4400252"/>
            <a:ext cx="2251562" cy="498496"/>
          </a:xfrm>
          <a:prstGeom prst="rect">
            <a:avLst/>
          </a:prstGeom>
        </p:spPr>
        <p:txBody>
          <a:bodyPr anchor="b"/>
          <a:lstStyle>
            <a:lvl1pPr marL="0" indent="0" algn="ctr">
              <a:buNone/>
              <a:defRPr sz="1800" cap="all" baseline="0">
                <a:solidFill>
                  <a:schemeClr val="accent2"/>
                </a:solidFill>
                <a:latin typeface="Segoe UI" panose="020B0502040204020203" pitchFamily="34" charset="0"/>
              </a:defRPr>
            </a:lvl1pPr>
          </a:lstStyle>
          <a:p>
            <a:pPr lvl="0"/>
            <a:r>
              <a:rPr lang="en-US" dirty="0"/>
              <a:t>Add text</a:t>
            </a:r>
          </a:p>
        </p:txBody>
      </p:sp>
      <p:sp>
        <p:nvSpPr>
          <p:cNvPr id="34" name="Text Placeholder 22">
            <a:extLst>
              <a:ext uri="{FF2B5EF4-FFF2-40B4-BE49-F238E27FC236}">
                <a16:creationId xmlns:a16="http://schemas.microsoft.com/office/drawing/2014/main" id="{07311D06-DEA1-4811-AC58-E3B935DC5A8F}"/>
              </a:ext>
            </a:extLst>
          </p:cNvPr>
          <p:cNvSpPr>
            <a:spLocks noGrp="1"/>
          </p:cNvSpPr>
          <p:nvPr>
            <p:ph type="body" sz="quarter" idx="26" hasCustomPrompt="1"/>
          </p:nvPr>
        </p:nvSpPr>
        <p:spPr>
          <a:xfrm>
            <a:off x="2716736" y="4917263"/>
            <a:ext cx="2251562" cy="795563"/>
          </a:xfrm>
          <a:prstGeom prst="rect">
            <a:avLst/>
          </a:prstGeom>
        </p:spPr>
        <p:txBody>
          <a:bodyPr anchor="t"/>
          <a:lstStyle>
            <a:lvl1pPr marL="0" indent="0" algn="ctr">
              <a:lnSpc>
                <a:spcPct val="114000"/>
              </a:lnSpc>
              <a:spcBef>
                <a:spcPts val="0"/>
              </a:spcBef>
              <a:buNone/>
              <a:defRPr sz="1400" spc="50" baseline="0">
                <a:solidFill>
                  <a:schemeClr val="accent2"/>
                </a:solidFill>
              </a:defRPr>
            </a:lvl1pPr>
          </a:lstStyle>
          <a:p>
            <a:pPr lvl="0"/>
            <a:r>
              <a:rPr lang="en-US" dirty="0"/>
              <a:t>Add text</a:t>
            </a:r>
          </a:p>
        </p:txBody>
      </p:sp>
      <p:sp>
        <p:nvSpPr>
          <p:cNvPr id="35" name="Text Placeholder 22">
            <a:extLst>
              <a:ext uri="{FF2B5EF4-FFF2-40B4-BE49-F238E27FC236}">
                <a16:creationId xmlns:a16="http://schemas.microsoft.com/office/drawing/2014/main" id="{23AC1CF6-E394-4A35-A634-F187E005A4F8}"/>
              </a:ext>
            </a:extLst>
          </p:cNvPr>
          <p:cNvSpPr>
            <a:spLocks noGrp="1"/>
          </p:cNvSpPr>
          <p:nvPr>
            <p:ph type="body" sz="quarter" idx="27" hasCustomPrompt="1"/>
          </p:nvPr>
        </p:nvSpPr>
        <p:spPr>
          <a:xfrm>
            <a:off x="7221784" y="4400252"/>
            <a:ext cx="2251562" cy="498496"/>
          </a:xfrm>
          <a:prstGeom prst="rect">
            <a:avLst/>
          </a:prstGeom>
        </p:spPr>
        <p:txBody>
          <a:bodyPr anchor="b"/>
          <a:lstStyle>
            <a:lvl1pPr marL="0" indent="0" algn="ctr">
              <a:buNone/>
              <a:defRPr sz="1800" cap="all" baseline="0">
                <a:solidFill>
                  <a:schemeClr val="accent4">
                    <a:lumMod val="75000"/>
                  </a:schemeClr>
                </a:solidFill>
                <a:latin typeface="Segoe UI" panose="020B0502040204020203" pitchFamily="34" charset="0"/>
              </a:defRPr>
            </a:lvl1pPr>
          </a:lstStyle>
          <a:p>
            <a:pPr lvl="0"/>
            <a:r>
              <a:rPr lang="en-US" dirty="0"/>
              <a:t>Add text</a:t>
            </a:r>
          </a:p>
        </p:txBody>
      </p:sp>
      <p:sp>
        <p:nvSpPr>
          <p:cNvPr id="36" name="Text Placeholder 22">
            <a:extLst>
              <a:ext uri="{FF2B5EF4-FFF2-40B4-BE49-F238E27FC236}">
                <a16:creationId xmlns:a16="http://schemas.microsoft.com/office/drawing/2014/main" id="{9F72BEB0-9B11-4205-B9FC-10E5201C8132}"/>
              </a:ext>
            </a:extLst>
          </p:cNvPr>
          <p:cNvSpPr>
            <a:spLocks noGrp="1"/>
          </p:cNvSpPr>
          <p:nvPr>
            <p:ph type="body" sz="quarter" idx="28" hasCustomPrompt="1"/>
          </p:nvPr>
        </p:nvSpPr>
        <p:spPr>
          <a:xfrm>
            <a:off x="7221784" y="4917263"/>
            <a:ext cx="2251562" cy="795563"/>
          </a:xfrm>
          <a:prstGeom prst="rect">
            <a:avLst/>
          </a:prstGeom>
        </p:spPr>
        <p:txBody>
          <a:bodyPr anchor="t"/>
          <a:lstStyle>
            <a:lvl1pPr marL="0" indent="0" algn="ctr">
              <a:lnSpc>
                <a:spcPct val="114000"/>
              </a:lnSpc>
              <a:spcBef>
                <a:spcPts val="0"/>
              </a:spcBef>
              <a:buNone/>
              <a:defRPr sz="1400" spc="50" baseline="0">
                <a:solidFill>
                  <a:schemeClr val="accent4">
                    <a:lumMod val="75000"/>
                  </a:schemeClr>
                </a:solidFill>
              </a:defRPr>
            </a:lvl1pPr>
          </a:lstStyle>
          <a:p>
            <a:pPr lvl="0"/>
            <a:r>
              <a:rPr lang="en-US" dirty="0"/>
              <a:t>Add text</a:t>
            </a:r>
          </a:p>
        </p:txBody>
      </p:sp>
      <p:cxnSp>
        <p:nvCxnSpPr>
          <p:cNvPr id="51" name="Straight Connector 50">
            <a:extLst>
              <a:ext uri="{FF2B5EF4-FFF2-40B4-BE49-F238E27FC236}">
                <a16:creationId xmlns:a16="http://schemas.microsoft.com/office/drawing/2014/main" id="{0E574CD7-C8A6-4F56-81B4-F72FB22E04DA}"/>
              </a:ext>
              <a:ext uri="{C183D7F6-B498-43B3-948B-1728B52AA6E4}">
                <adec:decorative xmlns:adec="http://schemas.microsoft.com/office/drawing/2017/decorative" val="1"/>
              </a:ext>
            </a:extLst>
          </p:cNvPr>
          <p:cNvCxnSpPr>
            <a:cxnSpLocks/>
          </p:cNvCxnSpPr>
          <p:nvPr userDrawn="1"/>
        </p:nvCxnSpPr>
        <p:spPr>
          <a:xfrm>
            <a:off x="3844715" y="3977431"/>
            <a:ext cx="0" cy="415716"/>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50FC7994-2504-4FF9-81F5-24405FEF066C}"/>
              </a:ext>
              <a:ext uri="{C183D7F6-B498-43B3-948B-1728B52AA6E4}">
                <adec:decorative xmlns:adec="http://schemas.microsoft.com/office/drawing/2017/decorative" val="1"/>
              </a:ext>
            </a:extLst>
          </p:cNvPr>
          <p:cNvCxnSpPr>
            <a:cxnSpLocks/>
          </p:cNvCxnSpPr>
          <p:nvPr userDrawn="1"/>
        </p:nvCxnSpPr>
        <p:spPr>
          <a:xfrm>
            <a:off x="8347565" y="3977431"/>
            <a:ext cx="0" cy="415716"/>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DC4F63B8-F105-4AC4-889E-C12790C8EBB9}"/>
              </a:ext>
            </a:extLst>
          </p:cNvPr>
          <p:cNvSpPr>
            <a:spLocks noGrp="1"/>
          </p:cNvSpPr>
          <p:nvPr>
            <p:ph type="dt" sz="half" idx="10"/>
          </p:nvPr>
        </p:nvSpPr>
        <p:spPr/>
        <p:txBody>
          <a:bodyPr/>
          <a:lstStyle/>
          <a:p>
            <a:r>
              <a:rPr lang="en-US" dirty="0"/>
              <a:t>20XX</a:t>
            </a:r>
          </a:p>
        </p:txBody>
      </p:sp>
      <p:sp>
        <p:nvSpPr>
          <p:cNvPr id="4" name="Footer Placeholder 3">
            <a:extLst>
              <a:ext uri="{FF2B5EF4-FFF2-40B4-BE49-F238E27FC236}">
                <a16:creationId xmlns:a16="http://schemas.microsoft.com/office/drawing/2014/main" id="{8C3AAE30-8A46-485A-BD2B-6ADB1856324D}"/>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39159F9D-CDA1-4B51-B521-C243219B8F36}"/>
              </a:ext>
            </a:extLst>
          </p:cNvPr>
          <p:cNvSpPr>
            <a:spLocks noGrp="1"/>
          </p:cNvSpPr>
          <p:nvPr>
            <p:ph type="sldNum" sz="quarter" idx="12"/>
          </p:nvPr>
        </p:nvSpPr>
        <p:spPr/>
        <p:txBody>
          <a:bodyPr/>
          <a:lstStyle/>
          <a:p>
            <a:fld id="{F91729D4-A164-47A3-830D-E792BCE699E4}" type="slidenum">
              <a:rPr lang="en-US" smtClean="0"/>
              <a:pPr/>
              <a:t>‹#›</a:t>
            </a:fld>
            <a:endParaRPr lang="en-US" dirty="0"/>
          </a:p>
        </p:txBody>
      </p:sp>
    </p:spTree>
    <p:extLst>
      <p:ext uri="{BB962C8B-B14F-4D97-AF65-F5344CB8AC3E}">
        <p14:creationId xmlns:p14="http://schemas.microsoft.com/office/powerpoint/2010/main" val="27678376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lumn 2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648F598-64F2-429E-B3E0-FC31DC90A0D5}"/>
              </a:ext>
            </a:extLst>
          </p:cNvPr>
          <p:cNvSpPr>
            <a:spLocks noGrp="1"/>
          </p:cNvSpPr>
          <p:nvPr>
            <p:ph type="title" hasCustomPrompt="1"/>
          </p:nvPr>
        </p:nvSpPr>
        <p:spPr>
          <a:xfrm>
            <a:off x="838200" y="649956"/>
            <a:ext cx="10515600" cy="726137"/>
          </a:xfrm>
          <a:prstGeom prst="rect">
            <a:avLst/>
          </a:prstGeom>
        </p:spPr>
        <p:txBody>
          <a:bodyPr anchor="ctr"/>
          <a:lstStyle>
            <a:lvl1pPr algn="r">
              <a:defRPr sz="3200" cap="all" spc="200" baseline="0">
                <a:solidFill>
                  <a:schemeClr val="accent4"/>
                </a:solidFill>
              </a:defRPr>
            </a:lvl1pPr>
          </a:lstStyle>
          <a:p>
            <a:r>
              <a:rPr lang="en-US" dirty="0"/>
              <a:t>Click to add title</a:t>
            </a:r>
          </a:p>
        </p:txBody>
      </p:sp>
      <p:sp>
        <p:nvSpPr>
          <p:cNvPr id="2" name="Rectangle 1">
            <a:extLst>
              <a:ext uri="{FF2B5EF4-FFF2-40B4-BE49-F238E27FC236}">
                <a16:creationId xmlns:a16="http://schemas.microsoft.com/office/drawing/2014/main" id="{B7B9DAAC-E781-43E6-913C-893B8D6754F5}"/>
              </a:ext>
              <a:ext uri="{C183D7F6-B498-43B3-948B-1728B52AA6E4}">
                <adec:decorative xmlns:adec="http://schemas.microsoft.com/office/drawing/2017/decorative" val="1"/>
              </a:ext>
            </a:extLst>
          </p:cNvPr>
          <p:cNvSpPr/>
          <p:nvPr userDrawn="1"/>
        </p:nvSpPr>
        <p:spPr>
          <a:xfrm>
            <a:off x="-1" y="530240"/>
            <a:ext cx="12192001" cy="889369"/>
          </a:xfrm>
          <a:prstGeom prst="rect">
            <a:avLst/>
          </a:prstGeom>
          <a:solidFill>
            <a:schemeClr val="accent6">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14">
            <a:extLst>
              <a:ext uri="{FF2B5EF4-FFF2-40B4-BE49-F238E27FC236}">
                <a16:creationId xmlns:a16="http://schemas.microsoft.com/office/drawing/2014/main" id="{1C78864A-44CD-4C12-B023-C16330014BEB}"/>
              </a:ext>
            </a:extLst>
          </p:cNvPr>
          <p:cNvSpPr>
            <a:spLocks noGrp="1"/>
          </p:cNvSpPr>
          <p:nvPr>
            <p:ph type="body" sz="quarter" idx="13" hasCustomPrompt="1"/>
          </p:nvPr>
        </p:nvSpPr>
        <p:spPr>
          <a:xfrm>
            <a:off x="1277759" y="2063838"/>
            <a:ext cx="4626764" cy="422365"/>
          </a:xfrm>
          <a:prstGeom prst="rect">
            <a:avLst/>
          </a:prstGeom>
        </p:spPr>
        <p:txBody>
          <a:bodyPr>
            <a:normAutofit/>
          </a:bodyPr>
          <a:lstStyle>
            <a:lvl1pPr marL="0" indent="0" algn="l">
              <a:buNone/>
              <a:defRPr sz="2000" b="0" i="0" spc="200" baseline="0">
                <a:solidFill>
                  <a:schemeClr val="accent5"/>
                </a:solidFill>
              </a:defRPr>
            </a:lvl1pPr>
          </a:lstStyle>
          <a:p>
            <a:pPr lvl="0"/>
            <a:r>
              <a:rPr lang="en-US" dirty="0"/>
              <a:t>Click to add subtitle here </a:t>
            </a:r>
          </a:p>
        </p:txBody>
      </p:sp>
      <p:sp>
        <p:nvSpPr>
          <p:cNvPr id="11" name="Text Placeholder 17">
            <a:extLst>
              <a:ext uri="{FF2B5EF4-FFF2-40B4-BE49-F238E27FC236}">
                <a16:creationId xmlns:a16="http://schemas.microsoft.com/office/drawing/2014/main" id="{6D9CE0F4-78C6-4BD6-9C58-FDFC16FF09AB}"/>
              </a:ext>
            </a:extLst>
          </p:cNvPr>
          <p:cNvSpPr>
            <a:spLocks noGrp="1"/>
          </p:cNvSpPr>
          <p:nvPr>
            <p:ph type="body" sz="quarter" idx="16" hasCustomPrompt="1"/>
          </p:nvPr>
        </p:nvSpPr>
        <p:spPr>
          <a:xfrm>
            <a:off x="1277551" y="2486203"/>
            <a:ext cx="4626293" cy="3325723"/>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400" spc="50" baseline="0"/>
            </a:lvl1pPr>
          </a:lstStyle>
          <a:p>
            <a:pPr lvl="0"/>
            <a:r>
              <a:rPr lang="en-US" dirty="0"/>
              <a:t>Click to add text</a:t>
            </a:r>
          </a:p>
        </p:txBody>
      </p:sp>
      <p:sp>
        <p:nvSpPr>
          <p:cNvPr id="10" name="Text Placeholder 14">
            <a:extLst>
              <a:ext uri="{FF2B5EF4-FFF2-40B4-BE49-F238E27FC236}">
                <a16:creationId xmlns:a16="http://schemas.microsoft.com/office/drawing/2014/main" id="{B499BD94-B24B-4B23-9B87-81DF413EA416}"/>
              </a:ext>
            </a:extLst>
          </p:cNvPr>
          <p:cNvSpPr>
            <a:spLocks noGrp="1"/>
          </p:cNvSpPr>
          <p:nvPr>
            <p:ph type="body" sz="quarter" idx="15" hasCustomPrompt="1"/>
          </p:nvPr>
        </p:nvSpPr>
        <p:spPr>
          <a:xfrm>
            <a:off x="6351708" y="2063837"/>
            <a:ext cx="4626763" cy="422365"/>
          </a:xfrm>
          <a:prstGeom prst="rect">
            <a:avLst/>
          </a:prstGeom>
        </p:spPr>
        <p:txBody>
          <a:bodyPr>
            <a:normAutofit/>
          </a:bodyPr>
          <a:lstStyle>
            <a:lvl1pPr marL="0" indent="0" algn="l">
              <a:buNone/>
              <a:defRPr sz="2000" b="0" i="0" spc="200" baseline="0">
                <a:solidFill>
                  <a:schemeClr val="accent5"/>
                </a:solidFill>
              </a:defRPr>
            </a:lvl1pPr>
          </a:lstStyle>
          <a:p>
            <a:pPr lvl="0"/>
            <a:r>
              <a:rPr lang="en-US" dirty="0"/>
              <a:t>Click to add subtitle here </a:t>
            </a:r>
          </a:p>
        </p:txBody>
      </p:sp>
      <p:sp>
        <p:nvSpPr>
          <p:cNvPr id="12" name="Text Placeholder 17">
            <a:extLst>
              <a:ext uri="{FF2B5EF4-FFF2-40B4-BE49-F238E27FC236}">
                <a16:creationId xmlns:a16="http://schemas.microsoft.com/office/drawing/2014/main" id="{6BC5A941-8EB4-4D4B-9671-6B8FA6447ABE}"/>
              </a:ext>
            </a:extLst>
          </p:cNvPr>
          <p:cNvSpPr>
            <a:spLocks noGrp="1"/>
          </p:cNvSpPr>
          <p:nvPr>
            <p:ph type="body" sz="quarter" idx="17" hasCustomPrompt="1"/>
          </p:nvPr>
        </p:nvSpPr>
        <p:spPr>
          <a:xfrm>
            <a:off x="6352188" y="2486202"/>
            <a:ext cx="4626293" cy="3325723"/>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400" spc="50" baseline="0"/>
            </a:lvl1pPr>
          </a:lstStyle>
          <a:p>
            <a:pPr lvl="0"/>
            <a:r>
              <a:rPr lang="en-US" dirty="0"/>
              <a:t>Click to add text</a:t>
            </a:r>
          </a:p>
        </p:txBody>
      </p:sp>
      <p:sp>
        <p:nvSpPr>
          <p:cNvPr id="4" name="Date Placeholder 3">
            <a:extLst>
              <a:ext uri="{FF2B5EF4-FFF2-40B4-BE49-F238E27FC236}">
                <a16:creationId xmlns:a16="http://schemas.microsoft.com/office/drawing/2014/main" id="{AE4E3392-5868-4F6C-BFCC-ECCB66A3B2CC}"/>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DED975EE-261C-47D3-A9E5-7401C706A46E}"/>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C727BB3A-38A2-4A8E-88C2-55FAE758D5AC}"/>
              </a:ext>
            </a:extLst>
          </p:cNvPr>
          <p:cNvSpPr>
            <a:spLocks noGrp="1"/>
          </p:cNvSpPr>
          <p:nvPr>
            <p:ph type="sldNum" sz="quarter" idx="12"/>
          </p:nvPr>
        </p:nvSpPr>
        <p:spPr/>
        <p:txBody>
          <a:bodyPr/>
          <a:lstStyle/>
          <a:p>
            <a:fld id="{F91729D4-A164-47A3-830D-E792BCE699E4}" type="slidenum">
              <a:rPr lang="en-US" smtClean="0"/>
              <a:t>‹#›</a:t>
            </a:fld>
            <a:endParaRPr lang="en-US" dirty="0"/>
          </a:p>
        </p:txBody>
      </p:sp>
    </p:spTree>
    <p:extLst>
      <p:ext uri="{BB962C8B-B14F-4D97-AF65-F5344CB8AC3E}">
        <p14:creationId xmlns:p14="http://schemas.microsoft.com/office/powerpoint/2010/main" val="13891792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lumn 3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B3E9C-104B-4460-A48D-0C2C5329B84B}"/>
              </a:ext>
            </a:extLst>
          </p:cNvPr>
          <p:cNvSpPr>
            <a:spLocks noGrp="1"/>
          </p:cNvSpPr>
          <p:nvPr>
            <p:ph type="title" hasCustomPrompt="1"/>
          </p:nvPr>
        </p:nvSpPr>
        <p:spPr>
          <a:xfrm>
            <a:off x="838200" y="640431"/>
            <a:ext cx="10515600" cy="726137"/>
          </a:xfrm>
          <a:prstGeom prst="rect">
            <a:avLst/>
          </a:prstGeom>
        </p:spPr>
        <p:txBody>
          <a:bodyPr anchor="ctr"/>
          <a:lstStyle>
            <a:lvl1pPr algn="r">
              <a:defRPr sz="3200" cap="all" spc="200" baseline="0">
                <a:solidFill>
                  <a:schemeClr val="accent4"/>
                </a:solidFill>
              </a:defRPr>
            </a:lvl1pPr>
          </a:lstStyle>
          <a:p>
            <a:r>
              <a:rPr lang="en-US" dirty="0"/>
              <a:t>Click to add title</a:t>
            </a:r>
          </a:p>
        </p:txBody>
      </p:sp>
      <p:sp>
        <p:nvSpPr>
          <p:cNvPr id="11" name="Rectangle 10">
            <a:extLst>
              <a:ext uri="{FF2B5EF4-FFF2-40B4-BE49-F238E27FC236}">
                <a16:creationId xmlns:a16="http://schemas.microsoft.com/office/drawing/2014/main" id="{716DDC2F-7D33-44CF-9D9F-B342720BBC65}"/>
              </a:ext>
              <a:ext uri="{C183D7F6-B498-43B3-948B-1728B52AA6E4}">
                <adec:decorative xmlns:adec="http://schemas.microsoft.com/office/drawing/2017/decorative" val="1"/>
              </a:ext>
            </a:extLst>
          </p:cNvPr>
          <p:cNvSpPr/>
          <p:nvPr userDrawn="1"/>
        </p:nvSpPr>
        <p:spPr>
          <a:xfrm>
            <a:off x="-1" y="530240"/>
            <a:ext cx="12192000" cy="889369"/>
          </a:xfrm>
          <a:prstGeom prst="rect">
            <a:avLst/>
          </a:prstGeom>
          <a:solidFill>
            <a:schemeClr val="accent6">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 Placeholder 14">
            <a:extLst>
              <a:ext uri="{FF2B5EF4-FFF2-40B4-BE49-F238E27FC236}">
                <a16:creationId xmlns:a16="http://schemas.microsoft.com/office/drawing/2014/main" id="{9A8189FC-92D4-447F-BE75-86F13BA33B6C}"/>
              </a:ext>
            </a:extLst>
          </p:cNvPr>
          <p:cNvSpPr>
            <a:spLocks noGrp="1"/>
          </p:cNvSpPr>
          <p:nvPr>
            <p:ph type="body" sz="quarter" idx="13" hasCustomPrompt="1"/>
          </p:nvPr>
        </p:nvSpPr>
        <p:spPr>
          <a:xfrm>
            <a:off x="483140" y="2063838"/>
            <a:ext cx="3515704" cy="422365"/>
          </a:xfrm>
          <a:prstGeom prst="rect">
            <a:avLst/>
          </a:prstGeom>
        </p:spPr>
        <p:txBody>
          <a:bodyPr>
            <a:noAutofit/>
          </a:bodyPr>
          <a:lstStyle>
            <a:lvl1pPr marL="0" indent="0" algn="l">
              <a:buNone/>
              <a:defRPr sz="2000" b="0" i="0" spc="200" baseline="0">
                <a:solidFill>
                  <a:schemeClr val="accent5"/>
                </a:solidFill>
              </a:defRPr>
            </a:lvl1pPr>
          </a:lstStyle>
          <a:p>
            <a:pPr lvl="0"/>
            <a:r>
              <a:rPr lang="en-US" dirty="0"/>
              <a:t>Click to add subtitle here </a:t>
            </a:r>
          </a:p>
        </p:txBody>
      </p:sp>
      <p:sp>
        <p:nvSpPr>
          <p:cNvPr id="14" name="Text Placeholder 17">
            <a:extLst>
              <a:ext uri="{FF2B5EF4-FFF2-40B4-BE49-F238E27FC236}">
                <a16:creationId xmlns:a16="http://schemas.microsoft.com/office/drawing/2014/main" id="{4FDAEC9F-05AF-4D5D-AD2C-537FF767ED6A}"/>
              </a:ext>
            </a:extLst>
          </p:cNvPr>
          <p:cNvSpPr>
            <a:spLocks noGrp="1"/>
          </p:cNvSpPr>
          <p:nvPr>
            <p:ph type="body" sz="quarter" idx="16" hasCustomPrompt="1"/>
          </p:nvPr>
        </p:nvSpPr>
        <p:spPr>
          <a:xfrm>
            <a:off x="482932" y="2523933"/>
            <a:ext cx="3515346" cy="3325723"/>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400" spc="50" baseline="0"/>
            </a:lvl1pPr>
          </a:lstStyle>
          <a:p>
            <a:pPr lvl="0"/>
            <a:r>
              <a:rPr lang="en-US" dirty="0"/>
              <a:t>Click to add text</a:t>
            </a:r>
          </a:p>
        </p:txBody>
      </p:sp>
      <p:sp>
        <p:nvSpPr>
          <p:cNvPr id="22" name="Text Placeholder 14">
            <a:extLst>
              <a:ext uri="{FF2B5EF4-FFF2-40B4-BE49-F238E27FC236}">
                <a16:creationId xmlns:a16="http://schemas.microsoft.com/office/drawing/2014/main" id="{2492CECA-D20C-47AF-A75A-44DFDE74D82D}"/>
              </a:ext>
            </a:extLst>
          </p:cNvPr>
          <p:cNvSpPr>
            <a:spLocks noGrp="1"/>
          </p:cNvSpPr>
          <p:nvPr>
            <p:ph type="body" sz="quarter" idx="17" hasCustomPrompt="1"/>
          </p:nvPr>
        </p:nvSpPr>
        <p:spPr>
          <a:xfrm>
            <a:off x="4329790" y="2063838"/>
            <a:ext cx="3515704" cy="422365"/>
          </a:xfrm>
          <a:prstGeom prst="rect">
            <a:avLst/>
          </a:prstGeom>
        </p:spPr>
        <p:txBody>
          <a:bodyPr>
            <a:noAutofit/>
          </a:bodyPr>
          <a:lstStyle>
            <a:lvl1pPr marL="0" indent="0" algn="l">
              <a:buNone/>
              <a:defRPr sz="2000" b="0" i="0" spc="200" baseline="0">
                <a:solidFill>
                  <a:schemeClr val="accent5"/>
                </a:solidFill>
              </a:defRPr>
            </a:lvl1pPr>
          </a:lstStyle>
          <a:p>
            <a:pPr lvl="0"/>
            <a:r>
              <a:rPr lang="en-US" dirty="0"/>
              <a:t>Click to add subtitle here </a:t>
            </a:r>
          </a:p>
        </p:txBody>
      </p:sp>
      <p:sp>
        <p:nvSpPr>
          <p:cNvPr id="23" name="Text Placeholder 17">
            <a:extLst>
              <a:ext uri="{FF2B5EF4-FFF2-40B4-BE49-F238E27FC236}">
                <a16:creationId xmlns:a16="http://schemas.microsoft.com/office/drawing/2014/main" id="{EEF915A4-555A-4718-876D-625A85FAB0C9}"/>
              </a:ext>
            </a:extLst>
          </p:cNvPr>
          <p:cNvSpPr>
            <a:spLocks noGrp="1"/>
          </p:cNvSpPr>
          <p:nvPr>
            <p:ph type="body" sz="quarter" idx="18" hasCustomPrompt="1"/>
          </p:nvPr>
        </p:nvSpPr>
        <p:spPr>
          <a:xfrm>
            <a:off x="4329582" y="2523933"/>
            <a:ext cx="3515346" cy="3325723"/>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400" spc="50" baseline="0"/>
            </a:lvl1pPr>
          </a:lstStyle>
          <a:p>
            <a:pPr lvl="0"/>
            <a:r>
              <a:rPr lang="en-US" dirty="0"/>
              <a:t>Click to add text</a:t>
            </a:r>
          </a:p>
        </p:txBody>
      </p:sp>
      <p:sp>
        <p:nvSpPr>
          <p:cNvPr id="26" name="Text Placeholder 14">
            <a:extLst>
              <a:ext uri="{FF2B5EF4-FFF2-40B4-BE49-F238E27FC236}">
                <a16:creationId xmlns:a16="http://schemas.microsoft.com/office/drawing/2014/main" id="{7458D237-AB82-4392-B182-AAF3694FDB1D}"/>
              </a:ext>
            </a:extLst>
          </p:cNvPr>
          <p:cNvSpPr>
            <a:spLocks noGrp="1"/>
          </p:cNvSpPr>
          <p:nvPr>
            <p:ph type="body" sz="quarter" idx="19" hasCustomPrompt="1"/>
          </p:nvPr>
        </p:nvSpPr>
        <p:spPr>
          <a:xfrm>
            <a:off x="8175874" y="2063838"/>
            <a:ext cx="3515704" cy="422365"/>
          </a:xfrm>
          <a:prstGeom prst="rect">
            <a:avLst/>
          </a:prstGeom>
        </p:spPr>
        <p:txBody>
          <a:bodyPr>
            <a:noAutofit/>
          </a:bodyPr>
          <a:lstStyle>
            <a:lvl1pPr marL="0" indent="0" algn="l">
              <a:buNone/>
              <a:defRPr sz="2000" b="0" i="0" spc="200" baseline="0">
                <a:solidFill>
                  <a:schemeClr val="accent5"/>
                </a:solidFill>
              </a:defRPr>
            </a:lvl1pPr>
          </a:lstStyle>
          <a:p>
            <a:pPr lvl="0"/>
            <a:r>
              <a:rPr lang="en-US" dirty="0"/>
              <a:t>Click to add subtitle here </a:t>
            </a:r>
          </a:p>
        </p:txBody>
      </p:sp>
      <p:sp>
        <p:nvSpPr>
          <p:cNvPr id="27" name="Text Placeholder 17">
            <a:extLst>
              <a:ext uri="{FF2B5EF4-FFF2-40B4-BE49-F238E27FC236}">
                <a16:creationId xmlns:a16="http://schemas.microsoft.com/office/drawing/2014/main" id="{AAA9CCE2-427A-46C0-A79B-0D01E8888EEB}"/>
              </a:ext>
            </a:extLst>
          </p:cNvPr>
          <p:cNvSpPr>
            <a:spLocks noGrp="1"/>
          </p:cNvSpPr>
          <p:nvPr>
            <p:ph type="body" sz="quarter" idx="20" hasCustomPrompt="1"/>
          </p:nvPr>
        </p:nvSpPr>
        <p:spPr>
          <a:xfrm>
            <a:off x="8175666" y="2523933"/>
            <a:ext cx="3515346" cy="3325723"/>
          </a:xfrm>
          <a:prstGeom prst="rect">
            <a:avLst/>
          </a:prstGeom>
        </p:spPr>
        <p:txBody>
          <a:bodyPr/>
          <a:lstStyle>
            <a:lvl1pPr marL="0" indent="0">
              <a:lnSpc>
                <a:spcPct val="150000"/>
              </a:lnSpc>
              <a:spcBef>
                <a:spcPts val="0"/>
              </a:spcBef>
              <a:spcAft>
                <a:spcPts val="1200"/>
              </a:spcAft>
              <a:buFont typeface="Segoe UI Light" panose="020B0502040204020203" pitchFamily="34" charset="0"/>
              <a:buNone/>
              <a:defRPr sz="1400" spc="50" baseline="0"/>
            </a:lvl1pPr>
          </a:lstStyle>
          <a:p>
            <a:pPr lvl="0"/>
            <a:r>
              <a:rPr lang="en-US" dirty="0"/>
              <a:t>Click to add text</a:t>
            </a:r>
          </a:p>
        </p:txBody>
      </p:sp>
      <p:sp>
        <p:nvSpPr>
          <p:cNvPr id="4" name="Date Placeholder 3">
            <a:extLst>
              <a:ext uri="{FF2B5EF4-FFF2-40B4-BE49-F238E27FC236}">
                <a16:creationId xmlns:a16="http://schemas.microsoft.com/office/drawing/2014/main" id="{235A30FE-146C-418D-B68F-9EBB829D029E}"/>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B6BCBBE8-05C6-4946-80F5-DE319A6FCE8D}"/>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722839E0-080F-4A5D-99FB-FD1917E7F5BF}"/>
              </a:ext>
            </a:extLst>
          </p:cNvPr>
          <p:cNvSpPr>
            <a:spLocks noGrp="1"/>
          </p:cNvSpPr>
          <p:nvPr>
            <p:ph type="sldNum" sz="quarter" idx="12"/>
          </p:nvPr>
        </p:nvSpPr>
        <p:spPr/>
        <p:txBody>
          <a:bodyPr/>
          <a:lstStyle/>
          <a:p>
            <a:fld id="{F91729D4-A164-47A3-830D-E792BCE699E4}" type="slidenum">
              <a:rPr lang="en-US" smtClean="0"/>
              <a:t>‹#›</a:t>
            </a:fld>
            <a:endParaRPr lang="en-US" dirty="0"/>
          </a:p>
        </p:txBody>
      </p:sp>
    </p:spTree>
    <p:extLst>
      <p:ext uri="{BB962C8B-B14F-4D97-AF65-F5344CB8AC3E}">
        <p14:creationId xmlns:p14="http://schemas.microsoft.com/office/powerpoint/2010/main" val="3077888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C65D0-3E91-45C0-BC6C-CC7BFE58B0B9}"/>
              </a:ext>
            </a:extLst>
          </p:cNvPr>
          <p:cNvSpPr>
            <a:spLocks noGrp="1"/>
          </p:cNvSpPr>
          <p:nvPr>
            <p:ph type="title" hasCustomPrompt="1"/>
          </p:nvPr>
        </p:nvSpPr>
        <p:spPr>
          <a:xfrm>
            <a:off x="1574800" y="3429000"/>
            <a:ext cx="3097320" cy="978408"/>
          </a:xfrm>
          <a:prstGeom prst="rect">
            <a:avLst/>
          </a:prstGeom>
        </p:spPr>
        <p:txBody>
          <a:bodyPr anchor="ctr"/>
          <a:lstStyle>
            <a:lvl1pPr algn="l">
              <a:defRPr sz="3200" cap="all" spc="200" baseline="0">
                <a:solidFill>
                  <a:schemeClr val="accent4"/>
                </a:solidFill>
              </a:defRPr>
            </a:lvl1pPr>
          </a:lstStyle>
          <a:p>
            <a:r>
              <a:rPr lang="en-US" dirty="0"/>
              <a:t>Click to add title</a:t>
            </a:r>
          </a:p>
        </p:txBody>
      </p:sp>
      <p:sp>
        <p:nvSpPr>
          <p:cNvPr id="6" name="Picture Placeholder 5">
            <a:extLst>
              <a:ext uri="{FF2B5EF4-FFF2-40B4-BE49-F238E27FC236}">
                <a16:creationId xmlns:a16="http://schemas.microsoft.com/office/drawing/2014/main" id="{09651A5D-2C86-4900-A248-8559E39BDAC9}"/>
              </a:ext>
            </a:extLst>
          </p:cNvPr>
          <p:cNvSpPr>
            <a:spLocks noGrp="1"/>
          </p:cNvSpPr>
          <p:nvPr>
            <p:ph type="pic" sz="quarter" idx="13" hasCustomPrompt="1"/>
          </p:nvPr>
        </p:nvSpPr>
        <p:spPr>
          <a:xfrm>
            <a:off x="0" y="0"/>
            <a:ext cx="12192000" cy="2051050"/>
          </a:xfrm>
          <a:prstGeom prst="rect">
            <a:avLst/>
          </a:prstGeom>
        </p:spPr>
        <p:txBody>
          <a:bodyPr/>
          <a:lstStyle>
            <a:lvl1pPr marL="0" indent="0" algn="ctr">
              <a:buNone/>
              <a:defRPr spc="400" baseline="0"/>
            </a:lvl1pPr>
          </a:lstStyle>
          <a:p>
            <a:r>
              <a:rPr lang="en-US" dirty="0"/>
              <a:t>Click to add photo</a:t>
            </a:r>
          </a:p>
        </p:txBody>
      </p:sp>
      <p:sp>
        <p:nvSpPr>
          <p:cNvPr id="9" name="Text Placeholder 11">
            <a:extLst>
              <a:ext uri="{FF2B5EF4-FFF2-40B4-BE49-F238E27FC236}">
                <a16:creationId xmlns:a16="http://schemas.microsoft.com/office/drawing/2014/main" id="{D5F84479-AB5A-4587-BAAF-A05E52224B46}"/>
              </a:ext>
            </a:extLst>
          </p:cNvPr>
          <p:cNvSpPr>
            <a:spLocks noGrp="1"/>
          </p:cNvSpPr>
          <p:nvPr>
            <p:ph type="body" sz="quarter" idx="16" hasCustomPrompt="1"/>
          </p:nvPr>
        </p:nvSpPr>
        <p:spPr>
          <a:xfrm>
            <a:off x="6235700" y="2854660"/>
            <a:ext cx="4749800" cy="2129971"/>
          </a:xfrm>
          <a:prstGeom prst="rect">
            <a:avLst/>
          </a:prstGeom>
        </p:spPr>
        <p:txBody>
          <a:bodyPr/>
          <a:lstStyle>
            <a:lvl1pPr marL="0" indent="0" algn="l">
              <a:lnSpc>
                <a:spcPct val="150000"/>
              </a:lnSpc>
              <a:spcBef>
                <a:spcPts val="0"/>
              </a:spcBef>
              <a:buNone/>
              <a:defRPr sz="1400" cap="none" spc="50" baseline="0">
                <a:latin typeface="+mn-lt"/>
              </a:defRPr>
            </a:lvl1pPr>
          </a:lstStyle>
          <a:p>
            <a:pPr lvl="0"/>
            <a:r>
              <a:rPr lang="en-US" dirty="0"/>
              <a:t>Click to add text</a:t>
            </a:r>
          </a:p>
        </p:txBody>
      </p:sp>
      <p:sp>
        <p:nvSpPr>
          <p:cNvPr id="7" name="Picture Placeholder 5">
            <a:extLst>
              <a:ext uri="{FF2B5EF4-FFF2-40B4-BE49-F238E27FC236}">
                <a16:creationId xmlns:a16="http://schemas.microsoft.com/office/drawing/2014/main" id="{3D8D3253-3A08-4F2F-B6B3-607BBC6B33D7}"/>
              </a:ext>
            </a:extLst>
          </p:cNvPr>
          <p:cNvSpPr>
            <a:spLocks noGrp="1"/>
          </p:cNvSpPr>
          <p:nvPr>
            <p:ph type="pic" sz="quarter" idx="14" hasCustomPrompt="1"/>
          </p:nvPr>
        </p:nvSpPr>
        <p:spPr>
          <a:xfrm>
            <a:off x="0" y="5788241"/>
            <a:ext cx="12192000" cy="1069760"/>
          </a:xfrm>
          <a:prstGeom prst="rect">
            <a:avLst/>
          </a:prstGeom>
        </p:spPr>
        <p:txBody>
          <a:bodyPr/>
          <a:lstStyle>
            <a:lvl1pPr marL="0" indent="0" algn="ctr">
              <a:buNone/>
              <a:defRPr spc="400" baseline="0"/>
            </a:lvl1pPr>
          </a:lstStyle>
          <a:p>
            <a:r>
              <a:rPr lang="en-US" dirty="0"/>
              <a:t>Click to add photo</a:t>
            </a:r>
          </a:p>
        </p:txBody>
      </p:sp>
      <p:sp>
        <p:nvSpPr>
          <p:cNvPr id="3" name="Date Placeholder 2">
            <a:extLst>
              <a:ext uri="{FF2B5EF4-FFF2-40B4-BE49-F238E27FC236}">
                <a16:creationId xmlns:a16="http://schemas.microsoft.com/office/drawing/2014/main" id="{92B75CEA-DDFB-4C62-B83F-6A0B86FA74F7}"/>
              </a:ext>
            </a:extLst>
          </p:cNvPr>
          <p:cNvSpPr>
            <a:spLocks noGrp="1"/>
          </p:cNvSpPr>
          <p:nvPr>
            <p:ph type="dt" sz="half" idx="10"/>
          </p:nvPr>
        </p:nvSpPr>
        <p:spPr/>
        <p:txBody>
          <a:bodyPr/>
          <a:lstStyle>
            <a:lvl1pPr>
              <a:defRPr>
                <a:solidFill>
                  <a:schemeClr val="bg1"/>
                </a:solidFill>
                <a:effectLst>
                  <a:outerShdw blurRad="38100" dist="38100" dir="2700000" algn="tl">
                    <a:srgbClr val="000000">
                      <a:alpha val="43137"/>
                    </a:srgbClr>
                  </a:outerShdw>
                </a:effectLst>
              </a:defRPr>
            </a:lvl1pPr>
          </a:lstStyle>
          <a:p>
            <a:r>
              <a:rPr lang="en-US" dirty="0"/>
              <a:t>20XX</a:t>
            </a:r>
          </a:p>
        </p:txBody>
      </p:sp>
      <p:sp>
        <p:nvSpPr>
          <p:cNvPr id="4" name="Footer Placeholder 3">
            <a:extLst>
              <a:ext uri="{FF2B5EF4-FFF2-40B4-BE49-F238E27FC236}">
                <a16:creationId xmlns:a16="http://schemas.microsoft.com/office/drawing/2014/main" id="{5D425E30-50C5-42DD-911D-36C0E732E337}"/>
              </a:ext>
            </a:extLst>
          </p:cNvPr>
          <p:cNvSpPr>
            <a:spLocks noGrp="1"/>
          </p:cNvSpPr>
          <p:nvPr>
            <p:ph type="ftr" sz="quarter" idx="11"/>
          </p:nvPr>
        </p:nvSpPr>
        <p:spPr/>
        <p:txBody>
          <a:bodyPr/>
          <a:lstStyle>
            <a:lvl1pPr>
              <a:defRPr>
                <a:solidFill>
                  <a:schemeClr val="bg1"/>
                </a:solidFill>
                <a:effectLst>
                  <a:outerShdw blurRad="38100" dist="38100" dir="2700000" algn="tl">
                    <a:srgbClr val="000000">
                      <a:alpha val="43137"/>
                    </a:srgbClr>
                  </a:outerShdw>
                </a:effectLst>
              </a:defRPr>
            </a:lvl1pPr>
          </a:lstStyle>
          <a:p>
            <a:r>
              <a:rPr lang="en-US" dirty="0"/>
              <a:t>PRESENTATION TITLE</a:t>
            </a:r>
          </a:p>
        </p:txBody>
      </p:sp>
      <p:sp>
        <p:nvSpPr>
          <p:cNvPr id="5" name="Slide Number Placeholder 4">
            <a:extLst>
              <a:ext uri="{FF2B5EF4-FFF2-40B4-BE49-F238E27FC236}">
                <a16:creationId xmlns:a16="http://schemas.microsoft.com/office/drawing/2014/main" id="{6E88C855-986C-4539-81CE-5421C8EB71F7}"/>
              </a:ext>
            </a:extLst>
          </p:cNvPr>
          <p:cNvSpPr>
            <a:spLocks noGrp="1"/>
          </p:cNvSpPr>
          <p:nvPr>
            <p:ph type="sldNum" sz="quarter" idx="12"/>
          </p:nvPr>
        </p:nvSpPr>
        <p:spPr/>
        <p:txBody>
          <a:bodyPr/>
          <a:lstStyle>
            <a:lvl1pPr>
              <a:defRPr>
                <a:solidFill>
                  <a:schemeClr val="bg1"/>
                </a:solidFill>
                <a:effectLst>
                  <a:outerShdw blurRad="38100" dist="38100" dir="2700000" algn="tl">
                    <a:srgbClr val="000000">
                      <a:alpha val="43137"/>
                    </a:srgbClr>
                  </a:outerShdw>
                </a:effectLst>
              </a:defRPr>
            </a:lvl1pPr>
          </a:lstStyle>
          <a:p>
            <a:fld id="{F91729D4-A164-47A3-830D-E792BCE699E4}" type="slidenum">
              <a:rPr lang="en-US" smtClean="0"/>
              <a:pPr/>
              <a:t>‹#›</a:t>
            </a:fld>
            <a:endParaRPr lang="en-US" dirty="0"/>
          </a:p>
        </p:txBody>
      </p:sp>
    </p:spTree>
    <p:extLst>
      <p:ext uri="{BB962C8B-B14F-4D97-AF65-F5344CB8AC3E}">
        <p14:creationId xmlns:p14="http://schemas.microsoft.com/office/powerpoint/2010/main" val="23772393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F63EB3-EB79-4150-A7A5-F675662724D7}"/>
              </a:ext>
            </a:extLst>
          </p:cNvPr>
          <p:cNvSpPr>
            <a:spLocks noGrp="1"/>
          </p:cNvSpPr>
          <p:nvPr>
            <p:ph type="title" hasCustomPrompt="1"/>
          </p:nvPr>
        </p:nvSpPr>
        <p:spPr>
          <a:xfrm>
            <a:off x="4073237" y="1096375"/>
            <a:ext cx="4045527" cy="1590790"/>
          </a:xfrm>
          <a:prstGeom prst="rect">
            <a:avLst/>
          </a:prstGeom>
        </p:spPr>
        <p:txBody>
          <a:bodyPr anchor="b"/>
          <a:lstStyle>
            <a:lvl1pPr>
              <a:defRPr sz="3200" cap="all" spc="200" baseline="0">
                <a:solidFill>
                  <a:schemeClr val="accent4"/>
                </a:solidFill>
              </a:defRPr>
            </a:lvl1pPr>
          </a:lstStyle>
          <a:p>
            <a:r>
              <a:rPr lang="en-US" dirty="0"/>
              <a:t>Click to add title</a:t>
            </a:r>
          </a:p>
        </p:txBody>
      </p:sp>
      <p:sp>
        <p:nvSpPr>
          <p:cNvPr id="6" name="Picture Placeholder 5">
            <a:extLst>
              <a:ext uri="{FF2B5EF4-FFF2-40B4-BE49-F238E27FC236}">
                <a16:creationId xmlns:a16="http://schemas.microsoft.com/office/drawing/2014/main" id="{289D0B50-E879-41B9-9B1B-EBB40605D1B7}"/>
              </a:ext>
            </a:extLst>
          </p:cNvPr>
          <p:cNvSpPr>
            <a:spLocks noGrp="1"/>
          </p:cNvSpPr>
          <p:nvPr>
            <p:ph type="pic" sz="quarter" idx="13" hasCustomPrompt="1"/>
          </p:nvPr>
        </p:nvSpPr>
        <p:spPr>
          <a:xfrm>
            <a:off x="0" y="951274"/>
            <a:ext cx="2743201" cy="4747564"/>
          </a:xfrm>
          <a:prstGeom prst="rect">
            <a:avLst/>
          </a:prstGeom>
        </p:spPr>
        <p:txBody>
          <a:bodyPr/>
          <a:lstStyle>
            <a:lvl1pPr marL="0" indent="0" algn="ctr">
              <a:buNone/>
              <a:defRPr spc="400" baseline="0"/>
            </a:lvl1pPr>
          </a:lstStyle>
          <a:p>
            <a:r>
              <a:rPr lang="en-US" dirty="0"/>
              <a:t>Click to add photo</a:t>
            </a:r>
          </a:p>
        </p:txBody>
      </p:sp>
      <p:sp>
        <p:nvSpPr>
          <p:cNvPr id="8" name="Text Placeholder 8">
            <a:extLst>
              <a:ext uri="{FF2B5EF4-FFF2-40B4-BE49-F238E27FC236}">
                <a16:creationId xmlns:a16="http://schemas.microsoft.com/office/drawing/2014/main" id="{EB4D3EE7-1F3B-4AAB-A04D-3162C35A1A90}"/>
              </a:ext>
            </a:extLst>
          </p:cNvPr>
          <p:cNvSpPr>
            <a:spLocks noGrp="1"/>
          </p:cNvSpPr>
          <p:nvPr>
            <p:ph type="body" sz="quarter" idx="16" hasCustomPrompt="1"/>
          </p:nvPr>
        </p:nvSpPr>
        <p:spPr>
          <a:xfrm>
            <a:off x="4107354" y="2910720"/>
            <a:ext cx="4011410" cy="2061261"/>
          </a:xfrm>
          <a:prstGeom prst="rect">
            <a:avLst/>
          </a:prstGeom>
        </p:spPr>
        <p:txBody>
          <a:bodyPr anchor="t"/>
          <a:lstStyle>
            <a:lvl1pPr marL="0" indent="0">
              <a:lnSpc>
                <a:spcPct val="200000"/>
              </a:lnSpc>
              <a:spcBef>
                <a:spcPts val="0"/>
              </a:spcBef>
              <a:buFont typeface="Segoe UI Light" panose="020B0502040204020203" pitchFamily="34" charset="0"/>
              <a:buNone/>
              <a:defRPr sz="2000" b="0" i="0" spc="200" baseline="0">
                <a:solidFill>
                  <a:schemeClr val="accent4"/>
                </a:solidFill>
              </a:defRPr>
            </a:lvl1pPr>
          </a:lstStyle>
          <a:p>
            <a:pPr lvl="0"/>
            <a:r>
              <a:rPr lang="en-US" dirty="0"/>
              <a:t>Click to add name</a:t>
            </a:r>
          </a:p>
        </p:txBody>
      </p:sp>
      <p:sp>
        <p:nvSpPr>
          <p:cNvPr id="9" name="Picture Placeholder 5">
            <a:extLst>
              <a:ext uri="{FF2B5EF4-FFF2-40B4-BE49-F238E27FC236}">
                <a16:creationId xmlns:a16="http://schemas.microsoft.com/office/drawing/2014/main" id="{2A57A12F-74B8-4CBC-816C-F2AC890D1B90}"/>
              </a:ext>
            </a:extLst>
          </p:cNvPr>
          <p:cNvSpPr>
            <a:spLocks noGrp="1"/>
          </p:cNvSpPr>
          <p:nvPr>
            <p:ph type="pic" sz="quarter" idx="17" hasCustomPrompt="1"/>
          </p:nvPr>
        </p:nvSpPr>
        <p:spPr>
          <a:xfrm>
            <a:off x="9448800" y="951274"/>
            <a:ext cx="2743200" cy="4747564"/>
          </a:xfrm>
          <a:prstGeom prst="rect">
            <a:avLst/>
          </a:prstGeom>
        </p:spPr>
        <p:txBody>
          <a:bodyPr/>
          <a:lstStyle>
            <a:lvl1pPr marL="0" indent="0" algn="ctr">
              <a:buNone/>
              <a:defRPr spc="400" baseline="0"/>
            </a:lvl1pPr>
          </a:lstStyle>
          <a:p>
            <a:r>
              <a:rPr lang="en-US" dirty="0"/>
              <a:t>Click to add photo</a:t>
            </a:r>
          </a:p>
        </p:txBody>
      </p:sp>
      <p:sp>
        <p:nvSpPr>
          <p:cNvPr id="3" name="Date Placeholder 2">
            <a:extLst>
              <a:ext uri="{FF2B5EF4-FFF2-40B4-BE49-F238E27FC236}">
                <a16:creationId xmlns:a16="http://schemas.microsoft.com/office/drawing/2014/main" id="{2A19A048-F803-428B-9A66-6DE56F4DE58E}"/>
              </a:ext>
            </a:extLst>
          </p:cNvPr>
          <p:cNvSpPr>
            <a:spLocks noGrp="1"/>
          </p:cNvSpPr>
          <p:nvPr>
            <p:ph type="dt" sz="half" idx="10"/>
          </p:nvPr>
        </p:nvSpPr>
        <p:spPr/>
        <p:txBody>
          <a:bodyPr/>
          <a:lstStyle/>
          <a:p>
            <a:r>
              <a:rPr lang="en-US" dirty="0"/>
              <a:t>20XX</a:t>
            </a:r>
          </a:p>
        </p:txBody>
      </p:sp>
      <p:sp>
        <p:nvSpPr>
          <p:cNvPr id="4" name="Footer Placeholder 3">
            <a:extLst>
              <a:ext uri="{FF2B5EF4-FFF2-40B4-BE49-F238E27FC236}">
                <a16:creationId xmlns:a16="http://schemas.microsoft.com/office/drawing/2014/main" id="{DB42CDA7-93A6-45DB-9062-E70E51ACB72C}"/>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B1F08F63-561A-455E-8ED8-20CCE58E722A}"/>
              </a:ext>
            </a:extLst>
          </p:cNvPr>
          <p:cNvSpPr>
            <a:spLocks noGrp="1"/>
          </p:cNvSpPr>
          <p:nvPr>
            <p:ph type="sldNum" sz="quarter" idx="12"/>
          </p:nvPr>
        </p:nvSpPr>
        <p:spPr/>
        <p:txBody>
          <a:bodyPr/>
          <a:lstStyle/>
          <a:p>
            <a:fld id="{F91729D4-A164-47A3-830D-E792BCE699E4}" type="slidenum">
              <a:rPr lang="en-US" smtClean="0"/>
              <a:t>‹#›</a:t>
            </a:fld>
            <a:endParaRPr lang="en-US" dirty="0"/>
          </a:p>
        </p:txBody>
      </p:sp>
    </p:spTree>
    <p:extLst>
      <p:ext uri="{BB962C8B-B14F-4D97-AF65-F5344CB8AC3E}">
        <p14:creationId xmlns:p14="http://schemas.microsoft.com/office/powerpoint/2010/main" val="35495931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3FB4E19-B10C-43FA-AB4B-5D0396BD64D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cap="all" spc="150" baseline="0">
                <a:solidFill>
                  <a:schemeClr val="tx1">
                    <a:tint val="75000"/>
                  </a:schemeClr>
                </a:solidFill>
              </a:defRPr>
            </a:lvl1pPr>
          </a:lstStyle>
          <a:p>
            <a:r>
              <a:rPr lang="en-US" dirty="0"/>
              <a:t>20XX</a:t>
            </a:r>
          </a:p>
        </p:txBody>
      </p:sp>
      <p:sp>
        <p:nvSpPr>
          <p:cNvPr id="5" name="Footer Placeholder 4">
            <a:extLst>
              <a:ext uri="{FF2B5EF4-FFF2-40B4-BE49-F238E27FC236}">
                <a16:creationId xmlns:a16="http://schemas.microsoft.com/office/drawing/2014/main" id="{3E5C552B-0CAD-4920-B258-233A9F86DF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cap="all" spc="150" baseline="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CE983FFB-15A3-4B11-A130-4565577A3F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cap="all" spc="150" baseline="0">
                <a:solidFill>
                  <a:schemeClr val="tx1">
                    <a:tint val="75000"/>
                  </a:schemeClr>
                </a:solidFill>
              </a:defRPr>
            </a:lvl1pPr>
          </a:lstStyle>
          <a:p>
            <a:fld id="{F91729D4-A164-47A3-830D-E792BCE699E4}" type="slidenum">
              <a:rPr lang="en-US" smtClean="0"/>
              <a:pPr/>
              <a:t>‹#›</a:t>
            </a:fld>
            <a:endParaRPr lang="en-US" dirty="0"/>
          </a:p>
        </p:txBody>
      </p:sp>
    </p:spTree>
    <p:extLst>
      <p:ext uri="{BB962C8B-B14F-4D97-AF65-F5344CB8AC3E}">
        <p14:creationId xmlns:p14="http://schemas.microsoft.com/office/powerpoint/2010/main" val="35871090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62" r:id="rId7"/>
    <p:sldLayoutId id="2147483663" r:id="rId8"/>
    <p:sldLayoutId id="2147483656" r:id="rId9"/>
    <p:sldLayoutId id="2147483657" r:id="rId10"/>
    <p:sldLayoutId id="2147483664" r:id="rId11"/>
    <p:sldLayoutId id="2147483658" r:id="rId12"/>
    <p:sldLayoutId id="2147483659" r:id="rId13"/>
    <p:sldLayoutId id="2147483660" r:id="rId14"/>
    <p:sldLayoutId id="2147483661" r:id="rId15"/>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9.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3D64C50-A740-468A-8AB6-F949358D80A6}"/>
              </a:ext>
            </a:extLst>
          </p:cNvPr>
          <p:cNvSpPr>
            <a:spLocks noGrp="1"/>
          </p:cNvSpPr>
          <p:nvPr>
            <p:ph type="title"/>
          </p:nvPr>
        </p:nvSpPr>
        <p:spPr>
          <a:xfrm>
            <a:off x="217412" y="961053"/>
            <a:ext cx="11259241" cy="2093794"/>
          </a:xfrm>
        </p:spPr>
        <p:txBody>
          <a:bodyPr/>
          <a:lstStyle/>
          <a:p>
            <a:r>
              <a:rPr lang="en-US" sz="4200" dirty="0"/>
              <a:t>BUSINESS PLAN FOR A SUSTAINABLE RENTAL PROPERTY VENTURE WITH RENEWABLE ENERGY SOLUTIONS</a:t>
            </a:r>
          </a:p>
        </p:txBody>
      </p:sp>
      <p:sp>
        <p:nvSpPr>
          <p:cNvPr id="5" name="Text Placeholder 4">
            <a:extLst>
              <a:ext uri="{FF2B5EF4-FFF2-40B4-BE49-F238E27FC236}">
                <a16:creationId xmlns:a16="http://schemas.microsoft.com/office/drawing/2014/main" id="{28F94A06-38B8-4C8F-ABF0-FB763704D01F}"/>
              </a:ext>
            </a:extLst>
          </p:cNvPr>
          <p:cNvSpPr>
            <a:spLocks noGrp="1"/>
          </p:cNvSpPr>
          <p:nvPr>
            <p:ph type="body" sz="quarter" idx="10"/>
          </p:nvPr>
        </p:nvSpPr>
        <p:spPr>
          <a:xfrm>
            <a:off x="217412" y="6035228"/>
            <a:ext cx="5278514" cy="757457"/>
          </a:xfrm>
        </p:spPr>
        <p:txBody>
          <a:bodyPr/>
          <a:lstStyle/>
          <a:p>
            <a:r>
              <a:rPr lang="en-US" dirty="0">
                <a:solidFill>
                  <a:schemeClr val="tx1"/>
                </a:solidFill>
              </a:rPr>
              <a:t>Name:- Jainam </a:t>
            </a:r>
          </a:p>
          <a:p>
            <a:r>
              <a:rPr lang="en-US" dirty="0">
                <a:solidFill>
                  <a:schemeClr val="tx1"/>
                </a:solidFill>
              </a:rPr>
              <a:t>Student No:- 2240913</a:t>
            </a:r>
          </a:p>
        </p:txBody>
      </p:sp>
      <p:sp>
        <p:nvSpPr>
          <p:cNvPr id="34" name="Rectangle 33">
            <a:extLst>
              <a:ext uri="{FF2B5EF4-FFF2-40B4-BE49-F238E27FC236}">
                <a16:creationId xmlns:a16="http://schemas.microsoft.com/office/drawing/2014/main" id="{106CDEB7-77E8-4351-9B76-07896E7317C0}"/>
              </a:ext>
              <a:ext uri="{C183D7F6-B498-43B3-948B-1728B52AA6E4}">
                <adec:decorative xmlns:adec="http://schemas.microsoft.com/office/drawing/2017/decorative" val="1"/>
              </a:ext>
            </a:extLst>
          </p:cNvPr>
          <p:cNvSpPr/>
          <p:nvPr/>
        </p:nvSpPr>
        <p:spPr>
          <a:xfrm>
            <a:off x="6696075" y="0"/>
            <a:ext cx="2895600" cy="68580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738592A8-1B9A-793A-72C5-CE975DA9718D}"/>
              </a:ext>
            </a:extLst>
          </p:cNvPr>
          <p:cNvSpPr txBox="1"/>
          <p:nvPr/>
        </p:nvSpPr>
        <p:spPr>
          <a:xfrm>
            <a:off x="774441" y="4144927"/>
            <a:ext cx="3890865" cy="400110"/>
          </a:xfrm>
          <a:prstGeom prst="rect">
            <a:avLst/>
          </a:prstGeom>
          <a:noFill/>
        </p:spPr>
        <p:txBody>
          <a:bodyPr wrap="square" rtlCol="0">
            <a:spAutoFit/>
          </a:bodyPr>
          <a:lstStyle/>
          <a:p>
            <a:r>
              <a:rPr lang="en-IN" sz="2000" b="1" dirty="0"/>
              <a:t>University of Wales Trinity St David</a:t>
            </a:r>
          </a:p>
        </p:txBody>
      </p:sp>
    </p:spTree>
    <p:extLst>
      <p:ext uri="{BB962C8B-B14F-4D97-AF65-F5344CB8AC3E}">
        <p14:creationId xmlns:p14="http://schemas.microsoft.com/office/powerpoint/2010/main" val="972569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itle 26">
            <a:extLst>
              <a:ext uri="{FF2B5EF4-FFF2-40B4-BE49-F238E27FC236}">
                <a16:creationId xmlns:a16="http://schemas.microsoft.com/office/drawing/2014/main" id="{F3F083B8-4B95-4C15-B710-4BC526A23973}"/>
              </a:ext>
            </a:extLst>
          </p:cNvPr>
          <p:cNvSpPr>
            <a:spLocks noGrp="1"/>
          </p:cNvSpPr>
          <p:nvPr>
            <p:ph type="title"/>
          </p:nvPr>
        </p:nvSpPr>
        <p:spPr>
          <a:xfrm>
            <a:off x="155240" y="159528"/>
            <a:ext cx="4685413" cy="606898"/>
          </a:xfrm>
        </p:spPr>
        <p:txBody>
          <a:bodyPr/>
          <a:lstStyle/>
          <a:p>
            <a:r>
              <a:rPr lang="en-US" dirty="0"/>
              <a:t>Table Of Content</a:t>
            </a:r>
          </a:p>
        </p:txBody>
      </p:sp>
      <p:sp>
        <p:nvSpPr>
          <p:cNvPr id="8" name="Text Placeholder 7">
            <a:extLst>
              <a:ext uri="{FF2B5EF4-FFF2-40B4-BE49-F238E27FC236}">
                <a16:creationId xmlns:a16="http://schemas.microsoft.com/office/drawing/2014/main" id="{938E3964-EE54-4BDC-A0A3-DC7D197FFB5C}"/>
              </a:ext>
            </a:extLst>
          </p:cNvPr>
          <p:cNvSpPr>
            <a:spLocks noGrp="1"/>
          </p:cNvSpPr>
          <p:nvPr>
            <p:ph type="body" sz="quarter" idx="16"/>
          </p:nvPr>
        </p:nvSpPr>
        <p:spPr>
          <a:xfrm>
            <a:off x="180364" y="708138"/>
            <a:ext cx="4058872" cy="5511687"/>
          </a:xfrm>
        </p:spPr>
        <p:txBody>
          <a:bodyPr/>
          <a:lstStyle/>
          <a:p>
            <a:r>
              <a:rPr lang="en-IN" dirty="0"/>
              <a:t>Overview Of Business</a:t>
            </a:r>
          </a:p>
          <a:p>
            <a:r>
              <a:rPr lang="en-IN" dirty="0"/>
              <a:t>Market Gap</a:t>
            </a:r>
          </a:p>
          <a:p>
            <a:r>
              <a:rPr lang="en-IN" dirty="0"/>
              <a:t>Location and Legal Entity</a:t>
            </a:r>
          </a:p>
          <a:p>
            <a:r>
              <a:rPr lang="en-IN" dirty="0"/>
              <a:t>SWOT Analysis</a:t>
            </a:r>
          </a:p>
          <a:p>
            <a:r>
              <a:rPr lang="en-US" dirty="0"/>
              <a:t>Target Market</a:t>
            </a:r>
          </a:p>
          <a:p>
            <a:r>
              <a:rPr lang="en-IN" dirty="0"/>
              <a:t>Marketing Strategies</a:t>
            </a:r>
          </a:p>
          <a:p>
            <a:r>
              <a:rPr lang="en-IN" dirty="0"/>
              <a:t>Financial Plan</a:t>
            </a:r>
          </a:p>
          <a:p>
            <a:r>
              <a:rPr lang="en-IN" dirty="0"/>
              <a:t>Conclusion</a:t>
            </a:r>
          </a:p>
          <a:p>
            <a:r>
              <a:rPr lang="en-IN" dirty="0"/>
              <a:t>References</a:t>
            </a:r>
          </a:p>
        </p:txBody>
      </p:sp>
      <p:sp>
        <p:nvSpPr>
          <p:cNvPr id="4" name="Slide Number Placeholder 3">
            <a:extLst>
              <a:ext uri="{FF2B5EF4-FFF2-40B4-BE49-F238E27FC236}">
                <a16:creationId xmlns:a16="http://schemas.microsoft.com/office/drawing/2014/main" id="{C5FE626F-057D-4E99-A748-F977659F21EC}"/>
              </a:ext>
            </a:extLst>
          </p:cNvPr>
          <p:cNvSpPr>
            <a:spLocks noGrp="1"/>
          </p:cNvSpPr>
          <p:nvPr>
            <p:ph type="sldNum" sz="quarter" idx="12"/>
          </p:nvPr>
        </p:nvSpPr>
        <p:spPr>
          <a:xfrm>
            <a:off x="8610600" y="6356350"/>
            <a:ext cx="2743200" cy="365125"/>
          </a:xfrm>
        </p:spPr>
        <p:txBody>
          <a:bodyPr/>
          <a:lstStyle/>
          <a:p>
            <a:fld id="{F91729D4-A164-47A3-830D-E792BCE699E4}" type="slidenum">
              <a:rPr lang="en-US" smtClean="0"/>
              <a:pPr/>
              <a:t>2</a:t>
            </a:fld>
            <a:endParaRPr lang="en-US" dirty="0"/>
          </a:p>
        </p:txBody>
      </p:sp>
      <p:pic>
        <p:nvPicPr>
          <p:cNvPr id="10" name="Picture Placeholder 9">
            <a:extLst>
              <a:ext uri="{FF2B5EF4-FFF2-40B4-BE49-F238E27FC236}">
                <a16:creationId xmlns:a16="http://schemas.microsoft.com/office/drawing/2014/main" id="{FA63F257-7DDD-060C-D9DC-33A3E6103D83}"/>
              </a:ext>
            </a:extLst>
          </p:cNvPr>
          <p:cNvPicPr>
            <a:picLocks noGrp="1" noChangeAspect="1"/>
          </p:cNvPicPr>
          <p:nvPr>
            <p:ph type="pic" sz="quarter" idx="14"/>
          </p:nvPr>
        </p:nvPicPr>
        <p:blipFill>
          <a:blip r:embed="rId2">
            <a:extLst>
              <a:ext uri="{28A0092B-C50C-407E-A947-70E740481C1C}">
                <a14:useLocalDpi xmlns:a14="http://schemas.microsoft.com/office/drawing/2010/main" val="0"/>
              </a:ext>
            </a:extLst>
          </a:blip>
          <a:srcRect t="4722" b="4722"/>
          <a:stretch>
            <a:fillRect/>
          </a:stretch>
        </p:blipFill>
        <p:spPr bwMode="auto">
          <a:prstGeom prst="rect">
            <a:avLst/>
          </a:prstGeom>
          <a:noFill/>
        </p:spPr>
      </p:pic>
    </p:spTree>
    <p:extLst>
      <p:ext uri="{BB962C8B-B14F-4D97-AF65-F5344CB8AC3E}">
        <p14:creationId xmlns:p14="http://schemas.microsoft.com/office/powerpoint/2010/main" val="20600422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E8D036FB-049F-42B9-8221-9EAE4768947B}"/>
              </a:ext>
            </a:extLst>
          </p:cNvPr>
          <p:cNvSpPr>
            <a:spLocks noGrp="1"/>
          </p:cNvSpPr>
          <p:nvPr>
            <p:ph type="title"/>
          </p:nvPr>
        </p:nvSpPr>
        <p:spPr>
          <a:xfrm>
            <a:off x="5157755" y="228600"/>
            <a:ext cx="5460482" cy="527050"/>
          </a:xfrm>
        </p:spPr>
        <p:txBody>
          <a:bodyPr/>
          <a:lstStyle/>
          <a:p>
            <a:r>
              <a:rPr lang="en-US" b="1" dirty="0"/>
              <a:t>Overview Of Business</a:t>
            </a:r>
          </a:p>
        </p:txBody>
      </p:sp>
      <p:sp>
        <p:nvSpPr>
          <p:cNvPr id="7" name="Text Placeholder 6">
            <a:extLst>
              <a:ext uri="{FF2B5EF4-FFF2-40B4-BE49-F238E27FC236}">
                <a16:creationId xmlns:a16="http://schemas.microsoft.com/office/drawing/2014/main" id="{C558E8B1-0215-4BC8-AF46-4F9A87F2AEF8}"/>
              </a:ext>
            </a:extLst>
          </p:cNvPr>
          <p:cNvSpPr>
            <a:spLocks noGrp="1"/>
          </p:cNvSpPr>
          <p:nvPr>
            <p:ph type="body" sz="quarter" idx="15"/>
          </p:nvPr>
        </p:nvSpPr>
        <p:spPr>
          <a:xfrm>
            <a:off x="5278534" y="895048"/>
            <a:ext cx="6664131" cy="2129971"/>
          </a:xfrm>
        </p:spPr>
        <p:txBody>
          <a:bodyPr/>
          <a:lstStyle/>
          <a:p>
            <a:r>
              <a:rPr lang="en-US" b="0" i="0" dirty="0">
                <a:solidFill>
                  <a:srgbClr val="374151"/>
                </a:solidFill>
                <a:effectLst/>
                <a:latin typeface="Söhne"/>
              </a:rPr>
              <a:t>The Renewable Energy Rental Property Business Plan proposes a novel approach by creating a portfolio of eco-friendly rental properties with solar panels, energy-efficient appliances, and smart home tech. Targeting environmentally conscious tenants, it aims to reduce energy costs and ecological impact, addressing sustainability while meeting market demands for green living solutions. Despite its positive intentions, the venture faces inherent challenges.</a:t>
            </a:r>
            <a:endParaRPr lang="en-US" dirty="0"/>
          </a:p>
        </p:txBody>
      </p:sp>
      <p:sp>
        <p:nvSpPr>
          <p:cNvPr id="4" name="Slide Number Placeholder 3">
            <a:extLst>
              <a:ext uri="{FF2B5EF4-FFF2-40B4-BE49-F238E27FC236}">
                <a16:creationId xmlns:a16="http://schemas.microsoft.com/office/drawing/2014/main" id="{38202679-6595-4663-A854-969937BBADAB}"/>
              </a:ext>
            </a:extLst>
          </p:cNvPr>
          <p:cNvSpPr>
            <a:spLocks noGrp="1"/>
          </p:cNvSpPr>
          <p:nvPr>
            <p:ph type="sldNum" sz="quarter" idx="12"/>
          </p:nvPr>
        </p:nvSpPr>
        <p:spPr>
          <a:xfrm>
            <a:off x="8610600" y="6356350"/>
            <a:ext cx="2743200" cy="365125"/>
          </a:xfrm>
        </p:spPr>
        <p:txBody>
          <a:bodyPr/>
          <a:lstStyle/>
          <a:p>
            <a:fld id="{F91729D4-A164-47A3-830D-E792BCE699E4}" type="slidenum">
              <a:rPr lang="en-US" smtClean="0"/>
              <a:pPr/>
              <a:t>3</a:t>
            </a:fld>
            <a:endParaRPr lang="en-US" dirty="0"/>
          </a:p>
        </p:txBody>
      </p:sp>
      <p:sp>
        <p:nvSpPr>
          <p:cNvPr id="52" name="Rectangle 51">
            <a:extLst>
              <a:ext uri="{FF2B5EF4-FFF2-40B4-BE49-F238E27FC236}">
                <a16:creationId xmlns:a16="http://schemas.microsoft.com/office/drawing/2014/main" id="{CB5CC355-F6A6-4B5D-BE90-7C2313A8123B}"/>
              </a:ext>
              <a:ext uri="{C183D7F6-B498-43B3-948B-1728B52AA6E4}">
                <adec:decorative xmlns:adec="http://schemas.microsoft.com/office/drawing/2017/decorative" val="1"/>
              </a:ext>
            </a:extLst>
          </p:cNvPr>
          <p:cNvSpPr/>
          <p:nvPr/>
        </p:nvSpPr>
        <p:spPr>
          <a:xfrm>
            <a:off x="0" y="-4763"/>
            <a:ext cx="4953000" cy="6862763"/>
          </a:xfrm>
          <a:prstGeom prst="rect">
            <a:avLst/>
          </a:prstGeom>
          <a:solidFill>
            <a:schemeClr val="accent4">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Placeholder 11">
            <a:extLst>
              <a:ext uri="{FF2B5EF4-FFF2-40B4-BE49-F238E27FC236}">
                <a16:creationId xmlns:a16="http://schemas.microsoft.com/office/drawing/2014/main" id="{0851D440-14B3-841D-CE22-773ADB4BFE6E}"/>
              </a:ext>
            </a:extLst>
          </p:cNvPr>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17848" r="17848"/>
          <a:stretch>
            <a:fillRect/>
          </a:stretch>
        </p:blipFill>
        <p:spPr bwMode="auto">
          <a:prstGeom prst="rect">
            <a:avLst/>
          </a:prstGeom>
          <a:noFill/>
        </p:spPr>
      </p:pic>
      <p:graphicFrame>
        <p:nvGraphicFramePr>
          <p:cNvPr id="13" name="Diagram 12">
            <a:extLst>
              <a:ext uri="{FF2B5EF4-FFF2-40B4-BE49-F238E27FC236}">
                <a16:creationId xmlns:a16="http://schemas.microsoft.com/office/drawing/2014/main" id="{3A70C14C-CF00-2080-185E-026844E7F1FC}"/>
              </a:ext>
            </a:extLst>
          </p:cNvPr>
          <p:cNvGraphicFramePr/>
          <p:nvPr>
            <p:extLst>
              <p:ext uri="{D42A27DB-BD31-4B8C-83A1-F6EECF244321}">
                <p14:modId xmlns:p14="http://schemas.microsoft.com/office/powerpoint/2010/main" val="3344775206"/>
              </p:ext>
            </p:extLst>
          </p:nvPr>
        </p:nvGraphicFramePr>
        <p:xfrm>
          <a:off x="5791199" y="3164417"/>
          <a:ext cx="5844073" cy="33670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799051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3413C595-4D01-4997-9A0A-E7606687AB79}"/>
              </a:ext>
            </a:extLst>
          </p:cNvPr>
          <p:cNvSpPr>
            <a:spLocks noGrp="1"/>
          </p:cNvSpPr>
          <p:nvPr>
            <p:ph type="title"/>
          </p:nvPr>
        </p:nvSpPr>
        <p:spPr>
          <a:xfrm>
            <a:off x="0" y="0"/>
            <a:ext cx="6022021" cy="882499"/>
          </a:xfrm>
        </p:spPr>
        <p:txBody>
          <a:bodyPr/>
          <a:lstStyle/>
          <a:p>
            <a:r>
              <a:rPr lang="en-IN" sz="4800" b="1" i="0" dirty="0">
                <a:effectLst/>
                <a:latin typeface="Söhne"/>
              </a:rPr>
              <a:t>Market Gap</a:t>
            </a:r>
            <a:endParaRPr lang="en-US" sz="4800" dirty="0"/>
          </a:p>
        </p:txBody>
      </p:sp>
      <p:sp>
        <p:nvSpPr>
          <p:cNvPr id="3" name="Text Placeholder 2">
            <a:extLst>
              <a:ext uri="{FF2B5EF4-FFF2-40B4-BE49-F238E27FC236}">
                <a16:creationId xmlns:a16="http://schemas.microsoft.com/office/drawing/2014/main" id="{DF5ED13A-1F11-9F7A-9F73-AE669CB4215F}"/>
              </a:ext>
            </a:extLst>
          </p:cNvPr>
          <p:cNvSpPr>
            <a:spLocks noGrp="1"/>
          </p:cNvSpPr>
          <p:nvPr>
            <p:ph type="body" sz="quarter" idx="16"/>
          </p:nvPr>
        </p:nvSpPr>
        <p:spPr>
          <a:xfrm>
            <a:off x="5915609" y="2043003"/>
            <a:ext cx="6276392" cy="4814997"/>
          </a:xfrm>
        </p:spPr>
        <p:txBody>
          <a:bodyPr/>
          <a:lstStyle/>
          <a:p>
            <a:pPr marL="342900" indent="-342900">
              <a:buFont typeface="Arial" panose="020B0604020202020204" pitchFamily="34" charset="0"/>
              <a:buChar char="•"/>
            </a:pPr>
            <a:r>
              <a:rPr lang="en-IN" b="1" i="0" dirty="0">
                <a:effectLst/>
                <a:latin typeface="Söhne"/>
              </a:rPr>
              <a:t>Environmental Consciousness and Sustainability</a:t>
            </a:r>
            <a:endParaRPr lang="en-US" b="1" i="0" dirty="0">
              <a:effectLst/>
              <a:latin typeface="Söhne"/>
            </a:endParaRPr>
          </a:p>
          <a:p>
            <a:pPr marL="342900" indent="-342900">
              <a:buFont typeface="Arial" panose="020B0604020202020204" pitchFamily="34" charset="0"/>
              <a:buChar char="•"/>
            </a:pPr>
            <a:endParaRPr lang="en-US" b="1" i="0" dirty="0">
              <a:effectLst/>
              <a:latin typeface="Söhne"/>
            </a:endParaRPr>
          </a:p>
          <a:p>
            <a:pPr marL="342900" indent="-342900">
              <a:buFont typeface="Arial" panose="020B0604020202020204" pitchFamily="34" charset="0"/>
              <a:buChar char="•"/>
            </a:pPr>
            <a:r>
              <a:rPr lang="en-IN" b="1" i="0" dirty="0">
                <a:effectLst/>
                <a:latin typeface="Söhne"/>
              </a:rPr>
              <a:t>Market Demand</a:t>
            </a:r>
            <a:endParaRPr lang="en-US" b="1" dirty="0">
              <a:latin typeface="Söhne"/>
            </a:endParaRPr>
          </a:p>
          <a:p>
            <a:pPr marL="342900" indent="-342900">
              <a:buFont typeface="Arial" panose="020B0604020202020204" pitchFamily="34" charset="0"/>
              <a:buChar char="•"/>
            </a:pPr>
            <a:endParaRPr lang="en-US" b="1" i="0" dirty="0">
              <a:effectLst/>
              <a:latin typeface="Söhne"/>
            </a:endParaRPr>
          </a:p>
          <a:p>
            <a:pPr marL="342900" indent="-342900">
              <a:buFont typeface="Arial" panose="020B0604020202020204" pitchFamily="34" charset="0"/>
              <a:buChar char="•"/>
            </a:pPr>
            <a:r>
              <a:rPr lang="en-US" b="1" i="0" dirty="0">
                <a:effectLst/>
                <a:latin typeface="Söhne"/>
              </a:rPr>
              <a:t>Growing Interest in Energy Efficiency</a:t>
            </a:r>
            <a:endParaRPr lang="en-IN" dirty="0"/>
          </a:p>
        </p:txBody>
      </p:sp>
      <p:sp>
        <p:nvSpPr>
          <p:cNvPr id="7" name="TextBox 6">
            <a:extLst>
              <a:ext uri="{FF2B5EF4-FFF2-40B4-BE49-F238E27FC236}">
                <a16:creationId xmlns:a16="http://schemas.microsoft.com/office/drawing/2014/main" id="{4DBF8520-5C95-1A12-7294-FD295AF724E2}"/>
              </a:ext>
            </a:extLst>
          </p:cNvPr>
          <p:cNvSpPr txBox="1"/>
          <p:nvPr/>
        </p:nvSpPr>
        <p:spPr>
          <a:xfrm>
            <a:off x="149290" y="1119673"/>
            <a:ext cx="11756571" cy="923330"/>
          </a:xfrm>
          <a:prstGeom prst="rect">
            <a:avLst/>
          </a:prstGeom>
          <a:noFill/>
        </p:spPr>
        <p:txBody>
          <a:bodyPr wrap="square" rtlCol="0">
            <a:spAutoFit/>
          </a:bodyPr>
          <a:lstStyle/>
          <a:p>
            <a:r>
              <a:rPr lang="en-US" spc="50" dirty="0">
                <a:solidFill>
                  <a:srgbClr val="374151"/>
                </a:solidFill>
                <a:latin typeface="Söhne"/>
              </a:rPr>
              <a:t>With a population surpassing 1.3 billion (World Bank, 2021), India is experiencing a surge in environmental awareness, driving a notable demand for eco-friendly housing. This evolving consciousness presents a substantial market gap, signaling an opportune moment for ventures catering to sustainable living solutions.</a:t>
            </a:r>
            <a:endParaRPr lang="en-IN" spc="50" dirty="0">
              <a:solidFill>
                <a:srgbClr val="374151"/>
              </a:solidFill>
              <a:latin typeface="Söhne"/>
            </a:endParaRPr>
          </a:p>
        </p:txBody>
      </p:sp>
      <p:pic>
        <p:nvPicPr>
          <p:cNvPr id="8" name="Picture 7">
            <a:extLst>
              <a:ext uri="{FF2B5EF4-FFF2-40B4-BE49-F238E27FC236}">
                <a16:creationId xmlns:a16="http://schemas.microsoft.com/office/drawing/2014/main" id="{FA858FDE-BA61-D007-5D00-51584B9CCE0C}"/>
              </a:ext>
            </a:extLst>
          </p:cNvPr>
          <p:cNvPicPr>
            <a:picLocks noChangeAspect="1"/>
          </p:cNvPicPr>
          <p:nvPr/>
        </p:nvPicPr>
        <p:blipFill>
          <a:blip r:embed="rId2"/>
          <a:stretch>
            <a:fillRect/>
          </a:stretch>
        </p:blipFill>
        <p:spPr>
          <a:xfrm>
            <a:off x="0" y="3066849"/>
            <a:ext cx="5915609" cy="2767305"/>
          </a:xfrm>
          <a:prstGeom prst="rect">
            <a:avLst/>
          </a:prstGeom>
        </p:spPr>
      </p:pic>
    </p:spTree>
    <p:extLst>
      <p:ext uri="{BB962C8B-B14F-4D97-AF65-F5344CB8AC3E}">
        <p14:creationId xmlns:p14="http://schemas.microsoft.com/office/powerpoint/2010/main" val="3993132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39CA3-1F8E-5295-866C-0EAB2249CE30}"/>
              </a:ext>
            </a:extLst>
          </p:cNvPr>
          <p:cNvSpPr>
            <a:spLocks noGrp="1"/>
          </p:cNvSpPr>
          <p:nvPr>
            <p:ph type="title"/>
          </p:nvPr>
        </p:nvSpPr>
        <p:spPr/>
        <p:txBody>
          <a:bodyPr/>
          <a:lstStyle/>
          <a:p>
            <a:pPr algn="ctr"/>
            <a:r>
              <a:rPr lang="en-IN" b="1" i="0" dirty="0">
                <a:effectLst/>
                <a:latin typeface="Söhne"/>
              </a:rPr>
              <a:t>Location and Legal Entity</a:t>
            </a:r>
            <a:endParaRPr lang="en-IN" dirty="0"/>
          </a:p>
        </p:txBody>
      </p:sp>
      <p:sp>
        <p:nvSpPr>
          <p:cNvPr id="3" name="Text Placeholder 2">
            <a:extLst>
              <a:ext uri="{FF2B5EF4-FFF2-40B4-BE49-F238E27FC236}">
                <a16:creationId xmlns:a16="http://schemas.microsoft.com/office/drawing/2014/main" id="{09CA7714-458D-C716-96C3-0498082EC5D1}"/>
              </a:ext>
            </a:extLst>
          </p:cNvPr>
          <p:cNvSpPr>
            <a:spLocks noGrp="1"/>
          </p:cNvSpPr>
          <p:nvPr>
            <p:ph type="body" sz="quarter" idx="13"/>
          </p:nvPr>
        </p:nvSpPr>
        <p:spPr>
          <a:xfrm>
            <a:off x="158084" y="1529968"/>
            <a:ext cx="4626764" cy="422365"/>
          </a:xfrm>
        </p:spPr>
        <p:txBody>
          <a:bodyPr/>
          <a:lstStyle/>
          <a:p>
            <a:r>
              <a:rPr lang="en-IN" b="1" i="0" dirty="0">
                <a:solidFill>
                  <a:schemeClr val="tx1"/>
                </a:solidFill>
                <a:effectLst/>
                <a:latin typeface="Söhne"/>
              </a:rPr>
              <a:t>Location Choice</a:t>
            </a:r>
            <a:endParaRPr lang="en-IN" dirty="0">
              <a:solidFill>
                <a:schemeClr val="tx1"/>
              </a:solidFill>
            </a:endParaRPr>
          </a:p>
        </p:txBody>
      </p:sp>
      <p:sp>
        <p:nvSpPr>
          <p:cNvPr id="4" name="Text Placeholder 3">
            <a:extLst>
              <a:ext uri="{FF2B5EF4-FFF2-40B4-BE49-F238E27FC236}">
                <a16:creationId xmlns:a16="http://schemas.microsoft.com/office/drawing/2014/main" id="{672EF11A-3179-1BF1-A198-F7B0C451C960}"/>
              </a:ext>
            </a:extLst>
          </p:cNvPr>
          <p:cNvSpPr>
            <a:spLocks noGrp="1"/>
          </p:cNvSpPr>
          <p:nvPr>
            <p:ph type="body" sz="quarter" idx="16"/>
          </p:nvPr>
        </p:nvSpPr>
        <p:spPr>
          <a:xfrm>
            <a:off x="158084" y="2427150"/>
            <a:ext cx="4626293" cy="4788848"/>
          </a:xfrm>
        </p:spPr>
        <p:txBody>
          <a:bodyPr/>
          <a:lstStyle/>
          <a:p>
            <a:r>
              <a:rPr lang="en-IN" sz="1800" b="1" i="0" dirty="0">
                <a:effectLst/>
                <a:latin typeface="Söhne"/>
              </a:rPr>
              <a:t>Solar Viability in India</a:t>
            </a:r>
          </a:p>
          <a:p>
            <a:pPr marL="285750" indent="-285750">
              <a:buFont typeface="Arial" panose="020B0604020202020204" pitchFamily="34" charset="0"/>
              <a:buChar char="•"/>
            </a:pPr>
            <a:r>
              <a:rPr lang="en-IN" sz="1600" i="1" dirty="0">
                <a:solidFill>
                  <a:srgbClr val="374151"/>
                </a:solidFill>
                <a:latin typeface="Söhne"/>
              </a:rPr>
              <a:t>India's Abundant Sunlight</a:t>
            </a:r>
          </a:p>
          <a:p>
            <a:pPr marL="285750" indent="-285750">
              <a:buFont typeface="Arial" panose="020B0604020202020204" pitchFamily="34" charset="0"/>
              <a:buChar char="•"/>
            </a:pPr>
            <a:r>
              <a:rPr lang="en-IN" sz="1600" i="1" dirty="0">
                <a:solidFill>
                  <a:srgbClr val="374151"/>
                </a:solidFill>
                <a:latin typeface="Söhne"/>
              </a:rPr>
              <a:t>Supporting Renewable Energy Integration</a:t>
            </a:r>
            <a:endParaRPr lang="en-IN" sz="1800" b="1" dirty="0">
              <a:latin typeface="Söhne"/>
            </a:endParaRPr>
          </a:p>
          <a:p>
            <a:r>
              <a:rPr lang="en-US" sz="1800" b="1" dirty="0">
                <a:latin typeface="Söhne"/>
              </a:rPr>
              <a:t>Demographic Considerations in Locating Rental Properties</a:t>
            </a:r>
          </a:p>
          <a:p>
            <a:pPr marL="285750" indent="-285750">
              <a:buFont typeface="Arial" panose="020B0604020202020204" pitchFamily="34" charset="0"/>
              <a:buChar char="•"/>
            </a:pPr>
            <a:r>
              <a:rPr lang="en-IN" sz="1600" i="1" dirty="0">
                <a:solidFill>
                  <a:srgbClr val="374151"/>
                </a:solidFill>
                <a:latin typeface="Söhne"/>
              </a:rPr>
              <a:t>Urban Concentration</a:t>
            </a:r>
            <a:endParaRPr lang="en-US" sz="1600" i="1" dirty="0">
              <a:solidFill>
                <a:srgbClr val="374151"/>
              </a:solidFill>
              <a:latin typeface="Söhne"/>
            </a:endParaRPr>
          </a:p>
          <a:p>
            <a:pPr marL="285750" indent="-285750">
              <a:buFont typeface="Arial" panose="020B0604020202020204" pitchFamily="34" charset="0"/>
              <a:buChar char="•"/>
            </a:pPr>
            <a:r>
              <a:rPr lang="en-IN" sz="1600" i="1" dirty="0">
                <a:solidFill>
                  <a:srgbClr val="374151"/>
                </a:solidFill>
                <a:latin typeface="Söhne"/>
              </a:rPr>
              <a:t>Market Alignment</a:t>
            </a:r>
          </a:p>
        </p:txBody>
      </p:sp>
      <p:sp>
        <p:nvSpPr>
          <p:cNvPr id="5" name="Text Placeholder 4">
            <a:extLst>
              <a:ext uri="{FF2B5EF4-FFF2-40B4-BE49-F238E27FC236}">
                <a16:creationId xmlns:a16="http://schemas.microsoft.com/office/drawing/2014/main" id="{9CEC8552-1BF1-1B33-411B-AF6C30FD816E}"/>
              </a:ext>
            </a:extLst>
          </p:cNvPr>
          <p:cNvSpPr>
            <a:spLocks noGrp="1"/>
          </p:cNvSpPr>
          <p:nvPr>
            <p:ph type="body" sz="quarter" idx="15"/>
          </p:nvPr>
        </p:nvSpPr>
        <p:spPr>
          <a:xfrm>
            <a:off x="7407153" y="1536058"/>
            <a:ext cx="4626763" cy="422365"/>
          </a:xfrm>
        </p:spPr>
        <p:txBody>
          <a:bodyPr/>
          <a:lstStyle/>
          <a:p>
            <a:pPr algn="r"/>
            <a:r>
              <a:rPr lang="en-IN" b="1" i="0" dirty="0">
                <a:solidFill>
                  <a:schemeClr val="tx1"/>
                </a:solidFill>
                <a:effectLst/>
                <a:latin typeface="Söhne"/>
              </a:rPr>
              <a:t>Legal Entity</a:t>
            </a:r>
            <a:endParaRPr lang="en-IN" dirty="0">
              <a:solidFill>
                <a:schemeClr val="tx1"/>
              </a:solidFill>
            </a:endParaRPr>
          </a:p>
        </p:txBody>
      </p:sp>
      <p:sp>
        <p:nvSpPr>
          <p:cNvPr id="6" name="Text Placeholder 5">
            <a:extLst>
              <a:ext uri="{FF2B5EF4-FFF2-40B4-BE49-F238E27FC236}">
                <a16:creationId xmlns:a16="http://schemas.microsoft.com/office/drawing/2014/main" id="{1C2C1A00-79D1-B414-72B3-A3999404381A}"/>
              </a:ext>
            </a:extLst>
          </p:cNvPr>
          <p:cNvSpPr>
            <a:spLocks noGrp="1"/>
          </p:cNvSpPr>
          <p:nvPr>
            <p:ph type="body" sz="quarter" idx="17"/>
          </p:nvPr>
        </p:nvSpPr>
        <p:spPr>
          <a:xfrm>
            <a:off x="8143395" y="2427150"/>
            <a:ext cx="4048605" cy="3325723"/>
          </a:xfrm>
        </p:spPr>
        <p:txBody>
          <a:bodyPr/>
          <a:lstStyle/>
          <a:p>
            <a:r>
              <a:rPr lang="en-IN" sz="1800" b="1" i="0" dirty="0">
                <a:effectLst/>
                <a:latin typeface="Söhne"/>
              </a:rPr>
              <a:t>Legal Structure Choices</a:t>
            </a:r>
          </a:p>
          <a:p>
            <a:pPr algn="l">
              <a:buFont typeface="Arial" panose="020B0604020202020204" pitchFamily="34" charset="0"/>
              <a:buChar char="•"/>
            </a:pPr>
            <a:r>
              <a:rPr lang="en-US" sz="1200" b="0" i="0" dirty="0">
                <a:solidFill>
                  <a:srgbClr val="374151"/>
                </a:solidFill>
                <a:effectLst/>
                <a:latin typeface="Söhne"/>
              </a:rPr>
              <a:t> </a:t>
            </a:r>
            <a:r>
              <a:rPr lang="en-IN" sz="1600" b="0" i="1" dirty="0">
                <a:solidFill>
                  <a:srgbClr val="374151"/>
                </a:solidFill>
                <a:effectLst/>
                <a:latin typeface="Söhne"/>
              </a:rPr>
              <a:t>Advantages and Disadvantages</a:t>
            </a:r>
            <a:endParaRPr lang="en-US" sz="1200" dirty="0">
              <a:solidFill>
                <a:srgbClr val="374151"/>
              </a:solidFill>
              <a:latin typeface="Söhne"/>
            </a:endParaRPr>
          </a:p>
          <a:p>
            <a:pPr algn="l"/>
            <a:r>
              <a:rPr lang="en-IN" sz="1800" b="1" dirty="0">
                <a:latin typeface="Söhne"/>
              </a:rPr>
              <a:t>Indian Jurisdictional Considerations</a:t>
            </a:r>
            <a:endParaRPr lang="en-US" sz="1800" b="1" dirty="0">
              <a:latin typeface="Söhne"/>
            </a:endParaRPr>
          </a:p>
          <a:p>
            <a:pPr marL="285750" indent="-285750">
              <a:buFont typeface="Arial" panose="020B0604020202020204" pitchFamily="34" charset="0"/>
              <a:buChar char="•"/>
            </a:pPr>
            <a:r>
              <a:rPr lang="en-US" sz="1600" i="1" dirty="0">
                <a:solidFill>
                  <a:srgbClr val="374151"/>
                </a:solidFill>
                <a:latin typeface="Söhne"/>
              </a:rPr>
              <a:t>Aligning with Legal and Tax Requirements</a:t>
            </a:r>
            <a:endParaRPr lang="en-IN" sz="1600" i="1" dirty="0">
              <a:solidFill>
                <a:srgbClr val="374151"/>
              </a:solidFill>
              <a:latin typeface="Söhne"/>
            </a:endParaRPr>
          </a:p>
        </p:txBody>
      </p:sp>
      <p:sp>
        <p:nvSpPr>
          <p:cNvPr id="9" name="Slide Number Placeholder 8">
            <a:extLst>
              <a:ext uri="{FF2B5EF4-FFF2-40B4-BE49-F238E27FC236}">
                <a16:creationId xmlns:a16="http://schemas.microsoft.com/office/drawing/2014/main" id="{06717522-2B8D-F3FA-362C-DAD9D3D664E0}"/>
              </a:ext>
            </a:extLst>
          </p:cNvPr>
          <p:cNvSpPr>
            <a:spLocks noGrp="1"/>
          </p:cNvSpPr>
          <p:nvPr>
            <p:ph type="sldNum" sz="quarter" idx="12"/>
          </p:nvPr>
        </p:nvSpPr>
        <p:spPr/>
        <p:txBody>
          <a:bodyPr/>
          <a:lstStyle/>
          <a:p>
            <a:fld id="{F91729D4-A164-47A3-830D-E792BCE699E4}" type="slidenum">
              <a:rPr lang="en-US" smtClean="0"/>
              <a:t>5</a:t>
            </a:fld>
            <a:endParaRPr lang="en-US" dirty="0"/>
          </a:p>
        </p:txBody>
      </p:sp>
      <p:pic>
        <p:nvPicPr>
          <p:cNvPr id="10" name="Picture 9">
            <a:extLst>
              <a:ext uri="{FF2B5EF4-FFF2-40B4-BE49-F238E27FC236}">
                <a16:creationId xmlns:a16="http://schemas.microsoft.com/office/drawing/2014/main" id="{969F27D8-21E7-4294-4173-B51808F01204}"/>
              </a:ext>
            </a:extLst>
          </p:cNvPr>
          <p:cNvPicPr>
            <a:picLocks noChangeAspect="1"/>
          </p:cNvPicPr>
          <p:nvPr/>
        </p:nvPicPr>
        <p:blipFill>
          <a:blip r:embed="rId2"/>
          <a:stretch>
            <a:fillRect/>
          </a:stretch>
        </p:blipFill>
        <p:spPr>
          <a:xfrm>
            <a:off x="3375834" y="1529968"/>
            <a:ext cx="2953431" cy="1968954"/>
          </a:xfrm>
          <a:prstGeom prst="rect">
            <a:avLst/>
          </a:prstGeom>
        </p:spPr>
      </p:pic>
      <p:pic>
        <p:nvPicPr>
          <p:cNvPr id="7" name="Picture 6">
            <a:extLst>
              <a:ext uri="{FF2B5EF4-FFF2-40B4-BE49-F238E27FC236}">
                <a16:creationId xmlns:a16="http://schemas.microsoft.com/office/drawing/2014/main" id="{0CA42AD1-37E6-D717-200C-C2D9CF14108B}"/>
              </a:ext>
            </a:extLst>
          </p:cNvPr>
          <p:cNvPicPr>
            <a:picLocks noChangeAspect="1"/>
          </p:cNvPicPr>
          <p:nvPr/>
        </p:nvPicPr>
        <p:blipFill>
          <a:blip r:embed="rId3"/>
          <a:stretch>
            <a:fillRect/>
          </a:stretch>
        </p:blipFill>
        <p:spPr>
          <a:xfrm>
            <a:off x="4852549" y="4451708"/>
            <a:ext cx="3268917" cy="2179278"/>
          </a:xfrm>
          <a:prstGeom prst="rect">
            <a:avLst/>
          </a:prstGeom>
        </p:spPr>
      </p:pic>
    </p:spTree>
    <p:extLst>
      <p:ext uri="{BB962C8B-B14F-4D97-AF65-F5344CB8AC3E}">
        <p14:creationId xmlns:p14="http://schemas.microsoft.com/office/powerpoint/2010/main" val="11119441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Title 48">
            <a:extLst>
              <a:ext uri="{FF2B5EF4-FFF2-40B4-BE49-F238E27FC236}">
                <a16:creationId xmlns:a16="http://schemas.microsoft.com/office/drawing/2014/main" id="{3C4CC1D7-A91E-4CD5-B051-0B202E09ACE0}"/>
              </a:ext>
            </a:extLst>
          </p:cNvPr>
          <p:cNvSpPr>
            <a:spLocks noGrp="1"/>
          </p:cNvSpPr>
          <p:nvPr>
            <p:ph type="title"/>
          </p:nvPr>
        </p:nvSpPr>
        <p:spPr>
          <a:xfrm>
            <a:off x="838200" y="498928"/>
            <a:ext cx="10515600" cy="567872"/>
          </a:xfrm>
        </p:spPr>
        <p:txBody>
          <a:bodyPr/>
          <a:lstStyle/>
          <a:p>
            <a:r>
              <a:rPr lang="en-US" dirty="0"/>
              <a:t>SWOT Analysis</a:t>
            </a:r>
          </a:p>
        </p:txBody>
      </p:sp>
      <p:sp>
        <p:nvSpPr>
          <p:cNvPr id="14" name="Text Placeholder 13">
            <a:extLst>
              <a:ext uri="{FF2B5EF4-FFF2-40B4-BE49-F238E27FC236}">
                <a16:creationId xmlns:a16="http://schemas.microsoft.com/office/drawing/2014/main" id="{5C73BB6C-294B-4A13-AFEB-58CFBE6EDC0E}"/>
              </a:ext>
            </a:extLst>
          </p:cNvPr>
          <p:cNvSpPr>
            <a:spLocks noGrp="1"/>
          </p:cNvSpPr>
          <p:nvPr>
            <p:ph type="body" sz="quarter" idx="15"/>
          </p:nvPr>
        </p:nvSpPr>
        <p:spPr>
          <a:xfrm>
            <a:off x="727843" y="2434147"/>
            <a:ext cx="1826631" cy="776287"/>
          </a:xfrm>
        </p:spPr>
        <p:txBody>
          <a:bodyPr/>
          <a:lstStyle/>
          <a:p>
            <a:r>
              <a:rPr lang="en-IN" b="1" i="0" dirty="0">
                <a:effectLst/>
                <a:latin typeface="Söhne"/>
              </a:rPr>
              <a:t>Strengths</a:t>
            </a:r>
            <a:endParaRPr lang="en-US" dirty="0"/>
          </a:p>
        </p:txBody>
      </p:sp>
      <p:sp>
        <p:nvSpPr>
          <p:cNvPr id="19" name="Text Placeholder 18">
            <a:extLst>
              <a:ext uri="{FF2B5EF4-FFF2-40B4-BE49-F238E27FC236}">
                <a16:creationId xmlns:a16="http://schemas.microsoft.com/office/drawing/2014/main" id="{E6F35BA7-9C1A-47BD-9F51-FF505471E934}"/>
              </a:ext>
            </a:extLst>
          </p:cNvPr>
          <p:cNvSpPr>
            <a:spLocks noGrp="1"/>
          </p:cNvSpPr>
          <p:nvPr>
            <p:ph type="body" sz="quarter" idx="20"/>
          </p:nvPr>
        </p:nvSpPr>
        <p:spPr>
          <a:xfrm>
            <a:off x="727843" y="3267049"/>
            <a:ext cx="1826631" cy="1527689"/>
          </a:xfrm>
        </p:spPr>
        <p:txBody>
          <a:bodyPr/>
          <a:lstStyle/>
          <a:p>
            <a:pPr marL="285750" indent="-285750">
              <a:buFont typeface="Arial" panose="020B0604020202020204" pitchFamily="34" charset="0"/>
              <a:buChar char="•"/>
            </a:pPr>
            <a:r>
              <a:rPr lang="en-IN" sz="1600" b="0" i="1" dirty="0">
                <a:effectLst/>
                <a:latin typeface="Söhne"/>
              </a:rPr>
              <a:t>Environmental Consciousness</a:t>
            </a:r>
          </a:p>
          <a:p>
            <a:pPr marL="285750" indent="-285750">
              <a:buFont typeface="Arial" panose="020B0604020202020204" pitchFamily="34" charset="0"/>
              <a:buChar char="•"/>
            </a:pPr>
            <a:endParaRPr lang="en-IN" sz="1600" i="1" dirty="0">
              <a:latin typeface="Söhne"/>
            </a:endParaRPr>
          </a:p>
          <a:p>
            <a:pPr marL="285750" indent="-285750">
              <a:buFont typeface="Arial" panose="020B0604020202020204" pitchFamily="34" charset="0"/>
              <a:buChar char="•"/>
            </a:pPr>
            <a:r>
              <a:rPr lang="en-IN" sz="1600" b="0" i="1" dirty="0">
                <a:effectLst/>
                <a:latin typeface="Söhne"/>
              </a:rPr>
              <a:t>Premium Rental Rates</a:t>
            </a:r>
            <a:endParaRPr lang="en-US" sz="1600" dirty="0"/>
          </a:p>
        </p:txBody>
      </p:sp>
      <p:sp>
        <p:nvSpPr>
          <p:cNvPr id="65" name="Text Placeholder 64">
            <a:extLst>
              <a:ext uri="{FF2B5EF4-FFF2-40B4-BE49-F238E27FC236}">
                <a16:creationId xmlns:a16="http://schemas.microsoft.com/office/drawing/2014/main" id="{56983C54-58DE-4EC6-A4F8-CC5E0956C55F}"/>
              </a:ext>
            </a:extLst>
          </p:cNvPr>
          <p:cNvSpPr>
            <a:spLocks noGrp="1"/>
          </p:cNvSpPr>
          <p:nvPr>
            <p:ph type="body" sz="quarter" idx="21"/>
          </p:nvPr>
        </p:nvSpPr>
        <p:spPr>
          <a:xfrm>
            <a:off x="2952111" y="2443870"/>
            <a:ext cx="1826631" cy="776287"/>
          </a:xfrm>
        </p:spPr>
        <p:txBody>
          <a:bodyPr/>
          <a:lstStyle/>
          <a:p>
            <a:r>
              <a:rPr lang="en-IN" b="1" i="0" dirty="0">
                <a:effectLst/>
                <a:latin typeface="Söhne"/>
              </a:rPr>
              <a:t>Weaknesses</a:t>
            </a:r>
            <a:endParaRPr lang="en-US" dirty="0"/>
          </a:p>
        </p:txBody>
      </p:sp>
      <p:sp>
        <p:nvSpPr>
          <p:cNvPr id="66" name="Text Placeholder 65">
            <a:extLst>
              <a:ext uri="{FF2B5EF4-FFF2-40B4-BE49-F238E27FC236}">
                <a16:creationId xmlns:a16="http://schemas.microsoft.com/office/drawing/2014/main" id="{69FD5778-FBC3-4719-B73E-FDA8CD3E6F78}"/>
              </a:ext>
            </a:extLst>
          </p:cNvPr>
          <p:cNvSpPr>
            <a:spLocks noGrp="1"/>
          </p:cNvSpPr>
          <p:nvPr>
            <p:ph type="body" sz="quarter" idx="22"/>
          </p:nvPr>
        </p:nvSpPr>
        <p:spPr>
          <a:xfrm>
            <a:off x="2944915" y="3285346"/>
            <a:ext cx="1826631" cy="1527689"/>
          </a:xfrm>
        </p:spPr>
        <p:txBody>
          <a:bodyPr/>
          <a:lstStyle/>
          <a:p>
            <a:pPr marL="285750" indent="-285750">
              <a:buFont typeface="Arial" panose="020B0604020202020204" pitchFamily="34" charset="0"/>
              <a:buChar char="•"/>
            </a:pPr>
            <a:r>
              <a:rPr lang="en-IN" b="0" i="1" dirty="0">
                <a:effectLst/>
                <a:latin typeface="Söhne"/>
              </a:rPr>
              <a:t>Capital-Intensive Nature</a:t>
            </a:r>
          </a:p>
          <a:p>
            <a:pPr marL="285750" indent="-285750">
              <a:buFont typeface="Arial" panose="020B0604020202020204" pitchFamily="34" charset="0"/>
              <a:buChar char="•"/>
            </a:pPr>
            <a:endParaRPr lang="en-IN" i="1" dirty="0">
              <a:latin typeface="Söhne"/>
            </a:endParaRPr>
          </a:p>
          <a:p>
            <a:pPr marL="285750" indent="-285750">
              <a:buFont typeface="Arial" panose="020B0604020202020204" pitchFamily="34" charset="0"/>
              <a:buChar char="•"/>
            </a:pPr>
            <a:r>
              <a:rPr lang="en-IN" b="0" i="1" dirty="0">
                <a:effectLst/>
                <a:latin typeface="Söhne"/>
              </a:rPr>
              <a:t>Financial Challenge</a:t>
            </a:r>
            <a:endParaRPr lang="en-US" dirty="0"/>
          </a:p>
        </p:txBody>
      </p:sp>
      <p:sp>
        <p:nvSpPr>
          <p:cNvPr id="69" name="Text Placeholder 68">
            <a:extLst>
              <a:ext uri="{FF2B5EF4-FFF2-40B4-BE49-F238E27FC236}">
                <a16:creationId xmlns:a16="http://schemas.microsoft.com/office/drawing/2014/main" id="{C3FBF82F-DBD2-47F5-B554-7A0405FCE74C}"/>
              </a:ext>
            </a:extLst>
          </p:cNvPr>
          <p:cNvSpPr>
            <a:spLocks noGrp="1"/>
          </p:cNvSpPr>
          <p:nvPr>
            <p:ph type="body" sz="quarter" idx="25"/>
          </p:nvPr>
        </p:nvSpPr>
        <p:spPr>
          <a:xfrm>
            <a:off x="7296539" y="2443870"/>
            <a:ext cx="1943351" cy="776287"/>
          </a:xfrm>
        </p:spPr>
        <p:txBody>
          <a:bodyPr/>
          <a:lstStyle/>
          <a:p>
            <a:r>
              <a:rPr lang="en-IN" b="1" i="0" dirty="0">
                <a:effectLst/>
                <a:latin typeface="Söhne"/>
              </a:rPr>
              <a:t>Opportunities</a:t>
            </a:r>
            <a:endParaRPr lang="en-US" dirty="0"/>
          </a:p>
        </p:txBody>
      </p:sp>
      <p:sp>
        <p:nvSpPr>
          <p:cNvPr id="70" name="Text Placeholder 69">
            <a:extLst>
              <a:ext uri="{FF2B5EF4-FFF2-40B4-BE49-F238E27FC236}">
                <a16:creationId xmlns:a16="http://schemas.microsoft.com/office/drawing/2014/main" id="{1B675A47-B6F8-4C4D-94F4-A52389C3C52D}"/>
              </a:ext>
            </a:extLst>
          </p:cNvPr>
          <p:cNvSpPr>
            <a:spLocks noGrp="1"/>
          </p:cNvSpPr>
          <p:nvPr>
            <p:ph type="body" sz="quarter" idx="26"/>
          </p:nvPr>
        </p:nvSpPr>
        <p:spPr>
          <a:xfrm>
            <a:off x="7413259" y="3276772"/>
            <a:ext cx="1826631" cy="1527689"/>
          </a:xfrm>
        </p:spPr>
        <p:txBody>
          <a:bodyPr/>
          <a:lstStyle/>
          <a:p>
            <a:pPr marL="285750" indent="-285750">
              <a:buFont typeface="Arial" panose="020B0604020202020204" pitchFamily="34" charset="0"/>
              <a:buChar char="•"/>
            </a:pPr>
            <a:r>
              <a:rPr lang="en-IN" b="0" i="1" dirty="0">
                <a:effectLst/>
                <a:latin typeface="Söhne"/>
              </a:rPr>
              <a:t>Green Living Trend</a:t>
            </a:r>
          </a:p>
          <a:p>
            <a:endParaRPr lang="en-IN" i="1" dirty="0">
              <a:latin typeface="Söhne"/>
            </a:endParaRPr>
          </a:p>
          <a:p>
            <a:pPr marL="285750" indent="-285750">
              <a:buFont typeface="Arial" panose="020B0604020202020204" pitchFamily="34" charset="0"/>
              <a:buChar char="•"/>
            </a:pPr>
            <a:r>
              <a:rPr lang="en-IN" b="0" i="1" dirty="0">
                <a:effectLst/>
                <a:latin typeface="Söhne"/>
              </a:rPr>
              <a:t>Market Demand</a:t>
            </a:r>
            <a:endParaRPr lang="en-US" dirty="0"/>
          </a:p>
        </p:txBody>
      </p:sp>
      <p:sp>
        <p:nvSpPr>
          <p:cNvPr id="71" name="Text Placeholder 70">
            <a:extLst>
              <a:ext uri="{FF2B5EF4-FFF2-40B4-BE49-F238E27FC236}">
                <a16:creationId xmlns:a16="http://schemas.microsoft.com/office/drawing/2014/main" id="{563DF0AC-EC94-4ECF-849C-EC09FF7F46B5}"/>
              </a:ext>
            </a:extLst>
          </p:cNvPr>
          <p:cNvSpPr>
            <a:spLocks noGrp="1"/>
          </p:cNvSpPr>
          <p:nvPr>
            <p:ph type="body" sz="quarter" idx="27"/>
          </p:nvPr>
        </p:nvSpPr>
        <p:spPr>
          <a:xfrm>
            <a:off x="9630331" y="2434147"/>
            <a:ext cx="1826631" cy="776287"/>
          </a:xfrm>
        </p:spPr>
        <p:txBody>
          <a:bodyPr/>
          <a:lstStyle/>
          <a:p>
            <a:r>
              <a:rPr lang="en-IN" b="1" i="0" dirty="0">
                <a:effectLst/>
                <a:latin typeface="Söhne"/>
              </a:rPr>
              <a:t>Threats</a:t>
            </a:r>
            <a:endParaRPr lang="en-US" dirty="0"/>
          </a:p>
        </p:txBody>
      </p:sp>
      <p:sp>
        <p:nvSpPr>
          <p:cNvPr id="72" name="Text Placeholder 71">
            <a:extLst>
              <a:ext uri="{FF2B5EF4-FFF2-40B4-BE49-F238E27FC236}">
                <a16:creationId xmlns:a16="http://schemas.microsoft.com/office/drawing/2014/main" id="{8A6E6F45-E685-4E7B-B715-B80B70922716}"/>
              </a:ext>
            </a:extLst>
          </p:cNvPr>
          <p:cNvSpPr>
            <a:spLocks noGrp="1"/>
          </p:cNvSpPr>
          <p:nvPr>
            <p:ph type="body" sz="quarter" idx="28"/>
          </p:nvPr>
        </p:nvSpPr>
        <p:spPr>
          <a:xfrm>
            <a:off x="9630331" y="3267049"/>
            <a:ext cx="1826631" cy="1527689"/>
          </a:xfrm>
        </p:spPr>
        <p:txBody>
          <a:bodyPr/>
          <a:lstStyle/>
          <a:p>
            <a:pPr marL="285750" indent="-285750">
              <a:buFont typeface="Arial" panose="020B0604020202020204" pitchFamily="34" charset="0"/>
              <a:buChar char="•"/>
            </a:pPr>
            <a:r>
              <a:rPr lang="en-IN" b="0" i="1" dirty="0">
                <a:effectLst/>
                <a:latin typeface="Söhne"/>
              </a:rPr>
              <a:t>Energy Price Volatility</a:t>
            </a:r>
          </a:p>
          <a:p>
            <a:pPr marL="285750" indent="-285750">
              <a:buFont typeface="Arial" panose="020B0604020202020204" pitchFamily="34" charset="0"/>
              <a:buChar char="•"/>
            </a:pPr>
            <a:endParaRPr lang="en-IN" i="1" dirty="0">
              <a:latin typeface="Söhne"/>
            </a:endParaRPr>
          </a:p>
          <a:p>
            <a:pPr marL="285750" indent="-285750">
              <a:buFont typeface="Arial" panose="020B0604020202020204" pitchFamily="34" charset="0"/>
              <a:buChar char="•"/>
            </a:pPr>
            <a:r>
              <a:rPr lang="en-IN" b="0" i="1" dirty="0">
                <a:effectLst/>
                <a:latin typeface="Söhne"/>
              </a:rPr>
              <a:t>Regulatory Changes</a:t>
            </a:r>
            <a:endParaRPr lang="en-US" dirty="0"/>
          </a:p>
        </p:txBody>
      </p:sp>
      <p:sp>
        <p:nvSpPr>
          <p:cNvPr id="4" name="Slide Number Placeholder 3">
            <a:extLst>
              <a:ext uri="{FF2B5EF4-FFF2-40B4-BE49-F238E27FC236}">
                <a16:creationId xmlns:a16="http://schemas.microsoft.com/office/drawing/2014/main" id="{B3D139B0-AFDC-487D-BA64-66803D0D6924}"/>
              </a:ext>
            </a:extLst>
          </p:cNvPr>
          <p:cNvSpPr>
            <a:spLocks noGrp="1"/>
          </p:cNvSpPr>
          <p:nvPr>
            <p:ph type="sldNum" sz="quarter" idx="12"/>
          </p:nvPr>
        </p:nvSpPr>
        <p:spPr>
          <a:xfrm>
            <a:off x="8610600" y="6356350"/>
            <a:ext cx="2743200" cy="365125"/>
          </a:xfrm>
        </p:spPr>
        <p:txBody>
          <a:bodyPr/>
          <a:lstStyle/>
          <a:p>
            <a:fld id="{F91729D4-A164-47A3-830D-E792BCE699E4}" type="slidenum">
              <a:rPr lang="en-US" smtClean="0"/>
              <a:pPr/>
              <a:t>6</a:t>
            </a:fld>
            <a:endParaRPr lang="en-US" dirty="0"/>
          </a:p>
        </p:txBody>
      </p:sp>
      <p:pic>
        <p:nvPicPr>
          <p:cNvPr id="9" name="Picture 8">
            <a:extLst>
              <a:ext uri="{FF2B5EF4-FFF2-40B4-BE49-F238E27FC236}">
                <a16:creationId xmlns:a16="http://schemas.microsoft.com/office/drawing/2014/main" id="{3C668FDB-23E3-E993-27C2-27611B9552E6}"/>
              </a:ext>
            </a:extLst>
          </p:cNvPr>
          <p:cNvPicPr>
            <a:picLocks noChangeAspect="1"/>
          </p:cNvPicPr>
          <p:nvPr/>
        </p:nvPicPr>
        <p:blipFill>
          <a:blip r:embed="rId2"/>
          <a:stretch>
            <a:fillRect/>
          </a:stretch>
        </p:blipFill>
        <p:spPr>
          <a:xfrm>
            <a:off x="3974353" y="4715392"/>
            <a:ext cx="4553339" cy="2006083"/>
          </a:xfrm>
          <a:prstGeom prst="rect">
            <a:avLst/>
          </a:prstGeom>
        </p:spPr>
      </p:pic>
      <p:cxnSp>
        <p:nvCxnSpPr>
          <p:cNvPr id="11" name="Straight Connector 10">
            <a:extLst>
              <a:ext uri="{FF2B5EF4-FFF2-40B4-BE49-F238E27FC236}">
                <a16:creationId xmlns:a16="http://schemas.microsoft.com/office/drawing/2014/main" id="{65F31437-4435-0328-842C-62F2AC21F301}"/>
              </a:ext>
            </a:extLst>
          </p:cNvPr>
          <p:cNvCxnSpPr/>
          <p:nvPr/>
        </p:nvCxnSpPr>
        <p:spPr>
          <a:xfrm>
            <a:off x="6096000" y="1632857"/>
            <a:ext cx="0" cy="3082535"/>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C618BDB-F415-009D-97CA-3A19260EEA83}"/>
              </a:ext>
            </a:extLst>
          </p:cNvPr>
          <p:cNvCxnSpPr/>
          <p:nvPr/>
        </p:nvCxnSpPr>
        <p:spPr>
          <a:xfrm>
            <a:off x="6419461" y="1632857"/>
            <a:ext cx="0" cy="3082535"/>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83E5876A-E407-8466-E17B-ED049D47DE1E}"/>
              </a:ext>
            </a:extLst>
          </p:cNvPr>
          <p:cNvCxnSpPr/>
          <p:nvPr/>
        </p:nvCxnSpPr>
        <p:spPr>
          <a:xfrm>
            <a:off x="5766318" y="1632857"/>
            <a:ext cx="0" cy="3082535"/>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00132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9" name="Title 528">
            <a:extLst>
              <a:ext uri="{FF2B5EF4-FFF2-40B4-BE49-F238E27FC236}">
                <a16:creationId xmlns:a16="http://schemas.microsoft.com/office/drawing/2014/main" id="{F243647E-1730-42D2-A06F-C333D0FFA239}"/>
              </a:ext>
            </a:extLst>
          </p:cNvPr>
          <p:cNvSpPr>
            <a:spLocks noGrp="1"/>
          </p:cNvSpPr>
          <p:nvPr>
            <p:ph type="title"/>
          </p:nvPr>
        </p:nvSpPr>
        <p:spPr>
          <a:xfrm>
            <a:off x="0" y="898468"/>
            <a:ext cx="3079102" cy="1860010"/>
          </a:xfrm>
        </p:spPr>
        <p:txBody>
          <a:bodyPr/>
          <a:lstStyle/>
          <a:p>
            <a:r>
              <a:rPr lang="en-US" dirty="0"/>
              <a:t>Target Market</a:t>
            </a:r>
          </a:p>
        </p:txBody>
      </p:sp>
      <p:sp>
        <p:nvSpPr>
          <p:cNvPr id="18" name="Text Placeholder 17">
            <a:extLst>
              <a:ext uri="{FF2B5EF4-FFF2-40B4-BE49-F238E27FC236}">
                <a16:creationId xmlns:a16="http://schemas.microsoft.com/office/drawing/2014/main" id="{E96617D7-0697-4087-A9EF-D77EB2564E83}"/>
              </a:ext>
            </a:extLst>
          </p:cNvPr>
          <p:cNvSpPr>
            <a:spLocks noGrp="1"/>
          </p:cNvSpPr>
          <p:nvPr>
            <p:ph type="body" sz="quarter" idx="28"/>
          </p:nvPr>
        </p:nvSpPr>
        <p:spPr>
          <a:xfrm>
            <a:off x="7854006" y="906888"/>
            <a:ext cx="3315374" cy="2924604"/>
          </a:xfrm>
        </p:spPr>
        <p:txBody>
          <a:bodyPr/>
          <a:lstStyle/>
          <a:p>
            <a:pPr marL="285750" indent="-285750">
              <a:buFont typeface="Arial" panose="020B0604020202020204" pitchFamily="34" charset="0"/>
              <a:buChar char="•"/>
            </a:pPr>
            <a:r>
              <a:rPr lang="en-IN" sz="1800" b="0" i="1" dirty="0">
                <a:solidFill>
                  <a:srgbClr val="374151"/>
                </a:solidFill>
                <a:effectLst/>
                <a:latin typeface="Söhne"/>
              </a:rPr>
              <a:t>Significantly Environmentally Conscious</a:t>
            </a:r>
          </a:p>
          <a:p>
            <a:pPr marL="285750" indent="-285750">
              <a:buFont typeface="Arial" panose="020B0604020202020204" pitchFamily="34" charset="0"/>
              <a:buChar char="•"/>
            </a:pPr>
            <a:endParaRPr lang="en-IN" sz="1800" i="1" dirty="0">
              <a:solidFill>
                <a:srgbClr val="374151"/>
              </a:solidFill>
              <a:latin typeface="Söhne"/>
            </a:endParaRPr>
          </a:p>
          <a:p>
            <a:pPr marL="285750" indent="-285750">
              <a:buFont typeface="Arial" panose="020B0604020202020204" pitchFamily="34" charset="0"/>
              <a:buChar char="•"/>
            </a:pPr>
            <a:r>
              <a:rPr lang="en-US" sz="1800" b="0" i="1" dirty="0">
                <a:solidFill>
                  <a:srgbClr val="374151"/>
                </a:solidFill>
                <a:effectLst/>
                <a:latin typeface="Söhne"/>
              </a:rPr>
              <a:t>Prime Target for Renewable Energy Rental Property Business</a:t>
            </a:r>
            <a:endParaRPr lang="en-US" sz="1800" dirty="0"/>
          </a:p>
        </p:txBody>
      </p:sp>
      <p:sp>
        <p:nvSpPr>
          <p:cNvPr id="20" name="Text Placeholder 19">
            <a:extLst>
              <a:ext uri="{FF2B5EF4-FFF2-40B4-BE49-F238E27FC236}">
                <a16:creationId xmlns:a16="http://schemas.microsoft.com/office/drawing/2014/main" id="{FEAF3F61-C6CA-4894-9AFA-02FDB66099C9}"/>
              </a:ext>
            </a:extLst>
          </p:cNvPr>
          <p:cNvSpPr>
            <a:spLocks noGrp="1"/>
          </p:cNvSpPr>
          <p:nvPr>
            <p:ph type="body" sz="quarter" idx="30"/>
          </p:nvPr>
        </p:nvSpPr>
        <p:spPr>
          <a:xfrm>
            <a:off x="3601023" y="3790748"/>
            <a:ext cx="2069691" cy="476403"/>
          </a:xfrm>
        </p:spPr>
        <p:txBody>
          <a:bodyPr/>
          <a:lstStyle/>
          <a:p>
            <a:r>
              <a:rPr lang="en-US" sz="2000" b="1" dirty="0">
                <a:latin typeface="Söhne"/>
              </a:rPr>
              <a:t>Students</a:t>
            </a:r>
          </a:p>
        </p:txBody>
      </p:sp>
      <p:sp>
        <p:nvSpPr>
          <p:cNvPr id="21" name="Text Placeholder 20">
            <a:extLst>
              <a:ext uri="{FF2B5EF4-FFF2-40B4-BE49-F238E27FC236}">
                <a16:creationId xmlns:a16="http://schemas.microsoft.com/office/drawing/2014/main" id="{CB4E3F3B-E173-4213-A472-5B258F0311F0}"/>
              </a:ext>
            </a:extLst>
          </p:cNvPr>
          <p:cNvSpPr>
            <a:spLocks noGrp="1"/>
          </p:cNvSpPr>
          <p:nvPr>
            <p:ph type="body" sz="quarter" idx="31"/>
          </p:nvPr>
        </p:nvSpPr>
        <p:spPr>
          <a:xfrm>
            <a:off x="3614901" y="4403085"/>
            <a:ext cx="4717336" cy="2096248"/>
          </a:xfrm>
        </p:spPr>
        <p:txBody>
          <a:bodyPr/>
          <a:lstStyle/>
          <a:p>
            <a:pPr marL="285750" indent="-285750">
              <a:buFont typeface="Arial" panose="020B0604020202020204" pitchFamily="34" charset="0"/>
              <a:buChar char="•"/>
            </a:pPr>
            <a:r>
              <a:rPr lang="nl-NL" sz="1800" b="0" i="1" dirty="0">
                <a:solidFill>
                  <a:srgbClr val="374151"/>
                </a:solidFill>
                <a:effectLst/>
                <a:latin typeface="Söhne"/>
              </a:rPr>
              <a:t>Vast Student Population in India</a:t>
            </a:r>
          </a:p>
          <a:p>
            <a:pPr marL="285750" indent="-285750">
              <a:buFont typeface="Arial" panose="020B0604020202020204" pitchFamily="34" charset="0"/>
              <a:buChar char="•"/>
            </a:pPr>
            <a:endParaRPr lang="nl-NL" sz="1800" i="1" dirty="0">
              <a:solidFill>
                <a:srgbClr val="374151"/>
              </a:solidFill>
              <a:latin typeface="Söhne"/>
            </a:endParaRPr>
          </a:p>
          <a:p>
            <a:pPr marL="285750" indent="-285750">
              <a:buFont typeface="Arial" panose="020B0604020202020204" pitchFamily="34" charset="0"/>
              <a:buChar char="•"/>
            </a:pPr>
            <a:r>
              <a:rPr lang="en-IN" sz="1800" b="0" i="1" dirty="0">
                <a:solidFill>
                  <a:srgbClr val="374151"/>
                </a:solidFill>
                <a:effectLst/>
                <a:latin typeface="Söhne"/>
              </a:rPr>
              <a:t>Environmentally and Budget-Conscious</a:t>
            </a:r>
            <a:endParaRPr lang="nl-NL" sz="1800" b="0" i="1" dirty="0">
              <a:solidFill>
                <a:srgbClr val="374151"/>
              </a:solidFill>
              <a:effectLst/>
              <a:latin typeface="Söhne"/>
            </a:endParaRPr>
          </a:p>
          <a:p>
            <a:pPr marL="285750" indent="-285750">
              <a:buFont typeface="Arial" panose="020B0604020202020204" pitchFamily="34" charset="0"/>
              <a:buChar char="•"/>
            </a:pPr>
            <a:endParaRPr lang="nl-NL" sz="1800" i="1" dirty="0">
              <a:solidFill>
                <a:srgbClr val="374151"/>
              </a:solidFill>
              <a:latin typeface="Söhne"/>
            </a:endParaRPr>
          </a:p>
          <a:p>
            <a:pPr marL="285750" indent="-285750">
              <a:buFont typeface="Arial" panose="020B0604020202020204" pitchFamily="34" charset="0"/>
              <a:buChar char="•"/>
            </a:pPr>
            <a:r>
              <a:rPr lang="en-IN" sz="1800" b="0" i="1" dirty="0">
                <a:solidFill>
                  <a:srgbClr val="374151"/>
                </a:solidFill>
                <a:effectLst/>
                <a:latin typeface="Söhne"/>
              </a:rPr>
              <a:t>Business Catering to Demand</a:t>
            </a:r>
            <a:endParaRPr lang="en-US" sz="1800" dirty="0"/>
          </a:p>
        </p:txBody>
      </p:sp>
      <p:sp>
        <p:nvSpPr>
          <p:cNvPr id="23" name="Text Placeholder 22">
            <a:extLst>
              <a:ext uri="{FF2B5EF4-FFF2-40B4-BE49-F238E27FC236}">
                <a16:creationId xmlns:a16="http://schemas.microsoft.com/office/drawing/2014/main" id="{3D96A08A-8CF6-4196-9CDF-68E261D8E1AC}"/>
              </a:ext>
            </a:extLst>
          </p:cNvPr>
          <p:cNvSpPr>
            <a:spLocks noGrp="1"/>
          </p:cNvSpPr>
          <p:nvPr>
            <p:ph type="body" sz="quarter" idx="33"/>
          </p:nvPr>
        </p:nvSpPr>
        <p:spPr>
          <a:xfrm>
            <a:off x="3993383" y="362120"/>
            <a:ext cx="2351669" cy="839751"/>
          </a:xfrm>
        </p:spPr>
        <p:txBody>
          <a:bodyPr/>
          <a:lstStyle/>
          <a:p>
            <a:r>
              <a:rPr lang="en-IN" sz="2000" b="1" i="0" dirty="0">
                <a:effectLst/>
                <a:latin typeface="Söhne"/>
              </a:rPr>
              <a:t>Young Professionals</a:t>
            </a:r>
            <a:r>
              <a:rPr lang="en-US" sz="2000" dirty="0"/>
              <a:t>​</a:t>
            </a:r>
          </a:p>
        </p:txBody>
      </p:sp>
      <p:sp>
        <p:nvSpPr>
          <p:cNvPr id="4" name="Slide Number Placeholder 3">
            <a:extLst>
              <a:ext uri="{FF2B5EF4-FFF2-40B4-BE49-F238E27FC236}">
                <a16:creationId xmlns:a16="http://schemas.microsoft.com/office/drawing/2014/main" id="{56A610E7-14D9-43B1-A0E2-CFD8D5311964}"/>
              </a:ext>
            </a:extLst>
          </p:cNvPr>
          <p:cNvSpPr>
            <a:spLocks noGrp="1"/>
          </p:cNvSpPr>
          <p:nvPr>
            <p:ph type="sldNum" sz="quarter" idx="12"/>
          </p:nvPr>
        </p:nvSpPr>
        <p:spPr>
          <a:xfrm>
            <a:off x="8610600" y="6356350"/>
            <a:ext cx="2743200" cy="365125"/>
          </a:xfrm>
        </p:spPr>
        <p:txBody>
          <a:bodyPr/>
          <a:lstStyle/>
          <a:p>
            <a:fld id="{F91729D4-A164-47A3-830D-E792BCE699E4}" type="slidenum">
              <a:rPr lang="en-US" smtClean="0"/>
              <a:pPr/>
              <a:t>7</a:t>
            </a:fld>
            <a:endParaRPr lang="en-US" dirty="0"/>
          </a:p>
        </p:txBody>
      </p:sp>
      <p:pic>
        <p:nvPicPr>
          <p:cNvPr id="31" name="Picture Placeholder 30">
            <a:extLst>
              <a:ext uri="{FF2B5EF4-FFF2-40B4-BE49-F238E27FC236}">
                <a16:creationId xmlns:a16="http://schemas.microsoft.com/office/drawing/2014/main" id="{BBFE036E-4B67-39EB-4A63-D18AAD548791}"/>
              </a:ext>
            </a:extLst>
          </p:cNvPr>
          <p:cNvPicPr>
            <a:picLocks noGrp="1" noChangeAspect="1"/>
          </p:cNvPicPr>
          <p:nvPr>
            <p:ph type="pic" sz="quarter" idx="40"/>
          </p:nvPr>
        </p:nvPicPr>
        <p:blipFill>
          <a:blip r:embed="rId2"/>
          <a:srcRect l="16138" r="16138"/>
          <a:stretch>
            <a:fillRect/>
          </a:stretch>
        </p:blipFill>
        <p:spPr>
          <a:xfrm>
            <a:off x="3993383" y="1406790"/>
            <a:ext cx="3315374" cy="2257103"/>
          </a:xfrm>
          <a:prstGeom prst="rect">
            <a:avLst/>
          </a:prstGeom>
        </p:spPr>
      </p:pic>
      <p:pic>
        <p:nvPicPr>
          <p:cNvPr id="32" name="Picture 31">
            <a:extLst>
              <a:ext uri="{FF2B5EF4-FFF2-40B4-BE49-F238E27FC236}">
                <a16:creationId xmlns:a16="http://schemas.microsoft.com/office/drawing/2014/main" id="{A2BD25B0-CC71-B9E4-C25B-793A9909D053}"/>
              </a:ext>
            </a:extLst>
          </p:cNvPr>
          <p:cNvPicPr>
            <a:picLocks noChangeAspect="1"/>
          </p:cNvPicPr>
          <p:nvPr/>
        </p:nvPicPr>
        <p:blipFill>
          <a:blip r:embed="rId3"/>
          <a:stretch>
            <a:fillRect/>
          </a:stretch>
        </p:blipFill>
        <p:spPr>
          <a:xfrm>
            <a:off x="32996" y="2758478"/>
            <a:ext cx="3205910" cy="3017345"/>
          </a:xfrm>
          <a:prstGeom prst="rect">
            <a:avLst/>
          </a:prstGeom>
        </p:spPr>
      </p:pic>
      <p:pic>
        <p:nvPicPr>
          <p:cNvPr id="1026" name="Picture 2" descr="Response to the UK Government's decision to ban families of international  students coming to the UK - NUS UK">
            <a:extLst>
              <a:ext uri="{FF2B5EF4-FFF2-40B4-BE49-F238E27FC236}">
                <a16:creationId xmlns:a16="http://schemas.microsoft.com/office/drawing/2014/main" id="{61CEEEB9-0065-B56D-5824-7F54C9A7EDC6}"/>
              </a:ext>
            </a:extLst>
          </p:cNvPr>
          <p:cNvPicPr>
            <a:picLocks noGrp="1" noChangeAspect="1" noChangeArrowheads="1"/>
          </p:cNvPicPr>
          <p:nvPr>
            <p:ph type="pic" sz="quarter" idx="41"/>
          </p:nvPr>
        </p:nvPicPr>
        <p:blipFill>
          <a:blip r:embed="rId4">
            <a:extLst>
              <a:ext uri="{28A0092B-C50C-407E-A947-70E740481C1C}">
                <a14:useLocalDpi xmlns:a14="http://schemas.microsoft.com/office/drawing/2010/main" val="0"/>
              </a:ext>
            </a:extLst>
          </a:blip>
          <a:srcRect l="3890" r="3890"/>
          <a:stretch>
            <a:fillRect/>
          </a:stretch>
        </p:blipFill>
        <p:spPr bwMode="auto">
          <a:xfrm>
            <a:off x="8741228" y="4267151"/>
            <a:ext cx="3079101" cy="2504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3859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 name="Title 80">
            <a:extLst>
              <a:ext uri="{FF2B5EF4-FFF2-40B4-BE49-F238E27FC236}">
                <a16:creationId xmlns:a16="http://schemas.microsoft.com/office/drawing/2014/main" id="{05C9BC75-0FE2-430C-A627-D6478EDBAACA}"/>
              </a:ext>
            </a:extLst>
          </p:cNvPr>
          <p:cNvSpPr>
            <a:spLocks noGrp="1"/>
          </p:cNvSpPr>
          <p:nvPr>
            <p:ph type="title"/>
          </p:nvPr>
        </p:nvSpPr>
        <p:spPr>
          <a:xfrm>
            <a:off x="0" y="2020078"/>
            <a:ext cx="2581554" cy="1325563"/>
          </a:xfrm>
        </p:spPr>
        <p:txBody>
          <a:bodyPr/>
          <a:lstStyle/>
          <a:p>
            <a:r>
              <a:rPr lang="en-US" b="1" dirty="0"/>
              <a:t>Marketing Strategies</a:t>
            </a:r>
          </a:p>
        </p:txBody>
      </p:sp>
      <p:sp>
        <p:nvSpPr>
          <p:cNvPr id="24" name="Text Placeholder 23">
            <a:extLst>
              <a:ext uri="{FF2B5EF4-FFF2-40B4-BE49-F238E27FC236}">
                <a16:creationId xmlns:a16="http://schemas.microsoft.com/office/drawing/2014/main" id="{1A2623C5-D11D-478D-89FB-08576F6F146C}"/>
              </a:ext>
            </a:extLst>
          </p:cNvPr>
          <p:cNvSpPr>
            <a:spLocks noGrp="1"/>
          </p:cNvSpPr>
          <p:nvPr>
            <p:ph type="body" sz="quarter" idx="24"/>
          </p:nvPr>
        </p:nvSpPr>
        <p:spPr>
          <a:xfrm>
            <a:off x="3542522" y="202270"/>
            <a:ext cx="2581554" cy="475149"/>
          </a:xfrm>
        </p:spPr>
        <p:txBody>
          <a:bodyPr/>
          <a:lstStyle/>
          <a:p>
            <a:r>
              <a:rPr lang="en-US" sz="2000" b="1" dirty="0"/>
              <a:t>Energy Savings</a:t>
            </a:r>
          </a:p>
        </p:txBody>
      </p:sp>
      <p:sp>
        <p:nvSpPr>
          <p:cNvPr id="14" name="Text Placeholder 13">
            <a:extLst>
              <a:ext uri="{FF2B5EF4-FFF2-40B4-BE49-F238E27FC236}">
                <a16:creationId xmlns:a16="http://schemas.microsoft.com/office/drawing/2014/main" id="{D9036395-3643-4D4E-95D7-0B29D19C01DB}"/>
              </a:ext>
            </a:extLst>
          </p:cNvPr>
          <p:cNvSpPr>
            <a:spLocks noGrp="1"/>
          </p:cNvSpPr>
          <p:nvPr>
            <p:ph type="body" sz="quarter" idx="27"/>
          </p:nvPr>
        </p:nvSpPr>
        <p:spPr>
          <a:xfrm>
            <a:off x="7498268" y="202270"/>
            <a:ext cx="4017911" cy="475148"/>
          </a:xfrm>
        </p:spPr>
        <p:txBody>
          <a:bodyPr/>
          <a:lstStyle/>
          <a:p>
            <a:r>
              <a:rPr lang="en-US" sz="2000" b="1" dirty="0"/>
              <a:t>Environmental Benefits</a:t>
            </a:r>
          </a:p>
        </p:txBody>
      </p:sp>
      <p:sp>
        <p:nvSpPr>
          <p:cNvPr id="15" name="Text Placeholder 14">
            <a:extLst>
              <a:ext uri="{FF2B5EF4-FFF2-40B4-BE49-F238E27FC236}">
                <a16:creationId xmlns:a16="http://schemas.microsoft.com/office/drawing/2014/main" id="{99BE8D49-F053-400B-ADDC-743712E28E1D}"/>
              </a:ext>
            </a:extLst>
          </p:cNvPr>
          <p:cNvSpPr>
            <a:spLocks noGrp="1"/>
          </p:cNvSpPr>
          <p:nvPr>
            <p:ph type="body" sz="quarter" idx="28"/>
          </p:nvPr>
        </p:nvSpPr>
        <p:spPr>
          <a:xfrm>
            <a:off x="7777005" y="825098"/>
            <a:ext cx="4017910" cy="3075097"/>
          </a:xfrm>
        </p:spPr>
        <p:txBody>
          <a:bodyPr/>
          <a:lstStyle/>
          <a:p>
            <a:pPr marL="171450" indent="-171450">
              <a:buFont typeface="Arial" panose="020B0604020202020204" pitchFamily="34" charset="0"/>
              <a:buChar char="•"/>
            </a:pPr>
            <a:r>
              <a:rPr lang="en-US" sz="1800" dirty="0"/>
              <a:t>Capitalizing on Environmental Consciousness</a:t>
            </a:r>
          </a:p>
          <a:p>
            <a:endParaRPr lang="en-US" sz="1800" dirty="0"/>
          </a:p>
          <a:p>
            <a:pPr marL="171450" indent="-171450">
              <a:buFont typeface="Arial" panose="020B0604020202020204" pitchFamily="34" charset="0"/>
              <a:buChar char="•"/>
            </a:pPr>
            <a:r>
              <a:rPr lang="en-US" sz="1800" dirty="0"/>
              <a:t>Highlighting Rental Property Benefits</a:t>
            </a:r>
          </a:p>
          <a:p>
            <a:endParaRPr lang="en-US" sz="1800" dirty="0"/>
          </a:p>
          <a:p>
            <a:pPr marL="171450" indent="-171450">
              <a:buFont typeface="Arial" panose="020B0604020202020204" pitchFamily="34" charset="0"/>
              <a:buChar char="•"/>
            </a:pPr>
            <a:r>
              <a:rPr lang="en-US" sz="1800" dirty="0"/>
              <a:t>Positive Impact Emphasis</a:t>
            </a:r>
          </a:p>
          <a:p>
            <a:endParaRPr lang="en-US" sz="1800" dirty="0"/>
          </a:p>
          <a:p>
            <a:pPr marL="171450" indent="-171450">
              <a:buFont typeface="Arial" panose="020B0604020202020204" pitchFamily="34" charset="0"/>
              <a:buChar char="•"/>
            </a:pPr>
            <a:r>
              <a:rPr lang="en-US" sz="1800" dirty="0"/>
              <a:t>Showcasing National Interest</a:t>
            </a:r>
          </a:p>
        </p:txBody>
      </p:sp>
      <p:sp>
        <p:nvSpPr>
          <p:cNvPr id="4" name="Slide Number Placeholder 3">
            <a:extLst>
              <a:ext uri="{FF2B5EF4-FFF2-40B4-BE49-F238E27FC236}">
                <a16:creationId xmlns:a16="http://schemas.microsoft.com/office/drawing/2014/main" id="{56A610E7-14D9-43B1-A0E2-CFD8D5311964}"/>
              </a:ext>
            </a:extLst>
          </p:cNvPr>
          <p:cNvSpPr>
            <a:spLocks noGrp="1"/>
          </p:cNvSpPr>
          <p:nvPr>
            <p:ph type="sldNum" sz="quarter" idx="12"/>
          </p:nvPr>
        </p:nvSpPr>
        <p:spPr>
          <a:xfrm>
            <a:off x="8610600" y="6356350"/>
            <a:ext cx="2743200" cy="365125"/>
          </a:xfrm>
        </p:spPr>
        <p:txBody>
          <a:bodyPr/>
          <a:lstStyle/>
          <a:p>
            <a:fld id="{F91729D4-A164-47A3-830D-E792BCE699E4}" type="slidenum">
              <a:rPr lang="en-US" smtClean="0"/>
              <a:pPr/>
              <a:t>8</a:t>
            </a:fld>
            <a:endParaRPr lang="en-US" dirty="0"/>
          </a:p>
        </p:txBody>
      </p:sp>
      <p:pic>
        <p:nvPicPr>
          <p:cNvPr id="2052" name="Picture 4" descr="Business energy efficiency: Here are 10 tips to follow">
            <a:extLst>
              <a:ext uri="{FF2B5EF4-FFF2-40B4-BE49-F238E27FC236}">
                <a16:creationId xmlns:a16="http://schemas.microsoft.com/office/drawing/2014/main" id="{2BB97BF8-73AD-BB4E-E403-BA9122EDAD73}"/>
              </a:ext>
            </a:extLst>
          </p:cNvPr>
          <p:cNvPicPr>
            <a:picLocks noGrp="1" noChangeAspect="1" noChangeArrowheads="1"/>
          </p:cNvPicPr>
          <p:nvPr>
            <p:ph type="pic" sz="quarter" idx="23"/>
          </p:nvPr>
        </p:nvPicPr>
        <p:blipFill>
          <a:blip r:embed="rId2">
            <a:extLst>
              <a:ext uri="{28A0092B-C50C-407E-A947-70E740481C1C}">
                <a14:useLocalDpi xmlns:a14="http://schemas.microsoft.com/office/drawing/2010/main" val="0"/>
              </a:ext>
            </a:extLst>
          </a:blip>
          <a:srcRect l="8787" r="8787"/>
          <a:stretch>
            <a:fillRect/>
          </a:stretch>
        </p:blipFill>
        <p:spPr bwMode="auto">
          <a:xfrm>
            <a:off x="3240273" y="700728"/>
            <a:ext cx="4017910" cy="3091879"/>
          </a:xfrm>
          <a:prstGeom prst="rect">
            <a:avLst/>
          </a:prstGeom>
          <a:noFill/>
          <a:extLst>
            <a:ext uri="{909E8E84-426E-40DD-AFC4-6F175D3DCCD1}">
              <a14:hiddenFill xmlns:a14="http://schemas.microsoft.com/office/drawing/2010/main">
                <a:solidFill>
                  <a:srgbClr val="FFFFFF"/>
                </a:solidFill>
              </a14:hiddenFill>
            </a:ext>
          </a:extLst>
        </p:spPr>
      </p:pic>
      <p:sp>
        <p:nvSpPr>
          <p:cNvPr id="19" name="Text Placeholder 18">
            <a:extLst>
              <a:ext uri="{FF2B5EF4-FFF2-40B4-BE49-F238E27FC236}">
                <a16:creationId xmlns:a16="http://schemas.microsoft.com/office/drawing/2014/main" id="{1426454C-ED63-1424-2442-F1AAB0F7D805}"/>
              </a:ext>
            </a:extLst>
          </p:cNvPr>
          <p:cNvSpPr>
            <a:spLocks noGrp="1"/>
          </p:cNvSpPr>
          <p:nvPr>
            <p:ph type="body" sz="quarter" idx="37"/>
          </p:nvPr>
        </p:nvSpPr>
        <p:spPr>
          <a:xfrm>
            <a:off x="2979024" y="3900195"/>
            <a:ext cx="4519244" cy="2850725"/>
          </a:xfrm>
        </p:spPr>
        <p:txBody>
          <a:bodyPr/>
          <a:lstStyle/>
          <a:p>
            <a:pPr marL="285750" indent="-285750">
              <a:buFont typeface="Arial" panose="020B0604020202020204" pitchFamily="34" charset="0"/>
              <a:buChar char="•"/>
            </a:pPr>
            <a:r>
              <a:rPr lang="en-IN" sz="1800" dirty="0"/>
              <a:t>Addressing Critical Concerns</a:t>
            </a:r>
          </a:p>
          <a:p>
            <a:pPr marL="285750" indent="-285750">
              <a:buFont typeface="Arial" panose="020B0604020202020204" pitchFamily="34" charset="0"/>
              <a:buChar char="•"/>
            </a:pPr>
            <a:endParaRPr lang="en-IN" sz="1800" dirty="0"/>
          </a:p>
          <a:p>
            <a:pPr marL="285750" indent="-285750">
              <a:buFont typeface="Arial" panose="020B0604020202020204" pitchFamily="34" charset="0"/>
              <a:buChar char="•"/>
            </a:pPr>
            <a:r>
              <a:rPr lang="en-IN" sz="1800" dirty="0"/>
              <a:t>Promoting Renewable Solutions</a:t>
            </a:r>
          </a:p>
          <a:p>
            <a:pPr marL="285750" indent="-285750">
              <a:buFont typeface="Arial" panose="020B0604020202020204" pitchFamily="34" charset="0"/>
              <a:buChar char="•"/>
            </a:pPr>
            <a:endParaRPr lang="en-IN" sz="1800" dirty="0"/>
          </a:p>
          <a:p>
            <a:pPr marL="285750" indent="-285750">
              <a:buFont typeface="Arial" panose="020B0604020202020204" pitchFamily="34" charset="0"/>
              <a:buChar char="•"/>
            </a:pPr>
            <a:r>
              <a:rPr lang="en-IN" sz="1800" dirty="0"/>
              <a:t>Emphasizing Cost Savings</a:t>
            </a:r>
          </a:p>
          <a:p>
            <a:pPr marL="285750" indent="-285750">
              <a:buFont typeface="Arial" panose="020B0604020202020204" pitchFamily="34" charset="0"/>
              <a:buChar char="•"/>
            </a:pPr>
            <a:endParaRPr lang="en-IN" sz="1800" dirty="0"/>
          </a:p>
          <a:p>
            <a:pPr marL="285750" indent="-285750">
              <a:buFont typeface="Arial" panose="020B0604020202020204" pitchFamily="34" charset="0"/>
              <a:buChar char="•"/>
            </a:pPr>
            <a:r>
              <a:rPr lang="en-IN" sz="1800" dirty="0"/>
              <a:t>Alignment with National Significance</a:t>
            </a:r>
          </a:p>
        </p:txBody>
      </p:sp>
      <p:pic>
        <p:nvPicPr>
          <p:cNvPr id="2058" name="Picture 10" descr="Environmental benefits | SmartHG">
            <a:extLst>
              <a:ext uri="{FF2B5EF4-FFF2-40B4-BE49-F238E27FC236}">
                <a16:creationId xmlns:a16="http://schemas.microsoft.com/office/drawing/2014/main" id="{7933B92B-B5B4-3F5F-E66F-9F9BF729C7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8220" y="4047875"/>
            <a:ext cx="3053153" cy="28324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15674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Title 30">
            <a:extLst>
              <a:ext uri="{FF2B5EF4-FFF2-40B4-BE49-F238E27FC236}">
                <a16:creationId xmlns:a16="http://schemas.microsoft.com/office/drawing/2014/main" id="{C40D3CB1-60FB-44E7-A807-4460AFADD914}"/>
              </a:ext>
            </a:extLst>
          </p:cNvPr>
          <p:cNvSpPr>
            <a:spLocks noGrp="1"/>
          </p:cNvSpPr>
          <p:nvPr>
            <p:ph type="title"/>
          </p:nvPr>
        </p:nvSpPr>
        <p:spPr>
          <a:xfrm>
            <a:off x="838200" y="640431"/>
            <a:ext cx="10515600" cy="726137"/>
          </a:xfrm>
        </p:spPr>
        <p:txBody>
          <a:bodyPr/>
          <a:lstStyle/>
          <a:p>
            <a:pPr algn="ctr"/>
            <a:r>
              <a:rPr lang="en-IN" b="1" i="0" dirty="0">
                <a:effectLst/>
                <a:latin typeface="Söhne"/>
              </a:rPr>
              <a:t>Financial Plan</a:t>
            </a:r>
            <a:endParaRPr lang="en-US" dirty="0"/>
          </a:p>
        </p:txBody>
      </p:sp>
      <p:sp>
        <p:nvSpPr>
          <p:cNvPr id="5" name="Text Placeholder 4">
            <a:extLst>
              <a:ext uri="{FF2B5EF4-FFF2-40B4-BE49-F238E27FC236}">
                <a16:creationId xmlns:a16="http://schemas.microsoft.com/office/drawing/2014/main" id="{E1F6EAAA-7889-4E5F-90FD-F5C5492D37A2}"/>
              </a:ext>
            </a:extLst>
          </p:cNvPr>
          <p:cNvSpPr>
            <a:spLocks noGrp="1"/>
          </p:cNvSpPr>
          <p:nvPr>
            <p:ph type="body" sz="quarter" idx="13"/>
          </p:nvPr>
        </p:nvSpPr>
        <p:spPr>
          <a:xfrm>
            <a:off x="483140" y="2063838"/>
            <a:ext cx="3515704" cy="422365"/>
          </a:xfrm>
        </p:spPr>
        <p:txBody>
          <a:bodyPr>
            <a:normAutofit/>
          </a:bodyPr>
          <a:lstStyle/>
          <a:p>
            <a:r>
              <a:rPr lang="en-US" b="1" dirty="0"/>
              <a:t>Budget Allocation</a:t>
            </a:r>
          </a:p>
        </p:txBody>
      </p:sp>
      <p:sp>
        <p:nvSpPr>
          <p:cNvPr id="23" name="Text Placeholder 22">
            <a:extLst>
              <a:ext uri="{FF2B5EF4-FFF2-40B4-BE49-F238E27FC236}">
                <a16:creationId xmlns:a16="http://schemas.microsoft.com/office/drawing/2014/main" id="{C553A94B-692D-4746-9FFA-FAD2FF823856}"/>
              </a:ext>
            </a:extLst>
          </p:cNvPr>
          <p:cNvSpPr>
            <a:spLocks noGrp="1"/>
          </p:cNvSpPr>
          <p:nvPr>
            <p:ph type="body" sz="quarter" idx="16"/>
          </p:nvPr>
        </p:nvSpPr>
        <p:spPr>
          <a:xfrm>
            <a:off x="482932" y="2523933"/>
            <a:ext cx="3515346" cy="3325723"/>
          </a:xfrm>
        </p:spPr>
        <p:txBody>
          <a:bodyPr/>
          <a:lstStyle/>
          <a:p>
            <a:pPr algn="l">
              <a:buFont typeface="Arial" panose="020B0604020202020204" pitchFamily="34" charset="0"/>
              <a:buChar char="•"/>
            </a:pPr>
            <a:r>
              <a:rPr lang="en-IN" sz="1800" b="0" i="1" dirty="0">
                <a:solidFill>
                  <a:srgbClr val="374151"/>
                </a:solidFill>
                <a:effectLst/>
                <a:latin typeface="Söhne"/>
              </a:rPr>
              <a:t>Property Acquisition</a:t>
            </a:r>
          </a:p>
          <a:p>
            <a:pPr algn="l"/>
            <a:endParaRPr lang="en-IN" sz="1800" b="0" i="0" dirty="0">
              <a:solidFill>
                <a:srgbClr val="374151"/>
              </a:solidFill>
              <a:effectLst/>
              <a:latin typeface="Söhne"/>
            </a:endParaRPr>
          </a:p>
          <a:p>
            <a:pPr algn="l">
              <a:buFont typeface="Arial" panose="020B0604020202020204" pitchFamily="34" charset="0"/>
              <a:buChar char="•"/>
            </a:pPr>
            <a:r>
              <a:rPr lang="en-IN" sz="1800" b="0" i="1" dirty="0">
                <a:solidFill>
                  <a:srgbClr val="374151"/>
                </a:solidFill>
                <a:effectLst/>
                <a:latin typeface="Söhne"/>
              </a:rPr>
              <a:t>Renewable Energy System Installation</a:t>
            </a:r>
          </a:p>
          <a:p>
            <a:pPr algn="l"/>
            <a:endParaRPr lang="en-IN" sz="1800" b="0" i="0" dirty="0">
              <a:solidFill>
                <a:srgbClr val="374151"/>
              </a:solidFill>
              <a:effectLst/>
              <a:latin typeface="Söhne"/>
            </a:endParaRPr>
          </a:p>
          <a:p>
            <a:pPr algn="l">
              <a:buFont typeface="Arial" panose="020B0604020202020204" pitchFamily="34" charset="0"/>
              <a:buChar char="•"/>
            </a:pPr>
            <a:r>
              <a:rPr lang="en-IN" sz="1800" b="0" i="1" dirty="0">
                <a:solidFill>
                  <a:srgbClr val="374151"/>
                </a:solidFill>
                <a:effectLst/>
                <a:latin typeface="Söhne"/>
              </a:rPr>
              <a:t>Ongoing Maintenance Costs</a:t>
            </a:r>
            <a:endParaRPr lang="en-IN" sz="1800" b="0" i="0" dirty="0">
              <a:solidFill>
                <a:srgbClr val="374151"/>
              </a:solidFill>
              <a:effectLst/>
              <a:latin typeface="Söhne"/>
            </a:endParaRPr>
          </a:p>
          <a:p>
            <a:endParaRPr lang="en-US" dirty="0"/>
          </a:p>
        </p:txBody>
      </p:sp>
      <p:sp>
        <p:nvSpPr>
          <p:cNvPr id="24" name="Text Placeholder 23">
            <a:extLst>
              <a:ext uri="{FF2B5EF4-FFF2-40B4-BE49-F238E27FC236}">
                <a16:creationId xmlns:a16="http://schemas.microsoft.com/office/drawing/2014/main" id="{D766ABB5-79A8-4DFF-B3E4-6E4F29D7941F}"/>
              </a:ext>
            </a:extLst>
          </p:cNvPr>
          <p:cNvSpPr>
            <a:spLocks noGrp="1"/>
          </p:cNvSpPr>
          <p:nvPr>
            <p:ph type="body" sz="quarter" idx="17"/>
          </p:nvPr>
        </p:nvSpPr>
        <p:spPr>
          <a:xfrm>
            <a:off x="4329790" y="2063838"/>
            <a:ext cx="3515704" cy="422365"/>
          </a:xfrm>
        </p:spPr>
        <p:txBody>
          <a:bodyPr/>
          <a:lstStyle/>
          <a:p>
            <a:r>
              <a:rPr lang="en-US" b="1" dirty="0"/>
              <a:t>Income Estimation</a:t>
            </a:r>
          </a:p>
        </p:txBody>
      </p:sp>
      <p:sp>
        <p:nvSpPr>
          <p:cNvPr id="25" name="Text Placeholder 24">
            <a:extLst>
              <a:ext uri="{FF2B5EF4-FFF2-40B4-BE49-F238E27FC236}">
                <a16:creationId xmlns:a16="http://schemas.microsoft.com/office/drawing/2014/main" id="{94333FF0-B429-4B2E-9910-AAF06DC5C728}"/>
              </a:ext>
            </a:extLst>
          </p:cNvPr>
          <p:cNvSpPr>
            <a:spLocks noGrp="1"/>
          </p:cNvSpPr>
          <p:nvPr>
            <p:ph type="body" sz="quarter" idx="18"/>
          </p:nvPr>
        </p:nvSpPr>
        <p:spPr>
          <a:xfrm>
            <a:off x="4329582" y="2523933"/>
            <a:ext cx="3515346" cy="3325723"/>
          </a:xfrm>
        </p:spPr>
        <p:txBody>
          <a:bodyPr/>
          <a:lstStyle/>
          <a:p>
            <a:pPr algn="l">
              <a:buFont typeface="Arial" panose="020B0604020202020204" pitchFamily="34" charset="0"/>
              <a:buChar char="•"/>
            </a:pPr>
            <a:r>
              <a:rPr lang="en-IN" sz="1800" b="0" i="1" dirty="0">
                <a:solidFill>
                  <a:srgbClr val="374151"/>
                </a:solidFill>
                <a:effectLst/>
                <a:latin typeface="Söhne"/>
              </a:rPr>
              <a:t>Market Rates Analysis</a:t>
            </a:r>
          </a:p>
          <a:p>
            <a:pPr algn="l"/>
            <a:endParaRPr lang="en-IN" sz="1800" b="0" i="0" dirty="0">
              <a:solidFill>
                <a:srgbClr val="374151"/>
              </a:solidFill>
              <a:effectLst/>
              <a:latin typeface="Söhne"/>
            </a:endParaRPr>
          </a:p>
          <a:p>
            <a:pPr algn="l">
              <a:buFont typeface="Arial" panose="020B0604020202020204" pitchFamily="34" charset="0"/>
              <a:buChar char="•"/>
            </a:pPr>
            <a:r>
              <a:rPr lang="en-IN" sz="1800" b="0" i="1" dirty="0">
                <a:solidFill>
                  <a:srgbClr val="374151"/>
                </a:solidFill>
                <a:effectLst/>
                <a:latin typeface="Söhne"/>
              </a:rPr>
              <a:t>Premium for Energy-Efficient Properties</a:t>
            </a:r>
            <a:endParaRPr lang="en-IN" sz="1800" b="0" i="0" dirty="0">
              <a:solidFill>
                <a:srgbClr val="374151"/>
              </a:solidFill>
              <a:effectLst/>
              <a:latin typeface="Söhne"/>
            </a:endParaRPr>
          </a:p>
          <a:p>
            <a:endParaRPr lang="en-US" sz="1800" dirty="0"/>
          </a:p>
        </p:txBody>
      </p:sp>
      <p:sp>
        <p:nvSpPr>
          <p:cNvPr id="26" name="Text Placeholder 25">
            <a:extLst>
              <a:ext uri="{FF2B5EF4-FFF2-40B4-BE49-F238E27FC236}">
                <a16:creationId xmlns:a16="http://schemas.microsoft.com/office/drawing/2014/main" id="{299EAE95-5B3F-4A21-B580-4AF9E642AA7A}"/>
              </a:ext>
            </a:extLst>
          </p:cNvPr>
          <p:cNvSpPr>
            <a:spLocks noGrp="1"/>
          </p:cNvSpPr>
          <p:nvPr>
            <p:ph type="body" sz="quarter" idx="19"/>
          </p:nvPr>
        </p:nvSpPr>
        <p:spPr>
          <a:xfrm>
            <a:off x="8175874" y="2063838"/>
            <a:ext cx="3515704" cy="422365"/>
          </a:xfrm>
        </p:spPr>
        <p:txBody>
          <a:bodyPr/>
          <a:lstStyle/>
          <a:p>
            <a:r>
              <a:rPr lang="en-US" b="1" dirty="0"/>
              <a:t>Financing Options</a:t>
            </a:r>
          </a:p>
          <a:p>
            <a:endParaRPr lang="en-US" b="1" dirty="0"/>
          </a:p>
        </p:txBody>
      </p:sp>
      <p:sp>
        <p:nvSpPr>
          <p:cNvPr id="27" name="Text Placeholder 26">
            <a:extLst>
              <a:ext uri="{FF2B5EF4-FFF2-40B4-BE49-F238E27FC236}">
                <a16:creationId xmlns:a16="http://schemas.microsoft.com/office/drawing/2014/main" id="{9533EAD8-15C8-4D9C-8F69-670982F52391}"/>
              </a:ext>
            </a:extLst>
          </p:cNvPr>
          <p:cNvSpPr>
            <a:spLocks noGrp="1"/>
          </p:cNvSpPr>
          <p:nvPr>
            <p:ph type="body" sz="quarter" idx="20"/>
          </p:nvPr>
        </p:nvSpPr>
        <p:spPr>
          <a:xfrm>
            <a:off x="8175666" y="2523933"/>
            <a:ext cx="3515346" cy="3550296"/>
          </a:xfrm>
        </p:spPr>
        <p:txBody>
          <a:bodyPr/>
          <a:lstStyle/>
          <a:p>
            <a:pPr algn="l">
              <a:buFont typeface="Arial" panose="020B0604020202020204" pitchFamily="34" charset="0"/>
              <a:buChar char="•"/>
            </a:pPr>
            <a:r>
              <a:rPr lang="en-US" sz="1800" b="0" i="1" dirty="0">
                <a:solidFill>
                  <a:srgbClr val="374151"/>
                </a:solidFill>
                <a:effectLst/>
                <a:latin typeface="Söhne"/>
              </a:rPr>
              <a:t>Green Mortgages</a:t>
            </a:r>
          </a:p>
          <a:p>
            <a:pPr algn="l"/>
            <a:endParaRPr lang="en-US" sz="1800" b="0" i="0" dirty="0">
              <a:solidFill>
                <a:srgbClr val="374151"/>
              </a:solidFill>
              <a:effectLst/>
              <a:latin typeface="Söhne"/>
            </a:endParaRPr>
          </a:p>
          <a:p>
            <a:pPr algn="l">
              <a:buFont typeface="Arial" panose="020B0604020202020204" pitchFamily="34" charset="0"/>
              <a:buChar char="•"/>
            </a:pPr>
            <a:r>
              <a:rPr lang="en-US" sz="1800" b="0" i="1" dirty="0">
                <a:solidFill>
                  <a:srgbClr val="374151"/>
                </a:solidFill>
                <a:effectLst/>
                <a:latin typeface="Söhne"/>
              </a:rPr>
              <a:t>Grants from Government and NGOs</a:t>
            </a:r>
          </a:p>
          <a:p>
            <a:pPr algn="l"/>
            <a:endParaRPr lang="en-US" sz="1800" b="0" i="0" dirty="0">
              <a:solidFill>
                <a:srgbClr val="374151"/>
              </a:solidFill>
              <a:effectLst/>
              <a:latin typeface="Söhne"/>
            </a:endParaRPr>
          </a:p>
          <a:p>
            <a:pPr algn="l">
              <a:buFont typeface="Arial" panose="020B0604020202020204" pitchFamily="34" charset="0"/>
              <a:buChar char="•"/>
            </a:pPr>
            <a:r>
              <a:rPr lang="en-US" sz="1800" b="0" i="1" dirty="0">
                <a:solidFill>
                  <a:srgbClr val="374151"/>
                </a:solidFill>
                <a:effectLst/>
                <a:latin typeface="Söhne"/>
              </a:rPr>
              <a:t>Partnerships with Renewable Energy Companies</a:t>
            </a:r>
            <a:endParaRPr lang="en-US" sz="1800" b="0" i="0" dirty="0">
              <a:solidFill>
                <a:srgbClr val="374151"/>
              </a:solidFill>
              <a:effectLst/>
              <a:latin typeface="Söhne"/>
            </a:endParaRPr>
          </a:p>
          <a:p>
            <a:endParaRPr lang="en-US" dirty="0"/>
          </a:p>
        </p:txBody>
      </p:sp>
      <p:sp>
        <p:nvSpPr>
          <p:cNvPr id="4" name="Slide Number Placeholder 3">
            <a:extLst>
              <a:ext uri="{FF2B5EF4-FFF2-40B4-BE49-F238E27FC236}">
                <a16:creationId xmlns:a16="http://schemas.microsoft.com/office/drawing/2014/main" id="{17F15162-EA7B-4AF6-9C08-B145E8FA8B98}"/>
              </a:ext>
            </a:extLst>
          </p:cNvPr>
          <p:cNvSpPr>
            <a:spLocks noGrp="1"/>
          </p:cNvSpPr>
          <p:nvPr>
            <p:ph type="sldNum" sz="quarter" idx="12"/>
          </p:nvPr>
        </p:nvSpPr>
        <p:spPr>
          <a:xfrm>
            <a:off x="8610600" y="6356350"/>
            <a:ext cx="2743200" cy="365125"/>
          </a:xfrm>
        </p:spPr>
        <p:txBody>
          <a:bodyPr/>
          <a:lstStyle/>
          <a:p>
            <a:fld id="{F91729D4-A164-47A3-830D-E792BCE699E4}" type="slidenum">
              <a:rPr lang="en-US" smtClean="0"/>
              <a:pPr/>
              <a:t>9</a:t>
            </a:fld>
            <a:endParaRPr lang="en-US" dirty="0"/>
          </a:p>
        </p:txBody>
      </p:sp>
    </p:spTree>
    <p:extLst>
      <p:ext uri="{BB962C8B-B14F-4D97-AF65-F5344CB8AC3E}">
        <p14:creationId xmlns:p14="http://schemas.microsoft.com/office/powerpoint/2010/main" val="38840755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Title 36">
            <a:extLst>
              <a:ext uri="{FF2B5EF4-FFF2-40B4-BE49-F238E27FC236}">
                <a16:creationId xmlns:a16="http://schemas.microsoft.com/office/drawing/2014/main" id="{DD48C8EC-56C5-4A2A-BB21-811BC510040A}"/>
              </a:ext>
            </a:extLst>
          </p:cNvPr>
          <p:cNvSpPr>
            <a:spLocks noGrp="1"/>
          </p:cNvSpPr>
          <p:nvPr>
            <p:ph type="title"/>
          </p:nvPr>
        </p:nvSpPr>
        <p:spPr>
          <a:xfrm>
            <a:off x="1119673" y="3132374"/>
            <a:ext cx="3664414" cy="1069760"/>
          </a:xfrm>
        </p:spPr>
        <p:txBody>
          <a:bodyPr/>
          <a:lstStyle/>
          <a:p>
            <a:r>
              <a:rPr lang="en-US" b="1" dirty="0"/>
              <a:t>Conclusion</a:t>
            </a:r>
          </a:p>
        </p:txBody>
      </p:sp>
      <p:sp>
        <p:nvSpPr>
          <p:cNvPr id="8" name="Text Placeholder 7">
            <a:extLst>
              <a:ext uri="{FF2B5EF4-FFF2-40B4-BE49-F238E27FC236}">
                <a16:creationId xmlns:a16="http://schemas.microsoft.com/office/drawing/2014/main" id="{36E72FF0-3C0E-499A-8DA6-324675513B3E}"/>
              </a:ext>
            </a:extLst>
          </p:cNvPr>
          <p:cNvSpPr>
            <a:spLocks noGrp="1"/>
          </p:cNvSpPr>
          <p:nvPr>
            <p:ph type="body" sz="quarter" idx="16"/>
          </p:nvPr>
        </p:nvSpPr>
        <p:spPr>
          <a:xfrm>
            <a:off x="6096000" y="2311798"/>
            <a:ext cx="5334000" cy="3573182"/>
          </a:xfrm>
        </p:spPr>
        <p:txBody>
          <a:bodyPr/>
          <a:lstStyle/>
          <a:p>
            <a:r>
              <a:rPr lang="en-US" dirty="0"/>
              <a:t>The Renewable Energy Rental Property Business Plan offers a promising venture aligned with India's environmental goals. Integrating renewable solutions, it reduces carbon emissions and enhances energy accessibility. Strategic location choices and legal understanding strengthen its potential, yet challenges like capital intensity and regulatory dynamics require careful navigation. Success hinges on effective financial management and marketing emphasizing energy savings and environmental benefits in this dynamic market.</a:t>
            </a:r>
          </a:p>
        </p:txBody>
      </p:sp>
      <p:sp>
        <p:nvSpPr>
          <p:cNvPr id="2" name="Date Placeholder 1">
            <a:extLst>
              <a:ext uri="{FF2B5EF4-FFF2-40B4-BE49-F238E27FC236}">
                <a16:creationId xmlns:a16="http://schemas.microsoft.com/office/drawing/2014/main" id="{1F833371-4220-48C3-A3E1-5EA18D50C48F}"/>
              </a:ext>
            </a:extLst>
          </p:cNvPr>
          <p:cNvSpPr>
            <a:spLocks noGrp="1"/>
          </p:cNvSpPr>
          <p:nvPr>
            <p:ph type="dt" sz="half" idx="10"/>
          </p:nvPr>
        </p:nvSpPr>
        <p:spPr>
          <a:xfrm>
            <a:off x="838200" y="6356350"/>
            <a:ext cx="2743200" cy="365125"/>
          </a:xfrm>
        </p:spPr>
        <p:txBody>
          <a:bodyPr/>
          <a:lstStyle/>
          <a:p>
            <a:r>
              <a:rPr lang="en-US" dirty="0"/>
              <a:t>20XX</a:t>
            </a:r>
          </a:p>
        </p:txBody>
      </p:sp>
      <p:sp>
        <p:nvSpPr>
          <p:cNvPr id="3" name="Footer Placeholder 2">
            <a:extLst>
              <a:ext uri="{FF2B5EF4-FFF2-40B4-BE49-F238E27FC236}">
                <a16:creationId xmlns:a16="http://schemas.microsoft.com/office/drawing/2014/main" id="{43BCDDBD-4C85-4716-86C0-5D527FE8BBF0}"/>
              </a:ext>
            </a:extLst>
          </p:cNvPr>
          <p:cNvSpPr>
            <a:spLocks noGrp="1"/>
          </p:cNvSpPr>
          <p:nvPr>
            <p:ph type="ftr" sz="quarter" idx="11"/>
          </p:nvPr>
        </p:nvSpPr>
        <p:spPr>
          <a:xfrm>
            <a:off x="4038600" y="6356350"/>
            <a:ext cx="4114800" cy="365125"/>
          </a:xfrm>
        </p:spPr>
        <p:txBody>
          <a:bodyPr/>
          <a:lstStyle/>
          <a:p>
            <a:r>
              <a:rPr lang="en-US" dirty="0"/>
              <a:t>PRESENTATION TITLE</a:t>
            </a:r>
          </a:p>
        </p:txBody>
      </p:sp>
      <p:sp>
        <p:nvSpPr>
          <p:cNvPr id="4" name="Slide Number Placeholder 3">
            <a:extLst>
              <a:ext uri="{FF2B5EF4-FFF2-40B4-BE49-F238E27FC236}">
                <a16:creationId xmlns:a16="http://schemas.microsoft.com/office/drawing/2014/main" id="{6F496E66-3A4B-4617-8D7C-D91AD3541F15}"/>
              </a:ext>
            </a:extLst>
          </p:cNvPr>
          <p:cNvSpPr>
            <a:spLocks noGrp="1"/>
          </p:cNvSpPr>
          <p:nvPr>
            <p:ph type="sldNum" sz="quarter" idx="12"/>
          </p:nvPr>
        </p:nvSpPr>
        <p:spPr>
          <a:xfrm>
            <a:off x="8610600" y="6356350"/>
            <a:ext cx="2743200" cy="365125"/>
          </a:xfrm>
        </p:spPr>
        <p:txBody>
          <a:bodyPr/>
          <a:lstStyle/>
          <a:p>
            <a:fld id="{F91729D4-A164-47A3-830D-E792BCE699E4}" type="slidenum">
              <a:rPr lang="en-US" smtClean="0"/>
              <a:pPr/>
              <a:t>10</a:t>
            </a:fld>
            <a:endParaRPr lang="en-US" dirty="0"/>
          </a:p>
        </p:txBody>
      </p:sp>
      <p:pic>
        <p:nvPicPr>
          <p:cNvPr id="10" name="Picture Placeholder 9">
            <a:extLst>
              <a:ext uri="{FF2B5EF4-FFF2-40B4-BE49-F238E27FC236}">
                <a16:creationId xmlns:a16="http://schemas.microsoft.com/office/drawing/2014/main" id="{BF9ED43B-AEBF-03DB-08C5-230DDADBAE79}"/>
              </a:ext>
            </a:extLst>
          </p:cNvPr>
          <p:cNvPicPr>
            <a:picLocks noGrp="1" noChangeAspect="1"/>
          </p:cNvPicPr>
          <p:nvPr>
            <p:ph type="pic" sz="quarter" idx="13"/>
          </p:nvPr>
        </p:nvPicPr>
        <p:blipFill>
          <a:blip r:embed="rId2"/>
          <a:srcRect t="35060" b="35060"/>
          <a:stretch>
            <a:fillRect/>
          </a:stretch>
        </p:blipFill>
        <p:spPr>
          <a:prstGeom prst="rect">
            <a:avLst/>
          </a:prstGeom>
        </p:spPr>
      </p:pic>
      <p:pic>
        <p:nvPicPr>
          <p:cNvPr id="11" name="Picture Placeholder 10">
            <a:extLst>
              <a:ext uri="{FF2B5EF4-FFF2-40B4-BE49-F238E27FC236}">
                <a16:creationId xmlns:a16="http://schemas.microsoft.com/office/drawing/2014/main" id="{A2787584-7B27-2194-7B2A-7F90006439B9}"/>
              </a:ext>
            </a:extLst>
          </p:cNvPr>
          <p:cNvPicPr>
            <a:picLocks noGrp="1" noChangeAspect="1"/>
          </p:cNvPicPr>
          <p:nvPr>
            <p:ph type="pic" sz="quarter" idx="14"/>
          </p:nvPr>
        </p:nvPicPr>
        <p:blipFill>
          <a:blip r:embed="rId2"/>
          <a:srcRect t="42206" b="42206"/>
          <a:stretch>
            <a:fillRect/>
          </a:stretch>
        </p:blipFill>
        <p:spPr>
          <a:xfrm>
            <a:off x="0" y="5788240"/>
            <a:ext cx="12192000" cy="1069760"/>
          </a:xfrm>
          <a:prstGeom prst="rect">
            <a:avLst/>
          </a:prstGeom>
        </p:spPr>
      </p:pic>
    </p:spTree>
    <p:extLst>
      <p:ext uri="{BB962C8B-B14F-4D97-AF65-F5344CB8AC3E}">
        <p14:creationId xmlns:p14="http://schemas.microsoft.com/office/powerpoint/2010/main" val="13217903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0405F-720E-AED8-8C78-1B718C4E3AE3}"/>
              </a:ext>
            </a:extLst>
          </p:cNvPr>
          <p:cNvSpPr>
            <a:spLocks noGrp="1"/>
          </p:cNvSpPr>
          <p:nvPr>
            <p:ph type="title"/>
          </p:nvPr>
        </p:nvSpPr>
        <p:spPr/>
        <p:txBody>
          <a:bodyPr/>
          <a:lstStyle/>
          <a:p>
            <a:r>
              <a:rPr lang="en-IN" b="1" dirty="0"/>
              <a:t>References</a:t>
            </a:r>
          </a:p>
        </p:txBody>
      </p:sp>
      <p:sp>
        <p:nvSpPr>
          <p:cNvPr id="5" name="Slide Number Placeholder 4">
            <a:extLst>
              <a:ext uri="{FF2B5EF4-FFF2-40B4-BE49-F238E27FC236}">
                <a16:creationId xmlns:a16="http://schemas.microsoft.com/office/drawing/2014/main" id="{EC7C48C9-C2A6-001E-69F6-DE95B1761EB8}"/>
              </a:ext>
            </a:extLst>
          </p:cNvPr>
          <p:cNvSpPr>
            <a:spLocks noGrp="1"/>
          </p:cNvSpPr>
          <p:nvPr>
            <p:ph type="sldNum" sz="quarter" idx="12"/>
          </p:nvPr>
        </p:nvSpPr>
        <p:spPr/>
        <p:txBody>
          <a:bodyPr/>
          <a:lstStyle/>
          <a:p>
            <a:fld id="{F91729D4-A164-47A3-830D-E792BCE699E4}" type="slidenum">
              <a:rPr lang="en-US" smtClean="0"/>
              <a:t>11</a:t>
            </a:fld>
            <a:endParaRPr lang="en-US" dirty="0"/>
          </a:p>
        </p:txBody>
      </p:sp>
      <p:sp>
        <p:nvSpPr>
          <p:cNvPr id="7" name="TextBox 6">
            <a:extLst>
              <a:ext uri="{FF2B5EF4-FFF2-40B4-BE49-F238E27FC236}">
                <a16:creationId xmlns:a16="http://schemas.microsoft.com/office/drawing/2014/main" id="{B823C9D8-8E9F-1A05-5E76-67C2239C8E1B}"/>
              </a:ext>
            </a:extLst>
          </p:cNvPr>
          <p:cNvSpPr txBox="1"/>
          <p:nvPr/>
        </p:nvSpPr>
        <p:spPr>
          <a:xfrm>
            <a:off x="998376" y="1250302"/>
            <a:ext cx="9069355" cy="5016245"/>
          </a:xfrm>
          <a:prstGeom prst="rect">
            <a:avLst/>
          </a:prstGeom>
          <a:noFill/>
        </p:spPr>
        <p:txBody>
          <a:bodyPr wrap="square" rtlCol="0">
            <a:spAutoFit/>
          </a:bodyPr>
          <a:lstStyle/>
          <a:p>
            <a:pPr algn="just">
              <a:lnSpc>
                <a:spcPct val="107000"/>
              </a:lnSpc>
              <a:spcAft>
                <a:spcPts val="800"/>
              </a:spcAft>
            </a:pPr>
            <a:r>
              <a:rPr lang="en-IN" sz="1000" kern="100" dirty="0" err="1">
                <a:effectLst/>
                <a:latin typeface="Calibri" panose="020F0502020204030204" pitchFamily="34" charset="0"/>
                <a:ea typeface="Calibri" panose="020F0502020204030204" pitchFamily="34" charset="0"/>
                <a:cs typeface="Times New Roman" panose="02020603050405020304" pitchFamily="18" charset="0"/>
              </a:rPr>
              <a:t>Bahramara</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S., Moradi, M. H., </a:t>
            </a:r>
            <a:r>
              <a:rPr lang="en-IN" sz="1000" kern="100" dirty="0" err="1">
                <a:effectLst/>
                <a:latin typeface="Calibri" panose="020F0502020204030204" pitchFamily="34" charset="0"/>
                <a:ea typeface="Calibri" panose="020F0502020204030204" pitchFamily="34" charset="0"/>
                <a:cs typeface="Times New Roman" panose="02020603050405020304" pitchFamily="18" charset="0"/>
              </a:rPr>
              <a:t>Biglari</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M., &amp; Rosen, M. A. (2020). A review of solar photovoltaic panel cleaning techniques. Renewable and Sustainable Energy Reviews, 127, 109870.</a:t>
            </a:r>
          </a:p>
          <a:p>
            <a:pPr algn="just">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lgn="just">
              <a:lnSpc>
                <a:spcPct val="107000"/>
              </a:lnSpc>
              <a:spcAft>
                <a:spcPts val="800"/>
              </a:spcAft>
            </a:pPr>
            <a:r>
              <a:rPr lang="en-IN" sz="1000" kern="100" dirty="0" err="1">
                <a:effectLst/>
                <a:latin typeface="Calibri" panose="020F0502020204030204" pitchFamily="34" charset="0"/>
                <a:ea typeface="Calibri" panose="020F0502020204030204" pitchFamily="34" charset="0"/>
                <a:cs typeface="Times New Roman" panose="02020603050405020304" pitchFamily="18" charset="0"/>
              </a:rPr>
              <a:t>Brunk</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C., Harris, J. M., &amp; Beck, M. (2019). Home Sweet Solar Home: The Impact of Eco-Certification and Performance Information on Home Pricing and Marketing. Real Estate Economics, 47(3), 663-700.</a:t>
            </a:r>
          </a:p>
          <a:p>
            <a:pPr algn="just">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lgn="just">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Dhiman, D., &amp; Jain, A. (2020). Factors affecting green purchase behaviour and future research directions. Journal of Strategic Marketing, 28(2), 119-146.</a:t>
            </a:r>
          </a:p>
          <a:p>
            <a:pPr algn="just">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Khare, V., &amp; </a:t>
            </a:r>
            <a:r>
              <a:rPr lang="en-IN" sz="1000" kern="100" dirty="0" err="1">
                <a:effectLst/>
                <a:latin typeface="Calibri" panose="020F0502020204030204" pitchFamily="34" charset="0"/>
                <a:ea typeface="Calibri" panose="020F0502020204030204" pitchFamily="34" charset="0"/>
                <a:cs typeface="Times New Roman" panose="02020603050405020304" pitchFamily="18" charset="0"/>
              </a:rPr>
              <a:t>Nema</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S. (2012). A review on solar energy use in industries. Renewable and Sustainable Energy Reviews, 16(7), 4578-4586.</a:t>
            </a:r>
          </a:p>
          <a:p>
            <a:pPr algn="just">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lgn="just">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Kusi-Sarpong, S., Sarkis, J., &amp; Wang, X. (2018). Evaluating the barriers and drivers of renewable energy policies in Ghana. Energy Policy, 118, 1-13.</a:t>
            </a:r>
          </a:p>
          <a:p>
            <a:pPr algn="just">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lgn="just">
              <a:lnSpc>
                <a:spcPct val="107000"/>
              </a:lnSpc>
              <a:spcAft>
                <a:spcPts val="800"/>
              </a:spcAft>
            </a:pPr>
            <a:r>
              <a:rPr lang="en-IN" sz="1000" kern="100" dirty="0" err="1">
                <a:effectLst/>
                <a:latin typeface="Calibri" panose="020F0502020204030204" pitchFamily="34" charset="0"/>
                <a:ea typeface="Calibri" panose="020F0502020204030204" pitchFamily="34" charset="0"/>
                <a:cs typeface="Times New Roman" panose="02020603050405020304" pitchFamily="18" charset="0"/>
              </a:rPr>
              <a:t>Madlener</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R., &amp; Sunak, Y. (2011). Impacts of urbanization on urban structures and energy demand: What can we learn for urban energy planning and urbanization management? Sustainable Cities and Society, 1(1), 45-53.</a:t>
            </a:r>
          </a:p>
          <a:p>
            <a:pPr algn="just">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lgn="just">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Mandal, S., &amp; </a:t>
            </a:r>
            <a:r>
              <a:rPr lang="en-IN" sz="1000" kern="100" dirty="0" err="1">
                <a:effectLst/>
                <a:latin typeface="Calibri" panose="020F0502020204030204" pitchFamily="34" charset="0"/>
                <a:ea typeface="Calibri" panose="020F0502020204030204" pitchFamily="34" charset="0"/>
                <a:cs typeface="Times New Roman" panose="02020603050405020304" pitchFamily="18" charset="0"/>
              </a:rPr>
              <a:t>Madheswaran</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S. (2019). Housing attributes and rental rates in Indian cities. Habitat International, 84, 40-48.</a:t>
            </a:r>
          </a:p>
          <a:p>
            <a:pPr algn="just">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lgn="just">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National Council of Applied Economic Research. (2021). India's Middle Class: Demographic and Socioeconomic Trends. Retrieved from https://www.ncaer.org/</a:t>
            </a:r>
          </a:p>
          <a:p>
            <a:pPr algn="just">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lgn="just">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Pivo, G., &amp; Fisher, J. D. (2011). The walkability premium in commercial real estate investments. Real Estate Economics, 39(2), 185-219.</a:t>
            </a:r>
          </a:p>
          <a:p>
            <a:endParaRPr lang="en-IN" sz="1000" dirty="0"/>
          </a:p>
        </p:txBody>
      </p:sp>
    </p:spTree>
    <p:extLst>
      <p:ext uri="{BB962C8B-B14F-4D97-AF65-F5344CB8AC3E}">
        <p14:creationId xmlns:p14="http://schemas.microsoft.com/office/powerpoint/2010/main" val="3090609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33AE3FCB-224E-44CF-0DF6-180AD840E2CD}"/>
              </a:ext>
            </a:extLst>
          </p:cNvPr>
          <p:cNvSpPr>
            <a:spLocks noGrp="1"/>
          </p:cNvSpPr>
          <p:nvPr>
            <p:ph type="sldNum" sz="quarter" idx="12"/>
          </p:nvPr>
        </p:nvSpPr>
        <p:spPr/>
        <p:txBody>
          <a:bodyPr/>
          <a:lstStyle/>
          <a:p>
            <a:fld id="{F91729D4-A164-47A3-830D-E792BCE699E4}" type="slidenum">
              <a:rPr lang="en-US" smtClean="0"/>
              <a:t>12</a:t>
            </a:fld>
            <a:endParaRPr lang="en-US" dirty="0"/>
          </a:p>
        </p:txBody>
      </p:sp>
      <p:sp>
        <p:nvSpPr>
          <p:cNvPr id="6" name="TextBox 5">
            <a:extLst>
              <a:ext uri="{FF2B5EF4-FFF2-40B4-BE49-F238E27FC236}">
                <a16:creationId xmlns:a16="http://schemas.microsoft.com/office/drawing/2014/main" id="{EDF7DD01-7A47-97D1-C497-8D05F64624D3}"/>
              </a:ext>
            </a:extLst>
          </p:cNvPr>
          <p:cNvSpPr txBox="1"/>
          <p:nvPr/>
        </p:nvSpPr>
        <p:spPr>
          <a:xfrm>
            <a:off x="485192" y="410547"/>
            <a:ext cx="9395926" cy="4049827"/>
          </a:xfrm>
          <a:prstGeom prst="rect">
            <a:avLst/>
          </a:prstGeom>
          <a:noFill/>
        </p:spPr>
        <p:txBody>
          <a:bodyPr wrap="square" rtlCol="0">
            <a:spAutoFit/>
          </a:bodyPr>
          <a:lstStyle/>
          <a:p>
            <a:pPr algn="just">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Shukla, P. R., &amp; </a:t>
            </a:r>
            <a:r>
              <a:rPr lang="en-IN" sz="1000" kern="100" dirty="0" err="1">
                <a:effectLst/>
                <a:latin typeface="Calibri" panose="020F0502020204030204" pitchFamily="34" charset="0"/>
                <a:ea typeface="Calibri" panose="020F0502020204030204" pitchFamily="34" charset="0"/>
                <a:cs typeface="Times New Roman" panose="02020603050405020304" pitchFamily="18" charset="0"/>
              </a:rPr>
              <a:t>Kandlikar</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M. (2019). Low-Carbon Pathways for India: Review of Tools and Approaches. Environmental Science &amp; Technology, 53(21), 12324-12336.</a:t>
            </a:r>
          </a:p>
          <a:p>
            <a:pPr algn="just">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lgn="just">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Shukla, P. R., </a:t>
            </a:r>
            <a:r>
              <a:rPr lang="en-IN" sz="1000" kern="100" dirty="0" err="1">
                <a:effectLst/>
                <a:latin typeface="Calibri" panose="020F0502020204030204" pitchFamily="34" charset="0"/>
                <a:ea typeface="Calibri" panose="020F0502020204030204" pitchFamily="34" charset="0"/>
                <a:cs typeface="Times New Roman" panose="02020603050405020304" pitchFamily="18" charset="0"/>
              </a:rPr>
              <a:t>Skea</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J., Calvo </a:t>
            </a:r>
            <a:r>
              <a:rPr lang="en-IN" sz="1000" kern="100" dirty="0" err="1">
                <a:effectLst/>
                <a:latin typeface="Calibri" panose="020F0502020204030204" pitchFamily="34" charset="0"/>
                <a:ea typeface="Calibri" panose="020F0502020204030204" pitchFamily="34" charset="0"/>
                <a:cs typeface="Times New Roman" panose="02020603050405020304" pitchFamily="18" charset="0"/>
              </a:rPr>
              <a:t>Buendia</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E., Masson-</a:t>
            </a:r>
            <a:r>
              <a:rPr lang="en-IN" sz="1000" kern="100" dirty="0" err="1">
                <a:effectLst/>
                <a:latin typeface="Calibri" panose="020F0502020204030204" pitchFamily="34" charset="0"/>
                <a:ea typeface="Calibri" panose="020F0502020204030204" pitchFamily="34" charset="0"/>
                <a:cs typeface="Times New Roman" panose="02020603050405020304" pitchFamily="18" charset="0"/>
              </a:rPr>
              <a:t>Delmotte</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V., </a:t>
            </a:r>
            <a:r>
              <a:rPr lang="en-IN" sz="1000" kern="100" dirty="0" err="1">
                <a:effectLst/>
                <a:latin typeface="Calibri" panose="020F0502020204030204" pitchFamily="34" charset="0"/>
                <a:ea typeface="Calibri" panose="020F0502020204030204" pitchFamily="34" charset="0"/>
                <a:cs typeface="Times New Roman" panose="02020603050405020304" pitchFamily="18" charset="0"/>
              </a:rPr>
              <a:t>Pörtner</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H. O., Roberts, D. C., ... &amp; Malley, J. (2019). Climate Change and Land: An IPCC Special Report on Climate Change, Desertification, Land Degradation, Sustainable Land Management, Food Security, and Greenhouse Gas Fluxes in Terrestrial Ecosystems. IPCC.</a:t>
            </a:r>
          </a:p>
          <a:p>
            <a:pPr algn="just">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lgn="just">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Singh, A., &amp; Mathur, R. (2020). Energy Access and Affordability in India: Examining the Nexus. Economic and Political Weekly, 55(9), 25-31.</a:t>
            </a:r>
          </a:p>
          <a:p>
            <a:pPr algn="just">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lgn="just">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Singh, R. K., </a:t>
            </a:r>
            <a:r>
              <a:rPr lang="en-IN" sz="1000" kern="100" dirty="0" err="1">
                <a:effectLst/>
                <a:latin typeface="Calibri" panose="020F0502020204030204" pitchFamily="34" charset="0"/>
                <a:ea typeface="Calibri" panose="020F0502020204030204" pitchFamily="34" charset="0"/>
                <a:cs typeface="Times New Roman" panose="02020603050405020304" pitchFamily="18" charset="0"/>
              </a:rPr>
              <a:t>Vadakkadath</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000" kern="100" dirty="0" err="1">
                <a:effectLst/>
                <a:latin typeface="Calibri" panose="020F0502020204030204" pitchFamily="34" charset="0"/>
                <a:ea typeface="Calibri" panose="020F0502020204030204" pitchFamily="34" charset="0"/>
                <a:cs typeface="Times New Roman" panose="02020603050405020304" pitchFamily="18" charset="0"/>
              </a:rPr>
              <a:t>Meethal</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N., &amp; Jena, P. R. (2020). Sustainable energy access for all: Challenges, opportunities, and policy perspectives in India. Renewable and Sustainable Energy Reviews, 118, 109521.</a:t>
            </a:r>
          </a:p>
          <a:p>
            <a:pPr algn="just">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lgn="just">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The Energy and Resources Institute. (2021). Sustainable Energy for All: India Energy Access Outlook 2021. Retrieved from https://www.teriin.org/</a:t>
            </a:r>
          </a:p>
          <a:p>
            <a:pPr algn="just">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lgn="just">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World Bank. (2021). World Bank Data. Retrieved from https://data.worldbank.org/</a:t>
            </a:r>
          </a:p>
          <a:p>
            <a:pPr algn="just">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lgn="just">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Yadav, A., &amp; Kaushik, S. C. (2021). Technological trends in solar energy: A review. Renewable and Sustainable Energy Reviews, 143, 110859.ft</a:t>
            </a:r>
          </a:p>
          <a:p>
            <a:endParaRPr lang="en-IN" sz="1000" dirty="0"/>
          </a:p>
        </p:txBody>
      </p:sp>
      <p:pic>
        <p:nvPicPr>
          <p:cNvPr id="2" name="Picture 1">
            <a:extLst>
              <a:ext uri="{FF2B5EF4-FFF2-40B4-BE49-F238E27FC236}">
                <a16:creationId xmlns:a16="http://schemas.microsoft.com/office/drawing/2014/main" id="{82594E50-1EC4-6974-620A-CD0B1755C13A}"/>
              </a:ext>
            </a:extLst>
          </p:cNvPr>
          <p:cNvPicPr>
            <a:picLocks noChangeAspect="1"/>
          </p:cNvPicPr>
          <p:nvPr/>
        </p:nvPicPr>
        <p:blipFill rotWithShape="1">
          <a:blip r:embed="rId2"/>
          <a:srcRect t="14639" r="22929" b="18964"/>
          <a:stretch/>
        </p:blipFill>
        <p:spPr>
          <a:xfrm>
            <a:off x="3951447" y="4465313"/>
            <a:ext cx="4289106" cy="2073599"/>
          </a:xfrm>
          <a:prstGeom prst="rect">
            <a:avLst/>
          </a:prstGeom>
        </p:spPr>
      </p:pic>
    </p:spTree>
    <p:extLst>
      <p:ext uri="{BB962C8B-B14F-4D97-AF65-F5344CB8AC3E}">
        <p14:creationId xmlns:p14="http://schemas.microsoft.com/office/powerpoint/2010/main" val="4140655862"/>
      </p:ext>
    </p:extLst>
  </p:cSld>
  <p:clrMapOvr>
    <a:masterClrMapping/>
  </p:clrMapOvr>
</p:sld>
</file>

<file path=ppt/theme/theme1.xml><?xml version="1.0" encoding="utf-8"?>
<a:theme xmlns:a="http://schemas.openxmlformats.org/drawingml/2006/main" name="Office Theme">
  <a:themeElements>
    <a:clrScheme name="Custom 17">
      <a:dk1>
        <a:sysClr val="windowText" lastClr="000000"/>
      </a:dk1>
      <a:lt1>
        <a:sysClr val="window" lastClr="FFFFFF"/>
      </a:lt1>
      <a:dk2>
        <a:srgbClr val="44546A"/>
      </a:dk2>
      <a:lt2>
        <a:srgbClr val="E7E6E6"/>
      </a:lt2>
      <a:accent1>
        <a:srgbClr val="BED6DA"/>
      </a:accent1>
      <a:accent2>
        <a:srgbClr val="3E7090"/>
      </a:accent2>
      <a:accent3>
        <a:srgbClr val="93A5A8"/>
      </a:accent3>
      <a:accent4>
        <a:srgbClr val="627272"/>
      </a:accent4>
      <a:accent5>
        <a:srgbClr val="BDA07D"/>
      </a:accent5>
      <a:accent6>
        <a:srgbClr val="D8CAB7"/>
      </a:accent6>
      <a:hlink>
        <a:srgbClr val="0563C1"/>
      </a:hlink>
      <a:folHlink>
        <a:srgbClr val="954F72"/>
      </a:folHlink>
    </a:clrScheme>
    <a:fontScheme name="Custom 24">
      <a:majorFont>
        <a:latin typeface="Segoe UI Light"/>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astal_Presentation_TM33468121_Win32_JC_SL_v3" id="{EB91EBED-606F-4526-98F2-0BC37D122083}" vid="{0066A017-97AF-4FCB-BD31-68FEF3C0112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E84E3F0-7763-473A-A672-F70F538DAC7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D0C81F5-4E08-4068-8DC9-6D21305E57B8}">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2119E3DC-63DC-4703-A1A6-A21819296CF6}">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Coastal presentation</Template>
  <TotalTime>463</TotalTime>
  <Words>1042</Words>
  <Application>Microsoft Office PowerPoint</Application>
  <PresentationFormat>Widescreen</PresentationFormat>
  <Paragraphs>145</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Segoe UI</vt:lpstr>
      <vt:lpstr>Segoe UI Light</vt:lpstr>
      <vt:lpstr>Söhne</vt:lpstr>
      <vt:lpstr>Office Theme</vt:lpstr>
      <vt:lpstr>BUSINESS PLAN FOR A SUSTAINABLE RENTAL PROPERTY VENTURE WITH RENEWABLE ENERGY SOLUTIONS</vt:lpstr>
      <vt:lpstr>Table Of Content</vt:lpstr>
      <vt:lpstr>Overview Of Business</vt:lpstr>
      <vt:lpstr>Market Gap</vt:lpstr>
      <vt:lpstr>Location and Legal Entity</vt:lpstr>
      <vt:lpstr>SWOT Analysis</vt:lpstr>
      <vt:lpstr>Target Market</vt:lpstr>
      <vt:lpstr>Marketing Strategies</vt:lpstr>
      <vt:lpstr>Financial Plan</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 FOR A SUSTAINABLE RENTAL PROPERTY VENTURE WITH RENEWABLE ENERGY SOLUTIONS</dc:title>
  <dc:creator>Jainam Dhrangadhariya</dc:creator>
  <cp:lastModifiedBy>Jainam Dhrangadhariya</cp:lastModifiedBy>
  <cp:revision>1</cp:revision>
  <dcterms:created xsi:type="dcterms:W3CDTF">2023-11-11T17:30:42Z</dcterms:created>
  <dcterms:modified xsi:type="dcterms:W3CDTF">2023-11-13T04:45:58Z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