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4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0BE99-0EB6-2AF7-C74C-EEBD179311ED}" v="5" dt="2024-07-02T07:43:11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66" autoAdjust="0"/>
    <p:restoredTop sz="94660"/>
  </p:normalViewPr>
  <p:slideViewPr>
    <p:cSldViewPr snapToGrid="0">
      <p:cViewPr>
        <p:scale>
          <a:sx n="66" d="100"/>
          <a:sy n="66" d="100"/>
        </p:scale>
        <p:origin x="48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50550-6C39-B563-D3F0-C17DC33A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88309"/>
            <a:ext cx="10066122" cy="1627960"/>
          </a:xfrm>
        </p:spPr>
        <p:txBody>
          <a:bodyPr anchor="b">
            <a:norm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Student Name: Tanishq Badansingh Chauhan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Student Number: 2319358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Course Name:</a:t>
            </a:r>
            <a:r>
              <a:rPr lang="en-GB" sz="1600" i="1" dirty="0">
                <a:latin typeface="Arial"/>
                <a:cs typeface="Arial"/>
              </a:rPr>
              <a:t> Human Capital management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Lecturer Name: </a:t>
            </a:r>
            <a:r>
              <a:rPr lang="en-GB" sz="1600" i="1" dirty="0">
                <a:latin typeface="Arial"/>
                <a:cs typeface="Arial"/>
              </a:rPr>
              <a:t>Nishi Ramsurrun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Session</a:t>
            </a:r>
            <a:r>
              <a:rPr lang="en-GB" sz="1600" i="1" dirty="0">
                <a:latin typeface="Arial"/>
                <a:cs typeface="Arial"/>
              </a:rPr>
              <a:t>: </a:t>
            </a:r>
            <a:r>
              <a:rPr lang="en-GB" sz="1600" b="1" i="1" dirty="0">
                <a:latin typeface="Arial"/>
                <a:cs typeface="Arial"/>
              </a:rPr>
              <a:t>June 2024 Term </a:t>
            </a:r>
            <a:endParaRPr lang="en-US" sz="1600" i="1" dirty="0">
              <a:latin typeface="Arial"/>
              <a:cs typeface="Arial"/>
            </a:endParaRPr>
          </a:p>
          <a:p>
            <a:endParaRPr lang="en-GB" sz="1600" b="1" dirty="0">
              <a:latin typeface="Arial"/>
              <a:cs typeface="Arial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8C6230-9DE8-5F9B-FE86-0C1B0EB62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 dirty="0">
              <a:latin typeface="Arial"/>
              <a:cs typeface="Arial"/>
            </a:endParaRPr>
          </a:p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 dirty="0">
              <a:latin typeface="Arial"/>
              <a:cs typeface="Segoe UI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US" sz="2000" dirty="0"/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9E415BA-9F5C-FA19-5B03-1738AA215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485143"/>
            <a:ext cx="5150277" cy="1712467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840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2C3E-413A-22DC-17D7-07F3A1F4B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 of 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8A05-F115-74E9-6E21-3F03F85DE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/>
              <a:t>Introduction to Lloyds bank slide 3</a:t>
            </a:r>
          </a:p>
          <a:p>
            <a:r>
              <a:rPr lang="en-US" sz="1600" dirty="0"/>
              <a:t>Strategic goals of Lloyds bank slide 4 </a:t>
            </a:r>
          </a:p>
          <a:p>
            <a:r>
              <a:rPr lang="en-US" sz="1600" dirty="0"/>
              <a:t>Job analysis/ position</a:t>
            </a:r>
          </a:p>
          <a:p>
            <a:r>
              <a:rPr lang="en-US" sz="1600" dirty="0"/>
              <a:t>Job description</a:t>
            </a:r>
          </a:p>
          <a:p>
            <a:r>
              <a:rPr lang="en-US" sz="1600" dirty="0"/>
              <a:t>Person specification</a:t>
            </a:r>
          </a:p>
          <a:p>
            <a:r>
              <a:rPr lang="en-US" sz="1600" dirty="0"/>
              <a:t>Required skills</a:t>
            </a:r>
          </a:p>
          <a:p>
            <a:r>
              <a:rPr lang="en-US" sz="1600" dirty="0"/>
              <a:t>Pay and working conditions</a:t>
            </a:r>
          </a:p>
          <a:p>
            <a:r>
              <a:rPr lang="en-US" sz="1600" dirty="0"/>
              <a:t>Flexible working arrangement with justification</a:t>
            </a:r>
          </a:p>
          <a:p>
            <a:r>
              <a:rPr lang="en-US" sz="1600" dirty="0"/>
              <a:t>Conclusion </a:t>
            </a:r>
          </a:p>
          <a:p>
            <a:r>
              <a:rPr lang="en-US" sz="1600" dirty="0"/>
              <a:t>List of references </a:t>
            </a:r>
          </a:p>
        </p:txBody>
      </p:sp>
    </p:spTree>
    <p:extLst>
      <p:ext uri="{BB962C8B-B14F-4D97-AF65-F5344CB8AC3E}">
        <p14:creationId xmlns:p14="http://schemas.microsoft.com/office/powerpoint/2010/main" val="2837008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F361-DABB-28B7-7E23-96D58892A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of Lloyds bank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9670-C83A-6E91-EB31-3F1F2E529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London is home to Lloyds Bank, a renowned retail and commercial bank that was founded in 1765 in Great Britain. It provides a broad range of financial services, such as wealth management, loans, mortgages, and personal banking. It is a part of the Lloyds Banking Group. Lloyds Bank strives to assist people and organisations in successfully managing their money and achieving their financial objectives by placing a high priority on innovation and customer service. </a:t>
            </a:r>
            <a:r>
              <a:rPr lang="en-US" dirty="0" err="1">
                <a:solidFill>
                  <a:srgbClr val="FF0000"/>
                </a:solidFill>
                <a:latin typeface="Arial" panose="020B0604020202020204" pitchFamily="34" charset="0"/>
              </a:rPr>
              <a:t>xxxxx</a:t>
            </a:r>
            <a:r>
              <a:rPr lang="en-GB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</a:t>
            </a:r>
            <a:r>
              <a:rPr lang="az-Cyrl-AZ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2024.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752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AABDB-8F00-C61B-35EB-DC475C36A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Strategic Goal of Lloyds bank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FFDE4-75D6-BD7D-B099-CAA05ED1B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The strategy objective of Lloyds Bank is to become the go-to financial partner in the UK by prioritising sustainable development, digital innovation, and customer pleasure. In addition to supporting its clients' financial well-being and enhancing its digital capabilities, its goals are to provide exceptional customer service and promote an inclusive, socially and ecologically responsible company model. 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Maina,2023.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719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Analysis / Position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87311-F0DE-210D-B30D-5470AFEF2A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-webkit-standard"/>
              </a:rPr>
              <a:t>Lloyds Bank is recruiting for a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marketing manager </a:t>
            </a:r>
            <a:endParaRPr lang="en-GB" dirty="0">
              <a:solidFill>
                <a:srgbClr val="000000"/>
              </a:solidFill>
              <a:latin typeface="-webkit-standard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802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B9D8-1BFA-5C79-EE09-BAFFD8695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 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4656F-6113-1188-EA93-63605849BE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At Lloyds Bank, the marketing manager will create and execute marketing plans, manages advertising campaigns, carries out market analysis, and improves consumer interaction.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In order to create brand recognition and accomplish business goals, this job demands deep understanding of financial services, digital marketing experience, and cross-functional team communication. 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Altamura,2023.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creating and implementing marketing plans to advertise our financial services, improve client interaction, and foster brand loyalty.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Market research, campaign management, digital marketing, and working with cross-functional teams are among the responsibilities. </a:t>
            </a:r>
          </a:p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To successfully articulate our value offer and meet our business objectives, this role demands excellent analytical abilities, inventiveness, and a comprehensive grasp of the financial sector. 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Comfort,2019.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0118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25550-4EDB-C97C-85A6-9D2B50624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 Specification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9F95C-2EE7-A9FF-75E1-DAC2A9FEA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An experienced financial services marketer with a degree in marketing or a similar discipline is the perfect applicant for the Marketing Manager position at Lloyds Bank. Their qualifications should include a proven track record of campaign management success, teamwork, creativity, strong analytical skills, and competency in digital marketing. 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Savage,2006. 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180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E6B03-000D-DA59-BF70-B802E9478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Required skills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36773-4167-9D1D-39C2-175F7332F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The ideal candidate for the marketing manager position at Lloyds Bank will possess a broad range of competencies, including creative campaign development, project management experience, proficiency in digital marketing and data analysis, strong analytical and strategic thinking abilities, and a thorough understanding of financial services. It's crucial to have prior team leadership and cooperation experience.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Richardson,2018.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160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A9A1B-549C-CBB3-D90E-7941C4925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Pay and working Conditions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7076-D69B-DD65-FA52-5BFAA10EE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The Marketing Manager position at Lloyds Bank in the UK usually comes with a competitive salary, which may range from £50,000 to £70,000 per year, along with other perks like performance incentives, pension plans, and flexible work arrangements, which may include the ability to work remotely. 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Ugarte,2017.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50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01B45-570A-A62B-8CF9-667DF5D2E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Flexible working arrangement with justifications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C7F7B-E488-4494-31D4-BDBA4ACFE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At Lloyds Bank, flexible work schedules promote work-life balance, raise employee happiness, and increase output. In keeping with the expectations and demands of the modern workplace, options like remote work and flexible hours cater to a variety of personal requirements, increase job retention, and draw in top talent.</a:t>
            </a:r>
            <a:r>
              <a:rPr lang="en-GB" sz="28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Křížková,2015.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916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8790D-4D94-FD22-70D2-76DC4269B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A2CA2-1445-9956-BE03-D9BBF6FCD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Manager of marketing at Lloyds Bank is my role.</a:t>
            </a:r>
            <a:b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b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Pay range: £50,000 to £70,000 per year.</a:t>
            </a:r>
            <a:br>
              <a:rPr lang="en-GB" dirty="0"/>
            </a:b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Benefits: Flexible work schedule, pension, and performance bonuses.</a:t>
            </a:r>
            <a:br>
              <a:rPr lang="en-GB" dirty="0"/>
            </a:b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Skills: Communication, digital marketing, and analysis.</a:t>
            </a:r>
            <a:br>
              <a:rPr lang="en-GB" dirty="0"/>
            </a:br>
            <a:br>
              <a:rPr lang="en-GB" dirty="0"/>
            </a:b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Work: Work-life balance, remote work choices, increased productivity.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808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3F2AE-DFE5-477F-BC0A-989F17071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 of 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EECF2-CA29-D5FA-6FAE-07E04EB4E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az-Cyrl-AZ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Никитин, Л.В., 2024. 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GREENWICH MERIDIAN OF FINANCE: LONDON’S STRUGGLE TO MAINTAIN ITS ROLE IN THE GLOBAL BANKING (1970S–EARLY 2020S). </a:t>
            </a:r>
            <a:r>
              <a:rPr lang="az-Cyrl-AZ" sz="12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ВЕСТНИК ПЕРМСКОГО УНИВЕРСИТЕТА. ИСТОРИЯ</a:t>
            </a:r>
            <a:r>
              <a:rPr lang="az-Cyrl-AZ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az-Cyrl-AZ" sz="12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65</a:t>
            </a:r>
            <a:r>
              <a:rPr lang="az-Cyrl-AZ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pp.181-193.</a:t>
            </a:r>
            <a:b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endParaRPr lang="en-GB" sz="12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2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Maina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2023. The Impact of Changes in the Capital Structure on the Financial Performance of UK Commercial Banks: Case of Lloyds Bank, HSBC Bank and Barclays Bank.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European Academic Journal-I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(001).</a:t>
            </a:r>
            <a:b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endParaRPr lang="en-GB" sz="12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Jones, P. and Comfort, D., 2019. Stories and storytelling in U banking.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Athens journal of business &amp; economics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pp.269-285.</a:t>
            </a:r>
          </a:p>
          <a:p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Altamura, C.E., 2023. Commercial Banking from Oil Crisis to Debt Crisis: The Case of Lloyds Bank. </a:t>
            </a:r>
            <a:r>
              <a:rPr lang="en-GB" sz="1000" b="0" i="1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Jahrbuch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für </a:t>
            </a:r>
            <a:r>
              <a:rPr lang="en-GB" sz="1000" b="0" i="1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Wirtschaftsgeschichte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/Economic History Yearbook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64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pp.469-487.</a:t>
            </a:r>
          </a:p>
          <a:p>
            <a:r>
              <a:rPr lang="en-GB" sz="1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Stovel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Savage, M., 2006. Mergers and mobility: Organizational growth and the origins of career migration at Lloyds Bank.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Journal of Sociology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111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pp.1080-1121.</a:t>
            </a:r>
          </a:p>
          <a:p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Richardson, M., 2018.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Identification and analysis of marketing manager competences that determine marketing department capabilities and the underlying importance of courage traits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(Doctoral dissertation, Aston University).</a:t>
            </a:r>
          </a:p>
          <a:p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Ugarte, S.M., 2017. The gender pay implications of institutional and organisational wage-setting practices in Banking–a case study of Argentina and Chile.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International Journal of human resource management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28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(18), pp.2594-2621.</a:t>
            </a:r>
          </a:p>
          <a:p>
            <a:r>
              <a:rPr lang="en-GB" sz="1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Formánková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 and </a:t>
            </a:r>
            <a:r>
              <a:rPr lang="en-GB" sz="10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Křížková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2015. Flexibility trap–the effects of flexible working on the position of female professionals and managers within a corporate environment.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Gender in Management: An International Journal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pp.225-238.</a:t>
            </a:r>
            <a:b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endParaRPr lang="en-GB" sz="12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sz="1200" b="0" i="0" u="none" strike="noStrike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sz="12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</a:b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59081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</TotalTime>
  <Words>1014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-webkit-standard</vt:lpstr>
      <vt:lpstr>Wingdings</vt:lpstr>
      <vt:lpstr>office theme</vt:lpstr>
      <vt:lpstr>Student Name: Tanishq Badansingh Chauhan Student Number: 2319358 Course Name: Human Capital management  Lecturer Name: Nishi Ramsurrun Session: June 2024 Term  </vt:lpstr>
      <vt:lpstr>Table of Contents</vt:lpstr>
      <vt:lpstr>Introduction of Lloyds bank </vt:lpstr>
      <vt:lpstr>Strategic Goal of Lloyds bank</vt:lpstr>
      <vt:lpstr>Job Analysis / Position </vt:lpstr>
      <vt:lpstr>Job Description </vt:lpstr>
      <vt:lpstr>Person Specification </vt:lpstr>
      <vt:lpstr>Required skills </vt:lpstr>
      <vt:lpstr>Pay and working Conditions </vt:lpstr>
      <vt:lpstr>Flexible working arrangement with justifications </vt:lpstr>
      <vt:lpstr>Conclusion </vt:lpstr>
      <vt:lpstr>List of 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Shreyash Shingala</cp:lastModifiedBy>
  <cp:revision>101</cp:revision>
  <dcterms:created xsi:type="dcterms:W3CDTF">2024-06-27T11:21:54Z</dcterms:created>
  <dcterms:modified xsi:type="dcterms:W3CDTF">2024-07-30T08:48:14Z</dcterms:modified>
</cp:coreProperties>
</file>