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66FF"/>
    <a:srgbClr val="FF3300"/>
    <a:srgbClr val="CCFFCC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201" autoAdjust="0"/>
    <p:restoredTop sz="94660"/>
  </p:normalViewPr>
  <p:slideViewPr>
    <p:cSldViewPr snapToGrid="0">
      <p:cViewPr>
        <p:scale>
          <a:sx n="80" d="100"/>
          <a:sy n="80" d="100"/>
        </p:scale>
        <p:origin x="-193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E38FA8-5886-4233-A0FB-1408841F8B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3715D5-0598-4748-990D-75E6BE3C550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383758-81EB-4C1F-8FD7-41DD2DFB25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EC8A9-60AB-485F-8D9B-6A23C00734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D677F7-F7C5-45A3-B57C-79AAD34D1C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C1B9D3-0B59-454C-B952-3FFE3C4EF2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8975B9-ACDA-4E12-91F1-62268B69A9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E2BA62-DCD5-49C6-B212-6A0A45C77C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F609A2-276E-4DD9-9EE8-21D5CB2CF7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07F213-1261-47ED-8765-74C4467EE8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738834-BC5A-471E-B0E0-4040FF0D3A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61490A3-E66B-490D-8054-9F82E0A92C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486A79C-0FFD-42BE-A24F-07E719E89A9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Using a Menu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Answer the questions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using this menu.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8" name="AutoShape 3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3 teas?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£1.20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4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7" name="Text Box 37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 2 sandwiches?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£1.60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1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4 pizzas?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£3.60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5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 2 lots of chips?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£1.40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9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4 limeades?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£2.00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3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5 salads?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£4.75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7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2 bananas?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£1.30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1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 6 lots of chips?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£4.20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5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4 teas?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£1.60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9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4 salads?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£3.80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3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3 pizzas?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£2.70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7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 4 sandwiches?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£3.20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1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4 bananas?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£2.60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5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5 teas?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£2.00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9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 3 lots of chips?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£2.10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3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7 limeades?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£3.50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7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 3 sandwiches?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£2.40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1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3 bananas?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£1.95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5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12 limeades?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£6.00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9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346075" y="4003675"/>
            <a:ext cx="4035425" cy="19748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68300" y="725488"/>
            <a:ext cx="3990975" cy="3136900"/>
          </a:xfrm>
          <a:prstGeom prst="downArrowCallout">
            <a:avLst>
              <a:gd name="adj1" fmla="val 28119"/>
              <a:gd name="adj2" fmla="val 32737"/>
              <a:gd name="adj3" fmla="val 10991"/>
              <a:gd name="adj4" fmla="val 833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84175" y="858838"/>
            <a:ext cx="39592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How much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for</a:t>
            </a:r>
          </a:p>
          <a:p>
            <a:pPr algn="ctr"/>
            <a:r>
              <a:rPr lang="en-GB" sz="4500" b="1">
                <a:solidFill>
                  <a:srgbClr val="0066FF"/>
                </a:solidFill>
                <a:latin typeface="Comic Sans MS" pitchFamily="66" charset="0"/>
              </a:rPr>
              <a:t>5 pizzas?</a:t>
            </a:r>
            <a:endParaRPr lang="en-US" sz="45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95288" y="4310063"/>
            <a:ext cx="39370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b="1">
                <a:solidFill>
                  <a:srgbClr val="FF3300"/>
                </a:solidFill>
                <a:latin typeface="Comic Sans MS" pitchFamily="66" charset="0"/>
              </a:rPr>
              <a:t>£4.50</a:t>
            </a:r>
            <a:endParaRPr lang="en-US" sz="8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3" name="Document"/>
          <p:cNvSpPr>
            <a:spLocks noEditPoints="1" noChangeArrowheads="1"/>
          </p:cNvSpPr>
          <p:nvPr/>
        </p:nvSpPr>
        <p:spPr bwMode="auto">
          <a:xfrm>
            <a:off x="4600575" y="558800"/>
            <a:ext cx="4041775" cy="54673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7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4784725" y="582613"/>
            <a:ext cx="36464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Menu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4800600" y="1327150"/>
            <a:ext cx="37369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Tea			40p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Limeade		50p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Chips		70p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Salad		95p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Pizza		90p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Sandwich		80p</a:t>
            </a:r>
          </a:p>
          <a:p>
            <a:pPr>
              <a:lnSpc>
                <a:spcPct val="110000"/>
              </a:lnSpc>
            </a:pPr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Banana		65p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4600575" y="5500688"/>
            <a:ext cx="4022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8000"/>
                </a:solidFill>
                <a:latin typeface="Comic Sans MS" pitchFamily="66" charset="0"/>
              </a:rPr>
              <a:t>Enjoy your meal</a:t>
            </a:r>
            <a:endParaRPr lang="en-US" sz="2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283</Words>
  <Application>Microsoft Office PowerPoint</Application>
  <PresentationFormat>On-screen Show (4:3)</PresentationFormat>
  <Paragraphs>260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2011-11-25T20:11:11Z</dcterms:modified>
</cp:coreProperties>
</file>