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5" r:id="rId3"/>
    <p:sldId id="257" r:id="rId4"/>
    <p:sldId id="266" r:id="rId5"/>
    <p:sldId id="267" r:id="rId6"/>
    <p:sldId id="268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8" autoAdjust="0"/>
    <p:restoredTop sz="94660"/>
  </p:normalViewPr>
  <p:slideViewPr>
    <p:cSldViewPr snapToGrid="0">
      <p:cViewPr varScale="1">
        <p:scale>
          <a:sx n="78" d="100"/>
          <a:sy n="78" d="100"/>
        </p:scale>
        <p:origin x="78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D2A12E-A42E-4860-A3DB-F2E5AD0EEE9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3030810-4DA7-4E2A-B757-BAF6DEF6C964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36642C53-F416-4B34-8B68-65FBEE5D550A}" type="parTrans" cxnId="{F620559E-E33B-4C8F-A9FC-487BCC1C5706}">
      <dgm:prSet/>
      <dgm:spPr/>
      <dgm:t>
        <a:bodyPr/>
        <a:lstStyle/>
        <a:p>
          <a:endParaRPr lang="en-US"/>
        </a:p>
      </dgm:t>
    </dgm:pt>
    <dgm:pt modelId="{FA4BA937-8E20-497F-9871-2154CA2C2A08}" type="sibTrans" cxnId="{F620559E-E33B-4C8F-A9FC-487BCC1C5706}">
      <dgm:prSet/>
      <dgm:spPr/>
      <dgm:t>
        <a:bodyPr/>
        <a:lstStyle/>
        <a:p>
          <a:endParaRPr lang="en-US"/>
        </a:p>
      </dgm:t>
    </dgm:pt>
    <dgm:pt modelId="{A651022C-E990-4D57-A34A-61AB179EADBA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C53598C2-8988-4F53-9132-63D2A1317E7A}" type="parTrans" cxnId="{867774E6-CD1B-42EF-928B-B728247DF135}">
      <dgm:prSet/>
      <dgm:spPr/>
      <dgm:t>
        <a:bodyPr/>
        <a:lstStyle/>
        <a:p>
          <a:endParaRPr lang="en-US"/>
        </a:p>
      </dgm:t>
    </dgm:pt>
    <dgm:pt modelId="{A75C0A1C-8BE0-443C-BF1A-6252A9E47179}" type="sibTrans" cxnId="{867774E6-CD1B-42EF-928B-B728247DF135}">
      <dgm:prSet/>
      <dgm:spPr/>
      <dgm:t>
        <a:bodyPr/>
        <a:lstStyle/>
        <a:p>
          <a:endParaRPr lang="en-US"/>
        </a:p>
      </dgm:t>
    </dgm:pt>
    <dgm:pt modelId="{E82E4C9D-39FD-4E06-9658-BACF19938A6B}">
      <dgm:prSet/>
      <dgm:spPr/>
      <dgm:t>
        <a:bodyPr/>
        <a:lstStyle/>
        <a:p>
          <a:r>
            <a:rPr lang="en-GB"/>
            <a:t>Organizing</a:t>
          </a:r>
          <a:endParaRPr lang="en-US"/>
        </a:p>
      </dgm:t>
    </dgm:pt>
    <dgm:pt modelId="{1B7B6224-FA71-4320-AEE5-9558E5EE8621}" type="parTrans" cxnId="{CD49A467-A260-415C-96D8-8AB0B629CD62}">
      <dgm:prSet/>
      <dgm:spPr/>
      <dgm:t>
        <a:bodyPr/>
        <a:lstStyle/>
        <a:p>
          <a:endParaRPr lang="en-US"/>
        </a:p>
      </dgm:t>
    </dgm:pt>
    <dgm:pt modelId="{631573B1-42F3-4670-98D3-A3CB435B854D}" type="sibTrans" cxnId="{CD49A467-A260-415C-96D8-8AB0B629CD62}">
      <dgm:prSet/>
      <dgm:spPr/>
      <dgm:t>
        <a:bodyPr/>
        <a:lstStyle/>
        <a:p>
          <a:endParaRPr lang="en-US"/>
        </a:p>
      </dgm:t>
    </dgm:pt>
    <dgm:pt modelId="{6907F4F6-B2F7-4BAD-A07B-C04D4BB893CD}">
      <dgm:prSet/>
      <dgm:spPr/>
      <dgm:t>
        <a:bodyPr/>
        <a:lstStyle/>
        <a:p>
          <a:r>
            <a:rPr lang="en-GB"/>
            <a:t>Commanding</a:t>
          </a:r>
          <a:endParaRPr lang="en-US"/>
        </a:p>
      </dgm:t>
    </dgm:pt>
    <dgm:pt modelId="{C972F5E0-220B-4B32-8B95-D7AFE1B2279F}" type="parTrans" cxnId="{236A3AE7-15D3-4530-A13C-0B4966CCC677}">
      <dgm:prSet/>
      <dgm:spPr/>
      <dgm:t>
        <a:bodyPr/>
        <a:lstStyle/>
        <a:p>
          <a:endParaRPr lang="en-US"/>
        </a:p>
      </dgm:t>
    </dgm:pt>
    <dgm:pt modelId="{FABF206D-F189-498F-8C4A-083AE4ACB6BE}" type="sibTrans" cxnId="{236A3AE7-15D3-4530-A13C-0B4966CCC677}">
      <dgm:prSet/>
      <dgm:spPr/>
      <dgm:t>
        <a:bodyPr/>
        <a:lstStyle/>
        <a:p>
          <a:endParaRPr lang="en-US"/>
        </a:p>
      </dgm:t>
    </dgm:pt>
    <dgm:pt modelId="{17862E7D-6548-469C-A7D2-9D4BA68B4273}">
      <dgm:prSet/>
      <dgm:spPr/>
      <dgm:t>
        <a:bodyPr/>
        <a:lstStyle/>
        <a:p>
          <a:r>
            <a:rPr lang="en-GB"/>
            <a:t>Coordinating</a:t>
          </a:r>
          <a:endParaRPr lang="en-US"/>
        </a:p>
      </dgm:t>
    </dgm:pt>
    <dgm:pt modelId="{931AAF9C-2F8A-4F90-9C56-6578AAC18DD6}" type="parTrans" cxnId="{DA736FE4-E541-4A11-A08F-DBDE814C9AFC}">
      <dgm:prSet/>
      <dgm:spPr/>
      <dgm:t>
        <a:bodyPr/>
        <a:lstStyle/>
        <a:p>
          <a:endParaRPr lang="en-US"/>
        </a:p>
      </dgm:t>
    </dgm:pt>
    <dgm:pt modelId="{B03F9F6F-D399-4DF2-A62C-60D7BEA8F5CD}" type="sibTrans" cxnId="{DA736FE4-E541-4A11-A08F-DBDE814C9AFC}">
      <dgm:prSet/>
      <dgm:spPr/>
      <dgm:t>
        <a:bodyPr/>
        <a:lstStyle/>
        <a:p>
          <a:endParaRPr lang="en-US"/>
        </a:p>
      </dgm:t>
    </dgm:pt>
    <dgm:pt modelId="{CA046DC4-01F8-410E-9CB7-A1CDFCE4A607}">
      <dgm:prSet/>
      <dgm:spPr/>
      <dgm:t>
        <a:bodyPr/>
        <a:lstStyle/>
        <a:p>
          <a:r>
            <a:rPr lang="en-GB"/>
            <a:t>Controlling </a:t>
          </a:r>
          <a:endParaRPr lang="en-US"/>
        </a:p>
      </dgm:t>
    </dgm:pt>
    <dgm:pt modelId="{4487B86A-4698-4315-A513-0183983D6574}" type="parTrans" cxnId="{8AC7CC3F-7D00-4F15-B61F-D1CA49FA452E}">
      <dgm:prSet/>
      <dgm:spPr/>
      <dgm:t>
        <a:bodyPr/>
        <a:lstStyle/>
        <a:p>
          <a:endParaRPr lang="en-US"/>
        </a:p>
      </dgm:t>
    </dgm:pt>
    <dgm:pt modelId="{86611C7F-EC0B-4583-AD26-31EE76A8E8D7}" type="sibTrans" cxnId="{8AC7CC3F-7D00-4F15-B61F-D1CA49FA452E}">
      <dgm:prSet/>
      <dgm:spPr/>
      <dgm:t>
        <a:bodyPr/>
        <a:lstStyle/>
        <a:p>
          <a:endParaRPr lang="en-US"/>
        </a:p>
      </dgm:t>
    </dgm:pt>
    <dgm:pt modelId="{008ED50F-B421-4A8A-A89F-4A0610BBD8EB}">
      <dgm:prSet/>
      <dgm:spPr/>
      <dgm:t>
        <a:bodyPr/>
        <a:lstStyle/>
        <a:p>
          <a:r>
            <a:rPr lang="en-GB"/>
            <a:t>Conclusion </a:t>
          </a:r>
          <a:endParaRPr lang="en-US"/>
        </a:p>
      </dgm:t>
    </dgm:pt>
    <dgm:pt modelId="{13A1ADB9-76A6-4F50-9262-D9CAD05014B1}" type="parTrans" cxnId="{67A46FC2-57EB-432D-9FA2-BDD331DBEF56}">
      <dgm:prSet/>
      <dgm:spPr/>
      <dgm:t>
        <a:bodyPr/>
        <a:lstStyle/>
        <a:p>
          <a:endParaRPr lang="en-US"/>
        </a:p>
      </dgm:t>
    </dgm:pt>
    <dgm:pt modelId="{EAB6359B-B8B4-4E04-88CA-4A16B38AB261}" type="sibTrans" cxnId="{67A46FC2-57EB-432D-9FA2-BDD331DBEF56}">
      <dgm:prSet/>
      <dgm:spPr/>
      <dgm:t>
        <a:bodyPr/>
        <a:lstStyle/>
        <a:p>
          <a:endParaRPr lang="en-US"/>
        </a:p>
      </dgm:t>
    </dgm:pt>
    <dgm:pt modelId="{0FCFA1C6-19FC-4245-8FF3-266E0BBDFCB2}">
      <dgm:prSet/>
      <dgm:spPr/>
      <dgm:t>
        <a:bodyPr/>
        <a:lstStyle/>
        <a:p>
          <a:r>
            <a:rPr lang="en-GB"/>
            <a:t>refrence</a:t>
          </a:r>
          <a:endParaRPr lang="en-US"/>
        </a:p>
      </dgm:t>
    </dgm:pt>
    <dgm:pt modelId="{328489D7-E51A-4043-851E-55ABC339B3FB}" type="parTrans" cxnId="{162B6580-63AA-4F50-8A81-9A7C717CBAFE}">
      <dgm:prSet/>
      <dgm:spPr/>
      <dgm:t>
        <a:bodyPr/>
        <a:lstStyle/>
        <a:p>
          <a:endParaRPr lang="en-US"/>
        </a:p>
      </dgm:t>
    </dgm:pt>
    <dgm:pt modelId="{AE6447A3-6A71-422D-9A5E-267938392406}" type="sibTrans" cxnId="{162B6580-63AA-4F50-8A81-9A7C717CBAFE}">
      <dgm:prSet/>
      <dgm:spPr/>
      <dgm:t>
        <a:bodyPr/>
        <a:lstStyle/>
        <a:p>
          <a:endParaRPr lang="en-US"/>
        </a:p>
      </dgm:t>
    </dgm:pt>
    <dgm:pt modelId="{F9B16780-7B6F-45D9-BD23-490ACDDAEB40}" type="pres">
      <dgm:prSet presAssocID="{01D2A12E-A42E-4860-A3DB-F2E5AD0EEE9D}" presName="diagram" presStyleCnt="0">
        <dgm:presLayoutVars>
          <dgm:dir/>
          <dgm:resizeHandles val="exact"/>
        </dgm:presLayoutVars>
      </dgm:prSet>
      <dgm:spPr/>
    </dgm:pt>
    <dgm:pt modelId="{49DF4723-2FB9-423D-9E0E-10951103C156}" type="pres">
      <dgm:prSet presAssocID="{93030810-4DA7-4E2A-B757-BAF6DEF6C964}" presName="node" presStyleLbl="node1" presStyleIdx="0" presStyleCnt="8">
        <dgm:presLayoutVars>
          <dgm:bulletEnabled val="1"/>
        </dgm:presLayoutVars>
      </dgm:prSet>
      <dgm:spPr/>
    </dgm:pt>
    <dgm:pt modelId="{DDA68F93-68ED-43E8-941B-0ECE3A43270A}" type="pres">
      <dgm:prSet presAssocID="{FA4BA937-8E20-497F-9871-2154CA2C2A08}" presName="sibTrans" presStyleCnt="0"/>
      <dgm:spPr/>
    </dgm:pt>
    <dgm:pt modelId="{57917ABE-CDB9-462A-90D6-6FE0868FA8E4}" type="pres">
      <dgm:prSet presAssocID="{A651022C-E990-4D57-A34A-61AB179EADBA}" presName="node" presStyleLbl="node1" presStyleIdx="1" presStyleCnt="8">
        <dgm:presLayoutVars>
          <dgm:bulletEnabled val="1"/>
        </dgm:presLayoutVars>
      </dgm:prSet>
      <dgm:spPr/>
    </dgm:pt>
    <dgm:pt modelId="{56930393-091F-4393-9537-8ECF0E5EFA64}" type="pres">
      <dgm:prSet presAssocID="{A75C0A1C-8BE0-443C-BF1A-6252A9E47179}" presName="sibTrans" presStyleCnt="0"/>
      <dgm:spPr/>
    </dgm:pt>
    <dgm:pt modelId="{319FD464-62EA-4CE7-ABF1-65FB802E370D}" type="pres">
      <dgm:prSet presAssocID="{E82E4C9D-39FD-4E06-9658-BACF19938A6B}" presName="node" presStyleLbl="node1" presStyleIdx="2" presStyleCnt="8">
        <dgm:presLayoutVars>
          <dgm:bulletEnabled val="1"/>
        </dgm:presLayoutVars>
      </dgm:prSet>
      <dgm:spPr/>
    </dgm:pt>
    <dgm:pt modelId="{7CFE55DC-7932-4F55-B7A5-A337501A85AE}" type="pres">
      <dgm:prSet presAssocID="{631573B1-42F3-4670-98D3-A3CB435B854D}" presName="sibTrans" presStyleCnt="0"/>
      <dgm:spPr/>
    </dgm:pt>
    <dgm:pt modelId="{73AF8E90-E08C-420D-952E-2D48DE83CA2D}" type="pres">
      <dgm:prSet presAssocID="{6907F4F6-B2F7-4BAD-A07B-C04D4BB893CD}" presName="node" presStyleLbl="node1" presStyleIdx="3" presStyleCnt="8">
        <dgm:presLayoutVars>
          <dgm:bulletEnabled val="1"/>
        </dgm:presLayoutVars>
      </dgm:prSet>
      <dgm:spPr/>
    </dgm:pt>
    <dgm:pt modelId="{DD755E08-E095-4FF5-BBF8-5CE3F70B4CB2}" type="pres">
      <dgm:prSet presAssocID="{FABF206D-F189-498F-8C4A-083AE4ACB6BE}" presName="sibTrans" presStyleCnt="0"/>
      <dgm:spPr/>
    </dgm:pt>
    <dgm:pt modelId="{9FD6DAF4-A72C-498B-9741-44642C5154C4}" type="pres">
      <dgm:prSet presAssocID="{17862E7D-6548-469C-A7D2-9D4BA68B4273}" presName="node" presStyleLbl="node1" presStyleIdx="4" presStyleCnt="8">
        <dgm:presLayoutVars>
          <dgm:bulletEnabled val="1"/>
        </dgm:presLayoutVars>
      </dgm:prSet>
      <dgm:spPr/>
    </dgm:pt>
    <dgm:pt modelId="{AB6A58B4-5243-4232-AE11-7C9243F1FF5A}" type="pres">
      <dgm:prSet presAssocID="{B03F9F6F-D399-4DF2-A62C-60D7BEA8F5CD}" presName="sibTrans" presStyleCnt="0"/>
      <dgm:spPr/>
    </dgm:pt>
    <dgm:pt modelId="{11FA77D2-AA1D-41E2-86E9-DD4C015632F9}" type="pres">
      <dgm:prSet presAssocID="{CA046DC4-01F8-410E-9CB7-A1CDFCE4A607}" presName="node" presStyleLbl="node1" presStyleIdx="5" presStyleCnt="8">
        <dgm:presLayoutVars>
          <dgm:bulletEnabled val="1"/>
        </dgm:presLayoutVars>
      </dgm:prSet>
      <dgm:spPr/>
    </dgm:pt>
    <dgm:pt modelId="{707FC57F-32EF-4689-A87D-B6836F854D4E}" type="pres">
      <dgm:prSet presAssocID="{86611C7F-EC0B-4583-AD26-31EE76A8E8D7}" presName="sibTrans" presStyleCnt="0"/>
      <dgm:spPr/>
    </dgm:pt>
    <dgm:pt modelId="{95665C97-3D40-414E-A910-8618F794CCC6}" type="pres">
      <dgm:prSet presAssocID="{008ED50F-B421-4A8A-A89F-4A0610BBD8EB}" presName="node" presStyleLbl="node1" presStyleIdx="6" presStyleCnt="8">
        <dgm:presLayoutVars>
          <dgm:bulletEnabled val="1"/>
        </dgm:presLayoutVars>
      </dgm:prSet>
      <dgm:spPr/>
    </dgm:pt>
    <dgm:pt modelId="{4CF8D3B4-07B8-4252-9CD7-1A4DA290E513}" type="pres">
      <dgm:prSet presAssocID="{EAB6359B-B8B4-4E04-88CA-4A16B38AB261}" presName="sibTrans" presStyleCnt="0"/>
      <dgm:spPr/>
    </dgm:pt>
    <dgm:pt modelId="{616AF38B-13C9-420B-8681-89B108E17C30}" type="pres">
      <dgm:prSet presAssocID="{0FCFA1C6-19FC-4245-8FF3-266E0BBDFCB2}" presName="node" presStyleLbl="node1" presStyleIdx="7" presStyleCnt="8">
        <dgm:presLayoutVars>
          <dgm:bulletEnabled val="1"/>
        </dgm:presLayoutVars>
      </dgm:prSet>
      <dgm:spPr/>
    </dgm:pt>
  </dgm:ptLst>
  <dgm:cxnLst>
    <dgm:cxn modelId="{E7402A01-9DC8-4884-A629-6B64DF12FE4E}" type="presOf" srcId="{0FCFA1C6-19FC-4245-8FF3-266E0BBDFCB2}" destId="{616AF38B-13C9-420B-8681-89B108E17C30}" srcOrd="0" destOrd="0" presId="urn:microsoft.com/office/officeart/2005/8/layout/default"/>
    <dgm:cxn modelId="{20D41B3D-A9F9-42F2-ADFE-76603E7A973E}" type="presOf" srcId="{01D2A12E-A42E-4860-A3DB-F2E5AD0EEE9D}" destId="{F9B16780-7B6F-45D9-BD23-490ACDDAEB40}" srcOrd="0" destOrd="0" presId="urn:microsoft.com/office/officeart/2005/8/layout/default"/>
    <dgm:cxn modelId="{8AC7CC3F-7D00-4F15-B61F-D1CA49FA452E}" srcId="{01D2A12E-A42E-4860-A3DB-F2E5AD0EEE9D}" destId="{CA046DC4-01F8-410E-9CB7-A1CDFCE4A607}" srcOrd="5" destOrd="0" parTransId="{4487B86A-4698-4315-A513-0183983D6574}" sibTransId="{86611C7F-EC0B-4583-AD26-31EE76A8E8D7}"/>
    <dgm:cxn modelId="{B383365E-6D5F-4C1C-81FE-39C336F4121A}" type="presOf" srcId="{008ED50F-B421-4A8A-A89F-4A0610BBD8EB}" destId="{95665C97-3D40-414E-A910-8618F794CCC6}" srcOrd="0" destOrd="0" presId="urn:microsoft.com/office/officeart/2005/8/layout/default"/>
    <dgm:cxn modelId="{9248ED45-54C6-4E25-A2F7-6DF23295FE71}" type="presOf" srcId="{93030810-4DA7-4E2A-B757-BAF6DEF6C964}" destId="{49DF4723-2FB9-423D-9E0E-10951103C156}" srcOrd="0" destOrd="0" presId="urn:microsoft.com/office/officeart/2005/8/layout/default"/>
    <dgm:cxn modelId="{B960A246-5382-49DA-A301-4478E51C223F}" type="presOf" srcId="{17862E7D-6548-469C-A7D2-9D4BA68B4273}" destId="{9FD6DAF4-A72C-498B-9741-44642C5154C4}" srcOrd="0" destOrd="0" presId="urn:microsoft.com/office/officeart/2005/8/layout/default"/>
    <dgm:cxn modelId="{CD49A467-A260-415C-96D8-8AB0B629CD62}" srcId="{01D2A12E-A42E-4860-A3DB-F2E5AD0EEE9D}" destId="{E82E4C9D-39FD-4E06-9658-BACF19938A6B}" srcOrd="2" destOrd="0" parTransId="{1B7B6224-FA71-4320-AEE5-9558E5EE8621}" sibTransId="{631573B1-42F3-4670-98D3-A3CB435B854D}"/>
    <dgm:cxn modelId="{162B6580-63AA-4F50-8A81-9A7C717CBAFE}" srcId="{01D2A12E-A42E-4860-A3DB-F2E5AD0EEE9D}" destId="{0FCFA1C6-19FC-4245-8FF3-266E0BBDFCB2}" srcOrd="7" destOrd="0" parTransId="{328489D7-E51A-4043-851E-55ABC339B3FB}" sibTransId="{AE6447A3-6A71-422D-9A5E-267938392406}"/>
    <dgm:cxn modelId="{1367BC89-6154-4E6B-8FFF-AEFB74EA0C69}" type="presOf" srcId="{E82E4C9D-39FD-4E06-9658-BACF19938A6B}" destId="{319FD464-62EA-4CE7-ABF1-65FB802E370D}" srcOrd="0" destOrd="0" presId="urn:microsoft.com/office/officeart/2005/8/layout/default"/>
    <dgm:cxn modelId="{F620559E-E33B-4C8F-A9FC-487BCC1C5706}" srcId="{01D2A12E-A42E-4860-A3DB-F2E5AD0EEE9D}" destId="{93030810-4DA7-4E2A-B757-BAF6DEF6C964}" srcOrd="0" destOrd="0" parTransId="{36642C53-F416-4B34-8B68-65FBEE5D550A}" sibTransId="{FA4BA937-8E20-497F-9871-2154CA2C2A08}"/>
    <dgm:cxn modelId="{D6A733C2-5FB8-4185-BAD3-BFDC119FDBD2}" type="presOf" srcId="{A651022C-E990-4D57-A34A-61AB179EADBA}" destId="{57917ABE-CDB9-462A-90D6-6FE0868FA8E4}" srcOrd="0" destOrd="0" presId="urn:microsoft.com/office/officeart/2005/8/layout/default"/>
    <dgm:cxn modelId="{67A46FC2-57EB-432D-9FA2-BDD331DBEF56}" srcId="{01D2A12E-A42E-4860-A3DB-F2E5AD0EEE9D}" destId="{008ED50F-B421-4A8A-A89F-4A0610BBD8EB}" srcOrd="6" destOrd="0" parTransId="{13A1ADB9-76A6-4F50-9262-D9CAD05014B1}" sibTransId="{EAB6359B-B8B4-4E04-88CA-4A16B38AB261}"/>
    <dgm:cxn modelId="{153403CF-DA3D-4E98-9004-7994155A2AFE}" type="presOf" srcId="{CA046DC4-01F8-410E-9CB7-A1CDFCE4A607}" destId="{11FA77D2-AA1D-41E2-86E9-DD4C015632F9}" srcOrd="0" destOrd="0" presId="urn:microsoft.com/office/officeart/2005/8/layout/default"/>
    <dgm:cxn modelId="{DA736FE4-E541-4A11-A08F-DBDE814C9AFC}" srcId="{01D2A12E-A42E-4860-A3DB-F2E5AD0EEE9D}" destId="{17862E7D-6548-469C-A7D2-9D4BA68B4273}" srcOrd="4" destOrd="0" parTransId="{931AAF9C-2F8A-4F90-9C56-6578AAC18DD6}" sibTransId="{B03F9F6F-D399-4DF2-A62C-60D7BEA8F5CD}"/>
    <dgm:cxn modelId="{867774E6-CD1B-42EF-928B-B728247DF135}" srcId="{01D2A12E-A42E-4860-A3DB-F2E5AD0EEE9D}" destId="{A651022C-E990-4D57-A34A-61AB179EADBA}" srcOrd="1" destOrd="0" parTransId="{C53598C2-8988-4F53-9132-63D2A1317E7A}" sibTransId="{A75C0A1C-8BE0-443C-BF1A-6252A9E47179}"/>
    <dgm:cxn modelId="{236A3AE7-15D3-4530-A13C-0B4966CCC677}" srcId="{01D2A12E-A42E-4860-A3DB-F2E5AD0EEE9D}" destId="{6907F4F6-B2F7-4BAD-A07B-C04D4BB893CD}" srcOrd="3" destOrd="0" parTransId="{C972F5E0-220B-4B32-8B95-D7AFE1B2279F}" sibTransId="{FABF206D-F189-498F-8C4A-083AE4ACB6BE}"/>
    <dgm:cxn modelId="{77B944F7-A621-40E8-B2C2-E0767418ADFF}" type="presOf" srcId="{6907F4F6-B2F7-4BAD-A07B-C04D4BB893CD}" destId="{73AF8E90-E08C-420D-952E-2D48DE83CA2D}" srcOrd="0" destOrd="0" presId="urn:microsoft.com/office/officeart/2005/8/layout/default"/>
    <dgm:cxn modelId="{2CD02819-6418-4A32-BEB8-E31A45D04D91}" type="presParOf" srcId="{F9B16780-7B6F-45D9-BD23-490ACDDAEB40}" destId="{49DF4723-2FB9-423D-9E0E-10951103C156}" srcOrd="0" destOrd="0" presId="urn:microsoft.com/office/officeart/2005/8/layout/default"/>
    <dgm:cxn modelId="{704AB7D5-2C6F-4699-900B-EB7015336114}" type="presParOf" srcId="{F9B16780-7B6F-45D9-BD23-490ACDDAEB40}" destId="{DDA68F93-68ED-43E8-941B-0ECE3A43270A}" srcOrd="1" destOrd="0" presId="urn:microsoft.com/office/officeart/2005/8/layout/default"/>
    <dgm:cxn modelId="{310C65F2-997C-45F5-A761-633AFB695272}" type="presParOf" srcId="{F9B16780-7B6F-45D9-BD23-490ACDDAEB40}" destId="{57917ABE-CDB9-462A-90D6-6FE0868FA8E4}" srcOrd="2" destOrd="0" presId="urn:microsoft.com/office/officeart/2005/8/layout/default"/>
    <dgm:cxn modelId="{9DB39A19-61D8-4750-86E1-D7467E9BCF19}" type="presParOf" srcId="{F9B16780-7B6F-45D9-BD23-490ACDDAEB40}" destId="{56930393-091F-4393-9537-8ECF0E5EFA64}" srcOrd="3" destOrd="0" presId="urn:microsoft.com/office/officeart/2005/8/layout/default"/>
    <dgm:cxn modelId="{0BCAFE25-9790-4513-B004-8FC5E6844C33}" type="presParOf" srcId="{F9B16780-7B6F-45D9-BD23-490ACDDAEB40}" destId="{319FD464-62EA-4CE7-ABF1-65FB802E370D}" srcOrd="4" destOrd="0" presId="urn:microsoft.com/office/officeart/2005/8/layout/default"/>
    <dgm:cxn modelId="{BC78C67E-E6AD-48DB-AD9C-6C943D361564}" type="presParOf" srcId="{F9B16780-7B6F-45D9-BD23-490ACDDAEB40}" destId="{7CFE55DC-7932-4F55-B7A5-A337501A85AE}" srcOrd="5" destOrd="0" presId="urn:microsoft.com/office/officeart/2005/8/layout/default"/>
    <dgm:cxn modelId="{CCA9D312-B187-4F68-83C4-162A9B8E42C3}" type="presParOf" srcId="{F9B16780-7B6F-45D9-BD23-490ACDDAEB40}" destId="{73AF8E90-E08C-420D-952E-2D48DE83CA2D}" srcOrd="6" destOrd="0" presId="urn:microsoft.com/office/officeart/2005/8/layout/default"/>
    <dgm:cxn modelId="{0FA4BE38-CC6C-4E2F-99F5-51C6AA13CEC6}" type="presParOf" srcId="{F9B16780-7B6F-45D9-BD23-490ACDDAEB40}" destId="{DD755E08-E095-4FF5-BBF8-5CE3F70B4CB2}" srcOrd="7" destOrd="0" presId="urn:microsoft.com/office/officeart/2005/8/layout/default"/>
    <dgm:cxn modelId="{3DB7C320-3B63-49E4-92FA-3ABF3D167B16}" type="presParOf" srcId="{F9B16780-7B6F-45D9-BD23-490ACDDAEB40}" destId="{9FD6DAF4-A72C-498B-9741-44642C5154C4}" srcOrd="8" destOrd="0" presId="urn:microsoft.com/office/officeart/2005/8/layout/default"/>
    <dgm:cxn modelId="{87EA9BDA-61C7-4155-A9CC-8FF34CFBD3D2}" type="presParOf" srcId="{F9B16780-7B6F-45D9-BD23-490ACDDAEB40}" destId="{AB6A58B4-5243-4232-AE11-7C9243F1FF5A}" srcOrd="9" destOrd="0" presId="urn:microsoft.com/office/officeart/2005/8/layout/default"/>
    <dgm:cxn modelId="{C204481C-1D23-41ED-8CF0-22C36E3D2A9A}" type="presParOf" srcId="{F9B16780-7B6F-45D9-BD23-490ACDDAEB40}" destId="{11FA77D2-AA1D-41E2-86E9-DD4C015632F9}" srcOrd="10" destOrd="0" presId="urn:microsoft.com/office/officeart/2005/8/layout/default"/>
    <dgm:cxn modelId="{70EC8F4D-9310-4562-9F76-5323FF48332E}" type="presParOf" srcId="{F9B16780-7B6F-45D9-BD23-490ACDDAEB40}" destId="{707FC57F-32EF-4689-A87D-B6836F854D4E}" srcOrd="11" destOrd="0" presId="urn:microsoft.com/office/officeart/2005/8/layout/default"/>
    <dgm:cxn modelId="{62D65EBB-AF6C-4964-AF78-1E4D9BB0B296}" type="presParOf" srcId="{F9B16780-7B6F-45D9-BD23-490ACDDAEB40}" destId="{95665C97-3D40-414E-A910-8618F794CCC6}" srcOrd="12" destOrd="0" presId="urn:microsoft.com/office/officeart/2005/8/layout/default"/>
    <dgm:cxn modelId="{E06982B7-A143-4570-B9BE-B8163E2FB58E}" type="presParOf" srcId="{F9B16780-7B6F-45D9-BD23-490ACDDAEB40}" destId="{4CF8D3B4-07B8-4252-9CD7-1A4DA290E513}" srcOrd="13" destOrd="0" presId="urn:microsoft.com/office/officeart/2005/8/layout/default"/>
    <dgm:cxn modelId="{76AB94E3-EA16-408D-A66D-CD58944E4F86}" type="presParOf" srcId="{F9B16780-7B6F-45D9-BD23-490ACDDAEB40}" destId="{616AF38B-13C9-420B-8681-89B108E17C30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62DA9C-21C0-4055-BB4E-8046C402C55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80ACA48-D972-4762-900B-04C9DF825135}">
      <dgm:prSet/>
      <dgm:spPr/>
      <dgm:t>
        <a:bodyPr/>
        <a:lstStyle/>
        <a:p>
          <a:pPr>
            <a:defRPr cap="all"/>
          </a:pPr>
          <a:r>
            <a:rPr lang="en-GB" dirty="0"/>
            <a:t>The core functions are </a:t>
          </a:r>
          <a:endParaRPr lang="en-US" dirty="0"/>
        </a:p>
      </dgm:t>
    </dgm:pt>
    <dgm:pt modelId="{CE718F73-C5CF-42C1-AA12-599E592F8D5C}" type="parTrans" cxnId="{032854F4-10AB-442F-B7EF-209A78F5B2C0}">
      <dgm:prSet/>
      <dgm:spPr/>
      <dgm:t>
        <a:bodyPr/>
        <a:lstStyle/>
        <a:p>
          <a:endParaRPr lang="en-US"/>
        </a:p>
      </dgm:t>
    </dgm:pt>
    <dgm:pt modelId="{3CF11145-669A-4CF5-8187-217AA9EE6D73}" type="sibTrans" cxnId="{032854F4-10AB-442F-B7EF-209A78F5B2C0}">
      <dgm:prSet/>
      <dgm:spPr/>
      <dgm:t>
        <a:bodyPr/>
        <a:lstStyle/>
        <a:p>
          <a:endParaRPr lang="en-US"/>
        </a:p>
      </dgm:t>
    </dgm:pt>
    <dgm:pt modelId="{D0D3D161-C9D0-4A6F-863B-BE9BF1DD26B8}">
      <dgm:prSet/>
      <dgm:spPr/>
      <dgm:t>
        <a:bodyPr/>
        <a:lstStyle/>
        <a:p>
          <a:pPr>
            <a:defRPr cap="all"/>
          </a:pPr>
          <a:r>
            <a:rPr lang="en-GB"/>
            <a:t>Management- Henri Fayol (1916) developed the five functions of Management and 14 Principles of management </a:t>
          </a:r>
          <a:endParaRPr lang="en-US"/>
        </a:p>
      </dgm:t>
    </dgm:pt>
    <dgm:pt modelId="{2D2954EF-3109-4641-9533-9BDFD35FFEC1}" type="parTrans" cxnId="{D140FFE0-3A9A-4B7E-8E8A-E5DBDA006401}">
      <dgm:prSet/>
      <dgm:spPr/>
      <dgm:t>
        <a:bodyPr/>
        <a:lstStyle/>
        <a:p>
          <a:endParaRPr lang="en-US"/>
        </a:p>
      </dgm:t>
    </dgm:pt>
    <dgm:pt modelId="{44964EF7-B063-4E51-AC28-B2847445A7FE}" type="sibTrans" cxnId="{D140FFE0-3A9A-4B7E-8E8A-E5DBDA006401}">
      <dgm:prSet/>
      <dgm:spPr/>
      <dgm:t>
        <a:bodyPr/>
        <a:lstStyle/>
        <a:p>
          <a:endParaRPr lang="en-US"/>
        </a:p>
      </dgm:t>
    </dgm:pt>
    <dgm:pt modelId="{BA89DBEB-6408-4C19-AC11-471E683B1E7A}">
      <dgm:prSet/>
      <dgm:spPr/>
      <dgm:t>
        <a:bodyPr/>
        <a:lstStyle/>
        <a:p>
          <a:pPr>
            <a:defRPr cap="all"/>
          </a:pPr>
          <a:r>
            <a:rPr lang="en-GB" dirty="0"/>
            <a:t>Planning- At Cadbury World Management plans visitor schedules, marketing campaigns, seasonal events staff levels and revenue </a:t>
          </a:r>
          <a:r>
            <a:rPr lang="en-GB" dirty="0" err="1"/>
            <a:t>targets.Henri</a:t>
          </a:r>
          <a:r>
            <a:rPr lang="en-GB" dirty="0"/>
            <a:t> Fayol (1916)</a:t>
          </a:r>
          <a:endParaRPr lang="en-US" dirty="0"/>
        </a:p>
      </dgm:t>
    </dgm:pt>
    <dgm:pt modelId="{914F9323-26D4-4ED2-B2A9-6F83A7481C37}" type="parTrans" cxnId="{5B1AA686-F72D-4F9C-9E5A-6D5208E1B64E}">
      <dgm:prSet/>
      <dgm:spPr/>
      <dgm:t>
        <a:bodyPr/>
        <a:lstStyle/>
        <a:p>
          <a:endParaRPr lang="en-US"/>
        </a:p>
      </dgm:t>
    </dgm:pt>
    <dgm:pt modelId="{C42D17EA-BEEF-4E7A-AD23-E7ACAB64A45C}" type="sibTrans" cxnId="{5B1AA686-F72D-4F9C-9E5A-6D5208E1B64E}">
      <dgm:prSet/>
      <dgm:spPr/>
      <dgm:t>
        <a:bodyPr/>
        <a:lstStyle/>
        <a:p>
          <a:endParaRPr lang="en-US"/>
        </a:p>
      </dgm:t>
    </dgm:pt>
    <dgm:pt modelId="{333BD6BC-A630-49CA-BB23-5637B84D0D7B}">
      <dgm:prSet/>
      <dgm:spPr/>
      <dgm:t>
        <a:bodyPr/>
        <a:lstStyle/>
        <a:p>
          <a:pPr>
            <a:defRPr cap="all"/>
          </a:pPr>
          <a:r>
            <a:rPr lang="en-GB"/>
            <a:t>Organizing </a:t>
          </a:r>
          <a:endParaRPr lang="en-US"/>
        </a:p>
      </dgm:t>
    </dgm:pt>
    <dgm:pt modelId="{29DF6F53-300F-40F2-BF16-E4F83B535362}" type="parTrans" cxnId="{8048BDC5-F43C-4861-96CC-C433AA078D8C}">
      <dgm:prSet/>
      <dgm:spPr/>
      <dgm:t>
        <a:bodyPr/>
        <a:lstStyle/>
        <a:p>
          <a:endParaRPr lang="en-US"/>
        </a:p>
      </dgm:t>
    </dgm:pt>
    <dgm:pt modelId="{AB562B7B-7B2A-4D18-8104-3C32E842F71E}" type="sibTrans" cxnId="{8048BDC5-F43C-4861-96CC-C433AA078D8C}">
      <dgm:prSet/>
      <dgm:spPr/>
      <dgm:t>
        <a:bodyPr/>
        <a:lstStyle/>
        <a:p>
          <a:endParaRPr lang="en-US"/>
        </a:p>
      </dgm:t>
    </dgm:pt>
    <dgm:pt modelId="{66CE46F4-F402-4BFB-B105-3F369E3DADAC}">
      <dgm:prSet/>
      <dgm:spPr/>
      <dgm:t>
        <a:bodyPr/>
        <a:lstStyle/>
        <a:p>
          <a:pPr>
            <a:defRPr cap="all"/>
          </a:pPr>
          <a:r>
            <a:rPr lang="en-GB" dirty="0"/>
            <a:t>Commanding </a:t>
          </a:r>
          <a:endParaRPr lang="en-US" dirty="0"/>
        </a:p>
      </dgm:t>
    </dgm:pt>
    <dgm:pt modelId="{AE5222F0-E926-4B66-B0C3-23E736D8F874}" type="parTrans" cxnId="{631CD575-CA05-4840-A079-D62E3A5EF268}">
      <dgm:prSet/>
      <dgm:spPr/>
      <dgm:t>
        <a:bodyPr/>
        <a:lstStyle/>
        <a:p>
          <a:endParaRPr lang="en-US"/>
        </a:p>
      </dgm:t>
    </dgm:pt>
    <dgm:pt modelId="{1C77B391-DE73-4EFA-83B2-EDB81BDFCDE1}" type="sibTrans" cxnId="{631CD575-CA05-4840-A079-D62E3A5EF268}">
      <dgm:prSet/>
      <dgm:spPr/>
      <dgm:t>
        <a:bodyPr/>
        <a:lstStyle/>
        <a:p>
          <a:endParaRPr lang="en-US"/>
        </a:p>
      </dgm:t>
    </dgm:pt>
    <dgm:pt modelId="{E26C820C-7F7B-471A-8E2E-DBE747A5ECE7}">
      <dgm:prSet/>
      <dgm:spPr/>
      <dgm:t>
        <a:bodyPr/>
        <a:lstStyle/>
        <a:p>
          <a:pPr>
            <a:defRPr cap="all"/>
          </a:pPr>
          <a:r>
            <a:rPr lang="en-GB" dirty="0"/>
            <a:t>Coordinating </a:t>
          </a:r>
          <a:endParaRPr lang="en-US" dirty="0"/>
        </a:p>
      </dgm:t>
    </dgm:pt>
    <dgm:pt modelId="{E3A5AD00-109C-4330-AE1D-C0D838C43B1D}" type="parTrans" cxnId="{90C75A5E-5941-48B9-A3E7-831026516649}">
      <dgm:prSet/>
      <dgm:spPr/>
      <dgm:t>
        <a:bodyPr/>
        <a:lstStyle/>
        <a:p>
          <a:endParaRPr lang="en-US"/>
        </a:p>
      </dgm:t>
    </dgm:pt>
    <dgm:pt modelId="{52BCF715-51F2-4252-9894-D7EF54A6F8C1}" type="sibTrans" cxnId="{90C75A5E-5941-48B9-A3E7-831026516649}">
      <dgm:prSet/>
      <dgm:spPr/>
      <dgm:t>
        <a:bodyPr/>
        <a:lstStyle/>
        <a:p>
          <a:endParaRPr lang="en-US"/>
        </a:p>
      </dgm:t>
    </dgm:pt>
    <dgm:pt modelId="{0529C9CB-7091-4246-99C9-0CA171024B84}">
      <dgm:prSet/>
      <dgm:spPr/>
      <dgm:t>
        <a:bodyPr/>
        <a:lstStyle/>
        <a:p>
          <a:pPr>
            <a:defRPr cap="all"/>
          </a:pPr>
          <a:r>
            <a:rPr lang="en-GB" dirty="0"/>
            <a:t>                                   Controlling </a:t>
          </a:r>
          <a:endParaRPr lang="en-US" dirty="0"/>
        </a:p>
      </dgm:t>
    </dgm:pt>
    <dgm:pt modelId="{E93D01D5-B5F1-41FE-B0C3-C3181ED53EDC}" type="parTrans" cxnId="{8F741C60-6C2F-4FC4-9D10-2474828B2CCE}">
      <dgm:prSet/>
      <dgm:spPr/>
      <dgm:t>
        <a:bodyPr/>
        <a:lstStyle/>
        <a:p>
          <a:endParaRPr lang="en-US"/>
        </a:p>
      </dgm:t>
    </dgm:pt>
    <dgm:pt modelId="{A80334CF-1C76-4123-AA06-FE41DB336830}" type="sibTrans" cxnId="{8F741C60-6C2F-4FC4-9D10-2474828B2CCE}">
      <dgm:prSet/>
      <dgm:spPr/>
      <dgm:t>
        <a:bodyPr/>
        <a:lstStyle/>
        <a:p>
          <a:endParaRPr lang="en-US"/>
        </a:p>
      </dgm:t>
    </dgm:pt>
    <dgm:pt modelId="{4B77BB7F-39E7-4129-ADCE-E06D56773252}" type="pres">
      <dgm:prSet presAssocID="{2362DA9C-21C0-4055-BB4E-8046C402C559}" presName="root" presStyleCnt="0">
        <dgm:presLayoutVars>
          <dgm:dir/>
          <dgm:resizeHandles val="exact"/>
        </dgm:presLayoutVars>
      </dgm:prSet>
      <dgm:spPr/>
    </dgm:pt>
    <dgm:pt modelId="{8DC86121-F53E-4601-9366-42008F5C908F}" type="pres">
      <dgm:prSet presAssocID="{E80ACA48-D972-4762-900B-04C9DF825135}" presName="compNode" presStyleCnt="0"/>
      <dgm:spPr/>
    </dgm:pt>
    <dgm:pt modelId="{8386A923-2455-4175-AAF3-0D4B0225EB9B}" type="pres">
      <dgm:prSet presAssocID="{E80ACA48-D972-4762-900B-04C9DF825135}" presName="iconBgRect" presStyleLbl="bgShp" presStyleIdx="0" presStyleCnt="7"/>
      <dgm:spPr/>
    </dgm:pt>
    <dgm:pt modelId="{C3504D86-6E29-47EA-AE84-74687E64AABB}" type="pres">
      <dgm:prSet presAssocID="{E80ACA48-D972-4762-900B-04C9DF82513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36FBABC-AB19-4A19-8904-4BCA0331C3E7}" type="pres">
      <dgm:prSet presAssocID="{E80ACA48-D972-4762-900B-04C9DF825135}" presName="spaceRect" presStyleCnt="0"/>
      <dgm:spPr/>
    </dgm:pt>
    <dgm:pt modelId="{A80A9A0B-9DC9-4407-B5D1-1441CB1CD69D}" type="pres">
      <dgm:prSet presAssocID="{E80ACA48-D972-4762-900B-04C9DF825135}" presName="textRect" presStyleLbl="revTx" presStyleIdx="0" presStyleCnt="7">
        <dgm:presLayoutVars>
          <dgm:chMax val="1"/>
          <dgm:chPref val="1"/>
        </dgm:presLayoutVars>
      </dgm:prSet>
      <dgm:spPr/>
    </dgm:pt>
    <dgm:pt modelId="{5294DA8A-7696-4010-809D-6E1123C3ABE1}" type="pres">
      <dgm:prSet presAssocID="{3CF11145-669A-4CF5-8187-217AA9EE6D73}" presName="sibTrans" presStyleCnt="0"/>
      <dgm:spPr/>
    </dgm:pt>
    <dgm:pt modelId="{21E6FCAC-F90C-48A3-9889-F0A82CD06034}" type="pres">
      <dgm:prSet presAssocID="{D0D3D161-C9D0-4A6F-863B-BE9BF1DD26B8}" presName="compNode" presStyleCnt="0"/>
      <dgm:spPr/>
    </dgm:pt>
    <dgm:pt modelId="{8B3DB53B-A36E-45FE-B971-FF5A15FA8D4A}" type="pres">
      <dgm:prSet presAssocID="{D0D3D161-C9D0-4A6F-863B-BE9BF1DD26B8}" presName="iconBgRect" presStyleLbl="bgShp" presStyleIdx="1" presStyleCnt="7"/>
      <dgm:spPr/>
    </dgm:pt>
    <dgm:pt modelId="{95292C59-2D37-45A9-B6A4-F9D231FBD117}" type="pres">
      <dgm:prSet presAssocID="{D0D3D161-C9D0-4A6F-863B-BE9BF1DD26B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DFCC5F2-A9DE-4A39-A9DC-DEFB5A3CBF06}" type="pres">
      <dgm:prSet presAssocID="{D0D3D161-C9D0-4A6F-863B-BE9BF1DD26B8}" presName="spaceRect" presStyleCnt="0"/>
      <dgm:spPr/>
    </dgm:pt>
    <dgm:pt modelId="{B6D51564-405D-48D2-9345-154FF743A8EE}" type="pres">
      <dgm:prSet presAssocID="{D0D3D161-C9D0-4A6F-863B-BE9BF1DD26B8}" presName="textRect" presStyleLbl="revTx" presStyleIdx="1" presStyleCnt="7">
        <dgm:presLayoutVars>
          <dgm:chMax val="1"/>
          <dgm:chPref val="1"/>
        </dgm:presLayoutVars>
      </dgm:prSet>
      <dgm:spPr/>
    </dgm:pt>
    <dgm:pt modelId="{CB1C494C-2E5A-463F-8B0E-3ED19D7F9CD5}" type="pres">
      <dgm:prSet presAssocID="{44964EF7-B063-4E51-AC28-B2847445A7FE}" presName="sibTrans" presStyleCnt="0"/>
      <dgm:spPr/>
    </dgm:pt>
    <dgm:pt modelId="{EA1A9B26-D919-4449-A44A-FC2862EC0383}" type="pres">
      <dgm:prSet presAssocID="{BA89DBEB-6408-4C19-AC11-471E683B1E7A}" presName="compNode" presStyleCnt="0"/>
      <dgm:spPr/>
    </dgm:pt>
    <dgm:pt modelId="{79BB9F40-E652-45D8-9B87-F5F03AD5C56C}" type="pres">
      <dgm:prSet presAssocID="{BA89DBEB-6408-4C19-AC11-471E683B1E7A}" presName="iconBgRect" presStyleLbl="bgShp" presStyleIdx="2" presStyleCnt="7" custLinFactNeighborX="38574" custLinFactNeighborY="-1102"/>
      <dgm:spPr/>
    </dgm:pt>
    <dgm:pt modelId="{812DB218-CFBA-46BA-A15C-F056D694EBE1}" type="pres">
      <dgm:prSet presAssocID="{BA89DBEB-6408-4C19-AC11-471E683B1E7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4CCF83A-8329-438E-BAAF-8AE5752FDF51}" type="pres">
      <dgm:prSet presAssocID="{BA89DBEB-6408-4C19-AC11-471E683B1E7A}" presName="spaceRect" presStyleCnt="0"/>
      <dgm:spPr/>
    </dgm:pt>
    <dgm:pt modelId="{8E371C5C-A53D-453D-892D-14D31EAC9C27}" type="pres">
      <dgm:prSet presAssocID="{BA89DBEB-6408-4C19-AC11-471E683B1E7A}" presName="textRect" presStyleLbl="revTx" presStyleIdx="2" presStyleCnt="7" custLinFactNeighborX="29581" custLinFactNeighborY="4997">
        <dgm:presLayoutVars>
          <dgm:chMax val="1"/>
          <dgm:chPref val="1"/>
        </dgm:presLayoutVars>
      </dgm:prSet>
      <dgm:spPr/>
    </dgm:pt>
    <dgm:pt modelId="{DDE9932D-CAA6-4180-B278-4E19251F838D}" type="pres">
      <dgm:prSet presAssocID="{C42D17EA-BEEF-4E7A-AD23-E7ACAB64A45C}" presName="sibTrans" presStyleCnt="0"/>
      <dgm:spPr/>
    </dgm:pt>
    <dgm:pt modelId="{1E426291-5FA9-46FD-B6D6-34DDD3E638E8}" type="pres">
      <dgm:prSet presAssocID="{333BD6BC-A630-49CA-BB23-5637B84D0D7B}" presName="compNode" presStyleCnt="0"/>
      <dgm:spPr/>
    </dgm:pt>
    <dgm:pt modelId="{9E2145EE-2048-4486-B33B-3BFFCE943659}" type="pres">
      <dgm:prSet presAssocID="{333BD6BC-A630-49CA-BB23-5637B84D0D7B}" presName="iconBgRect" presStyleLbl="bgShp" presStyleIdx="3" presStyleCnt="7"/>
      <dgm:spPr/>
    </dgm:pt>
    <dgm:pt modelId="{16D0B229-90A7-4617-AF3D-D0B684465A95}" type="pres">
      <dgm:prSet presAssocID="{333BD6BC-A630-49CA-BB23-5637B84D0D7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AFA2901E-3BD4-4D74-BDF8-69ED4A3541D2}" type="pres">
      <dgm:prSet presAssocID="{333BD6BC-A630-49CA-BB23-5637B84D0D7B}" presName="spaceRect" presStyleCnt="0"/>
      <dgm:spPr/>
    </dgm:pt>
    <dgm:pt modelId="{401797C7-7751-4549-951B-4465C6E06D07}" type="pres">
      <dgm:prSet presAssocID="{333BD6BC-A630-49CA-BB23-5637B84D0D7B}" presName="textRect" presStyleLbl="revTx" presStyleIdx="3" presStyleCnt="7">
        <dgm:presLayoutVars>
          <dgm:chMax val="1"/>
          <dgm:chPref val="1"/>
        </dgm:presLayoutVars>
      </dgm:prSet>
      <dgm:spPr/>
    </dgm:pt>
    <dgm:pt modelId="{F99D86A0-885E-4F9E-BFA5-D86DE527AF7B}" type="pres">
      <dgm:prSet presAssocID="{AB562B7B-7B2A-4D18-8104-3C32E842F71E}" presName="sibTrans" presStyleCnt="0"/>
      <dgm:spPr/>
    </dgm:pt>
    <dgm:pt modelId="{F08271CA-7449-4952-8FCD-DB4F7C20AB2E}" type="pres">
      <dgm:prSet presAssocID="{66CE46F4-F402-4BFB-B105-3F369E3DADAC}" presName="compNode" presStyleCnt="0"/>
      <dgm:spPr/>
    </dgm:pt>
    <dgm:pt modelId="{FD9D574B-23A4-4A02-BDBB-821F924A09DD}" type="pres">
      <dgm:prSet presAssocID="{66CE46F4-F402-4BFB-B105-3F369E3DADAC}" presName="iconBgRect" presStyleLbl="bgShp" presStyleIdx="4" presStyleCnt="7"/>
      <dgm:spPr/>
    </dgm:pt>
    <dgm:pt modelId="{0B3A8A97-6569-42A2-B339-066DFFF27D08}" type="pres">
      <dgm:prSet presAssocID="{66CE46F4-F402-4BFB-B105-3F369E3DADA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9C8AA21C-6B84-4B02-9162-ABEED8CC3509}" type="pres">
      <dgm:prSet presAssocID="{66CE46F4-F402-4BFB-B105-3F369E3DADAC}" presName="spaceRect" presStyleCnt="0"/>
      <dgm:spPr/>
    </dgm:pt>
    <dgm:pt modelId="{08571AD3-7B57-407B-8AA7-BD164491F515}" type="pres">
      <dgm:prSet presAssocID="{66CE46F4-F402-4BFB-B105-3F369E3DADAC}" presName="textRect" presStyleLbl="revTx" presStyleIdx="4" presStyleCnt="7">
        <dgm:presLayoutVars>
          <dgm:chMax val="1"/>
          <dgm:chPref val="1"/>
        </dgm:presLayoutVars>
      </dgm:prSet>
      <dgm:spPr/>
    </dgm:pt>
    <dgm:pt modelId="{B1F23582-4DEB-4DF1-ABC2-8882ABA357A2}" type="pres">
      <dgm:prSet presAssocID="{1C77B391-DE73-4EFA-83B2-EDB81BDFCDE1}" presName="sibTrans" presStyleCnt="0"/>
      <dgm:spPr/>
    </dgm:pt>
    <dgm:pt modelId="{96955D09-9B18-4D6F-9C1D-6576AC372699}" type="pres">
      <dgm:prSet presAssocID="{E26C820C-7F7B-471A-8E2E-DBE747A5ECE7}" presName="compNode" presStyleCnt="0"/>
      <dgm:spPr/>
    </dgm:pt>
    <dgm:pt modelId="{B174AF44-9AC9-49C5-BB86-F58352529F2B}" type="pres">
      <dgm:prSet presAssocID="{E26C820C-7F7B-471A-8E2E-DBE747A5ECE7}" presName="iconBgRect" presStyleLbl="bgShp" presStyleIdx="5" presStyleCnt="7" custLinFactNeighborX="-512" custLinFactNeighborY="16533"/>
      <dgm:spPr/>
    </dgm:pt>
    <dgm:pt modelId="{F15838C0-D682-497F-94D6-3D1A0A58B978}" type="pres">
      <dgm:prSet presAssocID="{E26C820C-7F7B-471A-8E2E-DBE747A5ECE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55158ED5-D58A-445E-B98B-E694D0857417}" type="pres">
      <dgm:prSet presAssocID="{E26C820C-7F7B-471A-8E2E-DBE747A5ECE7}" presName="spaceRect" presStyleCnt="0"/>
      <dgm:spPr/>
    </dgm:pt>
    <dgm:pt modelId="{8C5E2B49-9177-4B61-A724-4543E8AB1426}" type="pres">
      <dgm:prSet presAssocID="{E26C820C-7F7B-471A-8E2E-DBE747A5ECE7}" presName="textRect" presStyleLbl="revTx" presStyleIdx="5" presStyleCnt="7">
        <dgm:presLayoutVars>
          <dgm:chMax val="1"/>
          <dgm:chPref val="1"/>
        </dgm:presLayoutVars>
      </dgm:prSet>
      <dgm:spPr/>
    </dgm:pt>
    <dgm:pt modelId="{C4C5A368-47FA-4B03-B580-10BB6ECA858E}" type="pres">
      <dgm:prSet presAssocID="{52BCF715-51F2-4252-9894-D7EF54A6F8C1}" presName="sibTrans" presStyleCnt="0"/>
      <dgm:spPr/>
    </dgm:pt>
    <dgm:pt modelId="{8F330BA4-68DD-4E73-861F-DEEF3BC3A048}" type="pres">
      <dgm:prSet presAssocID="{0529C9CB-7091-4246-99C9-0CA171024B84}" presName="compNode" presStyleCnt="0"/>
      <dgm:spPr/>
    </dgm:pt>
    <dgm:pt modelId="{5AEA1124-2201-4AE9-A503-F182856620E8}" type="pres">
      <dgm:prSet presAssocID="{0529C9CB-7091-4246-99C9-0CA171024B84}" presName="iconBgRect" presStyleLbl="bgShp" presStyleIdx="6" presStyleCnt="7" custLinFactNeighborX="89685" custLinFactNeighborY="8153"/>
      <dgm:spPr/>
    </dgm:pt>
    <dgm:pt modelId="{3DBA850C-D40D-4DBB-8C4C-10B64B648176}" type="pres">
      <dgm:prSet presAssocID="{0529C9CB-7091-4246-99C9-0CA171024B8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5A43C09-8CA6-447A-B2C3-0AA20712E8E6}" type="pres">
      <dgm:prSet presAssocID="{0529C9CB-7091-4246-99C9-0CA171024B84}" presName="spaceRect" presStyleCnt="0"/>
      <dgm:spPr/>
    </dgm:pt>
    <dgm:pt modelId="{ED029C29-7086-48FF-83F2-604670A6BCC9}" type="pres">
      <dgm:prSet presAssocID="{0529C9CB-7091-4246-99C9-0CA171024B84}" presName="textRect" presStyleLbl="revTx" presStyleIdx="6" presStyleCnt="7" custLinFactNeighborX="58834" custLinFactNeighborY="-14991">
        <dgm:presLayoutVars>
          <dgm:chMax val="1"/>
          <dgm:chPref val="1"/>
        </dgm:presLayoutVars>
      </dgm:prSet>
      <dgm:spPr/>
    </dgm:pt>
  </dgm:ptLst>
  <dgm:cxnLst>
    <dgm:cxn modelId="{60CF5513-060D-4DD1-860B-8A2AE46504F5}" type="presOf" srcId="{E80ACA48-D972-4762-900B-04C9DF825135}" destId="{A80A9A0B-9DC9-4407-B5D1-1441CB1CD69D}" srcOrd="0" destOrd="0" presId="urn:microsoft.com/office/officeart/2018/5/layout/IconCircleLabelList"/>
    <dgm:cxn modelId="{55407E17-B65E-40EC-8D21-C4C2165D1453}" type="presOf" srcId="{333BD6BC-A630-49CA-BB23-5637B84D0D7B}" destId="{401797C7-7751-4549-951B-4465C6E06D07}" srcOrd="0" destOrd="0" presId="urn:microsoft.com/office/officeart/2018/5/layout/IconCircleLabelList"/>
    <dgm:cxn modelId="{D9F66327-F8E8-4159-B8A0-801542A25D01}" type="presOf" srcId="{2362DA9C-21C0-4055-BB4E-8046C402C559}" destId="{4B77BB7F-39E7-4129-ADCE-E06D56773252}" srcOrd="0" destOrd="0" presId="urn:microsoft.com/office/officeart/2018/5/layout/IconCircleLabelList"/>
    <dgm:cxn modelId="{6CE7552D-A6CD-4280-95A5-ADC6BB7E8B9A}" type="presOf" srcId="{D0D3D161-C9D0-4A6F-863B-BE9BF1DD26B8}" destId="{B6D51564-405D-48D2-9345-154FF743A8EE}" srcOrd="0" destOrd="0" presId="urn:microsoft.com/office/officeart/2018/5/layout/IconCircleLabelList"/>
    <dgm:cxn modelId="{EA6AB232-3946-4BAB-875D-FAF0E863A198}" type="presOf" srcId="{E26C820C-7F7B-471A-8E2E-DBE747A5ECE7}" destId="{8C5E2B49-9177-4B61-A724-4543E8AB1426}" srcOrd="0" destOrd="0" presId="urn:microsoft.com/office/officeart/2018/5/layout/IconCircleLabelList"/>
    <dgm:cxn modelId="{90C75A5E-5941-48B9-A3E7-831026516649}" srcId="{2362DA9C-21C0-4055-BB4E-8046C402C559}" destId="{E26C820C-7F7B-471A-8E2E-DBE747A5ECE7}" srcOrd="5" destOrd="0" parTransId="{E3A5AD00-109C-4330-AE1D-C0D838C43B1D}" sibTransId="{52BCF715-51F2-4252-9894-D7EF54A6F8C1}"/>
    <dgm:cxn modelId="{8F741C60-6C2F-4FC4-9D10-2474828B2CCE}" srcId="{2362DA9C-21C0-4055-BB4E-8046C402C559}" destId="{0529C9CB-7091-4246-99C9-0CA171024B84}" srcOrd="6" destOrd="0" parTransId="{E93D01D5-B5F1-41FE-B0C3-C3181ED53EDC}" sibTransId="{A80334CF-1C76-4123-AA06-FE41DB336830}"/>
    <dgm:cxn modelId="{1494A54F-819E-4BB9-A6C7-1FBE95468346}" type="presOf" srcId="{BA89DBEB-6408-4C19-AC11-471E683B1E7A}" destId="{8E371C5C-A53D-453D-892D-14D31EAC9C27}" srcOrd="0" destOrd="0" presId="urn:microsoft.com/office/officeart/2018/5/layout/IconCircleLabelList"/>
    <dgm:cxn modelId="{631CD575-CA05-4840-A079-D62E3A5EF268}" srcId="{2362DA9C-21C0-4055-BB4E-8046C402C559}" destId="{66CE46F4-F402-4BFB-B105-3F369E3DADAC}" srcOrd="4" destOrd="0" parTransId="{AE5222F0-E926-4B66-B0C3-23E736D8F874}" sibTransId="{1C77B391-DE73-4EFA-83B2-EDB81BDFCDE1}"/>
    <dgm:cxn modelId="{5B1AA686-F72D-4F9C-9E5A-6D5208E1B64E}" srcId="{2362DA9C-21C0-4055-BB4E-8046C402C559}" destId="{BA89DBEB-6408-4C19-AC11-471E683B1E7A}" srcOrd="2" destOrd="0" parTransId="{914F9323-26D4-4ED2-B2A9-6F83A7481C37}" sibTransId="{C42D17EA-BEEF-4E7A-AD23-E7ACAB64A45C}"/>
    <dgm:cxn modelId="{8048BDC5-F43C-4861-96CC-C433AA078D8C}" srcId="{2362DA9C-21C0-4055-BB4E-8046C402C559}" destId="{333BD6BC-A630-49CA-BB23-5637B84D0D7B}" srcOrd="3" destOrd="0" parTransId="{29DF6F53-300F-40F2-BF16-E4F83B535362}" sibTransId="{AB562B7B-7B2A-4D18-8104-3C32E842F71E}"/>
    <dgm:cxn modelId="{71ECB6D2-700E-4668-B61A-A38A7AF6CA40}" type="presOf" srcId="{66CE46F4-F402-4BFB-B105-3F369E3DADAC}" destId="{08571AD3-7B57-407B-8AA7-BD164491F515}" srcOrd="0" destOrd="0" presId="urn:microsoft.com/office/officeart/2018/5/layout/IconCircleLabelList"/>
    <dgm:cxn modelId="{6D03ACD4-465B-46B2-9B1D-78658C24C088}" type="presOf" srcId="{0529C9CB-7091-4246-99C9-0CA171024B84}" destId="{ED029C29-7086-48FF-83F2-604670A6BCC9}" srcOrd="0" destOrd="0" presId="urn:microsoft.com/office/officeart/2018/5/layout/IconCircleLabelList"/>
    <dgm:cxn modelId="{D140FFE0-3A9A-4B7E-8E8A-E5DBDA006401}" srcId="{2362DA9C-21C0-4055-BB4E-8046C402C559}" destId="{D0D3D161-C9D0-4A6F-863B-BE9BF1DD26B8}" srcOrd="1" destOrd="0" parTransId="{2D2954EF-3109-4641-9533-9BDFD35FFEC1}" sibTransId="{44964EF7-B063-4E51-AC28-B2847445A7FE}"/>
    <dgm:cxn modelId="{032854F4-10AB-442F-B7EF-209A78F5B2C0}" srcId="{2362DA9C-21C0-4055-BB4E-8046C402C559}" destId="{E80ACA48-D972-4762-900B-04C9DF825135}" srcOrd="0" destOrd="0" parTransId="{CE718F73-C5CF-42C1-AA12-599E592F8D5C}" sibTransId="{3CF11145-669A-4CF5-8187-217AA9EE6D73}"/>
    <dgm:cxn modelId="{FBB28ED0-46B7-40FB-8210-F0F10ACBB52A}" type="presParOf" srcId="{4B77BB7F-39E7-4129-ADCE-E06D56773252}" destId="{8DC86121-F53E-4601-9366-42008F5C908F}" srcOrd="0" destOrd="0" presId="urn:microsoft.com/office/officeart/2018/5/layout/IconCircleLabelList"/>
    <dgm:cxn modelId="{A6BC2E64-F810-4111-89A0-91D5193712E2}" type="presParOf" srcId="{8DC86121-F53E-4601-9366-42008F5C908F}" destId="{8386A923-2455-4175-AAF3-0D4B0225EB9B}" srcOrd="0" destOrd="0" presId="urn:microsoft.com/office/officeart/2018/5/layout/IconCircleLabelList"/>
    <dgm:cxn modelId="{5F9D25AC-B9D6-4A8B-8C2B-0F3F1194C0A6}" type="presParOf" srcId="{8DC86121-F53E-4601-9366-42008F5C908F}" destId="{C3504D86-6E29-47EA-AE84-74687E64AABB}" srcOrd="1" destOrd="0" presId="urn:microsoft.com/office/officeart/2018/5/layout/IconCircleLabelList"/>
    <dgm:cxn modelId="{FA5F5D99-89C6-4FCC-9780-5222A1C18F55}" type="presParOf" srcId="{8DC86121-F53E-4601-9366-42008F5C908F}" destId="{336FBABC-AB19-4A19-8904-4BCA0331C3E7}" srcOrd="2" destOrd="0" presId="urn:microsoft.com/office/officeart/2018/5/layout/IconCircleLabelList"/>
    <dgm:cxn modelId="{6D5D8718-C4F3-42AF-8D13-684F5058E51C}" type="presParOf" srcId="{8DC86121-F53E-4601-9366-42008F5C908F}" destId="{A80A9A0B-9DC9-4407-B5D1-1441CB1CD69D}" srcOrd="3" destOrd="0" presId="urn:microsoft.com/office/officeart/2018/5/layout/IconCircleLabelList"/>
    <dgm:cxn modelId="{B51B4848-5100-42F1-A416-CB9FBC551DB7}" type="presParOf" srcId="{4B77BB7F-39E7-4129-ADCE-E06D56773252}" destId="{5294DA8A-7696-4010-809D-6E1123C3ABE1}" srcOrd="1" destOrd="0" presId="urn:microsoft.com/office/officeart/2018/5/layout/IconCircleLabelList"/>
    <dgm:cxn modelId="{B47DD06F-3B86-41EC-8216-3E30EE9BA19D}" type="presParOf" srcId="{4B77BB7F-39E7-4129-ADCE-E06D56773252}" destId="{21E6FCAC-F90C-48A3-9889-F0A82CD06034}" srcOrd="2" destOrd="0" presId="urn:microsoft.com/office/officeart/2018/5/layout/IconCircleLabelList"/>
    <dgm:cxn modelId="{6B3B97F7-77BF-4D4C-92DE-220778653F36}" type="presParOf" srcId="{21E6FCAC-F90C-48A3-9889-F0A82CD06034}" destId="{8B3DB53B-A36E-45FE-B971-FF5A15FA8D4A}" srcOrd="0" destOrd="0" presId="urn:microsoft.com/office/officeart/2018/5/layout/IconCircleLabelList"/>
    <dgm:cxn modelId="{60A54EC1-90DD-46F0-A10E-4BB82F3B40D8}" type="presParOf" srcId="{21E6FCAC-F90C-48A3-9889-F0A82CD06034}" destId="{95292C59-2D37-45A9-B6A4-F9D231FBD117}" srcOrd="1" destOrd="0" presId="urn:microsoft.com/office/officeart/2018/5/layout/IconCircleLabelList"/>
    <dgm:cxn modelId="{F2D053FB-6F25-48C2-847C-D75D9FE4F530}" type="presParOf" srcId="{21E6FCAC-F90C-48A3-9889-F0A82CD06034}" destId="{EDFCC5F2-A9DE-4A39-A9DC-DEFB5A3CBF06}" srcOrd="2" destOrd="0" presId="urn:microsoft.com/office/officeart/2018/5/layout/IconCircleLabelList"/>
    <dgm:cxn modelId="{911DD455-63EE-4F0D-B0E0-4B75F5A885CA}" type="presParOf" srcId="{21E6FCAC-F90C-48A3-9889-F0A82CD06034}" destId="{B6D51564-405D-48D2-9345-154FF743A8EE}" srcOrd="3" destOrd="0" presId="urn:microsoft.com/office/officeart/2018/5/layout/IconCircleLabelList"/>
    <dgm:cxn modelId="{F249F81F-9CB4-4753-A644-A94EDFFD07A5}" type="presParOf" srcId="{4B77BB7F-39E7-4129-ADCE-E06D56773252}" destId="{CB1C494C-2E5A-463F-8B0E-3ED19D7F9CD5}" srcOrd="3" destOrd="0" presId="urn:microsoft.com/office/officeart/2018/5/layout/IconCircleLabelList"/>
    <dgm:cxn modelId="{62F4B89A-4A9A-4D5F-B3E5-43A1B54E64FA}" type="presParOf" srcId="{4B77BB7F-39E7-4129-ADCE-E06D56773252}" destId="{EA1A9B26-D919-4449-A44A-FC2862EC0383}" srcOrd="4" destOrd="0" presId="urn:microsoft.com/office/officeart/2018/5/layout/IconCircleLabelList"/>
    <dgm:cxn modelId="{723D7908-6C6F-4810-A259-5DD6B12CD858}" type="presParOf" srcId="{EA1A9B26-D919-4449-A44A-FC2862EC0383}" destId="{79BB9F40-E652-45D8-9B87-F5F03AD5C56C}" srcOrd="0" destOrd="0" presId="urn:microsoft.com/office/officeart/2018/5/layout/IconCircleLabelList"/>
    <dgm:cxn modelId="{AAFA856D-662D-493F-BC81-978AF17B3D08}" type="presParOf" srcId="{EA1A9B26-D919-4449-A44A-FC2862EC0383}" destId="{812DB218-CFBA-46BA-A15C-F056D694EBE1}" srcOrd="1" destOrd="0" presId="urn:microsoft.com/office/officeart/2018/5/layout/IconCircleLabelList"/>
    <dgm:cxn modelId="{EBB46BAF-18D2-46F5-BDAF-80C4E9AEC4DA}" type="presParOf" srcId="{EA1A9B26-D919-4449-A44A-FC2862EC0383}" destId="{E4CCF83A-8329-438E-BAAF-8AE5752FDF51}" srcOrd="2" destOrd="0" presId="urn:microsoft.com/office/officeart/2018/5/layout/IconCircleLabelList"/>
    <dgm:cxn modelId="{98CB21D1-1626-447C-8E76-40253C7F54AB}" type="presParOf" srcId="{EA1A9B26-D919-4449-A44A-FC2862EC0383}" destId="{8E371C5C-A53D-453D-892D-14D31EAC9C27}" srcOrd="3" destOrd="0" presId="urn:microsoft.com/office/officeart/2018/5/layout/IconCircleLabelList"/>
    <dgm:cxn modelId="{270B85E9-3064-4FE2-B3AA-A6B765295D2B}" type="presParOf" srcId="{4B77BB7F-39E7-4129-ADCE-E06D56773252}" destId="{DDE9932D-CAA6-4180-B278-4E19251F838D}" srcOrd="5" destOrd="0" presId="urn:microsoft.com/office/officeart/2018/5/layout/IconCircleLabelList"/>
    <dgm:cxn modelId="{9A5684FC-1F03-4213-BECB-8DAD245A8BC4}" type="presParOf" srcId="{4B77BB7F-39E7-4129-ADCE-E06D56773252}" destId="{1E426291-5FA9-46FD-B6D6-34DDD3E638E8}" srcOrd="6" destOrd="0" presId="urn:microsoft.com/office/officeart/2018/5/layout/IconCircleLabelList"/>
    <dgm:cxn modelId="{08A9A6C1-DD34-407F-BC1E-D022077E1AF2}" type="presParOf" srcId="{1E426291-5FA9-46FD-B6D6-34DDD3E638E8}" destId="{9E2145EE-2048-4486-B33B-3BFFCE943659}" srcOrd="0" destOrd="0" presId="urn:microsoft.com/office/officeart/2018/5/layout/IconCircleLabelList"/>
    <dgm:cxn modelId="{AA8F34C7-624A-44D5-AC69-49112A83C227}" type="presParOf" srcId="{1E426291-5FA9-46FD-B6D6-34DDD3E638E8}" destId="{16D0B229-90A7-4617-AF3D-D0B684465A95}" srcOrd="1" destOrd="0" presId="urn:microsoft.com/office/officeart/2018/5/layout/IconCircleLabelList"/>
    <dgm:cxn modelId="{68A76052-184C-4235-957D-F7030DE76F35}" type="presParOf" srcId="{1E426291-5FA9-46FD-B6D6-34DDD3E638E8}" destId="{AFA2901E-3BD4-4D74-BDF8-69ED4A3541D2}" srcOrd="2" destOrd="0" presId="urn:microsoft.com/office/officeart/2018/5/layout/IconCircleLabelList"/>
    <dgm:cxn modelId="{EB8B31A2-2554-4513-89AB-68F77D65AFA8}" type="presParOf" srcId="{1E426291-5FA9-46FD-B6D6-34DDD3E638E8}" destId="{401797C7-7751-4549-951B-4465C6E06D07}" srcOrd="3" destOrd="0" presId="urn:microsoft.com/office/officeart/2018/5/layout/IconCircleLabelList"/>
    <dgm:cxn modelId="{047AE3C6-7A42-41BA-8423-00CB6177C6B2}" type="presParOf" srcId="{4B77BB7F-39E7-4129-ADCE-E06D56773252}" destId="{F99D86A0-885E-4F9E-BFA5-D86DE527AF7B}" srcOrd="7" destOrd="0" presId="urn:microsoft.com/office/officeart/2018/5/layout/IconCircleLabelList"/>
    <dgm:cxn modelId="{1A68D656-1AD6-461B-BAC4-3599DA7BFF9B}" type="presParOf" srcId="{4B77BB7F-39E7-4129-ADCE-E06D56773252}" destId="{F08271CA-7449-4952-8FCD-DB4F7C20AB2E}" srcOrd="8" destOrd="0" presId="urn:microsoft.com/office/officeart/2018/5/layout/IconCircleLabelList"/>
    <dgm:cxn modelId="{2F27816E-EA64-4D24-BBC0-121B30A8B46A}" type="presParOf" srcId="{F08271CA-7449-4952-8FCD-DB4F7C20AB2E}" destId="{FD9D574B-23A4-4A02-BDBB-821F924A09DD}" srcOrd="0" destOrd="0" presId="urn:microsoft.com/office/officeart/2018/5/layout/IconCircleLabelList"/>
    <dgm:cxn modelId="{B5B47B11-6649-4CFB-B61A-39D876B84C2D}" type="presParOf" srcId="{F08271CA-7449-4952-8FCD-DB4F7C20AB2E}" destId="{0B3A8A97-6569-42A2-B339-066DFFF27D08}" srcOrd="1" destOrd="0" presId="urn:microsoft.com/office/officeart/2018/5/layout/IconCircleLabelList"/>
    <dgm:cxn modelId="{AFD8C1BD-5441-4045-B801-3CFEFC0C76E2}" type="presParOf" srcId="{F08271CA-7449-4952-8FCD-DB4F7C20AB2E}" destId="{9C8AA21C-6B84-4B02-9162-ABEED8CC3509}" srcOrd="2" destOrd="0" presId="urn:microsoft.com/office/officeart/2018/5/layout/IconCircleLabelList"/>
    <dgm:cxn modelId="{7CC4AE80-C05E-4910-9A4E-62B004939F64}" type="presParOf" srcId="{F08271CA-7449-4952-8FCD-DB4F7C20AB2E}" destId="{08571AD3-7B57-407B-8AA7-BD164491F515}" srcOrd="3" destOrd="0" presId="urn:microsoft.com/office/officeart/2018/5/layout/IconCircleLabelList"/>
    <dgm:cxn modelId="{0CA8E45C-E329-49FD-A84E-4724C67360FC}" type="presParOf" srcId="{4B77BB7F-39E7-4129-ADCE-E06D56773252}" destId="{B1F23582-4DEB-4DF1-ABC2-8882ABA357A2}" srcOrd="9" destOrd="0" presId="urn:microsoft.com/office/officeart/2018/5/layout/IconCircleLabelList"/>
    <dgm:cxn modelId="{9B827B9B-241D-479A-8714-0FEDCEDF1F8A}" type="presParOf" srcId="{4B77BB7F-39E7-4129-ADCE-E06D56773252}" destId="{96955D09-9B18-4D6F-9C1D-6576AC372699}" srcOrd="10" destOrd="0" presId="urn:microsoft.com/office/officeart/2018/5/layout/IconCircleLabelList"/>
    <dgm:cxn modelId="{AF29545A-5C4A-47CF-A8E1-19533F27A6A2}" type="presParOf" srcId="{96955D09-9B18-4D6F-9C1D-6576AC372699}" destId="{B174AF44-9AC9-49C5-BB86-F58352529F2B}" srcOrd="0" destOrd="0" presId="urn:microsoft.com/office/officeart/2018/5/layout/IconCircleLabelList"/>
    <dgm:cxn modelId="{34D57F19-E082-4780-B01B-F28A5BF1FC5D}" type="presParOf" srcId="{96955D09-9B18-4D6F-9C1D-6576AC372699}" destId="{F15838C0-D682-497F-94D6-3D1A0A58B978}" srcOrd="1" destOrd="0" presId="urn:microsoft.com/office/officeart/2018/5/layout/IconCircleLabelList"/>
    <dgm:cxn modelId="{29493794-3DC7-4CAD-BDE0-86C74CA76361}" type="presParOf" srcId="{96955D09-9B18-4D6F-9C1D-6576AC372699}" destId="{55158ED5-D58A-445E-B98B-E694D0857417}" srcOrd="2" destOrd="0" presId="urn:microsoft.com/office/officeart/2018/5/layout/IconCircleLabelList"/>
    <dgm:cxn modelId="{DD8F5CCE-2033-42D2-A416-2336B05654FB}" type="presParOf" srcId="{96955D09-9B18-4D6F-9C1D-6576AC372699}" destId="{8C5E2B49-9177-4B61-A724-4543E8AB1426}" srcOrd="3" destOrd="0" presId="urn:microsoft.com/office/officeart/2018/5/layout/IconCircleLabelList"/>
    <dgm:cxn modelId="{40747B26-0F61-4D12-98C9-2CB64CBC85E3}" type="presParOf" srcId="{4B77BB7F-39E7-4129-ADCE-E06D56773252}" destId="{C4C5A368-47FA-4B03-B580-10BB6ECA858E}" srcOrd="11" destOrd="0" presId="urn:microsoft.com/office/officeart/2018/5/layout/IconCircleLabelList"/>
    <dgm:cxn modelId="{361EC621-B604-45A6-AC49-020F1DEC6949}" type="presParOf" srcId="{4B77BB7F-39E7-4129-ADCE-E06D56773252}" destId="{8F330BA4-68DD-4E73-861F-DEEF3BC3A048}" srcOrd="12" destOrd="0" presId="urn:microsoft.com/office/officeart/2018/5/layout/IconCircleLabelList"/>
    <dgm:cxn modelId="{6A2DCC18-8435-4B41-B5E5-A21F68B55B4C}" type="presParOf" srcId="{8F330BA4-68DD-4E73-861F-DEEF3BC3A048}" destId="{5AEA1124-2201-4AE9-A503-F182856620E8}" srcOrd="0" destOrd="0" presId="urn:microsoft.com/office/officeart/2018/5/layout/IconCircleLabelList"/>
    <dgm:cxn modelId="{A4DD0F6B-C3FE-4008-9BE2-DEF4415EA332}" type="presParOf" srcId="{8F330BA4-68DD-4E73-861F-DEEF3BC3A048}" destId="{3DBA850C-D40D-4DBB-8C4C-10B64B648176}" srcOrd="1" destOrd="0" presId="urn:microsoft.com/office/officeart/2018/5/layout/IconCircleLabelList"/>
    <dgm:cxn modelId="{B0268018-3C01-4993-A189-B95D04463A1D}" type="presParOf" srcId="{8F330BA4-68DD-4E73-861F-DEEF3BC3A048}" destId="{A5A43C09-8CA6-447A-B2C3-0AA20712E8E6}" srcOrd="2" destOrd="0" presId="urn:microsoft.com/office/officeart/2018/5/layout/IconCircleLabelList"/>
    <dgm:cxn modelId="{44BED0FF-F068-4BFA-B899-33BAC3904AE3}" type="presParOf" srcId="{8F330BA4-68DD-4E73-861F-DEEF3BC3A048}" destId="{ED029C29-7086-48FF-83F2-604670A6BCC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DF4723-2FB9-423D-9E0E-10951103C156}">
      <dsp:nvSpPr>
        <dsp:cNvPr id="0" name=""/>
        <dsp:cNvSpPr/>
      </dsp:nvSpPr>
      <dsp:spPr>
        <a:xfrm>
          <a:off x="2544" y="571217"/>
          <a:ext cx="2019002" cy="12114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Introduction</a:t>
          </a:r>
          <a:endParaRPr lang="en-US" sz="2400" kern="1200"/>
        </a:p>
      </dsp:txBody>
      <dsp:txXfrm>
        <a:off x="2544" y="571217"/>
        <a:ext cx="2019002" cy="1211401"/>
      </dsp:txXfrm>
    </dsp:sp>
    <dsp:sp modelId="{57917ABE-CDB9-462A-90D6-6FE0868FA8E4}">
      <dsp:nvSpPr>
        <dsp:cNvPr id="0" name=""/>
        <dsp:cNvSpPr/>
      </dsp:nvSpPr>
      <dsp:spPr>
        <a:xfrm>
          <a:off x="2223447" y="571217"/>
          <a:ext cx="2019002" cy="12114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Planning</a:t>
          </a:r>
          <a:endParaRPr lang="en-US" sz="2400" kern="1200"/>
        </a:p>
      </dsp:txBody>
      <dsp:txXfrm>
        <a:off x="2223447" y="571217"/>
        <a:ext cx="2019002" cy="1211401"/>
      </dsp:txXfrm>
    </dsp:sp>
    <dsp:sp modelId="{319FD464-62EA-4CE7-ABF1-65FB802E370D}">
      <dsp:nvSpPr>
        <dsp:cNvPr id="0" name=""/>
        <dsp:cNvSpPr/>
      </dsp:nvSpPr>
      <dsp:spPr>
        <a:xfrm>
          <a:off x="4444350" y="571217"/>
          <a:ext cx="2019002" cy="12114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Organizing</a:t>
          </a:r>
          <a:endParaRPr lang="en-US" sz="2400" kern="1200"/>
        </a:p>
      </dsp:txBody>
      <dsp:txXfrm>
        <a:off x="4444350" y="571217"/>
        <a:ext cx="2019002" cy="1211401"/>
      </dsp:txXfrm>
    </dsp:sp>
    <dsp:sp modelId="{73AF8E90-E08C-420D-952E-2D48DE83CA2D}">
      <dsp:nvSpPr>
        <dsp:cNvPr id="0" name=""/>
        <dsp:cNvSpPr/>
      </dsp:nvSpPr>
      <dsp:spPr>
        <a:xfrm>
          <a:off x="6665252" y="571217"/>
          <a:ext cx="2019002" cy="12114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Commanding</a:t>
          </a:r>
          <a:endParaRPr lang="en-US" sz="2400" kern="1200"/>
        </a:p>
      </dsp:txBody>
      <dsp:txXfrm>
        <a:off x="6665252" y="571217"/>
        <a:ext cx="2019002" cy="1211401"/>
      </dsp:txXfrm>
    </dsp:sp>
    <dsp:sp modelId="{9FD6DAF4-A72C-498B-9741-44642C5154C4}">
      <dsp:nvSpPr>
        <dsp:cNvPr id="0" name=""/>
        <dsp:cNvSpPr/>
      </dsp:nvSpPr>
      <dsp:spPr>
        <a:xfrm>
          <a:off x="2544" y="1984519"/>
          <a:ext cx="2019002" cy="12114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Coordinating</a:t>
          </a:r>
          <a:endParaRPr lang="en-US" sz="2400" kern="1200"/>
        </a:p>
      </dsp:txBody>
      <dsp:txXfrm>
        <a:off x="2544" y="1984519"/>
        <a:ext cx="2019002" cy="1211401"/>
      </dsp:txXfrm>
    </dsp:sp>
    <dsp:sp modelId="{11FA77D2-AA1D-41E2-86E9-DD4C015632F9}">
      <dsp:nvSpPr>
        <dsp:cNvPr id="0" name=""/>
        <dsp:cNvSpPr/>
      </dsp:nvSpPr>
      <dsp:spPr>
        <a:xfrm>
          <a:off x="2223447" y="1984519"/>
          <a:ext cx="2019002" cy="12114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Controlling </a:t>
          </a:r>
          <a:endParaRPr lang="en-US" sz="2400" kern="1200"/>
        </a:p>
      </dsp:txBody>
      <dsp:txXfrm>
        <a:off x="2223447" y="1984519"/>
        <a:ext cx="2019002" cy="1211401"/>
      </dsp:txXfrm>
    </dsp:sp>
    <dsp:sp modelId="{95665C97-3D40-414E-A910-8618F794CCC6}">
      <dsp:nvSpPr>
        <dsp:cNvPr id="0" name=""/>
        <dsp:cNvSpPr/>
      </dsp:nvSpPr>
      <dsp:spPr>
        <a:xfrm>
          <a:off x="4444350" y="1984519"/>
          <a:ext cx="2019002" cy="12114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Conclusion </a:t>
          </a:r>
          <a:endParaRPr lang="en-US" sz="2400" kern="1200"/>
        </a:p>
      </dsp:txBody>
      <dsp:txXfrm>
        <a:off x="4444350" y="1984519"/>
        <a:ext cx="2019002" cy="1211401"/>
      </dsp:txXfrm>
    </dsp:sp>
    <dsp:sp modelId="{616AF38B-13C9-420B-8681-89B108E17C30}">
      <dsp:nvSpPr>
        <dsp:cNvPr id="0" name=""/>
        <dsp:cNvSpPr/>
      </dsp:nvSpPr>
      <dsp:spPr>
        <a:xfrm>
          <a:off x="6665252" y="1984519"/>
          <a:ext cx="2019002" cy="12114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refrence</a:t>
          </a:r>
          <a:endParaRPr lang="en-US" sz="2400" kern="1200"/>
        </a:p>
      </dsp:txBody>
      <dsp:txXfrm>
        <a:off x="6665252" y="1984519"/>
        <a:ext cx="2019002" cy="12114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86A923-2455-4175-AAF3-0D4B0225EB9B}">
      <dsp:nvSpPr>
        <dsp:cNvPr id="0" name=""/>
        <dsp:cNvSpPr/>
      </dsp:nvSpPr>
      <dsp:spPr>
        <a:xfrm>
          <a:off x="286409" y="146023"/>
          <a:ext cx="892125" cy="892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504D86-6E29-47EA-AE84-74687E64AABB}">
      <dsp:nvSpPr>
        <dsp:cNvPr id="0" name=""/>
        <dsp:cNvSpPr/>
      </dsp:nvSpPr>
      <dsp:spPr>
        <a:xfrm>
          <a:off x="476534" y="336148"/>
          <a:ext cx="511875" cy="51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A9A0B-9DC9-4407-B5D1-1441CB1CD69D}">
      <dsp:nvSpPr>
        <dsp:cNvPr id="0" name=""/>
        <dsp:cNvSpPr/>
      </dsp:nvSpPr>
      <dsp:spPr>
        <a:xfrm>
          <a:off x="1221" y="1316023"/>
          <a:ext cx="1462500" cy="9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The core functions are </a:t>
          </a:r>
          <a:endParaRPr lang="en-US" sz="1100" kern="1200" dirty="0"/>
        </a:p>
      </dsp:txBody>
      <dsp:txXfrm>
        <a:off x="1221" y="1316023"/>
        <a:ext cx="1462500" cy="983759"/>
      </dsp:txXfrm>
    </dsp:sp>
    <dsp:sp modelId="{8B3DB53B-A36E-45FE-B971-FF5A15FA8D4A}">
      <dsp:nvSpPr>
        <dsp:cNvPr id="0" name=""/>
        <dsp:cNvSpPr/>
      </dsp:nvSpPr>
      <dsp:spPr>
        <a:xfrm>
          <a:off x="2004846" y="146023"/>
          <a:ext cx="892125" cy="892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292C59-2D37-45A9-B6A4-F9D231FBD117}">
      <dsp:nvSpPr>
        <dsp:cNvPr id="0" name=""/>
        <dsp:cNvSpPr/>
      </dsp:nvSpPr>
      <dsp:spPr>
        <a:xfrm>
          <a:off x="2194971" y="336148"/>
          <a:ext cx="511875" cy="51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51564-405D-48D2-9345-154FF743A8EE}">
      <dsp:nvSpPr>
        <dsp:cNvPr id="0" name=""/>
        <dsp:cNvSpPr/>
      </dsp:nvSpPr>
      <dsp:spPr>
        <a:xfrm>
          <a:off x="1719659" y="1316023"/>
          <a:ext cx="1462500" cy="9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Management- Henri Fayol (1916) developed the five functions of Management and 14 Principles of management </a:t>
          </a:r>
          <a:endParaRPr lang="en-US" sz="1100" kern="1200"/>
        </a:p>
      </dsp:txBody>
      <dsp:txXfrm>
        <a:off x="1719659" y="1316023"/>
        <a:ext cx="1462500" cy="983759"/>
      </dsp:txXfrm>
    </dsp:sp>
    <dsp:sp modelId="{79BB9F40-E652-45D8-9B87-F5F03AD5C56C}">
      <dsp:nvSpPr>
        <dsp:cNvPr id="0" name=""/>
        <dsp:cNvSpPr/>
      </dsp:nvSpPr>
      <dsp:spPr>
        <a:xfrm>
          <a:off x="4067412" y="136192"/>
          <a:ext cx="892125" cy="892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2DB218-CFBA-46BA-A15C-F056D694EBE1}">
      <dsp:nvSpPr>
        <dsp:cNvPr id="0" name=""/>
        <dsp:cNvSpPr/>
      </dsp:nvSpPr>
      <dsp:spPr>
        <a:xfrm>
          <a:off x="3913409" y="336148"/>
          <a:ext cx="511875" cy="51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71C5C-A53D-453D-892D-14D31EAC9C27}">
      <dsp:nvSpPr>
        <dsp:cNvPr id="0" name=""/>
        <dsp:cNvSpPr/>
      </dsp:nvSpPr>
      <dsp:spPr>
        <a:xfrm>
          <a:off x="3870718" y="1365182"/>
          <a:ext cx="1462500" cy="9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Planning- At Cadbury World Management plans visitor schedules, marketing campaigns, seasonal events staff levels and revenue </a:t>
          </a:r>
          <a:r>
            <a:rPr lang="en-GB" sz="1100" kern="1200" dirty="0" err="1"/>
            <a:t>targets.Henri</a:t>
          </a:r>
          <a:r>
            <a:rPr lang="en-GB" sz="1100" kern="1200" dirty="0"/>
            <a:t> Fayol (1916)</a:t>
          </a:r>
          <a:endParaRPr lang="en-US" sz="1100" kern="1200" dirty="0"/>
        </a:p>
      </dsp:txBody>
      <dsp:txXfrm>
        <a:off x="3870718" y="1365182"/>
        <a:ext cx="1462500" cy="983759"/>
      </dsp:txXfrm>
    </dsp:sp>
    <dsp:sp modelId="{9E2145EE-2048-4486-B33B-3BFFCE943659}">
      <dsp:nvSpPr>
        <dsp:cNvPr id="0" name=""/>
        <dsp:cNvSpPr/>
      </dsp:nvSpPr>
      <dsp:spPr>
        <a:xfrm>
          <a:off x="5441721" y="146023"/>
          <a:ext cx="892125" cy="8921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0B229-90A7-4617-AF3D-D0B684465A95}">
      <dsp:nvSpPr>
        <dsp:cNvPr id="0" name=""/>
        <dsp:cNvSpPr/>
      </dsp:nvSpPr>
      <dsp:spPr>
        <a:xfrm>
          <a:off x="5631846" y="336148"/>
          <a:ext cx="511875" cy="5118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797C7-7751-4549-951B-4465C6E06D07}">
      <dsp:nvSpPr>
        <dsp:cNvPr id="0" name=""/>
        <dsp:cNvSpPr/>
      </dsp:nvSpPr>
      <dsp:spPr>
        <a:xfrm>
          <a:off x="5156534" y="1316023"/>
          <a:ext cx="1462500" cy="9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Organizing </a:t>
          </a:r>
          <a:endParaRPr lang="en-US" sz="1100" kern="1200"/>
        </a:p>
      </dsp:txBody>
      <dsp:txXfrm>
        <a:off x="5156534" y="1316023"/>
        <a:ext cx="1462500" cy="983759"/>
      </dsp:txXfrm>
    </dsp:sp>
    <dsp:sp modelId="{FD9D574B-23A4-4A02-BDBB-821F924A09DD}">
      <dsp:nvSpPr>
        <dsp:cNvPr id="0" name=""/>
        <dsp:cNvSpPr/>
      </dsp:nvSpPr>
      <dsp:spPr>
        <a:xfrm>
          <a:off x="1145627" y="2665408"/>
          <a:ext cx="892125" cy="89212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3A8A97-6569-42A2-B339-066DFFF27D08}">
      <dsp:nvSpPr>
        <dsp:cNvPr id="0" name=""/>
        <dsp:cNvSpPr/>
      </dsp:nvSpPr>
      <dsp:spPr>
        <a:xfrm>
          <a:off x="1335752" y="2855533"/>
          <a:ext cx="511875" cy="5118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71AD3-7B57-407B-8AA7-BD164491F515}">
      <dsp:nvSpPr>
        <dsp:cNvPr id="0" name=""/>
        <dsp:cNvSpPr/>
      </dsp:nvSpPr>
      <dsp:spPr>
        <a:xfrm>
          <a:off x="860440" y="3835408"/>
          <a:ext cx="1462500" cy="9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Commanding </a:t>
          </a:r>
          <a:endParaRPr lang="en-US" sz="1100" kern="1200" dirty="0"/>
        </a:p>
      </dsp:txBody>
      <dsp:txXfrm>
        <a:off x="860440" y="3835408"/>
        <a:ext cx="1462500" cy="983759"/>
      </dsp:txXfrm>
    </dsp:sp>
    <dsp:sp modelId="{B174AF44-9AC9-49C5-BB86-F58352529F2B}">
      <dsp:nvSpPr>
        <dsp:cNvPr id="0" name=""/>
        <dsp:cNvSpPr/>
      </dsp:nvSpPr>
      <dsp:spPr>
        <a:xfrm>
          <a:off x="2859497" y="2812903"/>
          <a:ext cx="892125" cy="892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5838C0-D682-497F-94D6-3D1A0A58B978}">
      <dsp:nvSpPr>
        <dsp:cNvPr id="0" name=""/>
        <dsp:cNvSpPr/>
      </dsp:nvSpPr>
      <dsp:spPr>
        <a:xfrm>
          <a:off x="3054190" y="2855533"/>
          <a:ext cx="511875" cy="51187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5E2B49-9177-4B61-A724-4543E8AB1426}">
      <dsp:nvSpPr>
        <dsp:cNvPr id="0" name=""/>
        <dsp:cNvSpPr/>
      </dsp:nvSpPr>
      <dsp:spPr>
        <a:xfrm>
          <a:off x="2578877" y="3835408"/>
          <a:ext cx="1462500" cy="9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Coordinating </a:t>
          </a:r>
          <a:endParaRPr lang="en-US" sz="1100" kern="1200" dirty="0"/>
        </a:p>
      </dsp:txBody>
      <dsp:txXfrm>
        <a:off x="2578877" y="3835408"/>
        <a:ext cx="1462500" cy="983759"/>
      </dsp:txXfrm>
    </dsp:sp>
    <dsp:sp modelId="{5AEA1124-2201-4AE9-A503-F182856620E8}">
      <dsp:nvSpPr>
        <dsp:cNvPr id="0" name=""/>
        <dsp:cNvSpPr/>
      </dsp:nvSpPr>
      <dsp:spPr>
        <a:xfrm>
          <a:off x="5382605" y="2738143"/>
          <a:ext cx="892125" cy="892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A850C-D40D-4DBB-8C4C-10B64B648176}">
      <dsp:nvSpPr>
        <dsp:cNvPr id="0" name=""/>
        <dsp:cNvSpPr/>
      </dsp:nvSpPr>
      <dsp:spPr>
        <a:xfrm>
          <a:off x="4772627" y="2855533"/>
          <a:ext cx="511875" cy="51187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029C29-7086-48FF-83F2-604670A6BCC9}">
      <dsp:nvSpPr>
        <dsp:cNvPr id="0" name=""/>
        <dsp:cNvSpPr/>
      </dsp:nvSpPr>
      <dsp:spPr>
        <a:xfrm>
          <a:off x="5157755" y="3687933"/>
          <a:ext cx="1462500" cy="9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                                   Controlling </a:t>
          </a:r>
          <a:endParaRPr lang="en-US" sz="1100" kern="1200" dirty="0"/>
        </a:p>
      </dsp:txBody>
      <dsp:txXfrm>
        <a:off x="5157755" y="3687933"/>
        <a:ext cx="1462500" cy="9837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475187-62AA-4AAF-A726-C4CA480307CC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9AFFB0-49C6-43E6-BCEB-36FB726B9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573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9AFFB0-49C6-43E6-BCEB-36FB726B9B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228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27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699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509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845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97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516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5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262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20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542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16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15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hyperlink" Target="https://fadamorangashop.blogspot.com/2010/1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s://www.flickr.com/photos/avlxyz/2387415360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adamorangashop.blogspot.com/2010/10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adamorangashop.blogspot.com/2010/10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dbury.co.uk/" TargetMode="External"/><Relationship Id="rId2" Type="http://schemas.openxmlformats.org/officeDocument/2006/relationships/hyperlink" Target="https://www.cadburyworld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ondelezinternationa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B037FDD-9E70-7A8A-3BDD-7C936033D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B9B9C-01A6-6DFC-12FD-144A099BEE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5424" y="978408"/>
            <a:ext cx="7150608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to Our Presentation</a:t>
            </a:r>
            <a:br>
              <a: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Cadbury World</a:t>
            </a:r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D26720A7-3A56-E8AE-85B5-666530F62F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609" b="6671"/>
          <a:stretch>
            <a:fillRect/>
          </a:stretch>
        </p:blipFill>
        <p:spPr>
          <a:xfrm>
            <a:off x="505968" y="4643426"/>
            <a:ext cx="3026707" cy="170251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C96141AC-8EB0-E9A2-C2F4-DC6B0DCC9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7322" y="508090"/>
            <a:ext cx="7091771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FA6CBF8-C666-31AA-F7EA-6E9CDFA596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7869" y="2525918"/>
            <a:ext cx="2369089" cy="17768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C224B8-B8C0-4F2D-36C9-665910CF6A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39374" y="206985"/>
            <a:ext cx="2126077" cy="18181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5C9486-993F-F6E3-5C95-D197329988AB}"/>
              </a:ext>
            </a:extLst>
          </p:cNvPr>
          <p:cNvSpPr txBox="1"/>
          <p:nvPr/>
        </p:nvSpPr>
        <p:spPr>
          <a:xfrm>
            <a:off x="4166755" y="2133046"/>
            <a:ext cx="7269362" cy="4233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 BA (Hons) Business Management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Module: Introduction to Leadership and Management 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 Code: LCBB4015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Lecturer: Dr Koushik Das Sarma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our Group We Have: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Kiran Zaman – 2209805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Ophelia Thomas – 2436223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Adriana Calin –  2436786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Hazir Hussain - 2322707</a:t>
            </a:r>
          </a:p>
        </p:txBody>
      </p:sp>
    </p:spTree>
    <p:extLst>
      <p:ext uri="{BB962C8B-B14F-4D97-AF65-F5344CB8AC3E}">
        <p14:creationId xmlns:p14="http://schemas.microsoft.com/office/powerpoint/2010/main" val="2749222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BB46BC-9253-0C77-12D3-CCBAAD7AB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8686800" cy="146304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F74692-AE31-4A00-B5F9-994E8D519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68680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9C8D04-F85C-4F63-4B05-AF85200F75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6619547"/>
              </p:ext>
            </p:extLst>
          </p:nvPr>
        </p:nvGraphicFramePr>
        <p:xfrm>
          <a:off x="520700" y="2578100"/>
          <a:ext cx="868680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057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6F289A-6307-ACA9-1BB4-75BB3A8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24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680068-77D9-C79E-FA57-9A2721B6A4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7869" y="976160"/>
            <a:ext cx="4454725" cy="3809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FA9D4-157B-2E2E-1B8F-A74C99FCF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248" y="2578608"/>
            <a:ext cx="6263640" cy="3767328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Classical management theory developed by Henri Fayol identifies five core functions of management: planning, organizing, commanding, coordinating, and controlling. These functions remain highly relevant in modern organizations. This presentation applies Fayol’s framework to Cadbury World, a popular visitor attraction operated by Cadbury, to explain the roles and responsibilities of managers in a contemporary business context.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68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3F78A-8C77-C3D8-7134-5DE7B96CE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GB" dirty="0"/>
              <a:t>Contemporary Business Challenges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B04C74-ED92-6A79-759A-8ACF83379C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42" r="2" b="2"/>
          <a:stretch>
            <a:fillRect/>
          </a:stretch>
        </p:blipFill>
        <p:spPr>
          <a:xfrm>
            <a:off x="517866" y="2299390"/>
            <a:ext cx="5578133" cy="40485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52FBC-8986-10E7-D265-B196F5B14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0528" y="2304288"/>
            <a:ext cx="5157216" cy="4050792"/>
          </a:xfrm>
        </p:spPr>
        <p:txBody>
          <a:bodyPr>
            <a:normAutofit/>
          </a:bodyPr>
          <a:lstStyle/>
          <a:p>
            <a:r>
              <a:rPr lang="en-GB" dirty="0"/>
              <a:t>Growing demand for </a:t>
            </a:r>
            <a:r>
              <a:rPr lang="en-GB" dirty="0" err="1"/>
              <a:t>healhier</a:t>
            </a:r>
            <a:r>
              <a:rPr lang="en-GB" dirty="0"/>
              <a:t> snacks</a:t>
            </a:r>
          </a:p>
          <a:p>
            <a:r>
              <a:rPr lang="en-GB" dirty="0"/>
              <a:t>Increased interest in low-sugar, vegan and sustainable products.</a:t>
            </a:r>
          </a:p>
          <a:p>
            <a:r>
              <a:rPr lang="en-GB" dirty="0"/>
              <a:t>Consumers becoming more health-conscious</a:t>
            </a:r>
          </a:p>
          <a:p>
            <a:r>
              <a:rPr lang="en-GB" dirty="0"/>
              <a:t>Cadbury World competes with major UK attractions such as : Alton Towers; Legoland Windsor</a:t>
            </a:r>
          </a:p>
          <a:p>
            <a:r>
              <a:rPr lang="en-GB" dirty="0"/>
              <a:t>Increasing  cacao prices</a:t>
            </a:r>
          </a:p>
        </p:txBody>
      </p:sp>
    </p:spTree>
    <p:extLst>
      <p:ext uri="{BB962C8B-B14F-4D97-AF65-F5344CB8AC3E}">
        <p14:creationId xmlns:p14="http://schemas.microsoft.com/office/powerpoint/2010/main" val="1625521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87424-5E8D-0A3C-349F-E65BF928B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160" y="978408"/>
            <a:ext cx="4745736" cy="1463040"/>
          </a:xfrm>
        </p:spPr>
        <p:txBody>
          <a:bodyPr>
            <a:normAutofit/>
          </a:bodyPr>
          <a:lstStyle/>
          <a:p>
            <a:r>
              <a:rPr lang="en-GB" dirty="0"/>
              <a:t>How they face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439060-9F62-CAC9-7AC7-0C5B1D8942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30" r="-1" b="-1"/>
          <a:stretch>
            <a:fillRect/>
          </a:stretch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0F88B-5A45-2AED-6D77-0FDE5EA92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5160" y="2578608"/>
            <a:ext cx="4672584" cy="3767328"/>
          </a:xfrm>
        </p:spPr>
        <p:txBody>
          <a:bodyPr>
            <a:normAutofit/>
          </a:bodyPr>
          <a:lstStyle/>
          <a:p>
            <a:r>
              <a:rPr lang="en-GB" dirty="0"/>
              <a:t>Introduction reduced-sugar and portion controlled products</a:t>
            </a:r>
          </a:p>
          <a:p>
            <a:r>
              <a:rPr lang="en-GB" dirty="0"/>
              <a:t>Expanding plant based options</a:t>
            </a:r>
          </a:p>
          <a:p>
            <a:r>
              <a:rPr lang="en-GB" dirty="0"/>
              <a:t>Promoting </a:t>
            </a:r>
            <a:r>
              <a:rPr lang="en-GB" dirty="0" err="1"/>
              <a:t>transparecncy</a:t>
            </a:r>
            <a:r>
              <a:rPr lang="en-GB" dirty="0"/>
              <a:t> in ingredients</a:t>
            </a:r>
          </a:p>
          <a:p>
            <a:r>
              <a:rPr lang="en-GB" dirty="0"/>
              <a:t>Improving supply chain efficiency</a:t>
            </a:r>
          </a:p>
        </p:txBody>
      </p:sp>
    </p:spTree>
    <p:extLst>
      <p:ext uri="{BB962C8B-B14F-4D97-AF65-F5344CB8AC3E}">
        <p14:creationId xmlns:p14="http://schemas.microsoft.com/office/powerpoint/2010/main" val="1721610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097DC5-292E-7365-B1DF-31E37FFE0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/>
              <a:t>Henri Fayol 5 Function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B695DA-0BA1-3229-95AC-81E9F7FCD8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303333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3489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C91D93-014B-66D5-D263-730212C94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68B8C9-6702-8441-0D92-220DE92C8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6B22B-CCB3-3E12-CB13-03660060C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0779" y="742434"/>
            <a:ext cx="8732520" cy="569837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0A2D9-44F4-2E2D-D14B-190432DBB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14500"/>
            <a:ext cx="8732520" cy="4631436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involves setting goals and deciding how best to achieve them.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Roles and Responsibilities of Managers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Managers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at Cadbury World plan visitor experiences, marketing campaigns, staffing schedules, seasonal events, and financial budgets. They also plan health and safety measures and sustainability initiatives.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Managerial Effectiveness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Managers are effective by: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Forecasting visitor numbers and demand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Planning special events (e.g. school tours, holidays, festivals)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Preparing contingency plans for peak seasons and operational risks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Contribution to Organizational Goals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planning ensures high visitor satisfaction, efficient use of resources, and steady revenue generation.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485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579688-403C-AF75-51C0-B082DC5BC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672584" cy="1783080"/>
          </a:xfrm>
        </p:spPr>
        <p:txBody>
          <a:bodyPr>
            <a:normAutofit/>
          </a:bodyPr>
          <a:lstStyle/>
          <a:p>
            <a:r>
              <a:rPr lang="en-GB" dirty="0"/>
              <a:t>Organizing</a:t>
            </a:r>
            <a:br>
              <a:rPr lang="en-GB" dirty="0"/>
            </a:br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7258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59AF1ED-B4DF-4FC4-0966-1A758E6CA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35582" y="611650"/>
            <a:ext cx="583387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Office supplies on table">
            <a:extLst>
              <a:ext uri="{FF2B5EF4-FFF2-40B4-BE49-F238E27FC236}">
                <a16:creationId xmlns:a16="http://schemas.microsoft.com/office/drawing/2014/main" id="{F8C9F309-8D31-42D8-2EAE-1A7440B376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67" y="3238735"/>
            <a:ext cx="4672584" cy="31072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590D4-1EB7-02AE-8B3C-6B68AB157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5582" y="772665"/>
            <a:ext cx="5833872" cy="531266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Organizing involves structuring tasks, allocating resources, and defining responsibilities.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Roles and Responsibilities of Managers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Managers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organize staff across departments such as customer service, retail, catering, operations, and marketing. They ensure the right people and resources are available at the right time.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Managerial Effectiveness</a:t>
            </a:r>
          </a:p>
          <a:p>
            <a:pPr marL="0" indent="0">
              <a:lnSpc>
                <a:spcPct val="100000"/>
              </a:lnSpc>
              <a:buNone/>
            </a:pP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Managers are effective by: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Clearly defining job roles and responsibilities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Allocating staff based on visitor demand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Ensuring facilities and equipment are properly maintained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Contribution to Organizational Goals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organization improves operational efficiency, reduces service delays, and enhances the overall visitor experience.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455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FD44E-FF6A-2833-7ADE-567C337CD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427" y="657369"/>
            <a:ext cx="4754880" cy="890876"/>
          </a:xfrm>
        </p:spPr>
        <p:txBody>
          <a:bodyPr>
            <a:normAutofit fontScale="90000"/>
          </a:bodyPr>
          <a:lstStyle/>
          <a:p>
            <a:r>
              <a:rPr lang="en-GB" dirty="0"/>
              <a:t>Commanding</a:t>
            </a:r>
            <a:br>
              <a:rPr lang="en-GB" dirty="0"/>
            </a:br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FD164-0A67-651A-3F10-9EFB34A99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471" y="1548245"/>
            <a:ext cx="5496791" cy="5160471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br>
              <a:rPr lang="en-US" sz="7200" dirty="0"/>
            </a:b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Commanding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refers to leading, supervising, and motivating employees.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Roles and Responsibilities of Managers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Managers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at Cadbury World guide employees by providing instructions, setting service standards, and motivating staff to deliver excellent customer service.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Managerial Effectiveness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Managers are effective by: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• Leading by example and promoting professionalism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• Encouraging teamwork and positive staff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• Providing training, guidance, and performance feedback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Contribution to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Goals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Effective commanding leads to motivated employees, consistent service quality, and a strong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culture.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Safety professional in front of power plant">
            <a:extLst>
              <a:ext uri="{FF2B5EF4-FFF2-40B4-BE49-F238E27FC236}">
                <a16:creationId xmlns:a16="http://schemas.microsoft.com/office/drawing/2014/main" id="{251E1712-DDF3-6403-BFFE-DE5611A9AA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70" r="1548" b="1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722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68AFB-CECC-8037-2815-8B0AC5504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653747"/>
          </a:xfrm>
        </p:spPr>
        <p:txBody>
          <a:bodyPr>
            <a:normAutofit fontScale="90000"/>
          </a:bodyPr>
          <a:lstStyle/>
          <a:p>
            <a:r>
              <a:rPr lang="en-GB" dirty="0"/>
              <a:t>Coordinating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EFE86-19CD-98A5-209C-C63248699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829582"/>
            <a:ext cx="11155680" cy="471378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br>
              <a:rPr lang="en-US" dirty="0"/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Coordinating ensures that activities across departments work smoothly together.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Roles and Responsibilities of Managers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Managers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coordinate between departments such as admissions, tours, retail, catering, and marketing to ensure seamless visitor flow and event execution.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Managerial Effectiveness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Managers are effective by: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• Maintaining clear communication between teams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• Aligning departmental schedules and objectives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• Resolving conflicts or operational overlaps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Contribution to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Goals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Strong coordination ensures smooth operations, reduces confusion, and improves customer satisfaction.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289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66E9E-CBAB-3F6A-1D5D-69B8F65DA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968379"/>
          </a:xfrm>
        </p:spPr>
        <p:txBody>
          <a:bodyPr/>
          <a:lstStyle/>
          <a:p>
            <a:r>
              <a:rPr lang="en-US" dirty="0"/>
              <a:t>Controlling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A1E19-2F80-084E-2A66-8E310F637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12" y="1717633"/>
            <a:ext cx="11241301" cy="439914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b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Controlling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involves monitoring performance and taking corrective action.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Roles and Responsibilities of Managers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Managers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use performance indicators such as visitor feedback, sales figures, attendance levels, and safety audits to assess effectiveness.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Managerial Effectiveness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Managers are effective by: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• Comparing actual performance with planned targets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• Identifying service gaps or inefficiencies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• Implementing corrective actions promptly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Contribution to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Goals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Effective control maintains service quality, ensures safety compliance, and supports continuous improvement.</a:t>
            </a:r>
            <a:b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4ABA25-D638-3555-A365-F63DB2E9D6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67329" y="765687"/>
            <a:ext cx="2070389" cy="1426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725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2C231-5B12-F140-863E-49154FF04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51DBF-5BC9-B6A6-9008-D229EF39C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11155680" cy="2502547"/>
          </a:xfrm>
        </p:spPr>
        <p:txBody>
          <a:bodyPr/>
          <a:lstStyle/>
          <a:p>
            <a:pPr marL="0" indent="0">
              <a:buNone/>
            </a:pPr>
            <a:br>
              <a:rPr lang="en-US" dirty="0"/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Henri Fayol’s five management functions remain highly applicable in contemporary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such as Cadbury World. Through effective planning, organizing, commanding, coordinating, and controlling, managers ensure smooth operations, high service quality, and achievement of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goals. When combined with essential modern managerial skills, Fayol’s principles continue to support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success in today’s service-based business environment.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11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C70ED-2D64-CB1C-94D1-628F4DE3E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037205"/>
          </a:xfrm>
        </p:spPr>
        <p:txBody>
          <a:bodyPr/>
          <a:lstStyle/>
          <a:p>
            <a:r>
              <a:rPr lang="en-GB" dirty="0"/>
              <a:t>References (Harvard Style)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37DAD-C3E0-6FA6-4E29-2924AB4AC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Fayol, H. (1916) General and Industrial Management. Paris: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Dunod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Fayol, H. (1949) General and Industrial Management. Translated by C. Storrs. London: Pitman Publishing.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Robbins, S.P. and Coulter, M. (2020) Management. 14th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Mullins, L.J. (2016) Management and Organisational Behaviour. 11th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Cadbury World (2024) About Cadbury World.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https://www.cadburyworld.co.uk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https://www.cadbury.co.uk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(Access)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https://www.cadbury.co.uk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410D1A8-409C-8710-7F87-70761E7517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https://www.mondelezinternational.com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76797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3278</TotalTime>
  <Words>1012</Words>
  <Application>Microsoft Office PowerPoint</Application>
  <PresentationFormat>Widescreen</PresentationFormat>
  <Paragraphs>60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Bierstadt</vt:lpstr>
      <vt:lpstr>GestaltVTI</vt:lpstr>
      <vt:lpstr>Welcome to Our Presentation Cadbury World</vt:lpstr>
      <vt:lpstr>Table of Contents</vt:lpstr>
      <vt:lpstr>Introduction</vt:lpstr>
      <vt:lpstr>Contemporary Business Challenges</vt:lpstr>
      <vt:lpstr>How they face it?</vt:lpstr>
      <vt:lpstr>Henri Fayol 5 Function </vt:lpstr>
      <vt:lpstr>Planning</vt:lpstr>
      <vt:lpstr>Organizing </vt:lpstr>
      <vt:lpstr>Commanding </vt:lpstr>
      <vt:lpstr>Coordinating</vt:lpstr>
      <vt:lpstr>Controlling</vt:lpstr>
      <vt:lpstr>Conclusion</vt:lpstr>
      <vt:lpstr>References (Harvard Style)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Hazir Hussain (2322707)</dc:creator>
  <cp:lastModifiedBy>Hazir Hussain (2322707)</cp:lastModifiedBy>
  <cp:revision>2</cp:revision>
  <dcterms:created xsi:type="dcterms:W3CDTF">2026-02-20T08:05:57Z</dcterms:created>
  <dcterms:modified xsi:type="dcterms:W3CDTF">2026-02-22T14:44:01Z</dcterms:modified>
</cp:coreProperties>
</file>