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2110788.student@uwtsd.ac.uk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EFF32-55AF-CCF5-A786-66EDEA7DF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864108"/>
            <a:ext cx="3497802" cy="5120640"/>
          </a:xfrm>
        </p:spPr>
        <p:txBody>
          <a:bodyPr>
            <a:normAutofit/>
          </a:bodyPr>
          <a:lstStyle/>
          <a:p>
            <a:r>
              <a:rPr lang="en-US" sz="2800" dirty="0"/>
              <a:t>    Foreign Languages </a:t>
            </a:r>
            <a:br>
              <a:rPr lang="en-US" sz="2800" dirty="0"/>
            </a:br>
            <a:r>
              <a:rPr lang="en-US" sz="2800" dirty="0"/>
              <a:t>           And Cultural </a:t>
            </a:r>
            <a:br>
              <a:rPr lang="en-US" sz="2800" dirty="0"/>
            </a:br>
            <a:r>
              <a:rPr lang="en-US" sz="2800" dirty="0"/>
              <a:t>            Awareness</a:t>
            </a:r>
            <a:br>
              <a:rPr lang="en-US" sz="2800" dirty="0"/>
            </a:br>
            <a:r>
              <a:rPr lang="en-US" sz="2800" dirty="0"/>
              <a:t>          (BMIH 5003)</a:t>
            </a:r>
            <a:br>
              <a:rPr lang="en-US" sz="2800" dirty="0"/>
            </a:br>
            <a:r>
              <a:rPr lang="en-US" sz="2800" dirty="0"/>
              <a:t>               Spanish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1F3FE-2B9C-274A-BE5D-DBACB0EE6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Teacher`s Name: Rodrigo Aguilera</a:t>
            </a:r>
          </a:p>
          <a:p>
            <a:pPr marL="0" indent="0">
              <a:buNone/>
            </a:pP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Module unit: 5003( Spanish)</a:t>
            </a:r>
          </a:p>
          <a:p>
            <a:pPr marL="0" indent="0">
              <a:buNone/>
            </a:pP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Name: Nahid Islam</a:t>
            </a:r>
          </a:p>
          <a:p>
            <a:pPr marL="0" indent="0">
              <a:buNone/>
            </a:pP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Student id: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2110788</a:t>
            </a:r>
          </a:p>
          <a:p>
            <a:pPr marL="0" indent="0">
              <a:buNone/>
            </a:pP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Assignment title: Hotel Display Board</a:t>
            </a:r>
          </a:p>
          <a:p>
            <a:pPr marL="0" indent="0">
              <a:buNone/>
            </a:pP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Student Email: </a:t>
            </a: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2110788.student@uwtsd.ac.uk</a:t>
            </a:r>
            <a:endParaRPr lang="en-US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en-US" sz="2400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Teacher Email: Rodrigo. faguilera@uwtsd.ac.uk</a:t>
            </a:r>
            <a:endParaRPr lang="en-GB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934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6114B6B-6D15-46E8-9310-9A1C4E956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AAE617A-6BA3-434D-B181-7B536C0EF8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61999"/>
            <a:ext cx="4642228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87ED5C-69FE-15AA-6007-5C3362AC65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654" y="4080913"/>
            <a:ext cx="4474346" cy="1822738"/>
          </a:xfrm>
        </p:spPr>
        <p:txBody>
          <a:bodyPr>
            <a:normAutofit/>
          </a:bodyPr>
          <a:lstStyle/>
          <a:p>
            <a:r>
              <a:rPr lang="en-US" sz="3800" i="1" dirty="0"/>
              <a:t>  </a:t>
            </a:r>
            <a:r>
              <a:rPr lang="en-US" sz="1900" i="1" dirty="0"/>
              <a:t>La </a:t>
            </a:r>
            <a:r>
              <a:rPr lang="en-US" sz="1900" i="1" dirty="0" err="1"/>
              <a:t>Reserva</a:t>
            </a:r>
            <a:r>
              <a:rPr lang="en-US" sz="1900" i="1" dirty="0"/>
              <a:t> de    </a:t>
            </a:r>
            <a:r>
              <a:rPr lang="en-US" sz="1900" i="1" dirty="0" err="1"/>
              <a:t>habitación</a:t>
            </a:r>
            <a:r>
              <a:rPr lang="en-US" sz="1900" i="1" dirty="0"/>
              <a:t>   </a:t>
            </a:r>
            <a:r>
              <a:rPr lang="en-US" sz="1900" i="1" dirty="0" err="1"/>
              <a:t>esta</a:t>
            </a:r>
            <a:r>
              <a:rPr lang="en-US" sz="1900" i="1" dirty="0"/>
              <a:t> </a:t>
            </a:r>
            <a:r>
              <a:rPr lang="en-US" sz="1900" i="1" dirty="0" err="1"/>
              <a:t>abierta</a:t>
            </a:r>
            <a:endParaRPr lang="en-US" sz="1900" i="1" dirty="0"/>
          </a:p>
          <a:p>
            <a:r>
              <a:rPr lang="en-US" sz="1900" i="1" dirty="0"/>
              <a:t>                       +34 902 2899 00</a:t>
            </a:r>
          </a:p>
          <a:p>
            <a:r>
              <a:rPr lang="en-US" sz="1900" i="1" dirty="0"/>
              <a:t>                  </a:t>
            </a:r>
            <a:r>
              <a:rPr lang="en-US" sz="1800" i="1" dirty="0"/>
              <a:t>   WWW.Nhoteles.com</a:t>
            </a:r>
          </a:p>
          <a:p>
            <a:endParaRPr lang="en-GB" i="1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6CCFA1-328B-40BB-A9CB-0CF80A78E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08840" y="758952"/>
            <a:ext cx="2079069" cy="2344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9DD6A62-71E3-44C2-B53E-15B1FAA28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7463" y="4080912"/>
            <a:ext cx="2157385" cy="2008992"/>
          </a:xfrm>
          <a:prstGeom prst="rect">
            <a:avLst/>
          </a:prstGeom>
          <a:solidFill>
            <a:schemeClr val="tx1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798B40-2413-5177-B624-6FDF1C3996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77" r="17869"/>
          <a:stretch/>
        </p:blipFill>
        <p:spPr>
          <a:xfrm>
            <a:off x="7460907" y="3264091"/>
            <a:ext cx="4027002" cy="28258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C85AD4-484D-A404-A814-EF58631414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520" r="14552" b="-2"/>
          <a:stretch/>
        </p:blipFill>
        <p:spPr>
          <a:xfrm>
            <a:off x="5137463" y="758953"/>
            <a:ext cx="4113439" cy="3087766"/>
          </a:xfrm>
          <a:custGeom>
            <a:avLst/>
            <a:gdLst/>
            <a:ahLst/>
            <a:cxnLst/>
            <a:rect l="l" t="t" r="r" b="b"/>
            <a:pathLst>
              <a:path w="4113439" h="3161093">
                <a:moveTo>
                  <a:pt x="0" y="0"/>
                </a:moveTo>
                <a:lnTo>
                  <a:pt x="4113439" y="0"/>
                </a:lnTo>
                <a:lnTo>
                  <a:pt x="4113439" y="2344272"/>
                </a:lnTo>
                <a:lnTo>
                  <a:pt x="2157387" y="2344272"/>
                </a:lnTo>
                <a:lnTo>
                  <a:pt x="2157387" y="3161093"/>
                </a:lnTo>
                <a:lnTo>
                  <a:pt x="0" y="3161093"/>
                </a:lnTo>
                <a:close/>
              </a:path>
            </a:pathLst>
          </a:cu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21A23C7F-CB20-458F-9B61-2434CE018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50FB17-72EC-E9CA-8CF6-B39C417575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5" r="3" b="3"/>
          <a:stretch/>
        </p:blipFill>
        <p:spPr>
          <a:xfrm>
            <a:off x="9791700" y="248575"/>
            <a:ext cx="1942250" cy="11230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F7DB25F-4A05-C43D-8C98-D1BB33FF4073}"/>
              </a:ext>
            </a:extLst>
          </p:cNvPr>
          <p:cNvSpPr txBox="1"/>
          <p:nvPr/>
        </p:nvSpPr>
        <p:spPr>
          <a:xfrm rot="20238111">
            <a:off x="5638278" y="4787587"/>
            <a:ext cx="13146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i="1" dirty="0">
                <a:solidFill>
                  <a:schemeClr val="accent1">
                    <a:lumMod val="50000"/>
                  </a:schemeClr>
                </a:solidFill>
              </a:rPr>
              <a:t>N</a:t>
            </a:r>
            <a:r>
              <a:rPr lang="en-GB" sz="2800" dirty="0"/>
              <a:t> </a:t>
            </a:r>
            <a:r>
              <a:rPr lang="en-GB" sz="2800" i="1" dirty="0">
                <a:solidFill>
                  <a:schemeClr val="accent1">
                    <a:lumMod val="50000"/>
                  </a:schemeClr>
                </a:solidFill>
              </a:rPr>
              <a:t>Hotel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6F6F5C90-6457-FED2-EA6D-2E4E4FA8A4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654" y="1371599"/>
            <a:ext cx="4474346" cy="3484486"/>
          </a:xfrm>
        </p:spPr>
        <p:txBody>
          <a:bodyPr>
            <a:normAutofit fontScale="90000"/>
          </a:bodyPr>
          <a:lstStyle/>
          <a:p>
            <a:r>
              <a:rPr lang="en-US" sz="2400" i="1" dirty="0"/>
              <a:t>       </a:t>
            </a:r>
            <a:r>
              <a:rPr lang="en-US" sz="2400" i="1" dirty="0" err="1"/>
              <a:t>habitación</a:t>
            </a:r>
            <a:r>
              <a:rPr lang="en-US" sz="2400" i="1" dirty="0"/>
              <a:t> Premier – €1oo</a:t>
            </a:r>
            <a:br>
              <a:rPr lang="en-US" sz="2400" i="1" dirty="0"/>
            </a:br>
            <a:r>
              <a:rPr lang="en-US" sz="2400" i="1" dirty="0"/>
              <a:t> </a:t>
            </a:r>
            <a:br>
              <a:rPr lang="en-US" sz="2400" i="1" dirty="0"/>
            </a:br>
            <a:r>
              <a:rPr lang="en-US" sz="2400" i="1" dirty="0"/>
              <a:t>      </a:t>
            </a:r>
            <a:r>
              <a:rPr lang="en-US" sz="2400" i="1" dirty="0" err="1"/>
              <a:t>habitación</a:t>
            </a:r>
            <a:r>
              <a:rPr lang="en-US" sz="2400" i="1" dirty="0"/>
              <a:t> de </a:t>
            </a:r>
            <a:r>
              <a:rPr lang="en-US" sz="2400" i="1" dirty="0" err="1"/>
              <a:t>lujo</a:t>
            </a:r>
            <a:r>
              <a:rPr lang="en-US" sz="2400" i="1"/>
              <a:t>  </a:t>
            </a:r>
            <a:r>
              <a:rPr lang="en-US" sz="2400" i="1" dirty="0"/>
              <a:t>-  €130 </a:t>
            </a:r>
            <a:br>
              <a:rPr lang="en-US" sz="2400" i="1" dirty="0"/>
            </a:br>
            <a:br>
              <a:rPr lang="en-US" sz="2400" i="1" dirty="0"/>
            </a:br>
            <a:r>
              <a:rPr lang="en-US" sz="2400" i="1" dirty="0"/>
              <a:t>      Deluxe double - €150 </a:t>
            </a:r>
            <a:br>
              <a:rPr lang="en-US" sz="2400" i="1" dirty="0"/>
            </a:br>
            <a:r>
              <a:rPr lang="en-US" sz="2400" i="1" dirty="0"/>
              <a:t>                           </a:t>
            </a:r>
            <a:r>
              <a:rPr lang="en-US" sz="3100" i="1" baseline="30000" dirty="0"/>
              <a:t>  </a:t>
            </a:r>
            <a:br>
              <a:rPr lang="en-US" sz="2400" i="1" dirty="0"/>
            </a:br>
            <a:r>
              <a:rPr lang="en-US" sz="2400" i="1"/>
              <a:t>      </a:t>
            </a:r>
            <a:r>
              <a:rPr lang="en-US" sz="2400" i="1" dirty="0"/>
              <a:t>Suite - €175 </a:t>
            </a:r>
            <a:br>
              <a:rPr lang="en-US" sz="2400" i="1" dirty="0"/>
            </a:br>
            <a:br>
              <a:rPr lang="en-US" sz="2400" i="1" dirty="0"/>
            </a:br>
            <a:br>
              <a:rPr lang="en-US" sz="2400" i="1" dirty="0"/>
            </a:br>
            <a:r>
              <a:rPr lang="en-US" sz="2400" i="1" dirty="0"/>
              <a:t>                                                       </a:t>
            </a:r>
            <a:br>
              <a:rPr lang="en-US" sz="2400" i="1" dirty="0"/>
            </a:br>
            <a:r>
              <a:rPr lang="en-US" sz="2400" i="1" dirty="0"/>
              <a:t>                                   </a:t>
            </a:r>
            <a:endParaRPr lang="en-GB" sz="2400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D383D9-D966-669C-A802-8829F4E05781}"/>
              </a:ext>
            </a:extLst>
          </p:cNvPr>
          <p:cNvSpPr txBox="1"/>
          <p:nvPr/>
        </p:nvSpPr>
        <p:spPr>
          <a:xfrm>
            <a:off x="4979524" y="3108054"/>
            <a:ext cx="442140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                    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Gratis</a:t>
            </a:r>
          </a:p>
          <a:p>
            <a:r>
              <a:rPr lang="en-GB" i="1" dirty="0"/>
              <a:t>   Wi-Fi y </a:t>
            </a:r>
            <a:r>
              <a:rPr lang="en-GB" i="1" dirty="0" err="1"/>
              <a:t>Estacionamiento</a:t>
            </a:r>
            <a:r>
              <a:rPr lang="en-GB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962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161</TotalTime>
  <Words>143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Corbel</vt:lpstr>
      <vt:lpstr>Wingdings 2</vt:lpstr>
      <vt:lpstr>Frame</vt:lpstr>
      <vt:lpstr>    Foreign Languages             And Cultural              Awareness           (BMIH 5003)                Spanish</vt:lpstr>
      <vt:lpstr>       habitación Premier – €1oo         habitación de lujo  -  €130         Deluxe double - €150                                      Suite - €175                                                                                         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Habitacion Premier – €1oo   Habitacion de lujo – €130   Suite - €175   </dc:title>
  <dc:creator>Nahid Islam (2110788)</dc:creator>
  <cp:lastModifiedBy>Nahid Islam (2110788)</cp:lastModifiedBy>
  <cp:revision>10</cp:revision>
  <dcterms:created xsi:type="dcterms:W3CDTF">2022-10-31T11:55:29Z</dcterms:created>
  <dcterms:modified xsi:type="dcterms:W3CDTF">2022-11-15T16:47:30Z</dcterms:modified>
</cp:coreProperties>
</file>