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4.xml" ContentType="application/vnd.openxmlformats-officedocument.theme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slideLayouts/slideLayout31.xml" ContentType="application/vnd.openxmlformats-officedocument.presentationml.slideLayout+xml"/>
  <Override PartName="/ppt/theme/theme8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9.xml" ContentType="application/vnd.openxmlformats-officedocument.theme+xml"/>
  <Override PartName="/ppt/slideLayouts/slideLayout34.xml" ContentType="application/vnd.openxmlformats-officedocument.presentationml.slideLayout+xml"/>
  <Override PartName="/ppt/theme/theme10.xml" ContentType="application/vnd.openxmlformats-officedocument.theme+xml"/>
  <Override PartName="/ppt/slideLayouts/slideLayout35.xml" ContentType="application/vnd.openxmlformats-officedocument.presentationml.slideLayout+xml"/>
  <Override PartName="/ppt/theme/theme11.xml" ContentType="application/vnd.openxmlformats-officedocument.theme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3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5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16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7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18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  <p:sldMasterId id="2147483676" r:id="rId3"/>
    <p:sldMasterId id="2147483688" r:id="rId4"/>
    <p:sldMasterId id="2147483691" r:id="rId5"/>
    <p:sldMasterId id="2147483693" r:id="rId6"/>
    <p:sldMasterId id="2147483695" r:id="rId7"/>
    <p:sldMasterId id="2147483697" r:id="rId8"/>
    <p:sldMasterId id="2147483699" r:id="rId9"/>
    <p:sldMasterId id="2147483702" r:id="rId10"/>
    <p:sldMasterId id="2147483704" r:id="rId11"/>
    <p:sldMasterId id="2147483706" r:id="rId12"/>
    <p:sldMasterId id="2147483708" r:id="rId13"/>
    <p:sldMasterId id="2147483720" r:id="rId14"/>
    <p:sldMasterId id="2147483725" r:id="rId15"/>
    <p:sldMasterId id="2147483729" r:id="rId16"/>
    <p:sldMasterId id="2147483733" r:id="rId17"/>
    <p:sldMasterId id="2147483745" r:id="rId18"/>
    <p:sldMasterId id="2147483757" r:id="rId19"/>
  </p:sldMasterIdLst>
  <p:notesMasterIdLst>
    <p:notesMasterId r:id="rId35"/>
  </p:notesMasterIdLst>
  <p:sldIdLst>
    <p:sldId id="256" r:id="rId20"/>
    <p:sldId id="258" r:id="rId21"/>
    <p:sldId id="257" r:id="rId22"/>
    <p:sldId id="261" r:id="rId23"/>
    <p:sldId id="262" r:id="rId24"/>
    <p:sldId id="264" r:id="rId25"/>
    <p:sldId id="265" r:id="rId26"/>
    <p:sldId id="260" r:id="rId27"/>
    <p:sldId id="267" r:id="rId28"/>
    <p:sldId id="269" r:id="rId29"/>
    <p:sldId id="263" r:id="rId30"/>
    <p:sldId id="270" r:id="rId31"/>
    <p:sldId id="271" r:id="rId32"/>
    <p:sldId id="272" r:id="rId33"/>
    <p:sldId id="27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46E14D-754B-4252-8F56-AF8E898FB049}" v="227" dt="2023-10-17T12:30:41.9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71793" autoAdjust="0"/>
  </p:normalViewPr>
  <p:slideViewPr>
    <p:cSldViewPr snapToGrid="0">
      <p:cViewPr varScale="1">
        <p:scale>
          <a:sx n="67" d="100"/>
          <a:sy n="67" d="100"/>
        </p:scale>
        <p:origin x="74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7.xml"/><Relationship Id="rId39" Type="http://schemas.openxmlformats.org/officeDocument/2006/relationships/tableStyles" Target="tableStyles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1.xml"/><Relationship Id="rId29" Type="http://schemas.openxmlformats.org/officeDocument/2006/relationships/slide" Target="slides/slide10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0946E14D-754B-4252-8F56-AF8E898FB049}"/>
    <pc:docChg chg="undo redo custSel addSld delSld modSld sldOrd">
      <pc:chgData name="Divya Chidambaram" userId="a5f655d4-7c16-4009-87eb-8eca468fdbaa" providerId="ADAL" clId="{0946E14D-754B-4252-8F56-AF8E898FB049}" dt="2023-10-17T14:02:13.381" v="1214" actId="5793"/>
      <pc:docMkLst>
        <pc:docMk/>
      </pc:docMkLst>
      <pc:sldChg chg="addSp delSp modSp mod ord setBg modAnim delDesignElem modNotesTx">
        <pc:chgData name="Divya Chidambaram" userId="a5f655d4-7c16-4009-87eb-8eca468fdbaa" providerId="ADAL" clId="{0946E14D-754B-4252-8F56-AF8E898FB049}" dt="2023-10-17T12:19:57.770" v="826"/>
        <pc:sldMkLst>
          <pc:docMk/>
          <pc:sldMk cId="42052820" sldId="257"/>
        </pc:sldMkLst>
        <pc:spChg chg="mod">
          <ac:chgData name="Divya Chidambaram" userId="a5f655d4-7c16-4009-87eb-8eca468fdbaa" providerId="ADAL" clId="{0946E14D-754B-4252-8F56-AF8E898FB049}" dt="2023-10-16T08:02:01.068" v="114" actId="14100"/>
          <ac:spMkLst>
            <pc:docMk/>
            <pc:sldMk cId="42052820" sldId="257"/>
            <ac:spMk id="4" creationId="{DA272BFF-403C-52E6-2A8A-93D713191CAD}"/>
          </ac:spMkLst>
        </pc:spChg>
        <pc:spChg chg="mod ord">
          <ac:chgData name="Divya Chidambaram" userId="a5f655d4-7c16-4009-87eb-8eca468fdbaa" providerId="ADAL" clId="{0946E14D-754B-4252-8F56-AF8E898FB049}" dt="2023-10-16T08:02:12.131" v="121" actId="27636"/>
          <ac:spMkLst>
            <pc:docMk/>
            <pc:sldMk cId="42052820" sldId="257"/>
            <ac:spMk id="5" creationId="{D3EB028C-C6C3-7274-0568-3A5596F97812}"/>
          </ac:spMkLst>
        </pc:spChg>
        <pc:grpChg chg="add del">
          <ac:chgData name="Divya Chidambaram" userId="a5f655d4-7c16-4009-87eb-8eca468fdbaa" providerId="ADAL" clId="{0946E14D-754B-4252-8F56-AF8E898FB049}" dt="2023-10-16T08:01:48.663" v="110"/>
          <ac:grpSpMkLst>
            <pc:docMk/>
            <pc:sldMk cId="42052820" sldId="257"/>
            <ac:grpSpMk id="10" creationId="{12B241C5-7E45-AD52-638D-31E8FD2BC181}"/>
          </ac:grpSpMkLst>
        </pc:grpChg>
        <pc:picChg chg="add del mod modCrop">
          <ac:chgData name="Divya Chidambaram" userId="a5f655d4-7c16-4009-87eb-8eca468fdbaa" providerId="ADAL" clId="{0946E14D-754B-4252-8F56-AF8E898FB049}" dt="2023-10-16T08:01:34.182" v="108" actId="478"/>
          <ac:picMkLst>
            <pc:docMk/>
            <pc:sldMk cId="42052820" sldId="257"/>
            <ac:picMk id="2" creationId="{D2B8078B-08AA-DD5B-AA01-F6BB7B3F9C09}"/>
          </ac:picMkLst>
        </pc:picChg>
        <pc:picChg chg="add mod">
          <ac:chgData name="Divya Chidambaram" userId="a5f655d4-7c16-4009-87eb-8eca468fdbaa" providerId="ADAL" clId="{0946E14D-754B-4252-8F56-AF8E898FB049}" dt="2023-10-16T08:01:52.886" v="111" actId="1076"/>
          <ac:picMkLst>
            <pc:docMk/>
            <pc:sldMk cId="42052820" sldId="257"/>
            <ac:picMk id="3" creationId="{CAA59A07-7A75-1DE9-F590-3D335DD3CEB7}"/>
          </ac:picMkLst>
        </pc:picChg>
      </pc:sldChg>
      <pc:sldChg chg="modSp mod modNotesTx">
        <pc:chgData name="Divya Chidambaram" userId="a5f655d4-7c16-4009-87eb-8eca468fdbaa" providerId="ADAL" clId="{0946E14D-754B-4252-8F56-AF8E898FB049}" dt="2023-10-16T07:49:28.021" v="43"/>
        <pc:sldMkLst>
          <pc:docMk/>
          <pc:sldMk cId="3546136640" sldId="258"/>
        </pc:sldMkLst>
        <pc:picChg chg="mod">
          <ac:chgData name="Divya Chidambaram" userId="a5f655d4-7c16-4009-87eb-8eca468fdbaa" providerId="ADAL" clId="{0946E14D-754B-4252-8F56-AF8E898FB049}" dt="2023-10-16T07:49:03.472" v="41" actId="1076"/>
          <ac:picMkLst>
            <pc:docMk/>
            <pc:sldMk cId="3546136640" sldId="258"/>
            <ac:picMk id="7" creationId="{BB30FC9F-E0AB-0AC3-DE20-0F90782E1FE9}"/>
          </ac:picMkLst>
        </pc:picChg>
      </pc:sldChg>
      <pc:sldChg chg="modSp del mod">
        <pc:chgData name="Divya Chidambaram" userId="a5f655d4-7c16-4009-87eb-8eca468fdbaa" providerId="ADAL" clId="{0946E14D-754B-4252-8F56-AF8E898FB049}" dt="2023-10-16T08:06:12.249" v="127" actId="2696"/>
        <pc:sldMkLst>
          <pc:docMk/>
          <pc:sldMk cId="1191453353" sldId="259"/>
        </pc:sldMkLst>
        <pc:spChg chg="mod">
          <ac:chgData name="Divya Chidambaram" userId="a5f655d4-7c16-4009-87eb-8eca468fdbaa" providerId="ADAL" clId="{0946E14D-754B-4252-8F56-AF8E898FB049}" dt="2023-10-16T07:55:46.852" v="68" actId="14100"/>
          <ac:spMkLst>
            <pc:docMk/>
            <pc:sldMk cId="1191453353" sldId="259"/>
            <ac:spMk id="2" creationId="{485DE501-979D-9239-06C5-6A2A545E7593}"/>
          </ac:spMkLst>
        </pc:spChg>
        <pc:spChg chg="mod">
          <ac:chgData name="Divya Chidambaram" userId="a5f655d4-7c16-4009-87eb-8eca468fdbaa" providerId="ADAL" clId="{0946E14D-754B-4252-8F56-AF8E898FB049}" dt="2023-10-16T07:55:55.129" v="73" actId="27636"/>
          <ac:spMkLst>
            <pc:docMk/>
            <pc:sldMk cId="1191453353" sldId="259"/>
            <ac:spMk id="3" creationId="{E82EAB98-6786-6F0E-D46E-ED3C7FC20380}"/>
          </ac:spMkLst>
        </pc:spChg>
      </pc:sldChg>
      <pc:sldChg chg="modSp mod ord">
        <pc:chgData name="Divya Chidambaram" userId="a5f655d4-7c16-4009-87eb-8eca468fdbaa" providerId="ADAL" clId="{0946E14D-754B-4252-8F56-AF8E898FB049}" dt="2023-10-17T12:24:08.571" v="832"/>
        <pc:sldMkLst>
          <pc:docMk/>
          <pc:sldMk cId="3952082229" sldId="260"/>
        </pc:sldMkLst>
        <pc:spChg chg="mod">
          <ac:chgData name="Divya Chidambaram" userId="a5f655d4-7c16-4009-87eb-8eca468fdbaa" providerId="ADAL" clId="{0946E14D-754B-4252-8F56-AF8E898FB049}" dt="2023-10-16T08:07:08.187" v="139" actId="6549"/>
          <ac:spMkLst>
            <pc:docMk/>
            <pc:sldMk cId="3952082229" sldId="260"/>
            <ac:spMk id="3" creationId="{323E8B8B-5C57-F6F9-EC5C-46D9DA3F962B}"/>
          </ac:spMkLst>
        </pc:spChg>
      </pc:sldChg>
      <pc:sldChg chg="ord">
        <pc:chgData name="Divya Chidambaram" userId="a5f655d4-7c16-4009-87eb-8eca468fdbaa" providerId="ADAL" clId="{0946E14D-754B-4252-8F56-AF8E898FB049}" dt="2023-10-17T12:20:00.818" v="828"/>
        <pc:sldMkLst>
          <pc:docMk/>
          <pc:sldMk cId="2895599480" sldId="261"/>
        </pc:sldMkLst>
      </pc:sldChg>
      <pc:sldChg chg="addSp delSp modSp new mod ord setBg modAnim delDesignElem">
        <pc:chgData name="Divya Chidambaram" userId="a5f655d4-7c16-4009-87eb-8eca468fdbaa" providerId="ADAL" clId="{0946E14D-754B-4252-8F56-AF8E898FB049}" dt="2023-10-17T12:19:45.117" v="824"/>
        <pc:sldMkLst>
          <pc:docMk/>
          <pc:sldMk cId="527678084" sldId="262"/>
        </pc:sldMkLst>
        <pc:spChg chg="mod">
          <ac:chgData name="Divya Chidambaram" userId="a5f655d4-7c16-4009-87eb-8eca468fdbaa" providerId="ADAL" clId="{0946E14D-754B-4252-8F56-AF8E898FB049}" dt="2023-10-16T07:43:47.703" v="27" actId="14100"/>
          <ac:spMkLst>
            <pc:docMk/>
            <pc:sldMk cId="527678084" sldId="262"/>
            <ac:spMk id="2" creationId="{3CC37C0B-EB3A-912C-BEA4-6F25CC09B4CC}"/>
          </ac:spMkLst>
        </pc:spChg>
        <pc:spChg chg="mod">
          <ac:chgData name="Divya Chidambaram" userId="a5f655d4-7c16-4009-87eb-8eca468fdbaa" providerId="ADAL" clId="{0946E14D-754B-4252-8F56-AF8E898FB049}" dt="2023-10-16T07:43:50.135" v="28" actId="1076"/>
          <ac:spMkLst>
            <pc:docMk/>
            <pc:sldMk cId="527678084" sldId="262"/>
            <ac:spMk id="3" creationId="{E1EF35D5-7E25-B757-25DA-AC2E17103734}"/>
          </ac:spMkLst>
        </pc:spChg>
        <pc:grpChg chg="add del">
          <ac:chgData name="Divya Chidambaram" userId="a5f655d4-7c16-4009-87eb-8eca468fdbaa" providerId="ADAL" clId="{0946E14D-754B-4252-8F56-AF8E898FB049}" dt="2023-10-16T07:43:23.733" v="25"/>
          <ac:grpSpMkLst>
            <pc:docMk/>
            <pc:sldMk cId="527678084" sldId="262"/>
            <ac:grpSpMk id="1031" creationId="{1FD67D68-9B83-C338-8342-3348D8F22347}"/>
          </ac:grpSpMkLst>
        </pc:grpChg>
        <pc:picChg chg="add mod">
          <ac:chgData name="Divya Chidambaram" userId="a5f655d4-7c16-4009-87eb-8eca468fdbaa" providerId="ADAL" clId="{0946E14D-754B-4252-8F56-AF8E898FB049}" dt="2023-10-16T07:44:13.450" v="33" actId="732"/>
          <ac:picMkLst>
            <pc:docMk/>
            <pc:sldMk cId="527678084" sldId="262"/>
            <ac:picMk id="1026" creationId="{BAFE588D-BD69-7010-2225-A68C2149EB4C}"/>
          </ac:picMkLst>
        </pc:picChg>
      </pc:sldChg>
      <pc:sldChg chg="modSp new mod">
        <pc:chgData name="Divya Chidambaram" userId="a5f655d4-7c16-4009-87eb-8eca468fdbaa" providerId="ADAL" clId="{0946E14D-754B-4252-8F56-AF8E898FB049}" dt="2023-10-17T12:30:41.976" v="1068" actId="20577"/>
        <pc:sldMkLst>
          <pc:docMk/>
          <pc:sldMk cId="2982977375" sldId="263"/>
        </pc:sldMkLst>
        <pc:spChg chg="mod">
          <ac:chgData name="Divya Chidambaram" userId="a5f655d4-7c16-4009-87eb-8eca468fdbaa" providerId="ADAL" clId="{0946E14D-754B-4252-8F56-AF8E898FB049}" dt="2023-10-17T12:29:50.903" v="993" actId="20577"/>
          <ac:spMkLst>
            <pc:docMk/>
            <pc:sldMk cId="2982977375" sldId="263"/>
            <ac:spMk id="2" creationId="{CE28AF7D-0410-00F8-17F1-88DA94F7359B}"/>
          </ac:spMkLst>
        </pc:spChg>
        <pc:spChg chg="mod">
          <ac:chgData name="Divya Chidambaram" userId="a5f655d4-7c16-4009-87eb-8eca468fdbaa" providerId="ADAL" clId="{0946E14D-754B-4252-8F56-AF8E898FB049}" dt="2023-10-17T12:30:41.976" v="1068" actId="20577"/>
          <ac:spMkLst>
            <pc:docMk/>
            <pc:sldMk cId="2982977375" sldId="263"/>
            <ac:spMk id="3" creationId="{1F63874E-024F-8099-7570-14445687EB7D}"/>
          </ac:spMkLst>
        </pc:spChg>
      </pc:sldChg>
      <pc:sldChg chg="addSp modSp new mod modAnim modNotesTx">
        <pc:chgData name="Divya Chidambaram" userId="a5f655d4-7c16-4009-87eb-8eca468fdbaa" providerId="ADAL" clId="{0946E14D-754B-4252-8F56-AF8E898FB049}" dt="2023-10-16T08:33:33.080" v="287" actId="404"/>
        <pc:sldMkLst>
          <pc:docMk/>
          <pc:sldMk cId="1335103454" sldId="264"/>
        </pc:sldMkLst>
        <pc:spChg chg="mod">
          <ac:chgData name="Divya Chidambaram" userId="a5f655d4-7c16-4009-87eb-8eca468fdbaa" providerId="ADAL" clId="{0946E14D-754B-4252-8F56-AF8E898FB049}" dt="2023-10-16T08:17:20.481" v="150" actId="313"/>
          <ac:spMkLst>
            <pc:docMk/>
            <pc:sldMk cId="1335103454" sldId="264"/>
            <ac:spMk id="2" creationId="{374FF4E0-4F7C-458D-F6AC-C07C7059FD9D}"/>
          </ac:spMkLst>
        </pc:spChg>
        <pc:spChg chg="mod">
          <ac:chgData name="Divya Chidambaram" userId="a5f655d4-7c16-4009-87eb-8eca468fdbaa" providerId="ADAL" clId="{0946E14D-754B-4252-8F56-AF8E898FB049}" dt="2023-10-16T08:33:33.080" v="287" actId="404"/>
          <ac:spMkLst>
            <pc:docMk/>
            <pc:sldMk cId="1335103454" sldId="264"/>
            <ac:spMk id="3" creationId="{2E4AE850-DCBA-726D-03CD-C354825CCA18}"/>
          </ac:spMkLst>
        </pc:spChg>
        <pc:picChg chg="add mod ord">
          <ac:chgData name="Divya Chidambaram" userId="a5f655d4-7c16-4009-87eb-8eca468fdbaa" providerId="ADAL" clId="{0946E14D-754B-4252-8F56-AF8E898FB049}" dt="2023-10-16T08:31:40.486" v="189" actId="1076"/>
          <ac:picMkLst>
            <pc:docMk/>
            <pc:sldMk cId="1335103454" sldId="264"/>
            <ac:picMk id="4" creationId="{32ACEAC5-7E5B-6096-0C32-861D35B9383E}"/>
          </ac:picMkLst>
        </pc:picChg>
      </pc:sldChg>
      <pc:sldChg chg="modSp new mod">
        <pc:chgData name="Divya Chidambaram" userId="a5f655d4-7c16-4009-87eb-8eca468fdbaa" providerId="ADAL" clId="{0946E14D-754B-4252-8F56-AF8E898FB049}" dt="2023-10-16T08:36:23.578" v="395"/>
        <pc:sldMkLst>
          <pc:docMk/>
          <pc:sldMk cId="2140102123" sldId="265"/>
        </pc:sldMkLst>
        <pc:spChg chg="mod">
          <ac:chgData name="Divya Chidambaram" userId="a5f655d4-7c16-4009-87eb-8eca468fdbaa" providerId="ADAL" clId="{0946E14D-754B-4252-8F56-AF8E898FB049}" dt="2023-10-16T08:36:23.578" v="395"/>
          <ac:spMkLst>
            <pc:docMk/>
            <pc:sldMk cId="2140102123" sldId="265"/>
            <ac:spMk id="3" creationId="{925B5639-3CAA-37E8-CA0B-229512F31694}"/>
          </ac:spMkLst>
        </pc:spChg>
      </pc:sldChg>
      <pc:sldChg chg="delSp modSp new del mod ord modShow modNotesTx">
        <pc:chgData name="Divya Chidambaram" userId="a5f655d4-7c16-4009-87eb-8eca468fdbaa" providerId="ADAL" clId="{0946E14D-754B-4252-8F56-AF8E898FB049}" dt="2023-10-17T12:24:27.262" v="835" actId="47"/>
        <pc:sldMkLst>
          <pc:docMk/>
          <pc:sldMk cId="1058128923" sldId="266"/>
        </pc:sldMkLst>
        <pc:spChg chg="del">
          <ac:chgData name="Divya Chidambaram" userId="a5f655d4-7c16-4009-87eb-8eca468fdbaa" providerId="ADAL" clId="{0946E14D-754B-4252-8F56-AF8E898FB049}" dt="2023-10-16T08:54:32.030" v="644" actId="478"/>
          <ac:spMkLst>
            <pc:docMk/>
            <pc:sldMk cId="1058128923" sldId="266"/>
            <ac:spMk id="2" creationId="{23CF6CAA-3F45-EF6D-5A08-6287E976E52F}"/>
          </ac:spMkLst>
        </pc:spChg>
        <pc:spChg chg="mod">
          <ac:chgData name="Divya Chidambaram" userId="a5f655d4-7c16-4009-87eb-8eca468fdbaa" providerId="ADAL" clId="{0946E14D-754B-4252-8F56-AF8E898FB049}" dt="2023-10-16T08:55:19.728" v="658" actId="6549"/>
          <ac:spMkLst>
            <pc:docMk/>
            <pc:sldMk cId="1058128923" sldId="266"/>
            <ac:spMk id="3" creationId="{8A87AAE8-B889-0479-5752-D81B060DCF1F}"/>
          </ac:spMkLst>
        </pc:spChg>
      </pc:sldChg>
      <pc:sldChg chg="modSp new mod">
        <pc:chgData name="Divya Chidambaram" userId="a5f655d4-7c16-4009-87eb-8eca468fdbaa" providerId="ADAL" clId="{0946E14D-754B-4252-8F56-AF8E898FB049}" dt="2023-10-16T21:32:55.217" v="696" actId="20577"/>
        <pc:sldMkLst>
          <pc:docMk/>
          <pc:sldMk cId="3742079440" sldId="267"/>
        </pc:sldMkLst>
        <pc:spChg chg="mod">
          <ac:chgData name="Divya Chidambaram" userId="a5f655d4-7c16-4009-87eb-8eca468fdbaa" providerId="ADAL" clId="{0946E14D-754B-4252-8F56-AF8E898FB049}" dt="2023-10-16T21:32:55.217" v="696" actId="20577"/>
          <ac:spMkLst>
            <pc:docMk/>
            <pc:sldMk cId="3742079440" sldId="267"/>
            <ac:spMk id="3" creationId="{B9A6D79C-831A-42DC-FB14-61EF33810064}"/>
          </ac:spMkLst>
        </pc:spChg>
      </pc:sldChg>
      <pc:sldChg chg="modSp new del mod">
        <pc:chgData name="Divya Chidambaram" userId="a5f655d4-7c16-4009-87eb-8eca468fdbaa" providerId="ADAL" clId="{0946E14D-754B-4252-8F56-AF8E898FB049}" dt="2023-10-17T12:18:49.889" v="819" actId="47"/>
        <pc:sldMkLst>
          <pc:docMk/>
          <pc:sldMk cId="1614434092" sldId="268"/>
        </pc:sldMkLst>
        <pc:spChg chg="mod">
          <ac:chgData name="Divya Chidambaram" userId="a5f655d4-7c16-4009-87eb-8eca468fdbaa" providerId="ADAL" clId="{0946E14D-754B-4252-8F56-AF8E898FB049}" dt="2023-10-16T21:35:55.122" v="739" actId="20577"/>
          <ac:spMkLst>
            <pc:docMk/>
            <pc:sldMk cId="1614434092" sldId="268"/>
            <ac:spMk id="3" creationId="{E3B7A04A-CA89-BA51-B89C-1B4A19990DF6}"/>
          </ac:spMkLst>
        </pc:spChg>
      </pc:sldChg>
      <pc:sldChg chg="modSp new mod">
        <pc:chgData name="Divya Chidambaram" userId="a5f655d4-7c16-4009-87eb-8eca468fdbaa" providerId="ADAL" clId="{0946E14D-754B-4252-8F56-AF8E898FB049}" dt="2023-10-17T12:19:09.717" v="822" actId="20577"/>
        <pc:sldMkLst>
          <pc:docMk/>
          <pc:sldMk cId="2352161851" sldId="269"/>
        </pc:sldMkLst>
        <pc:spChg chg="mod">
          <ac:chgData name="Divya Chidambaram" userId="a5f655d4-7c16-4009-87eb-8eca468fdbaa" providerId="ADAL" clId="{0946E14D-754B-4252-8F56-AF8E898FB049}" dt="2023-10-17T12:19:09.717" v="822" actId="20577"/>
          <ac:spMkLst>
            <pc:docMk/>
            <pc:sldMk cId="2352161851" sldId="269"/>
            <ac:spMk id="3" creationId="{D6FE910E-5DBA-FDF8-A923-0B7137CB03AF}"/>
          </ac:spMkLst>
        </pc:spChg>
      </pc:sldChg>
      <pc:sldChg chg="modSp new mod">
        <pc:chgData name="Divya Chidambaram" userId="a5f655d4-7c16-4009-87eb-8eca468fdbaa" providerId="ADAL" clId="{0946E14D-754B-4252-8F56-AF8E898FB049}" dt="2023-10-17T12:28:50.438" v="986" actId="6549"/>
        <pc:sldMkLst>
          <pc:docMk/>
          <pc:sldMk cId="2051702977" sldId="270"/>
        </pc:sldMkLst>
        <pc:spChg chg="mod">
          <ac:chgData name="Divya Chidambaram" userId="a5f655d4-7c16-4009-87eb-8eca468fdbaa" providerId="ADAL" clId="{0946E14D-754B-4252-8F56-AF8E898FB049}" dt="2023-10-17T12:28:50.438" v="986" actId="6549"/>
          <ac:spMkLst>
            <pc:docMk/>
            <pc:sldMk cId="2051702977" sldId="270"/>
            <ac:spMk id="3" creationId="{C10E8B82-38E9-9460-1061-1E434C46F32F}"/>
          </ac:spMkLst>
        </pc:spChg>
      </pc:sldChg>
      <pc:sldChg chg="modSp new del mod">
        <pc:chgData name="Divya Chidambaram" userId="a5f655d4-7c16-4009-87eb-8eca468fdbaa" providerId="ADAL" clId="{0946E14D-754B-4252-8F56-AF8E898FB049}" dt="2023-10-17T12:23:45.156" v="829" actId="47"/>
        <pc:sldMkLst>
          <pc:docMk/>
          <pc:sldMk cId="2701859847" sldId="270"/>
        </pc:sldMkLst>
        <pc:spChg chg="mod">
          <ac:chgData name="Divya Chidambaram" userId="a5f655d4-7c16-4009-87eb-8eca468fdbaa" providerId="ADAL" clId="{0946E14D-754B-4252-8F56-AF8E898FB049}" dt="2023-10-16T21:39:35.046" v="755" actId="21"/>
          <ac:spMkLst>
            <pc:docMk/>
            <pc:sldMk cId="2701859847" sldId="270"/>
            <ac:spMk id="2" creationId="{02061869-75B0-F04C-D944-60113141838C}"/>
          </ac:spMkLst>
        </pc:spChg>
        <pc:spChg chg="mod">
          <ac:chgData name="Divya Chidambaram" userId="a5f655d4-7c16-4009-87eb-8eca468fdbaa" providerId="ADAL" clId="{0946E14D-754B-4252-8F56-AF8E898FB049}" dt="2023-10-16T21:51:26.038" v="792" actId="5793"/>
          <ac:spMkLst>
            <pc:docMk/>
            <pc:sldMk cId="2701859847" sldId="270"/>
            <ac:spMk id="3" creationId="{AA97130B-0B34-3D37-A49F-0ED7F1BBDB4E}"/>
          </ac:spMkLst>
        </pc:spChg>
      </pc:sldChg>
      <pc:sldChg chg="modSp new del mod">
        <pc:chgData name="Divya Chidambaram" userId="a5f655d4-7c16-4009-87eb-8eca468fdbaa" providerId="ADAL" clId="{0946E14D-754B-4252-8F56-AF8E898FB049}" dt="2023-10-17T12:23:47.378" v="830" actId="47"/>
        <pc:sldMkLst>
          <pc:docMk/>
          <pc:sldMk cId="2710723163" sldId="271"/>
        </pc:sldMkLst>
        <pc:spChg chg="mod">
          <ac:chgData name="Divya Chidambaram" userId="a5f655d4-7c16-4009-87eb-8eca468fdbaa" providerId="ADAL" clId="{0946E14D-754B-4252-8F56-AF8E898FB049}" dt="2023-10-17T07:48:47.346" v="818" actId="20577"/>
          <ac:spMkLst>
            <pc:docMk/>
            <pc:sldMk cId="2710723163" sldId="271"/>
            <ac:spMk id="2" creationId="{971D44BB-08EA-7870-49FF-09EDCBEE8C19}"/>
          </ac:spMkLst>
        </pc:spChg>
      </pc:sldChg>
      <pc:sldChg chg="modSp new mod">
        <pc:chgData name="Divya Chidambaram" userId="a5f655d4-7c16-4009-87eb-8eca468fdbaa" providerId="ADAL" clId="{0946E14D-754B-4252-8F56-AF8E898FB049}" dt="2023-10-17T12:31:34.817" v="1085" actId="20577"/>
        <pc:sldMkLst>
          <pc:docMk/>
          <pc:sldMk cId="3934080078" sldId="271"/>
        </pc:sldMkLst>
        <pc:spChg chg="mod">
          <ac:chgData name="Divya Chidambaram" userId="a5f655d4-7c16-4009-87eb-8eca468fdbaa" providerId="ADAL" clId="{0946E14D-754B-4252-8F56-AF8E898FB049}" dt="2023-10-17T12:31:34.817" v="1085" actId="20577"/>
          <ac:spMkLst>
            <pc:docMk/>
            <pc:sldMk cId="3934080078" sldId="271"/>
            <ac:spMk id="3" creationId="{E56E02A2-FC72-D2B2-59C3-2A5633B1ABDF}"/>
          </ac:spMkLst>
        </pc:spChg>
      </pc:sldChg>
      <pc:sldChg chg="delSp modSp new mod">
        <pc:chgData name="Divya Chidambaram" userId="a5f655d4-7c16-4009-87eb-8eca468fdbaa" providerId="ADAL" clId="{0946E14D-754B-4252-8F56-AF8E898FB049}" dt="2023-10-17T13:37:02.282" v="1155" actId="1076"/>
        <pc:sldMkLst>
          <pc:docMk/>
          <pc:sldMk cId="2428668340" sldId="272"/>
        </pc:sldMkLst>
        <pc:spChg chg="del mod">
          <ac:chgData name="Divya Chidambaram" userId="a5f655d4-7c16-4009-87eb-8eca468fdbaa" providerId="ADAL" clId="{0946E14D-754B-4252-8F56-AF8E898FB049}" dt="2023-10-17T13:36:59.474" v="1154" actId="478"/>
          <ac:spMkLst>
            <pc:docMk/>
            <pc:sldMk cId="2428668340" sldId="272"/>
            <ac:spMk id="2" creationId="{D860CE0D-6F7C-ABD6-9293-B4162B69A79B}"/>
          </ac:spMkLst>
        </pc:spChg>
        <pc:spChg chg="mod">
          <ac:chgData name="Divya Chidambaram" userId="a5f655d4-7c16-4009-87eb-8eca468fdbaa" providerId="ADAL" clId="{0946E14D-754B-4252-8F56-AF8E898FB049}" dt="2023-10-17T13:37:02.282" v="1155" actId="1076"/>
          <ac:spMkLst>
            <pc:docMk/>
            <pc:sldMk cId="2428668340" sldId="272"/>
            <ac:spMk id="3" creationId="{C9A36B0A-BF29-6916-192F-B3E2236BFC7B}"/>
          </ac:spMkLst>
        </pc:spChg>
      </pc:sldChg>
      <pc:sldChg chg="modSp new mod">
        <pc:chgData name="Divya Chidambaram" userId="a5f655d4-7c16-4009-87eb-8eca468fdbaa" providerId="ADAL" clId="{0946E14D-754B-4252-8F56-AF8E898FB049}" dt="2023-10-17T14:02:13.381" v="1214" actId="5793"/>
        <pc:sldMkLst>
          <pc:docMk/>
          <pc:sldMk cId="1287945650" sldId="273"/>
        </pc:sldMkLst>
        <pc:spChg chg="mod">
          <ac:chgData name="Divya Chidambaram" userId="a5f655d4-7c16-4009-87eb-8eca468fdbaa" providerId="ADAL" clId="{0946E14D-754B-4252-8F56-AF8E898FB049}" dt="2023-10-17T14:02:13.381" v="1214" actId="5793"/>
          <ac:spMkLst>
            <pc:docMk/>
            <pc:sldMk cId="1287945650" sldId="273"/>
            <ac:spMk id="3" creationId="{54329FD1-40A5-5438-9BA5-EC85277FD4F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01000-0438-46D3-8B93-1A3BD1C113E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4DF7E-703C-4595-AF10-E6E28CA19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16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 "Model View" in Power BI provides a visual representation of your data model</a:t>
            </a:r>
            <a:endParaRPr lang="en-GB" b="0" i="0" dirty="0">
              <a:solidFill>
                <a:srgbClr val="161616"/>
              </a:solidFill>
              <a:effectLst/>
              <a:latin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One of Power BI's strengths is that you don't need to flatten your data into a single table. Instead, you can use multiple tables from multiple sources and define the relationship between them.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4DF7E-703C-4595-AF10-E6E28CA197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106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In Power BI, you can create a </a:t>
            </a:r>
            <a:r>
              <a:rPr lang="en-GB" b="0" i="1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relationship</a:t>
            </a:r>
            <a:r>
              <a:rPr lang="en-GB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 to create a logical connection between different data sources. A relationship enables Power BI to connect tables to one another so that you can create visuals and reports</a:t>
            </a:r>
          </a:p>
          <a:p>
            <a:endParaRPr lang="en-GB" b="0" i="0" dirty="0">
              <a:solidFill>
                <a:srgbClr val="161616"/>
              </a:solidFill>
              <a:effectLst/>
              <a:latin typeface="Segoe UI" panose="020B050204020402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It allows you to view and manage the tables, relationships, and measures that make up your data model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4DF7E-703C-4595-AF10-E6E28CA197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664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Providing set rules for what makes a good data model is difficult because all data is different, and the usage of that data varies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4DF7E-703C-4595-AF10-E6E28CA197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106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Model View, you can see all the tables that make up your data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4DF7E-703C-4595-AF10-E6E28CA197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746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the </a:t>
            </a:r>
            <a:r>
              <a:rPr lang="en-GB" dirty="0" err="1"/>
              <a:t>modeling</a:t>
            </a:r>
            <a:r>
              <a:rPr lang="en-GB" dirty="0"/>
              <a:t> feature, you can build custom calculations on the existing tables and these columns can be directly presented into Power BI visualizations.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4DF7E-703C-4595-AF10-E6E28CA197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451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9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9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6637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98FDD-8BB1-4BD7-AE7D-C9E379354E3F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4C8D2-214A-411A-85E9-4925D1BF1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73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98FDD-8BB1-4BD7-AE7D-C9E379354E3F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4C8D2-214A-411A-85E9-4925D1BF1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05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785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0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206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765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176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786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746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93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2696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650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999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26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6283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2377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453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5736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2486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4768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7023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8992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8840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036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35446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0E7B6-945D-4046-ADF7-A7DD6A8C9ED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F34FF-4C85-4DDA-B17A-59B4C058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8367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9331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414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3311619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111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1694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85004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28652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323217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4049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5812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4494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044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1102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9675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2823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3815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8204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7188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364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77509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620483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370262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210837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4662879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635503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2478013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662554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2085969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8248250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23104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64120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1833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72218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12359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54810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77252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6563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01841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8570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37960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9998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24226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299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64282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31172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9020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19695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14444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27421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87776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17698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991075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47027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4835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35501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66403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27908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25307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72944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32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3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9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3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8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3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3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36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12.png"/><Relationship Id="rId5" Type="http://schemas.openxmlformats.org/officeDocument/2006/relationships/theme" Target="../theme/theme14.xml"/><Relationship Id="rId4" Type="http://schemas.openxmlformats.org/officeDocument/2006/relationships/slideLayout" Target="../slideLayouts/slideLayout5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4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5" Type="http://schemas.openxmlformats.org/officeDocument/2006/relationships/image" Target="../media/image13.png"/><Relationship Id="rId4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5" Type="http://schemas.openxmlformats.org/officeDocument/2006/relationships/image" Target="../media/image14.png"/><Relationship Id="rId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/><Relationship Id="rId3" Type="http://schemas.openxmlformats.org/officeDocument/2006/relationships/slideLayout" Target="../slideLayouts/slideLayout82.xml"/><Relationship Id="rId7" Type="http://schemas.openxmlformats.org/officeDocument/2006/relationships/slideLayout" Target="../slideLayouts/slideLayout86.xml"/><Relationship Id="rId2" Type="http://schemas.openxmlformats.org/officeDocument/2006/relationships/slideLayout" Target="../slideLayouts/slideLayout81.xml"/><Relationship Id="rId1" Type="http://schemas.openxmlformats.org/officeDocument/2006/relationships/slideLayout" Target="../slideLayouts/slideLayout80.xml"/><Relationship Id="rId6" Type="http://schemas.openxmlformats.org/officeDocument/2006/relationships/slideLayout" Target="../slideLayouts/slideLayout85.xml"/><Relationship Id="rId5" Type="http://schemas.openxmlformats.org/officeDocument/2006/relationships/slideLayout" Target="../slideLayouts/slideLayout84.xml"/><Relationship Id="rId4" Type="http://schemas.openxmlformats.org/officeDocument/2006/relationships/slideLayout" Target="../slideLayouts/slideLayout8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281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644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391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450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009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037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81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623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190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20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879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201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690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54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558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409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218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49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300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58CCA-43CA-E7B2-E54B-EE1929F475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Data </a:t>
            </a:r>
            <a:r>
              <a:rPr lang="en-GB" dirty="0" err="1">
                <a:solidFill>
                  <a:schemeClr val="bg1"/>
                </a:solidFill>
              </a:rPr>
              <a:t>Modeling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E87422-490B-E8AC-A44F-F6C09C82E9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95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49B40C-94A2-9068-3050-07C5E55C2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1392C9-15FE-9BCD-3397-7A6807FED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30FC9F-E0AB-0AC3-DE20-0F90782E1F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6223"/>
          <a:stretch/>
        </p:blipFill>
        <p:spPr>
          <a:xfrm>
            <a:off x="1176626" y="1350169"/>
            <a:ext cx="8686947" cy="415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136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272BFF-403C-52E6-2A8A-93D713191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1505" y="334107"/>
            <a:ext cx="6127025" cy="1087500"/>
          </a:xfrm>
        </p:spPr>
        <p:txBody>
          <a:bodyPr anchor="b">
            <a:normAutofit/>
          </a:bodyPr>
          <a:lstStyle/>
          <a:p>
            <a:r>
              <a:rPr lang="en-GB" sz="3200" b="1" i="0" dirty="0">
                <a:effectLst/>
                <a:latin typeface="Segoe UI" panose="020B0502040204020203" pitchFamily="34" charset="0"/>
              </a:rPr>
              <a:t>What is data </a:t>
            </a:r>
            <a:r>
              <a:rPr lang="en-GB" sz="3200" b="1" i="0" dirty="0" err="1">
                <a:effectLst/>
                <a:latin typeface="Segoe UI" panose="020B0502040204020203" pitchFamily="34" charset="0"/>
              </a:rPr>
              <a:t>modeling</a:t>
            </a:r>
            <a:r>
              <a:rPr lang="en-GB" sz="3200" b="1" i="0" dirty="0">
                <a:effectLst/>
                <a:latin typeface="Segoe UI" panose="020B0502040204020203" pitchFamily="34" charset="0"/>
              </a:rPr>
              <a:t>?</a:t>
            </a:r>
            <a:br>
              <a:rPr lang="en-GB" sz="3200" b="1" i="0" dirty="0">
                <a:effectLst/>
                <a:latin typeface="Segoe UI" panose="020B0502040204020203" pitchFamily="34" charset="0"/>
              </a:rPr>
            </a:br>
            <a:endParaRPr lang="en-GB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EB028C-C6C3-7274-0568-3A5596F97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4826" y="1142207"/>
            <a:ext cx="5286517" cy="4779961"/>
          </a:xfrm>
        </p:spPr>
        <p:txBody>
          <a:bodyPr anchor="t">
            <a:normAutofit lnSpcReduction="10000"/>
          </a:bodyPr>
          <a:lstStyle/>
          <a:p>
            <a:r>
              <a:rPr lang="en-GB" sz="2400" b="0" i="0" dirty="0">
                <a:effectLst/>
                <a:latin typeface="Verdana" panose="020B0604030504040204" pitchFamily="34" charset="0"/>
              </a:rPr>
              <a:t>Data modelling is one of the features used to connect multiple data sources in BI tool using a relationship</a:t>
            </a:r>
          </a:p>
          <a:p>
            <a:r>
              <a:rPr lang="en-GB" sz="2400" b="0" i="0" dirty="0">
                <a:effectLst/>
                <a:latin typeface="Verdana" panose="020B0604030504040204" pitchFamily="34" charset="0"/>
              </a:rPr>
              <a:t>The Model view allows you to visually set the relationship between tables or elements</a:t>
            </a:r>
          </a:p>
          <a:p>
            <a:r>
              <a:rPr lang="en-GB" sz="2400" dirty="0">
                <a:latin typeface="Verdana" panose="020B0604030504040204" pitchFamily="34" charset="0"/>
              </a:rPr>
              <a:t>A relationship is where two or more tables are linked together because they contain related data</a:t>
            </a:r>
          </a:p>
          <a:p>
            <a:r>
              <a:rPr lang="en-GB" sz="2400" dirty="0">
                <a:latin typeface="Verdana" panose="020B0604030504040204" pitchFamily="34" charset="0"/>
              </a:rPr>
              <a:t>This enables users to run queries for related data across multiple tables</a:t>
            </a:r>
          </a:p>
          <a:p>
            <a:endParaRPr lang="en-GB" sz="1400" dirty="0"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A59A07-7A75-1DE9-F590-3D335DD3CE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846" y="1142208"/>
            <a:ext cx="3343333" cy="431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085AD-0021-3D9A-F200-949E6A968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9DF02-5875-D8F5-B290-8DE860F89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A good data model offers the following benefits:</a:t>
            </a:r>
          </a:p>
          <a:p>
            <a:r>
              <a:rPr lang="en-GB" dirty="0">
                <a:solidFill>
                  <a:srgbClr val="161616"/>
                </a:solidFill>
                <a:latin typeface="Segoe UI" panose="020B0502040204020203" pitchFamily="34" charset="0"/>
              </a:rPr>
              <a:t>Data exploration is faster.</a:t>
            </a:r>
          </a:p>
          <a:p>
            <a:r>
              <a:rPr lang="en-GB" dirty="0">
                <a:solidFill>
                  <a:srgbClr val="161616"/>
                </a:solidFill>
                <a:latin typeface="Segoe UI" panose="020B0502040204020203" pitchFamily="34" charset="0"/>
              </a:rPr>
              <a:t>Aggregations are simpler to build.</a:t>
            </a:r>
          </a:p>
          <a:p>
            <a:r>
              <a:rPr lang="en-GB" dirty="0">
                <a:solidFill>
                  <a:srgbClr val="161616"/>
                </a:solidFill>
                <a:latin typeface="Segoe UI" panose="020B0502040204020203" pitchFamily="34" charset="0"/>
              </a:rPr>
              <a:t>Reports are more accurate.</a:t>
            </a:r>
          </a:p>
          <a:p>
            <a:r>
              <a:rPr lang="en-GB" dirty="0">
                <a:solidFill>
                  <a:srgbClr val="161616"/>
                </a:solidFill>
                <a:latin typeface="Segoe UI" panose="020B0502040204020203" pitchFamily="34" charset="0"/>
              </a:rPr>
              <a:t>Writing reports takes less time.</a:t>
            </a:r>
          </a:p>
          <a:p>
            <a:r>
              <a:rPr lang="en-GB" dirty="0">
                <a:solidFill>
                  <a:srgbClr val="161616"/>
                </a:solidFill>
                <a:latin typeface="Segoe UI" panose="020B0502040204020203" pitchFamily="34" charset="0"/>
              </a:rPr>
              <a:t>Reports are easier to maintain in the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59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37C0B-EB3A-912C-BEA4-6F25CC09B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2"/>
            <a:ext cx="9667482" cy="730222"/>
          </a:xfrm>
        </p:spPr>
        <p:txBody>
          <a:bodyPr anchor="b">
            <a:normAutofit/>
          </a:bodyPr>
          <a:lstStyle/>
          <a:p>
            <a:r>
              <a:rPr lang="en-GB" sz="3200" dirty="0"/>
              <a:t>Optimize data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35D5-7E25-B757-25DA-AC2E17103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993" y="1667543"/>
            <a:ext cx="4597746" cy="3447832"/>
          </a:xfrm>
        </p:spPr>
        <p:txBody>
          <a:bodyPr anchor="t">
            <a:normAutofit/>
          </a:bodyPr>
          <a:lstStyle/>
          <a:p>
            <a:r>
              <a:rPr lang="en-GB" sz="2000" dirty="0"/>
              <a:t>Imported data often contains fields that you don't need for your reporting and visualization tasks.</a:t>
            </a:r>
          </a:p>
          <a:p>
            <a:r>
              <a:rPr lang="en-GB" sz="2000" dirty="0"/>
              <a:t>Data might contain unnecessary information or it might be available in another column</a:t>
            </a:r>
          </a:p>
          <a:p>
            <a:r>
              <a:rPr lang="en-GB" sz="2000" b="0" i="0" dirty="0">
                <a:effectLst/>
                <a:latin typeface="Segoe UI" panose="020B0502040204020203" pitchFamily="34" charset="0"/>
              </a:rPr>
              <a:t>Power BI Desktop has tools to optimize your data and make it more usable for building reports and visuals.</a:t>
            </a:r>
            <a:endParaRPr lang="en-GB" sz="2000" dirty="0"/>
          </a:p>
        </p:txBody>
      </p:sp>
      <p:pic>
        <p:nvPicPr>
          <p:cNvPr id="1026" name="Picture 2" descr="Conceptual graphic of the tasks in this module.">
            <a:extLst>
              <a:ext uri="{FF2B5EF4-FFF2-40B4-BE49-F238E27FC236}">
                <a16:creationId xmlns:a16="http://schemas.microsoft.com/office/drawing/2014/main" id="{BAFE588D-BD69-7010-2225-A68C2149EB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030"/>
          <a:stretch/>
        </p:blipFill>
        <p:spPr bwMode="auto">
          <a:xfrm>
            <a:off x="5952732" y="1350438"/>
            <a:ext cx="6239268" cy="306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67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FF4E0-4F7C-458D-F6AC-C07C7059F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‘Model View’ in Power BI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AE850-DCBA-726D-03CD-C354825CC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19" y="1418431"/>
            <a:ext cx="7038975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Tables and fields</a:t>
            </a:r>
            <a:r>
              <a:rPr lang="en-GB" dirty="0"/>
              <a:t>:</a:t>
            </a:r>
          </a:p>
          <a:p>
            <a:r>
              <a:rPr lang="en-GB" dirty="0"/>
              <a:t> </a:t>
            </a:r>
            <a:r>
              <a:rPr lang="en-GB" sz="2400" dirty="0"/>
              <a:t>Each table represents a dataset or a source of data. </a:t>
            </a:r>
          </a:p>
          <a:p>
            <a:r>
              <a:rPr lang="en-GB" sz="2400" dirty="0"/>
              <a:t>These tables can be imported from various sources such as databases, Excel files, or web services. </a:t>
            </a:r>
          </a:p>
          <a:p>
            <a:r>
              <a:rPr lang="en-GB" sz="2400" dirty="0"/>
              <a:t>tables are represented as boxes with their respective names.</a:t>
            </a:r>
          </a:p>
          <a:p>
            <a:r>
              <a:rPr lang="en-GB" sz="2400" dirty="0"/>
              <a:t>fields or columns are within each table. </a:t>
            </a:r>
          </a:p>
          <a:p>
            <a:r>
              <a:rPr lang="en-GB" sz="2400" dirty="0"/>
              <a:t>These fields represent the individual data attributes.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32ACEAC5-7E5B-6096-0C32-861D35B938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066" r="8443" b="46357"/>
          <a:stretch/>
        </p:blipFill>
        <p:spPr bwMode="auto">
          <a:xfrm>
            <a:off x="7698581" y="1654492"/>
            <a:ext cx="4410075" cy="35490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35103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19D83-2402-0BA1-E8CE-EA90BF5EC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B5639-3CAA-37E8-CA0B-229512F31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dirty="0">
                <a:effectLst/>
                <a:latin typeface="Söhne"/>
              </a:rPr>
              <a:t>Relationships:</a:t>
            </a:r>
          </a:p>
          <a:p>
            <a:r>
              <a:rPr lang="en-GB" dirty="0"/>
              <a:t>critical aspects of the Model View is the ability to define and visualize relationships between tables. </a:t>
            </a:r>
          </a:p>
          <a:p>
            <a:r>
              <a:rPr lang="en-GB" dirty="0"/>
              <a:t>Relationships can be established between tables by lines between related fields.</a:t>
            </a:r>
          </a:p>
          <a:p>
            <a:r>
              <a:rPr lang="en-GB" dirty="0"/>
              <a:t> These relationships are fundamental for creating meaningful reports and calculations across multiple tables.</a:t>
            </a:r>
          </a:p>
        </p:txBody>
      </p:sp>
    </p:spTree>
    <p:extLst>
      <p:ext uri="{BB962C8B-B14F-4D97-AF65-F5344CB8AC3E}">
        <p14:creationId xmlns:p14="http://schemas.microsoft.com/office/powerpoint/2010/main" val="2140102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B1C06-122A-009D-F33C-C8EE895BD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E8B8B-5C57-F6F9-EC5C-46D9DA3F9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the </a:t>
            </a:r>
            <a:r>
              <a:rPr lang="en-GB" dirty="0" err="1"/>
              <a:t>modeling</a:t>
            </a:r>
            <a:r>
              <a:rPr lang="en-GB" dirty="0"/>
              <a:t> feature, you can build custom calculations on the existing tables and these columns can be directly presented into Power BI visualizations.</a:t>
            </a:r>
          </a:p>
          <a:p>
            <a:r>
              <a:rPr lang="en-GB" dirty="0"/>
              <a:t>This allows us to define new metrics and to perform custom calculations for those metrics.</a:t>
            </a:r>
          </a:p>
          <a:p>
            <a:r>
              <a:rPr lang="en-GB" dirty="0"/>
              <a:t>To create data model in Power BI, you need to add all data sources in Power BI</a:t>
            </a:r>
          </a:p>
        </p:txBody>
      </p:sp>
    </p:spTree>
    <p:extLst>
      <p:ext uri="{BB962C8B-B14F-4D97-AF65-F5344CB8AC3E}">
        <p14:creationId xmlns:p14="http://schemas.microsoft.com/office/powerpoint/2010/main" val="3952082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C41F1-181D-C00E-68C9-6F9FF219C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6D79C-831A-42DC-FB14-61EF33810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Demo in Power BI </a:t>
            </a:r>
          </a:p>
        </p:txBody>
      </p:sp>
    </p:spTree>
    <p:extLst>
      <p:ext uri="{BB962C8B-B14F-4D97-AF65-F5344CB8AC3E}">
        <p14:creationId xmlns:p14="http://schemas.microsoft.com/office/powerpoint/2010/main" val="3742079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C1B2-FF15-4745-DFE3-D941FA6A6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E910E-5DBA-FDF8-A923-0B7137CB0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basic data visualizations in Power BI.</a:t>
            </a:r>
          </a:p>
          <a:p>
            <a:endParaRPr lang="en-GB" dirty="0"/>
          </a:p>
          <a:p>
            <a:r>
              <a:rPr lang="en-GB" dirty="0"/>
              <a:t>Creating charts (bar, pie, line)</a:t>
            </a:r>
          </a:p>
        </p:txBody>
      </p:sp>
    </p:spTree>
    <p:extLst>
      <p:ext uri="{BB962C8B-B14F-4D97-AF65-F5344CB8AC3E}">
        <p14:creationId xmlns:p14="http://schemas.microsoft.com/office/powerpoint/2010/main" val="2352161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F7D-0410-00F8-17F1-88DA94F73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35024"/>
          </a:xfrm>
        </p:spPr>
        <p:txBody>
          <a:bodyPr/>
          <a:lstStyle/>
          <a:p>
            <a:r>
              <a:rPr lang="en-GB" dirty="0"/>
              <a:t>Tutorial questions: </a:t>
            </a:r>
            <a:r>
              <a:rPr lang="en-GB" b="1" dirty="0"/>
              <a:t>Basic Column Chart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3874E-024F-8099-7570-14445687E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8432"/>
            <a:ext cx="10515600" cy="4351338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Choose the sample superstore dataset to answer the following:</a:t>
            </a:r>
          </a:p>
          <a:p>
            <a:pPr lvl="0"/>
            <a:r>
              <a:rPr lang="en-GB" b="1" dirty="0"/>
              <a:t>Profit by Product Sub-Category: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Design a column chart that displays the profit for each product sub-category in descending order.</a:t>
            </a:r>
          </a:p>
          <a:p>
            <a:pPr lvl="0"/>
            <a:r>
              <a:rPr lang="en-GB" b="1" dirty="0"/>
              <a:t>Quantity Sold by Region: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Create a column chart to show the quantity of products sold in each region.</a:t>
            </a:r>
          </a:p>
          <a:p>
            <a:pPr lvl="0"/>
            <a:r>
              <a:rPr lang="en-GB" b="1" dirty="0"/>
              <a:t>Sales by Ship Mode: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Design a column chart that shows total sales for each shipping mode.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977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85CCA-C99A-3172-6321-596911666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E8B82-38E9-9460-1061-1E434C46F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Customize the Chart:</a:t>
            </a:r>
          </a:p>
          <a:p>
            <a:r>
              <a:rPr lang="en-GB" dirty="0"/>
              <a:t>Customize the chart appearance, including </a:t>
            </a:r>
            <a:r>
              <a:rPr lang="en-GB" dirty="0" err="1"/>
              <a:t>colors</a:t>
            </a:r>
            <a:r>
              <a:rPr lang="en-GB" dirty="0"/>
              <a:t> and labels.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(Additional Exercise)stacked column chart</a:t>
            </a:r>
          </a:p>
          <a:p>
            <a:pPr marL="0" indent="0">
              <a:buNone/>
            </a:pPr>
            <a:r>
              <a:rPr lang="en-GB" dirty="0"/>
              <a:t>Include and exclude: compare any two regions of your choice using the include or exclude function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702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F04EF-82D1-3D3F-51F5-EBBB3361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E02A2-FC72-D2B2-59C3-2A5633B1A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Pie charts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Profit Distribution by Region: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Design a pie chart and donut chart to show the distribution of profit by region.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2. Sum of sales by ship mode: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Design a pie chart and donut chart to show the distribution of profit by region.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080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36B0A-BF29-6916-192F-B3E2236BF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882" y="6826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Map chart (need geographical data)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latin typeface="Söhne"/>
              </a:rPr>
              <a:t>Question 1: Sales by Region</a:t>
            </a:r>
            <a:endParaRPr lang="en-GB" b="0" i="0" dirty="0">
              <a:effectLst/>
              <a:latin typeface="Söhne"/>
            </a:endParaRPr>
          </a:p>
          <a:p>
            <a:pPr algn="l"/>
            <a:r>
              <a:rPr lang="en-GB" b="0" i="0" dirty="0">
                <a:effectLst/>
                <a:latin typeface="Söhne"/>
              </a:rPr>
              <a:t>Create a map chart that shows total sales by different regions or states.</a:t>
            </a:r>
          </a:p>
          <a:p>
            <a:pPr algn="l"/>
            <a:r>
              <a:rPr lang="en-GB" b="0" i="0" dirty="0">
                <a:effectLst/>
                <a:latin typeface="Söhne"/>
              </a:rPr>
              <a:t> Color-code the regions by sales, and provide tooltips with additional information about each region's sales. </a:t>
            </a:r>
          </a:p>
          <a:p>
            <a:pPr algn="l"/>
            <a:r>
              <a:rPr lang="en-GB" b="0" i="0" dirty="0">
                <a:effectLst/>
                <a:latin typeface="Söhne"/>
              </a:rPr>
              <a:t>Identify the regions with the highest and lowest sales.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6683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C7FDF-A86D-D7A4-8ECF-7108D61D3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29FD1-40A5-5438-9BA5-EC85277FD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sz="4000" dirty="0"/>
              <a:t>Next session: </a:t>
            </a:r>
          </a:p>
          <a:p>
            <a:pPr marL="0" indent="0">
              <a:buNone/>
            </a:pPr>
            <a:endParaRPr lang="en-GB" dirty="0"/>
          </a:p>
          <a:p>
            <a:pPr lvl="8"/>
            <a:r>
              <a:rPr lang="en-GB" sz="3600" dirty="0"/>
              <a:t>Using filters and slicers.</a:t>
            </a:r>
          </a:p>
          <a:p>
            <a:pPr lvl="8"/>
            <a:r>
              <a:rPr lang="en-GB" sz="3600" dirty="0"/>
              <a:t> Creating custom </a:t>
            </a:r>
            <a:r>
              <a:rPr lang="en-GB" sz="3600"/>
              <a:t>filters.</a:t>
            </a:r>
          </a:p>
          <a:p>
            <a:pPr marL="3657600" lvl="8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945650"/>
      </p:ext>
    </p:extLst>
  </p:cSld>
  <p:clrMapOvr>
    <a:masterClrMapping/>
  </p:clrMapOvr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2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content slide template</Template>
  <TotalTime>0</TotalTime>
  <Words>770</Words>
  <Application>Microsoft Office PowerPoint</Application>
  <PresentationFormat>Widescreen</PresentationFormat>
  <Paragraphs>76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15</vt:i4>
      </vt:variant>
    </vt:vector>
  </HeadingPairs>
  <TitlesOfParts>
    <vt:vector size="40" baseType="lpstr">
      <vt:lpstr>Söhne</vt:lpstr>
      <vt:lpstr>Arial</vt:lpstr>
      <vt:lpstr>Calibri</vt:lpstr>
      <vt:lpstr>Calibri Light</vt:lpstr>
      <vt:lpstr>Segoe UI</vt:lpstr>
      <vt:lpstr>Verdana</vt:lpstr>
      <vt:lpstr>content slide template</vt:lpstr>
      <vt:lpstr>Text 1</vt:lpstr>
      <vt:lpstr>1_Text 1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2_Text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Data Modeling</vt:lpstr>
      <vt:lpstr>PowerPoint Presentation</vt:lpstr>
      <vt:lpstr>What is data modeling? </vt:lpstr>
      <vt:lpstr>PowerPoint Presentation</vt:lpstr>
      <vt:lpstr>Optimize data models</vt:lpstr>
      <vt:lpstr>‘Model View’ in Power BI</vt:lpstr>
      <vt:lpstr>PowerPoint Presentation</vt:lpstr>
      <vt:lpstr>PowerPoint Presentation</vt:lpstr>
      <vt:lpstr>PowerPoint Presentation</vt:lpstr>
      <vt:lpstr>PowerPoint Presentation</vt:lpstr>
      <vt:lpstr>Tutorial questions: Basic Column Chart 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Modeling</dc:title>
  <dc:creator>Divya Chidambaram</dc:creator>
  <cp:lastModifiedBy>Divya Chidambaram</cp:lastModifiedBy>
  <cp:revision>1</cp:revision>
  <dcterms:created xsi:type="dcterms:W3CDTF">2023-10-15T19:02:40Z</dcterms:created>
  <dcterms:modified xsi:type="dcterms:W3CDTF">2023-10-17T14:02:14Z</dcterms:modified>
</cp:coreProperties>
</file>