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58" r:id="rId4"/>
    <p:sldId id="259" r:id="rId5"/>
    <p:sldId id="260" r:id="rId6"/>
    <p:sldId id="264" r:id="rId7"/>
    <p:sldId id="261" r:id="rId8"/>
    <p:sldId id="262" r:id="rId9"/>
    <p:sldId id="263" r:id="rId10"/>
    <p:sldId id="266" r:id="rId11"/>
    <p:sldId id="267" r:id="rId12"/>
    <p:sldId id="268" r:id="rId13"/>
    <p:sldId id="265"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D08244-9599-469B-A5F5-EB183153E594}" v="316" dt="2022-10-02T15:48:52.3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86" d="100"/>
          <a:sy n="86" d="100"/>
        </p:scale>
        <p:origin x="48" y="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Turvey" userId="9a374997-2901-41ac-b51e-a8948a26085a" providerId="ADAL" clId="{ECD08244-9599-469B-A5F5-EB183153E594}"/>
    <pc:docChg chg="undo custSel addSld delSld modSld sldOrd addMainMaster delMainMaster">
      <pc:chgData name="Sian Turvey" userId="9a374997-2901-41ac-b51e-a8948a26085a" providerId="ADAL" clId="{ECD08244-9599-469B-A5F5-EB183153E594}" dt="2022-10-02T15:51:49.261" v="2281" actId="20577"/>
      <pc:docMkLst>
        <pc:docMk/>
      </pc:docMkLst>
      <pc:sldChg chg="addSp delSp modSp mod setBg modClrScheme addAnim setClrOvrMap chgLayout">
        <pc:chgData name="Sian Turvey" userId="9a374997-2901-41ac-b51e-a8948a26085a" providerId="ADAL" clId="{ECD08244-9599-469B-A5F5-EB183153E594}" dt="2022-10-02T14:56:28.452" v="483" actId="26606"/>
        <pc:sldMkLst>
          <pc:docMk/>
          <pc:sldMk cId="1140706163" sldId="256"/>
        </pc:sldMkLst>
        <pc:spChg chg="mod">
          <ac:chgData name="Sian Turvey" userId="9a374997-2901-41ac-b51e-a8948a26085a" providerId="ADAL" clId="{ECD08244-9599-469B-A5F5-EB183153E594}" dt="2022-10-02T14:56:28.452" v="483" actId="26606"/>
          <ac:spMkLst>
            <pc:docMk/>
            <pc:sldMk cId="1140706163" sldId="256"/>
            <ac:spMk id="2" creationId="{6E83C254-5D94-2EEB-B0F2-F02649577A6C}"/>
          </ac:spMkLst>
        </pc:spChg>
        <pc:spChg chg="mod">
          <ac:chgData name="Sian Turvey" userId="9a374997-2901-41ac-b51e-a8948a26085a" providerId="ADAL" clId="{ECD08244-9599-469B-A5F5-EB183153E594}" dt="2022-10-02T14:56:28.452" v="483" actId="26606"/>
          <ac:spMkLst>
            <pc:docMk/>
            <pc:sldMk cId="1140706163" sldId="256"/>
            <ac:spMk id="3" creationId="{FD183043-2494-22BD-CC13-C450683C216B}"/>
          </ac:spMkLst>
        </pc:spChg>
        <pc:spChg chg="del">
          <ac:chgData name="Sian Turvey" userId="9a374997-2901-41ac-b51e-a8948a26085a" providerId="ADAL" clId="{ECD08244-9599-469B-A5F5-EB183153E594}" dt="2022-10-02T14:36:54.198" v="33" actId="26606"/>
          <ac:spMkLst>
            <pc:docMk/>
            <pc:sldMk cId="1140706163" sldId="256"/>
            <ac:spMk id="11" creationId="{64C13BAB-7C00-4D21-A857-E3D41C0A2A66}"/>
          </ac:spMkLst>
        </pc:spChg>
        <pc:spChg chg="del">
          <ac:chgData name="Sian Turvey" userId="9a374997-2901-41ac-b51e-a8948a26085a" providerId="ADAL" clId="{ECD08244-9599-469B-A5F5-EB183153E594}" dt="2022-10-02T14:36:54.198" v="33" actId="26606"/>
          <ac:spMkLst>
            <pc:docMk/>
            <pc:sldMk cId="1140706163" sldId="256"/>
            <ac:spMk id="12" creationId="{26B4480E-B7FF-4481-890E-043A69AE6FE2}"/>
          </ac:spMkLst>
        </pc:spChg>
        <pc:spChg chg="del">
          <ac:chgData name="Sian Turvey" userId="9a374997-2901-41ac-b51e-a8948a26085a" providerId="ADAL" clId="{ECD08244-9599-469B-A5F5-EB183153E594}" dt="2022-10-02T14:36:54.198" v="33" actId="26606"/>
          <ac:spMkLst>
            <pc:docMk/>
            <pc:sldMk cId="1140706163" sldId="256"/>
            <ac:spMk id="13" creationId="{1F1FF39A-AC3C-4066-9D4C-519AA22812EA}"/>
          </ac:spMkLst>
        </pc:spChg>
        <pc:spChg chg="add del">
          <ac:chgData name="Sian Turvey" userId="9a374997-2901-41ac-b51e-a8948a26085a" providerId="ADAL" clId="{ECD08244-9599-469B-A5F5-EB183153E594}" dt="2022-10-02T14:56:28.452" v="483" actId="26606"/>
          <ac:spMkLst>
            <pc:docMk/>
            <pc:sldMk cId="1140706163" sldId="256"/>
            <ac:spMk id="19" creationId="{6D901597-12EB-45F9-BB71-F4A2E9CD2964}"/>
          </ac:spMkLst>
        </pc:spChg>
        <pc:spChg chg="add del">
          <ac:chgData name="Sian Turvey" userId="9a374997-2901-41ac-b51e-a8948a26085a" providerId="ADAL" clId="{ECD08244-9599-469B-A5F5-EB183153E594}" dt="2022-10-02T14:56:28.452" v="483" actId="26606"/>
          <ac:spMkLst>
            <pc:docMk/>
            <pc:sldMk cId="1140706163" sldId="256"/>
            <ac:spMk id="21" creationId="{B8A06957-B519-4112-A297-4689EAE57F01}"/>
          </ac:spMkLst>
        </pc:spChg>
        <pc:spChg chg="add del">
          <ac:chgData name="Sian Turvey" userId="9a374997-2901-41ac-b51e-a8948a26085a" providerId="ADAL" clId="{ECD08244-9599-469B-A5F5-EB183153E594}" dt="2022-10-02T14:56:28.452" v="483" actId="26606"/>
          <ac:spMkLst>
            <pc:docMk/>
            <pc:sldMk cId="1140706163" sldId="256"/>
            <ac:spMk id="23" creationId="{4887703D-59A7-4805-B57F-99173594EECB}"/>
          </ac:spMkLst>
        </pc:spChg>
        <pc:spChg chg="add del">
          <ac:chgData name="Sian Turvey" userId="9a374997-2901-41ac-b51e-a8948a26085a" providerId="ADAL" clId="{ECD08244-9599-469B-A5F5-EB183153E594}" dt="2022-10-02T14:56:28.452" v="483" actId="26606"/>
          <ac:spMkLst>
            <pc:docMk/>
            <pc:sldMk cId="1140706163" sldId="256"/>
            <ac:spMk id="25" creationId="{E857A3BA-A9AD-43E0-A911-3E9658723FEB}"/>
          </ac:spMkLst>
        </pc:spChg>
        <pc:spChg chg="add">
          <ac:chgData name="Sian Turvey" userId="9a374997-2901-41ac-b51e-a8948a26085a" providerId="ADAL" clId="{ECD08244-9599-469B-A5F5-EB183153E594}" dt="2022-10-02T14:56:28.452" v="483" actId="26606"/>
          <ac:spMkLst>
            <pc:docMk/>
            <pc:sldMk cId="1140706163" sldId="256"/>
            <ac:spMk id="4103" creationId="{F34ADE00-9374-4E57-A289-EADACB1CD1E5}"/>
          </ac:spMkLst>
        </pc:spChg>
        <pc:spChg chg="add">
          <ac:chgData name="Sian Turvey" userId="9a374997-2901-41ac-b51e-a8948a26085a" providerId="ADAL" clId="{ECD08244-9599-469B-A5F5-EB183153E594}" dt="2022-10-02T14:56:28.452" v="483" actId="26606"/>
          <ac:spMkLst>
            <pc:docMk/>
            <pc:sldMk cId="1140706163" sldId="256"/>
            <ac:spMk id="4105" creationId="{23B07AB4-E77C-4A3C-9AD0-6A6CAF1A529C}"/>
          </ac:spMkLst>
        </pc:spChg>
        <pc:spChg chg="add">
          <ac:chgData name="Sian Turvey" userId="9a374997-2901-41ac-b51e-a8948a26085a" providerId="ADAL" clId="{ECD08244-9599-469B-A5F5-EB183153E594}" dt="2022-10-02T14:56:28.452" v="483" actId="26606"/>
          <ac:spMkLst>
            <pc:docMk/>
            <pc:sldMk cId="1140706163" sldId="256"/>
            <ac:spMk id="4107" creationId="{635352D0-55C1-4623-A8DE-C4341190093A}"/>
          </ac:spMkLst>
        </pc:spChg>
        <pc:spChg chg="add">
          <ac:chgData name="Sian Turvey" userId="9a374997-2901-41ac-b51e-a8948a26085a" providerId="ADAL" clId="{ECD08244-9599-469B-A5F5-EB183153E594}" dt="2022-10-02T14:56:28.452" v="483" actId="26606"/>
          <ac:spMkLst>
            <pc:docMk/>
            <pc:sldMk cId="1140706163" sldId="256"/>
            <ac:spMk id="4109" creationId="{9E64872B-CCAF-451A-AF8D-2EDE8A8AF1DE}"/>
          </ac:spMkLst>
        </pc:spChg>
        <pc:spChg chg="add">
          <ac:chgData name="Sian Turvey" userId="9a374997-2901-41ac-b51e-a8948a26085a" providerId="ADAL" clId="{ECD08244-9599-469B-A5F5-EB183153E594}" dt="2022-10-02T14:56:28.452" v="483" actId="26606"/>
          <ac:spMkLst>
            <pc:docMk/>
            <pc:sldMk cId="1140706163" sldId="256"/>
            <ac:spMk id="4111" creationId="{098C0F34-CF91-4EED-952D-C26A2EEFF3AE}"/>
          </ac:spMkLst>
        </pc:spChg>
        <pc:grpChg chg="add del">
          <ac:chgData name="Sian Turvey" userId="9a374997-2901-41ac-b51e-a8948a26085a" providerId="ADAL" clId="{ECD08244-9599-469B-A5F5-EB183153E594}" dt="2022-10-02T14:56:28.452" v="483" actId="26606"/>
          <ac:grpSpMkLst>
            <pc:docMk/>
            <pc:sldMk cId="1140706163" sldId="256"/>
            <ac:grpSpMk id="27" creationId="{21B0DEDD-DA5F-418A-B256-C1F53D913AB9}"/>
          </ac:grpSpMkLst>
        </pc:grpChg>
        <pc:grpChg chg="add">
          <ac:chgData name="Sian Turvey" userId="9a374997-2901-41ac-b51e-a8948a26085a" providerId="ADAL" clId="{ECD08244-9599-469B-A5F5-EB183153E594}" dt="2022-10-02T14:56:28.452" v="483" actId="26606"/>
          <ac:grpSpMkLst>
            <pc:docMk/>
            <pc:sldMk cId="1140706163" sldId="256"/>
            <ac:grpSpMk id="4113" creationId="{8465F0AC-34FA-412B-A8A7-8B93EB97851C}"/>
          </ac:grpSpMkLst>
        </pc:grpChg>
        <pc:picChg chg="mod">
          <ac:chgData name="Sian Turvey" userId="9a374997-2901-41ac-b51e-a8948a26085a" providerId="ADAL" clId="{ECD08244-9599-469B-A5F5-EB183153E594}" dt="2022-10-02T14:56:28.452" v="483" actId="26606"/>
          <ac:picMkLst>
            <pc:docMk/>
            <pc:sldMk cId="1140706163" sldId="256"/>
            <ac:picMk id="14" creationId="{465DAFFF-9AC5-ED2C-8F43-66F166DFA72D}"/>
          </ac:picMkLst>
        </pc:picChg>
        <pc:picChg chg="add mod">
          <ac:chgData name="Sian Turvey" userId="9a374997-2901-41ac-b51e-a8948a26085a" providerId="ADAL" clId="{ECD08244-9599-469B-A5F5-EB183153E594}" dt="2022-10-02T14:56:28.452" v="483" actId="26606"/>
          <ac:picMkLst>
            <pc:docMk/>
            <pc:sldMk cId="1140706163" sldId="256"/>
            <ac:picMk id="4098" creationId="{107F867F-7103-30DE-C535-090A337D0F1D}"/>
          </ac:picMkLst>
        </pc:picChg>
      </pc:sldChg>
      <pc:sldChg chg="addSp modSp new mod setBg">
        <pc:chgData name="Sian Turvey" userId="9a374997-2901-41ac-b51e-a8948a26085a" providerId="ADAL" clId="{ECD08244-9599-469B-A5F5-EB183153E594}" dt="2022-10-02T14:40:00.903" v="125" actId="14100"/>
        <pc:sldMkLst>
          <pc:docMk/>
          <pc:sldMk cId="324016520" sldId="257"/>
        </pc:sldMkLst>
        <pc:spChg chg="mod">
          <ac:chgData name="Sian Turvey" userId="9a374997-2901-41ac-b51e-a8948a26085a" providerId="ADAL" clId="{ECD08244-9599-469B-A5F5-EB183153E594}" dt="2022-10-02T14:39:47.584" v="122" actId="26606"/>
          <ac:spMkLst>
            <pc:docMk/>
            <pc:sldMk cId="324016520" sldId="257"/>
            <ac:spMk id="2" creationId="{FFFE38AB-2A52-BD58-1814-B2E8E5EA9A4B}"/>
          </ac:spMkLst>
        </pc:spChg>
        <pc:spChg chg="mod">
          <ac:chgData name="Sian Turvey" userId="9a374997-2901-41ac-b51e-a8948a26085a" providerId="ADAL" clId="{ECD08244-9599-469B-A5F5-EB183153E594}" dt="2022-10-02T14:39:47.584" v="122" actId="26606"/>
          <ac:spMkLst>
            <pc:docMk/>
            <pc:sldMk cId="324016520" sldId="257"/>
            <ac:spMk id="3" creationId="{C2D705D1-532F-1070-A1C6-F05D0994F1E8}"/>
          </ac:spMkLst>
        </pc:spChg>
        <pc:spChg chg="add">
          <ac:chgData name="Sian Turvey" userId="9a374997-2901-41ac-b51e-a8948a26085a" providerId="ADAL" clId="{ECD08244-9599-469B-A5F5-EB183153E594}" dt="2022-10-02T14:39:47.584" v="122" actId="26606"/>
          <ac:spMkLst>
            <pc:docMk/>
            <pc:sldMk cId="324016520" sldId="257"/>
            <ac:spMk id="9" creationId="{06E29850-FF8C-4A70-A54F-29A8CFCF99CA}"/>
          </ac:spMkLst>
        </pc:spChg>
        <pc:spChg chg="add">
          <ac:chgData name="Sian Turvey" userId="9a374997-2901-41ac-b51e-a8948a26085a" providerId="ADAL" clId="{ECD08244-9599-469B-A5F5-EB183153E594}" dt="2022-10-02T14:39:47.584" v="122" actId="26606"/>
          <ac:spMkLst>
            <pc:docMk/>
            <pc:sldMk cId="324016520" sldId="257"/>
            <ac:spMk id="17" creationId="{32B2619C-2C88-4DD6-96FE-CF708FF6A8F7}"/>
          </ac:spMkLst>
        </pc:spChg>
        <pc:spChg chg="add">
          <ac:chgData name="Sian Turvey" userId="9a374997-2901-41ac-b51e-a8948a26085a" providerId="ADAL" clId="{ECD08244-9599-469B-A5F5-EB183153E594}" dt="2022-10-02T14:39:47.584" v="122" actId="26606"/>
          <ac:spMkLst>
            <pc:docMk/>
            <pc:sldMk cId="324016520" sldId="257"/>
            <ac:spMk id="19" creationId="{AE3A44A7-098D-4DB2-9081-4499626D1909}"/>
          </ac:spMkLst>
        </pc:spChg>
        <pc:spChg chg="add">
          <ac:chgData name="Sian Turvey" userId="9a374997-2901-41ac-b51e-a8948a26085a" providerId="ADAL" clId="{ECD08244-9599-469B-A5F5-EB183153E594}" dt="2022-10-02T14:39:47.584" v="122" actId="26606"/>
          <ac:spMkLst>
            <pc:docMk/>
            <pc:sldMk cId="324016520" sldId="257"/>
            <ac:spMk id="21" creationId="{4F1CB7E3-24EA-46FC-AFBA-DD5B72918A37}"/>
          </ac:spMkLst>
        </pc:spChg>
        <pc:grpChg chg="add">
          <ac:chgData name="Sian Turvey" userId="9a374997-2901-41ac-b51e-a8948a26085a" providerId="ADAL" clId="{ECD08244-9599-469B-A5F5-EB183153E594}" dt="2022-10-02T14:39:47.584" v="122" actId="26606"/>
          <ac:grpSpMkLst>
            <pc:docMk/>
            <pc:sldMk cId="324016520" sldId="257"/>
            <ac:grpSpMk id="11" creationId="{179E390A-405A-41FF-B91F-F5FAA0E594C8}"/>
          </ac:grpSpMkLst>
        </pc:grpChg>
        <pc:picChg chg="add mod ord">
          <ac:chgData name="Sian Turvey" userId="9a374997-2901-41ac-b51e-a8948a26085a" providerId="ADAL" clId="{ECD08244-9599-469B-A5F5-EB183153E594}" dt="2022-10-02T14:40:00.903" v="125" actId="14100"/>
          <ac:picMkLst>
            <pc:docMk/>
            <pc:sldMk cId="324016520" sldId="257"/>
            <ac:picMk id="4" creationId="{990D7100-097F-9C60-9A8D-CB6706181E9F}"/>
          </ac:picMkLst>
        </pc:picChg>
      </pc:sldChg>
      <pc:sldChg chg="addSp modSp new mod setBg">
        <pc:chgData name="Sian Turvey" userId="9a374997-2901-41ac-b51e-a8948a26085a" providerId="ADAL" clId="{ECD08244-9599-469B-A5F5-EB183153E594}" dt="2022-10-02T14:42:20.234" v="208" actId="26606"/>
        <pc:sldMkLst>
          <pc:docMk/>
          <pc:sldMk cId="1544120689" sldId="258"/>
        </pc:sldMkLst>
        <pc:spChg chg="mod">
          <ac:chgData name="Sian Turvey" userId="9a374997-2901-41ac-b51e-a8948a26085a" providerId="ADAL" clId="{ECD08244-9599-469B-A5F5-EB183153E594}" dt="2022-10-02T14:42:20.234" v="208" actId="26606"/>
          <ac:spMkLst>
            <pc:docMk/>
            <pc:sldMk cId="1544120689" sldId="258"/>
            <ac:spMk id="2" creationId="{A9E1E3C3-4EFF-B65F-9ABB-F3F8F1B89FE9}"/>
          </ac:spMkLst>
        </pc:spChg>
        <pc:spChg chg="mod">
          <ac:chgData name="Sian Turvey" userId="9a374997-2901-41ac-b51e-a8948a26085a" providerId="ADAL" clId="{ECD08244-9599-469B-A5F5-EB183153E594}" dt="2022-10-02T14:42:20.234" v="208" actId="26606"/>
          <ac:spMkLst>
            <pc:docMk/>
            <pc:sldMk cId="1544120689" sldId="258"/>
            <ac:spMk id="3" creationId="{739537D1-9594-3699-EEFB-2F5CB2510313}"/>
          </ac:spMkLst>
        </pc:spChg>
        <pc:spChg chg="add">
          <ac:chgData name="Sian Turvey" userId="9a374997-2901-41ac-b51e-a8948a26085a" providerId="ADAL" clId="{ECD08244-9599-469B-A5F5-EB183153E594}" dt="2022-10-02T14:42:20.234" v="208" actId="26606"/>
          <ac:spMkLst>
            <pc:docMk/>
            <pc:sldMk cId="1544120689" sldId="258"/>
            <ac:spMk id="10" creationId="{06E29850-FF8C-4A70-A54F-29A8CFCF99CA}"/>
          </ac:spMkLst>
        </pc:spChg>
        <pc:spChg chg="add">
          <ac:chgData name="Sian Turvey" userId="9a374997-2901-41ac-b51e-a8948a26085a" providerId="ADAL" clId="{ECD08244-9599-469B-A5F5-EB183153E594}" dt="2022-10-02T14:42:20.234" v="208" actId="26606"/>
          <ac:spMkLst>
            <pc:docMk/>
            <pc:sldMk cId="1544120689" sldId="258"/>
            <ac:spMk id="18" creationId="{32B2619C-2C88-4DD6-96FE-CF708FF6A8F7}"/>
          </ac:spMkLst>
        </pc:spChg>
        <pc:spChg chg="add">
          <ac:chgData name="Sian Turvey" userId="9a374997-2901-41ac-b51e-a8948a26085a" providerId="ADAL" clId="{ECD08244-9599-469B-A5F5-EB183153E594}" dt="2022-10-02T14:42:20.234" v="208" actId="26606"/>
          <ac:spMkLst>
            <pc:docMk/>
            <pc:sldMk cId="1544120689" sldId="258"/>
            <ac:spMk id="20" creationId="{AE3A44A7-098D-4DB2-9081-4499626D1909}"/>
          </ac:spMkLst>
        </pc:spChg>
        <pc:spChg chg="add">
          <ac:chgData name="Sian Turvey" userId="9a374997-2901-41ac-b51e-a8948a26085a" providerId="ADAL" clId="{ECD08244-9599-469B-A5F5-EB183153E594}" dt="2022-10-02T14:42:20.234" v="208" actId="26606"/>
          <ac:spMkLst>
            <pc:docMk/>
            <pc:sldMk cId="1544120689" sldId="258"/>
            <ac:spMk id="22" creationId="{4F1CB7E3-24EA-46FC-AFBA-DD5B72918A37}"/>
          </ac:spMkLst>
        </pc:spChg>
        <pc:grpChg chg="add">
          <ac:chgData name="Sian Turvey" userId="9a374997-2901-41ac-b51e-a8948a26085a" providerId="ADAL" clId="{ECD08244-9599-469B-A5F5-EB183153E594}" dt="2022-10-02T14:42:20.234" v="208" actId="26606"/>
          <ac:grpSpMkLst>
            <pc:docMk/>
            <pc:sldMk cId="1544120689" sldId="258"/>
            <ac:grpSpMk id="12" creationId="{179E390A-405A-41FF-B91F-F5FAA0E594C8}"/>
          </ac:grpSpMkLst>
        </pc:grpChg>
        <pc:picChg chg="add">
          <ac:chgData name="Sian Turvey" userId="9a374997-2901-41ac-b51e-a8948a26085a" providerId="ADAL" clId="{ECD08244-9599-469B-A5F5-EB183153E594}" dt="2022-10-02T14:42:20.234" v="208" actId="26606"/>
          <ac:picMkLst>
            <pc:docMk/>
            <pc:sldMk cId="1544120689" sldId="258"/>
            <ac:picMk id="7" creationId="{7C061770-76EB-D6FF-DA52-1ED5D9C0C2F6}"/>
          </ac:picMkLst>
        </pc:picChg>
      </pc:sldChg>
      <pc:sldChg chg="addSp modSp new mod setBg">
        <pc:chgData name="Sian Turvey" userId="9a374997-2901-41ac-b51e-a8948a26085a" providerId="ADAL" clId="{ECD08244-9599-469B-A5F5-EB183153E594}" dt="2022-10-02T14:42:42.416" v="229" actId="26606"/>
        <pc:sldMkLst>
          <pc:docMk/>
          <pc:sldMk cId="1269028409" sldId="259"/>
        </pc:sldMkLst>
        <pc:spChg chg="mod">
          <ac:chgData name="Sian Turvey" userId="9a374997-2901-41ac-b51e-a8948a26085a" providerId="ADAL" clId="{ECD08244-9599-469B-A5F5-EB183153E594}" dt="2022-10-02T14:42:42.416" v="229" actId="26606"/>
          <ac:spMkLst>
            <pc:docMk/>
            <pc:sldMk cId="1269028409" sldId="259"/>
            <ac:spMk id="2" creationId="{8B35B539-5DFF-6987-B69F-F886F5BBF707}"/>
          </ac:spMkLst>
        </pc:spChg>
        <pc:spChg chg="mod">
          <ac:chgData name="Sian Turvey" userId="9a374997-2901-41ac-b51e-a8948a26085a" providerId="ADAL" clId="{ECD08244-9599-469B-A5F5-EB183153E594}" dt="2022-10-02T14:42:42.416" v="229" actId="26606"/>
          <ac:spMkLst>
            <pc:docMk/>
            <pc:sldMk cId="1269028409" sldId="259"/>
            <ac:spMk id="3" creationId="{984BF3F2-253C-5898-CD44-A7A553C9C418}"/>
          </ac:spMkLst>
        </pc:spChg>
        <pc:spChg chg="add">
          <ac:chgData name="Sian Turvey" userId="9a374997-2901-41ac-b51e-a8948a26085a" providerId="ADAL" clId="{ECD08244-9599-469B-A5F5-EB183153E594}" dt="2022-10-02T14:42:42.416" v="229" actId="26606"/>
          <ac:spMkLst>
            <pc:docMk/>
            <pc:sldMk cId="1269028409" sldId="259"/>
            <ac:spMk id="10" creationId="{06E29850-FF8C-4A70-A54F-29A8CFCF99CA}"/>
          </ac:spMkLst>
        </pc:spChg>
        <pc:spChg chg="add">
          <ac:chgData name="Sian Turvey" userId="9a374997-2901-41ac-b51e-a8948a26085a" providerId="ADAL" clId="{ECD08244-9599-469B-A5F5-EB183153E594}" dt="2022-10-02T14:42:42.416" v="229" actId="26606"/>
          <ac:spMkLst>
            <pc:docMk/>
            <pc:sldMk cId="1269028409" sldId="259"/>
            <ac:spMk id="18" creationId="{32B2619C-2C88-4DD6-96FE-CF708FF6A8F7}"/>
          </ac:spMkLst>
        </pc:spChg>
        <pc:spChg chg="add">
          <ac:chgData name="Sian Turvey" userId="9a374997-2901-41ac-b51e-a8948a26085a" providerId="ADAL" clId="{ECD08244-9599-469B-A5F5-EB183153E594}" dt="2022-10-02T14:42:42.416" v="229" actId="26606"/>
          <ac:spMkLst>
            <pc:docMk/>
            <pc:sldMk cId="1269028409" sldId="259"/>
            <ac:spMk id="20" creationId="{AE3A44A7-098D-4DB2-9081-4499626D1909}"/>
          </ac:spMkLst>
        </pc:spChg>
        <pc:spChg chg="add">
          <ac:chgData name="Sian Turvey" userId="9a374997-2901-41ac-b51e-a8948a26085a" providerId="ADAL" clId="{ECD08244-9599-469B-A5F5-EB183153E594}" dt="2022-10-02T14:42:42.416" v="229" actId="26606"/>
          <ac:spMkLst>
            <pc:docMk/>
            <pc:sldMk cId="1269028409" sldId="259"/>
            <ac:spMk id="22" creationId="{4F1CB7E3-24EA-46FC-AFBA-DD5B72918A37}"/>
          </ac:spMkLst>
        </pc:spChg>
        <pc:grpChg chg="add">
          <ac:chgData name="Sian Turvey" userId="9a374997-2901-41ac-b51e-a8948a26085a" providerId="ADAL" clId="{ECD08244-9599-469B-A5F5-EB183153E594}" dt="2022-10-02T14:42:42.416" v="229" actId="26606"/>
          <ac:grpSpMkLst>
            <pc:docMk/>
            <pc:sldMk cId="1269028409" sldId="259"/>
            <ac:grpSpMk id="12" creationId="{179E390A-405A-41FF-B91F-F5FAA0E594C8}"/>
          </ac:grpSpMkLst>
        </pc:grpChg>
        <pc:picChg chg="add">
          <ac:chgData name="Sian Turvey" userId="9a374997-2901-41ac-b51e-a8948a26085a" providerId="ADAL" clId="{ECD08244-9599-469B-A5F5-EB183153E594}" dt="2022-10-02T14:42:42.416" v="229" actId="26606"/>
          <ac:picMkLst>
            <pc:docMk/>
            <pc:sldMk cId="1269028409" sldId="259"/>
            <ac:picMk id="7" creationId="{EF6DD8F1-2D27-8978-95CC-0D87220B6165}"/>
          </ac:picMkLst>
        </pc:picChg>
      </pc:sldChg>
      <pc:sldChg chg="addSp modSp new mod setBg">
        <pc:chgData name="Sian Turvey" userId="9a374997-2901-41ac-b51e-a8948a26085a" providerId="ADAL" clId="{ECD08244-9599-469B-A5F5-EB183153E594}" dt="2022-10-02T14:44:16.312" v="303" actId="26606"/>
        <pc:sldMkLst>
          <pc:docMk/>
          <pc:sldMk cId="2494805786" sldId="260"/>
        </pc:sldMkLst>
        <pc:spChg chg="mod">
          <ac:chgData name="Sian Turvey" userId="9a374997-2901-41ac-b51e-a8948a26085a" providerId="ADAL" clId="{ECD08244-9599-469B-A5F5-EB183153E594}" dt="2022-10-02T14:44:16.312" v="303" actId="26606"/>
          <ac:spMkLst>
            <pc:docMk/>
            <pc:sldMk cId="2494805786" sldId="260"/>
            <ac:spMk id="2" creationId="{A878EC47-A405-54DD-E4C6-C077AC510E7C}"/>
          </ac:spMkLst>
        </pc:spChg>
        <pc:spChg chg="mod">
          <ac:chgData name="Sian Turvey" userId="9a374997-2901-41ac-b51e-a8948a26085a" providerId="ADAL" clId="{ECD08244-9599-469B-A5F5-EB183153E594}" dt="2022-10-02T14:44:16.312" v="303" actId="26606"/>
          <ac:spMkLst>
            <pc:docMk/>
            <pc:sldMk cId="2494805786" sldId="260"/>
            <ac:spMk id="3" creationId="{87DE9B5F-FA72-AD36-61D6-72703C6B7CCF}"/>
          </ac:spMkLst>
        </pc:spChg>
        <pc:spChg chg="add">
          <ac:chgData name="Sian Turvey" userId="9a374997-2901-41ac-b51e-a8948a26085a" providerId="ADAL" clId="{ECD08244-9599-469B-A5F5-EB183153E594}" dt="2022-10-02T14:44:16.312" v="303" actId="26606"/>
          <ac:spMkLst>
            <pc:docMk/>
            <pc:sldMk cId="2494805786" sldId="260"/>
            <ac:spMk id="15" creationId="{8823CBA3-A477-422D-9E7A-F9FE7EC90903}"/>
          </ac:spMkLst>
        </pc:spChg>
        <pc:spChg chg="add">
          <ac:chgData name="Sian Turvey" userId="9a374997-2901-41ac-b51e-a8948a26085a" providerId="ADAL" clId="{ECD08244-9599-469B-A5F5-EB183153E594}" dt="2022-10-02T14:44:16.312" v="303" actId="26606"/>
          <ac:spMkLst>
            <pc:docMk/>
            <pc:sldMk cId="2494805786" sldId="260"/>
            <ac:spMk id="17" creationId="{11F34718-B77C-44AC-9F07-230139CBBD32}"/>
          </ac:spMkLst>
        </pc:spChg>
        <pc:spChg chg="add">
          <ac:chgData name="Sian Turvey" userId="9a374997-2901-41ac-b51e-a8948a26085a" providerId="ADAL" clId="{ECD08244-9599-469B-A5F5-EB183153E594}" dt="2022-10-02T14:44:16.312" v="303" actId="26606"/>
          <ac:spMkLst>
            <pc:docMk/>
            <pc:sldMk cId="2494805786" sldId="260"/>
            <ac:spMk id="19" creationId="{60067990-9821-4102-BDE2-9B6F206D08AA}"/>
          </ac:spMkLst>
        </pc:spChg>
        <pc:spChg chg="add">
          <ac:chgData name="Sian Turvey" userId="9a374997-2901-41ac-b51e-a8948a26085a" providerId="ADAL" clId="{ECD08244-9599-469B-A5F5-EB183153E594}" dt="2022-10-02T14:44:16.312" v="303" actId="26606"/>
          <ac:spMkLst>
            <pc:docMk/>
            <pc:sldMk cId="2494805786" sldId="260"/>
            <ac:spMk id="27" creationId="{0847B228-7D3B-4853-8273-2B7CDAF9CA14}"/>
          </ac:spMkLst>
        </pc:spChg>
        <pc:grpChg chg="add">
          <ac:chgData name="Sian Turvey" userId="9a374997-2901-41ac-b51e-a8948a26085a" providerId="ADAL" clId="{ECD08244-9599-469B-A5F5-EB183153E594}" dt="2022-10-02T14:44:16.312" v="303" actId="26606"/>
          <ac:grpSpMkLst>
            <pc:docMk/>
            <pc:sldMk cId="2494805786" sldId="260"/>
            <ac:grpSpMk id="9" creationId="{23F5135F-115E-423C-BE4A-B56C35DC9F3E}"/>
          </ac:grpSpMkLst>
        </pc:grpChg>
        <pc:grpChg chg="add">
          <ac:chgData name="Sian Turvey" userId="9a374997-2901-41ac-b51e-a8948a26085a" providerId="ADAL" clId="{ECD08244-9599-469B-A5F5-EB183153E594}" dt="2022-10-02T14:44:16.312" v="303" actId="26606"/>
          <ac:grpSpMkLst>
            <pc:docMk/>
            <pc:sldMk cId="2494805786" sldId="260"/>
            <ac:grpSpMk id="21" creationId="{5D3D3051-D223-4825-BE7D-C711315EE035}"/>
          </ac:grpSpMkLst>
        </pc:grpChg>
        <pc:picChg chg="add mod ord">
          <ac:chgData name="Sian Turvey" userId="9a374997-2901-41ac-b51e-a8948a26085a" providerId="ADAL" clId="{ECD08244-9599-469B-A5F5-EB183153E594}" dt="2022-10-02T14:44:16.312" v="303" actId="26606"/>
          <ac:picMkLst>
            <pc:docMk/>
            <pc:sldMk cId="2494805786" sldId="260"/>
            <ac:picMk id="4" creationId="{5A0BBE80-24C1-4FFD-FC68-D19DD5683369}"/>
          </ac:picMkLst>
        </pc:picChg>
      </pc:sldChg>
      <pc:sldChg chg="addSp modSp new mod setBg">
        <pc:chgData name="Sian Turvey" userId="9a374997-2901-41ac-b51e-a8948a26085a" providerId="ADAL" clId="{ECD08244-9599-469B-A5F5-EB183153E594}" dt="2022-10-02T14:47:45.581" v="339" actId="14100"/>
        <pc:sldMkLst>
          <pc:docMk/>
          <pc:sldMk cId="244580020" sldId="261"/>
        </pc:sldMkLst>
        <pc:spChg chg="mod">
          <ac:chgData name="Sian Turvey" userId="9a374997-2901-41ac-b51e-a8948a26085a" providerId="ADAL" clId="{ECD08244-9599-469B-A5F5-EB183153E594}" dt="2022-10-02T14:47:42.133" v="338" actId="14100"/>
          <ac:spMkLst>
            <pc:docMk/>
            <pc:sldMk cId="244580020" sldId="261"/>
            <ac:spMk id="2" creationId="{2BF34607-49D0-29B4-548A-558D2A4200FF}"/>
          </ac:spMkLst>
        </pc:spChg>
        <pc:spChg chg="mod ord">
          <ac:chgData name="Sian Turvey" userId="9a374997-2901-41ac-b51e-a8948a26085a" providerId="ADAL" clId="{ECD08244-9599-469B-A5F5-EB183153E594}" dt="2022-10-02T14:47:45.581" v="339" actId="14100"/>
          <ac:spMkLst>
            <pc:docMk/>
            <pc:sldMk cId="244580020" sldId="261"/>
            <ac:spMk id="3" creationId="{F7ECCF33-333F-2E3E-88A1-3B620C5CF57F}"/>
          </ac:spMkLst>
        </pc:spChg>
        <pc:spChg chg="add">
          <ac:chgData name="Sian Turvey" userId="9a374997-2901-41ac-b51e-a8948a26085a" providerId="ADAL" clId="{ECD08244-9599-469B-A5F5-EB183153E594}" dt="2022-10-02T14:47:22.450" v="334" actId="26606"/>
          <ac:spMkLst>
            <pc:docMk/>
            <pc:sldMk cId="244580020" sldId="261"/>
            <ac:spMk id="1033" creationId="{922F7359-1863-4822-93A7-799CF04B14D5}"/>
          </ac:spMkLst>
        </pc:spChg>
        <pc:spChg chg="add">
          <ac:chgData name="Sian Turvey" userId="9a374997-2901-41ac-b51e-a8948a26085a" providerId="ADAL" clId="{ECD08244-9599-469B-A5F5-EB183153E594}" dt="2022-10-02T14:47:22.450" v="334" actId="26606"/>
          <ac:spMkLst>
            <pc:docMk/>
            <pc:sldMk cId="244580020" sldId="261"/>
            <ac:spMk id="1035" creationId="{31DB65F0-3AF5-4F4F-B108-05E1FD92B6AD}"/>
          </ac:spMkLst>
        </pc:spChg>
        <pc:spChg chg="add">
          <ac:chgData name="Sian Turvey" userId="9a374997-2901-41ac-b51e-a8948a26085a" providerId="ADAL" clId="{ECD08244-9599-469B-A5F5-EB183153E594}" dt="2022-10-02T14:47:22.450" v="334" actId="26606"/>
          <ac:spMkLst>
            <pc:docMk/>
            <pc:sldMk cId="244580020" sldId="261"/>
            <ac:spMk id="1037" creationId="{BE12505C-3AA6-467E-93F5-14533E0A95B9}"/>
          </ac:spMkLst>
        </pc:spChg>
        <pc:spChg chg="add">
          <ac:chgData name="Sian Turvey" userId="9a374997-2901-41ac-b51e-a8948a26085a" providerId="ADAL" clId="{ECD08244-9599-469B-A5F5-EB183153E594}" dt="2022-10-02T14:47:22.450" v="334" actId="26606"/>
          <ac:spMkLst>
            <pc:docMk/>
            <pc:sldMk cId="244580020" sldId="261"/>
            <ac:spMk id="1039" creationId="{88C4EF4C-FAED-45CE-BDD7-7D980DD66FFB}"/>
          </ac:spMkLst>
        </pc:spChg>
        <pc:spChg chg="add">
          <ac:chgData name="Sian Turvey" userId="9a374997-2901-41ac-b51e-a8948a26085a" providerId="ADAL" clId="{ECD08244-9599-469B-A5F5-EB183153E594}" dt="2022-10-02T14:47:22.450" v="334" actId="26606"/>
          <ac:spMkLst>
            <pc:docMk/>
            <pc:sldMk cId="244580020" sldId="261"/>
            <ac:spMk id="1041" creationId="{32AB8E74-A0F1-4AAB-AD33-148939C080BE}"/>
          </ac:spMkLst>
        </pc:spChg>
        <pc:spChg chg="add">
          <ac:chgData name="Sian Turvey" userId="9a374997-2901-41ac-b51e-a8948a26085a" providerId="ADAL" clId="{ECD08244-9599-469B-A5F5-EB183153E594}" dt="2022-10-02T14:47:22.450" v="334" actId="26606"/>
          <ac:spMkLst>
            <pc:docMk/>
            <pc:sldMk cId="244580020" sldId="261"/>
            <ac:spMk id="1043" creationId="{B6B510AF-F79C-4022-995C-EA3419D004D5}"/>
          </ac:spMkLst>
        </pc:spChg>
        <pc:grpChg chg="add">
          <ac:chgData name="Sian Turvey" userId="9a374997-2901-41ac-b51e-a8948a26085a" providerId="ADAL" clId="{ECD08244-9599-469B-A5F5-EB183153E594}" dt="2022-10-02T14:47:22.450" v="334" actId="26606"/>
          <ac:grpSpMkLst>
            <pc:docMk/>
            <pc:sldMk cId="244580020" sldId="261"/>
            <ac:grpSpMk id="1045" creationId="{6CF25946-B862-4193-B961-E5F892193BA4}"/>
          </ac:grpSpMkLst>
        </pc:grpChg>
        <pc:picChg chg="add mod">
          <ac:chgData name="Sian Turvey" userId="9a374997-2901-41ac-b51e-a8948a26085a" providerId="ADAL" clId="{ECD08244-9599-469B-A5F5-EB183153E594}" dt="2022-10-02T14:47:22.450" v="334" actId="26606"/>
          <ac:picMkLst>
            <pc:docMk/>
            <pc:sldMk cId="244580020" sldId="261"/>
            <ac:picMk id="1026" creationId="{A5F4A7DD-8433-7657-54A9-8ED5F0AD71C7}"/>
          </ac:picMkLst>
        </pc:picChg>
        <pc:picChg chg="add mod">
          <ac:chgData name="Sian Turvey" userId="9a374997-2901-41ac-b51e-a8948a26085a" providerId="ADAL" clId="{ECD08244-9599-469B-A5F5-EB183153E594}" dt="2022-10-02T14:47:26.477" v="335" actId="14100"/>
          <ac:picMkLst>
            <pc:docMk/>
            <pc:sldMk cId="244580020" sldId="261"/>
            <ac:picMk id="1028" creationId="{34A6D254-3EF3-3C1C-5809-10664C160E44}"/>
          </ac:picMkLst>
        </pc:picChg>
      </pc:sldChg>
      <pc:sldChg chg="addSp modSp new mod setBg">
        <pc:chgData name="Sian Turvey" userId="9a374997-2901-41ac-b51e-a8948a26085a" providerId="ADAL" clId="{ECD08244-9599-469B-A5F5-EB183153E594}" dt="2022-10-02T14:48:36.688" v="344" actId="20577"/>
        <pc:sldMkLst>
          <pc:docMk/>
          <pc:sldMk cId="47079952" sldId="262"/>
        </pc:sldMkLst>
        <pc:spChg chg="mod">
          <ac:chgData name="Sian Turvey" userId="9a374997-2901-41ac-b51e-a8948a26085a" providerId="ADAL" clId="{ECD08244-9599-469B-A5F5-EB183153E594}" dt="2022-10-02T14:48:30.054" v="341" actId="26606"/>
          <ac:spMkLst>
            <pc:docMk/>
            <pc:sldMk cId="47079952" sldId="262"/>
            <ac:spMk id="2" creationId="{A2354B5A-3A23-7DC5-1CB8-43C89EA7E45A}"/>
          </ac:spMkLst>
        </pc:spChg>
        <pc:spChg chg="mod ord">
          <ac:chgData name="Sian Turvey" userId="9a374997-2901-41ac-b51e-a8948a26085a" providerId="ADAL" clId="{ECD08244-9599-469B-A5F5-EB183153E594}" dt="2022-10-02T14:48:36.688" v="344" actId="20577"/>
          <ac:spMkLst>
            <pc:docMk/>
            <pc:sldMk cId="47079952" sldId="262"/>
            <ac:spMk id="3" creationId="{BB229248-EF2A-6274-FF67-1C590C8A2A1D}"/>
          </ac:spMkLst>
        </pc:spChg>
        <pc:spChg chg="add">
          <ac:chgData name="Sian Turvey" userId="9a374997-2901-41ac-b51e-a8948a26085a" providerId="ADAL" clId="{ECD08244-9599-469B-A5F5-EB183153E594}" dt="2022-10-02T14:48:30.054" v="341" actId="26606"/>
          <ac:spMkLst>
            <pc:docMk/>
            <pc:sldMk cId="47079952" sldId="262"/>
            <ac:spMk id="2055" creationId="{8F08FD56-DA92-4BD4-98BB-9311E5E5227E}"/>
          </ac:spMkLst>
        </pc:spChg>
        <pc:spChg chg="add">
          <ac:chgData name="Sian Turvey" userId="9a374997-2901-41ac-b51e-a8948a26085a" providerId="ADAL" clId="{ECD08244-9599-469B-A5F5-EB183153E594}" dt="2022-10-02T14:48:30.054" v="341" actId="26606"/>
          <ac:spMkLst>
            <pc:docMk/>
            <pc:sldMk cId="47079952" sldId="262"/>
            <ac:spMk id="2057" creationId="{C5D5E9CC-2294-46D1-89D0-F8C6FA5C41DC}"/>
          </ac:spMkLst>
        </pc:spChg>
        <pc:spChg chg="add">
          <ac:chgData name="Sian Turvey" userId="9a374997-2901-41ac-b51e-a8948a26085a" providerId="ADAL" clId="{ECD08244-9599-469B-A5F5-EB183153E594}" dt="2022-10-02T14:48:30.054" v="341" actId="26606"/>
          <ac:spMkLst>
            <pc:docMk/>
            <pc:sldMk cId="47079952" sldId="262"/>
            <ac:spMk id="2059" creationId="{5BABD217-EF3C-4AF3-9C20-A6619D211F53}"/>
          </ac:spMkLst>
        </pc:spChg>
        <pc:spChg chg="add">
          <ac:chgData name="Sian Turvey" userId="9a374997-2901-41ac-b51e-a8948a26085a" providerId="ADAL" clId="{ECD08244-9599-469B-A5F5-EB183153E594}" dt="2022-10-02T14:48:30.054" v="341" actId="26606"/>
          <ac:spMkLst>
            <pc:docMk/>
            <pc:sldMk cId="47079952" sldId="262"/>
            <ac:spMk id="2067" creationId="{03CCCF79-BC42-40CC-A81F-1C5962B62EA1}"/>
          </ac:spMkLst>
        </pc:spChg>
        <pc:grpChg chg="add">
          <ac:chgData name="Sian Turvey" userId="9a374997-2901-41ac-b51e-a8948a26085a" providerId="ADAL" clId="{ECD08244-9599-469B-A5F5-EB183153E594}" dt="2022-10-02T14:48:30.054" v="341" actId="26606"/>
          <ac:grpSpMkLst>
            <pc:docMk/>
            <pc:sldMk cId="47079952" sldId="262"/>
            <ac:grpSpMk id="2061" creationId="{96BEFBD8-C05C-43C7-8D7B-58D37F70F548}"/>
          </ac:grpSpMkLst>
        </pc:grpChg>
        <pc:picChg chg="add mod">
          <ac:chgData name="Sian Turvey" userId="9a374997-2901-41ac-b51e-a8948a26085a" providerId="ADAL" clId="{ECD08244-9599-469B-A5F5-EB183153E594}" dt="2022-10-02T14:48:30.054" v="341" actId="26606"/>
          <ac:picMkLst>
            <pc:docMk/>
            <pc:sldMk cId="47079952" sldId="262"/>
            <ac:picMk id="2050" creationId="{36C1A713-CE3B-692B-37C0-B855C4D7FD3B}"/>
          </ac:picMkLst>
        </pc:picChg>
      </pc:sldChg>
      <pc:sldChg chg="addSp delSp modSp new mod setBg">
        <pc:chgData name="Sian Turvey" userId="9a374997-2901-41ac-b51e-a8948a26085a" providerId="ADAL" clId="{ECD08244-9599-469B-A5F5-EB183153E594}" dt="2022-10-02T14:57:52.217" v="528" actId="20577"/>
        <pc:sldMkLst>
          <pc:docMk/>
          <pc:sldMk cId="3095688549" sldId="263"/>
        </pc:sldMkLst>
        <pc:spChg chg="mod ord">
          <ac:chgData name="Sian Turvey" userId="9a374997-2901-41ac-b51e-a8948a26085a" providerId="ADAL" clId="{ECD08244-9599-469B-A5F5-EB183153E594}" dt="2022-10-02T14:57:52.217" v="528" actId="20577"/>
          <ac:spMkLst>
            <pc:docMk/>
            <pc:sldMk cId="3095688549" sldId="263"/>
            <ac:spMk id="2" creationId="{11B25614-B831-BE39-B978-60E0566FFA99}"/>
          </ac:spMkLst>
        </pc:spChg>
        <pc:spChg chg="del">
          <ac:chgData name="Sian Turvey" userId="9a374997-2901-41ac-b51e-a8948a26085a" providerId="ADAL" clId="{ECD08244-9599-469B-A5F5-EB183153E594}" dt="2022-10-02T14:55:19.588" v="466"/>
          <ac:spMkLst>
            <pc:docMk/>
            <pc:sldMk cId="3095688549" sldId="263"/>
            <ac:spMk id="3" creationId="{B96DC93E-C855-31DD-B5FB-E68057DB7197}"/>
          </ac:spMkLst>
        </pc:spChg>
        <pc:spChg chg="add del mod">
          <ac:chgData name="Sian Turvey" userId="9a374997-2901-41ac-b51e-a8948a26085a" providerId="ADAL" clId="{ECD08244-9599-469B-A5F5-EB183153E594}" dt="2022-10-02T14:56:46.323" v="484"/>
          <ac:spMkLst>
            <pc:docMk/>
            <pc:sldMk cId="3095688549" sldId="263"/>
            <ac:spMk id="4" creationId="{1AA8C7C7-EE15-C4A2-7D25-5BF07AFC4A45}"/>
          </ac:spMkLst>
        </pc:spChg>
        <pc:spChg chg="add del mod">
          <ac:chgData name="Sian Turvey" userId="9a374997-2901-41ac-b51e-a8948a26085a" providerId="ADAL" clId="{ECD08244-9599-469B-A5F5-EB183153E594}" dt="2022-10-02T14:55:52.974" v="478" actId="26606"/>
          <ac:spMkLst>
            <pc:docMk/>
            <pc:sldMk cId="3095688549" sldId="263"/>
            <ac:spMk id="3078" creationId="{3C9A6A4B-8988-2AAB-EEC1-522536DEA20B}"/>
          </ac:spMkLst>
        </pc:spChg>
        <pc:spChg chg="add del">
          <ac:chgData name="Sian Turvey" userId="9a374997-2901-41ac-b51e-a8948a26085a" providerId="ADAL" clId="{ECD08244-9599-469B-A5F5-EB183153E594}" dt="2022-10-02T14:55:52.974" v="478" actId="26606"/>
          <ac:spMkLst>
            <pc:docMk/>
            <pc:sldMk cId="3095688549" sldId="263"/>
            <ac:spMk id="3081" creationId="{3758E4FA-C4A9-4D94-828D-0C4D6ED972AD}"/>
          </ac:spMkLst>
        </pc:spChg>
        <pc:spChg chg="add">
          <ac:chgData name="Sian Turvey" userId="9a374997-2901-41ac-b51e-a8948a26085a" providerId="ADAL" clId="{ECD08244-9599-469B-A5F5-EB183153E594}" dt="2022-10-02T14:56:48.423" v="485" actId="26606"/>
          <ac:spMkLst>
            <pc:docMk/>
            <pc:sldMk cId="3095688549" sldId="263"/>
            <ac:spMk id="3087" creationId="{F01A671A-E9F8-48FE-9076-96B199CB8BB5}"/>
          </ac:spMkLst>
        </pc:spChg>
        <pc:spChg chg="add">
          <ac:chgData name="Sian Turvey" userId="9a374997-2901-41ac-b51e-a8948a26085a" providerId="ADAL" clId="{ECD08244-9599-469B-A5F5-EB183153E594}" dt="2022-10-02T14:56:48.423" v="485" actId="26606"/>
          <ac:spMkLst>
            <pc:docMk/>
            <pc:sldMk cId="3095688549" sldId="263"/>
            <ac:spMk id="3089" creationId="{6E9C8EDE-D3F5-488D-9B29-570A4C7A236A}"/>
          </ac:spMkLst>
        </pc:spChg>
        <pc:spChg chg="add">
          <ac:chgData name="Sian Turvey" userId="9a374997-2901-41ac-b51e-a8948a26085a" providerId="ADAL" clId="{ECD08244-9599-469B-A5F5-EB183153E594}" dt="2022-10-02T14:56:48.423" v="485" actId="26606"/>
          <ac:spMkLst>
            <pc:docMk/>
            <pc:sldMk cId="3095688549" sldId="263"/>
            <ac:spMk id="3091" creationId="{33033CD3-BEA1-4A20-BD1B-86EB92A939DE}"/>
          </ac:spMkLst>
        </pc:spChg>
        <pc:spChg chg="add del">
          <ac:chgData name="Sian Turvey" userId="9a374997-2901-41ac-b51e-a8948a26085a" providerId="ADAL" clId="{ECD08244-9599-469B-A5F5-EB183153E594}" dt="2022-10-02T14:55:43.978" v="470" actId="26606"/>
          <ac:spMkLst>
            <pc:docMk/>
            <pc:sldMk cId="3095688549" sldId="263"/>
            <ac:spMk id="3092" creationId="{3758E4FA-C4A9-4D94-828D-0C4D6ED972AD}"/>
          </ac:spMkLst>
        </pc:spChg>
        <pc:spChg chg="add">
          <ac:chgData name="Sian Turvey" userId="9a374997-2901-41ac-b51e-a8948a26085a" providerId="ADAL" clId="{ECD08244-9599-469B-A5F5-EB183153E594}" dt="2022-10-02T14:56:48.423" v="485" actId="26606"/>
          <ac:spMkLst>
            <pc:docMk/>
            <pc:sldMk cId="3095688549" sldId="263"/>
            <ac:spMk id="3093" creationId="{A90B64B6-52EF-4B28-B517-0F9881452F35}"/>
          </ac:spMkLst>
        </pc:spChg>
        <pc:spChg chg="add del">
          <ac:chgData name="Sian Turvey" userId="9a374997-2901-41ac-b51e-a8948a26085a" providerId="ADAL" clId="{ECD08244-9599-469B-A5F5-EB183153E594}" dt="2022-10-02T14:55:48.122" v="474" actId="26606"/>
          <ac:spMkLst>
            <pc:docMk/>
            <pc:sldMk cId="3095688549" sldId="263"/>
            <ac:spMk id="3096" creationId="{7F6A1761-21AB-4DE0-A28E-3776B0EE6F15}"/>
          </ac:spMkLst>
        </pc:spChg>
        <pc:spChg chg="add del">
          <ac:chgData name="Sian Turvey" userId="9a374997-2901-41ac-b51e-a8948a26085a" providerId="ADAL" clId="{ECD08244-9599-469B-A5F5-EB183153E594}" dt="2022-10-02T14:55:51.708" v="476" actId="26606"/>
          <ac:spMkLst>
            <pc:docMk/>
            <pc:sldMk cId="3095688549" sldId="263"/>
            <ac:spMk id="3100" creationId="{3F1DB30F-967C-4C87-86E6-34325F222D0D}"/>
          </ac:spMkLst>
        </pc:spChg>
        <pc:spChg chg="add del">
          <ac:chgData name="Sian Turvey" userId="9a374997-2901-41ac-b51e-a8948a26085a" providerId="ADAL" clId="{ECD08244-9599-469B-A5F5-EB183153E594}" dt="2022-10-02T14:55:48.122" v="474" actId="26606"/>
          <ac:spMkLst>
            <pc:docMk/>
            <pc:sldMk cId="3095688549" sldId="263"/>
            <ac:spMk id="3102" creationId="{34AB576D-6365-43AE-BA89-60F933D6C415}"/>
          </ac:spMkLst>
        </pc:spChg>
        <pc:spChg chg="add del">
          <ac:chgData name="Sian Turvey" userId="9a374997-2901-41ac-b51e-a8948a26085a" providerId="ADAL" clId="{ECD08244-9599-469B-A5F5-EB183153E594}" dt="2022-10-02T14:55:45.403" v="472" actId="26606"/>
          <ac:spMkLst>
            <pc:docMk/>
            <pc:sldMk cId="3095688549" sldId="263"/>
            <ac:spMk id="3103" creationId="{40F9F56E-5A69-4F79-A578-5963B46C141E}"/>
          </ac:spMkLst>
        </pc:spChg>
        <pc:spChg chg="add del">
          <ac:chgData name="Sian Turvey" userId="9a374997-2901-41ac-b51e-a8948a26085a" providerId="ADAL" clId="{ECD08244-9599-469B-A5F5-EB183153E594}" dt="2022-10-02T14:55:45.403" v="472" actId="26606"/>
          <ac:spMkLst>
            <pc:docMk/>
            <pc:sldMk cId="3095688549" sldId="263"/>
            <ac:spMk id="3104" creationId="{5EC04BFF-C178-43B0-9567-EEA423F5C130}"/>
          </ac:spMkLst>
        </pc:spChg>
        <pc:spChg chg="add del">
          <ac:chgData name="Sian Turvey" userId="9a374997-2901-41ac-b51e-a8948a26085a" providerId="ADAL" clId="{ECD08244-9599-469B-A5F5-EB183153E594}" dt="2022-10-02T14:55:45.403" v="472" actId="26606"/>
          <ac:spMkLst>
            <pc:docMk/>
            <pc:sldMk cId="3095688549" sldId="263"/>
            <ac:spMk id="3105" creationId="{E99323BC-1B70-447E-A2E4-BD7851671A1E}"/>
          </ac:spMkLst>
        </pc:spChg>
        <pc:spChg chg="add del">
          <ac:chgData name="Sian Turvey" userId="9a374997-2901-41ac-b51e-a8948a26085a" providerId="ADAL" clId="{ECD08244-9599-469B-A5F5-EB183153E594}" dt="2022-10-02T14:55:45.403" v="472" actId="26606"/>
          <ac:spMkLst>
            <pc:docMk/>
            <pc:sldMk cId="3095688549" sldId="263"/>
            <ac:spMk id="3106" creationId="{1FFF5263-8C19-4573-8C94-FC74D1ED10D8}"/>
          </ac:spMkLst>
        </pc:spChg>
        <pc:spChg chg="add del">
          <ac:chgData name="Sian Turvey" userId="9a374997-2901-41ac-b51e-a8948a26085a" providerId="ADAL" clId="{ECD08244-9599-469B-A5F5-EB183153E594}" dt="2022-10-02T14:55:48.122" v="474" actId="26606"/>
          <ac:spMkLst>
            <pc:docMk/>
            <pc:sldMk cId="3095688549" sldId="263"/>
            <ac:spMk id="3109" creationId="{498388E5-7C49-49BF-B90A-CDE7D6A6D0A8}"/>
          </ac:spMkLst>
        </pc:spChg>
        <pc:spChg chg="add del">
          <ac:chgData name="Sian Turvey" userId="9a374997-2901-41ac-b51e-a8948a26085a" providerId="ADAL" clId="{ECD08244-9599-469B-A5F5-EB183153E594}" dt="2022-10-02T14:55:48.122" v="474" actId="26606"/>
          <ac:spMkLst>
            <pc:docMk/>
            <pc:sldMk cId="3095688549" sldId="263"/>
            <ac:spMk id="3110" creationId="{61CF1429-F104-494D-9AC3-9CBB601ED0BC}"/>
          </ac:spMkLst>
        </pc:spChg>
        <pc:spChg chg="add del">
          <ac:chgData name="Sian Turvey" userId="9a374997-2901-41ac-b51e-a8948a26085a" providerId="ADAL" clId="{ECD08244-9599-469B-A5F5-EB183153E594}" dt="2022-10-02T14:55:48.122" v="474" actId="26606"/>
          <ac:spMkLst>
            <pc:docMk/>
            <pc:sldMk cId="3095688549" sldId="263"/>
            <ac:spMk id="3111" creationId="{D70EE2C1-1650-4F94-B141-E57DC2EBBCC2}"/>
          </ac:spMkLst>
        </pc:spChg>
        <pc:spChg chg="add del">
          <ac:chgData name="Sian Turvey" userId="9a374997-2901-41ac-b51e-a8948a26085a" providerId="ADAL" clId="{ECD08244-9599-469B-A5F5-EB183153E594}" dt="2022-10-02T14:55:48.122" v="474" actId="26606"/>
          <ac:spMkLst>
            <pc:docMk/>
            <pc:sldMk cId="3095688549" sldId="263"/>
            <ac:spMk id="3112" creationId="{20A91793-0277-492A-B660-A4552523FF7A}"/>
          </ac:spMkLst>
        </pc:spChg>
        <pc:spChg chg="add del">
          <ac:chgData name="Sian Turvey" userId="9a374997-2901-41ac-b51e-a8948a26085a" providerId="ADAL" clId="{ECD08244-9599-469B-A5F5-EB183153E594}" dt="2022-10-02T14:55:51.708" v="476" actId="26606"/>
          <ac:spMkLst>
            <pc:docMk/>
            <pc:sldMk cId="3095688549" sldId="263"/>
            <ac:spMk id="3117" creationId="{8A648ED8-EFCC-4431-86A8-ACAE33367E87}"/>
          </ac:spMkLst>
        </pc:spChg>
        <pc:spChg chg="add del">
          <ac:chgData name="Sian Turvey" userId="9a374997-2901-41ac-b51e-a8948a26085a" providerId="ADAL" clId="{ECD08244-9599-469B-A5F5-EB183153E594}" dt="2022-10-02T14:55:51.708" v="476" actId="26606"/>
          <ac:spMkLst>
            <pc:docMk/>
            <pc:sldMk cId="3095688549" sldId="263"/>
            <ac:spMk id="3118" creationId="{772E99E7-0257-445C-9DDF-E41D29AAF55F}"/>
          </ac:spMkLst>
        </pc:spChg>
        <pc:spChg chg="add del">
          <ac:chgData name="Sian Turvey" userId="9a374997-2901-41ac-b51e-a8948a26085a" providerId="ADAL" clId="{ECD08244-9599-469B-A5F5-EB183153E594}" dt="2022-10-02T14:55:51.708" v="476" actId="26606"/>
          <ac:spMkLst>
            <pc:docMk/>
            <pc:sldMk cId="3095688549" sldId="263"/>
            <ac:spMk id="3119" creationId="{E8A23C60-7299-4DCC-BD08-C9EA5DE0309F}"/>
          </ac:spMkLst>
        </pc:spChg>
        <pc:spChg chg="add del">
          <ac:chgData name="Sian Turvey" userId="9a374997-2901-41ac-b51e-a8948a26085a" providerId="ADAL" clId="{ECD08244-9599-469B-A5F5-EB183153E594}" dt="2022-10-02T14:55:51.708" v="476" actId="26606"/>
          <ac:spMkLst>
            <pc:docMk/>
            <pc:sldMk cId="3095688549" sldId="263"/>
            <ac:spMk id="3120" creationId="{E47994E7-77C9-43EE-8D77-05C6F9205D8F}"/>
          </ac:spMkLst>
        </pc:spChg>
        <pc:grpChg chg="add">
          <ac:chgData name="Sian Turvey" userId="9a374997-2901-41ac-b51e-a8948a26085a" providerId="ADAL" clId="{ECD08244-9599-469B-A5F5-EB183153E594}" dt="2022-10-02T14:56:48.423" v="485" actId="26606"/>
          <ac:grpSpMkLst>
            <pc:docMk/>
            <pc:sldMk cId="3095688549" sldId="263"/>
            <ac:grpSpMk id="3079" creationId="{23F5135F-115E-423C-BE4A-B56C35DC9F3E}"/>
          </ac:grpSpMkLst>
        </pc:grpChg>
        <pc:grpChg chg="add del">
          <ac:chgData name="Sian Turvey" userId="9a374997-2901-41ac-b51e-a8948a26085a" providerId="ADAL" clId="{ECD08244-9599-469B-A5F5-EB183153E594}" dt="2022-10-02T14:55:52.974" v="478" actId="26606"/>
          <ac:grpSpMkLst>
            <pc:docMk/>
            <pc:sldMk cId="3095688549" sldId="263"/>
            <ac:grpSpMk id="3083" creationId="{C000ECD2-478B-4839-BD41-6164A9C2070A}"/>
          </ac:grpSpMkLst>
        </pc:grpChg>
        <pc:grpChg chg="add del">
          <ac:chgData name="Sian Turvey" userId="9a374997-2901-41ac-b51e-a8948a26085a" providerId="ADAL" clId="{ECD08244-9599-469B-A5F5-EB183153E594}" dt="2022-10-02T14:55:43.978" v="470" actId="26606"/>
          <ac:grpSpMkLst>
            <pc:docMk/>
            <pc:sldMk cId="3095688549" sldId="263"/>
            <ac:grpSpMk id="3094" creationId="{C000ECD2-478B-4839-BD41-6164A9C2070A}"/>
          </ac:grpSpMkLst>
        </pc:grpChg>
        <pc:grpChg chg="add">
          <ac:chgData name="Sian Turvey" userId="9a374997-2901-41ac-b51e-a8948a26085a" providerId="ADAL" clId="{ECD08244-9599-469B-A5F5-EB183153E594}" dt="2022-10-02T14:56:48.423" v="485" actId="26606"/>
          <ac:grpSpMkLst>
            <pc:docMk/>
            <pc:sldMk cId="3095688549" sldId="263"/>
            <ac:grpSpMk id="3095" creationId="{6245FAB1-8376-47AA-BCD3-F8053CD6FC40}"/>
          </ac:grpSpMkLst>
        </pc:grpChg>
        <pc:grpChg chg="add del">
          <ac:chgData name="Sian Turvey" userId="9a374997-2901-41ac-b51e-a8948a26085a" providerId="ADAL" clId="{ECD08244-9599-469B-A5F5-EB183153E594}" dt="2022-10-02T14:55:45.403" v="472" actId="26606"/>
          <ac:grpSpMkLst>
            <pc:docMk/>
            <pc:sldMk cId="3095688549" sldId="263"/>
            <ac:grpSpMk id="3098" creationId="{A02066EC-92CE-4F17-AB46-346119D15C6A}"/>
          </ac:grpSpMkLst>
        </pc:grpChg>
        <pc:grpChg chg="add del">
          <ac:chgData name="Sian Turvey" userId="9a374997-2901-41ac-b51e-a8948a26085a" providerId="ADAL" clId="{ECD08244-9599-469B-A5F5-EB183153E594}" dt="2022-10-02T14:55:48.122" v="474" actId="26606"/>
          <ac:grpSpMkLst>
            <pc:docMk/>
            <pc:sldMk cId="3095688549" sldId="263"/>
            <ac:grpSpMk id="3113" creationId="{E0C0AB3B-14AF-4E0B-92A4-F7495D78D96F}"/>
          </ac:grpSpMkLst>
        </pc:grpChg>
        <pc:grpChg chg="add del">
          <ac:chgData name="Sian Turvey" userId="9a374997-2901-41ac-b51e-a8948a26085a" providerId="ADAL" clId="{ECD08244-9599-469B-A5F5-EB183153E594}" dt="2022-10-02T14:55:51.708" v="476" actId="26606"/>
          <ac:grpSpMkLst>
            <pc:docMk/>
            <pc:sldMk cId="3095688549" sldId="263"/>
            <ac:grpSpMk id="3121" creationId="{8C948C98-8F39-4C77-8E93-BFB01F54BE65}"/>
          </ac:grpSpMkLst>
        </pc:grpChg>
        <pc:picChg chg="add del mod ord">
          <ac:chgData name="Sian Turvey" userId="9a374997-2901-41ac-b51e-a8948a26085a" providerId="ADAL" clId="{ECD08244-9599-469B-A5F5-EB183153E594}" dt="2022-10-02T14:56:00.252" v="481" actId="478"/>
          <ac:picMkLst>
            <pc:docMk/>
            <pc:sldMk cId="3095688549" sldId="263"/>
            <ac:picMk id="3074" creationId="{5444C6C4-435B-9AE8-4326-DCD61066133D}"/>
          </ac:picMkLst>
        </pc:picChg>
        <pc:picChg chg="add mod">
          <ac:chgData name="Sian Turvey" userId="9a374997-2901-41ac-b51e-a8948a26085a" providerId="ADAL" clId="{ECD08244-9599-469B-A5F5-EB183153E594}" dt="2022-10-02T14:56:48.423" v="485" actId="26606"/>
          <ac:picMkLst>
            <pc:docMk/>
            <pc:sldMk cId="3095688549" sldId="263"/>
            <ac:picMk id="3076" creationId="{6406DE91-D42D-65B4-24FB-867667210CE9}"/>
          </ac:picMkLst>
        </pc:picChg>
      </pc:sldChg>
      <pc:sldChg chg="addSp delSp modSp new mod setBg">
        <pc:chgData name="Sian Turvey" userId="9a374997-2901-41ac-b51e-a8948a26085a" providerId="ADAL" clId="{ECD08244-9599-469B-A5F5-EB183153E594}" dt="2022-10-02T14:52:25.519" v="465" actId="33524"/>
        <pc:sldMkLst>
          <pc:docMk/>
          <pc:sldMk cId="1647732003" sldId="264"/>
        </pc:sldMkLst>
        <pc:spChg chg="mod">
          <ac:chgData name="Sian Turvey" userId="9a374997-2901-41ac-b51e-a8948a26085a" providerId="ADAL" clId="{ECD08244-9599-469B-A5F5-EB183153E594}" dt="2022-10-02T14:52:09.981" v="453" actId="26606"/>
          <ac:spMkLst>
            <pc:docMk/>
            <pc:sldMk cId="1647732003" sldId="264"/>
            <ac:spMk id="2" creationId="{B433761D-872A-B4F1-8257-5BC7D1CAC087}"/>
          </ac:spMkLst>
        </pc:spChg>
        <pc:spChg chg="del mod">
          <ac:chgData name="Sian Turvey" userId="9a374997-2901-41ac-b51e-a8948a26085a" providerId="ADAL" clId="{ECD08244-9599-469B-A5F5-EB183153E594}" dt="2022-10-02T14:52:09.981" v="453" actId="26606"/>
          <ac:spMkLst>
            <pc:docMk/>
            <pc:sldMk cId="1647732003" sldId="264"/>
            <ac:spMk id="3" creationId="{E5632AA4-0E2C-BAD9-4FA3-B1FAD2D940ED}"/>
          </ac:spMkLst>
        </pc:spChg>
        <pc:spChg chg="add">
          <ac:chgData name="Sian Turvey" userId="9a374997-2901-41ac-b51e-a8948a26085a" providerId="ADAL" clId="{ECD08244-9599-469B-A5F5-EB183153E594}" dt="2022-10-02T14:52:09.981" v="453" actId="26606"/>
          <ac:spMkLst>
            <pc:docMk/>
            <pc:sldMk cId="1647732003" sldId="264"/>
            <ac:spMk id="9" creationId="{778ADDD7-451E-4D8A-B091-DF9D1DA7FA1F}"/>
          </ac:spMkLst>
        </pc:spChg>
        <pc:grpChg chg="add">
          <ac:chgData name="Sian Turvey" userId="9a374997-2901-41ac-b51e-a8948a26085a" providerId="ADAL" clId="{ECD08244-9599-469B-A5F5-EB183153E594}" dt="2022-10-02T14:52:09.981" v="453" actId="26606"/>
          <ac:grpSpMkLst>
            <pc:docMk/>
            <pc:sldMk cId="1647732003" sldId="264"/>
            <ac:grpSpMk id="11" creationId="{8D28B75D-FF2D-4259-8FEF-7E43E96EF5E1}"/>
          </ac:grpSpMkLst>
        </pc:grpChg>
        <pc:graphicFrameChg chg="add mod">
          <ac:chgData name="Sian Turvey" userId="9a374997-2901-41ac-b51e-a8948a26085a" providerId="ADAL" clId="{ECD08244-9599-469B-A5F5-EB183153E594}" dt="2022-10-02T14:52:25.519" v="465" actId="33524"/>
          <ac:graphicFrameMkLst>
            <pc:docMk/>
            <pc:sldMk cId="1647732003" sldId="264"/>
            <ac:graphicFrameMk id="5" creationId="{7160B757-E6F3-9862-DF86-CD61CA403335}"/>
          </ac:graphicFrameMkLst>
        </pc:graphicFrameChg>
      </pc:sldChg>
      <pc:sldChg chg="addSp delSp modSp new del mod">
        <pc:chgData name="Sian Turvey" userId="9a374997-2901-41ac-b51e-a8948a26085a" providerId="ADAL" clId="{ECD08244-9599-469B-A5F5-EB183153E594}" dt="2022-10-02T15:01:51.999" v="719" actId="680"/>
        <pc:sldMkLst>
          <pc:docMk/>
          <pc:sldMk cId="562328014" sldId="265"/>
        </pc:sldMkLst>
        <pc:spChg chg="mod">
          <ac:chgData name="Sian Turvey" userId="9a374997-2901-41ac-b51e-a8948a26085a" providerId="ADAL" clId="{ECD08244-9599-469B-A5F5-EB183153E594}" dt="2022-10-02T15:01:51.632" v="717" actId="20577"/>
          <ac:spMkLst>
            <pc:docMk/>
            <pc:sldMk cId="562328014" sldId="265"/>
            <ac:spMk id="2" creationId="{1A109BF1-007B-8813-3D96-41F1F663F2B7}"/>
          </ac:spMkLst>
        </pc:spChg>
        <pc:spChg chg="add del">
          <ac:chgData name="Sian Turvey" userId="9a374997-2901-41ac-b51e-a8948a26085a" providerId="ADAL" clId="{ECD08244-9599-469B-A5F5-EB183153E594}" dt="2022-10-02T15:01:51.853" v="718" actId="1032"/>
          <ac:spMkLst>
            <pc:docMk/>
            <pc:sldMk cId="562328014" sldId="265"/>
            <ac:spMk id="3" creationId="{C96EEA05-FA61-8789-824A-F75604174A14}"/>
          </ac:spMkLst>
        </pc:spChg>
        <pc:graphicFrameChg chg="add del mod modGraphic">
          <ac:chgData name="Sian Turvey" userId="9a374997-2901-41ac-b51e-a8948a26085a" providerId="ADAL" clId="{ECD08244-9599-469B-A5F5-EB183153E594}" dt="2022-10-02T15:01:51.853" v="718" actId="1032"/>
          <ac:graphicFrameMkLst>
            <pc:docMk/>
            <pc:sldMk cId="562328014" sldId="265"/>
            <ac:graphicFrameMk id="4" creationId="{6FC876B8-32DA-A9A7-5DB7-448876BB19A0}"/>
          </ac:graphicFrameMkLst>
        </pc:graphicFrameChg>
      </pc:sldChg>
      <pc:sldChg chg="addSp delSp modSp new mod ord">
        <pc:chgData name="Sian Turvey" userId="9a374997-2901-41ac-b51e-a8948a26085a" providerId="ADAL" clId="{ECD08244-9599-469B-A5F5-EB183153E594}" dt="2022-10-02T15:13:27.850" v="1093" actId="20577"/>
        <pc:sldMkLst>
          <pc:docMk/>
          <pc:sldMk cId="1358260595" sldId="265"/>
        </pc:sldMkLst>
        <pc:spChg chg="mod">
          <ac:chgData name="Sian Turvey" userId="9a374997-2901-41ac-b51e-a8948a26085a" providerId="ADAL" clId="{ECD08244-9599-469B-A5F5-EB183153E594}" dt="2022-10-02T15:13:27.850" v="1093" actId="20577"/>
          <ac:spMkLst>
            <pc:docMk/>
            <pc:sldMk cId="1358260595" sldId="265"/>
            <ac:spMk id="2" creationId="{744265EA-B674-EB8D-1443-DE10443A8B1E}"/>
          </ac:spMkLst>
        </pc:spChg>
        <pc:spChg chg="del">
          <ac:chgData name="Sian Turvey" userId="9a374997-2901-41ac-b51e-a8948a26085a" providerId="ADAL" clId="{ECD08244-9599-469B-A5F5-EB183153E594}" dt="2022-10-02T15:02:24.663" v="721" actId="1032"/>
          <ac:spMkLst>
            <pc:docMk/>
            <pc:sldMk cId="1358260595" sldId="265"/>
            <ac:spMk id="3" creationId="{B81BD944-E2D1-F0A3-88E6-845F8DA10389}"/>
          </ac:spMkLst>
        </pc:spChg>
        <pc:graphicFrameChg chg="add mod modGraphic">
          <ac:chgData name="Sian Turvey" userId="9a374997-2901-41ac-b51e-a8948a26085a" providerId="ADAL" clId="{ECD08244-9599-469B-A5F5-EB183153E594}" dt="2022-10-02T15:04:33.796" v="864" actId="20577"/>
          <ac:graphicFrameMkLst>
            <pc:docMk/>
            <pc:sldMk cId="1358260595" sldId="265"/>
            <ac:graphicFrameMk id="4" creationId="{71B032F5-D185-7008-90B6-37AEBB7F3F06}"/>
          </ac:graphicFrameMkLst>
        </pc:graphicFrameChg>
      </pc:sldChg>
      <pc:sldChg chg="addSp delSp modSp new mod setBg">
        <pc:chgData name="Sian Turvey" userId="9a374997-2901-41ac-b51e-a8948a26085a" providerId="ADAL" clId="{ECD08244-9599-469B-A5F5-EB183153E594}" dt="2022-10-02T15:06:29.116" v="952" actId="26606"/>
        <pc:sldMkLst>
          <pc:docMk/>
          <pc:sldMk cId="2186356469" sldId="266"/>
        </pc:sldMkLst>
        <pc:spChg chg="mod">
          <ac:chgData name="Sian Turvey" userId="9a374997-2901-41ac-b51e-a8948a26085a" providerId="ADAL" clId="{ECD08244-9599-469B-A5F5-EB183153E594}" dt="2022-10-02T15:06:29.116" v="952" actId="26606"/>
          <ac:spMkLst>
            <pc:docMk/>
            <pc:sldMk cId="2186356469" sldId="266"/>
            <ac:spMk id="2" creationId="{D06221D6-A7C3-C4F9-C590-0F68EC85164A}"/>
          </ac:spMkLst>
        </pc:spChg>
        <pc:spChg chg="add del mod">
          <ac:chgData name="Sian Turvey" userId="9a374997-2901-41ac-b51e-a8948a26085a" providerId="ADAL" clId="{ECD08244-9599-469B-A5F5-EB183153E594}" dt="2022-10-02T15:06:29.116" v="952" actId="26606"/>
          <ac:spMkLst>
            <pc:docMk/>
            <pc:sldMk cId="2186356469" sldId="266"/>
            <ac:spMk id="3" creationId="{6ACAAF36-F368-E006-C3E2-70E8E615E6D6}"/>
          </ac:spMkLst>
        </pc:spChg>
        <pc:spChg chg="add">
          <ac:chgData name="Sian Turvey" userId="9a374997-2901-41ac-b51e-a8948a26085a" providerId="ADAL" clId="{ECD08244-9599-469B-A5F5-EB183153E594}" dt="2022-10-02T15:06:29.116" v="952" actId="26606"/>
          <ac:spMkLst>
            <pc:docMk/>
            <pc:sldMk cId="2186356469" sldId="266"/>
            <ac:spMk id="6" creationId="{1B7C4707-9C68-44ED-A6DE-88FF7A50F452}"/>
          </ac:spMkLst>
        </pc:spChg>
        <pc:spChg chg="add">
          <ac:chgData name="Sian Turvey" userId="9a374997-2901-41ac-b51e-a8948a26085a" providerId="ADAL" clId="{ECD08244-9599-469B-A5F5-EB183153E594}" dt="2022-10-02T15:06:29.116" v="952" actId="26606"/>
          <ac:spMkLst>
            <pc:docMk/>
            <pc:sldMk cId="2186356469" sldId="266"/>
            <ac:spMk id="8" creationId="{60376AD7-5814-4A2B-B3FC-395355E39461}"/>
          </ac:spMkLst>
        </pc:spChg>
        <pc:spChg chg="add">
          <ac:chgData name="Sian Turvey" userId="9a374997-2901-41ac-b51e-a8948a26085a" providerId="ADAL" clId="{ECD08244-9599-469B-A5F5-EB183153E594}" dt="2022-10-02T15:06:29.116" v="952" actId="26606"/>
          <ac:spMkLst>
            <pc:docMk/>
            <pc:sldMk cId="2186356469" sldId="266"/>
            <ac:spMk id="11" creationId="{B69060A4-9EDF-4FB5-87A8-A9FC83E446DE}"/>
          </ac:spMkLst>
        </pc:spChg>
        <pc:spChg chg="add">
          <ac:chgData name="Sian Turvey" userId="9a374997-2901-41ac-b51e-a8948a26085a" providerId="ADAL" clId="{ECD08244-9599-469B-A5F5-EB183153E594}" dt="2022-10-02T15:06:29.116" v="952" actId="26606"/>
          <ac:spMkLst>
            <pc:docMk/>
            <pc:sldMk cId="2186356469" sldId="266"/>
            <ac:spMk id="13" creationId="{E937A4B0-1638-4AFA-91A5-60F8BB498C88}"/>
          </ac:spMkLst>
        </pc:spChg>
        <pc:spChg chg="add del">
          <ac:chgData name="Sian Turvey" userId="9a374997-2901-41ac-b51e-a8948a26085a" providerId="ADAL" clId="{ECD08244-9599-469B-A5F5-EB183153E594}" dt="2022-10-02T15:06:03.500" v="880" actId="26606"/>
          <ac:spMkLst>
            <pc:docMk/>
            <pc:sldMk cId="2186356469" sldId="266"/>
            <ac:spMk id="15" creationId="{45D307FA-6EBE-462C-99A2-25512D13EC20}"/>
          </ac:spMkLst>
        </pc:spChg>
        <pc:spChg chg="add del">
          <ac:chgData name="Sian Turvey" userId="9a374997-2901-41ac-b51e-a8948a26085a" providerId="ADAL" clId="{ECD08244-9599-469B-A5F5-EB183153E594}" dt="2022-10-02T15:06:03.500" v="880" actId="26606"/>
          <ac:spMkLst>
            <pc:docMk/>
            <pc:sldMk cId="2186356469" sldId="266"/>
            <ac:spMk id="17" creationId="{DEAF34AB-AE16-45B5-ABC1-801F062234F5}"/>
          </ac:spMkLst>
        </pc:spChg>
        <pc:spChg chg="add del">
          <ac:chgData name="Sian Turvey" userId="9a374997-2901-41ac-b51e-a8948a26085a" providerId="ADAL" clId="{ECD08244-9599-469B-A5F5-EB183153E594}" dt="2022-10-02T15:06:03.500" v="880" actId="26606"/>
          <ac:spMkLst>
            <pc:docMk/>
            <pc:sldMk cId="2186356469" sldId="266"/>
            <ac:spMk id="19" creationId="{7B20F68C-33F0-439B-8625-CDC2BA6761B6}"/>
          </ac:spMkLst>
        </pc:spChg>
        <pc:grpChg chg="add del">
          <ac:chgData name="Sian Turvey" userId="9a374997-2901-41ac-b51e-a8948a26085a" providerId="ADAL" clId="{ECD08244-9599-469B-A5F5-EB183153E594}" dt="2022-10-02T15:06:03.500" v="880" actId="26606"/>
          <ac:grpSpMkLst>
            <pc:docMk/>
            <pc:sldMk cId="2186356469" sldId="266"/>
            <ac:grpSpMk id="9" creationId="{23F5135F-115E-423C-BE4A-B56C35DC9F3E}"/>
          </ac:grpSpMkLst>
        </pc:grpChg>
        <pc:grpChg chg="add">
          <ac:chgData name="Sian Turvey" userId="9a374997-2901-41ac-b51e-a8948a26085a" providerId="ADAL" clId="{ECD08244-9599-469B-A5F5-EB183153E594}" dt="2022-10-02T15:06:29.116" v="952" actId="26606"/>
          <ac:grpSpMkLst>
            <pc:docMk/>
            <pc:sldMk cId="2186356469" sldId="266"/>
            <ac:grpSpMk id="10" creationId="{D2D2835C-DDE9-4332-9476-94B711F05374}"/>
          </ac:grpSpMkLst>
        </pc:grpChg>
        <pc:grpChg chg="add del">
          <ac:chgData name="Sian Turvey" userId="9a374997-2901-41ac-b51e-a8948a26085a" providerId="ADAL" clId="{ECD08244-9599-469B-A5F5-EB183153E594}" dt="2022-10-02T15:06:03.500" v="880" actId="26606"/>
          <ac:grpSpMkLst>
            <pc:docMk/>
            <pc:sldMk cId="2186356469" sldId="266"/>
            <ac:grpSpMk id="21" creationId="{EA453187-2CF0-46A9-AA9B-8918BA68D0B3}"/>
          </ac:grpSpMkLst>
        </pc:grpChg>
        <pc:picChg chg="add del">
          <ac:chgData name="Sian Turvey" userId="9a374997-2901-41ac-b51e-a8948a26085a" providerId="ADAL" clId="{ECD08244-9599-469B-A5F5-EB183153E594}" dt="2022-10-02T15:06:03.500" v="880" actId="26606"/>
          <ac:picMkLst>
            <pc:docMk/>
            <pc:sldMk cId="2186356469" sldId="266"/>
            <ac:picMk id="5" creationId="{18B0E6AD-B284-CB27-1A46-0FA28CF1E748}"/>
          </ac:picMkLst>
        </pc:picChg>
        <pc:picChg chg="add">
          <ac:chgData name="Sian Turvey" userId="9a374997-2901-41ac-b51e-a8948a26085a" providerId="ADAL" clId="{ECD08244-9599-469B-A5F5-EB183153E594}" dt="2022-10-02T15:06:29.116" v="952" actId="26606"/>
          <ac:picMkLst>
            <pc:docMk/>
            <pc:sldMk cId="2186356469" sldId="266"/>
            <ac:picMk id="7" creationId="{0A2CCA09-A137-3E68-0842-473DD30F5C79}"/>
          </ac:picMkLst>
        </pc:picChg>
      </pc:sldChg>
      <pc:sldChg chg="addSp delSp modSp new mod setBg">
        <pc:chgData name="Sian Turvey" userId="9a374997-2901-41ac-b51e-a8948a26085a" providerId="ADAL" clId="{ECD08244-9599-469B-A5F5-EB183153E594}" dt="2022-10-02T15:12:32.413" v="1081" actId="14100"/>
        <pc:sldMkLst>
          <pc:docMk/>
          <pc:sldMk cId="1465788820" sldId="267"/>
        </pc:sldMkLst>
        <pc:spChg chg="mod">
          <ac:chgData name="Sian Turvey" userId="9a374997-2901-41ac-b51e-a8948a26085a" providerId="ADAL" clId="{ECD08244-9599-469B-A5F5-EB183153E594}" dt="2022-10-02T15:11:10.201" v="1053" actId="14100"/>
          <ac:spMkLst>
            <pc:docMk/>
            <pc:sldMk cId="1465788820" sldId="267"/>
            <ac:spMk id="2" creationId="{B90F8502-A7E4-70D3-5186-A90B3A63F38D}"/>
          </ac:spMkLst>
        </pc:spChg>
        <pc:spChg chg="mod">
          <ac:chgData name="Sian Turvey" userId="9a374997-2901-41ac-b51e-a8948a26085a" providerId="ADAL" clId="{ECD08244-9599-469B-A5F5-EB183153E594}" dt="2022-10-02T15:12:32.413" v="1081" actId="14100"/>
          <ac:spMkLst>
            <pc:docMk/>
            <pc:sldMk cId="1465788820" sldId="267"/>
            <ac:spMk id="3" creationId="{111069B2-931A-33A0-7D3E-7A5F2AF2129C}"/>
          </ac:spMkLst>
        </pc:spChg>
        <pc:spChg chg="add del">
          <ac:chgData name="Sian Turvey" userId="9a374997-2901-41ac-b51e-a8948a26085a" providerId="ADAL" clId="{ECD08244-9599-469B-A5F5-EB183153E594}" dt="2022-10-02T15:10:04.181" v="1037" actId="26606"/>
          <ac:spMkLst>
            <pc:docMk/>
            <pc:sldMk cId="1465788820" sldId="267"/>
            <ac:spMk id="5127" creationId="{06B6DD6F-E168-490A-A0B2-699190DC899F}"/>
          </ac:spMkLst>
        </pc:spChg>
        <pc:spChg chg="add del">
          <ac:chgData name="Sian Turvey" userId="9a374997-2901-41ac-b51e-a8948a26085a" providerId="ADAL" clId="{ECD08244-9599-469B-A5F5-EB183153E594}" dt="2022-10-02T15:10:04.181" v="1037" actId="26606"/>
          <ac:spMkLst>
            <pc:docMk/>
            <pc:sldMk cId="1465788820" sldId="267"/>
            <ac:spMk id="5129" creationId="{04BA3935-5258-425A-B52A-BBF28BCE0E0F}"/>
          </ac:spMkLst>
        </pc:spChg>
        <pc:spChg chg="add del">
          <ac:chgData name="Sian Turvey" userId="9a374997-2901-41ac-b51e-a8948a26085a" providerId="ADAL" clId="{ECD08244-9599-469B-A5F5-EB183153E594}" dt="2022-10-02T15:10:04.181" v="1037" actId="26606"/>
          <ac:spMkLst>
            <pc:docMk/>
            <pc:sldMk cId="1465788820" sldId="267"/>
            <ac:spMk id="5131" creationId="{CDD1AA99-03AE-49F6-9116-9CA2BBCA0433}"/>
          </ac:spMkLst>
        </pc:spChg>
        <pc:spChg chg="add del">
          <ac:chgData name="Sian Turvey" userId="9a374997-2901-41ac-b51e-a8948a26085a" providerId="ADAL" clId="{ECD08244-9599-469B-A5F5-EB183153E594}" dt="2022-10-02T15:10:04.181" v="1037" actId="26606"/>
          <ac:spMkLst>
            <pc:docMk/>
            <pc:sldMk cId="1465788820" sldId="267"/>
            <ac:spMk id="5133" creationId="{7EA60060-A93B-4C68-8571-20F442790BC4}"/>
          </ac:spMkLst>
        </pc:spChg>
        <pc:spChg chg="add">
          <ac:chgData name="Sian Turvey" userId="9a374997-2901-41ac-b51e-a8948a26085a" providerId="ADAL" clId="{ECD08244-9599-469B-A5F5-EB183153E594}" dt="2022-10-02T15:10:04.181" v="1037" actId="26606"/>
          <ac:spMkLst>
            <pc:docMk/>
            <pc:sldMk cId="1465788820" sldId="267"/>
            <ac:spMk id="5144" creationId="{210BF269-CBCB-4309-9E1E-D625A2D69DC5}"/>
          </ac:spMkLst>
        </pc:spChg>
        <pc:spChg chg="add">
          <ac:chgData name="Sian Turvey" userId="9a374997-2901-41ac-b51e-a8948a26085a" providerId="ADAL" clId="{ECD08244-9599-469B-A5F5-EB183153E594}" dt="2022-10-02T15:10:04.181" v="1037" actId="26606"/>
          <ac:spMkLst>
            <pc:docMk/>
            <pc:sldMk cId="1465788820" sldId="267"/>
            <ac:spMk id="5146" creationId="{6FB3D20D-55BA-41D6-B1F1-14967CAAFF0D}"/>
          </ac:spMkLst>
        </pc:spChg>
        <pc:spChg chg="add">
          <ac:chgData name="Sian Turvey" userId="9a374997-2901-41ac-b51e-a8948a26085a" providerId="ADAL" clId="{ECD08244-9599-469B-A5F5-EB183153E594}" dt="2022-10-02T15:10:04.181" v="1037" actId="26606"/>
          <ac:spMkLst>
            <pc:docMk/>
            <pc:sldMk cId="1465788820" sldId="267"/>
            <ac:spMk id="5148" creationId="{ED2882D3-27E2-4599-93BB-1B8CBCE53E84}"/>
          </ac:spMkLst>
        </pc:spChg>
        <pc:spChg chg="add">
          <ac:chgData name="Sian Turvey" userId="9a374997-2901-41ac-b51e-a8948a26085a" providerId="ADAL" clId="{ECD08244-9599-469B-A5F5-EB183153E594}" dt="2022-10-02T15:10:04.181" v="1037" actId="26606"/>
          <ac:spMkLst>
            <pc:docMk/>
            <pc:sldMk cId="1465788820" sldId="267"/>
            <ac:spMk id="5150" creationId="{DB882A10-CCD0-4815-9022-B3D8AAD51606}"/>
          </ac:spMkLst>
        </pc:spChg>
        <pc:spChg chg="add">
          <ac:chgData name="Sian Turvey" userId="9a374997-2901-41ac-b51e-a8948a26085a" providerId="ADAL" clId="{ECD08244-9599-469B-A5F5-EB183153E594}" dt="2022-10-02T15:10:04.181" v="1037" actId="26606"/>
          <ac:spMkLst>
            <pc:docMk/>
            <pc:sldMk cId="1465788820" sldId="267"/>
            <ac:spMk id="5158" creationId="{40F4F9F8-243C-4C0F-A4DD-769DFD411BEC}"/>
          </ac:spMkLst>
        </pc:spChg>
        <pc:spChg chg="add">
          <ac:chgData name="Sian Turvey" userId="9a374997-2901-41ac-b51e-a8948a26085a" providerId="ADAL" clId="{ECD08244-9599-469B-A5F5-EB183153E594}" dt="2022-10-02T15:10:04.181" v="1037" actId="26606"/>
          <ac:spMkLst>
            <pc:docMk/>
            <pc:sldMk cId="1465788820" sldId="267"/>
            <ac:spMk id="5160" creationId="{40D0E797-2214-44F0-B1AA-4E0ACA38B55B}"/>
          </ac:spMkLst>
        </pc:spChg>
        <pc:grpChg chg="add del">
          <ac:chgData name="Sian Turvey" userId="9a374997-2901-41ac-b51e-a8948a26085a" providerId="ADAL" clId="{ECD08244-9599-469B-A5F5-EB183153E594}" dt="2022-10-02T15:10:04.181" v="1037" actId="26606"/>
          <ac:grpSpMkLst>
            <pc:docMk/>
            <pc:sldMk cId="1465788820" sldId="267"/>
            <ac:grpSpMk id="5135" creationId="{086403E5-67F9-43E6-B7B1-C07EFE0A5CB4}"/>
          </ac:grpSpMkLst>
        </pc:grpChg>
        <pc:grpChg chg="add">
          <ac:chgData name="Sian Turvey" userId="9a374997-2901-41ac-b51e-a8948a26085a" providerId="ADAL" clId="{ECD08244-9599-469B-A5F5-EB183153E594}" dt="2022-10-02T15:10:04.181" v="1037" actId="26606"/>
          <ac:grpSpMkLst>
            <pc:docMk/>
            <pc:sldMk cId="1465788820" sldId="267"/>
            <ac:grpSpMk id="5152" creationId="{28511C98-20A9-40CF-AE8F-9353EDA0D693}"/>
          </ac:grpSpMkLst>
        </pc:grpChg>
        <pc:picChg chg="add mod ord">
          <ac:chgData name="Sian Turvey" userId="9a374997-2901-41ac-b51e-a8948a26085a" providerId="ADAL" clId="{ECD08244-9599-469B-A5F5-EB183153E594}" dt="2022-10-02T15:10:04.181" v="1037" actId="26606"/>
          <ac:picMkLst>
            <pc:docMk/>
            <pc:sldMk cId="1465788820" sldId="267"/>
            <ac:picMk id="5122" creationId="{FCD7486C-6B0C-9894-085B-CD36320AB78C}"/>
          </ac:picMkLst>
        </pc:picChg>
        <pc:picChg chg="add mod ord">
          <ac:chgData name="Sian Turvey" userId="9a374997-2901-41ac-b51e-a8948a26085a" providerId="ADAL" clId="{ECD08244-9599-469B-A5F5-EB183153E594}" dt="2022-10-02T15:10:04.181" v="1037" actId="26606"/>
          <ac:picMkLst>
            <pc:docMk/>
            <pc:sldMk cId="1465788820" sldId="267"/>
            <ac:picMk id="5124" creationId="{B60D449E-0EE6-5ACD-574B-94877CD2256A}"/>
          </ac:picMkLst>
        </pc:picChg>
      </pc:sldChg>
      <pc:sldChg chg="addSp modSp new mod setBg">
        <pc:chgData name="Sian Turvey" userId="9a374997-2901-41ac-b51e-a8948a26085a" providerId="ADAL" clId="{ECD08244-9599-469B-A5F5-EB183153E594}" dt="2022-10-02T15:12:39.845" v="1082" actId="26606"/>
        <pc:sldMkLst>
          <pc:docMk/>
          <pc:sldMk cId="1744244250" sldId="268"/>
        </pc:sldMkLst>
        <pc:spChg chg="mod">
          <ac:chgData name="Sian Turvey" userId="9a374997-2901-41ac-b51e-a8948a26085a" providerId="ADAL" clId="{ECD08244-9599-469B-A5F5-EB183153E594}" dt="2022-10-02T15:12:39.845" v="1082" actId="26606"/>
          <ac:spMkLst>
            <pc:docMk/>
            <pc:sldMk cId="1744244250" sldId="268"/>
            <ac:spMk id="2" creationId="{064DE7EE-66B2-5A73-1E19-C53A264CC883}"/>
          </ac:spMkLst>
        </pc:spChg>
        <pc:spChg chg="mod">
          <ac:chgData name="Sian Turvey" userId="9a374997-2901-41ac-b51e-a8948a26085a" providerId="ADAL" clId="{ECD08244-9599-469B-A5F5-EB183153E594}" dt="2022-10-02T15:12:39.845" v="1082" actId="26606"/>
          <ac:spMkLst>
            <pc:docMk/>
            <pc:sldMk cId="1744244250" sldId="268"/>
            <ac:spMk id="3" creationId="{EE201EE5-AFDC-CA01-8CD3-FD24B30C4082}"/>
          </ac:spMkLst>
        </pc:spChg>
        <pc:spChg chg="add">
          <ac:chgData name="Sian Turvey" userId="9a374997-2901-41ac-b51e-a8948a26085a" providerId="ADAL" clId="{ECD08244-9599-469B-A5F5-EB183153E594}" dt="2022-10-02T15:12:39.845" v="1082" actId="26606"/>
          <ac:spMkLst>
            <pc:docMk/>
            <pc:sldMk cId="1744244250" sldId="268"/>
            <ac:spMk id="9" creationId="{1B7C4707-9C68-44ED-A6DE-88FF7A50F452}"/>
          </ac:spMkLst>
        </pc:spChg>
        <pc:spChg chg="add">
          <ac:chgData name="Sian Turvey" userId="9a374997-2901-41ac-b51e-a8948a26085a" providerId="ADAL" clId="{ECD08244-9599-469B-A5F5-EB183153E594}" dt="2022-10-02T15:12:39.845" v="1082" actId="26606"/>
          <ac:spMkLst>
            <pc:docMk/>
            <pc:sldMk cId="1744244250" sldId="268"/>
            <ac:spMk id="11" creationId="{B69060A4-9EDF-4FB5-87A8-A9FC83E446DE}"/>
          </ac:spMkLst>
        </pc:spChg>
        <pc:spChg chg="add">
          <ac:chgData name="Sian Turvey" userId="9a374997-2901-41ac-b51e-a8948a26085a" providerId="ADAL" clId="{ECD08244-9599-469B-A5F5-EB183153E594}" dt="2022-10-02T15:12:39.845" v="1082" actId="26606"/>
          <ac:spMkLst>
            <pc:docMk/>
            <pc:sldMk cId="1744244250" sldId="268"/>
            <ac:spMk id="13" creationId="{E937A4B0-1638-4AFA-91A5-60F8BB498C88}"/>
          </ac:spMkLst>
        </pc:spChg>
        <pc:spChg chg="add">
          <ac:chgData name="Sian Turvey" userId="9a374997-2901-41ac-b51e-a8948a26085a" providerId="ADAL" clId="{ECD08244-9599-469B-A5F5-EB183153E594}" dt="2022-10-02T15:12:39.845" v="1082" actId="26606"/>
          <ac:spMkLst>
            <pc:docMk/>
            <pc:sldMk cId="1744244250" sldId="268"/>
            <ac:spMk id="15" creationId="{60376AD7-5814-4A2B-B3FC-395355E39461}"/>
          </ac:spMkLst>
        </pc:spChg>
        <pc:grpChg chg="add">
          <ac:chgData name="Sian Turvey" userId="9a374997-2901-41ac-b51e-a8948a26085a" providerId="ADAL" clId="{ECD08244-9599-469B-A5F5-EB183153E594}" dt="2022-10-02T15:12:39.845" v="1082" actId="26606"/>
          <ac:grpSpMkLst>
            <pc:docMk/>
            <pc:sldMk cId="1744244250" sldId="268"/>
            <ac:grpSpMk id="17" creationId="{D2D2835C-DDE9-4332-9476-94B711F05374}"/>
          </ac:grpSpMkLst>
        </pc:grpChg>
        <pc:picChg chg="add">
          <ac:chgData name="Sian Turvey" userId="9a374997-2901-41ac-b51e-a8948a26085a" providerId="ADAL" clId="{ECD08244-9599-469B-A5F5-EB183153E594}" dt="2022-10-02T15:12:39.845" v="1082" actId="26606"/>
          <ac:picMkLst>
            <pc:docMk/>
            <pc:sldMk cId="1744244250" sldId="268"/>
            <ac:picMk id="5" creationId="{0F6D2FFD-084F-CB2C-38A2-A96F8E501AA6}"/>
          </ac:picMkLst>
        </pc:picChg>
      </pc:sldChg>
      <pc:sldChg chg="addSp delSp modSp new mod">
        <pc:chgData name="Sian Turvey" userId="9a374997-2901-41ac-b51e-a8948a26085a" providerId="ADAL" clId="{ECD08244-9599-469B-A5F5-EB183153E594}" dt="2022-10-02T15:16:34.620" v="1183" actId="1076"/>
        <pc:sldMkLst>
          <pc:docMk/>
          <pc:sldMk cId="1459765731" sldId="269"/>
        </pc:sldMkLst>
        <pc:spChg chg="mod">
          <ac:chgData name="Sian Turvey" userId="9a374997-2901-41ac-b51e-a8948a26085a" providerId="ADAL" clId="{ECD08244-9599-469B-A5F5-EB183153E594}" dt="2022-10-02T15:16:19.233" v="1178" actId="1076"/>
          <ac:spMkLst>
            <pc:docMk/>
            <pc:sldMk cId="1459765731" sldId="269"/>
            <ac:spMk id="2" creationId="{04EDFBA5-5A83-A0E8-516B-06079FC6BA11}"/>
          </ac:spMkLst>
        </pc:spChg>
        <pc:spChg chg="mod">
          <ac:chgData name="Sian Turvey" userId="9a374997-2901-41ac-b51e-a8948a26085a" providerId="ADAL" clId="{ECD08244-9599-469B-A5F5-EB183153E594}" dt="2022-10-02T15:14:56.928" v="1148" actId="27636"/>
          <ac:spMkLst>
            <pc:docMk/>
            <pc:sldMk cId="1459765731" sldId="269"/>
            <ac:spMk id="3" creationId="{E79CA0C7-08BA-D09D-D3EF-F1AED684D8CF}"/>
          </ac:spMkLst>
        </pc:spChg>
        <pc:picChg chg="add del mod">
          <ac:chgData name="Sian Turvey" userId="9a374997-2901-41ac-b51e-a8948a26085a" providerId="ADAL" clId="{ECD08244-9599-469B-A5F5-EB183153E594}" dt="2022-10-02T15:16:19.786" v="1179"/>
          <ac:picMkLst>
            <pc:docMk/>
            <pc:sldMk cId="1459765731" sldId="269"/>
            <ac:picMk id="6146" creationId="{EBF4D536-484D-9C75-B998-78ED4682A139}"/>
          </ac:picMkLst>
        </pc:picChg>
        <pc:picChg chg="add mod">
          <ac:chgData name="Sian Turvey" userId="9a374997-2901-41ac-b51e-a8948a26085a" providerId="ADAL" clId="{ECD08244-9599-469B-A5F5-EB183153E594}" dt="2022-10-02T15:16:34.620" v="1183" actId="1076"/>
          <ac:picMkLst>
            <pc:docMk/>
            <pc:sldMk cId="1459765731" sldId="269"/>
            <ac:picMk id="6148" creationId="{244AD298-A023-8271-903F-C0D21C7DE722}"/>
          </ac:picMkLst>
        </pc:picChg>
      </pc:sldChg>
      <pc:sldChg chg="addSp delSp modSp new mod setBg">
        <pc:chgData name="Sian Turvey" userId="9a374997-2901-41ac-b51e-a8948a26085a" providerId="ADAL" clId="{ECD08244-9599-469B-A5F5-EB183153E594}" dt="2022-10-02T15:17:24.805" v="1190" actId="14100"/>
        <pc:sldMkLst>
          <pc:docMk/>
          <pc:sldMk cId="1561397829" sldId="270"/>
        </pc:sldMkLst>
        <pc:spChg chg="mod">
          <ac:chgData name="Sian Turvey" userId="9a374997-2901-41ac-b51e-a8948a26085a" providerId="ADAL" clId="{ECD08244-9599-469B-A5F5-EB183153E594}" dt="2022-10-02T15:17:02.255" v="1187" actId="26606"/>
          <ac:spMkLst>
            <pc:docMk/>
            <pc:sldMk cId="1561397829" sldId="270"/>
            <ac:spMk id="2" creationId="{1740B045-5319-EDEA-DF00-6EE3BC3076F3}"/>
          </ac:spMkLst>
        </pc:spChg>
        <pc:spChg chg="mod">
          <ac:chgData name="Sian Turvey" userId="9a374997-2901-41ac-b51e-a8948a26085a" providerId="ADAL" clId="{ECD08244-9599-469B-A5F5-EB183153E594}" dt="2022-10-02T15:17:24.805" v="1190" actId="14100"/>
          <ac:spMkLst>
            <pc:docMk/>
            <pc:sldMk cId="1561397829" sldId="270"/>
            <ac:spMk id="3" creationId="{CBFD2915-45F6-7FF1-64F5-0832D10E70F1}"/>
          </ac:spMkLst>
        </pc:spChg>
        <pc:spChg chg="add del">
          <ac:chgData name="Sian Turvey" userId="9a374997-2901-41ac-b51e-a8948a26085a" providerId="ADAL" clId="{ECD08244-9599-469B-A5F5-EB183153E594}" dt="2022-10-02T15:17:02.217" v="1186" actId="26606"/>
          <ac:spMkLst>
            <pc:docMk/>
            <pc:sldMk cId="1561397829" sldId="270"/>
            <ac:spMk id="7175" creationId="{FB869131-809F-4714-9B05-385CAF009A1F}"/>
          </ac:spMkLst>
        </pc:spChg>
        <pc:spChg chg="add del">
          <ac:chgData name="Sian Turvey" userId="9a374997-2901-41ac-b51e-a8948a26085a" providerId="ADAL" clId="{ECD08244-9599-469B-A5F5-EB183153E594}" dt="2022-10-02T15:17:02.217" v="1186" actId="26606"/>
          <ac:spMkLst>
            <pc:docMk/>
            <pc:sldMk cId="1561397829" sldId="270"/>
            <ac:spMk id="7177" creationId="{04BA3935-5258-425A-B52A-BBF28BCE0E0F}"/>
          </ac:spMkLst>
        </pc:spChg>
        <pc:spChg chg="add del">
          <ac:chgData name="Sian Turvey" userId="9a374997-2901-41ac-b51e-a8948a26085a" providerId="ADAL" clId="{ECD08244-9599-469B-A5F5-EB183153E594}" dt="2022-10-02T15:17:02.217" v="1186" actId="26606"/>
          <ac:spMkLst>
            <pc:docMk/>
            <pc:sldMk cId="1561397829" sldId="270"/>
            <ac:spMk id="7179" creationId="{CDD1AA99-03AE-49F6-9116-9CA2BBCA0433}"/>
          </ac:spMkLst>
        </pc:spChg>
        <pc:spChg chg="add del">
          <ac:chgData name="Sian Turvey" userId="9a374997-2901-41ac-b51e-a8948a26085a" providerId="ADAL" clId="{ECD08244-9599-469B-A5F5-EB183153E594}" dt="2022-10-02T15:17:02.217" v="1186" actId="26606"/>
          <ac:spMkLst>
            <pc:docMk/>
            <pc:sldMk cId="1561397829" sldId="270"/>
            <ac:spMk id="7181" creationId="{CEEA22ED-BC21-4C7E-844F-8AB35456E064}"/>
          </ac:spMkLst>
        </pc:spChg>
        <pc:spChg chg="add">
          <ac:chgData name="Sian Turvey" userId="9a374997-2901-41ac-b51e-a8948a26085a" providerId="ADAL" clId="{ECD08244-9599-469B-A5F5-EB183153E594}" dt="2022-10-02T15:17:02.255" v="1187" actId="26606"/>
          <ac:spMkLst>
            <pc:docMk/>
            <pc:sldMk cId="1561397829" sldId="270"/>
            <ac:spMk id="7187" creationId="{E487D834-670E-48F3-8345-296EA83579A3}"/>
          </ac:spMkLst>
        </pc:spChg>
        <pc:spChg chg="add">
          <ac:chgData name="Sian Turvey" userId="9a374997-2901-41ac-b51e-a8948a26085a" providerId="ADAL" clId="{ECD08244-9599-469B-A5F5-EB183153E594}" dt="2022-10-02T15:17:02.255" v="1187" actId="26606"/>
          <ac:spMkLst>
            <pc:docMk/>
            <pc:sldMk cId="1561397829" sldId="270"/>
            <ac:spMk id="7189" creationId="{9F63AA5A-E6E1-46DA-AB40-C58233393EDE}"/>
          </ac:spMkLst>
        </pc:spChg>
        <pc:spChg chg="add">
          <ac:chgData name="Sian Turvey" userId="9a374997-2901-41ac-b51e-a8948a26085a" providerId="ADAL" clId="{ECD08244-9599-469B-A5F5-EB183153E594}" dt="2022-10-02T15:17:02.255" v="1187" actId="26606"/>
          <ac:spMkLst>
            <pc:docMk/>
            <pc:sldMk cId="1561397829" sldId="270"/>
            <ac:spMk id="7190" creationId="{04BA3935-5258-425A-B52A-BBF28BCE0E0F}"/>
          </ac:spMkLst>
        </pc:spChg>
        <pc:spChg chg="add">
          <ac:chgData name="Sian Turvey" userId="9a374997-2901-41ac-b51e-a8948a26085a" providerId="ADAL" clId="{ECD08244-9599-469B-A5F5-EB183153E594}" dt="2022-10-02T15:17:02.255" v="1187" actId="26606"/>
          <ac:spMkLst>
            <pc:docMk/>
            <pc:sldMk cId="1561397829" sldId="270"/>
            <ac:spMk id="7191" creationId="{29E1A098-7C97-4E3D-B817-1CEA96C1E87B}"/>
          </ac:spMkLst>
        </pc:spChg>
        <pc:grpChg chg="add del">
          <ac:chgData name="Sian Turvey" userId="9a374997-2901-41ac-b51e-a8948a26085a" providerId="ADAL" clId="{ECD08244-9599-469B-A5F5-EB183153E594}" dt="2022-10-02T15:17:02.217" v="1186" actId="26606"/>
          <ac:grpSpMkLst>
            <pc:docMk/>
            <pc:sldMk cId="1561397829" sldId="270"/>
            <ac:grpSpMk id="7183" creationId="{001DBD1F-8E52-43C2-A83A-4800C73D3C70}"/>
          </ac:grpSpMkLst>
        </pc:grpChg>
        <pc:grpChg chg="add">
          <ac:chgData name="Sian Turvey" userId="9a374997-2901-41ac-b51e-a8948a26085a" providerId="ADAL" clId="{ECD08244-9599-469B-A5F5-EB183153E594}" dt="2022-10-02T15:17:02.255" v="1187" actId="26606"/>
          <ac:grpSpMkLst>
            <pc:docMk/>
            <pc:sldMk cId="1561397829" sldId="270"/>
            <ac:grpSpMk id="7192" creationId="{966C1F39-46DD-4934-823B-EAFC7FA71EC8}"/>
          </ac:grpSpMkLst>
        </pc:grpChg>
        <pc:picChg chg="add mod ord">
          <ac:chgData name="Sian Turvey" userId="9a374997-2901-41ac-b51e-a8948a26085a" providerId="ADAL" clId="{ECD08244-9599-469B-A5F5-EB183153E594}" dt="2022-10-02T15:17:02.255" v="1187" actId="26606"/>
          <ac:picMkLst>
            <pc:docMk/>
            <pc:sldMk cId="1561397829" sldId="270"/>
            <ac:picMk id="7170" creationId="{C36875E9-E722-431F-2737-77C70A2EDE00}"/>
          </ac:picMkLst>
        </pc:picChg>
      </pc:sldChg>
      <pc:sldChg chg="addSp modSp new mod setBg">
        <pc:chgData name="Sian Turvey" userId="9a374997-2901-41ac-b51e-a8948a26085a" providerId="ADAL" clId="{ECD08244-9599-469B-A5F5-EB183153E594}" dt="2022-10-02T15:20:08.628" v="1387" actId="20577"/>
        <pc:sldMkLst>
          <pc:docMk/>
          <pc:sldMk cId="2960394847" sldId="271"/>
        </pc:sldMkLst>
        <pc:spChg chg="mod">
          <ac:chgData name="Sian Turvey" userId="9a374997-2901-41ac-b51e-a8948a26085a" providerId="ADAL" clId="{ECD08244-9599-469B-A5F5-EB183153E594}" dt="2022-10-02T15:19:36.488" v="1362" actId="26606"/>
          <ac:spMkLst>
            <pc:docMk/>
            <pc:sldMk cId="2960394847" sldId="271"/>
            <ac:spMk id="2" creationId="{4DDD853A-F40C-C565-1726-FC8B36E86AB6}"/>
          </ac:spMkLst>
        </pc:spChg>
        <pc:spChg chg="mod ord">
          <ac:chgData name="Sian Turvey" userId="9a374997-2901-41ac-b51e-a8948a26085a" providerId="ADAL" clId="{ECD08244-9599-469B-A5F5-EB183153E594}" dt="2022-10-02T15:20:08.628" v="1387" actId="20577"/>
          <ac:spMkLst>
            <pc:docMk/>
            <pc:sldMk cId="2960394847" sldId="271"/>
            <ac:spMk id="3" creationId="{0CF96B5A-EC09-51B3-1F68-32B3AF330129}"/>
          </ac:spMkLst>
        </pc:spChg>
        <pc:spChg chg="add">
          <ac:chgData name="Sian Turvey" userId="9a374997-2901-41ac-b51e-a8948a26085a" providerId="ADAL" clId="{ECD08244-9599-469B-A5F5-EB183153E594}" dt="2022-10-02T15:19:36.488" v="1362" actId="26606"/>
          <ac:spMkLst>
            <pc:docMk/>
            <pc:sldMk cId="2960394847" sldId="271"/>
            <ac:spMk id="8199" creationId="{8F08FD56-DA92-4BD4-98BB-9311E5E5227E}"/>
          </ac:spMkLst>
        </pc:spChg>
        <pc:spChg chg="add">
          <ac:chgData name="Sian Turvey" userId="9a374997-2901-41ac-b51e-a8948a26085a" providerId="ADAL" clId="{ECD08244-9599-469B-A5F5-EB183153E594}" dt="2022-10-02T15:19:36.488" v="1362" actId="26606"/>
          <ac:spMkLst>
            <pc:docMk/>
            <pc:sldMk cId="2960394847" sldId="271"/>
            <ac:spMk id="8201" creationId="{C5D5E9CC-2294-46D1-89D0-F8C6FA5C41DC}"/>
          </ac:spMkLst>
        </pc:spChg>
        <pc:spChg chg="add">
          <ac:chgData name="Sian Turvey" userId="9a374997-2901-41ac-b51e-a8948a26085a" providerId="ADAL" clId="{ECD08244-9599-469B-A5F5-EB183153E594}" dt="2022-10-02T15:19:36.488" v="1362" actId="26606"/>
          <ac:spMkLst>
            <pc:docMk/>
            <pc:sldMk cId="2960394847" sldId="271"/>
            <ac:spMk id="8203" creationId="{5BABD217-EF3C-4AF3-9C20-A6619D211F53}"/>
          </ac:spMkLst>
        </pc:spChg>
        <pc:spChg chg="add">
          <ac:chgData name="Sian Turvey" userId="9a374997-2901-41ac-b51e-a8948a26085a" providerId="ADAL" clId="{ECD08244-9599-469B-A5F5-EB183153E594}" dt="2022-10-02T15:19:36.488" v="1362" actId="26606"/>
          <ac:spMkLst>
            <pc:docMk/>
            <pc:sldMk cId="2960394847" sldId="271"/>
            <ac:spMk id="8211" creationId="{03CCCF79-BC42-40CC-A81F-1C5962B62EA1}"/>
          </ac:spMkLst>
        </pc:spChg>
        <pc:grpChg chg="add">
          <ac:chgData name="Sian Turvey" userId="9a374997-2901-41ac-b51e-a8948a26085a" providerId="ADAL" clId="{ECD08244-9599-469B-A5F5-EB183153E594}" dt="2022-10-02T15:19:36.488" v="1362" actId="26606"/>
          <ac:grpSpMkLst>
            <pc:docMk/>
            <pc:sldMk cId="2960394847" sldId="271"/>
            <ac:grpSpMk id="8205" creationId="{96BEFBD8-C05C-43C7-8D7B-58D37F70F548}"/>
          </ac:grpSpMkLst>
        </pc:grpChg>
        <pc:picChg chg="add mod">
          <ac:chgData name="Sian Turvey" userId="9a374997-2901-41ac-b51e-a8948a26085a" providerId="ADAL" clId="{ECD08244-9599-469B-A5F5-EB183153E594}" dt="2022-10-02T15:19:36.488" v="1362" actId="26606"/>
          <ac:picMkLst>
            <pc:docMk/>
            <pc:sldMk cId="2960394847" sldId="271"/>
            <ac:picMk id="8194" creationId="{ED6FA59E-FCFA-2992-67BE-5603B70B8055}"/>
          </ac:picMkLst>
        </pc:picChg>
      </pc:sldChg>
      <pc:sldChg chg="addSp delSp modSp new mod">
        <pc:chgData name="Sian Turvey" userId="9a374997-2901-41ac-b51e-a8948a26085a" providerId="ADAL" clId="{ECD08244-9599-469B-A5F5-EB183153E594}" dt="2022-10-02T15:22:56.062" v="1447" actId="1076"/>
        <pc:sldMkLst>
          <pc:docMk/>
          <pc:sldMk cId="2174226839" sldId="272"/>
        </pc:sldMkLst>
        <pc:spChg chg="mod">
          <ac:chgData name="Sian Turvey" userId="9a374997-2901-41ac-b51e-a8948a26085a" providerId="ADAL" clId="{ECD08244-9599-469B-A5F5-EB183153E594}" dt="2022-10-02T15:21:56.723" v="1438" actId="20577"/>
          <ac:spMkLst>
            <pc:docMk/>
            <pc:sldMk cId="2174226839" sldId="272"/>
            <ac:spMk id="2" creationId="{DC5582D8-2D73-FE14-85B6-874A2D4CDF35}"/>
          </ac:spMkLst>
        </pc:spChg>
        <pc:spChg chg="del">
          <ac:chgData name="Sian Turvey" userId="9a374997-2901-41ac-b51e-a8948a26085a" providerId="ADAL" clId="{ECD08244-9599-469B-A5F5-EB183153E594}" dt="2022-10-02T15:21:38.507" v="1389"/>
          <ac:spMkLst>
            <pc:docMk/>
            <pc:sldMk cId="2174226839" sldId="272"/>
            <ac:spMk id="3" creationId="{9DAF2EBE-546D-D5F2-15CB-FA7DFB16D7DF}"/>
          </ac:spMkLst>
        </pc:spChg>
        <pc:picChg chg="add mod">
          <ac:chgData name="Sian Turvey" userId="9a374997-2901-41ac-b51e-a8948a26085a" providerId="ADAL" clId="{ECD08244-9599-469B-A5F5-EB183153E594}" dt="2022-10-02T15:22:03.784" v="1441" actId="14100"/>
          <ac:picMkLst>
            <pc:docMk/>
            <pc:sldMk cId="2174226839" sldId="272"/>
            <ac:picMk id="4" creationId="{200116A4-3FB2-E453-7A57-E4431B64198F}"/>
          </ac:picMkLst>
        </pc:picChg>
        <pc:picChg chg="add mod">
          <ac:chgData name="Sian Turvey" userId="9a374997-2901-41ac-b51e-a8948a26085a" providerId="ADAL" clId="{ECD08244-9599-469B-A5F5-EB183153E594}" dt="2022-10-02T15:22:56.062" v="1447" actId="1076"/>
          <ac:picMkLst>
            <pc:docMk/>
            <pc:sldMk cId="2174226839" sldId="272"/>
            <ac:picMk id="5" creationId="{9A76EC39-339B-0F8A-95C4-8DD4FE3C6C29}"/>
          </ac:picMkLst>
        </pc:picChg>
      </pc:sldChg>
      <pc:sldChg chg="addSp delSp modSp new mod setBg">
        <pc:chgData name="Sian Turvey" userId="9a374997-2901-41ac-b51e-a8948a26085a" providerId="ADAL" clId="{ECD08244-9599-469B-A5F5-EB183153E594}" dt="2022-10-02T15:26:23.272" v="1562" actId="14100"/>
        <pc:sldMkLst>
          <pc:docMk/>
          <pc:sldMk cId="1261490261" sldId="273"/>
        </pc:sldMkLst>
        <pc:spChg chg="mod">
          <ac:chgData name="Sian Turvey" userId="9a374997-2901-41ac-b51e-a8948a26085a" providerId="ADAL" clId="{ECD08244-9599-469B-A5F5-EB183153E594}" dt="2022-10-02T15:26:10.741" v="1560" actId="26606"/>
          <ac:spMkLst>
            <pc:docMk/>
            <pc:sldMk cId="1261490261" sldId="273"/>
            <ac:spMk id="2" creationId="{690B87BD-F5C3-0B75-50F6-1851696AF158}"/>
          </ac:spMkLst>
        </pc:spChg>
        <pc:spChg chg="add del mod">
          <ac:chgData name="Sian Turvey" userId="9a374997-2901-41ac-b51e-a8948a26085a" providerId="ADAL" clId="{ECD08244-9599-469B-A5F5-EB183153E594}" dt="2022-10-02T15:26:23.272" v="1562" actId="14100"/>
          <ac:spMkLst>
            <pc:docMk/>
            <pc:sldMk cId="1261490261" sldId="273"/>
            <ac:spMk id="3" creationId="{E99291A9-9DDE-E865-1F9B-8D5FD12A79D3}"/>
          </ac:spMkLst>
        </pc:spChg>
        <pc:spChg chg="add">
          <ac:chgData name="Sian Turvey" userId="9a374997-2901-41ac-b51e-a8948a26085a" providerId="ADAL" clId="{ECD08244-9599-469B-A5F5-EB183153E594}" dt="2022-10-02T15:26:10.741" v="1560" actId="26606"/>
          <ac:spMkLst>
            <pc:docMk/>
            <pc:sldMk cId="1261490261" sldId="273"/>
            <ac:spMk id="9227" creationId="{40F9F56E-5A69-4F79-A578-5963B46C141E}"/>
          </ac:spMkLst>
        </pc:spChg>
        <pc:spChg chg="add">
          <ac:chgData name="Sian Turvey" userId="9a374997-2901-41ac-b51e-a8948a26085a" providerId="ADAL" clId="{ECD08244-9599-469B-A5F5-EB183153E594}" dt="2022-10-02T15:26:10.741" v="1560" actId="26606"/>
          <ac:spMkLst>
            <pc:docMk/>
            <pc:sldMk cId="1261490261" sldId="273"/>
            <ac:spMk id="9229" creationId="{E99323BC-1B70-447E-A2E4-BD7851671A1E}"/>
          </ac:spMkLst>
        </pc:spChg>
        <pc:spChg chg="add">
          <ac:chgData name="Sian Turvey" userId="9a374997-2901-41ac-b51e-a8948a26085a" providerId="ADAL" clId="{ECD08244-9599-469B-A5F5-EB183153E594}" dt="2022-10-02T15:26:10.741" v="1560" actId="26606"/>
          <ac:spMkLst>
            <pc:docMk/>
            <pc:sldMk cId="1261490261" sldId="273"/>
            <ac:spMk id="9231" creationId="{1FFF5263-8C19-4573-8C94-FC74D1ED10D8}"/>
          </ac:spMkLst>
        </pc:spChg>
        <pc:spChg chg="add">
          <ac:chgData name="Sian Turvey" userId="9a374997-2901-41ac-b51e-a8948a26085a" providerId="ADAL" clId="{ECD08244-9599-469B-A5F5-EB183153E594}" dt="2022-10-02T15:26:10.741" v="1560" actId="26606"/>
          <ac:spMkLst>
            <pc:docMk/>
            <pc:sldMk cId="1261490261" sldId="273"/>
            <ac:spMk id="9239" creationId="{5EC04BFF-C178-43B0-9567-EEA423F5C130}"/>
          </ac:spMkLst>
        </pc:spChg>
        <pc:grpChg chg="add">
          <ac:chgData name="Sian Turvey" userId="9a374997-2901-41ac-b51e-a8948a26085a" providerId="ADAL" clId="{ECD08244-9599-469B-A5F5-EB183153E594}" dt="2022-10-02T15:26:10.741" v="1560" actId="26606"/>
          <ac:grpSpMkLst>
            <pc:docMk/>
            <pc:sldMk cId="1261490261" sldId="273"/>
            <ac:grpSpMk id="9233" creationId="{A02066EC-92CE-4F17-AB46-346119D15C6A}"/>
          </ac:grpSpMkLst>
        </pc:grpChg>
        <pc:picChg chg="add del mod">
          <ac:chgData name="Sian Turvey" userId="9a374997-2901-41ac-b51e-a8948a26085a" providerId="ADAL" clId="{ECD08244-9599-469B-A5F5-EB183153E594}" dt="2022-10-02T15:23:53.087" v="1493"/>
          <ac:picMkLst>
            <pc:docMk/>
            <pc:sldMk cId="1261490261" sldId="273"/>
            <ac:picMk id="9218" creationId="{B18A987E-253D-8CB6-2C28-3A6A74048C64}"/>
          </ac:picMkLst>
        </pc:picChg>
        <pc:picChg chg="add del mod">
          <ac:chgData name="Sian Turvey" userId="9a374997-2901-41ac-b51e-a8948a26085a" providerId="ADAL" clId="{ECD08244-9599-469B-A5F5-EB183153E594}" dt="2022-10-02T15:24:07.627" v="1500"/>
          <ac:picMkLst>
            <pc:docMk/>
            <pc:sldMk cId="1261490261" sldId="273"/>
            <ac:picMk id="9220" creationId="{3CDAD0CC-AD93-6207-A0C5-0F9342144373}"/>
          </ac:picMkLst>
        </pc:picChg>
        <pc:picChg chg="add mod">
          <ac:chgData name="Sian Turvey" userId="9a374997-2901-41ac-b51e-a8948a26085a" providerId="ADAL" clId="{ECD08244-9599-469B-A5F5-EB183153E594}" dt="2022-10-02T15:26:10.741" v="1560" actId="26606"/>
          <ac:picMkLst>
            <pc:docMk/>
            <pc:sldMk cId="1261490261" sldId="273"/>
            <ac:picMk id="9222" creationId="{EAC9621D-3551-A48B-7CC6-2766E34BEB2C}"/>
          </ac:picMkLst>
        </pc:picChg>
      </pc:sldChg>
      <pc:sldChg chg="addSp delSp modSp new mod setBg">
        <pc:chgData name="Sian Turvey" userId="9a374997-2901-41ac-b51e-a8948a26085a" providerId="ADAL" clId="{ECD08244-9599-469B-A5F5-EB183153E594}" dt="2022-10-02T15:27:27.349" v="1569" actId="478"/>
        <pc:sldMkLst>
          <pc:docMk/>
          <pc:sldMk cId="76022322" sldId="274"/>
        </pc:sldMkLst>
        <pc:spChg chg="del mod">
          <ac:chgData name="Sian Turvey" userId="9a374997-2901-41ac-b51e-a8948a26085a" providerId="ADAL" clId="{ECD08244-9599-469B-A5F5-EB183153E594}" dt="2022-10-02T15:27:27.349" v="1569" actId="478"/>
          <ac:spMkLst>
            <pc:docMk/>
            <pc:sldMk cId="76022322" sldId="274"/>
            <ac:spMk id="2" creationId="{658E8D9D-B357-C433-98F2-88D64275DAB8}"/>
          </ac:spMkLst>
        </pc:spChg>
        <pc:spChg chg="mod">
          <ac:chgData name="Sian Turvey" userId="9a374997-2901-41ac-b51e-a8948a26085a" providerId="ADAL" clId="{ECD08244-9599-469B-A5F5-EB183153E594}" dt="2022-10-02T15:27:20.367" v="1568" actId="26606"/>
          <ac:spMkLst>
            <pc:docMk/>
            <pc:sldMk cId="76022322" sldId="274"/>
            <ac:spMk id="3" creationId="{F085FB89-D93C-C77D-27B0-3F052F9A78A9}"/>
          </ac:spMkLst>
        </pc:spChg>
        <pc:spChg chg="add">
          <ac:chgData name="Sian Turvey" userId="9a374997-2901-41ac-b51e-a8948a26085a" providerId="ADAL" clId="{ECD08244-9599-469B-A5F5-EB183153E594}" dt="2022-10-02T15:27:20.367" v="1568" actId="26606"/>
          <ac:spMkLst>
            <pc:docMk/>
            <pc:sldMk cId="76022322" sldId="274"/>
            <ac:spMk id="10247" creationId="{9F63AA5A-E6E1-46DA-AB40-C58233393EDE}"/>
          </ac:spMkLst>
        </pc:spChg>
        <pc:spChg chg="add">
          <ac:chgData name="Sian Turvey" userId="9a374997-2901-41ac-b51e-a8948a26085a" providerId="ADAL" clId="{ECD08244-9599-469B-A5F5-EB183153E594}" dt="2022-10-02T15:27:20.367" v="1568" actId="26606"/>
          <ac:spMkLst>
            <pc:docMk/>
            <pc:sldMk cId="76022322" sldId="274"/>
            <ac:spMk id="10249" creationId="{04BA3935-5258-425A-B52A-BBF28BCE0E0F}"/>
          </ac:spMkLst>
        </pc:spChg>
        <pc:spChg chg="add">
          <ac:chgData name="Sian Turvey" userId="9a374997-2901-41ac-b51e-a8948a26085a" providerId="ADAL" clId="{ECD08244-9599-469B-A5F5-EB183153E594}" dt="2022-10-02T15:27:20.367" v="1568" actId="26606"/>
          <ac:spMkLst>
            <pc:docMk/>
            <pc:sldMk cId="76022322" sldId="274"/>
            <ac:spMk id="10251" creationId="{29E1A098-7C97-4E3D-B817-1CEA96C1E87B}"/>
          </ac:spMkLst>
        </pc:spChg>
        <pc:spChg chg="add">
          <ac:chgData name="Sian Turvey" userId="9a374997-2901-41ac-b51e-a8948a26085a" providerId="ADAL" clId="{ECD08244-9599-469B-A5F5-EB183153E594}" dt="2022-10-02T15:27:20.367" v="1568" actId="26606"/>
          <ac:spMkLst>
            <pc:docMk/>
            <pc:sldMk cId="76022322" sldId="274"/>
            <ac:spMk id="10259" creationId="{E487D834-670E-48F3-8345-296EA83579A3}"/>
          </ac:spMkLst>
        </pc:spChg>
        <pc:grpChg chg="add">
          <ac:chgData name="Sian Turvey" userId="9a374997-2901-41ac-b51e-a8948a26085a" providerId="ADAL" clId="{ECD08244-9599-469B-A5F5-EB183153E594}" dt="2022-10-02T15:27:20.367" v="1568" actId="26606"/>
          <ac:grpSpMkLst>
            <pc:docMk/>
            <pc:sldMk cId="76022322" sldId="274"/>
            <ac:grpSpMk id="10253" creationId="{966C1F39-46DD-4934-823B-EAFC7FA71EC8}"/>
          </ac:grpSpMkLst>
        </pc:grpChg>
        <pc:picChg chg="add mod ord">
          <ac:chgData name="Sian Turvey" userId="9a374997-2901-41ac-b51e-a8948a26085a" providerId="ADAL" clId="{ECD08244-9599-469B-A5F5-EB183153E594}" dt="2022-10-02T15:27:20.367" v="1568" actId="26606"/>
          <ac:picMkLst>
            <pc:docMk/>
            <pc:sldMk cId="76022322" sldId="274"/>
            <ac:picMk id="10242" creationId="{7E3F298A-B305-AD25-1BA7-EF47DE3AC9E0}"/>
          </ac:picMkLst>
        </pc:picChg>
      </pc:sldChg>
      <pc:sldChg chg="new del">
        <pc:chgData name="Sian Turvey" userId="9a374997-2901-41ac-b51e-a8948a26085a" providerId="ADAL" clId="{ECD08244-9599-469B-A5F5-EB183153E594}" dt="2022-10-02T15:25:44.393" v="1558" actId="47"/>
        <pc:sldMkLst>
          <pc:docMk/>
          <pc:sldMk cId="1221080609" sldId="275"/>
        </pc:sldMkLst>
      </pc:sldChg>
      <pc:sldChg chg="addSp modSp new mod setBg">
        <pc:chgData name="Sian Turvey" userId="9a374997-2901-41ac-b51e-a8948a26085a" providerId="ADAL" clId="{ECD08244-9599-469B-A5F5-EB183153E594}" dt="2022-10-02T15:29:50.706" v="1605" actId="14100"/>
        <pc:sldMkLst>
          <pc:docMk/>
          <pc:sldMk cId="1856652023" sldId="275"/>
        </pc:sldMkLst>
        <pc:spChg chg="mod">
          <ac:chgData name="Sian Turvey" userId="9a374997-2901-41ac-b51e-a8948a26085a" providerId="ADAL" clId="{ECD08244-9599-469B-A5F5-EB183153E594}" dt="2022-10-02T15:29:39.118" v="1602" actId="26606"/>
          <ac:spMkLst>
            <pc:docMk/>
            <pc:sldMk cId="1856652023" sldId="275"/>
            <ac:spMk id="2" creationId="{34D88648-674D-1124-89DB-7EA2DED5E2A2}"/>
          </ac:spMkLst>
        </pc:spChg>
        <pc:spChg chg="mod">
          <ac:chgData name="Sian Turvey" userId="9a374997-2901-41ac-b51e-a8948a26085a" providerId="ADAL" clId="{ECD08244-9599-469B-A5F5-EB183153E594}" dt="2022-10-02T15:29:50.706" v="1605" actId="14100"/>
          <ac:spMkLst>
            <pc:docMk/>
            <pc:sldMk cId="1856652023" sldId="275"/>
            <ac:spMk id="3" creationId="{5EBF76FB-DC39-DC78-F8C8-420A5F517F0D}"/>
          </ac:spMkLst>
        </pc:spChg>
        <pc:spChg chg="add">
          <ac:chgData name="Sian Turvey" userId="9a374997-2901-41ac-b51e-a8948a26085a" providerId="ADAL" clId="{ECD08244-9599-469B-A5F5-EB183153E594}" dt="2022-10-02T15:29:39.118" v="1602" actId="26606"/>
          <ac:spMkLst>
            <pc:docMk/>
            <pc:sldMk cId="1856652023" sldId="275"/>
            <ac:spMk id="11271" creationId="{9F63AA5A-E6E1-46DA-AB40-C58233393EDE}"/>
          </ac:spMkLst>
        </pc:spChg>
        <pc:spChg chg="add">
          <ac:chgData name="Sian Turvey" userId="9a374997-2901-41ac-b51e-a8948a26085a" providerId="ADAL" clId="{ECD08244-9599-469B-A5F5-EB183153E594}" dt="2022-10-02T15:29:39.118" v="1602" actId="26606"/>
          <ac:spMkLst>
            <pc:docMk/>
            <pc:sldMk cId="1856652023" sldId="275"/>
            <ac:spMk id="11273" creationId="{04BA3935-5258-425A-B52A-BBF28BCE0E0F}"/>
          </ac:spMkLst>
        </pc:spChg>
        <pc:spChg chg="add">
          <ac:chgData name="Sian Turvey" userId="9a374997-2901-41ac-b51e-a8948a26085a" providerId="ADAL" clId="{ECD08244-9599-469B-A5F5-EB183153E594}" dt="2022-10-02T15:29:39.118" v="1602" actId="26606"/>
          <ac:spMkLst>
            <pc:docMk/>
            <pc:sldMk cId="1856652023" sldId="275"/>
            <ac:spMk id="11275" creationId="{29E1A098-7C97-4E3D-B817-1CEA96C1E87B}"/>
          </ac:spMkLst>
        </pc:spChg>
        <pc:spChg chg="add">
          <ac:chgData name="Sian Turvey" userId="9a374997-2901-41ac-b51e-a8948a26085a" providerId="ADAL" clId="{ECD08244-9599-469B-A5F5-EB183153E594}" dt="2022-10-02T15:29:39.118" v="1602" actId="26606"/>
          <ac:spMkLst>
            <pc:docMk/>
            <pc:sldMk cId="1856652023" sldId="275"/>
            <ac:spMk id="11283" creationId="{E487D834-670E-48F3-8345-296EA83579A3}"/>
          </ac:spMkLst>
        </pc:spChg>
        <pc:grpChg chg="add">
          <ac:chgData name="Sian Turvey" userId="9a374997-2901-41ac-b51e-a8948a26085a" providerId="ADAL" clId="{ECD08244-9599-469B-A5F5-EB183153E594}" dt="2022-10-02T15:29:39.118" v="1602" actId="26606"/>
          <ac:grpSpMkLst>
            <pc:docMk/>
            <pc:sldMk cId="1856652023" sldId="275"/>
            <ac:grpSpMk id="11277" creationId="{966C1F39-46DD-4934-823B-EAFC7FA71EC8}"/>
          </ac:grpSpMkLst>
        </pc:grpChg>
        <pc:picChg chg="add mod ord">
          <ac:chgData name="Sian Turvey" userId="9a374997-2901-41ac-b51e-a8948a26085a" providerId="ADAL" clId="{ECD08244-9599-469B-A5F5-EB183153E594}" dt="2022-10-02T15:29:39.118" v="1602" actId="26606"/>
          <ac:picMkLst>
            <pc:docMk/>
            <pc:sldMk cId="1856652023" sldId="275"/>
            <ac:picMk id="11266" creationId="{64A8A98E-563A-938F-8D31-42574668A012}"/>
          </ac:picMkLst>
        </pc:picChg>
      </pc:sldChg>
      <pc:sldChg chg="new del">
        <pc:chgData name="Sian Turvey" userId="9a374997-2901-41ac-b51e-a8948a26085a" providerId="ADAL" clId="{ECD08244-9599-469B-A5F5-EB183153E594}" dt="2022-10-02T15:26:34.083" v="1564" actId="47"/>
        <pc:sldMkLst>
          <pc:docMk/>
          <pc:sldMk cId="2718640146" sldId="275"/>
        </pc:sldMkLst>
      </pc:sldChg>
      <pc:sldChg chg="addSp modSp new mod setBg addAnim">
        <pc:chgData name="Sian Turvey" userId="9a374997-2901-41ac-b51e-a8948a26085a" providerId="ADAL" clId="{ECD08244-9599-469B-A5F5-EB183153E594}" dt="2022-10-02T15:31:26.939" v="1732" actId="20577"/>
        <pc:sldMkLst>
          <pc:docMk/>
          <pc:sldMk cId="785169383" sldId="276"/>
        </pc:sldMkLst>
        <pc:spChg chg="mod">
          <ac:chgData name="Sian Turvey" userId="9a374997-2901-41ac-b51e-a8948a26085a" providerId="ADAL" clId="{ECD08244-9599-469B-A5F5-EB183153E594}" dt="2022-10-02T15:30:47.313" v="1695" actId="26606"/>
          <ac:spMkLst>
            <pc:docMk/>
            <pc:sldMk cId="785169383" sldId="276"/>
            <ac:spMk id="2" creationId="{00FA9388-06A7-7F06-C00E-1E13C04D63F1}"/>
          </ac:spMkLst>
        </pc:spChg>
        <pc:spChg chg="mod">
          <ac:chgData name="Sian Turvey" userId="9a374997-2901-41ac-b51e-a8948a26085a" providerId="ADAL" clId="{ECD08244-9599-469B-A5F5-EB183153E594}" dt="2022-10-02T15:31:26.939" v="1732" actId="20577"/>
          <ac:spMkLst>
            <pc:docMk/>
            <pc:sldMk cId="785169383" sldId="276"/>
            <ac:spMk id="3" creationId="{FDF9CFEF-0A04-BBCB-50C7-68CC2D63FE9E}"/>
          </ac:spMkLst>
        </pc:spChg>
        <pc:spChg chg="add">
          <ac:chgData name="Sian Turvey" userId="9a374997-2901-41ac-b51e-a8948a26085a" providerId="ADAL" clId="{ECD08244-9599-469B-A5F5-EB183153E594}" dt="2022-10-02T15:30:47.313" v="1695" actId="26606"/>
          <ac:spMkLst>
            <pc:docMk/>
            <pc:sldMk cId="785169383" sldId="276"/>
            <ac:spMk id="12295" creationId="{06B6DD6F-E168-490A-A0B2-699190DC899F}"/>
          </ac:spMkLst>
        </pc:spChg>
        <pc:spChg chg="add">
          <ac:chgData name="Sian Turvey" userId="9a374997-2901-41ac-b51e-a8948a26085a" providerId="ADAL" clId="{ECD08244-9599-469B-A5F5-EB183153E594}" dt="2022-10-02T15:30:47.313" v="1695" actId="26606"/>
          <ac:spMkLst>
            <pc:docMk/>
            <pc:sldMk cId="785169383" sldId="276"/>
            <ac:spMk id="12297" creationId="{04BA3935-5258-425A-B52A-BBF28BCE0E0F}"/>
          </ac:spMkLst>
        </pc:spChg>
        <pc:spChg chg="add">
          <ac:chgData name="Sian Turvey" userId="9a374997-2901-41ac-b51e-a8948a26085a" providerId="ADAL" clId="{ECD08244-9599-469B-A5F5-EB183153E594}" dt="2022-10-02T15:30:47.313" v="1695" actId="26606"/>
          <ac:spMkLst>
            <pc:docMk/>
            <pc:sldMk cId="785169383" sldId="276"/>
            <ac:spMk id="12299" creationId="{CDD1AA99-03AE-49F6-9116-9CA2BBCA0433}"/>
          </ac:spMkLst>
        </pc:spChg>
        <pc:spChg chg="add">
          <ac:chgData name="Sian Turvey" userId="9a374997-2901-41ac-b51e-a8948a26085a" providerId="ADAL" clId="{ECD08244-9599-469B-A5F5-EB183153E594}" dt="2022-10-02T15:30:47.313" v="1695" actId="26606"/>
          <ac:spMkLst>
            <pc:docMk/>
            <pc:sldMk cId="785169383" sldId="276"/>
            <ac:spMk id="12301" creationId="{7EA60060-A93B-4C68-8571-20F442790BC4}"/>
          </ac:spMkLst>
        </pc:spChg>
        <pc:grpChg chg="add">
          <ac:chgData name="Sian Turvey" userId="9a374997-2901-41ac-b51e-a8948a26085a" providerId="ADAL" clId="{ECD08244-9599-469B-A5F5-EB183153E594}" dt="2022-10-02T15:30:47.313" v="1695" actId="26606"/>
          <ac:grpSpMkLst>
            <pc:docMk/>
            <pc:sldMk cId="785169383" sldId="276"/>
            <ac:grpSpMk id="12303" creationId="{086403E5-67F9-43E6-B7B1-C07EFE0A5CB4}"/>
          </ac:grpSpMkLst>
        </pc:grpChg>
        <pc:picChg chg="add mod ord">
          <ac:chgData name="Sian Turvey" userId="9a374997-2901-41ac-b51e-a8948a26085a" providerId="ADAL" clId="{ECD08244-9599-469B-A5F5-EB183153E594}" dt="2022-10-02T15:30:47.313" v="1695" actId="26606"/>
          <ac:picMkLst>
            <pc:docMk/>
            <pc:sldMk cId="785169383" sldId="276"/>
            <ac:picMk id="12290" creationId="{75DCF8F1-616D-3AF5-F19A-9797FFC9D877}"/>
          </ac:picMkLst>
        </pc:picChg>
      </pc:sldChg>
      <pc:sldChg chg="addSp modSp new mod setBg">
        <pc:chgData name="Sian Turvey" userId="9a374997-2901-41ac-b51e-a8948a26085a" providerId="ADAL" clId="{ECD08244-9599-469B-A5F5-EB183153E594}" dt="2022-10-02T15:34:25.475" v="1792" actId="14100"/>
        <pc:sldMkLst>
          <pc:docMk/>
          <pc:sldMk cId="1143985490" sldId="277"/>
        </pc:sldMkLst>
        <pc:spChg chg="mod">
          <ac:chgData name="Sian Turvey" userId="9a374997-2901-41ac-b51e-a8948a26085a" providerId="ADAL" clId="{ECD08244-9599-469B-A5F5-EB183153E594}" dt="2022-10-02T15:34:13.874" v="1789" actId="26606"/>
          <ac:spMkLst>
            <pc:docMk/>
            <pc:sldMk cId="1143985490" sldId="277"/>
            <ac:spMk id="2" creationId="{EB2C2EAE-A27D-DE49-5E54-A5828F0F6B2B}"/>
          </ac:spMkLst>
        </pc:spChg>
        <pc:spChg chg="mod">
          <ac:chgData name="Sian Turvey" userId="9a374997-2901-41ac-b51e-a8948a26085a" providerId="ADAL" clId="{ECD08244-9599-469B-A5F5-EB183153E594}" dt="2022-10-02T15:34:25.475" v="1792" actId="14100"/>
          <ac:spMkLst>
            <pc:docMk/>
            <pc:sldMk cId="1143985490" sldId="277"/>
            <ac:spMk id="3" creationId="{DDF1D6FE-33C4-7478-19A1-B976D1BF6BB1}"/>
          </ac:spMkLst>
        </pc:spChg>
        <pc:spChg chg="add">
          <ac:chgData name="Sian Turvey" userId="9a374997-2901-41ac-b51e-a8948a26085a" providerId="ADAL" clId="{ECD08244-9599-469B-A5F5-EB183153E594}" dt="2022-10-02T15:34:13.874" v="1789" actId="26606"/>
          <ac:spMkLst>
            <pc:docMk/>
            <pc:sldMk cId="1143985490" sldId="277"/>
            <ac:spMk id="13319" creationId="{9F63AA5A-E6E1-46DA-AB40-C58233393EDE}"/>
          </ac:spMkLst>
        </pc:spChg>
        <pc:spChg chg="add">
          <ac:chgData name="Sian Turvey" userId="9a374997-2901-41ac-b51e-a8948a26085a" providerId="ADAL" clId="{ECD08244-9599-469B-A5F5-EB183153E594}" dt="2022-10-02T15:34:13.874" v="1789" actId="26606"/>
          <ac:spMkLst>
            <pc:docMk/>
            <pc:sldMk cId="1143985490" sldId="277"/>
            <ac:spMk id="13321" creationId="{04BA3935-5258-425A-B52A-BBF28BCE0E0F}"/>
          </ac:spMkLst>
        </pc:spChg>
        <pc:spChg chg="add">
          <ac:chgData name="Sian Turvey" userId="9a374997-2901-41ac-b51e-a8948a26085a" providerId="ADAL" clId="{ECD08244-9599-469B-A5F5-EB183153E594}" dt="2022-10-02T15:34:13.874" v="1789" actId="26606"/>
          <ac:spMkLst>
            <pc:docMk/>
            <pc:sldMk cId="1143985490" sldId="277"/>
            <ac:spMk id="13323" creationId="{29E1A098-7C97-4E3D-B817-1CEA96C1E87B}"/>
          </ac:spMkLst>
        </pc:spChg>
        <pc:spChg chg="add">
          <ac:chgData name="Sian Turvey" userId="9a374997-2901-41ac-b51e-a8948a26085a" providerId="ADAL" clId="{ECD08244-9599-469B-A5F5-EB183153E594}" dt="2022-10-02T15:34:13.874" v="1789" actId="26606"/>
          <ac:spMkLst>
            <pc:docMk/>
            <pc:sldMk cId="1143985490" sldId="277"/>
            <ac:spMk id="13331" creationId="{E487D834-670E-48F3-8345-296EA83579A3}"/>
          </ac:spMkLst>
        </pc:spChg>
        <pc:grpChg chg="add">
          <ac:chgData name="Sian Turvey" userId="9a374997-2901-41ac-b51e-a8948a26085a" providerId="ADAL" clId="{ECD08244-9599-469B-A5F5-EB183153E594}" dt="2022-10-02T15:34:13.874" v="1789" actId="26606"/>
          <ac:grpSpMkLst>
            <pc:docMk/>
            <pc:sldMk cId="1143985490" sldId="277"/>
            <ac:grpSpMk id="13325" creationId="{966C1F39-46DD-4934-823B-EAFC7FA71EC8}"/>
          </ac:grpSpMkLst>
        </pc:grpChg>
        <pc:picChg chg="add mod ord">
          <ac:chgData name="Sian Turvey" userId="9a374997-2901-41ac-b51e-a8948a26085a" providerId="ADAL" clId="{ECD08244-9599-469B-A5F5-EB183153E594}" dt="2022-10-02T15:34:13.874" v="1789" actId="26606"/>
          <ac:picMkLst>
            <pc:docMk/>
            <pc:sldMk cId="1143985490" sldId="277"/>
            <ac:picMk id="13314" creationId="{D20821C6-DE3F-11A3-518A-9A14796AE921}"/>
          </ac:picMkLst>
        </pc:picChg>
      </pc:sldChg>
      <pc:sldChg chg="addSp delSp modSp new mod setBg">
        <pc:chgData name="Sian Turvey" userId="9a374997-2901-41ac-b51e-a8948a26085a" providerId="ADAL" clId="{ECD08244-9599-469B-A5F5-EB183153E594}" dt="2022-10-02T15:37:10.483" v="1828" actId="255"/>
        <pc:sldMkLst>
          <pc:docMk/>
          <pc:sldMk cId="3217481285" sldId="278"/>
        </pc:sldMkLst>
        <pc:spChg chg="mod">
          <ac:chgData name="Sian Turvey" userId="9a374997-2901-41ac-b51e-a8948a26085a" providerId="ADAL" clId="{ECD08244-9599-469B-A5F5-EB183153E594}" dt="2022-10-02T15:36:40.136" v="1825" actId="14100"/>
          <ac:spMkLst>
            <pc:docMk/>
            <pc:sldMk cId="3217481285" sldId="278"/>
            <ac:spMk id="2" creationId="{D1273038-0FC8-FB4E-0B08-BC2DA02DA774}"/>
          </ac:spMkLst>
        </pc:spChg>
        <pc:spChg chg="del mod">
          <ac:chgData name="Sian Turvey" userId="9a374997-2901-41ac-b51e-a8948a26085a" providerId="ADAL" clId="{ECD08244-9599-469B-A5F5-EB183153E594}" dt="2022-10-02T15:35:32.278" v="1799" actId="26606"/>
          <ac:spMkLst>
            <pc:docMk/>
            <pc:sldMk cId="3217481285" sldId="278"/>
            <ac:spMk id="3" creationId="{A94A430C-9158-A2D3-23B2-FCA32D056AC5}"/>
          </ac:spMkLst>
        </pc:spChg>
        <pc:spChg chg="add">
          <ac:chgData name="Sian Turvey" userId="9a374997-2901-41ac-b51e-a8948a26085a" providerId="ADAL" clId="{ECD08244-9599-469B-A5F5-EB183153E594}" dt="2022-10-02T15:35:32.278" v="1799" actId="26606"/>
          <ac:spMkLst>
            <pc:docMk/>
            <pc:sldMk cId="3217481285" sldId="278"/>
            <ac:spMk id="9" creationId="{778ADDD7-451E-4D8A-B091-DF9D1DA7FA1F}"/>
          </ac:spMkLst>
        </pc:spChg>
        <pc:grpChg chg="add">
          <ac:chgData name="Sian Turvey" userId="9a374997-2901-41ac-b51e-a8948a26085a" providerId="ADAL" clId="{ECD08244-9599-469B-A5F5-EB183153E594}" dt="2022-10-02T15:35:32.278" v="1799" actId="26606"/>
          <ac:grpSpMkLst>
            <pc:docMk/>
            <pc:sldMk cId="3217481285" sldId="278"/>
            <ac:grpSpMk id="11" creationId="{8D28B75D-FF2D-4259-8FEF-7E43E96EF5E1}"/>
          </ac:grpSpMkLst>
        </pc:grpChg>
        <pc:graphicFrameChg chg="add mod">
          <ac:chgData name="Sian Turvey" userId="9a374997-2901-41ac-b51e-a8948a26085a" providerId="ADAL" clId="{ECD08244-9599-469B-A5F5-EB183153E594}" dt="2022-10-02T15:37:10.483" v="1828" actId="255"/>
          <ac:graphicFrameMkLst>
            <pc:docMk/>
            <pc:sldMk cId="3217481285" sldId="278"/>
            <ac:graphicFrameMk id="5" creationId="{E8D0EA74-8ED0-B7AF-C41E-FF5EEEE08737}"/>
          </ac:graphicFrameMkLst>
        </pc:graphicFrameChg>
      </pc:sldChg>
      <pc:sldChg chg="addSp delSp modSp new mod setBg">
        <pc:chgData name="Sian Turvey" userId="9a374997-2901-41ac-b51e-a8948a26085a" providerId="ADAL" clId="{ECD08244-9599-469B-A5F5-EB183153E594}" dt="2022-10-02T15:35:24.249" v="1798" actId="26606"/>
        <pc:sldMkLst>
          <pc:docMk/>
          <pc:sldMk cId="2286403878" sldId="279"/>
        </pc:sldMkLst>
        <pc:spChg chg="mod">
          <ac:chgData name="Sian Turvey" userId="9a374997-2901-41ac-b51e-a8948a26085a" providerId="ADAL" clId="{ECD08244-9599-469B-A5F5-EB183153E594}" dt="2022-10-02T15:35:24.249" v="1798" actId="26606"/>
          <ac:spMkLst>
            <pc:docMk/>
            <pc:sldMk cId="2286403878" sldId="279"/>
            <ac:spMk id="2" creationId="{4C667095-70B1-B06C-E67B-09E149FB07C7}"/>
          </ac:spMkLst>
        </pc:spChg>
        <pc:spChg chg="del mod">
          <ac:chgData name="Sian Turvey" userId="9a374997-2901-41ac-b51e-a8948a26085a" providerId="ADAL" clId="{ECD08244-9599-469B-A5F5-EB183153E594}" dt="2022-10-02T15:35:24.249" v="1798" actId="26606"/>
          <ac:spMkLst>
            <pc:docMk/>
            <pc:sldMk cId="2286403878" sldId="279"/>
            <ac:spMk id="3" creationId="{A939E2E9-ECB1-342D-B691-B9E8C6CD8D05}"/>
          </ac:spMkLst>
        </pc:spChg>
        <pc:spChg chg="add">
          <ac:chgData name="Sian Turvey" userId="9a374997-2901-41ac-b51e-a8948a26085a" providerId="ADAL" clId="{ECD08244-9599-469B-A5F5-EB183153E594}" dt="2022-10-02T15:35:24.249" v="1798" actId="26606"/>
          <ac:spMkLst>
            <pc:docMk/>
            <pc:sldMk cId="2286403878" sldId="279"/>
            <ac:spMk id="9" creationId="{778ADDD7-451E-4D8A-B091-DF9D1DA7FA1F}"/>
          </ac:spMkLst>
        </pc:spChg>
        <pc:grpChg chg="add">
          <ac:chgData name="Sian Turvey" userId="9a374997-2901-41ac-b51e-a8948a26085a" providerId="ADAL" clId="{ECD08244-9599-469B-A5F5-EB183153E594}" dt="2022-10-02T15:35:24.249" v="1798" actId="26606"/>
          <ac:grpSpMkLst>
            <pc:docMk/>
            <pc:sldMk cId="2286403878" sldId="279"/>
            <ac:grpSpMk id="11" creationId="{8D28B75D-FF2D-4259-8FEF-7E43E96EF5E1}"/>
          </ac:grpSpMkLst>
        </pc:grpChg>
        <pc:graphicFrameChg chg="add">
          <ac:chgData name="Sian Turvey" userId="9a374997-2901-41ac-b51e-a8948a26085a" providerId="ADAL" clId="{ECD08244-9599-469B-A5F5-EB183153E594}" dt="2022-10-02T15:35:24.249" v="1798" actId="26606"/>
          <ac:graphicFrameMkLst>
            <pc:docMk/>
            <pc:sldMk cId="2286403878" sldId="279"/>
            <ac:graphicFrameMk id="5" creationId="{699A6259-9917-3EF0-F96E-D63B0BBAC03A}"/>
          </ac:graphicFrameMkLst>
        </pc:graphicFrameChg>
      </pc:sldChg>
      <pc:sldChg chg="addSp delSp modSp new mod setBg">
        <pc:chgData name="Sian Turvey" userId="9a374997-2901-41ac-b51e-a8948a26085a" providerId="ADAL" clId="{ECD08244-9599-469B-A5F5-EB183153E594}" dt="2022-10-02T15:36:04.847" v="1802" actId="26606"/>
        <pc:sldMkLst>
          <pc:docMk/>
          <pc:sldMk cId="4116907648" sldId="280"/>
        </pc:sldMkLst>
        <pc:spChg chg="mod">
          <ac:chgData name="Sian Turvey" userId="9a374997-2901-41ac-b51e-a8948a26085a" providerId="ADAL" clId="{ECD08244-9599-469B-A5F5-EB183153E594}" dt="2022-10-02T15:36:04.847" v="1802" actId="26606"/>
          <ac:spMkLst>
            <pc:docMk/>
            <pc:sldMk cId="4116907648" sldId="280"/>
            <ac:spMk id="2" creationId="{D760EA51-67D2-A119-7B8E-A65E160E144D}"/>
          </ac:spMkLst>
        </pc:spChg>
        <pc:spChg chg="del mod">
          <ac:chgData name="Sian Turvey" userId="9a374997-2901-41ac-b51e-a8948a26085a" providerId="ADAL" clId="{ECD08244-9599-469B-A5F5-EB183153E594}" dt="2022-10-02T15:36:04.847" v="1802" actId="26606"/>
          <ac:spMkLst>
            <pc:docMk/>
            <pc:sldMk cId="4116907648" sldId="280"/>
            <ac:spMk id="3" creationId="{C743F50A-3A73-9DAA-3E6B-1236D9E71D5D}"/>
          </ac:spMkLst>
        </pc:spChg>
        <pc:spChg chg="add">
          <ac:chgData name="Sian Turvey" userId="9a374997-2901-41ac-b51e-a8948a26085a" providerId="ADAL" clId="{ECD08244-9599-469B-A5F5-EB183153E594}" dt="2022-10-02T15:36:04.847" v="1802" actId="26606"/>
          <ac:spMkLst>
            <pc:docMk/>
            <pc:sldMk cId="4116907648" sldId="280"/>
            <ac:spMk id="9" creationId="{A1BBCB0E-D444-4662-99B6-968FADD997AF}"/>
          </ac:spMkLst>
        </pc:spChg>
        <pc:grpChg chg="add">
          <ac:chgData name="Sian Turvey" userId="9a374997-2901-41ac-b51e-a8948a26085a" providerId="ADAL" clId="{ECD08244-9599-469B-A5F5-EB183153E594}" dt="2022-10-02T15:36:04.847" v="1802" actId="26606"/>
          <ac:grpSpMkLst>
            <pc:docMk/>
            <pc:sldMk cId="4116907648" sldId="280"/>
            <ac:grpSpMk id="11" creationId="{FABCF46B-3163-4E66-9BB3-AAC999794E59}"/>
          </ac:grpSpMkLst>
        </pc:grpChg>
        <pc:graphicFrameChg chg="add">
          <ac:chgData name="Sian Turvey" userId="9a374997-2901-41ac-b51e-a8948a26085a" providerId="ADAL" clId="{ECD08244-9599-469B-A5F5-EB183153E594}" dt="2022-10-02T15:36:04.847" v="1802" actId="26606"/>
          <ac:graphicFrameMkLst>
            <pc:docMk/>
            <pc:sldMk cId="4116907648" sldId="280"/>
            <ac:graphicFrameMk id="5" creationId="{2CAB97F7-2865-3678-FC72-92ADDF1CB1F0}"/>
          </ac:graphicFrameMkLst>
        </pc:graphicFrameChg>
      </pc:sldChg>
      <pc:sldChg chg="addSp modSp new mod setBg">
        <pc:chgData name="Sian Turvey" userId="9a374997-2901-41ac-b51e-a8948a26085a" providerId="ADAL" clId="{ECD08244-9599-469B-A5F5-EB183153E594}" dt="2022-10-02T15:38:49.556" v="1865" actId="14100"/>
        <pc:sldMkLst>
          <pc:docMk/>
          <pc:sldMk cId="1906636381" sldId="281"/>
        </pc:sldMkLst>
        <pc:spChg chg="mod">
          <ac:chgData name="Sian Turvey" userId="9a374997-2901-41ac-b51e-a8948a26085a" providerId="ADAL" clId="{ECD08244-9599-469B-A5F5-EB183153E594}" dt="2022-10-02T15:38:39.560" v="1863" actId="26606"/>
          <ac:spMkLst>
            <pc:docMk/>
            <pc:sldMk cId="1906636381" sldId="281"/>
            <ac:spMk id="2" creationId="{41C7D53E-FD49-EBE5-3FED-CE261D075A35}"/>
          </ac:spMkLst>
        </pc:spChg>
        <pc:spChg chg="mod">
          <ac:chgData name="Sian Turvey" userId="9a374997-2901-41ac-b51e-a8948a26085a" providerId="ADAL" clId="{ECD08244-9599-469B-A5F5-EB183153E594}" dt="2022-10-02T15:38:49.556" v="1865" actId="14100"/>
          <ac:spMkLst>
            <pc:docMk/>
            <pc:sldMk cId="1906636381" sldId="281"/>
            <ac:spMk id="3" creationId="{75619AD6-F1D7-FAFD-4384-06D60E529B5A}"/>
          </ac:spMkLst>
        </pc:spChg>
        <pc:spChg chg="add">
          <ac:chgData name="Sian Turvey" userId="9a374997-2901-41ac-b51e-a8948a26085a" providerId="ADAL" clId="{ECD08244-9599-469B-A5F5-EB183153E594}" dt="2022-10-02T15:38:39.560" v="1863" actId="26606"/>
          <ac:spMkLst>
            <pc:docMk/>
            <pc:sldMk cId="1906636381" sldId="281"/>
            <ac:spMk id="14343" creationId="{9F63AA5A-E6E1-46DA-AB40-C58233393EDE}"/>
          </ac:spMkLst>
        </pc:spChg>
        <pc:spChg chg="add">
          <ac:chgData name="Sian Turvey" userId="9a374997-2901-41ac-b51e-a8948a26085a" providerId="ADAL" clId="{ECD08244-9599-469B-A5F5-EB183153E594}" dt="2022-10-02T15:38:39.560" v="1863" actId="26606"/>
          <ac:spMkLst>
            <pc:docMk/>
            <pc:sldMk cId="1906636381" sldId="281"/>
            <ac:spMk id="14345" creationId="{04BA3935-5258-425A-B52A-BBF28BCE0E0F}"/>
          </ac:spMkLst>
        </pc:spChg>
        <pc:spChg chg="add">
          <ac:chgData name="Sian Turvey" userId="9a374997-2901-41ac-b51e-a8948a26085a" providerId="ADAL" clId="{ECD08244-9599-469B-A5F5-EB183153E594}" dt="2022-10-02T15:38:39.560" v="1863" actId="26606"/>
          <ac:spMkLst>
            <pc:docMk/>
            <pc:sldMk cId="1906636381" sldId="281"/>
            <ac:spMk id="14347" creationId="{29E1A098-7C97-4E3D-B817-1CEA96C1E87B}"/>
          </ac:spMkLst>
        </pc:spChg>
        <pc:spChg chg="add">
          <ac:chgData name="Sian Turvey" userId="9a374997-2901-41ac-b51e-a8948a26085a" providerId="ADAL" clId="{ECD08244-9599-469B-A5F5-EB183153E594}" dt="2022-10-02T15:38:39.560" v="1863" actId="26606"/>
          <ac:spMkLst>
            <pc:docMk/>
            <pc:sldMk cId="1906636381" sldId="281"/>
            <ac:spMk id="14355" creationId="{E487D834-670E-48F3-8345-296EA83579A3}"/>
          </ac:spMkLst>
        </pc:spChg>
        <pc:grpChg chg="add">
          <ac:chgData name="Sian Turvey" userId="9a374997-2901-41ac-b51e-a8948a26085a" providerId="ADAL" clId="{ECD08244-9599-469B-A5F5-EB183153E594}" dt="2022-10-02T15:38:39.560" v="1863" actId="26606"/>
          <ac:grpSpMkLst>
            <pc:docMk/>
            <pc:sldMk cId="1906636381" sldId="281"/>
            <ac:grpSpMk id="14349" creationId="{966C1F39-46DD-4934-823B-EAFC7FA71EC8}"/>
          </ac:grpSpMkLst>
        </pc:grpChg>
        <pc:picChg chg="add mod ord">
          <ac:chgData name="Sian Turvey" userId="9a374997-2901-41ac-b51e-a8948a26085a" providerId="ADAL" clId="{ECD08244-9599-469B-A5F5-EB183153E594}" dt="2022-10-02T15:38:39.560" v="1863" actId="26606"/>
          <ac:picMkLst>
            <pc:docMk/>
            <pc:sldMk cId="1906636381" sldId="281"/>
            <ac:picMk id="14338" creationId="{CA61D614-5C36-DE90-2971-0FE9D38D707A}"/>
          </ac:picMkLst>
        </pc:picChg>
      </pc:sldChg>
      <pc:sldChg chg="addSp modSp new mod setBg">
        <pc:chgData name="Sian Turvey" userId="9a374997-2901-41ac-b51e-a8948a26085a" providerId="ADAL" clId="{ECD08244-9599-469B-A5F5-EB183153E594}" dt="2022-10-02T15:43:57.374" v="1921" actId="14100"/>
        <pc:sldMkLst>
          <pc:docMk/>
          <pc:sldMk cId="27987487" sldId="282"/>
        </pc:sldMkLst>
        <pc:spChg chg="mod">
          <ac:chgData name="Sian Turvey" userId="9a374997-2901-41ac-b51e-a8948a26085a" providerId="ADAL" clId="{ECD08244-9599-469B-A5F5-EB183153E594}" dt="2022-10-02T15:42:50.154" v="1911" actId="26606"/>
          <ac:spMkLst>
            <pc:docMk/>
            <pc:sldMk cId="27987487" sldId="282"/>
            <ac:spMk id="2" creationId="{0948F5DA-F4EA-C5BB-9C88-3D3621825C23}"/>
          </ac:spMkLst>
        </pc:spChg>
        <pc:spChg chg="mod">
          <ac:chgData name="Sian Turvey" userId="9a374997-2901-41ac-b51e-a8948a26085a" providerId="ADAL" clId="{ECD08244-9599-469B-A5F5-EB183153E594}" dt="2022-10-02T15:43:57.374" v="1921" actId="14100"/>
          <ac:spMkLst>
            <pc:docMk/>
            <pc:sldMk cId="27987487" sldId="282"/>
            <ac:spMk id="3" creationId="{4C227DD1-4EB0-4C93-E014-E1C984B97F64}"/>
          </ac:spMkLst>
        </pc:spChg>
        <pc:spChg chg="add">
          <ac:chgData name="Sian Turvey" userId="9a374997-2901-41ac-b51e-a8948a26085a" providerId="ADAL" clId="{ECD08244-9599-469B-A5F5-EB183153E594}" dt="2022-10-02T15:42:50.154" v="1911" actId="26606"/>
          <ac:spMkLst>
            <pc:docMk/>
            <pc:sldMk cId="27987487" sldId="282"/>
            <ac:spMk id="15367" creationId="{9F63AA5A-E6E1-46DA-AB40-C58233393EDE}"/>
          </ac:spMkLst>
        </pc:spChg>
        <pc:spChg chg="add">
          <ac:chgData name="Sian Turvey" userId="9a374997-2901-41ac-b51e-a8948a26085a" providerId="ADAL" clId="{ECD08244-9599-469B-A5F5-EB183153E594}" dt="2022-10-02T15:42:50.154" v="1911" actId="26606"/>
          <ac:spMkLst>
            <pc:docMk/>
            <pc:sldMk cId="27987487" sldId="282"/>
            <ac:spMk id="15369" creationId="{04BA3935-5258-425A-B52A-BBF28BCE0E0F}"/>
          </ac:spMkLst>
        </pc:spChg>
        <pc:spChg chg="add">
          <ac:chgData name="Sian Turvey" userId="9a374997-2901-41ac-b51e-a8948a26085a" providerId="ADAL" clId="{ECD08244-9599-469B-A5F5-EB183153E594}" dt="2022-10-02T15:42:50.154" v="1911" actId="26606"/>
          <ac:spMkLst>
            <pc:docMk/>
            <pc:sldMk cId="27987487" sldId="282"/>
            <ac:spMk id="15371" creationId="{29E1A098-7C97-4E3D-B817-1CEA96C1E87B}"/>
          </ac:spMkLst>
        </pc:spChg>
        <pc:spChg chg="add">
          <ac:chgData name="Sian Turvey" userId="9a374997-2901-41ac-b51e-a8948a26085a" providerId="ADAL" clId="{ECD08244-9599-469B-A5F5-EB183153E594}" dt="2022-10-02T15:42:50.154" v="1911" actId="26606"/>
          <ac:spMkLst>
            <pc:docMk/>
            <pc:sldMk cId="27987487" sldId="282"/>
            <ac:spMk id="15379" creationId="{E487D834-670E-48F3-8345-296EA83579A3}"/>
          </ac:spMkLst>
        </pc:spChg>
        <pc:grpChg chg="add">
          <ac:chgData name="Sian Turvey" userId="9a374997-2901-41ac-b51e-a8948a26085a" providerId="ADAL" clId="{ECD08244-9599-469B-A5F5-EB183153E594}" dt="2022-10-02T15:42:50.154" v="1911" actId="26606"/>
          <ac:grpSpMkLst>
            <pc:docMk/>
            <pc:sldMk cId="27987487" sldId="282"/>
            <ac:grpSpMk id="15373" creationId="{966C1F39-46DD-4934-823B-EAFC7FA71EC8}"/>
          </ac:grpSpMkLst>
        </pc:grpChg>
        <pc:picChg chg="add mod ord">
          <ac:chgData name="Sian Turvey" userId="9a374997-2901-41ac-b51e-a8948a26085a" providerId="ADAL" clId="{ECD08244-9599-469B-A5F5-EB183153E594}" dt="2022-10-02T15:43:15.389" v="1916" actId="1076"/>
          <ac:picMkLst>
            <pc:docMk/>
            <pc:sldMk cId="27987487" sldId="282"/>
            <ac:picMk id="15362" creationId="{30695622-05CD-ADD9-9E28-6FBFA89EF9C1}"/>
          </ac:picMkLst>
        </pc:picChg>
      </pc:sldChg>
      <pc:sldChg chg="modSp new mod">
        <pc:chgData name="Sian Turvey" userId="9a374997-2901-41ac-b51e-a8948a26085a" providerId="ADAL" clId="{ECD08244-9599-469B-A5F5-EB183153E594}" dt="2022-10-02T15:44:10.803" v="1931" actId="20577"/>
        <pc:sldMkLst>
          <pc:docMk/>
          <pc:sldMk cId="971189317" sldId="283"/>
        </pc:sldMkLst>
        <pc:spChg chg="mod">
          <ac:chgData name="Sian Turvey" userId="9a374997-2901-41ac-b51e-a8948a26085a" providerId="ADAL" clId="{ECD08244-9599-469B-A5F5-EB183153E594}" dt="2022-10-02T15:44:10.803" v="1931" actId="20577"/>
          <ac:spMkLst>
            <pc:docMk/>
            <pc:sldMk cId="971189317" sldId="283"/>
            <ac:spMk id="2" creationId="{45380555-C667-FEC4-0B2E-865A77603BBC}"/>
          </ac:spMkLst>
        </pc:spChg>
        <pc:spChg chg="mod">
          <ac:chgData name="Sian Turvey" userId="9a374997-2901-41ac-b51e-a8948a26085a" providerId="ADAL" clId="{ECD08244-9599-469B-A5F5-EB183153E594}" dt="2022-10-02T15:42:28.313" v="1909" actId="20577"/>
          <ac:spMkLst>
            <pc:docMk/>
            <pc:sldMk cId="971189317" sldId="283"/>
            <ac:spMk id="3" creationId="{2072FFA6-55A0-E738-5CD7-B7643C8CEFA1}"/>
          </ac:spMkLst>
        </pc:spChg>
      </pc:sldChg>
      <pc:sldChg chg="modSp new mod">
        <pc:chgData name="Sian Turvey" userId="9a374997-2901-41ac-b51e-a8948a26085a" providerId="ADAL" clId="{ECD08244-9599-469B-A5F5-EB183153E594}" dt="2022-10-02T15:44:58.779" v="1947" actId="20577"/>
        <pc:sldMkLst>
          <pc:docMk/>
          <pc:sldMk cId="2516778277" sldId="284"/>
        </pc:sldMkLst>
        <pc:spChg chg="mod">
          <ac:chgData name="Sian Turvey" userId="9a374997-2901-41ac-b51e-a8948a26085a" providerId="ADAL" clId="{ECD08244-9599-469B-A5F5-EB183153E594}" dt="2022-10-02T15:44:24.606" v="1944" actId="20577"/>
          <ac:spMkLst>
            <pc:docMk/>
            <pc:sldMk cId="2516778277" sldId="284"/>
            <ac:spMk id="2" creationId="{0ECE5CAD-CCD4-5D2F-B62B-20A5137FFD06}"/>
          </ac:spMkLst>
        </pc:spChg>
        <pc:spChg chg="mod">
          <ac:chgData name="Sian Turvey" userId="9a374997-2901-41ac-b51e-a8948a26085a" providerId="ADAL" clId="{ECD08244-9599-469B-A5F5-EB183153E594}" dt="2022-10-02T15:44:58.779" v="1947" actId="20577"/>
          <ac:spMkLst>
            <pc:docMk/>
            <pc:sldMk cId="2516778277" sldId="284"/>
            <ac:spMk id="3" creationId="{B22D5950-6138-4E5E-A61A-A21B1AEB88E2}"/>
          </ac:spMkLst>
        </pc:spChg>
      </pc:sldChg>
      <pc:sldChg chg="addSp modSp new mod setBg addAnim">
        <pc:chgData name="Sian Turvey" userId="9a374997-2901-41ac-b51e-a8948a26085a" providerId="ADAL" clId="{ECD08244-9599-469B-A5F5-EB183153E594}" dt="2022-10-02T15:47:18.256" v="2044" actId="255"/>
        <pc:sldMkLst>
          <pc:docMk/>
          <pc:sldMk cId="1616768525" sldId="285"/>
        </pc:sldMkLst>
        <pc:spChg chg="mod">
          <ac:chgData name="Sian Turvey" userId="9a374997-2901-41ac-b51e-a8948a26085a" providerId="ADAL" clId="{ECD08244-9599-469B-A5F5-EB183153E594}" dt="2022-10-02T15:47:12.344" v="2042" actId="26606"/>
          <ac:spMkLst>
            <pc:docMk/>
            <pc:sldMk cId="1616768525" sldId="285"/>
            <ac:spMk id="2" creationId="{DC5201B9-D3C0-22FE-B8C9-6778B4A1FE87}"/>
          </ac:spMkLst>
        </pc:spChg>
        <pc:spChg chg="mod">
          <ac:chgData name="Sian Turvey" userId="9a374997-2901-41ac-b51e-a8948a26085a" providerId="ADAL" clId="{ECD08244-9599-469B-A5F5-EB183153E594}" dt="2022-10-02T15:47:18.256" v="2044" actId="255"/>
          <ac:spMkLst>
            <pc:docMk/>
            <pc:sldMk cId="1616768525" sldId="285"/>
            <ac:spMk id="3" creationId="{67B1A74A-864F-A216-A2E1-5FEE870E1E1F}"/>
          </ac:spMkLst>
        </pc:spChg>
        <pc:spChg chg="add">
          <ac:chgData name="Sian Turvey" userId="9a374997-2901-41ac-b51e-a8948a26085a" providerId="ADAL" clId="{ECD08244-9599-469B-A5F5-EB183153E594}" dt="2022-10-02T15:47:12.344" v="2042" actId="26606"/>
          <ac:spMkLst>
            <pc:docMk/>
            <pc:sldMk cId="1616768525" sldId="285"/>
            <ac:spMk id="16391" creationId="{06B6DD6F-E168-490A-A0B2-699190DC899F}"/>
          </ac:spMkLst>
        </pc:spChg>
        <pc:spChg chg="add">
          <ac:chgData name="Sian Turvey" userId="9a374997-2901-41ac-b51e-a8948a26085a" providerId="ADAL" clId="{ECD08244-9599-469B-A5F5-EB183153E594}" dt="2022-10-02T15:47:12.344" v="2042" actId="26606"/>
          <ac:spMkLst>
            <pc:docMk/>
            <pc:sldMk cId="1616768525" sldId="285"/>
            <ac:spMk id="16393" creationId="{04BA3935-5258-425A-B52A-BBF28BCE0E0F}"/>
          </ac:spMkLst>
        </pc:spChg>
        <pc:spChg chg="add">
          <ac:chgData name="Sian Turvey" userId="9a374997-2901-41ac-b51e-a8948a26085a" providerId="ADAL" clId="{ECD08244-9599-469B-A5F5-EB183153E594}" dt="2022-10-02T15:47:12.344" v="2042" actId="26606"/>
          <ac:spMkLst>
            <pc:docMk/>
            <pc:sldMk cId="1616768525" sldId="285"/>
            <ac:spMk id="16395" creationId="{CDD1AA99-03AE-49F6-9116-9CA2BBCA0433}"/>
          </ac:spMkLst>
        </pc:spChg>
        <pc:spChg chg="add">
          <ac:chgData name="Sian Turvey" userId="9a374997-2901-41ac-b51e-a8948a26085a" providerId="ADAL" clId="{ECD08244-9599-469B-A5F5-EB183153E594}" dt="2022-10-02T15:47:12.344" v="2042" actId="26606"/>
          <ac:spMkLst>
            <pc:docMk/>
            <pc:sldMk cId="1616768525" sldId="285"/>
            <ac:spMk id="16397" creationId="{7EA60060-A93B-4C68-8571-20F442790BC4}"/>
          </ac:spMkLst>
        </pc:spChg>
        <pc:grpChg chg="add">
          <ac:chgData name="Sian Turvey" userId="9a374997-2901-41ac-b51e-a8948a26085a" providerId="ADAL" clId="{ECD08244-9599-469B-A5F5-EB183153E594}" dt="2022-10-02T15:47:12.344" v="2042" actId="26606"/>
          <ac:grpSpMkLst>
            <pc:docMk/>
            <pc:sldMk cId="1616768525" sldId="285"/>
            <ac:grpSpMk id="16399" creationId="{086403E5-67F9-43E6-B7B1-C07EFE0A5CB4}"/>
          </ac:grpSpMkLst>
        </pc:grpChg>
        <pc:picChg chg="add mod ord">
          <ac:chgData name="Sian Turvey" userId="9a374997-2901-41ac-b51e-a8948a26085a" providerId="ADAL" clId="{ECD08244-9599-469B-A5F5-EB183153E594}" dt="2022-10-02T15:47:12.344" v="2042" actId="26606"/>
          <ac:picMkLst>
            <pc:docMk/>
            <pc:sldMk cId="1616768525" sldId="285"/>
            <ac:picMk id="16386" creationId="{DCC4B369-CEE8-B323-ACBE-8B16CB76BFE4}"/>
          </ac:picMkLst>
        </pc:picChg>
      </pc:sldChg>
      <pc:sldChg chg="modSp new del mod">
        <pc:chgData name="Sian Turvey" userId="9a374997-2901-41ac-b51e-a8948a26085a" providerId="ADAL" clId="{ECD08244-9599-469B-A5F5-EB183153E594}" dt="2022-10-02T15:46:20.834" v="1961" actId="47"/>
        <pc:sldMkLst>
          <pc:docMk/>
          <pc:sldMk cId="3194213223" sldId="285"/>
        </pc:sldMkLst>
        <pc:spChg chg="mod">
          <ac:chgData name="Sian Turvey" userId="9a374997-2901-41ac-b51e-a8948a26085a" providerId="ADAL" clId="{ECD08244-9599-469B-A5F5-EB183153E594}" dt="2022-10-02T15:45:03.841" v="1956" actId="20577"/>
          <ac:spMkLst>
            <pc:docMk/>
            <pc:sldMk cId="3194213223" sldId="285"/>
            <ac:spMk id="2" creationId="{896BB8C7-617B-CEB4-A1B0-9E7D11261F33}"/>
          </ac:spMkLst>
        </pc:spChg>
        <pc:spChg chg="mod">
          <ac:chgData name="Sian Turvey" userId="9a374997-2901-41ac-b51e-a8948a26085a" providerId="ADAL" clId="{ECD08244-9599-469B-A5F5-EB183153E594}" dt="2022-10-02T15:45:58.830" v="1960" actId="6549"/>
          <ac:spMkLst>
            <pc:docMk/>
            <pc:sldMk cId="3194213223" sldId="285"/>
            <ac:spMk id="3" creationId="{E241D8D8-67B6-FA5B-103D-5281104ACFC9}"/>
          </ac:spMkLst>
        </pc:spChg>
      </pc:sldChg>
      <pc:sldChg chg="addSp modSp new mod setBg">
        <pc:chgData name="Sian Turvey" userId="9a374997-2901-41ac-b51e-a8948a26085a" providerId="ADAL" clId="{ECD08244-9599-469B-A5F5-EB183153E594}" dt="2022-10-02T15:49:13.451" v="2217" actId="14100"/>
        <pc:sldMkLst>
          <pc:docMk/>
          <pc:sldMk cId="3302590577" sldId="286"/>
        </pc:sldMkLst>
        <pc:spChg chg="mod">
          <ac:chgData name="Sian Turvey" userId="9a374997-2901-41ac-b51e-a8948a26085a" providerId="ADAL" clId="{ECD08244-9599-469B-A5F5-EB183153E594}" dt="2022-10-02T15:48:55.421" v="2212" actId="26606"/>
          <ac:spMkLst>
            <pc:docMk/>
            <pc:sldMk cId="3302590577" sldId="286"/>
            <ac:spMk id="2" creationId="{998E5944-8A71-69EE-CDC6-4093F9511524}"/>
          </ac:spMkLst>
        </pc:spChg>
        <pc:spChg chg="mod">
          <ac:chgData name="Sian Turvey" userId="9a374997-2901-41ac-b51e-a8948a26085a" providerId="ADAL" clId="{ECD08244-9599-469B-A5F5-EB183153E594}" dt="2022-10-02T15:49:13.451" v="2217" actId="14100"/>
          <ac:spMkLst>
            <pc:docMk/>
            <pc:sldMk cId="3302590577" sldId="286"/>
            <ac:spMk id="3" creationId="{A22BF73D-59D4-F845-634D-F3A3DC6E0BC4}"/>
          </ac:spMkLst>
        </pc:spChg>
        <pc:spChg chg="add">
          <ac:chgData name="Sian Turvey" userId="9a374997-2901-41ac-b51e-a8948a26085a" providerId="ADAL" clId="{ECD08244-9599-469B-A5F5-EB183153E594}" dt="2022-10-02T15:48:55.421" v="2212" actId="26606"/>
          <ac:spMkLst>
            <pc:docMk/>
            <pc:sldMk cId="3302590577" sldId="286"/>
            <ac:spMk id="17415" creationId="{06B6DD6F-E168-490A-A0B2-699190DC899F}"/>
          </ac:spMkLst>
        </pc:spChg>
        <pc:spChg chg="add">
          <ac:chgData name="Sian Turvey" userId="9a374997-2901-41ac-b51e-a8948a26085a" providerId="ADAL" clId="{ECD08244-9599-469B-A5F5-EB183153E594}" dt="2022-10-02T15:48:55.421" v="2212" actId="26606"/>
          <ac:spMkLst>
            <pc:docMk/>
            <pc:sldMk cId="3302590577" sldId="286"/>
            <ac:spMk id="17417" creationId="{04BA3935-5258-425A-B52A-BBF28BCE0E0F}"/>
          </ac:spMkLst>
        </pc:spChg>
        <pc:spChg chg="add">
          <ac:chgData name="Sian Turvey" userId="9a374997-2901-41ac-b51e-a8948a26085a" providerId="ADAL" clId="{ECD08244-9599-469B-A5F5-EB183153E594}" dt="2022-10-02T15:48:55.421" v="2212" actId="26606"/>
          <ac:spMkLst>
            <pc:docMk/>
            <pc:sldMk cId="3302590577" sldId="286"/>
            <ac:spMk id="17419" creationId="{CDD1AA99-03AE-49F6-9116-9CA2BBCA0433}"/>
          </ac:spMkLst>
        </pc:spChg>
        <pc:spChg chg="add">
          <ac:chgData name="Sian Turvey" userId="9a374997-2901-41ac-b51e-a8948a26085a" providerId="ADAL" clId="{ECD08244-9599-469B-A5F5-EB183153E594}" dt="2022-10-02T15:48:55.421" v="2212" actId="26606"/>
          <ac:spMkLst>
            <pc:docMk/>
            <pc:sldMk cId="3302590577" sldId="286"/>
            <ac:spMk id="17421" creationId="{7EA60060-A93B-4C68-8571-20F442790BC4}"/>
          </ac:spMkLst>
        </pc:spChg>
        <pc:grpChg chg="add">
          <ac:chgData name="Sian Turvey" userId="9a374997-2901-41ac-b51e-a8948a26085a" providerId="ADAL" clId="{ECD08244-9599-469B-A5F5-EB183153E594}" dt="2022-10-02T15:48:55.421" v="2212" actId="26606"/>
          <ac:grpSpMkLst>
            <pc:docMk/>
            <pc:sldMk cId="3302590577" sldId="286"/>
            <ac:grpSpMk id="17423" creationId="{086403E5-67F9-43E6-B7B1-C07EFE0A5CB4}"/>
          </ac:grpSpMkLst>
        </pc:grpChg>
        <pc:picChg chg="add mod ord">
          <ac:chgData name="Sian Turvey" userId="9a374997-2901-41ac-b51e-a8948a26085a" providerId="ADAL" clId="{ECD08244-9599-469B-A5F5-EB183153E594}" dt="2022-10-02T15:48:55.421" v="2212" actId="26606"/>
          <ac:picMkLst>
            <pc:docMk/>
            <pc:sldMk cId="3302590577" sldId="286"/>
            <ac:picMk id="17410" creationId="{2643A8E0-9AA8-1DAC-87CB-FEABC1296D3C}"/>
          </ac:picMkLst>
        </pc:picChg>
      </pc:sldChg>
      <pc:sldChg chg="modSp new mod">
        <pc:chgData name="Sian Turvey" userId="9a374997-2901-41ac-b51e-a8948a26085a" providerId="ADAL" clId="{ECD08244-9599-469B-A5F5-EB183153E594}" dt="2022-10-02T15:51:14.846" v="2268" actId="27636"/>
        <pc:sldMkLst>
          <pc:docMk/>
          <pc:sldMk cId="2542463673" sldId="287"/>
        </pc:sldMkLst>
        <pc:spChg chg="mod">
          <ac:chgData name="Sian Turvey" userId="9a374997-2901-41ac-b51e-a8948a26085a" providerId="ADAL" clId="{ECD08244-9599-469B-A5F5-EB183153E594}" dt="2022-10-02T15:50:06.586" v="2226" actId="20577"/>
          <ac:spMkLst>
            <pc:docMk/>
            <pc:sldMk cId="2542463673" sldId="287"/>
            <ac:spMk id="2" creationId="{AE1718AA-99A3-7895-FEE5-236775BCBE27}"/>
          </ac:spMkLst>
        </pc:spChg>
        <pc:spChg chg="mod">
          <ac:chgData name="Sian Turvey" userId="9a374997-2901-41ac-b51e-a8948a26085a" providerId="ADAL" clId="{ECD08244-9599-469B-A5F5-EB183153E594}" dt="2022-10-02T15:51:14.846" v="2268" actId="27636"/>
          <ac:spMkLst>
            <pc:docMk/>
            <pc:sldMk cId="2542463673" sldId="287"/>
            <ac:spMk id="3" creationId="{41D788E9-B019-BDA8-592A-6CB4AF1FB720}"/>
          </ac:spMkLst>
        </pc:spChg>
      </pc:sldChg>
      <pc:sldChg chg="modSp new mod">
        <pc:chgData name="Sian Turvey" userId="9a374997-2901-41ac-b51e-a8948a26085a" providerId="ADAL" clId="{ECD08244-9599-469B-A5F5-EB183153E594}" dt="2022-10-02T15:51:49.261" v="2281" actId="20577"/>
        <pc:sldMkLst>
          <pc:docMk/>
          <pc:sldMk cId="3501167722" sldId="288"/>
        </pc:sldMkLst>
        <pc:spChg chg="mod">
          <ac:chgData name="Sian Turvey" userId="9a374997-2901-41ac-b51e-a8948a26085a" providerId="ADAL" clId="{ECD08244-9599-469B-A5F5-EB183153E594}" dt="2022-10-02T15:51:49.261" v="2281" actId="20577"/>
          <ac:spMkLst>
            <pc:docMk/>
            <pc:sldMk cId="3501167722" sldId="288"/>
            <ac:spMk id="3" creationId="{8FE1D1BE-70A4-4F33-2CA7-D2D1BF483A67}"/>
          </ac:spMkLst>
        </pc:spChg>
      </pc:sldChg>
      <pc:sldMasterChg chg="del delSldLayout">
        <pc:chgData name="Sian Turvey" userId="9a374997-2901-41ac-b51e-a8948a26085a" providerId="ADAL" clId="{ECD08244-9599-469B-A5F5-EB183153E594}" dt="2022-10-02T14:36:54.198" v="33" actId="26606"/>
        <pc:sldMasterMkLst>
          <pc:docMk/>
          <pc:sldMasterMk cId="3510793105" sldId="2147483712"/>
        </pc:sldMasterMkLst>
        <pc:sldLayoutChg chg="del">
          <pc:chgData name="Sian Turvey" userId="9a374997-2901-41ac-b51e-a8948a26085a" providerId="ADAL" clId="{ECD08244-9599-469B-A5F5-EB183153E594}" dt="2022-10-02T14:36:54.198" v="33" actId="26606"/>
          <pc:sldLayoutMkLst>
            <pc:docMk/>
            <pc:sldMasterMk cId="3510793105" sldId="2147483712"/>
            <pc:sldLayoutMk cId="748017777" sldId="2147483701"/>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1535138938" sldId="2147483702"/>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4119953143" sldId="2147483703"/>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3410568697" sldId="2147483704"/>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2135518600" sldId="2147483705"/>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2489285709" sldId="2147483706"/>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458323099" sldId="2147483707"/>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4117415315" sldId="2147483708"/>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438959648" sldId="2147483709"/>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1508552360" sldId="2147483710"/>
          </pc:sldLayoutMkLst>
        </pc:sldLayoutChg>
        <pc:sldLayoutChg chg="del">
          <pc:chgData name="Sian Turvey" userId="9a374997-2901-41ac-b51e-a8948a26085a" providerId="ADAL" clId="{ECD08244-9599-469B-A5F5-EB183153E594}" dt="2022-10-02T14:36:54.198" v="33" actId="26606"/>
          <pc:sldLayoutMkLst>
            <pc:docMk/>
            <pc:sldMasterMk cId="3510793105" sldId="2147483712"/>
            <pc:sldLayoutMk cId="2377955094" sldId="2147483711"/>
          </pc:sldLayoutMkLst>
        </pc:sldLayoutChg>
      </pc:sldMasterChg>
      <pc:sldMasterChg chg="add addSldLayout">
        <pc:chgData name="Sian Turvey" userId="9a374997-2901-41ac-b51e-a8948a26085a" providerId="ADAL" clId="{ECD08244-9599-469B-A5F5-EB183153E594}" dt="2022-10-02T14:36:54.198" v="33" actId="26606"/>
        <pc:sldMasterMkLst>
          <pc:docMk/>
          <pc:sldMasterMk cId="829985079" sldId="2147483713"/>
        </pc:sldMasterMkLst>
        <pc:sldLayoutChg chg="add">
          <pc:chgData name="Sian Turvey" userId="9a374997-2901-41ac-b51e-a8948a26085a" providerId="ADAL" clId="{ECD08244-9599-469B-A5F5-EB183153E594}" dt="2022-10-02T14:36:54.198" v="33" actId="26606"/>
          <pc:sldLayoutMkLst>
            <pc:docMk/>
            <pc:sldMasterMk cId="829985079" sldId="2147483713"/>
            <pc:sldLayoutMk cId="2596511753" sldId="2147483714"/>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1129009725" sldId="2147483715"/>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3999141742" sldId="2147483716"/>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3621841650" sldId="2147483717"/>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2472921448" sldId="2147483718"/>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823911948" sldId="2147483719"/>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3580725714" sldId="2147483720"/>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770615656" sldId="2147483721"/>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3659123183" sldId="2147483722"/>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4085510013" sldId="2147483723"/>
          </pc:sldLayoutMkLst>
        </pc:sldLayoutChg>
        <pc:sldLayoutChg chg="add">
          <pc:chgData name="Sian Turvey" userId="9a374997-2901-41ac-b51e-a8948a26085a" providerId="ADAL" clId="{ECD08244-9599-469B-A5F5-EB183153E594}" dt="2022-10-02T14:36:54.198" v="33" actId="26606"/>
          <pc:sldLayoutMkLst>
            <pc:docMk/>
            <pc:sldMasterMk cId="829985079" sldId="2147483713"/>
            <pc:sldLayoutMk cId="2074288207" sldId="2147483724"/>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ata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283063-722E-4D5E-903F-17373EAD68E2}"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0262AC1-DBDE-440D-85A0-73EE73CCDF61}">
      <dgm:prSet/>
      <dgm:spPr/>
      <dgm:t>
        <a:bodyPr/>
        <a:lstStyle/>
        <a:p>
          <a:pPr>
            <a:defRPr cap="all"/>
          </a:pPr>
          <a:r>
            <a:rPr lang="en-GB"/>
            <a:t>One written assignment due in on 11</a:t>
          </a:r>
          <a:r>
            <a:rPr lang="en-GB" baseline="30000"/>
            <a:t>th</a:t>
          </a:r>
          <a:r>
            <a:rPr lang="en-GB"/>
            <a:t> November 2022 by 23:59</a:t>
          </a:r>
          <a:endParaRPr lang="en-US"/>
        </a:p>
      </dgm:t>
    </dgm:pt>
    <dgm:pt modelId="{F2B9D047-EAE3-499B-8424-F4644301FB45}" type="parTrans" cxnId="{E70FB558-BF82-40CC-BF9C-0C668A9B13D1}">
      <dgm:prSet/>
      <dgm:spPr/>
      <dgm:t>
        <a:bodyPr/>
        <a:lstStyle/>
        <a:p>
          <a:endParaRPr lang="en-US"/>
        </a:p>
      </dgm:t>
    </dgm:pt>
    <dgm:pt modelId="{E2C1EC16-B13F-4D9F-BDAD-5AC2827A80FD}" type="sibTrans" cxnId="{E70FB558-BF82-40CC-BF9C-0C668A9B13D1}">
      <dgm:prSet/>
      <dgm:spPr/>
      <dgm:t>
        <a:bodyPr/>
        <a:lstStyle/>
        <a:p>
          <a:endParaRPr lang="en-US"/>
        </a:p>
      </dgm:t>
    </dgm:pt>
    <dgm:pt modelId="{0A55B18A-0DB8-4A29-B5F2-CF83DFFA9261}">
      <dgm:prSet/>
      <dgm:spPr/>
      <dgm:t>
        <a:bodyPr/>
        <a:lstStyle/>
        <a:p>
          <a:pPr>
            <a:defRPr cap="all"/>
          </a:pPr>
          <a:r>
            <a:rPr lang="en-GB" dirty="0"/>
            <a:t>One two-hour open book exam in January 2023</a:t>
          </a:r>
          <a:endParaRPr lang="en-US" dirty="0"/>
        </a:p>
      </dgm:t>
    </dgm:pt>
    <dgm:pt modelId="{4FBB1808-B1EB-4856-AFE6-E7B356D37342}" type="parTrans" cxnId="{C6871E3C-BEDA-494D-8C3B-9D66EFF292B0}">
      <dgm:prSet/>
      <dgm:spPr/>
      <dgm:t>
        <a:bodyPr/>
        <a:lstStyle/>
        <a:p>
          <a:endParaRPr lang="en-US"/>
        </a:p>
      </dgm:t>
    </dgm:pt>
    <dgm:pt modelId="{D06E34E7-696D-4260-88D4-E9935AAF54DE}" type="sibTrans" cxnId="{C6871E3C-BEDA-494D-8C3B-9D66EFF292B0}">
      <dgm:prSet/>
      <dgm:spPr/>
      <dgm:t>
        <a:bodyPr/>
        <a:lstStyle/>
        <a:p>
          <a:endParaRPr lang="en-US"/>
        </a:p>
      </dgm:t>
    </dgm:pt>
    <dgm:pt modelId="{35BF1798-245F-4DB0-B1E2-0700C4EC0340}" type="pres">
      <dgm:prSet presAssocID="{E6283063-722E-4D5E-903F-17373EAD68E2}" presName="root" presStyleCnt="0">
        <dgm:presLayoutVars>
          <dgm:dir/>
          <dgm:resizeHandles val="exact"/>
        </dgm:presLayoutVars>
      </dgm:prSet>
      <dgm:spPr/>
    </dgm:pt>
    <dgm:pt modelId="{2082C995-85E1-460F-BC74-2E2A1D3B6C7C}" type="pres">
      <dgm:prSet presAssocID="{E0262AC1-DBDE-440D-85A0-73EE73CCDF61}" presName="compNode" presStyleCnt="0"/>
      <dgm:spPr/>
    </dgm:pt>
    <dgm:pt modelId="{41547ADD-4597-4986-8917-1CD92651764C}" type="pres">
      <dgm:prSet presAssocID="{E0262AC1-DBDE-440D-85A0-73EE73CCDF61}" presName="iconBgRect" presStyleLbl="bgShp" presStyleIdx="0" presStyleCnt="2"/>
      <dgm:spPr/>
    </dgm:pt>
    <dgm:pt modelId="{DB166594-6261-40D4-BA05-75A798A2F233}" type="pres">
      <dgm:prSet presAssocID="{E0262AC1-DBDE-440D-85A0-73EE73CCDF6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Book"/>
        </a:ext>
      </dgm:extLst>
    </dgm:pt>
    <dgm:pt modelId="{34E10098-CBB2-4E1E-A129-96578CA29668}" type="pres">
      <dgm:prSet presAssocID="{E0262AC1-DBDE-440D-85A0-73EE73CCDF61}" presName="spaceRect" presStyleCnt="0"/>
      <dgm:spPr/>
    </dgm:pt>
    <dgm:pt modelId="{42494B4B-52A6-46EE-A667-9863CF971B45}" type="pres">
      <dgm:prSet presAssocID="{E0262AC1-DBDE-440D-85A0-73EE73CCDF61}" presName="textRect" presStyleLbl="revTx" presStyleIdx="0" presStyleCnt="2">
        <dgm:presLayoutVars>
          <dgm:chMax val="1"/>
          <dgm:chPref val="1"/>
        </dgm:presLayoutVars>
      </dgm:prSet>
      <dgm:spPr/>
    </dgm:pt>
    <dgm:pt modelId="{59A4DD77-E9EF-40F5-BF56-AEA2D002E641}" type="pres">
      <dgm:prSet presAssocID="{E2C1EC16-B13F-4D9F-BDAD-5AC2827A80FD}" presName="sibTrans" presStyleCnt="0"/>
      <dgm:spPr/>
    </dgm:pt>
    <dgm:pt modelId="{C52CD5A8-3C01-4277-9BBA-9FC2051E3420}" type="pres">
      <dgm:prSet presAssocID="{0A55B18A-0DB8-4A29-B5F2-CF83DFFA9261}" presName="compNode" presStyleCnt="0"/>
      <dgm:spPr/>
    </dgm:pt>
    <dgm:pt modelId="{6BD1541D-CB1B-4594-8D54-937CA3D180FA}" type="pres">
      <dgm:prSet presAssocID="{0A55B18A-0DB8-4A29-B5F2-CF83DFFA9261}" presName="iconBgRect" presStyleLbl="bgShp" presStyleIdx="1" presStyleCnt="2"/>
      <dgm:spPr/>
    </dgm:pt>
    <dgm:pt modelId="{6810ABD0-2233-4734-8B7F-D72A82EF71F8}" type="pres">
      <dgm:prSet presAssocID="{0A55B18A-0DB8-4A29-B5F2-CF83DFFA926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D992B92C-9DA3-4D8F-A490-1D0739C87B07}" type="pres">
      <dgm:prSet presAssocID="{0A55B18A-0DB8-4A29-B5F2-CF83DFFA9261}" presName="spaceRect" presStyleCnt="0"/>
      <dgm:spPr/>
    </dgm:pt>
    <dgm:pt modelId="{BF5503BD-1674-41B8-98B0-F7985C685100}" type="pres">
      <dgm:prSet presAssocID="{0A55B18A-0DB8-4A29-B5F2-CF83DFFA9261}" presName="textRect" presStyleLbl="revTx" presStyleIdx="1" presStyleCnt="2">
        <dgm:presLayoutVars>
          <dgm:chMax val="1"/>
          <dgm:chPref val="1"/>
        </dgm:presLayoutVars>
      </dgm:prSet>
      <dgm:spPr/>
    </dgm:pt>
  </dgm:ptLst>
  <dgm:cxnLst>
    <dgm:cxn modelId="{10500F06-0E2F-4DD3-A1B1-3314C469551E}" type="presOf" srcId="{0A55B18A-0DB8-4A29-B5F2-CF83DFFA9261}" destId="{BF5503BD-1674-41B8-98B0-F7985C685100}" srcOrd="0" destOrd="0" presId="urn:microsoft.com/office/officeart/2018/5/layout/IconCircleLabelList"/>
    <dgm:cxn modelId="{2CA97F11-2373-4538-BF2C-27A15216DDD8}" type="presOf" srcId="{E0262AC1-DBDE-440D-85A0-73EE73CCDF61}" destId="{42494B4B-52A6-46EE-A667-9863CF971B45}" srcOrd="0" destOrd="0" presId="urn:microsoft.com/office/officeart/2018/5/layout/IconCircleLabelList"/>
    <dgm:cxn modelId="{C6871E3C-BEDA-494D-8C3B-9D66EFF292B0}" srcId="{E6283063-722E-4D5E-903F-17373EAD68E2}" destId="{0A55B18A-0DB8-4A29-B5F2-CF83DFFA9261}" srcOrd="1" destOrd="0" parTransId="{4FBB1808-B1EB-4856-AFE6-E7B356D37342}" sibTransId="{D06E34E7-696D-4260-88D4-E9935AAF54DE}"/>
    <dgm:cxn modelId="{CB50E94C-B1CC-4188-B04C-1A22ADFA2242}" type="presOf" srcId="{E6283063-722E-4D5E-903F-17373EAD68E2}" destId="{35BF1798-245F-4DB0-B1E2-0700C4EC0340}" srcOrd="0" destOrd="0" presId="urn:microsoft.com/office/officeart/2018/5/layout/IconCircleLabelList"/>
    <dgm:cxn modelId="{E70FB558-BF82-40CC-BF9C-0C668A9B13D1}" srcId="{E6283063-722E-4D5E-903F-17373EAD68E2}" destId="{E0262AC1-DBDE-440D-85A0-73EE73CCDF61}" srcOrd="0" destOrd="0" parTransId="{F2B9D047-EAE3-499B-8424-F4644301FB45}" sibTransId="{E2C1EC16-B13F-4D9F-BDAD-5AC2827A80FD}"/>
    <dgm:cxn modelId="{D52ADB77-3A16-497A-A67F-967A124CB934}" type="presParOf" srcId="{35BF1798-245F-4DB0-B1E2-0700C4EC0340}" destId="{2082C995-85E1-460F-BC74-2E2A1D3B6C7C}" srcOrd="0" destOrd="0" presId="urn:microsoft.com/office/officeart/2018/5/layout/IconCircleLabelList"/>
    <dgm:cxn modelId="{B97CC502-2BD2-4F7D-B3D6-74782F3B2492}" type="presParOf" srcId="{2082C995-85E1-460F-BC74-2E2A1D3B6C7C}" destId="{41547ADD-4597-4986-8917-1CD92651764C}" srcOrd="0" destOrd="0" presId="urn:microsoft.com/office/officeart/2018/5/layout/IconCircleLabelList"/>
    <dgm:cxn modelId="{C839E92A-A32F-422C-BB88-EC0467403B71}" type="presParOf" srcId="{2082C995-85E1-460F-BC74-2E2A1D3B6C7C}" destId="{DB166594-6261-40D4-BA05-75A798A2F233}" srcOrd="1" destOrd="0" presId="urn:microsoft.com/office/officeart/2018/5/layout/IconCircleLabelList"/>
    <dgm:cxn modelId="{5AC62E87-E925-464F-8478-B352F5C30744}" type="presParOf" srcId="{2082C995-85E1-460F-BC74-2E2A1D3B6C7C}" destId="{34E10098-CBB2-4E1E-A129-96578CA29668}" srcOrd="2" destOrd="0" presId="urn:microsoft.com/office/officeart/2018/5/layout/IconCircleLabelList"/>
    <dgm:cxn modelId="{65707B01-5960-4601-83DA-6BC135AE03FC}" type="presParOf" srcId="{2082C995-85E1-460F-BC74-2E2A1D3B6C7C}" destId="{42494B4B-52A6-46EE-A667-9863CF971B45}" srcOrd="3" destOrd="0" presId="urn:microsoft.com/office/officeart/2018/5/layout/IconCircleLabelList"/>
    <dgm:cxn modelId="{261F81AE-7A1F-45FA-AD6D-A265DE20AE25}" type="presParOf" srcId="{35BF1798-245F-4DB0-B1E2-0700C4EC0340}" destId="{59A4DD77-E9EF-40F5-BF56-AEA2D002E641}" srcOrd="1" destOrd="0" presId="urn:microsoft.com/office/officeart/2018/5/layout/IconCircleLabelList"/>
    <dgm:cxn modelId="{2B01D141-30A5-4F96-9E94-28D78B3D32B0}" type="presParOf" srcId="{35BF1798-245F-4DB0-B1E2-0700C4EC0340}" destId="{C52CD5A8-3C01-4277-9BBA-9FC2051E3420}" srcOrd="2" destOrd="0" presId="urn:microsoft.com/office/officeart/2018/5/layout/IconCircleLabelList"/>
    <dgm:cxn modelId="{ED7B47AE-BE7B-4AD8-B3A0-BC0B964FAFFC}" type="presParOf" srcId="{C52CD5A8-3C01-4277-9BBA-9FC2051E3420}" destId="{6BD1541D-CB1B-4594-8D54-937CA3D180FA}" srcOrd="0" destOrd="0" presId="urn:microsoft.com/office/officeart/2018/5/layout/IconCircleLabelList"/>
    <dgm:cxn modelId="{795F8031-B949-40D8-ABCA-8A51D8923685}" type="presParOf" srcId="{C52CD5A8-3C01-4277-9BBA-9FC2051E3420}" destId="{6810ABD0-2233-4734-8B7F-D72A82EF71F8}" srcOrd="1" destOrd="0" presId="urn:microsoft.com/office/officeart/2018/5/layout/IconCircleLabelList"/>
    <dgm:cxn modelId="{38FC6B57-665E-43AD-AD4B-CFC2E8597234}" type="presParOf" srcId="{C52CD5A8-3C01-4277-9BBA-9FC2051E3420}" destId="{D992B92C-9DA3-4D8F-A490-1D0739C87B07}" srcOrd="2" destOrd="0" presId="urn:microsoft.com/office/officeart/2018/5/layout/IconCircleLabelList"/>
    <dgm:cxn modelId="{0C1FDCD2-B68F-449E-9422-51293493211D}" type="presParOf" srcId="{C52CD5A8-3C01-4277-9BBA-9FC2051E3420}" destId="{BF5503BD-1674-41B8-98B0-F7985C685100}"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776499-E4AD-4C9E-8D34-4B7E0D2872E6}" type="doc">
      <dgm:prSet loTypeId="urn:microsoft.com/office/officeart/2005/8/layout/process1" loCatId="process" qsTypeId="urn:microsoft.com/office/officeart/2005/8/quickstyle/simple1" qsCatId="simple" csTypeId="urn:microsoft.com/office/officeart/2005/8/colors/accent1_2" csCatId="accent1" phldr="1"/>
      <dgm:spPr/>
    </dgm:pt>
    <dgm:pt modelId="{9BD050E5-EB45-4036-8C1F-18A4E5B08B29}">
      <dgm:prSet phldrT="[Text]"/>
      <dgm:spPr/>
      <dgm:t>
        <a:bodyPr/>
        <a:lstStyle/>
        <a:p>
          <a:r>
            <a:rPr lang="en-GB" dirty="0"/>
            <a:t>Pre-contract stage</a:t>
          </a:r>
        </a:p>
      </dgm:t>
    </dgm:pt>
    <dgm:pt modelId="{6D6A86ED-DFCE-485F-BB9E-9A9DF5BBF931}" type="parTrans" cxnId="{B09B7E71-9DBE-4A71-9600-4FAF19717C10}">
      <dgm:prSet/>
      <dgm:spPr/>
      <dgm:t>
        <a:bodyPr/>
        <a:lstStyle/>
        <a:p>
          <a:endParaRPr lang="en-GB"/>
        </a:p>
      </dgm:t>
    </dgm:pt>
    <dgm:pt modelId="{3290BB6E-28CA-47BA-8C7D-B4A7C899889B}" type="sibTrans" cxnId="{B09B7E71-9DBE-4A71-9600-4FAF19717C10}">
      <dgm:prSet/>
      <dgm:spPr/>
      <dgm:t>
        <a:bodyPr/>
        <a:lstStyle/>
        <a:p>
          <a:endParaRPr lang="en-GB"/>
        </a:p>
      </dgm:t>
    </dgm:pt>
    <dgm:pt modelId="{02B9F663-6343-4290-8480-8A07B6F41543}">
      <dgm:prSet phldrT="[Text]"/>
      <dgm:spPr/>
      <dgm:t>
        <a:bodyPr/>
        <a:lstStyle/>
        <a:p>
          <a:r>
            <a:rPr lang="en-GB" dirty="0"/>
            <a:t>Exchange of Contracts </a:t>
          </a:r>
        </a:p>
      </dgm:t>
    </dgm:pt>
    <dgm:pt modelId="{B76AA0EE-8F83-4E68-8C11-6444CB43273D}" type="parTrans" cxnId="{D34C2BF8-60F0-48F1-A0C2-E2C2E6BB3429}">
      <dgm:prSet/>
      <dgm:spPr/>
      <dgm:t>
        <a:bodyPr/>
        <a:lstStyle/>
        <a:p>
          <a:endParaRPr lang="en-GB"/>
        </a:p>
      </dgm:t>
    </dgm:pt>
    <dgm:pt modelId="{14401EA6-EA32-4256-924C-211C883D2433}" type="sibTrans" cxnId="{D34C2BF8-60F0-48F1-A0C2-E2C2E6BB3429}">
      <dgm:prSet/>
      <dgm:spPr/>
      <dgm:t>
        <a:bodyPr/>
        <a:lstStyle/>
        <a:p>
          <a:endParaRPr lang="en-GB"/>
        </a:p>
      </dgm:t>
    </dgm:pt>
    <dgm:pt modelId="{A02258C3-19AB-416B-BB25-F42A11F75C2D}">
      <dgm:prSet phldrT="[Text]"/>
      <dgm:spPr/>
      <dgm:t>
        <a:bodyPr/>
        <a:lstStyle/>
        <a:p>
          <a:r>
            <a:rPr lang="en-GB" dirty="0"/>
            <a:t>Pre-completion stage</a:t>
          </a:r>
        </a:p>
      </dgm:t>
    </dgm:pt>
    <dgm:pt modelId="{6EE2FEBB-3DD3-40C7-870A-C9BDEAB5614D}" type="parTrans" cxnId="{F6E83430-542F-4EAB-A569-6A1C6E118673}">
      <dgm:prSet/>
      <dgm:spPr/>
      <dgm:t>
        <a:bodyPr/>
        <a:lstStyle/>
        <a:p>
          <a:endParaRPr lang="en-GB"/>
        </a:p>
      </dgm:t>
    </dgm:pt>
    <dgm:pt modelId="{D5A56C1F-C014-4706-8E1F-09375DE3AEEC}" type="sibTrans" cxnId="{F6E83430-542F-4EAB-A569-6A1C6E118673}">
      <dgm:prSet/>
      <dgm:spPr/>
      <dgm:t>
        <a:bodyPr/>
        <a:lstStyle/>
        <a:p>
          <a:endParaRPr lang="en-GB"/>
        </a:p>
      </dgm:t>
    </dgm:pt>
    <dgm:pt modelId="{70F7539E-C661-4827-AC31-BA901FEF6D75}">
      <dgm:prSet/>
      <dgm:spPr/>
      <dgm:t>
        <a:bodyPr/>
        <a:lstStyle/>
        <a:p>
          <a:r>
            <a:rPr lang="en-GB" dirty="0"/>
            <a:t>Completion stage</a:t>
          </a:r>
        </a:p>
      </dgm:t>
    </dgm:pt>
    <dgm:pt modelId="{1AAFD26A-EDFA-4165-A5A4-3A94A8A60B00}" type="parTrans" cxnId="{2499FCDA-2161-4E83-BCC0-27A5065455A2}">
      <dgm:prSet/>
      <dgm:spPr/>
    </dgm:pt>
    <dgm:pt modelId="{FE26EEF1-5060-40BE-A15E-DE1119A7CDAA}" type="sibTrans" cxnId="{2499FCDA-2161-4E83-BCC0-27A5065455A2}">
      <dgm:prSet/>
      <dgm:spPr/>
      <dgm:t>
        <a:bodyPr/>
        <a:lstStyle/>
        <a:p>
          <a:endParaRPr lang="en-GB"/>
        </a:p>
      </dgm:t>
    </dgm:pt>
    <dgm:pt modelId="{D482AF94-712E-46B8-B8BF-407DCCF7A898}">
      <dgm:prSet/>
      <dgm:spPr/>
      <dgm:t>
        <a:bodyPr/>
        <a:lstStyle/>
        <a:p>
          <a:r>
            <a:rPr lang="en-GB" dirty="0"/>
            <a:t>Post-completion stage</a:t>
          </a:r>
        </a:p>
      </dgm:t>
    </dgm:pt>
    <dgm:pt modelId="{34EB9C20-DCD3-4BEB-ACF7-1E885111410E}" type="parTrans" cxnId="{A02A5CE9-4CDB-4133-9A20-18776B8B0CFF}">
      <dgm:prSet/>
      <dgm:spPr/>
    </dgm:pt>
    <dgm:pt modelId="{7BBB2A6C-7F7D-405B-8DE9-16905D4F45BF}" type="sibTrans" cxnId="{A02A5CE9-4CDB-4133-9A20-18776B8B0CFF}">
      <dgm:prSet/>
      <dgm:spPr/>
    </dgm:pt>
    <dgm:pt modelId="{DEBAFBC7-3EB0-4DBC-B658-443CB090E2BC}" type="pres">
      <dgm:prSet presAssocID="{C2776499-E4AD-4C9E-8D34-4B7E0D2872E6}" presName="Name0" presStyleCnt="0">
        <dgm:presLayoutVars>
          <dgm:dir/>
          <dgm:resizeHandles val="exact"/>
        </dgm:presLayoutVars>
      </dgm:prSet>
      <dgm:spPr/>
    </dgm:pt>
    <dgm:pt modelId="{50E20F45-6547-4987-97C5-738E9AC8732C}" type="pres">
      <dgm:prSet presAssocID="{9BD050E5-EB45-4036-8C1F-18A4E5B08B29}" presName="node" presStyleLbl="node1" presStyleIdx="0" presStyleCnt="5">
        <dgm:presLayoutVars>
          <dgm:bulletEnabled val="1"/>
        </dgm:presLayoutVars>
      </dgm:prSet>
      <dgm:spPr/>
    </dgm:pt>
    <dgm:pt modelId="{9F218ECF-267D-49D4-B56A-EB9D160D1735}" type="pres">
      <dgm:prSet presAssocID="{3290BB6E-28CA-47BA-8C7D-B4A7C899889B}" presName="sibTrans" presStyleLbl="sibTrans2D1" presStyleIdx="0" presStyleCnt="4"/>
      <dgm:spPr/>
    </dgm:pt>
    <dgm:pt modelId="{7124AB6E-D74F-4F01-B910-805F3692E243}" type="pres">
      <dgm:prSet presAssocID="{3290BB6E-28CA-47BA-8C7D-B4A7C899889B}" presName="connectorText" presStyleLbl="sibTrans2D1" presStyleIdx="0" presStyleCnt="4"/>
      <dgm:spPr/>
    </dgm:pt>
    <dgm:pt modelId="{F0935B7A-7A2B-4B69-86AB-C72A575854D7}" type="pres">
      <dgm:prSet presAssocID="{02B9F663-6343-4290-8480-8A07B6F41543}" presName="node" presStyleLbl="node1" presStyleIdx="1" presStyleCnt="5">
        <dgm:presLayoutVars>
          <dgm:bulletEnabled val="1"/>
        </dgm:presLayoutVars>
      </dgm:prSet>
      <dgm:spPr/>
    </dgm:pt>
    <dgm:pt modelId="{31249F13-5A28-4EB7-A98B-79219F0A5E2A}" type="pres">
      <dgm:prSet presAssocID="{14401EA6-EA32-4256-924C-211C883D2433}" presName="sibTrans" presStyleLbl="sibTrans2D1" presStyleIdx="1" presStyleCnt="4"/>
      <dgm:spPr/>
    </dgm:pt>
    <dgm:pt modelId="{516C4890-E876-42C8-88C0-EA9156731C4E}" type="pres">
      <dgm:prSet presAssocID="{14401EA6-EA32-4256-924C-211C883D2433}" presName="connectorText" presStyleLbl="sibTrans2D1" presStyleIdx="1" presStyleCnt="4"/>
      <dgm:spPr/>
    </dgm:pt>
    <dgm:pt modelId="{B3438252-BB96-4F71-B476-82F2B40B90A3}" type="pres">
      <dgm:prSet presAssocID="{A02258C3-19AB-416B-BB25-F42A11F75C2D}" presName="node" presStyleLbl="node1" presStyleIdx="2" presStyleCnt="5">
        <dgm:presLayoutVars>
          <dgm:bulletEnabled val="1"/>
        </dgm:presLayoutVars>
      </dgm:prSet>
      <dgm:spPr/>
    </dgm:pt>
    <dgm:pt modelId="{AAFE6B97-5C20-4C88-ABE3-07ED31BC586D}" type="pres">
      <dgm:prSet presAssocID="{D5A56C1F-C014-4706-8E1F-09375DE3AEEC}" presName="sibTrans" presStyleLbl="sibTrans2D1" presStyleIdx="2" presStyleCnt="4"/>
      <dgm:spPr/>
    </dgm:pt>
    <dgm:pt modelId="{DDE71584-12A1-468A-B914-4498342092F7}" type="pres">
      <dgm:prSet presAssocID="{D5A56C1F-C014-4706-8E1F-09375DE3AEEC}" presName="connectorText" presStyleLbl="sibTrans2D1" presStyleIdx="2" presStyleCnt="4"/>
      <dgm:spPr/>
    </dgm:pt>
    <dgm:pt modelId="{35D24E4E-1D17-460D-90A0-B337C10B0246}" type="pres">
      <dgm:prSet presAssocID="{70F7539E-C661-4827-AC31-BA901FEF6D75}" presName="node" presStyleLbl="node1" presStyleIdx="3" presStyleCnt="5" custLinFactNeighborX="572" custLinFactNeighborY="1519">
        <dgm:presLayoutVars>
          <dgm:bulletEnabled val="1"/>
        </dgm:presLayoutVars>
      </dgm:prSet>
      <dgm:spPr/>
    </dgm:pt>
    <dgm:pt modelId="{59006218-F5BA-4597-AC71-D9108067E3DA}" type="pres">
      <dgm:prSet presAssocID="{FE26EEF1-5060-40BE-A15E-DE1119A7CDAA}" presName="sibTrans" presStyleLbl="sibTrans2D1" presStyleIdx="3" presStyleCnt="4"/>
      <dgm:spPr/>
    </dgm:pt>
    <dgm:pt modelId="{708676D7-11B7-4642-AA97-DF46097C8D39}" type="pres">
      <dgm:prSet presAssocID="{FE26EEF1-5060-40BE-A15E-DE1119A7CDAA}" presName="connectorText" presStyleLbl="sibTrans2D1" presStyleIdx="3" presStyleCnt="4"/>
      <dgm:spPr/>
    </dgm:pt>
    <dgm:pt modelId="{52EA5473-4E2A-41ED-AC76-0F6677347054}" type="pres">
      <dgm:prSet presAssocID="{D482AF94-712E-46B8-B8BF-407DCCF7A898}" presName="node" presStyleLbl="node1" presStyleIdx="4" presStyleCnt="5">
        <dgm:presLayoutVars>
          <dgm:bulletEnabled val="1"/>
        </dgm:presLayoutVars>
      </dgm:prSet>
      <dgm:spPr/>
    </dgm:pt>
  </dgm:ptLst>
  <dgm:cxnLst>
    <dgm:cxn modelId="{D2646A19-B392-4821-8C9E-4A3F4A61006A}" type="presOf" srcId="{A02258C3-19AB-416B-BB25-F42A11F75C2D}" destId="{B3438252-BB96-4F71-B476-82F2B40B90A3}" srcOrd="0" destOrd="0" presId="urn:microsoft.com/office/officeart/2005/8/layout/process1"/>
    <dgm:cxn modelId="{092DFC1F-7E6F-4654-9E33-A34B71FD0110}" type="presOf" srcId="{02B9F663-6343-4290-8480-8A07B6F41543}" destId="{F0935B7A-7A2B-4B69-86AB-C72A575854D7}" srcOrd="0" destOrd="0" presId="urn:microsoft.com/office/officeart/2005/8/layout/process1"/>
    <dgm:cxn modelId="{F6E83430-542F-4EAB-A569-6A1C6E118673}" srcId="{C2776499-E4AD-4C9E-8D34-4B7E0D2872E6}" destId="{A02258C3-19AB-416B-BB25-F42A11F75C2D}" srcOrd="2" destOrd="0" parTransId="{6EE2FEBB-3DD3-40C7-870A-C9BDEAB5614D}" sibTransId="{D5A56C1F-C014-4706-8E1F-09375DE3AEEC}"/>
    <dgm:cxn modelId="{6479E43B-C411-4748-B036-7680974275DD}" type="presOf" srcId="{14401EA6-EA32-4256-924C-211C883D2433}" destId="{31249F13-5A28-4EB7-A98B-79219F0A5E2A}" srcOrd="0" destOrd="0" presId="urn:microsoft.com/office/officeart/2005/8/layout/process1"/>
    <dgm:cxn modelId="{1EBAB446-F17C-4304-A5B2-73E5BDE27811}" type="presOf" srcId="{C2776499-E4AD-4C9E-8D34-4B7E0D2872E6}" destId="{DEBAFBC7-3EB0-4DBC-B658-443CB090E2BC}" srcOrd="0" destOrd="0" presId="urn:microsoft.com/office/officeart/2005/8/layout/process1"/>
    <dgm:cxn modelId="{7FA49369-BAF1-434A-A85F-8C0711AEB7D1}" type="presOf" srcId="{FE26EEF1-5060-40BE-A15E-DE1119A7CDAA}" destId="{59006218-F5BA-4597-AC71-D9108067E3DA}" srcOrd="0" destOrd="0" presId="urn:microsoft.com/office/officeart/2005/8/layout/process1"/>
    <dgm:cxn modelId="{0E63564F-BF70-4D14-9046-A4FF2197D6DA}" type="presOf" srcId="{14401EA6-EA32-4256-924C-211C883D2433}" destId="{516C4890-E876-42C8-88C0-EA9156731C4E}" srcOrd="1" destOrd="0" presId="urn:microsoft.com/office/officeart/2005/8/layout/process1"/>
    <dgm:cxn modelId="{B09B7E71-9DBE-4A71-9600-4FAF19717C10}" srcId="{C2776499-E4AD-4C9E-8D34-4B7E0D2872E6}" destId="{9BD050E5-EB45-4036-8C1F-18A4E5B08B29}" srcOrd="0" destOrd="0" parTransId="{6D6A86ED-DFCE-485F-BB9E-9A9DF5BBF931}" sibTransId="{3290BB6E-28CA-47BA-8C7D-B4A7C899889B}"/>
    <dgm:cxn modelId="{F5DECF74-3E43-4FF4-B5D7-B7564DBEF066}" type="presOf" srcId="{70F7539E-C661-4827-AC31-BA901FEF6D75}" destId="{35D24E4E-1D17-460D-90A0-B337C10B0246}" srcOrd="0" destOrd="0" presId="urn:microsoft.com/office/officeart/2005/8/layout/process1"/>
    <dgm:cxn modelId="{B28F0B89-9FFD-4343-9FA5-6C12DB0B9CC2}" type="presOf" srcId="{D5A56C1F-C014-4706-8E1F-09375DE3AEEC}" destId="{AAFE6B97-5C20-4C88-ABE3-07ED31BC586D}" srcOrd="0" destOrd="0" presId="urn:microsoft.com/office/officeart/2005/8/layout/process1"/>
    <dgm:cxn modelId="{0BB66AB1-BF9E-470E-A8D4-4667C2DCCF5F}" type="presOf" srcId="{D482AF94-712E-46B8-B8BF-407DCCF7A898}" destId="{52EA5473-4E2A-41ED-AC76-0F6677347054}" srcOrd="0" destOrd="0" presId="urn:microsoft.com/office/officeart/2005/8/layout/process1"/>
    <dgm:cxn modelId="{CE6FA7CD-6637-47E0-9099-218BDD6953CF}" type="presOf" srcId="{D5A56C1F-C014-4706-8E1F-09375DE3AEEC}" destId="{DDE71584-12A1-468A-B914-4498342092F7}" srcOrd="1" destOrd="0" presId="urn:microsoft.com/office/officeart/2005/8/layout/process1"/>
    <dgm:cxn modelId="{F9B559D7-99E9-4111-B73A-B463F266599E}" type="presOf" srcId="{9BD050E5-EB45-4036-8C1F-18A4E5B08B29}" destId="{50E20F45-6547-4987-97C5-738E9AC8732C}" srcOrd="0" destOrd="0" presId="urn:microsoft.com/office/officeart/2005/8/layout/process1"/>
    <dgm:cxn modelId="{2499FCDA-2161-4E83-BCC0-27A5065455A2}" srcId="{C2776499-E4AD-4C9E-8D34-4B7E0D2872E6}" destId="{70F7539E-C661-4827-AC31-BA901FEF6D75}" srcOrd="3" destOrd="0" parTransId="{1AAFD26A-EDFA-4165-A5A4-3A94A8A60B00}" sibTransId="{FE26EEF1-5060-40BE-A15E-DE1119A7CDAA}"/>
    <dgm:cxn modelId="{8BE261E5-C3EA-41D8-BA21-013D45F7E068}" type="presOf" srcId="{3290BB6E-28CA-47BA-8C7D-B4A7C899889B}" destId="{7124AB6E-D74F-4F01-B910-805F3692E243}" srcOrd="1" destOrd="0" presId="urn:microsoft.com/office/officeart/2005/8/layout/process1"/>
    <dgm:cxn modelId="{A02A5CE9-4CDB-4133-9A20-18776B8B0CFF}" srcId="{C2776499-E4AD-4C9E-8D34-4B7E0D2872E6}" destId="{D482AF94-712E-46B8-B8BF-407DCCF7A898}" srcOrd="4" destOrd="0" parTransId="{34EB9C20-DCD3-4BEB-ACF7-1E885111410E}" sibTransId="{7BBB2A6C-7F7D-405B-8DE9-16905D4F45BF}"/>
    <dgm:cxn modelId="{D34C2BF8-60F0-48F1-A0C2-E2C2E6BB3429}" srcId="{C2776499-E4AD-4C9E-8D34-4B7E0D2872E6}" destId="{02B9F663-6343-4290-8480-8A07B6F41543}" srcOrd="1" destOrd="0" parTransId="{B76AA0EE-8F83-4E68-8C11-6444CB43273D}" sibTransId="{14401EA6-EA32-4256-924C-211C883D2433}"/>
    <dgm:cxn modelId="{12573BFA-5E83-4367-B79D-35D418AAA1C1}" type="presOf" srcId="{3290BB6E-28CA-47BA-8C7D-B4A7C899889B}" destId="{9F218ECF-267D-49D4-B56A-EB9D160D1735}" srcOrd="0" destOrd="0" presId="urn:microsoft.com/office/officeart/2005/8/layout/process1"/>
    <dgm:cxn modelId="{5961ABFF-9F97-467B-B155-C2C9559BB495}" type="presOf" srcId="{FE26EEF1-5060-40BE-A15E-DE1119A7CDAA}" destId="{708676D7-11B7-4642-AA97-DF46097C8D39}" srcOrd="1" destOrd="0" presId="urn:microsoft.com/office/officeart/2005/8/layout/process1"/>
    <dgm:cxn modelId="{BFC4ECB1-DA61-41F4-AA35-CA4782B8B3D9}" type="presParOf" srcId="{DEBAFBC7-3EB0-4DBC-B658-443CB090E2BC}" destId="{50E20F45-6547-4987-97C5-738E9AC8732C}" srcOrd="0" destOrd="0" presId="urn:microsoft.com/office/officeart/2005/8/layout/process1"/>
    <dgm:cxn modelId="{1CF5F2FA-DEBA-4D46-B2B0-0F459457CF8B}" type="presParOf" srcId="{DEBAFBC7-3EB0-4DBC-B658-443CB090E2BC}" destId="{9F218ECF-267D-49D4-B56A-EB9D160D1735}" srcOrd="1" destOrd="0" presId="urn:microsoft.com/office/officeart/2005/8/layout/process1"/>
    <dgm:cxn modelId="{FAEE220A-548D-42CC-89E4-8295F2A62F29}" type="presParOf" srcId="{9F218ECF-267D-49D4-B56A-EB9D160D1735}" destId="{7124AB6E-D74F-4F01-B910-805F3692E243}" srcOrd="0" destOrd="0" presId="urn:microsoft.com/office/officeart/2005/8/layout/process1"/>
    <dgm:cxn modelId="{455ED632-B0A1-4A80-80BE-48E8614232BE}" type="presParOf" srcId="{DEBAFBC7-3EB0-4DBC-B658-443CB090E2BC}" destId="{F0935B7A-7A2B-4B69-86AB-C72A575854D7}" srcOrd="2" destOrd="0" presId="urn:microsoft.com/office/officeart/2005/8/layout/process1"/>
    <dgm:cxn modelId="{4482447C-A295-4E75-AB29-9DCE456C9C55}" type="presParOf" srcId="{DEBAFBC7-3EB0-4DBC-B658-443CB090E2BC}" destId="{31249F13-5A28-4EB7-A98B-79219F0A5E2A}" srcOrd="3" destOrd="0" presId="urn:microsoft.com/office/officeart/2005/8/layout/process1"/>
    <dgm:cxn modelId="{8010D01E-F178-479E-B59E-EBC9EA57578B}" type="presParOf" srcId="{31249F13-5A28-4EB7-A98B-79219F0A5E2A}" destId="{516C4890-E876-42C8-88C0-EA9156731C4E}" srcOrd="0" destOrd="0" presId="urn:microsoft.com/office/officeart/2005/8/layout/process1"/>
    <dgm:cxn modelId="{67334324-3624-4C4A-8AB2-8971379A9D30}" type="presParOf" srcId="{DEBAFBC7-3EB0-4DBC-B658-443CB090E2BC}" destId="{B3438252-BB96-4F71-B476-82F2B40B90A3}" srcOrd="4" destOrd="0" presId="urn:microsoft.com/office/officeart/2005/8/layout/process1"/>
    <dgm:cxn modelId="{11B74D4B-F3D8-43CB-B215-4286795D8DEA}" type="presParOf" srcId="{DEBAFBC7-3EB0-4DBC-B658-443CB090E2BC}" destId="{AAFE6B97-5C20-4C88-ABE3-07ED31BC586D}" srcOrd="5" destOrd="0" presId="urn:microsoft.com/office/officeart/2005/8/layout/process1"/>
    <dgm:cxn modelId="{BC75BEFA-E09D-442A-9EB5-54D9B0DE2BC5}" type="presParOf" srcId="{AAFE6B97-5C20-4C88-ABE3-07ED31BC586D}" destId="{DDE71584-12A1-468A-B914-4498342092F7}" srcOrd="0" destOrd="0" presId="urn:microsoft.com/office/officeart/2005/8/layout/process1"/>
    <dgm:cxn modelId="{4C66D484-5462-4DAE-A03B-2D828F8AC59A}" type="presParOf" srcId="{DEBAFBC7-3EB0-4DBC-B658-443CB090E2BC}" destId="{35D24E4E-1D17-460D-90A0-B337C10B0246}" srcOrd="6" destOrd="0" presId="urn:microsoft.com/office/officeart/2005/8/layout/process1"/>
    <dgm:cxn modelId="{298A76AD-8588-43A3-AB48-2AAD0929198E}" type="presParOf" srcId="{DEBAFBC7-3EB0-4DBC-B658-443CB090E2BC}" destId="{59006218-F5BA-4597-AC71-D9108067E3DA}" srcOrd="7" destOrd="0" presId="urn:microsoft.com/office/officeart/2005/8/layout/process1"/>
    <dgm:cxn modelId="{8B4C5A7C-1A91-413D-BD62-275378F4150E}" type="presParOf" srcId="{59006218-F5BA-4597-AC71-D9108067E3DA}" destId="{708676D7-11B7-4642-AA97-DF46097C8D39}" srcOrd="0" destOrd="0" presId="urn:microsoft.com/office/officeart/2005/8/layout/process1"/>
    <dgm:cxn modelId="{CD35758C-07BC-4442-B771-97E0F8269337}" type="presParOf" srcId="{DEBAFBC7-3EB0-4DBC-B658-443CB090E2BC}" destId="{52EA5473-4E2A-41ED-AC76-0F6677347054}"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BAB9467-25BE-4D09-9B26-5F82A7BD843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854D914-7F3D-4FA7-9FCC-3F32FEFA6825}">
      <dgm:prSet custT="1"/>
      <dgm:spPr/>
      <dgm:t>
        <a:bodyPr/>
        <a:lstStyle/>
        <a:p>
          <a:r>
            <a:rPr lang="en-GB" sz="1600" dirty="0"/>
            <a:t>An exception set out in paragraph 6.2(a) allows a solicitor to act for more than one party, even if there is a conflict of interest, where the parties have a ‘substantially common interest’ in relation to the matter and provided that certain conditions are met. </a:t>
          </a:r>
          <a:endParaRPr lang="en-US" sz="1600" dirty="0"/>
        </a:p>
      </dgm:t>
    </dgm:pt>
    <dgm:pt modelId="{49BC9629-3A9D-44C3-94B8-6FB35BDC0C6D}" type="parTrans" cxnId="{992EDEA8-F020-4909-99A8-B935581C1B81}">
      <dgm:prSet/>
      <dgm:spPr/>
      <dgm:t>
        <a:bodyPr/>
        <a:lstStyle/>
        <a:p>
          <a:endParaRPr lang="en-US"/>
        </a:p>
      </dgm:t>
    </dgm:pt>
    <dgm:pt modelId="{CB2E37F3-78FC-4A2A-823D-C8781A55CD6F}" type="sibTrans" cxnId="{992EDEA8-F020-4909-99A8-B935581C1B81}">
      <dgm:prSet/>
      <dgm:spPr/>
      <dgm:t>
        <a:bodyPr/>
        <a:lstStyle/>
        <a:p>
          <a:endParaRPr lang="en-US"/>
        </a:p>
      </dgm:t>
    </dgm:pt>
    <dgm:pt modelId="{DD837361-D8D7-45DB-AC07-7EFA0100AB9D}">
      <dgm:prSet custT="1"/>
      <dgm:spPr/>
      <dgm:t>
        <a:bodyPr/>
        <a:lstStyle/>
        <a:p>
          <a:r>
            <a:rPr lang="en-GB" sz="1600" dirty="0"/>
            <a:t>However, the Law Society has stated that: </a:t>
          </a:r>
          <a:endParaRPr lang="en-US" sz="1600" dirty="0"/>
        </a:p>
      </dgm:t>
    </dgm:pt>
    <dgm:pt modelId="{0FFA116F-CE42-43B3-9EAC-33D3B639B9FB}" type="parTrans" cxnId="{8DC29261-7CD5-4B78-BDCB-BE2F70A79959}">
      <dgm:prSet/>
      <dgm:spPr/>
      <dgm:t>
        <a:bodyPr/>
        <a:lstStyle/>
        <a:p>
          <a:endParaRPr lang="en-US"/>
        </a:p>
      </dgm:t>
    </dgm:pt>
    <dgm:pt modelId="{A726A16E-0008-4C6A-A859-10CFB1227033}" type="sibTrans" cxnId="{8DC29261-7CD5-4B78-BDCB-BE2F70A79959}">
      <dgm:prSet/>
      <dgm:spPr/>
      <dgm:t>
        <a:bodyPr/>
        <a:lstStyle/>
        <a:p>
          <a:endParaRPr lang="en-US"/>
        </a:p>
      </dgm:t>
    </dgm:pt>
    <dgm:pt modelId="{09FEAFDA-CA3E-4835-9E11-68496C090478}">
      <dgm:prSet custT="1"/>
      <dgm:spPr/>
      <dgm:t>
        <a:bodyPr/>
        <a:lstStyle/>
        <a:p>
          <a:r>
            <a:rPr lang="en-GB" sz="1600" dirty="0"/>
            <a:t>The SRA’s exception for circumstances where the two clients have a 'substantially common interest' does not apply to a property purchase. Although both clients will have a common interest in completing the sale, they also have different interests, since one is buying and one is selling.</a:t>
          </a:r>
          <a:endParaRPr lang="en-US" sz="1600" dirty="0"/>
        </a:p>
      </dgm:t>
    </dgm:pt>
    <dgm:pt modelId="{4E5702F7-7EBF-4170-AF3A-E1A78D1363B9}" type="parTrans" cxnId="{DE00A03D-2B7F-4D8E-9CFC-330BCE41FD20}">
      <dgm:prSet/>
      <dgm:spPr/>
      <dgm:t>
        <a:bodyPr/>
        <a:lstStyle/>
        <a:p>
          <a:endParaRPr lang="en-US"/>
        </a:p>
      </dgm:t>
    </dgm:pt>
    <dgm:pt modelId="{B34A1B64-79B3-4F10-9332-6EFD7FED66CC}" type="sibTrans" cxnId="{DE00A03D-2B7F-4D8E-9CFC-330BCE41FD20}">
      <dgm:prSet/>
      <dgm:spPr/>
      <dgm:t>
        <a:bodyPr/>
        <a:lstStyle/>
        <a:p>
          <a:endParaRPr lang="en-US"/>
        </a:p>
      </dgm:t>
    </dgm:pt>
    <dgm:pt modelId="{4B8BFF5F-A9E7-4032-B10B-CDC552A451A7}" type="pres">
      <dgm:prSet presAssocID="{9BAB9467-25BE-4D09-9B26-5F82A7BD843B}" presName="root" presStyleCnt="0">
        <dgm:presLayoutVars>
          <dgm:dir/>
          <dgm:resizeHandles val="exact"/>
        </dgm:presLayoutVars>
      </dgm:prSet>
      <dgm:spPr/>
    </dgm:pt>
    <dgm:pt modelId="{F10834D6-680C-419D-AE40-41466D8A5510}" type="pres">
      <dgm:prSet presAssocID="{A854D914-7F3D-4FA7-9FCC-3F32FEFA6825}" presName="compNode" presStyleCnt="0"/>
      <dgm:spPr/>
    </dgm:pt>
    <dgm:pt modelId="{70926122-3187-47DF-9C84-40357D716063}" type="pres">
      <dgm:prSet presAssocID="{A854D914-7F3D-4FA7-9FCC-3F32FEFA6825}" presName="bgRect" presStyleLbl="bgShp" presStyleIdx="0" presStyleCnt="3"/>
      <dgm:spPr/>
    </dgm:pt>
    <dgm:pt modelId="{B5E1AECC-7974-42F2-A810-8A1D725C1401}" type="pres">
      <dgm:prSet presAssocID="{A854D914-7F3D-4FA7-9FCC-3F32FEFA682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A8031139-E1EE-4675-B16A-F2E54E5D6F15}" type="pres">
      <dgm:prSet presAssocID="{A854D914-7F3D-4FA7-9FCC-3F32FEFA6825}" presName="spaceRect" presStyleCnt="0"/>
      <dgm:spPr/>
    </dgm:pt>
    <dgm:pt modelId="{26CAD2BC-C38C-45EC-98D8-0495D973C08E}" type="pres">
      <dgm:prSet presAssocID="{A854D914-7F3D-4FA7-9FCC-3F32FEFA6825}" presName="parTx" presStyleLbl="revTx" presStyleIdx="0" presStyleCnt="3">
        <dgm:presLayoutVars>
          <dgm:chMax val="0"/>
          <dgm:chPref val="0"/>
        </dgm:presLayoutVars>
      </dgm:prSet>
      <dgm:spPr/>
    </dgm:pt>
    <dgm:pt modelId="{447DD4FA-E51E-4957-9771-7590EDB093EF}" type="pres">
      <dgm:prSet presAssocID="{CB2E37F3-78FC-4A2A-823D-C8781A55CD6F}" presName="sibTrans" presStyleCnt="0"/>
      <dgm:spPr/>
    </dgm:pt>
    <dgm:pt modelId="{4DE8C707-68DA-4A5E-82A8-9BA583F5905B}" type="pres">
      <dgm:prSet presAssocID="{DD837361-D8D7-45DB-AC07-7EFA0100AB9D}" presName="compNode" presStyleCnt="0"/>
      <dgm:spPr/>
    </dgm:pt>
    <dgm:pt modelId="{B719FBB9-73A4-4D2E-AC3D-498BF54FFE52}" type="pres">
      <dgm:prSet presAssocID="{DD837361-D8D7-45DB-AC07-7EFA0100AB9D}" presName="bgRect" presStyleLbl="bgShp" presStyleIdx="1" presStyleCnt="3"/>
      <dgm:spPr/>
    </dgm:pt>
    <dgm:pt modelId="{5996BFD0-544A-4976-8F7A-22CCCD16E83C}" type="pres">
      <dgm:prSet presAssocID="{DD837361-D8D7-45DB-AC07-7EFA0100AB9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E8DC6D7B-66AE-4370-9373-57154FD85471}" type="pres">
      <dgm:prSet presAssocID="{DD837361-D8D7-45DB-AC07-7EFA0100AB9D}" presName="spaceRect" presStyleCnt="0"/>
      <dgm:spPr/>
    </dgm:pt>
    <dgm:pt modelId="{15FD4755-D583-4D3B-BA13-F1AFD2913958}" type="pres">
      <dgm:prSet presAssocID="{DD837361-D8D7-45DB-AC07-7EFA0100AB9D}" presName="parTx" presStyleLbl="revTx" presStyleIdx="1" presStyleCnt="3">
        <dgm:presLayoutVars>
          <dgm:chMax val="0"/>
          <dgm:chPref val="0"/>
        </dgm:presLayoutVars>
      </dgm:prSet>
      <dgm:spPr/>
    </dgm:pt>
    <dgm:pt modelId="{6C053116-17A4-4110-AF81-9DDC47B2CF34}" type="pres">
      <dgm:prSet presAssocID="{A726A16E-0008-4C6A-A859-10CFB1227033}" presName="sibTrans" presStyleCnt="0"/>
      <dgm:spPr/>
    </dgm:pt>
    <dgm:pt modelId="{E7819936-DCA8-4C51-B53D-15E0C8523DDC}" type="pres">
      <dgm:prSet presAssocID="{09FEAFDA-CA3E-4835-9E11-68496C090478}" presName="compNode" presStyleCnt="0"/>
      <dgm:spPr/>
    </dgm:pt>
    <dgm:pt modelId="{EA90483D-6CCD-4181-9158-2C2CBB0FCEC5}" type="pres">
      <dgm:prSet presAssocID="{09FEAFDA-CA3E-4835-9E11-68496C090478}" presName="bgRect" presStyleLbl="bgShp" presStyleIdx="2" presStyleCnt="3"/>
      <dgm:spPr/>
    </dgm:pt>
    <dgm:pt modelId="{3D3ECD22-405C-44A0-B831-66A375F7A4AB}" type="pres">
      <dgm:prSet presAssocID="{09FEAFDA-CA3E-4835-9E11-68496C09047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orbidden"/>
        </a:ext>
      </dgm:extLst>
    </dgm:pt>
    <dgm:pt modelId="{3BD8935F-B047-4B06-A5CA-723C73010267}" type="pres">
      <dgm:prSet presAssocID="{09FEAFDA-CA3E-4835-9E11-68496C090478}" presName="spaceRect" presStyleCnt="0"/>
      <dgm:spPr/>
    </dgm:pt>
    <dgm:pt modelId="{AF78BAF8-FECB-47EE-BE73-A77C4D16AAE6}" type="pres">
      <dgm:prSet presAssocID="{09FEAFDA-CA3E-4835-9E11-68496C090478}" presName="parTx" presStyleLbl="revTx" presStyleIdx="2" presStyleCnt="3">
        <dgm:presLayoutVars>
          <dgm:chMax val="0"/>
          <dgm:chPref val="0"/>
        </dgm:presLayoutVars>
      </dgm:prSet>
      <dgm:spPr/>
    </dgm:pt>
  </dgm:ptLst>
  <dgm:cxnLst>
    <dgm:cxn modelId="{DE00A03D-2B7F-4D8E-9CFC-330BCE41FD20}" srcId="{9BAB9467-25BE-4D09-9B26-5F82A7BD843B}" destId="{09FEAFDA-CA3E-4835-9E11-68496C090478}" srcOrd="2" destOrd="0" parTransId="{4E5702F7-7EBF-4170-AF3A-E1A78D1363B9}" sibTransId="{B34A1B64-79B3-4F10-9332-6EFD7FED66CC}"/>
    <dgm:cxn modelId="{8DC29261-7CD5-4B78-BDCB-BE2F70A79959}" srcId="{9BAB9467-25BE-4D09-9B26-5F82A7BD843B}" destId="{DD837361-D8D7-45DB-AC07-7EFA0100AB9D}" srcOrd="1" destOrd="0" parTransId="{0FFA116F-CE42-43B3-9EAC-33D3B639B9FB}" sibTransId="{A726A16E-0008-4C6A-A859-10CFB1227033}"/>
    <dgm:cxn modelId="{962CF54A-7872-4A39-A5C9-DE861D639486}" type="presOf" srcId="{DD837361-D8D7-45DB-AC07-7EFA0100AB9D}" destId="{15FD4755-D583-4D3B-BA13-F1AFD2913958}" srcOrd="0" destOrd="0" presId="urn:microsoft.com/office/officeart/2018/2/layout/IconVerticalSolidList"/>
    <dgm:cxn modelId="{992EDEA8-F020-4909-99A8-B935581C1B81}" srcId="{9BAB9467-25BE-4D09-9B26-5F82A7BD843B}" destId="{A854D914-7F3D-4FA7-9FCC-3F32FEFA6825}" srcOrd="0" destOrd="0" parTransId="{49BC9629-3A9D-44C3-94B8-6FB35BDC0C6D}" sibTransId="{CB2E37F3-78FC-4A2A-823D-C8781A55CD6F}"/>
    <dgm:cxn modelId="{447A61B3-0B4A-43DF-ABF0-F15EA711A873}" type="presOf" srcId="{9BAB9467-25BE-4D09-9B26-5F82A7BD843B}" destId="{4B8BFF5F-A9E7-4032-B10B-CDC552A451A7}" srcOrd="0" destOrd="0" presId="urn:microsoft.com/office/officeart/2018/2/layout/IconVerticalSolidList"/>
    <dgm:cxn modelId="{A01EDDE3-D9D8-487E-8B1C-0FEB4E03D979}" type="presOf" srcId="{A854D914-7F3D-4FA7-9FCC-3F32FEFA6825}" destId="{26CAD2BC-C38C-45EC-98D8-0495D973C08E}" srcOrd="0" destOrd="0" presId="urn:microsoft.com/office/officeart/2018/2/layout/IconVerticalSolidList"/>
    <dgm:cxn modelId="{B82E05ED-5504-4484-9E71-D2CBF9F9520B}" type="presOf" srcId="{09FEAFDA-CA3E-4835-9E11-68496C090478}" destId="{AF78BAF8-FECB-47EE-BE73-A77C4D16AAE6}" srcOrd="0" destOrd="0" presId="urn:microsoft.com/office/officeart/2018/2/layout/IconVerticalSolidList"/>
    <dgm:cxn modelId="{1FA12D96-F823-4D0B-A70E-3231A14728CE}" type="presParOf" srcId="{4B8BFF5F-A9E7-4032-B10B-CDC552A451A7}" destId="{F10834D6-680C-419D-AE40-41466D8A5510}" srcOrd="0" destOrd="0" presId="urn:microsoft.com/office/officeart/2018/2/layout/IconVerticalSolidList"/>
    <dgm:cxn modelId="{637306F4-B0B9-432C-90CC-B7B42624C163}" type="presParOf" srcId="{F10834D6-680C-419D-AE40-41466D8A5510}" destId="{70926122-3187-47DF-9C84-40357D716063}" srcOrd="0" destOrd="0" presId="urn:microsoft.com/office/officeart/2018/2/layout/IconVerticalSolidList"/>
    <dgm:cxn modelId="{CAE37EE3-854B-4867-91AE-6757A346C711}" type="presParOf" srcId="{F10834D6-680C-419D-AE40-41466D8A5510}" destId="{B5E1AECC-7974-42F2-A810-8A1D725C1401}" srcOrd="1" destOrd="0" presId="urn:microsoft.com/office/officeart/2018/2/layout/IconVerticalSolidList"/>
    <dgm:cxn modelId="{9680B82F-9698-4C60-9358-4399EF5F37A8}" type="presParOf" srcId="{F10834D6-680C-419D-AE40-41466D8A5510}" destId="{A8031139-E1EE-4675-B16A-F2E54E5D6F15}" srcOrd="2" destOrd="0" presId="urn:microsoft.com/office/officeart/2018/2/layout/IconVerticalSolidList"/>
    <dgm:cxn modelId="{5CB90E7D-2022-4033-9D37-AF867DBA15E7}" type="presParOf" srcId="{F10834D6-680C-419D-AE40-41466D8A5510}" destId="{26CAD2BC-C38C-45EC-98D8-0495D973C08E}" srcOrd="3" destOrd="0" presId="urn:microsoft.com/office/officeart/2018/2/layout/IconVerticalSolidList"/>
    <dgm:cxn modelId="{64F8A4FE-31BA-432A-9997-009F54D86A97}" type="presParOf" srcId="{4B8BFF5F-A9E7-4032-B10B-CDC552A451A7}" destId="{447DD4FA-E51E-4957-9771-7590EDB093EF}" srcOrd="1" destOrd="0" presId="urn:microsoft.com/office/officeart/2018/2/layout/IconVerticalSolidList"/>
    <dgm:cxn modelId="{B3F10BD9-B7E0-45DC-84C8-6C123C2E194C}" type="presParOf" srcId="{4B8BFF5F-A9E7-4032-B10B-CDC552A451A7}" destId="{4DE8C707-68DA-4A5E-82A8-9BA583F5905B}" srcOrd="2" destOrd="0" presId="urn:microsoft.com/office/officeart/2018/2/layout/IconVerticalSolidList"/>
    <dgm:cxn modelId="{0706AC02-D049-4390-8544-2EADE3AE6ABC}" type="presParOf" srcId="{4DE8C707-68DA-4A5E-82A8-9BA583F5905B}" destId="{B719FBB9-73A4-4D2E-AC3D-498BF54FFE52}" srcOrd="0" destOrd="0" presId="urn:microsoft.com/office/officeart/2018/2/layout/IconVerticalSolidList"/>
    <dgm:cxn modelId="{F395F300-228E-405F-B826-D10BBA96B7D8}" type="presParOf" srcId="{4DE8C707-68DA-4A5E-82A8-9BA583F5905B}" destId="{5996BFD0-544A-4976-8F7A-22CCCD16E83C}" srcOrd="1" destOrd="0" presId="urn:microsoft.com/office/officeart/2018/2/layout/IconVerticalSolidList"/>
    <dgm:cxn modelId="{B18CDD40-2ED2-40D0-98F9-8297A9AFD9E2}" type="presParOf" srcId="{4DE8C707-68DA-4A5E-82A8-9BA583F5905B}" destId="{E8DC6D7B-66AE-4370-9373-57154FD85471}" srcOrd="2" destOrd="0" presId="urn:microsoft.com/office/officeart/2018/2/layout/IconVerticalSolidList"/>
    <dgm:cxn modelId="{A537C0BF-0F31-40E6-BB4F-C4CF1B91506B}" type="presParOf" srcId="{4DE8C707-68DA-4A5E-82A8-9BA583F5905B}" destId="{15FD4755-D583-4D3B-BA13-F1AFD2913958}" srcOrd="3" destOrd="0" presId="urn:microsoft.com/office/officeart/2018/2/layout/IconVerticalSolidList"/>
    <dgm:cxn modelId="{11514682-ABE3-4E0D-98F9-F2D533913093}" type="presParOf" srcId="{4B8BFF5F-A9E7-4032-B10B-CDC552A451A7}" destId="{6C053116-17A4-4110-AF81-9DDC47B2CF34}" srcOrd="3" destOrd="0" presId="urn:microsoft.com/office/officeart/2018/2/layout/IconVerticalSolidList"/>
    <dgm:cxn modelId="{3EA5DEB2-A576-402A-9011-45C5BBCA60E0}" type="presParOf" srcId="{4B8BFF5F-A9E7-4032-B10B-CDC552A451A7}" destId="{E7819936-DCA8-4C51-B53D-15E0C8523DDC}" srcOrd="4" destOrd="0" presId="urn:microsoft.com/office/officeart/2018/2/layout/IconVerticalSolidList"/>
    <dgm:cxn modelId="{4F1068E4-D69F-48BB-B1D7-D10493B9DE0A}" type="presParOf" srcId="{E7819936-DCA8-4C51-B53D-15E0C8523DDC}" destId="{EA90483D-6CCD-4181-9158-2C2CBB0FCEC5}" srcOrd="0" destOrd="0" presId="urn:microsoft.com/office/officeart/2018/2/layout/IconVerticalSolidList"/>
    <dgm:cxn modelId="{B4C4DA9B-E930-4C34-B95E-36D3D50325E3}" type="presParOf" srcId="{E7819936-DCA8-4C51-B53D-15E0C8523DDC}" destId="{3D3ECD22-405C-44A0-B831-66A375F7A4AB}" srcOrd="1" destOrd="0" presId="urn:microsoft.com/office/officeart/2018/2/layout/IconVerticalSolidList"/>
    <dgm:cxn modelId="{8967C9EA-F490-4D11-9CBE-F7C9DEA68A52}" type="presParOf" srcId="{E7819936-DCA8-4C51-B53D-15E0C8523DDC}" destId="{3BD8935F-B047-4B06-A5CA-723C73010267}" srcOrd="2" destOrd="0" presId="urn:microsoft.com/office/officeart/2018/2/layout/IconVerticalSolidList"/>
    <dgm:cxn modelId="{869B7FF6-69FA-4ED4-A099-CE446AD3A8B4}" type="presParOf" srcId="{E7819936-DCA8-4C51-B53D-15E0C8523DDC}" destId="{AF78BAF8-FECB-47EE-BE73-A77C4D16AAE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0797D18-4B12-4B71-9590-6D5D13B0E21F}"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BA20F888-AF1D-4CF6-885A-D0E52732737B}">
      <dgm:prSet/>
      <dgm:spPr/>
      <dgm:t>
        <a:bodyPr/>
        <a:lstStyle/>
        <a:p>
          <a:r>
            <a:rPr lang="en-GB"/>
            <a:t>Another exception set in paragraph 6.2(b) allows a solicitor to act even if there is a conflict of interest where the clients are competing for the same objective. The conditions for so acting are as for paragraph 6.2(a). </a:t>
          </a:r>
          <a:endParaRPr lang="en-US"/>
        </a:p>
      </dgm:t>
    </dgm:pt>
    <dgm:pt modelId="{760865E2-F5E5-41C2-B3C3-392171290E4A}" type="parTrans" cxnId="{F7D5CA60-86C2-465D-8B85-BCC5DAF11911}">
      <dgm:prSet/>
      <dgm:spPr/>
      <dgm:t>
        <a:bodyPr/>
        <a:lstStyle/>
        <a:p>
          <a:endParaRPr lang="en-US"/>
        </a:p>
      </dgm:t>
    </dgm:pt>
    <dgm:pt modelId="{805F0E6F-7DF9-4A90-BDC7-4C331BC7C4DD}" type="sibTrans" cxnId="{F7D5CA60-86C2-465D-8B85-BCC5DAF11911}">
      <dgm:prSet/>
      <dgm:spPr/>
      <dgm:t>
        <a:bodyPr/>
        <a:lstStyle/>
        <a:p>
          <a:endParaRPr lang="en-US"/>
        </a:p>
      </dgm:t>
    </dgm:pt>
    <dgm:pt modelId="{0FDF46CF-48E7-4ACB-86BC-24B05DB7EEF6}">
      <dgm:prSet/>
      <dgm:spPr/>
      <dgm:t>
        <a:bodyPr/>
        <a:lstStyle/>
        <a:p>
          <a:r>
            <a:rPr lang="en-GB"/>
            <a:t>So, it might be possible, in theory, to act for two buyers who are competing against each other to buy a property, but this exception will not apply in a buyer and seller situation</a:t>
          </a:r>
          <a:endParaRPr lang="en-US"/>
        </a:p>
      </dgm:t>
    </dgm:pt>
    <dgm:pt modelId="{CCEAC8F2-4939-4CEE-958A-41AFE73B2067}" type="parTrans" cxnId="{C454B870-EBC6-475F-B667-067B55CEA62B}">
      <dgm:prSet/>
      <dgm:spPr/>
      <dgm:t>
        <a:bodyPr/>
        <a:lstStyle/>
        <a:p>
          <a:endParaRPr lang="en-US"/>
        </a:p>
      </dgm:t>
    </dgm:pt>
    <dgm:pt modelId="{09AB444F-7C08-4B12-9EEC-3E0E6F0A6B2D}" type="sibTrans" cxnId="{C454B870-EBC6-475F-B667-067B55CEA62B}">
      <dgm:prSet/>
      <dgm:spPr/>
      <dgm:t>
        <a:bodyPr/>
        <a:lstStyle/>
        <a:p>
          <a:endParaRPr lang="en-US"/>
        </a:p>
      </dgm:t>
    </dgm:pt>
    <dgm:pt modelId="{0013302D-6946-48A4-A2EA-459A9AAF4613}" type="pres">
      <dgm:prSet presAssocID="{A0797D18-4B12-4B71-9590-6D5D13B0E21F}" presName="outerComposite" presStyleCnt="0">
        <dgm:presLayoutVars>
          <dgm:chMax val="5"/>
          <dgm:dir/>
          <dgm:resizeHandles val="exact"/>
        </dgm:presLayoutVars>
      </dgm:prSet>
      <dgm:spPr/>
    </dgm:pt>
    <dgm:pt modelId="{CC63B42D-92FF-4751-86A7-3149ED97F3FD}" type="pres">
      <dgm:prSet presAssocID="{A0797D18-4B12-4B71-9590-6D5D13B0E21F}" presName="dummyMaxCanvas" presStyleCnt="0">
        <dgm:presLayoutVars/>
      </dgm:prSet>
      <dgm:spPr/>
    </dgm:pt>
    <dgm:pt modelId="{739005FC-A837-4CF5-9B3E-EEA1E331B700}" type="pres">
      <dgm:prSet presAssocID="{A0797D18-4B12-4B71-9590-6D5D13B0E21F}" presName="TwoNodes_1" presStyleLbl="node1" presStyleIdx="0" presStyleCnt="2">
        <dgm:presLayoutVars>
          <dgm:bulletEnabled val="1"/>
        </dgm:presLayoutVars>
      </dgm:prSet>
      <dgm:spPr/>
    </dgm:pt>
    <dgm:pt modelId="{C575CD55-3BB0-4884-95B5-16047F601A73}" type="pres">
      <dgm:prSet presAssocID="{A0797D18-4B12-4B71-9590-6D5D13B0E21F}" presName="TwoNodes_2" presStyleLbl="node1" presStyleIdx="1" presStyleCnt="2">
        <dgm:presLayoutVars>
          <dgm:bulletEnabled val="1"/>
        </dgm:presLayoutVars>
      </dgm:prSet>
      <dgm:spPr/>
    </dgm:pt>
    <dgm:pt modelId="{0B09B6D4-8B64-49A6-8B83-D42939A3171D}" type="pres">
      <dgm:prSet presAssocID="{A0797D18-4B12-4B71-9590-6D5D13B0E21F}" presName="TwoConn_1-2" presStyleLbl="fgAccFollowNode1" presStyleIdx="0" presStyleCnt="1">
        <dgm:presLayoutVars>
          <dgm:bulletEnabled val="1"/>
        </dgm:presLayoutVars>
      </dgm:prSet>
      <dgm:spPr/>
    </dgm:pt>
    <dgm:pt modelId="{A170D8DA-AA8F-481D-BE4F-BB2E8BD2ED25}" type="pres">
      <dgm:prSet presAssocID="{A0797D18-4B12-4B71-9590-6D5D13B0E21F}" presName="TwoNodes_1_text" presStyleLbl="node1" presStyleIdx="1" presStyleCnt="2">
        <dgm:presLayoutVars>
          <dgm:bulletEnabled val="1"/>
        </dgm:presLayoutVars>
      </dgm:prSet>
      <dgm:spPr/>
    </dgm:pt>
    <dgm:pt modelId="{91F3956E-88B3-428C-B4DB-06A98829E149}" type="pres">
      <dgm:prSet presAssocID="{A0797D18-4B12-4B71-9590-6D5D13B0E21F}" presName="TwoNodes_2_text" presStyleLbl="node1" presStyleIdx="1" presStyleCnt="2">
        <dgm:presLayoutVars>
          <dgm:bulletEnabled val="1"/>
        </dgm:presLayoutVars>
      </dgm:prSet>
      <dgm:spPr/>
    </dgm:pt>
  </dgm:ptLst>
  <dgm:cxnLst>
    <dgm:cxn modelId="{BA5BE232-E58F-4FC8-A5E3-53968CE2CFAC}" type="presOf" srcId="{BA20F888-AF1D-4CF6-885A-D0E52732737B}" destId="{739005FC-A837-4CF5-9B3E-EEA1E331B700}" srcOrd="0" destOrd="0" presId="urn:microsoft.com/office/officeart/2005/8/layout/vProcess5"/>
    <dgm:cxn modelId="{11BEA136-2F01-4CD8-BDE8-5B7F2D8EC51E}" type="presOf" srcId="{0FDF46CF-48E7-4ACB-86BC-24B05DB7EEF6}" destId="{91F3956E-88B3-428C-B4DB-06A98829E149}" srcOrd="1" destOrd="0" presId="urn:microsoft.com/office/officeart/2005/8/layout/vProcess5"/>
    <dgm:cxn modelId="{F7D5CA60-86C2-465D-8B85-BCC5DAF11911}" srcId="{A0797D18-4B12-4B71-9590-6D5D13B0E21F}" destId="{BA20F888-AF1D-4CF6-885A-D0E52732737B}" srcOrd="0" destOrd="0" parTransId="{760865E2-F5E5-41C2-B3C3-392171290E4A}" sibTransId="{805F0E6F-7DF9-4A90-BDC7-4C331BC7C4DD}"/>
    <dgm:cxn modelId="{C454B870-EBC6-475F-B667-067B55CEA62B}" srcId="{A0797D18-4B12-4B71-9590-6D5D13B0E21F}" destId="{0FDF46CF-48E7-4ACB-86BC-24B05DB7EEF6}" srcOrd="1" destOrd="0" parTransId="{CCEAC8F2-4939-4CEE-958A-41AFE73B2067}" sibTransId="{09AB444F-7C08-4B12-9EEC-3E0E6F0A6B2D}"/>
    <dgm:cxn modelId="{74801A8C-7797-4C13-8FB9-12BC75438858}" type="presOf" srcId="{BA20F888-AF1D-4CF6-885A-D0E52732737B}" destId="{A170D8DA-AA8F-481D-BE4F-BB2E8BD2ED25}" srcOrd="1" destOrd="0" presId="urn:microsoft.com/office/officeart/2005/8/layout/vProcess5"/>
    <dgm:cxn modelId="{5A77C5A9-09B6-4484-A447-3EF375DF988E}" type="presOf" srcId="{805F0E6F-7DF9-4A90-BDC7-4C331BC7C4DD}" destId="{0B09B6D4-8B64-49A6-8B83-D42939A3171D}" srcOrd="0" destOrd="0" presId="urn:microsoft.com/office/officeart/2005/8/layout/vProcess5"/>
    <dgm:cxn modelId="{6F80E3C1-4BD3-4EE6-96E8-C77788D88646}" type="presOf" srcId="{0FDF46CF-48E7-4ACB-86BC-24B05DB7EEF6}" destId="{C575CD55-3BB0-4884-95B5-16047F601A73}" srcOrd="0" destOrd="0" presId="urn:microsoft.com/office/officeart/2005/8/layout/vProcess5"/>
    <dgm:cxn modelId="{688906E4-0D69-4F61-94A1-A410E65982BC}" type="presOf" srcId="{A0797D18-4B12-4B71-9590-6D5D13B0E21F}" destId="{0013302D-6946-48A4-A2EA-459A9AAF4613}" srcOrd="0" destOrd="0" presId="urn:microsoft.com/office/officeart/2005/8/layout/vProcess5"/>
    <dgm:cxn modelId="{ACBAA7B4-AFD0-4150-B9C7-49E611DB9FF4}" type="presParOf" srcId="{0013302D-6946-48A4-A2EA-459A9AAF4613}" destId="{CC63B42D-92FF-4751-86A7-3149ED97F3FD}" srcOrd="0" destOrd="0" presId="urn:microsoft.com/office/officeart/2005/8/layout/vProcess5"/>
    <dgm:cxn modelId="{9AAE3362-9412-4024-8212-E9AFDABD60A0}" type="presParOf" srcId="{0013302D-6946-48A4-A2EA-459A9AAF4613}" destId="{739005FC-A837-4CF5-9B3E-EEA1E331B700}" srcOrd="1" destOrd="0" presId="urn:microsoft.com/office/officeart/2005/8/layout/vProcess5"/>
    <dgm:cxn modelId="{EC51CA95-78CC-4EB5-A73A-81D790968D08}" type="presParOf" srcId="{0013302D-6946-48A4-A2EA-459A9AAF4613}" destId="{C575CD55-3BB0-4884-95B5-16047F601A73}" srcOrd="2" destOrd="0" presId="urn:microsoft.com/office/officeart/2005/8/layout/vProcess5"/>
    <dgm:cxn modelId="{B9AA0BC2-FBB7-4CCB-AAB5-C12FCB9561CF}" type="presParOf" srcId="{0013302D-6946-48A4-A2EA-459A9AAF4613}" destId="{0B09B6D4-8B64-49A6-8B83-D42939A3171D}" srcOrd="3" destOrd="0" presId="urn:microsoft.com/office/officeart/2005/8/layout/vProcess5"/>
    <dgm:cxn modelId="{D0DB6802-A7E8-421C-A0A8-AAB49C5416DB}" type="presParOf" srcId="{0013302D-6946-48A4-A2EA-459A9AAF4613}" destId="{A170D8DA-AA8F-481D-BE4F-BB2E8BD2ED25}" srcOrd="4" destOrd="0" presId="urn:microsoft.com/office/officeart/2005/8/layout/vProcess5"/>
    <dgm:cxn modelId="{872608BE-C813-4E9E-B273-7E5DE4F35B0C}" type="presParOf" srcId="{0013302D-6946-48A4-A2EA-459A9AAF4613}" destId="{91F3956E-88B3-428C-B4DB-06A98829E149}"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3F428F8-D2C7-406D-8A31-549E3FB70327}"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F933412D-48EA-4417-B901-35B31207C716}">
      <dgm:prSet/>
      <dgm:spPr/>
      <dgm:t>
        <a:bodyPr/>
        <a:lstStyle/>
        <a:p>
          <a:r>
            <a:rPr lang="en-GB"/>
            <a:t>It is usually acceptable to act for joint buyers, provided that the solicitor can comply with paragraph 6.2 in The Code of Conduct. </a:t>
          </a:r>
          <a:endParaRPr lang="en-US"/>
        </a:p>
      </dgm:t>
    </dgm:pt>
    <dgm:pt modelId="{CB833A88-C458-4F55-B469-07AE69B82EBC}" type="parTrans" cxnId="{35CDDF10-546C-4245-83F0-E9490306F2D2}">
      <dgm:prSet/>
      <dgm:spPr/>
      <dgm:t>
        <a:bodyPr/>
        <a:lstStyle/>
        <a:p>
          <a:endParaRPr lang="en-US"/>
        </a:p>
      </dgm:t>
    </dgm:pt>
    <dgm:pt modelId="{15D52C1E-FC2E-4B0E-81A9-2FA5C2E7A934}" type="sibTrans" cxnId="{35CDDF10-546C-4245-83F0-E9490306F2D2}">
      <dgm:prSet/>
      <dgm:spPr/>
      <dgm:t>
        <a:bodyPr/>
        <a:lstStyle/>
        <a:p>
          <a:endParaRPr lang="en-US"/>
        </a:p>
      </dgm:t>
    </dgm:pt>
    <dgm:pt modelId="{3B60F51B-F4FB-459E-ADD4-72459E789DB6}">
      <dgm:prSet/>
      <dgm:spPr/>
      <dgm:t>
        <a:bodyPr/>
        <a:lstStyle/>
        <a:p>
          <a:r>
            <a:rPr lang="en-GB"/>
            <a:t>It may be necessary to advise residential buyers separately about how they want to hold the equitable interest in the property, particularly if they are not married or in a civil partnership</a:t>
          </a:r>
          <a:endParaRPr lang="en-US"/>
        </a:p>
      </dgm:t>
    </dgm:pt>
    <dgm:pt modelId="{3593BE3D-3AA0-447F-8F98-469849FEEA50}" type="parTrans" cxnId="{B2843250-264F-40BC-944B-3A43E4499D32}">
      <dgm:prSet/>
      <dgm:spPr/>
      <dgm:t>
        <a:bodyPr/>
        <a:lstStyle/>
        <a:p>
          <a:endParaRPr lang="en-US"/>
        </a:p>
      </dgm:t>
    </dgm:pt>
    <dgm:pt modelId="{F47E0D25-B9B2-4943-9C5C-B60EB32427CE}" type="sibTrans" cxnId="{B2843250-264F-40BC-944B-3A43E4499D32}">
      <dgm:prSet/>
      <dgm:spPr/>
      <dgm:t>
        <a:bodyPr/>
        <a:lstStyle/>
        <a:p>
          <a:endParaRPr lang="en-US"/>
        </a:p>
      </dgm:t>
    </dgm:pt>
    <dgm:pt modelId="{4C5BFC80-3F5F-44EA-895A-76B2FB1E47E6}" type="pres">
      <dgm:prSet presAssocID="{E3F428F8-D2C7-406D-8A31-549E3FB70327}" presName="hierChild1" presStyleCnt="0">
        <dgm:presLayoutVars>
          <dgm:chPref val="1"/>
          <dgm:dir/>
          <dgm:animOne val="branch"/>
          <dgm:animLvl val="lvl"/>
          <dgm:resizeHandles/>
        </dgm:presLayoutVars>
      </dgm:prSet>
      <dgm:spPr/>
    </dgm:pt>
    <dgm:pt modelId="{83983E4B-F3FA-4122-8F02-7DCA10E05B9B}" type="pres">
      <dgm:prSet presAssocID="{F933412D-48EA-4417-B901-35B31207C716}" presName="hierRoot1" presStyleCnt="0"/>
      <dgm:spPr/>
    </dgm:pt>
    <dgm:pt modelId="{C7D6402D-281A-46E4-A809-28F156DBFF63}" type="pres">
      <dgm:prSet presAssocID="{F933412D-48EA-4417-B901-35B31207C716}" presName="composite" presStyleCnt="0"/>
      <dgm:spPr/>
    </dgm:pt>
    <dgm:pt modelId="{69094FD0-471A-4880-901A-B86E6E3BD187}" type="pres">
      <dgm:prSet presAssocID="{F933412D-48EA-4417-B901-35B31207C716}" presName="background" presStyleLbl="node0" presStyleIdx="0" presStyleCnt="2"/>
      <dgm:spPr/>
    </dgm:pt>
    <dgm:pt modelId="{2721B1EC-2282-4D6B-AE14-CA39C82D1E95}" type="pres">
      <dgm:prSet presAssocID="{F933412D-48EA-4417-B901-35B31207C716}" presName="text" presStyleLbl="fgAcc0" presStyleIdx="0" presStyleCnt="2">
        <dgm:presLayoutVars>
          <dgm:chPref val="3"/>
        </dgm:presLayoutVars>
      </dgm:prSet>
      <dgm:spPr/>
    </dgm:pt>
    <dgm:pt modelId="{B39EF8B5-A244-4F25-A12A-2FA36BA47A6F}" type="pres">
      <dgm:prSet presAssocID="{F933412D-48EA-4417-B901-35B31207C716}" presName="hierChild2" presStyleCnt="0"/>
      <dgm:spPr/>
    </dgm:pt>
    <dgm:pt modelId="{20FBC309-692F-4BB3-AD93-0FE35AE4C930}" type="pres">
      <dgm:prSet presAssocID="{3B60F51B-F4FB-459E-ADD4-72459E789DB6}" presName="hierRoot1" presStyleCnt="0"/>
      <dgm:spPr/>
    </dgm:pt>
    <dgm:pt modelId="{EA092D7C-4010-4622-97D6-403C4B069673}" type="pres">
      <dgm:prSet presAssocID="{3B60F51B-F4FB-459E-ADD4-72459E789DB6}" presName="composite" presStyleCnt="0"/>
      <dgm:spPr/>
    </dgm:pt>
    <dgm:pt modelId="{2BF23C82-4730-47C3-BF0A-FE0948F023FB}" type="pres">
      <dgm:prSet presAssocID="{3B60F51B-F4FB-459E-ADD4-72459E789DB6}" presName="background" presStyleLbl="node0" presStyleIdx="1" presStyleCnt="2"/>
      <dgm:spPr/>
    </dgm:pt>
    <dgm:pt modelId="{65011691-0728-436B-8D7E-7556274CBDBF}" type="pres">
      <dgm:prSet presAssocID="{3B60F51B-F4FB-459E-ADD4-72459E789DB6}" presName="text" presStyleLbl="fgAcc0" presStyleIdx="1" presStyleCnt="2">
        <dgm:presLayoutVars>
          <dgm:chPref val="3"/>
        </dgm:presLayoutVars>
      </dgm:prSet>
      <dgm:spPr/>
    </dgm:pt>
    <dgm:pt modelId="{64A5DF72-C482-436A-A7BB-ACDF4BDC70D2}" type="pres">
      <dgm:prSet presAssocID="{3B60F51B-F4FB-459E-ADD4-72459E789DB6}" presName="hierChild2" presStyleCnt="0"/>
      <dgm:spPr/>
    </dgm:pt>
  </dgm:ptLst>
  <dgm:cxnLst>
    <dgm:cxn modelId="{35CDDF10-546C-4245-83F0-E9490306F2D2}" srcId="{E3F428F8-D2C7-406D-8A31-549E3FB70327}" destId="{F933412D-48EA-4417-B901-35B31207C716}" srcOrd="0" destOrd="0" parTransId="{CB833A88-C458-4F55-B469-07AE69B82EBC}" sibTransId="{15D52C1E-FC2E-4B0E-81A9-2FA5C2E7A934}"/>
    <dgm:cxn modelId="{C2AE8C36-9F74-4E4E-9EB0-AF59AE8C0FCA}" type="presOf" srcId="{E3F428F8-D2C7-406D-8A31-549E3FB70327}" destId="{4C5BFC80-3F5F-44EA-895A-76B2FB1E47E6}" srcOrd="0" destOrd="0" presId="urn:microsoft.com/office/officeart/2005/8/layout/hierarchy1"/>
    <dgm:cxn modelId="{A5EB1C67-7281-4D6A-9783-CC427B8E08BF}" type="presOf" srcId="{3B60F51B-F4FB-459E-ADD4-72459E789DB6}" destId="{65011691-0728-436B-8D7E-7556274CBDBF}" srcOrd="0" destOrd="0" presId="urn:microsoft.com/office/officeart/2005/8/layout/hierarchy1"/>
    <dgm:cxn modelId="{B2843250-264F-40BC-944B-3A43E4499D32}" srcId="{E3F428F8-D2C7-406D-8A31-549E3FB70327}" destId="{3B60F51B-F4FB-459E-ADD4-72459E789DB6}" srcOrd="1" destOrd="0" parTransId="{3593BE3D-3AA0-447F-8F98-469849FEEA50}" sibTransId="{F47E0D25-B9B2-4943-9C5C-B60EB32427CE}"/>
    <dgm:cxn modelId="{4073A0A7-0A58-4FAD-BF83-6291CEEAABE7}" type="presOf" srcId="{F933412D-48EA-4417-B901-35B31207C716}" destId="{2721B1EC-2282-4D6B-AE14-CA39C82D1E95}" srcOrd="0" destOrd="0" presId="urn:microsoft.com/office/officeart/2005/8/layout/hierarchy1"/>
    <dgm:cxn modelId="{284FE7D9-D514-4922-9B65-1EF616B323F6}" type="presParOf" srcId="{4C5BFC80-3F5F-44EA-895A-76B2FB1E47E6}" destId="{83983E4B-F3FA-4122-8F02-7DCA10E05B9B}" srcOrd="0" destOrd="0" presId="urn:microsoft.com/office/officeart/2005/8/layout/hierarchy1"/>
    <dgm:cxn modelId="{3AD44A20-1E32-4F4F-80A7-F7DF75D20045}" type="presParOf" srcId="{83983E4B-F3FA-4122-8F02-7DCA10E05B9B}" destId="{C7D6402D-281A-46E4-A809-28F156DBFF63}" srcOrd="0" destOrd="0" presId="urn:microsoft.com/office/officeart/2005/8/layout/hierarchy1"/>
    <dgm:cxn modelId="{91263F19-BCB4-409F-9338-1C98554B6F6A}" type="presParOf" srcId="{C7D6402D-281A-46E4-A809-28F156DBFF63}" destId="{69094FD0-471A-4880-901A-B86E6E3BD187}" srcOrd="0" destOrd="0" presId="urn:microsoft.com/office/officeart/2005/8/layout/hierarchy1"/>
    <dgm:cxn modelId="{8D90FDA1-85F7-41E4-BC4C-6B36D5FDC72F}" type="presParOf" srcId="{C7D6402D-281A-46E4-A809-28F156DBFF63}" destId="{2721B1EC-2282-4D6B-AE14-CA39C82D1E95}" srcOrd="1" destOrd="0" presId="urn:microsoft.com/office/officeart/2005/8/layout/hierarchy1"/>
    <dgm:cxn modelId="{711B4CCC-0A19-4A0B-9ECC-85F156603101}" type="presParOf" srcId="{83983E4B-F3FA-4122-8F02-7DCA10E05B9B}" destId="{B39EF8B5-A244-4F25-A12A-2FA36BA47A6F}" srcOrd="1" destOrd="0" presId="urn:microsoft.com/office/officeart/2005/8/layout/hierarchy1"/>
    <dgm:cxn modelId="{085ABF22-16C2-4A7A-9F72-BF68B606F1F2}" type="presParOf" srcId="{4C5BFC80-3F5F-44EA-895A-76B2FB1E47E6}" destId="{20FBC309-692F-4BB3-AD93-0FE35AE4C930}" srcOrd="1" destOrd="0" presId="urn:microsoft.com/office/officeart/2005/8/layout/hierarchy1"/>
    <dgm:cxn modelId="{071A348C-0716-4BB1-8E8C-16B78778F8D0}" type="presParOf" srcId="{20FBC309-692F-4BB3-AD93-0FE35AE4C930}" destId="{EA092D7C-4010-4622-97D6-403C4B069673}" srcOrd="0" destOrd="0" presId="urn:microsoft.com/office/officeart/2005/8/layout/hierarchy1"/>
    <dgm:cxn modelId="{6717B6F7-7440-415A-B811-1416DF60ABFF}" type="presParOf" srcId="{EA092D7C-4010-4622-97D6-403C4B069673}" destId="{2BF23C82-4730-47C3-BF0A-FE0948F023FB}" srcOrd="0" destOrd="0" presId="urn:microsoft.com/office/officeart/2005/8/layout/hierarchy1"/>
    <dgm:cxn modelId="{86D22D66-7FC3-45D6-BDA2-DF12764F1EA9}" type="presParOf" srcId="{EA092D7C-4010-4622-97D6-403C4B069673}" destId="{65011691-0728-436B-8D7E-7556274CBDBF}" srcOrd="1" destOrd="0" presId="urn:microsoft.com/office/officeart/2005/8/layout/hierarchy1"/>
    <dgm:cxn modelId="{A347FEE4-9D2E-4D13-B08B-7C04062A03A8}" type="presParOf" srcId="{20FBC309-692F-4BB3-AD93-0FE35AE4C930}" destId="{64A5DF72-C482-436A-A7BB-ACDF4BDC70D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47ADD-4597-4986-8917-1CD92651764C}">
      <dsp:nvSpPr>
        <dsp:cNvPr id="0" name=""/>
        <dsp:cNvSpPr/>
      </dsp:nvSpPr>
      <dsp:spPr>
        <a:xfrm>
          <a:off x="1672426" y="38145"/>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166594-6261-40D4-BA05-75A798A2F233}">
      <dsp:nvSpPr>
        <dsp:cNvPr id="0" name=""/>
        <dsp:cNvSpPr/>
      </dsp:nvSpPr>
      <dsp:spPr>
        <a:xfrm>
          <a:off x="2140426" y="506145"/>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494B4B-52A6-46EE-A667-9863CF971B45}">
      <dsp:nvSpPr>
        <dsp:cNvPr id="0" name=""/>
        <dsp:cNvSpPr/>
      </dsp:nvSpPr>
      <dsp:spPr>
        <a:xfrm>
          <a:off x="970426" y="2918145"/>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One written assignment due in on 11</a:t>
          </a:r>
          <a:r>
            <a:rPr lang="en-GB" sz="1700" kern="1200" baseline="30000"/>
            <a:t>th</a:t>
          </a:r>
          <a:r>
            <a:rPr lang="en-GB" sz="1700" kern="1200"/>
            <a:t> November 2022 by 23:59</a:t>
          </a:r>
          <a:endParaRPr lang="en-US" sz="1700" kern="1200"/>
        </a:p>
      </dsp:txBody>
      <dsp:txXfrm>
        <a:off x="970426" y="2918145"/>
        <a:ext cx="3600000" cy="720000"/>
      </dsp:txXfrm>
    </dsp:sp>
    <dsp:sp modelId="{6BD1541D-CB1B-4594-8D54-937CA3D180FA}">
      <dsp:nvSpPr>
        <dsp:cNvPr id="0" name=""/>
        <dsp:cNvSpPr/>
      </dsp:nvSpPr>
      <dsp:spPr>
        <a:xfrm>
          <a:off x="5902426" y="38145"/>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10ABD0-2233-4734-8B7F-D72A82EF71F8}">
      <dsp:nvSpPr>
        <dsp:cNvPr id="0" name=""/>
        <dsp:cNvSpPr/>
      </dsp:nvSpPr>
      <dsp:spPr>
        <a:xfrm>
          <a:off x="6370426" y="506145"/>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5503BD-1674-41B8-98B0-F7985C685100}">
      <dsp:nvSpPr>
        <dsp:cNvPr id="0" name=""/>
        <dsp:cNvSpPr/>
      </dsp:nvSpPr>
      <dsp:spPr>
        <a:xfrm>
          <a:off x="5200426" y="2918145"/>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dirty="0"/>
            <a:t>One two-hour open book exam in January 2023</a:t>
          </a:r>
          <a:endParaRPr lang="en-US" sz="1700" kern="1200" dirty="0"/>
        </a:p>
      </dsp:txBody>
      <dsp:txXfrm>
        <a:off x="5200426" y="2918145"/>
        <a:ext cx="36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E20F45-6547-4987-97C5-738E9AC8732C}">
      <dsp:nvSpPr>
        <dsp:cNvPr id="0" name=""/>
        <dsp:cNvSpPr/>
      </dsp:nvSpPr>
      <dsp:spPr>
        <a:xfrm>
          <a:off x="4635" y="1475927"/>
          <a:ext cx="1436966" cy="9025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Pre-contract stage</a:t>
          </a:r>
        </a:p>
      </dsp:txBody>
      <dsp:txXfrm>
        <a:off x="31071" y="1502363"/>
        <a:ext cx="1384094" cy="849722"/>
      </dsp:txXfrm>
    </dsp:sp>
    <dsp:sp modelId="{9F218ECF-267D-49D4-B56A-EB9D160D1735}">
      <dsp:nvSpPr>
        <dsp:cNvPr id="0" name=""/>
        <dsp:cNvSpPr/>
      </dsp:nvSpPr>
      <dsp:spPr>
        <a:xfrm>
          <a:off x="1585298" y="1749041"/>
          <a:ext cx="304636" cy="3563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1585298" y="1820314"/>
        <a:ext cx="213245" cy="213821"/>
      </dsp:txXfrm>
    </dsp:sp>
    <dsp:sp modelId="{F0935B7A-7A2B-4B69-86AB-C72A575854D7}">
      <dsp:nvSpPr>
        <dsp:cNvPr id="0" name=""/>
        <dsp:cNvSpPr/>
      </dsp:nvSpPr>
      <dsp:spPr>
        <a:xfrm>
          <a:off x="2016388" y="1475927"/>
          <a:ext cx="1436966" cy="9025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Exchange of Contracts </a:t>
          </a:r>
        </a:p>
      </dsp:txBody>
      <dsp:txXfrm>
        <a:off x="2042824" y="1502363"/>
        <a:ext cx="1384094" cy="849722"/>
      </dsp:txXfrm>
    </dsp:sp>
    <dsp:sp modelId="{31249F13-5A28-4EB7-A98B-79219F0A5E2A}">
      <dsp:nvSpPr>
        <dsp:cNvPr id="0" name=""/>
        <dsp:cNvSpPr/>
      </dsp:nvSpPr>
      <dsp:spPr>
        <a:xfrm>
          <a:off x="3597051" y="1749041"/>
          <a:ext cx="304636" cy="3563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3597051" y="1820314"/>
        <a:ext cx="213245" cy="213821"/>
      </dsp:txXfrm>
    </dsp:sp>
    <dsp:sp modelId="{B3438252-BB96-4F71-B476-82F2B40B90A3}">
      <dsp:nvSpPr>
        <dsp:cNvPr id="0" name=""/>
        <dsp:cNvSpPr/>
      </dsp:nvSpPr>
      <dsp:spPr>
        <a:xfrm>
          <a:off x="4028141" y="1475927"/>
          <a:ext cx="1436966" cy="9025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Pre-completion stage</a:t>
          </a:r>
        </a:p>
      </dsp:txBody>
      <dsp:txXfrm>
        <a:off x="4054577" y="1502363"/>
        <a:ext cx="1384094" cy="849722"/>
      </dsp:txXfrm>
    </dsp:sp>
    <dsp:sp modelId="{AAFE6B97-5C20-4C88-ABE3-07ED31BC586D}">
      <dsp:nvSpPr>
        <dsp:cNvPr id="0" name=""/>
        <dsp:cNvSpPr/>
      </dsp:nvSpPr>
      <dsp:spPr>
        <a:xfrm rot="23390">
          <a:off x="5609623" y="1755955"/>
          <a:ext cx="306386" cy="3563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5609624" y="1826915"/>
        <a:ext cx="214470" cy="213821"/>
      </dsp:txXfrm>
    </dsp:sp>
    <dsp:sp modelId="{35D24E4E-1D17-460D-90A0-B337C10B0246}">
      <dsp:nvSpPr>
        <dsp:cNvPr id="0" name=""/>
        <dsp:cNvSpPr/>
      </dsp:nvSpPr>
      <dsp:spPr>
        <a:xfrm>
          <a:off x="6043182" y="1489638"/>
          <a:ext cx="1436966" cy="9025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Completion stage</a:t>
          </a:r>
        </a:p>
      </dsp:txBody>
      <dsp:txXfrm>
        <a:off x="6069618" y="1516074"/>
        <a:ext cx="1384094" cy="849722"/>
      </dsp:txXfrm>
    </dsp:sp>
    <dsp:sp modelId="{59006218-F5BA-4597-AC71-D9108067E3DA}">
      <dsp:nvSpPr>
        <dsp:cNvPr id="0" name=""/>
        <dsp:cNvSpPr/>
      </dsp:nvSpPr>
      <dsp:spPr>
        <a:xfrm rot="21576533">
          <a:off x="7623020" y="1755837"/>
          <a:ext cx="302901" cy="35636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7623021" y="1827420"/>
        <a:ext cx="212031" cy="213821"/>
      </dsp:txXfrm>
    </dsp:sp>
    <dsp:sp modelId="{52EA5473-4E2A-41ED-AC76-0F6677347054}">
      <dsp:nvSpPr>
        <dsp:cNvPr id="0" name=""/>
        <dsp:cNvSpPr/>
      </dsp:nvSpPr>
      <dsp:spPr>
        <a:xfrm>
          <a:off x="8051648" y="1475927"/>
          <a:ext cx="1436966" cy="9025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Post-completion stage</a:t>
          </a:r>
        </a:p>
      </dsp:txBody>
      <dsp:txXfrm>
        <a:off x="8078084" y="1502363"/>
        <a:ext cx="1384094" cy="8497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926122-3187-47DF-9C84-40357D716063}">
      <dsp:nvSpPr>
        <dsp:cNvPr id="0" name=""/>
        <dsp:cNvSpPr/>
      </dsp:nvSpPr>
      <dsp:spPr>
        <a:xfrm>
          <a:off x="0" y="2108"/>
          <a:ext cx="9770853" cy="10789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E1AECC-7974-42F2-A810-8A1D725C1401}">
      <dsp:nvSpPr>
        <dsp:cNvPr id="0" name=""/>
        <dsp:cNvSpPr/>
      </dsp:nvSpPr>
      <dsp:spPr>
        <a:xfrm>
          <a:off x="326387" y="244876"/>
          <a:ext cx="594011" cy="5934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CAD2BC-C38C-45EC-98D8-0495D973C08E}">
      <dsp:nvSpPr>
        <dsp:cNvPr id="0" name=""/>
        <dsp:cNvSpPr/>
      </dsp:nvSpPr>
      <dsp:spPr>
        <a:xfrm>
          <a:off x="1246786" y="2108"/>
          <a:ext cx="8358566" cy="1080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2" tIns="114302" rIns="114302" bIns="114302" numCol="1" spcCol="1270" anchor="ctr" anchorCtr="0">
          <a:noAutofit/>
        </a:bodyPr>
        <a:lstStyle/>
        <a:p>
          <a:pPr marL="0" lvl="0" indent="0" algn="l" defTabSz="711200">
            <a:lnSpc>
              <a:spcPct val="90000"/>
            </a:lnSpc>
            <a:spcBef>
              <a:spcPct val="0"/>
            </a:spcBef>
            <a:spcAft>
              <a:spcPct val="35000"/>
            </a:spcAft>
            <a:buNone/>
          </a:pPr>
          <a:r>
            <a:rPr lang="en-GB" sz="1600" kern="1200" dirty="0"/>
            <a:t>An exception set out in paragraph 6.2(a) allows a solicitor to act for more than one party, even if there is a conflict of interest, where the parties have a ‘substantially common interest’ in relation to the matter and provided that certain conditions are met. </a:t>
          </a:r>
          <a:endParaRPr lang="en-US" sz="1600" kern="1200" dirty="0"/>
        </a:p>
      </dsp:txBody>
      <dsp:txXfrm>
        <a:off x="1246786" y="2108"/>
        <a:ext cx="8358566" cy="1080021"/>
      </dsp:txXfrm>
    </dsp:sp>
    <dsp:sp modelId="{B719FBB9-73A4-4D2E-AC3D-498BF54FFE52}">
      <dsp:nvSpPr>
        <dsp:cNvPr id="0" name=""/>
        <dsp:cNvSpPr/>
      </dsp:nvSpPr>
      <dsp:spPr>
        <a:xfrm>
          <a:off x="0" y="1298134"/>
          <a:ext cx="9770853" cy="10789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96BFD0-544A-4976-8F7A-22CCCD16E83C}">
      <dsp:nvSpPr>
        <dsp:cNvPr id="0" name=""/>
        <dsp:cNvSpPr/>
      </dsp:nvSpPr>
      <dsp:spPr>
        <a:xfrm>
          <a:off x="326387" y="1540902"/>
          <a:ext cx="594011" cy="5934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FD4755-D583-4D3B-BA13-F1AFD2913958}">
      <dsp:nvSpPr>
        <dsp:cNvPr id="0" name=""/>
        <dsp:cNvSpPr/>
      </dsp:nvSpPr>
      <dsp:spPr>
        <a:xfrm>
          <a:off x="1246786" y="1298134"/>
          <a:ext cx="8358566" cy="1080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2" tIns="114302" rIns="114302" bIns="114302" numCol="1" spcCol="1270" anchor="ctr" anchorCtr="0">
          <a:noAutofit/>
        </a:bodyPr>
        <a:lstStyle/>
        <a:p>
          <a:pPr marL="0" lvl="0" indent="0" algn="l" defTabSz="711200">
            <a:lnSpc>
              <a:spcPct val="90000"/>
            </a:lnSpc>
            <a:spcBef>
              <a:spcPct val="0"/>
            </a:spcBef>
            <a:spcAft>
              <a:spcPct val="35000"/>
            </a:spcAft>
            <a:buNone/>
          </a:pPr>
          <a:r>
            <a:rPr lang="en-GB" sz="1600" kern="1200" dirty="0"/>
            <a:t>However, the Law Society has stated that: </a:t>
          </a:r>
          <a:endParaRPr lang="en-US" sz="1600" kern="1200" dirty="0"/>
        </a:p>
      </dsp:txBody>
      <dsp:txXfrm>
        <a:off x="1246786" y="1298134"/>
        <a:ext cx="8358566" cy="1080021"/>
      </dsp:txXfrm>
    </dsp:sp>
    <dsp:sp modelId="{EA90483D-6CCD-4181-9158-2C2CBB0FCEC5}">
      <dsp:nvSpPr>
        <dsp:cNvPr id="0" name=""/>
        <dsp:cNvSpPr/>
      </dsp:nvSpPr>
      <dsp:spPr>
        <a:xfrm>
          <a:off x="0" y="2594160"/>
          <a:ext cx="9770853" cy="10789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3ECD22-405C-44A0-B831-66A375F7A4AB}">
      <dsp:nvSpPr>
        <dsp:cNvPr id="0" name=""/>
        <dsp:cNvSpPr/>
      </dsp:nvSpPr>
      <dsp:spPr>
        <a:xfrm>
          <a:off x="326387" y="2836928"/>
          <a:ext cx="594011" cy="59343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78BAF8-FECB-47EE-BE73-A77C4D16AAE6}">
      <dsp:nvSpPr>
        <dsp:cNvPr id="0" name=""/>
        <dsp:cNvSpPr/>
      </dsp:nvSpPr>
      <dsp:spPr>
        <a:xfrm>
          <a:off x="1246786" y="2594160"/>
          <a:ext cx="8358566" cy="1080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2" tIns="114302" rIns="114302" bIns="114302" numCol="1" spcCol="1270" anchor="ctr" anchorCtr="0">
          <a:noAutofit/>
        </a:bodyPr>
        <a:lstStyle/>
        <a:p>
          <a:pPr marL="0" lvl="0" indent="0" algn="l" defTabSz="711200">
            <a:lnSpc>
              <a:spcPct val="90000"/>
            </a:lnSpc>
            <a:spcBef>
              <a:spcPct val="0"/>
            </a:spcBef>
            <a:spcAft>
              <a:spcPct val="35000"/>
            </a:spcAft>
            <a:buNone/>
          </a:pPr>
          <a:r>
            <a:rPr lang="en-GB" sz="1600" kern="1200" dirty="0"/>
            <a:t>The SRA’s exception for circumstances where the two clients have a 'substantially common interest' does not apply to a property purchase. Although both clients will have a common interest in completing the sale, they also have different interests, since one is buying and one is selling.</a:t>
          </a:r>
          <a:endParaRPr lang="en-US" sz="1600" kern="1200" dirty="0"/>
        </a:p>
      </dsp:txBody>
      <dsp:txXfrm>
        <a:off x="1246786" y="2594160"/>
        <a:ext cx="8358566" cy="10800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005FC-A837-4CF5-9B3E-EEA1E331B700}">
      <dsp:nvSpPr>
        <dsp:cNvPr id="0" name=""/>
        <dsp:cNvSpPr/>
      </dsp:nvSpPr>
      <dsp:spPr>
        <a:xfrm>
          <a:off x="0" y="0"/>
          <a:ext cx="8305225" cy="165433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Another exception set in paragraph 6.2(b) allows a solicitor to act even if there is a conflict of interest where the clients are competing for the same objective. The conditions for so acting are as for paragraph 6.2(a). </a:t>
          </a:r>
          <a:endParaRPr lang="en-US" sz="1900" kern="1200"/>
        </a:p>
      </dsp:txBody>
      <dsp:txXfrm>
        <a:off x="48454" y="48454"/>
        <a:ext cx="6595344" cy="1557422"/>
      </dsp:txXfrm>
    </dsp:sp>
    <dsp:sp modelId="{C575CD55-3BB0-4884-95B5-16047F601A73}">
      <dsp:nvSpPr>
        <dsp:cNvPr id="0" name=""/>
        <dsp:cNvSpPr/>
      </dsp:nvSpPr>
      <dsp:spPr>
        <a:xfrm>
          <a:off x="1465627" y="2021960"/>
          <a:ext cx="8305225" cy="1654330"/>
        </a:xfrm>
        <a:prstGeom prst="roundRect">
          <a:avLst>
            <a:gd name="adj" fmla="val 10000"/>
          </a:avLst>
        </a:prstGeom>
        <a:solidFill>
          <a:schemeClr val="accent2">
            <a:hueOff val="-2681797"/>
            <a:satOff val="3018"/>
            <a:lumOff val="15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So, it might be possible, in theory, to act for two buyers who are competing against each other to buy a property, but this exception will not apply in a buyer and seller situation</a:t>
          </a:r>
          <a:endParaRPr lang="en-US" sz="1900" kern="1200"/>
        </a:p>
      </dsp:txBody>
      <dsp:txXfrm>
        <a:off x="1514081" y="2070414"/>
        <a:ext cx="5667373" cy="1557422"/>
      </dsp:txXfrm>
    </dsp:sp>
    <dsp:sp modelId="{0B09B6D4-8B64-49A6-8B83-D42939A3171D}">
      <dsp:nvSpPr>
        <dsp:cNvPr id="0" name=""/>
        <dsp:cNvSpPr/>
      </dsp:nvSpPr>
      <dsp:spPr>
        <a:xfrm>
          <a:off x="7229909" y="1300487"/>
          <a:ext cx="1075315" cy="1075315"/>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471855" y="1300487"/>
        <a:ext cx="591423" cy="8091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094FD0-471A-4880-901A-B86E6E3BD187}">
      <dsp:nvSpPr>
        <dsp:cNvPr id="0" name=""/>
        <dsp:cNvSpPr/>
      </dsp:nvSpPr>
      <dsp:spPr>
        <a:xfrm>
          <a:off x="1229" y="328705"/>
          <a:ext cx="4317081" cy="27413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21B1EC-2282-4D6B-AE14-CA39C82D1E95}">
      <dsp:nvSpPr>
        <dsp:cNvPr id="0" name=""/>
        <dsp:cNvSpPr/>
      </dsp:nvSpPr>
      <dsp:spPr>
        <a:xfrm>
          <a:off x="480905" y="784397"/>
          <a:ext cx="4317081" cy="274134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It is usually acceptable to act for joint buyers, provided that the solicitor can comply with paragraph 6.2 in The Code of Conduct. </a:t>
          </a:r>
          <a:endParaRPr lang="en-US" sz="2200" kern="1200"/>
        </a:p>
      </dsp:txBody>
      <dsp:txXfrm>
        <a:off x="561196" y="864688"/>
        <a:ext cx="4156499" cy="2580765"/>
      </dsp:txXfrm>
    </dsp:sp>
    <dsp:sp modelId="{2BF23C82-4730-47C3-BF0A-FE0948F023FB}">
      <dsp:nvSpPr>
        <dsp:cNvPr id="0" name=""/>
        <dsp:cNvSpPr/>
      </dsp:nvSpPr>
      <dsp:spPr>
        <a:xfrm>
          <a:off x="5277663" y="328705"/>
          <a:ext cx="4317081" cy="27413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011691-0728-436B-8D7E-7556274CBDBF}">
      <dsp:nvSpPr>
        <dsp:cNvPr id="0" name=""/>
        <dsp:cNvSpPr/>
      </dsp:nvSpPr>
      <dsp:spPr>
        <a:xfrm>
          <a:off x="5757339" y="784397"/>
          <a:ext cx="4317081" cy="274134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It may be necessary to advise residential buyers separately about how they want to hold the equitable interest in the property, particularly if they are not married or in a civil partnership</a:t>
          </a:r>
          <a:endParaRPr lang="en-US" sz="2200" kern="1200"/>
        </a:p>
      </dsp:txBody>
      <dsp:txXfrm>
        <a:off x="5837630" y="864688"/>
        <a:ext cx="4156499" cy="2580765"/>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F1C56-8A72-4858-851C-F15B634C74F2}"/>
              </a:ext>
            </a:extLst>
          </p:cNvPr>
          <p:cNvSpPr>
            <a:spLocks noGrp="1"/>
          </p:cNvSpPr>
          <p:nvPr>
            <p:ph type="ctrTitle"/>
          </p:nvPr>
        </p:nvSpPr>
        <p:spPr>
          <a:xfrm>
            <a:off x="1485900" y="1122362"/>
            <a:ext cx="8609322" cy="3744209"/>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1834EB-45A5-426C-824A-8F07CA8F6DBE}"/>
              </a:ext>
            </a:extLst>
          </p:cNvPr>
          <p:cNvSpPr>
            <a:spLocks noGrp="1"/>
          </p:cNvSpPr>
          <p:nvPr>
            <p:ph type="subTitle" idx="1"/>
          </p:nvPr>
        </p:nvSpPr>
        <p:spPr>
          <a:xfrm>
            <a:off x="1485900" y="5230134"/>
            <a:ext cx="4610100" cy="942065"/>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293D55F2-5374-4778-B1EE-98996792D07B}"/>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5" name="Footer Placeholder 4">
            <a:extLst>
              <a:ext uri="{FF2B5EF4-FFF2-40B4-BE49-F238E27FC236}">
                <a16:creationId xmlns:a16="http://schemas.microsoft.com/office/drawing/2014/main" id="{944044F8-E727-4D63-B6D6-26482F83D3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41F76-D956-4205-AD99-E91FD5FCC027}"/>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96511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11A1B-E09A-4F93-BC68-B160114AFCEA}"/>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CC8C4A9-27ED-4E86-A256-5009E31342B6}"/>
              </a:ext>
            </a:extLst>
          </p:cNvPr>
          <p:cNvSpPr>
            <a:spLocks noGrp="1"/>
          </p:cNvSpPr>
          <p:nvPr>
            <p:ph idx="1"/>
          </p:nvPr>
        </p:nvSpPr>
        <p:spPr/>
        <p:txBody>
          <a:bodyPr/>
          <a:lstStyle>
            <a:lvl1pPr>
              <a:lnSpc>
                <a:spcPct val="120000"/>
              </a:lnSpc>
              <a:defRPr/>
            </a:lvl1pPr>
            <a:lvl2pPr>
              <a:lnSpc>
                <a:spcPct val="120000"/>
              </a:lnSpc>
              <a:defRPr/>
            </a:lvl2pPr>
            <a:lvl3pPr>
              <a:lnSpc>
                <a:spcPct val="120000"/>
              </a:lnSpc>
              <a:defRPr sz="1400"/>
            </a:lvl3pPr>
            <a:lvl4pPr>
              <a:lnSpc>
                <a:spcPct val="120000"/>
              </a:lnSpc>
              <a:defRPr sz="1200"/>
            </a:lvl4pPr>
            <a:lvl5pPr>
              <a:lnSpc>
                <a:spcPct val="120000"/>
              </a:lnSpc>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85CF91C-8771-4949-A397-928A5743EBC7}"/>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5" name="Footer Placeholder 4">
            <a:extLst>
              <a:ext uri="{FF2B5EF4-FFF2-40B4-BE49-F238E27FC236}">
                <a16:creationId xmlns:a16="http://schemas.microsoft.com/office/drawing/2014/main" id="{013EA0ED-4961-4254-B34E-71D14C4E0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7152-BD97-4A72-8B07-CD2BC57B84F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129009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4EAF4-C10D-4650-9587-15DA8E9F9C08}"/>
              </a:ext>
            </a:extLst>
          </p:cNvPr>
          <p:cNvSpPr>
            <a:spLocks noGrp="1"/>
          </p:cNvSpPr>
          <p:nvPr>
            <p:ph type="title"/>
          </p:nvPr>
        </p:nvSpPr>
        <p:spPr>
          <a:xfrm>
            <a:off x="1219200" y="1368862"/>
            <a:ext cx="9486900" cy="3679656"/>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BBA1D5C2-6E93-4B23-A0CA-D5D7E735C718}"/>
              </a:ext>
            </a:extLst>
          </p:cNvPr>
          <p:cNvSpPr>
            <a:spLocks noGrp="1"/>
          </p:cNvSpPr>
          <p:nvPr>
            <p:ph type="body" idx="1"/>
          </p:nvPr>
        </p:nvSpPr>
        <p:spPr>
          <a:xfrm>
            <a:off x="1219200" y="5318974"/>
            <a:ext cx="9486900" cy="853225"/>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E815BFB-5D28-4ABE-AD37-0C6C3FD949FE}"/>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5" name="Footer Placeholder 4">
            <a:extLst>
              <a:ext uri="{FF2B5EF4-FFF2-40B4-BE49-F238E27FC236}">
                <a16:creationId xmlns:a16="http://schemas.microsoft.com/office/drawing/2014/main" id="{65A4035B-0539-4A03-87C0-22E52C98B2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327ADF-48C9-49CF-BD4D-82399BF64AD3}"/>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999141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A2FB-0310-4935-B7F7-E47876CD4E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987C14-52AB-4AAC-9038-29CF58EA6EA8}"/>
              </a:ext>
            </a:extLst>
          </p:cNvPr>
          <p:cNvSpPr>
            <a:spLocks noGrp="1"/>
          </p:cNvSpPr>
          <p:nvPr>
            <p:ph sz="half" idx="1"/>
          </p:nvPr>
        </p:nvSpPr>
        <p:spPr>
          <a:xfrm>
            <a:off x="1219200" y="2168278"/>
            <a:ext cx="4702921" cy="40086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CB2E45A-DCC0-4701-9D67-EF56AECE3432}"/>
              </a:ext>
            </a:extLst>
          </p:cNvPr>
          <p:cNvSpPr>
            <a:spLocks noGrp="1"/>
          </p:cNvSpPr>
          <p:nvPr>
            <p:ph sz="half" idx="2"/>
          </p:nvPr>
        </p:nvSpPr>
        <p:spPr>
          <a:xfrm>
            <a:off x="6269880" y="2168278"/>
            <a:ext cx="4782699" cy="40086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11AF0813-A167-4D17-AA79-07BD9765FE0D}"/>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6" name="Footer Placeholder 5">
            <a:extLst>
              <a:ext uri="{FF2B5EF4-FFF2-40B4-BE49-F238E27FC236}">
                <a16:creationId xmlns:a16="http://schemas.microsoft.com/office/drawing/2014/main" id="{40A940D7-D4C1-4C24-95F3-29A849CEE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49AB7-007E-4D4D-A2C1-2C5C3310C0B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621841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0184-BDFD-48DE-B858-B81887BFD302}"/>
              </a:ext>
            </a:extLst>
          </p:cNvPr>
          <p:cNvSpPr>
            <a:spLocks noGrp="1"/>
          </p:cNvSpPr>
          <p:nvPr>
            <p:ph type="title"/>
          </p:nvPr>
        </p:nvSpPr>
        <p:spPr>
          <a:xfrm>
            <a:off x="1219200" y="365125"/>
            <a:ext cx="9753599" cy="15779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1724FEB2-6EEC-49D4-9466-0F7A6EDB0CB6}"/>
              </a:ext>
            </a:extLst>
          </p:cNvPr>
          <p:cNvSpPr>
            <a:spLocks noGrp="1"/>
          </p:cNvSpPr>
          <p:nvPr>
            <p:ph type="body" idx="1"/>
          </p:nvPr>
        </p:nvSpPr>
        <p:spPr>
          <a:xfrm>
            <a:off x="1219201" y="2109789"/>
            <a:ext cx="4507931" cy="837257"/>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DE8CF0-BAB6-4BF2-836F-FED0AF88A8AA}"/>
              </a:ext>
            </a:extLst>
          </p:cNvPr>
          <p:cNvSpPr>
            <a:spLocks noGrp="1"/>
          </p:cNvSpPr>
          <p:nvPr>
            <p:ph sz="half" idx="2"/>
          </p:nvPr>
        </p:nvSpPr>
        <p:spPr>
          <a:xfrm>
            <a:off x="1219201" y="3063530"/>
            <a:ext cx="4507930" cy="312613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F0751AB-FCF0-450B-A6DF-9B9A2AD2C24A}"/>
              </a:ext>
            </a:extLst>
          </p:cNvPr>
          <p:cNvSpPr>
            <a:spLocks noGrp="1"/>
          </p:cNvSpPr>
          <p:nvPr>
            <p:ph type="body" sz="quarter" idx="3"/>
          </p:nvPr>
        </p:nvSpPr>
        <p:spPr>
          <a:xfrm>
            <a:off x="6464867" y="2109789"/>
            <a:ext cx="4507932" cy="837257"/>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7D3898E7-3130-4CE6-AA11-C9CC8214EA1D}"/>
              </a:ext>
            </a:extLst>
          </p:cNvPr>
          <p:cNvSpPr>
            <a:spLocks noGrp="1"/>
          </p:cNvSpPr>
          <p:nvPr>
            <p:ph sz="quarter" idx="4"/>
          </p:nvPr>
        </p:nvSpPr>
        <p:spPr>
          <a:xfrm>
            <a:off x="6464867" y="3063530"/>
            <a:ext cx="4507932" cy="312613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55D85675-9678-4CB3-9AAB-D727D2B58E7A}"/>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8" name="Footer Placeholder 7">
            <a:extLst>
              <a:ext uri="{FF2B5EF4-FFF2-40B4-BE49-F238E27FC236}">
                <a16:creationId xmlns:a16="http://schemas.microsoft.com/office/drawing/2014/main" id="{445F8314-1849-461A-AAF2-BF149646D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738E-5865-473C-BAFB-BDB385C06931}"/>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472921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7AC40-59FF-4CE3-B49C-C824A784C5F7}"/>
              </a:ext>
            </a:extLst>
          </p:cNvPr>
          <p:cNvSpPr>
            <a:spLocks noGrp="1"/>
          </p:cNvSpPr>
          <p:nvPr>
            <p:ph type="title"/>
          </p:nvPr>
        </p:nvSpPr>
        <p:spPr>
          <a:xfrm>
            <a:off x="1219200" y="365125"/>
            <a:ext cx="9493249" cy="1577975"/>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F92FAB63-E9CE-4359-A54B-07AC7E9BBAE3}"/>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4" name="Footer Placeholder 3">
            <a:extLst>
              <a:ext uri="{FF2B5EF4-FFF2-40B4-BE49-F238E27FC236}">
                <a16:creationId xmlns:a16="http://schemas.microsoft.com/office/drawing/2014/main" id="{C7939854-5165-4C41-8DCA-D42DFD7D90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1768E0-4535-4B0D-8B94-4C10740B0A6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823911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4678E3-D115-4E49-9ECB-656CF2319E94}"/>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3" name="Footer Placeholder 2">
            <a:extLst>
              <a:ext uri="{FF2B5EF4-FFF2-40B4-BE49-F238E27FC236}">
                <a16:creationId xmlns:a16="http://schemas.microsoft.com/office/drawing/2014/main" id="{E521E6FC-7F84-4673-81D6-B85FE26DA0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80318A-245C-4841-AB57-CEC5CC124D02}"/>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58072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847B-9D86-47FF-B24A-EEA5F73EA144}"/>
              </a:ext>
            </a:extLst>
          </p:cNvPr>
          <p:cNvSpPr>
            <a:spLocks noGrp="1"/>
          </p:cNvSpPr>
          <p:nvPr>
            <p:ph type="title"/>
          </p:nvPr>
        </p:nvSpPr>
        <p:spPr>
          <a:xfrm>
            <a:off x="1219200" y="457200"/>
            <a:ext cx="3776472" cy="2852928"/>
          </a:xfrm>
        </p:spPr>
        <p:txBody>
          <a:bodyPr anchor="b">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ADAC0675-AD2F-44DC-8FF3-4454258A5908}"/>
              </a:ext>
            </a:extLst>
          </p:cNvPr>
          <p:cNvSpPr>
            <a:spLocks noGrp="1"/>
          </p:cNvSpPr>
          <p:nvPr>
            <p:ph idx="1"/>
          </p:nvPr>
        </p:nvSpPr>
        <p:spPr>
          <a:xfrm>
            <a:off x="5557582" y="987425"/>
            <a:ext cx="5948618"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1D96356-C0F0-4C22-B9B6-C7E0BE4F3702}"/>
              </a:ext>
            </a:extLst>
          </p:cNvPr>
          <p:cNvSpPr>
            <a:spLocks noGrp="1"/>
          </p:cNvSpPr>
          <p:nvPr>
            <p:ph type="body" sz="half" idx="2"/>
          </p:nvPr>
        </p:nvSpPr>
        <p:spPr>
          <a:xfrm>
            <a:off x="1219200" y="3484210"/>
            <a:ext cx="3768934" cy="238477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F3EFD71-2ACA-4041-9EA2-86E7B81C314D}"/>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6" name="Footer Placeholder 5">
            <a:extLst>
              <a:ext uri="{FF2B5EF4-FFF2-40B4-BE49-F238E27FC236}">
                <a16:creationId xmlns:a16="http://schemas.microsoft.com/office/drawing/2014/main" id="{14ECACE3-32A8-4245-97AC-5797C147E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D63845-314D-499C-BB75-CE9162BE6EE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770615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D3DB-B1F8-4892-96F7-0BE21DE637CD}"/>
              </a:ext>
            </a:extLst>
          </p:cNvPr>
          <p:cNvSpPr>
            <a:spLocks noGrp="1"/>
          </p:cNvSpPr>
          <p:nvPr>
            <p:ph type="title"/>
          </p:nvPr>
        </p:nvSpPr>
        <p:spPr>
          <a:xfrm>
            <a:off x="1219200" y="457200"/>
            <a:ext cx="3932349" cy="2852670"/>
          </a:xfrm>
        </p:spPr>
        <p:txBody>
          <a:bodyPr anchor="b">
            <a:noAutofit/>
          </a:bodyPr>
          <a:lstStyle>
            <a:lvl1pP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40AB405-B2E9-4C4B-930C-CF1B63342F1D}"/>
              </a:ext>
            </a:extLst>
          </p:cNvPr>
          <p:cNvSpPr>
            <a:spLocks noGrp="1"/>
          </p:cNvSpPr>
          <p:nvPr>
            <p:ph type="pic" idx="1"/>
          </p:nvPr>
        </p:nvSpPr>
        <p:spPr>
          <a:xfrm>
            <a:off x="5674810" y="657055"/>
            <a:ext cx="5831389" cy="55151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8AF82ED-5295-4670-A3A8-B7813FF4713F}"/>
              </a:ext>
            </a:extLst>
          </p:cNvPr>
          <p:cNvSpPr>
            <a:spLocks noGrp="1"/>
          </p:cNvSpPr>
          <p:nvPr>
            <p:ph type="body" sz="half" idx="2"/>
          </p:nvPr>
        </p:nvSpPr>
        <p:spPr>
          <a:xfrm>
            <a:off x="1219199" y="3484210"/>
            <a:ext cx="3768934" cy="23768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F8BCDD2-4389-41FA-BE68-6805E3290FCE}"/>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6" name="Footer Placeholder 5">
            <a:extLst>
              <a:ext uri="{FF2B5EF4-FFF2-40B4-BE49-F238E27FC236}">
                <a16:creationId xmlns:a16="http://schemas.microsoft.com/office/drawing/2014/main" id="{33C1D4C8-D966-41BE-B38F-54B9134FF7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A7339F-1169-4FB1-8FAA-781335ECB2A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659123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A6D4F-1C6D-40FB-9A92-C86C4E15C0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67BDDB-F95B-4041-AA53-71BBCB26D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977052-C8EA-459E-9E10-8EE28C50E166}"/>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5" name="Footer Placeholder 4">
            <a:extLst>
              <a:ext uri="{FF2B5EF4-FFF2-40B4-BE49-F238E27FC236}">
                <a16:creationId xmlns:a16="http://schemas.microsoft.com/office/drawing/2014/main" id="{1F3E6650-E3AD-4C98-88FE-F5152966F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54FED5-B228-4E3C-BFEE-0BC47D950694}"/>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085510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A243A-5463-4C65-85DA-03BECDAE63E2}"/>
              </a:ext>
            </a:extLst>
          </p:cNvPr>
          <p:cNvSpPr>
            <a:spLocks noGrp="1"/>
          </p:cNvSpPr>
          <p:nvPr>
            <p:ph type="title" orient="vert"/>
          </p:nvPr>
        </p:nvSpPr>
        <p:spPr>
          <a:xfrm>
            <a:off x="8831898" y="897973"/>
            <a:ext cx="2674301" cy="5278989"/>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9E10153C-6948-4108-8FF1-033F66D4CABA}"/>
              </a:ext>
            </a:extLst>
          </p:cNvPr>
          <p:cNvSpPr>
            <a:spLocks noGrp="1"/>
          </p:cNvSpPr>
          <p:nvPr>
            <p:ph type="body" orient="vert" idx="1"/>
          </p:nvPr>
        </p:nvSpPr>
        <p:spPr>
          <a:xfrm>
            <a:off x="838200" y="854169"/>
            <a:ext cx="7734300" cy="532279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9345988-B24C-46FE-87B0-55D4FB7CBC42}"/>
              </a:ext>
            </a:extLst>
          </p:cNvPr>
          <p:cNvSpPr>
            <a:spLocks noGrp="1"/>
          </p:cNvSpPr>
          <p:nvPr>
            <p:ph type="dt" sz="half" idx="10"/>
          </p:nvPr>
        </p:nvSpPr>
        <p:spPr/>
        <p:txBody>
          <a:bodyPr/>
          <a:lstStyle/>
          <a:p>
            <a:fld id="{8C1E1FAD-7351-4908-963A-08EA8E4AB7A0}" type="datetimeFigureOut">
              <a:rPr lang="en-US" smtClean="0"/>
              <a:t>10/2/2022</a:t>
            </a:fld>
            <a:endParaRPr lang="en-US"/>
          </a:p>
        </p:txBody>
      </p:sp>
      <p:sp>
        <p:nvSpPr>
          <p:cNvPr id="5" name="Footer Placeholder 4">
            <a:extLst>
              <a:ext uri="{FF2B5EF4-FFF2-40B4-BE49-F238E27FC236}">
                <a16:creationId xmlns:a16="http://schemas.microsoft.com/office/drawing/2014/main" id="{493AB2DB-BD1F-41F7-AC5E-57249C27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1E3DB-BDAB-40CA-ABA3-A3662C06881F}"/>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074288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104591-A10E-46C3-952B-F25DCBDAD1BC}"/>
              </a:ext>
            </a:extLst>
          </p:cNvPr>
          <p:cNvSpPr>
            <a:spLocks noGrp="1"/>
          </p:cNvSpPr>
          <p:nvPr>
            <p:ph type="title"/>
          </p:nvPr>
        </p:nvSpPr>
        <p:spPr>
          <a:xfrm>
            <a:off x="1219200" y="365125"/>
            <a:ext cx="9493249" cy="1577975"/>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E1F77F62-7300-4B81-8F9B-D040A0EE1797}"/>
              </a:ext>
            </a:extLst>
          </p:cNvPr>
          <p:cNvSpPr>
            <a:spLocks noGrp="1"/>
          </p:cNvSpPr>
          <p:nvPr>
            <p:ph type="body" idx="1"/>
          </p:nvPr>
        </p:nvSpPr>
        <p:spPr>
          <a:xfrm>
            <a:off x="1219200" y="2318032"/>
            <a:ext cx="9493250" cy="385416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6252CF0-2C7E-4A4C-BD7E-B7CEFF0DC458}"/>
              </a:ext>
            </a:extLst>
          </p:cNvPr>
          <p:cNvSpPr>
            <a:spLocks noGrp="1"/>
          </p:cNvSpPr>
          <p:nvPr>
            <p:ph type="dt" sz="half" idx="2"/>
          </p:nvPr>
        </p:nvSpPr>
        <p:spPr>
          <a:xfrm rot="16200000">
            <a:off x="-1029207" y="4680813"/>
            <a:ext cx="2758330" cy="365125"/>
          </a:xfrm>
          <a:prstGeom prst="rect">
            <a:avLst/>
          </a:prstGeom>
        </p:spPr>
        <p:txBody>
          <a:bodyPr vert="horz" lIns="91440" tIns="45720" rIns="91440" bIns="45720" rtlCol="0" anchor="ctr"/>
          <a:lstStyle>
            <a:lvl1pPr algn="l">
              <a:defRPr sz="1100">
                <a:solidFill>
                  <a:schemeClr val="tx1"/>
                </a:solidFill>
              </a:defRPr>
            </a:lvl1pPr>
          </a:lstStyle>
          <a:p>
            <a:fld id="{8C1E1FAD-7351-4908-963A-08EA8E4AB7A0}" type="datetimeFigureOut">
              <a:rPr lang="en-US" smtClean="0"/>
              <a:t>10/2/2022</a:t>
            </a:fld>
            <a:endParaRPr lang="en-US"/>
          </a:p>
        </p:txBody>
      </p:sp>
      <p:sp>
        <p:nvSpPr>
          <p:cNvPr id="5" name="Footer Placeholder 4">
            <a:extLst>
              <a:ext uri="{FF2B5EF4-FFF2-40B4-BE49-F238E27FC236}">
                <a16:creationId xmlns:a16="http://schemas.microsoft.com/office/drawing/2014/main" id="{D2B49E98-61B4-4398-B18F-534336EA1747}"/>
              </a:ext>
            </a:extLst>
          </p:cNvPr>
          <p:cNvSpPr>
            <a:spLocks noGrp="1"/>
          </p:cNvSpPr>
          <p:nvPr>
            <p:ph type="ftr" sz="quarter" idx="3"/>
          </p:nvPr>
        </p:nvSpPr>
        <p:spPr>
          <a:xfrm>
            <a:off x="661112" y="6356350"/>
            <a:ext cx="5509684" cy="365125"/>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A676DC5D-5820-4314-ADE6-9CD1C7D4AB68}"/>
              </a:ext>
            </a:extLst>
          </p:cNvPr>
          <p:cNvSpPr>
            <a:spLocks noGrp="1"/>
          </p:cNvSpPr>
          <p:nvPr>
            <p:ph type="sldNum" sz="quarter" idx="4"/>
          </p:nvPr>
        </p:nvSpPr>
        <p:spPr>
          <a:xfrm>
            <a:off x="10905482" y="6356350"/>
            <a:ext cx="1112082" cy="365125"/>
          </a:xfrm>
          <a:prstGeom prst="rect">
            <a:avLst/>
          </a:prstGeom>
        </p:spPr>
        <p:txBody>
          <a:bodyPr vert="horz" lIns="91440" tIns="45720" rIns="91440" bIns="45720" rtlCol="0" anchor="ctr"/>
          <a:lstStyle>
            <a:lvl1pPr algn="r">
              <a:defRPr sz="1100">
                <a:solidFill>
                  <a:schemeClr val="tx1"/>
                </a:solidFill>
              </a:defRPr>
            </a:lvl1pPr>
          </a:lstStyle>
          <a:p>
            <a:fld id="{1CF2D47E-0AF1-4C27-801F-64E3E5BF7F72}" type="slidenum">
              <a:rPr lang="en-US" smtClean="0"/>
              <a:t>‹#›</a:t>
            </a:fld>
            <a:endParaRPr lang="en-US"/>
          </a:p>
        </p:txBody>
      </p:sp>
      <p:grpSp>
        <p:nvGrpSpPr>
          <p:cNvPr id="7" name="Group 6">
            <a:extLst>
              <a:ext uri="{FF2B5EF4-FFF2-40B4-BE49-F238E27FC236}">
                <a16:creationId xmlns:a16="http://schemas.microsoft.com/office/drawing/2014/main" id="{23F5135F-115E-423C-BE4A-B56C35DC9F3E}"/>
              </a:ext>
            </a:extLst>
          </p:cNvPr>
          <p:cNvGrpSpPr/>
          <p:nvPr/>
        </p:nvGrpSpPr>
        <p:grpSpPr>
          <a:xfrm>
            <a:off x="174436" y="6356005"/>
            <a:ext cx="358083" cy="358083"/>
            <a:chOff x="4135740" y="1745599"/>
            <a:chExt cx="558732" cy="558732"/>
          </a:xfrm>
        </p:grpSpPr>
        <p:grpSp>
          <p:nvGrpSpPr>
            <p:cNvPr id="8" name="Group 7">
              <a:extLst>
                <a:ext uri="{FF2B5EF4-FFF2-40B4-BE49-F238E27FC236}">
                  <a16:creationId xmlns:a16="http://schemas.microsoft.com/office/drawing/2014/main" id="{82C1E318-0F1F-4920-8C7D-FBAC66631B54}"/>
                </a:ext>
              </a:extLst>
            </p:cNvPr>
            <p:cNvGrpSpPr/>
            <p:nvPr/>
          </p:nvGrpSpPr>
          <p:grpSpPr>
            <a:xfrm>
              <a:off x="4135740" y="1745599"/>
              <a:ext cx="558732" cy="558732"/>
              <a:chOff x="1028007" y="1706560"/>
              <a:chExt cx="575710" cy="575710"/>
            </a:xfrm>
          </p:grpSpPr>
          <p:cxnSp>
            <p:nvCxnSpPr>
              <p:cNvPr id="10" name="Straight Connector 9">
                <a:extLst>
                  <a:ext uri="{FF2B5EF4-FFF2-40B4-BE49-F238E27FC236}">
                    <a16:creationId xmlns:a16="http://schemas.microsoft.com/office/drawing/2014/main" id="{DE4A7237-B6EB-4FB7-8B68-7C27438D477D}"/>
                  </a:ext>
                </a:extLst>
              </p:cNvPr>
              <p:cNvCxnSpPr>
                <a:cxnSpLocks/>
              </p:cNvCxnSpPr>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4E00FDE-0838-4B5B-A782-6B6C92DB0A89}"/>
                  </a:ext>
                </a:extLst>
              </p:cNvPr>
              <p:cNvCxnSpPr>
                <a:cxnSpLocks/>
              </p:cNvCxnSpPr>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 name="Oval 8">
              <a:extLst>
                <a:ext uri="{FF2B5EF4-FFF2-40B4-BE49-F238E27FC236}">
                  <a16:creationId xmlns:a16="http://schemas.microsoft.com/office/drawing/2014/main" id="{2BC1B2F3-8E83-4A70-B103-979C67EECED1}"/>
                </a:ext>
              </a:extLst>
            </p:cNvPr>
            <p:cNvSpPr/>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29985079"/>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120000"/>
        </a:lnSpc>
        <a:spcBef>
          <a:spcPct val="0"/>
        </a:spcBef>
        <a:buNone/>
        <a:defRPr sz="4000" i="1" kern="1200">
          <a:solidFill>
            <a:srgbClr val="000000"/>
          </a:solidFill>
          <a:highlight>
            <a:srgbClr val="FFFF00"/>
          </a:highligh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Consolas" panose="020B0609020204030204" pitchFamily="49" charset="0"/>
        <a:buChar char="+"/>
        <a:defRPr sz="1400" kern="1200">
          <a:solidFill>
            <a:schemeClr val="tx1"/>
          </a:solidFill>
          <a:latin typeface="+mn-lt"/>
          <a:ea typeface="+mn-ea"/>
          <a:cs typeface="+mn-cs"/>
        </a:defRPr>
      </a:lvl2pPr>
      <a:lvl3pPr marL="64008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22960" indent="-228600" algn="l" defTabSz="914400" rtl="0" eaLnBrk="1" latinLnBrk="0" hangingPunct="1">
        <a:lnSpc>
          <a:spcPct val="120000"/>
        </a:lnSpc>
        <a:spcBef>
          <a:spcPts val="500"/>
        </a:spcBef>
        <a:buFont typeface="Consolas" panose="020B0609020204030204" pitchFamily="49" charset="0"/>
        <a:buChar char="+"/>
        <a:defRPr sz="1200" kern="1200">
          <a:solidFill>
            <a:schemeClr val="tx1"/>
          </a:solidFill>
          <a:latin typeface="+mn-lt"/>
          <a:ea typeface="+mn-ea"/>
          <a:cs typeface="+mn-cs"/>
        </a:defRPr>
      </a:lvl4pPr>
      <a:lvl5pPr marL="100584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F34ADE00-9374-4E57-A289-EADACB1CD1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Freeform: Shape 4104">
            <a:extLst>
              <a:ext uri="{FF2B5EF4-FFF2-40B4-BE49-F238E27FC236}">
                <a16:creationId xmlns:a16="http://schemas.microsoft.com/office/drawing/2014/main" id="{23B07AB4-E77C-4A3C-9AD0-6A6CAF1A5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114550"/>
            <a:ext cx="8096251" cy="4743450"/>
          </a:xfrm>
          <a:custGeom>
            <a:avLst/>
            <a:gdLst>
              <a:gd name="connsiteX0" fmla="*/ 6986774 w 7058542"/>
              <a:gd name="connsiteY0" fmla="*/ 0 h 4111604"/>
              <a:gd name="connsiteX1" fmla="*/ 7058542 w 7058542"/>
              <a:gd name="connsiteY1" fmla="*/ 4111604 h 4111604"/>
              <a:gd name="connsiteX2" fmla="*/ 0 w 7058542"/>
              <a:gd name="connsiteY2" fmla="*/ 4111604 h 4111604"/>
              <a:gd name="connsiteX3" fmla="*/ 0 w 7058542"/>
              <a:gd name="connsiteY3" fmla="*/ 121955 h 4111604"/>
            </a:gdLst>
            <a:ahLst/>
            <a:cxnLst>
              <a:cxn ang="0">
                <a:pos x="connsiteX0" y="connsiteY0"/>
              </a:cxn>
              <a:cxn ang="0">
                <a:pos x="connsiteX1" y="connsiteY1"/>
              </a:cxn>
              <a:cxn ang="0">
                <a:pos x="connsiteX2" y="connsiteY2"/>
              </a:cxn>
              <a:cxn ang="0">
                <a:pos x="connsiteX3" y="connsiteY3"/>
              </a:cxn>
            </a:cxnLst>
            <a:rect l="l" t="t" r="r" b="b"/>
            <a:pathLst>
              <a:path w="7058542" h="4111604">
                <a:moveTo>
                  <a:pt x="6986774" y="0"/>
                </a:moveTo>
                <a:lnTo>
                  <a:pt x="7058542" y="4111604"/>
                </a:lnTo>
                <a:lnTo>
                  <a:pt x="0" y="4111604"/>
                </a:lnTo>
                <a:lnTo>
                  <a:pt x="0" y="121955"/>
                </a:lnTo>
                <a:close/>
              </a:path>
            </a:pathLst>
          </a:custGeom>
          <a:solidFill>
            <a:schemeClr val="tx1"/>
          </a:solidFill>
          <a:ln w="12700" cap="flat" cmpd="sng" algn="ctr">
            <a:noFill/>
            <a:prstDash val="solid"/>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7" name="Freeform: Shape 4106">
            <a:extLst>
              <a:ext uri="{FF2B5EF4-FFF2-40B4-BE49-F238E27FC236}">
                <a16:creationId xmlns:a16="http://schemas.microsoft.com/office/drawing/2014/main" id="{635352D0-55C1-4623-A8DE-C434119009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213850"/>
            <a:ext cx="7976771" cy="4644152"/>
          </a:xfrm>
          <a:custGeom>
            <a:avLst/>
            <a:gdLst>
              <a:gd name="connsiteX0" fmla="*/ 5816729 w 6914234"/>
              <a:gd name="connsiteY0" fmla="*/ 0 h 4025533"/>
              <a:gd name="connsiteX1" fmla="*/ 5860190 w 6914234"/>
              <a:gd name="connsiteY1" fmla="*/ 481 h 4025533"/>
              <a:gd name="connsiteX2" fmla="*/ 5924914 w 6914234"/>
              <a:gd name="connsiteY2" fmla="*/ 5756 h 4025533"/>
              <a:gd name="connsiteX3" fmla="*/ 5992224 w 6914234"/>
              <a:gd name="connsiteY3" fmla="*/ 19436 h 4025533"/>
              <a:gd name="connsiteX4" fmla="*/ 6031040 w 6914234"/>
              <a:gd name="connsiteY4" fmla="*/ 24790 h 4025533"/>
              <a:gd name="connsiteX5" fmla="*/ 6058091 w 6914234"/>
              <a:gd name="connsiteY5" fmla="*/ 31254 h 4025533"/>
              <a:gd name="connsiteX6" fmla="*/ 6133359 w 6914234"/>
              <a:gd name="connsiteY6" fmla="*/ 33891 h 4025533"/>
              <a:gd name="connsiteX7" fmla="*/ 6260802 w 6914234"/>
              <a:gd name="connsiteY7" fmla="*/ 32486 h 4025533"/>
              <a:gd name="connsiteX8" fmla="*/ 6291878 w 6914234"/>
              <a:gd name="connsiteY8" fmla="*/ 35505 h 4025533"/>
              <a:gd name="connsiteX9" fmla="*/ 6304923 w 6914234"/>
              <a:gd name="connsiteY9" fmla="*/ 38823 h 4025533"/>
              <a:gd name="connsiteX10" fmla="*/ 6812301 w 6914234"/>
              <a:gd name="connsiteY10" fmla="*/ 29967 h 4025533"/>
              <a:gd name="connsiteX11" fmla="*/ 6812335 w 6914234"/>
              <a:gd name="connsiteY11" fmla="*/ 31933 h 4025533"/>
              <a:gd name="connsiteX12" fmla="*/ 6835198 w 6914234"/>
              <a:gd name="connsiteY12" fmla="*/ 40974 h 4025533"/>
              <a:gd name="connsiteX13" fmla="*/ 6845116 w 6914234"/>
              <a:gd name="connsiteY13" fmla="*/ 63696 h 4025533"/>
              <a:gd name="connsiteX14" fmla="*/ 6891276 w 6914234"/>
              <a:gd name="connsiteY14" fmla="*/ 2708200 h 4025533"/>
              <a:gd name="connsiteX15" fmla="*/ 6887411 w 6914234"/>
              <a:gd name="connsiteY15" fmla="*/ 2716069 h 4025533"/>
              <a:gd name="connsiteX16" fmla="*/ 6891543 w 6914234"/>
              <a:gd name="connsiteY16" fmla="*/ 2725539 h 4025533"/>
              <a:gd name="connsiteX17" fmla="*/ 6914234 w 6914234"/>
              <a:gd name="connsiteY17" fmla="*/ 4025533 h 4025533"/>
              <a:gd name="connsiteX18" fmla="*/ 0 w 6914234"/>
              <a:gd name="connsiteY18" fmla="*/ 4025533 h 4025533"/>
              <a:gd name="connsiteX19" fmla="*/ 0 w 6914234"/>
              <a:gd name="connsiteY19" fmla="*/ 148876 h 4025533"/>
              <a:gd name="connsiteX20" fmla="*/ 617588 w 6914234"/>
              <a:gd name="connsiteY20" fmla="*/ 138096 h 4025533"/>
              <a:gd name="connsiteX21" fmla="*/ 2863110 w 6914234"/>
              <a:gd name="connsiteY21" fmla="*/ 98900 h 4025533"/>
              <a:gd name="connsiteX22" fmla="*/ 2864452 w 6914234"/>
              <a:gd name="connsiteY22" fmla="*/ 98652 h 4025533"/>
              <a:gd name="connsiteX23" fmla="*/ 3058746 w 6914234"/>
              <a:gd name="connsiteY23" fmla="*/ 95333 h 4025533"/>
              <a:gd name="connsiteX24" fmla="*/ 3090722 w 6914234"/>
              <a:gd name="connsiteY24" fmla="*/ 94927 h 4025533"/>
              <a:gd name="connsiteX25" fmla="*/ 3490835 w 6914234"/>
              <a:gd name="connsiteY25" fmla="*/ 87943 h 4025533"/>
              <a:gd name="connsiteX26" fmla="*/ 4098297 w 6914234"/>
              <a:gd name="connsiteY26" fmla="*/ 77339 h 4025533"/>
              <a:gd name="connsiteX27" fmla="*/ 4801008 w 6914234"/>
              <a:gd name="connsiteY27" fmla="*/ 65074 h 4025533"/>
              <a:gd name="connsiteX28" fmla="*/ 4817802 w 6914234"/>
              <a:gd name="connsiteY28" fmla="*/ 63262 h 4025533"/>
              <a:gd name="connsiteX29" fmla="*/ 4883152 w 6914234"/>
              <a:gd name="connsiteY29" fmla="*/ 52727 h 4025533"/>
              <a:gd name="connsiteX30" fmla="*/ 4897052 w 6914234"/>
              <a:gd name="connsiteY30" fmla="*/ 47215 h 4025533"/>
              <a:gd name="connsiteX31" fmla="*/ 4913460 w 6914234"/>
              <a:gd name="connsiteY31" fmla="*/ 51430 h 4025533"/>
              <a:gd name="connsiteX32" fmla="*/ 4918393 w 6914234"/>
              <a:gd name="connsiteY32" fmla="*/ 55759 h 4025533"/>
              <a:gd name="connsiteX33" fmla="*/ 4970353 w 6914234"/>
              <a:gd name="connsiteY33" fmla="*/ 46084 h 4025533"/>
              <a:gd name="connsiteX34" fmla="*/ 4976650 w 6914234"/>
              <a:gd name="connsiteY34" fmla="*/ 45729 h 4025533"/>
              <a:gd name="connsiteX35" fmla="*/ 5020112 w 6914234"/>
              <a:gd name="connsiteY35" fmla="*/ 46211 h 4025533"/>
              <a:gd name="connsiteX36" fmla="*/ 5084836 w 6914234"/>
              <a:gd name="connsiteY36" fmla="*/ 51486 h 4025533"/>
              <a:gd name="connsiteX37" fmla="*/ 5105728 w 6914234"/>
              <a:gd name="connsiteY37" fmla="*/ 59755 h 4025533"/>
              <a:gd name="connsiteX38" fmla="*/ 5347684 w 6914234"/>
              <a:gd name="connsiteY38" fmla="*/ 55531 h 4025533"/>
              <a:gd name="connsiteX39" fmla="*/ 5354266 w 6914234"/>
              <a:gd name="connsiteY39" fmla="*/ 54080 h 4025533"/>
              <a:gd name="connsiteX40" fmla="*/ 5358258 w 6914234"/>
              <a:gd name="connsiteY40" fmla="*/ 44605 h 4025533"/>
              <a:gd name="connsiteX41" fmla="*/ 5380716 w 6914234"/>
              <a:gd name="connsiteY41" fmla="*/ 47352 h 4025533"/>
              <a:gd name="connsiteX42" fmla="*/ 5384646 w 6914234"/>
              <a:gd name="connsiteY42" fmla="*/ 48020 h 4025533"/>
              <a:gd name="connsiteX43" fmla="*/ 5399183 w 6914234"/>
              <a:gd name="connsiteY43" fmla="*/ 46459 h 4025533"/>
              <a:gd name="connsiteX44" fmla="*/ 5404756 w 6914234"/>
              <a:gd name="connsiteY44" fmla="*/ 51314 h 4025533"/>
              <a:gd name="connsiteX45" fmla="*/ 5454041 w 6914234"/>
              <a:gd name="connsiteY45" fmla="*/ 48407 h 4025533"/>
              <a:gd name="connsiteX46" fmla="*/ 5547804 w 6914234"/>
              <a:gd name="connsiteY46" fmla="*/ 33527 h 4025533"/>
              <a:gd name="connsiteX47" fmla="*/ 5562192 w 6914234"/>
              <a:gd name="connsiteY47" fmla="*/ 27856 h 4025533"/>
              <a:gd name="connsiteX48" fmla="*/ 5657882 w 6914234"/>
              <a:gd name="connsiteY48" fmla="*/ 17533 h 4025533"/>
              <a:gd name="connsiteX49" fmla="*/ 5723232 w 6914234"/>
              <a:gd name="connsiteY49" fmla="*/ 6998 h 4025533"/>
              <a:gd name="connsiteX50" fmla="*/ 5737131 w 6914234"/>
              <a:gd name="connsiteY50" fmla="*/ 1485 h 4025533"/>
              <a:gd name="connsiteX51" fmla="*/ 5753539 w 6914234"/>
              <a:gd name="connsiteY51" fmla="*/ 5700 h 4025533"/>
              <a:gd name="connsiteX52" fmla="*/ 5758473 w 6914234"/>
              <a:gd name="connsiteY52" fmla="*/ 10029 h 4025533"/>
              <a:gd name="connsiteX53" fmla="*/ 5810432 w 6914234"/>
              <a:gd name="connsiteY53" fmla="*/ 355 h 4025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6914234" h="4025533">
                <a:moveTo>
                  <a:pt x="5816729" y="0"/>
                </a:moveTo>
                <a:lnTo>
                  <a:pt x="5860190" y="481"/>
                </a:lnTo>
                <a:lnTo>
                  <a:pt x="5924914" y="5756"/>
                </a:lnTo>
                <a:cubicBezTo>
                  <a:pt x="5946373" y="10334"/>
                  <a:pt x="5966024" y="30258"/>
                  <a:pt x="5992224" y="19436"/>
                </a:cubicBezTo>
                <a:cubicBezTo>
                  <a:pt x="5986580" y="31008"/>
                  <a:pt x="6023497" y="15241"/>
                  <a:pt x="6031040" y="24790"/>
                </a:cubicBezTo>
                <a:cubicBezTo>
                  <a:pt x="6035513" y="32764"/>
                  <a:pt x="6047754" y="29838"/>
                  <a:pt x="6058091" y="31254"/>
                </a:cubicBezTo>
                <a:cubicBezTo>
                  <a:pt x="6067223" y="38596"/>
                  <a:pt x="6117093" y="38028"/>
                  <a:pt x="6133359" y="33891"/>
                </a:cubicBezTo>
                <a:cubicBezTo>
                  <a:pt x="6177806" y="17211"/>
                  <a:pt x="6225021" y="44940"/>
                  <a:pt x="6260802" y="32486"/>
                </a:cubicBezTo>
                <a:cubicBezTo>
                  <a:pt x="6275297" y="32948"/>
                  <a:pt x="6284892" y="34151"/>
                  <a:pt x="6291878" y="35505"/>
                </a:cubicBezTo>
                <a:lnTo>
                  <a:pt x="6304923" y="38823"/>
                </a:lnTo>
                <a:lnTo>
                  <a:pt x="6812301" y="29967"/>
                </a:lnTo>
                <a:lnTo>
                  <a:pt x="6812335" y="31933"/>
                </a:lnTo>
                <a:lnTo>
                  <a:pt x="6835198" y="40974"/>
                </a:lnTo>
                <a:cubicBezTo>
                  <a:pt x="6841161" y="46732"/>
                  <a:pt x="6844934" y="54758"/>
                  <a:pt x="6845116" y="63696"/>
                </a:cubicBezTo>
                <a:lnTo>
                  <a:pt x="6891276" y="2708200"/>
                </a:lnTo>
                <a:lnTo>
                  <a:pt x="6887411" y="2716069"/>
                </a:lnTo>
                <a:lnTo>
                  <a:pt x="6891543" y="2725539"/>
                </a:lnTo>
                <a:lnTo>
                  <a:pt x="6914234" y="4025533"/>
                </a:lnTo>
                <a:lnTo>
                  <a:pt x="0" y="4025533"/>
                </a:lnTo>
                <a:lnTo>
                  <a:pt x="0" y="148876"/>
                </a:lnTo>
                <a:lnTo>
                  <a:pt x="617588" y="138096"/>
                </a:lnTo>
                <a:lnTo>
                  <a:pt x="2863110" y="98900"/>
                </a:lnTo>
                <a:lnTo>
                  <a:pt x="2864452" y="98652"/>
                </a:lnTo>
                <a:cubicBezTo>
                  <a:pt x="2917743" y="91987"/>
                  <a:pt x="3065714" y="88243"/>
                  <a:pt x="3058746" y="95333"/>
                </a:cubicBezTo>
                <a:lnTo>
                  <a:pt x="3090722" y="94927"/>
                </a:lnTo>
                <a:lnTo>
                  <a:pt x="3490835" y="87943"/>
                </a:lnTo>
                <a:lnTo>
                  <a:pt x="4098297" y="77339"/>
                </a:lnTo>
                <a:lnTo>
                  <a:pt x="4801008" y="65074"/>
                </a:lnTo>
                <a:lnTo>
                  <a:pt x="4817802" y="63262"/>
                </a:lnTo>
                <a:lnTo>
                  <a:pt x="4883152" y="52727"/>
                </a:lnTo>
                <a:lnTo>
                  <a:pt x="4897052" y="47215"/>
                </a:lnTo>
                <a:lnTo>
                  <a:pt x="4913460" y="51430"/>
                </a:lnTo>
                <a:cubicBezTo>
                  <a:pt x="4915490" y="52720"/>
                  <a:pt x="4917151" y="54181"/>
                  <a:pt x="4918393" y="55759"/>
                </a:cubicBezTo>
                <a:lnTo>
                  <a:pt x="4970353" y="46084"/>
                </a:lnTo>
                <a:lnTo>
                  <a:pt x="4976650" y="45729"/>
                </a:lnTo>
                <a:lnTo>
                  <a:pt x="5020112" y="46211"/>
                </a:lnTo>
                <a:lnTo>
                  <a:pt x="5084836" y="51486"/>
                </a:lnTo>
                <a:lnTo>
                  <a:pt x="5105728" y="59755"/>
                </a:lnTo>
                <a:lnTo>
                  <a:pt x="5347684" y="55531"/>
                </a:lnTo>
                <a:lnTo>
                  <a:pt x="5354266" y="54080"/>
                </a:lnTo>
                <a:cubicBezTo>
                  <a:pt x="5357457" y="52222"/>
                  <a:pt x="5359133" y="49265"/>
                  <a:pt x="5358258" y="44605"/>
                </a:cubicBezTo>
                <a:cubicBezTo>
                  <a:pt x="5365782" y="44941"/>
                  <a:pt x="5373218" y="46051"/>
                  <a:pt x="5380716" y="47352"/>
                </a:cubicBezTo>
                <a:lnTo>
                  <a:pt x="5384646" y="48020"/>
                </a:lnTo>
                <a:lnTo>
                  <a:pt x="5399183" y="46459"/>
                </a:lnTo>
                <a:lnTo>
                  <a:pt x="5404756" y="51314"/>
                </a:lnTo>
                <a:lnTo>
                  <a:pt x="5454041" y="48407"/>
                </a:lnTo>
                <a:cubicBezTo>
                  <a:pt x="5474880" y="34582"/>
                  <a:pt x="5514852" y="40053"/>
                  <a:pt x="5547804" y="33527"/>
                </a:cubicBezTo>
                <a:lnTo>
                  <a:pt x="5562192" y="27856"/>
                </a:lnTo>
                <a:lnTo>
                  <a:pt x="5657882" y="17533"/>
                </a:lnTo>
                <a:lnTo>
                  <a:pt x="5723232" y="6998"/>
                </a:lnTo>
                <a:lnTo>
                  <a:pt x="5737131" y="1485"/>
                </a:lnTo>
                <a:lnTo>
                  <a:pt x="5753539" y="5700"/>
                </a:lnTo>
                <a:cubicBezTo>
                  <a:pt x="5755569" y="6991"/>
                  <a:pt x="5757230" y="8450"/>
                  <a:pt x="5758473" y="10029"/>
                </a:cubicBezTo>
                <a:lnTo>
                  <a:pt x="5810432" y="355"/>
                </a:lnTo>
                <a:close/>
              </a:path>
            </a:pathLst>
          </a:custGeom>
          <a:blipFill>
            <a:blip r:embed="rId2"/>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3" descr="School desk with books and pencils with chalkboard in background">
            <a:extLst>
              <a:ext uri="{FF2B5EF4-FFF2-40B4-BE49-F238E27FC236}">
                <a16:creationId xmlns:a16="http://schemas.microsoft.com/office/drawing/2014/main" id="{465DAFFF-9AC5-ED2C-8F43-66F166DFA72D}"/>
              </a:ext>
            </a:extLst>
          </p:cNvPr>
          <p:cNvPicPr>
            <a:picLocks noChangeAspect="1"/>
          </p:cNvPicPr>
          <p:nvPr/>
        </p:nvPicPr>
        <p:blipFill rotWithShape="1">
          <a:blip r:embed="rId3">
            <a:alphaModFix amt="83000"/>
          </a:blip>
          <a:srcRect t="6389" b="6389"/>
          <a:stretch/>
        </p:blipFill>
        <p:spPr>
          <a:xfrm>
            <a:off x="-565" y="2213849"/>
            <a:ext cx="7976771" cy="4644152"/>
          </a:xfrm>
          <a:custGeom>
            <a:avLst/>
            <a:gdLst/>
            <a:ahLst/>
            <a:cxnLst/>
            <a:rect l="l" t="t" r="r" b="b"/>
            <a:pathLst>
              <a:path w="6914234" h="4025533">
                <a:moveTo>
                  <a:pt x="5816729" y="0"/>
                </a:moveTo>
                <a:lnTo>
                  <a:pt x="5860190" y="481"/>
                </a:lnTo>
                <a:lnTo>
                  <a:pt x="5924914" y="5756"/>
                </a:lnTo>
                <a:cubicBezTo>
                  <a:pt x="5946373" y="10334"/>
                  <a:pt x="5966024" y="30258"/>
                  <a:pt x="5992224" y="19436"/>
                </a:cubicBezTo>
                <a:cubicBezTo>
                  <a:pt x="5986580" y="31008"/>
                  <a:pt x="6023497" y="15241"/>
                  <a:pt x="6031040" y="24790"/>
                </a:cubicBezTo>
                <a:cubicBezTo>
                  <a:pt x="6035513" y="32764"/>
                  <a:pt x="6047754" y="29838"/>
                  <a:pt x="6058091" y="31254"/>
                </a:cubicBezTo>
                <a:cubicBezTo>
                  <a:pt x="6067223" y="38596"/>
                  <a:pt x="6117093" y="38028"/>
                  <a:pt x="6133359" y="33891"/>
                </a:cubicBezTo>
                <a:cubicBezTo>
                  <a:pt x="6177806" y="17211"/>
                  <a:pt x="6225021" y="44940"/>
                  <a:pt x="6260802" y="32486"/>
                </a:cubicBezTo>
                <a:cubicBezTo>
                  <a:pt x="6275297" y="32948"/>
                  <a:pt x="6284892" y="34151"/>
                  <a:pt x="6291878" y="35505"/>
                </a:cubicBezTo>
                <a:lnTo>
                  <a:pt x="6304923" y="38823"/>
                </a:lnTo>
                <a:lnTo>
                  <a:pt x="6812301" y="29967"/>
                </a:lnTo>
                <a:lnTo>
                  <a:pt x="6812335" y="31933"/>
                </a:lnTo>
                <a:lnTo>
                  <a:pt x="6835198" y="40974"/>
                </a:lnTo>
                <a:cubicBezTo>
                  <a:pt x="6841161" y="46732"/>
                  <a:pt x="6844934" y="54758"/>
                  <a:pt x="6845116" y="63696"/>
                </a:cubicBezTo>
                <a:lnTo>
                  <a:pt x="6891276" y="2708200"/>
                </a:lnTo>
                <a:lnTo>
                  <a:pt x="6887411" y="2716069"/>
                </a:lnTo>
                <a:lnTo>
                  <a:pt x="6891543" y="2725539"/>
                </a:lnTo>
                <a:lnTo>
                  <a:pt x="6914234" y="4025533"/>
                </a:lnTo>
                <a:lnTo>
                  <a:pt x="0" y="4025533"/>
                </a:lnTo>
                <a:lnTo>
                  <a:pt x="0" y="148876"/>
                </a:lnTo>
                <a:lnTo>
                  <a:pt x="617588" y="138096"/>
                </a:lnTo>
                <a:lnTo>
                  <a:pt x="2863110" y="98900"/>
                </a:lnTo>
                <a:lnTo>
                  <a:pt x="2864452" y="98652"/>
                </a:lnTo>
                <a:cubicBezTo>
                  <a:pt x="2917743" y="91987"/>
                  <a:pt x="3065714" y="88243"/>
                  <a:pt x="3058746" y="95333"/>
                </a:cubicBezTo>
                <a:lnTo>
                  <a:pt x="3090722" y="94927"/>
                </a:lnTo>
                <a:lnTo>
                  <a:pt x="3490835" y="87943"/>
                </a:lnTo>
                <a:lnTo>
                  <a:pt x="4098297" y="77339"/>
                </a:lnTo>
                <a:lnTo>
                  <a:pt x="4801008" y="65074"/>
                </a:lnTo>
                <a:lnTo>
                  <a:pt x="4817802" y="63262"/>
                </a:lnTo>
                <a:lnTo>
                  <a:pt x="4883152" y="52727"/>
                </a:lnTo>
                <a:lnTo>
                  <a:pt x="4897052" y="47215"/>
                </a:lnTo>
                <a:lnTo>
                  <a:pt x="4913460" y="51430"/>
                </a:lnTo>
                <a:cubicBezTo>
                  <a:pt x="4915490" y="52720"/>
                  <a:pt x="4917151" y="54181"/>
                  <a:pt x="4918393" y="55759"/>
                </a:cubicBezTo>
                <a:lnTo>
                  <a:pt x="4970353" y="46084"/>
                </a:lnTo>
                <a:lnTo>
                  <a:pt x="4976650" y="45729"/>
                </a:lnTo>
                <a:lnTo>
                  <a:pt x="5020112" y="46211"/>
                </a:lnTo>
                <a:lnTo>
                  <a:pt x="5084836" y="51486"/>
                </a:lnTo>
                <a:lnTo>
                  <a:pt x="5105728" y="59755"/>
                </a:lnTo>
                <a:lnTo>
                  <a:pt x="5347684" y="55531"/>
                </a:lnTo>
                <a:lnTo>
                  <a:pt x="5354266" y="54080"/>
                </a:lnTo>
                <a:cubicBezTo>
                  <a:pt x="5357457" y="52222"/>
                  <a:pt x="5359133" y="49265"/>
                  <a:pt x="5358258" y="44605"/>
                </a:cubicBezTo>
                <a:cubicBezTo>
                  <a:pt x="5365782" y="44941"/>
                  <a:pt x="5373218" y="46051"/>
                  <a:pt x="5380716" y="47352"/>
                </a:cubicBezTo>
                <a:lnTo>
                  <a:pt x="5384646" y="48020"/>
                </a:lnTo>
                <a:lnTo>
                  <a:pt x="5399183" y="46459"/>
                </a:lnTo>
                <a:lnTo>
                  <a:pt x="5404756" y="51314"/>
                </a:lnTo>
                <a:lnTo>
                  <a:pt x="5454041" y="48407"/>
                </a:lnTo>
                <a:cubicBezTo>
                  <a:pt x="5474880" y="34582"/>
                  <a:pt x="5514852" y="40053"/>
                  <a:pt x="5547804" y="33527"/>
                </a:cubicBezTo>
                <a:lnTo>
                  <a:pt x="5562192" y="27856"/>
                </a:lnTo>
                <a:lnTo>
                  <a:pt x="5657882" y="17533"/>
                </a:lnTo>
                <a:lnTo>
                  <a:pt x="5723232" y="6998"/>
                </a:lnTo>
                <a:lnTo>
                  <a:pt x="5737131" y="1485"/>
                </a:lnTo>
                <a:lnTo>
                  <a:pt x="5753539" y="5700"/>
                </a:lnTo>
                <a:cubicBezTo>
                  <a:pt x="5755569" y="6991"/>
                  <a:pt x="5757230" y="8450"/>
                  <a:pt x="5758473" y="10029"/>
                </a:cubicBezTo>
                <a:lnTo>
                  <a:pt x="5810432" y="355"/>
                </a:lnTo>
                <a:close/>
              </a:path>
            </a:pathLst>
          </a:custGeom>
        </p:spPr>
      </p:pic>
      <p:sp>
        <p:nvSpPr>
          <p:cNvPr id="2" name="Title 1">
            <a:extLst>
              <a:ext uri="{FF2B5EF4-FFF2-40B4-BE49-F238E27FC236}">
                <a16:creationId xmlns:a16="http://schemas.microsoft.com/office/drawing/2014/main" id="{6E83C254-5D94-2EEB-B0F2-F02649577A6C}"/>
              </a:ext>
            </a:extLst>
          </p:cNvPr>
          <p:cNvSpPr>
            <a:spLocks noGrp="1"/>
          </p:cNvSpPr>
          <p:nvPr>
            <p:ph type="ctrTitle"/>
          </p:nvPr>
        </p:nvSpPr>
        <p:spPr>
          <a:xfrm>
            <a:off x="6673850" y="1943100"/>
            <a:ext cx="4832348" cy="3761576"/>
          </a:xfrm>
        </p:spPr>
        <p:txBody>
          <a:bodyPr anchor="b">
            <a:normAutofit/>
          </a:bodyPr>
          <a:lstStyle/>
          <a:p>
            <a:r>
              <a:rPr lang="en-GB"/>
              <a:t>Introduction to conveyancing</a:t>
            </a:r>
          </a:p>
        </p:txBody>
      </p:sp>
      <p:sp>
        <p:nvSpPr>
          <p:cNvPr id="3" name="Subtitle 2">
            <a:extLst>
              <a:ext uri="{FF2B5EF4-FFF2-40B4-BE49-F238E27FC236}">
                <a16:creationId xmlns:a16="http://schemas.microsoft.com/office/drawing/2014/main" id="{FD183043-2494-22BD-CC13-C450683C216B}"/>
              </a:ext>
            </a:extLst>
          </p:cNvPr>
          <p:cNvSpPr>
            <a:spLocks noGrp="1"/>
          </p:cNvSpPr>
          <p:nvPr>
            <p:ph type="subTitle" idx="1"/>
          </p:nvPr>
        </p:nvSpPr>
        <p:spPr>
          <a:xfrm>
            <a:off x="8223701" y="631371"/>
            <a:ext cx="3282497" cy="1235529"/>
          </a:xfrm>
        </p:spPr>
        <p:txBody>
          <a:bodyPr>
            <a:normAutofit/>
          </a:bodyPr>
          <a:lstStyle/>
          <a:p>
            <a:pPr algn="r"/>
            <a:r>
              <a:rPr lang="en-GB" dirty="0"/>
              <a:t>BMLW6003</a:t>
            </a:r>
            <a:endParaRPr lang="en-GB"/>
          </a:p>
        </p:txBody>
      </p:sp>
      <p:sp>
        <p:nvSpPr>
          <p:cNvPr id="4109" name="Freeform: Shape 4108">
            <a:extLst>
              <a:ext uri="{FF2B5EF4-FFF2-40B4-BE49-F238E27FC236}">
                <a16:creationId xmlns:a16="http://schemas.microsoft.com/office/drawing/2014/main" id="{9E64872B-CCAF-451A-AF8D-2EDE8A8AF1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476">
            <a:off x="3418" y="-9614"/>
            <a:ext cx="6151676" cy="3846619"/>
          </a:xfrm>
          <a:custGeom>
            <a:avLst/>
            <a:gdLst>
              <a:gd name="connsiteX0" fmla="*/ 0 w 6151676"/>
              <a:gd name="connsiteY0" fmla="*/ 0 h 3846619"/>
              <a:gd name="connsiteX1" fmla="*/ 5980359 w 6151676"/>
              <a:gd name="connsiteY1" fmla="*/ 0 h 3846619"/>
              <a:gd name="connsiteX2" fmla="*/ 6151676 w 6151676"/>
              <a:gd name="connsiteY2" fmla="*/ 3549727 h 3846619"/>
              <a:gd name="connsiteX3" fmla="*/ 0 w 6151676"/>
              <a:gd name="connsiteY3" fmla="*/ 3846619 h 3846619"/>
            </a:gdLst>
            <a:ahLst/>
            <a:cxnLst>
              <a:cxn ang="0">
                <a:pos x="connsiteX0" y="connsiteY0"/>
              </a:cxn>
              <a:cxn ang="0">
                <a:pos x="connsiteX1" y="connsiteY1"/>
              </a:cxn>
              <a:cxn ang="0">
                <a:pos x="connsiteX2" y="connsiteY2"/>
              </a:cxn>
              <a:cxn ang="0">
                <a:pos x="connsiteX3" y="connsiteY3"/>
              </a:cxn>
            </a:cxnLst>
            <a:rect l="l" t="t" r="r" b="b"/>
            <a:pathLst>
              <a:path w="6151676" h="3846619">
                <a:moveTo>
                  <a:pt x="0" y="0"/>
                </a:moveTo>
                <a:lnTo>
                  <a:pt x="5980359" y="0"/>
                </a:lnTo>
                <a:lnTo>
                  <a:pt x="6151676" y="3549727"/>
                </a:lnTo>
                <a:lnTo>
                  <a:pt x="0" y="3846619"/>
                </a:lnTo>
                <a:close/>
              </a:path>
            </a:pathLst>
          </a:custGeom>
          <a:solidFill>
            <a:schemeClr val="tx1"/>
          </a:solidFill>
          <a:ln w="12700" cap="flat" cmpd="sng" algn="ctr">
            <a:noFill/>
            <a:prstDash val="solid"/>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1" name="Freeform: Shape 4110">
            <a:extLst>
              <a:ext uri="{FF2B5EF4-FFF2-40B4-BE49-F238E27FC236}">
                <a16:creationId xmlns:a16="http://schemas.microsoft.com/office/drawing/2014/main" id="{098C0F34-CF91-4EED-952D-C26A2EEFF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476">
            <a:off x="3543" y="-9756"/>
            <a:ext cx="6037995" cy="3747166"/>
          </a:xfrm>
          <a:custGeom>
            <a:avLst/>
            <a:gdLst>
              <a:gd name="connsiteX0" fmla="*/ 0 w 6037995"/>
              <a:gd name="connsiteY0" fmla="*/ 0 h 3747166"/>
              <a:gd name="connsiteX1" fmla="*/ 5856692 w 6037995"/>
              <a:gd name="connsiteY1" fmla="*/ 0 h 3747166"/>
              <a:gd name="connsiteX2" fmla="*/ 5895802 w 6037995"/>
              <a:gd name="connsiteY2" fmla="*/ 731594 h 3747166"/>
              <a:gd name="connsiteX3" fmla="*/ 5892351 w 6037995"/>
              <a:gd name="connsiteY3" fmla="*/ 741332 h 3747166"/>
              <a:gd name="connsiteX4" fmla="*/ 5896763 w 6037995"/>
              <a:gd name="connsiteY4" fmla="*/ 748908 h 3747166"/>
              <a:gd name="connsiteX5" fmla="*/ 6037953 w 6037995"/>
              <a:gd name="connsiteY5" fmla="*/ 3390043 h 3747166"/>
              <a:gd name="connsiteX6" fmla="*/ 6029668 w 6037995"/>
              <a:gd name="connsiteY6" fmla="*/ 3413411 h 3747166"/>
              <a:gd name="connsiteX7" fmla="*/ 6007503 w 6037995"/>
              <a:gd name="connsiteY7" fmla="*/ 3424048 h 3747166"/>
              <a:gd name="connsiteX8" fmla="*/ 6007608 w 6037995"/>
              <a:gd name="connsiteY8" fmla="*/ 3426012 h 3747166"/>
              <a:gd name="connsiteX9" fmla="*/ 5500877 w 6037995"/>
              <a:gd name="connsiteY9" fmla="*/ 3453101 h 3747166"/>
              <a:gd name="connsiteX10" fmla="*/ 5488099 w 6037995"/>
              <a:gd name="connsiteY10" fmla="*/ 3457333 h 3747166"/>
              <a:gd name="connsiteX11" fmla="*/ 5457315 w 6037995"/>
              <a:gd name="connsiteY11" fmla="*/ 3462545 h 3747166"/>
              <a:gd name="connsiteX12" fmla="*/ 5330092 w 6037995"/>
              <a:gd name="connsiteY12" fmla="*/ 3470167 h 3747166"/>
              <a:gd name="connsiteX13" fmla="*/ 5255199 w 6037995"/>
              <a:gd name="connsiteY13" fmla="*/ 3478127 h 3747166"/>
              <a:gd name="connsiteX14" fmla="*/ 5228674 w 6037995"/>
              <a:gd name="connsiteY14" fmla="*/ 3486490 h 3747166"/>
              <a:gd name="connsiteX15" fmla="*/ 5190335 w 6037995"/>
              <a:gd name="connsiteY15" fmla="*/ 3494578 h 3747166"/>
              <a:gd name="connsiteX16" fmla="*/ 5124162 w 6037995"/>
              <a:gd name="connsiteY16" fmla="*/ 3512989 h 3747166"/>
              <a:gd name="connsiteX17" fmla="*/ 5059974 w 6037995"/>
              <a:gd name="connsiteY17" fmla="*/ 3522834 h 3747166"/>
              <a:gd name="connsiteX18" fmla="*/ 5016656 w 6037995"/>
              <a:gd name="connsiteY18" fmla="*/ 3526391 h 3747166"/>
              <a:gd name="connsiteX19" fmla="*/ 5010350 w 6037995"/>
              <a:gd name="connsiteY19" fmla="*/ 3526483 h 3747166"/>
              <a:gd name="connsiteX20" fmla="*/ 4957836 w 6037995"/>
              <a:gd name="connsiteY20" fmla="*/ 3520511 h 3747166"/>
              <a:gd name="connsiteX21" fmla="*/ 4953221 w 6037995"/>
              <a:gd name="connsiteY21" fmla="*/ 3525179 h 3747166"/>
              <a:gd name="connsiteX22" fmla="*/ 4937153 w 6037995"/>
              <a:gd name="connsiteY22" fmla="*/ 3530545 h 3747166"/>
              <a:gd name="connsiteX23" fmla="*/ 4922898 w 6037995"/>
              <a:gd name="connsiteY23" fmla="*/ 3526030 h 3747166"/>
              <a:gd name="connsiteX24" fmla="*/ 4856967 w 6037995"/>
              <a:gd name="connsiteY24" fmla="*/ 3520149 h 3747166"/>
              <a:gd name="connsiteX25" fmla="*/ 4760786 w 6037995"/>
              <a:gd name="connsiteY25" fmla="*/ 3516626 h 3747166"/>
              <a:gd name="connsiteX26" fmla="*/ 4746032 w 6037995"/>
              <a:gd name="connsiteY26" fmla="*/ 3511988 h 3747166"/>
              <a:gd name="connsiteX27" fmla="*/ 4651452 w 6037995"/>
              <a:gd name="connsiteY27" fmla="*/ 3503784 h 3747166"/>
              <a:gd name="connsiteX28" fmla="*/ 4602084 w 6037995"/>
              <a:gd name="connsiteY28" fmla="*/ 3504374 h 3747166"/>
              <a:gd name="connsiteX29" fmla="*/ 4596869 w 6037995"/>
              <a:gd name="connsiteY29" fmla="*/ 3509611 h 3747166"/>
              <a:gd name="connsiteX30" fmla="*/ 4582258 w 6037995"/>
              <a:gd name="connsiteY30" fmla="*/ 3509084 h 3747166"/>
              <a:gd name="connsiteX31" fmla="*/ 4578385 w 6037995"/>
              <a:gd name="connsiteY31" fmla="*/ 3510028 h 3747166"/>
              <a:gd name="connsiteX32" fmla="*/ 4556178 w 6037995"/>
              <a:gd name="connsiteY32" fmla="*/ 3514358 h 3747166"/>
              <a:gd name="connsiteX33" fmla="*/ 4551525 w 6037995"/>
              <a:gd name="connsiteY33" fmla="*/ 3505189 h 3747166"/>
              <a:gd name="connsiteX34" fmla="*/ 4544857 w 6037995"/>
              <a:gd name="connsiteY34" fmla="*/ 3504208 h 3747166"/>
              <a:gd name="connsiteX35" fmla="*/ 4303209 w 6037995"/>
              <a:gd name="connsiteY35" fmla="*/ 3517126 h 3747166"/>
              <a:gd name="connsiteX36" fmla="*/ 4282955 w 6037995"/>
              <a:gd name="connsiteY36" fmla="*/ 3526852 h 3747166"/>
              <a:gd name="connsiteX37" fmla="*/ 4218767 w 6037995"/>
              <a:gd name="connsiteY37" fmla="*/ 3536697 h 3747166"/>
              <a:gd name="connsiteX38" fmla="*/ 4175448 w 6037995"/>
              <a:gd name="connsiteY38" fmla="*/ 3540255 h 3747166"/>
              <a:gd name="connsiteX39" fmla="*/ 4169142 w 6037995"/>
              <a:gd name="connsiteY39" fmla="*/ 3540346 h 3747166"/>
              <a:gd name="connsiteX40" fmla="*/ 4116627 w 6037995"/>
              <a:gd name="connsiteY40" fmla="*/ 3534375 h 3747166"/>
              <a:gd name="connsiteX41" fmla="*/ 4112012 w 6037995"/>
              <a:gd name="connsiteY41" fmla="*/ 3539042 h 3747166"/>
              <a:gd name="connsiteX42" fmla="*/ 4095944 w 6037995"/>
              <a:gd name="connsiteY42" fmla="*/ 3544408 h 3747166"/>
              <a:gd name="connsiteX43" fmla="*/ 4081689 w 6037995"/>
              <a:gd name="connsiteY43" fmla="*/ 3539894 h 3747166"/>
              <a:gd name="connsiteX44" fmla="*/ 4015757 w 6037995"/>
              <a:gd name="connsiteY44" fmla="*/ 3534013 h 3747166"/>
              <a:gd name="connsiteX45" fmla="*/ 3998877 w 6037995"/>
              <a:gd name="connsiteY45" fmla="*/ 3533395 h 3747166"/>
              <a:gd name="connsiteX46" fmla="*/ 3297061 w 6037995"/>
              <a:gd name="connsiteY46" fmla="*/ 3570912 h 3747166"/>
              <a:gd name="connsiteX47" fmla="*/ 2690373 w 6037995"/>
              <a:gd name="connsiteY47" fmla="*/ 3603344 h 3747166"/>
              <a:gd name="connsiteX48" fmla="*/ 2290770 w 6037995"/>
              <a:gd name="connsiteY48" fmla="*/ 3624706 h 3747166"/>
              <a:gd name="connsiteX49" fmla="*/ 2258845 w 6037995"/>
              <a:gd name="connsiteY49" fmla="*/ 3626565 h 3747166"/>
              <a:gd name="connsiteX50" fmla="*/ 2064804 w 6037995"/>
              <a:gd name="connsiteY50" fmla="*/ 3637010 h 3747166"/>
              <a:gd name="connsiteX51" fmla="*/ 2063447 w 6037995"/>
              <a:gd name="connsiteY51" fmla="*/ 3636859 h 3747166"/>
              <a:gd name="connsiteX52" fmla="*/ 0 w 6037995"/>
              <a:gd name="connsiteY52" fmla="*/ 3747166 h 3747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37995" h="3747166">
                <a:moveTo>
                  <a:pt x="0" y="0"/>
                </a:moveTo>
                <a:lnTo>
                  <a:pt x="5856692" y="0"/>
                </a:lnTo>
                <a:lnTo>
                  <a:pt x="5895802" y="731594"/>
                </a:lnTo>
                <a:lnTo>
                  <a:pt x="5892351" y="741332"/>
                </a:lnTo>
                <a:lnTo>
                  <a:pt x="5896763" y="748908"/>
                </a:lnTo>
                <a:lnTo>
                  <a:pt x="6037953" y="3390043"/>
                </a:lnTo>
                <a:cubicBezTo>
                  <a:pt x="6038404" y="3398972"/>
                  <a:pt x="6035208" y="3407245"/>
                  <a:pt x="6029668" y="3413411"/>
                </a:cubicBezTo>
                <a:lnTo>
                  <a:pt x="6007503" y="3424048"/>
                </a:lnTo>
                <a:lnTo>
                  <a:pt x="6007608" y="3426012"/>
                </a:lnTo>
                <a:lnTo>
                  <a:pt x="5500877" y="3453101"/>
                </a:lnTo>
                <a:lnTo>
                  <a:pt x="5488099" y="3457333"/>
                </a:lnTo>
                <a:cubicBezTo>
                  <a:pt x="5481227" y="3459179"/>
                  <a:pt x="5471741" y="3461058"/>
                  <a:pt x="5457315" y="3462545"/>
                </a:cubicBezTo>
                <a:cubicBezTo>
                  <a:pt x="5420742" y="3452656"/>
                  <a:pt x="5375609" y="3483659"/>
                  <a:pt x="5330092" y="3470167"/>
                </a:cubicBezTo>
                <a:cubicBezTo>
                  <a:pt x="5313575" y="3467192"/>
                  <a:pt x="5263789" y="3470156"/>
                  <a:pt x="5255199" y="3478127"/>
                </a:cubicBezTo>
                <a:cubicBezTo>
                  <a:pt x="5244989" y="3480271"/>
                  <a:pt x="5232571" y="3478219"/>
                  <a:pt x="5228674" y="3486490"/>
                </a:cubicBezTo>
                <a:cubicBezTo>
                  <a:pt x="5221826" y="3496549"/>
                  <a:pt x="5183886" y="3483435"/>
                  <a:pt x="5190335" y="3494578"/>
                </a:cubicBezTo>
                <a:cubicBezTo>
                  <a:pt x="5163434" y="3485639"/>
                  <a:pt x="5145244" y="3506904"/>
                  <a:pt x="5124162" y="3512989"/>
                </a:cubicBezTo>
                <a:lnTo>
                  <a:pt x="5059974" y="3522834"/>
                </a:lnTo>
                <a:lnTo>
                  <a:pt x="5016656" y="3526391"/>
                </a:lnTo>
                <a:lnTo>
                  <a:pt x="5010350" y="3526483"/>
                </a:lnTo>
                <a:lnTo>
                  <a:pt x="4957836" y="3520511"/>
                </a:lnTo>
                <a:cubicBezTo>
                  <a:pt x="4956709" y="3522174"/>
                  <a:pt x="4955155" y="3523748"/>
                  <a:pt x="4953221" y="3525179"/>
                </a:cubicBezTo>
                <a:lnTo>
                  <a:pt x="4937153" y="3530545"/>
                </a:lnTo>
                <a:lnTo>
                  <a:pt x="4922898" y="3526030"/>
                </a:lnTo>
                <a:lnTo>
                  <a:pt x="4856967" y="3520149"/>
                </a:lnTo>
                <a:lnTo>
                  <a:pt x="4760786" y="3516626"/>
                </a:lnTo>
                <a:lnTo>
                  <a:pt x="4746032" y="3511988"/>
                </a:lnTo>
                <a:cubicBezTo>
                  <a:pt x="4712701" y="3507812"/>
                  <a:pt x="4673216" y="3516099"/>
                  <a:pt x="4651452" y="3503784"/>
                </a:cubicBezTo>
                <a:lnTo>
                  <a:pt x="4602084" y="3504374"/>
                </a:lnTo>
                <a:lnTo>
                  <a:pt x="4596869" y="3509611"/>
                </a:lnTo>
                <a:lnTo>
                  <a:pt x="4582258" y="3509084"/>
                </a:lnTo>
                <a:lnTo>
                  <a:pt x="4578385" y="3510028"/>
                </a:lnTo>
                <a:cubicBezTo>
                  <a:pt x="4570998" y="3511857"/>
                  <a:pt x="4563659" y="3513490"/>
                  <a:pt x="4556178" y="3514358"/>
                </a:cubicBezTo>
                <a:cubicBezTo>
                  <a:pt x="4556720" y="3509648"/>
                  <a:pt x="4554839" y="3506817"/>
                  <a:pt x="4551525" y="3505189"/>
                </a:cubicBezTo>
                <a:lnTo>
                  <a:pt x="4544857" y="3504208"/>
                </a:lnTo>
                <a:lnTo>
                  <a:pt x="4303209" y="3517126"/>
                </a:lnTo>
                <a:lnTo>
                  <a:pt x="4282955" y="3526852"/>
                </a:lnTo>
                <a:lnTo>
                  <a:pt x="4218767" y="3536697"/>
                </a:lnTo>
                <a:lnTo>
                  <a:pt x="4175448" y="3540255"/>
                </a:lnTo>
                <a:lnTo>
                  <a:pt x="4169142" y="3540346"/>
                </a:lnTo>
                <a:lnTo>
                  <a:pt x="4116627" y="3534375"/>
                </a:lnTo>
                <a:cubicBezTo>
                  <a:pt x="4115500" y="3536037"/>
                  <a:pt x="4113946" y="3537612"/>
                  <a:pt x="4112012" y="3539042"/>
                </a:cubicBezTo>
                <a:lnTo>
                  <a:pt x="4095944" y="3544408"/>
                </a:lnTo>
                <a:lnTo>
                  <a:pt x="4081689" y="3539894"/>
                </a:lnTo>
                <a:lnTo>
                  <a:pt x="4015757" y="3534013"/>
                </a:lnTo>
                <a:lnTo>
                  <a:pt x="3998877" y="3533395"/>
                </a:lnTo>
                <a:lnTo>
                  <a:pt x="3297061" y="3570912"/>
                </a:lnTo>
                <a:lnTo>
                  <a:pt x="2690373" y="3603344"/>
                </a:lnTo>
                <a:lnTo>
                  <a:pt x="2290770" y="3624706"/>
                </a:lnTo>
                <a:lnTo>
                  <a:pt x="2258845" y="3626565"/>
                </a:lnTo>
                <a:cubicBezTo>
                  <a:pt x="2266298" y="3633144"/>
                  <a:pt x="2118433" y="3639886"/>
                  <a:pt x="2064804" y="3637010"/>
                </a:cubicBezTo>
                <a:lnTo>
                  <a:pt x="2063447" y="3636859"/>
                </a:lnTo>
                <a:lnTo>
                  <a:pt x="0" y="3747166"/>
                </a:lnTo>
                <a:close/>
              </a:path>
            </a:pathLst>
          </a:custGeom>
          <a:blipFill>
            <a:blip r:embed="rId2"/>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098" name="Picture 2" descr="Free Conveyancing Quote - Tayntons Solicitors">
            <a:extLst>
              <a:ext uri="{FF2B5EF4-FFF2-40B4-BE49-F238E27FC236}">
                <a16:creationId xmlns:a16="http://schemas.microsoft.com/office/drawing/2014/main" id="{107F867F-7103-30DE-C535-090A337D0F1D}"/>
              </a:ext>
            </a:extLst>
          </p:cNvPr>
          <p:cNvPicPr>
            <a:picLocks noChangeAspect="1" noChangeArrowheads="1"/>
          </p:cNvPicPr>
          <p:nvPr/>
        </p:nvPicPr>
        <p:blipFill rotWithShape="1">
          <a:blip r:embed="rId4">
            <a:alphaModFix amt="85000"/>
            <a:extLst>
              <a:ext uri="{28A0092B-C50C-407E-A947-70E740481C1C}">
                <a14:useLocalDpi xmlns:a14="http://schemas.microsoft.com/office/drawing/2010/main" val="0"/>
              </a:ext>
            </a:extLst>
          </a:blip>
          <a:srcRect l="16676" r="5488" b="-1"/>
          <a:stretch/>
        </p:blipFill>
        <p:spPr bwMode="auto">
          <a:xfrm>
            <a:off x="-1059" y="-17193"/>
            <a:ext cx="6038853" cy="3747155"/>
          </a:xfrm>
          <a:custGeom>
            <a:avLst/>
            <a:gdLst/>
            <a:ahLst/>
            <a:cxnLst/>
            <a:rect l="l" t="t" r="r" b="b"/>
            <a:pathLst>
              <a:path w="6038853" h="3747155">
                <a:moveTo>
                  <a:pt x="9239" y="0"/>
                </a:moveTo>
                <a:lnTo>
                  <a:pt x="5865913" y="14440"/>
                </a:lnTo>
                <a:lnTo>
                  <a:pt x="5903219" y="746129"/>
                </a:lnTo>
                <a:lnTo>
                  <a:pt x="5899744" y="755858"/>
                </a:lnTo>
                <a:lnTo>
                  <a:pt x="5904137" y="763445"/>
                </a:lnTo>
                <a:lnTo>
                  <a:pt x="6038815" y="3404920"/>
                </a:lnTo>
                <a:cubicBezTo>
                  <a:pt x="6039244" y="3413850"/>
                  <a:pt x="6036028" y="3422115"/>
                  <a:pt x="6030473" y="3428267"/>
                </a:cubicBezTo>
                <a:lnTo>
                  <a:pt x="6008281" y="3438850"/>
                </a:lnTo>
                <a:lnTo>
                  <a:pt x="6008382" y="3440814"/>
                </a:lnTo>
                <a:lnTo>
                  <a:pt x="5501585" y="3466654"/>
                </a:lnTo>
                <a:lnTo>
                  <a:pt x="5488797" y="3470854"/>
                </a:lnTo>
                <a:cubicBezTo>
                  <a:pt x="5481920" y="3472683"/>
                  <a:pt x="5472430" y="3474539"/>
                  <a:pt x="5458000" y="3475990"/>
                </a:cubicBezTo>
                <a:cubicBezTo>
                  <a:pt x="5421452" y="3466011"/>
                  <a:pt x="5376242" y="3496903"/>
                  <a:pt x="5330759" y="3483298"/>
                </a:cubicBezTo>
                <a:cubicBezTo>
                  <a:pt x="5314249" y="3480283"/>
                  <a:pt x="5264456" y="3483124"/>
                  <a:pt x="5255846" y="3491074"/>
                </a:cubicBezTo>
                <a:cubicBezTo>
                  <a:pt x="5245631" y="3493193"/>
                  <a:pt x="5233218" y="3491110"/>
                  <a:pt x="5229301" y="3499371"/>
                </a:cubicBezTo>
                <a:cubicBezTo>
                  <a:pt x="5222428" y="3509413"/>
                  <a:pt x="5184520" y="3496206"/>
                  <a:pt x="5190942" y="3507365"/>
                </a:cubicBezTo>
                <a:cubicBezTo>
                  <a:pt x="5164063" y="3498359"/>
                  <a:pt x="5145821" y="3519580"/>
                  <a:pt x="5124724" y="3525613"/>
                </a:cubicBezTo>
                <a:lnTo>
                  <a:pt x="5060512" y="3535299"/>
                </a:lnTo>
                <a:lnTo>
                  <a:pt x="5017185" y="3538749"/>
                </a:lnTo>
                <a:lnTo>
                  <a:pt x="5010879" y="3538826"/>
                </a:lnTo>
                <a:lnTo>
                  <a:pt x="4958380" y="3532724"/>
                </a:lnTo>
                <a:cubicBezTo>
                  <a:pt x="4957249" y="3534385"/>
                  <a:pt x="4955691" y="3535955"/>
                  <a:pt x="4953753" y="3537381"/>
                </a:cubicBezTo>
                <a:lnTo>
                  <a:pt x="4937672" y="3542707"/>
                </a:lnTo>
                <a:lnTo>
                  <a:pt x="4923428" y="3538157"/>
                </a:lnTo>
                <a:lnTo>
                  <a:pt x="4857512" y="3532114"/>
                </a:lnTo>
                <a:lnTo>
                  <a:pt x="4761340" y="3528354"/>
                </a:lnTo>
                <a:lnTo>
                  <a:pt x="4746597" y="3523679"/>
                </a:lnTo>
                <a:cubicBezTo>
                  <a:pt x="4713277" y="3519421"/>
                  <a:pt x="4673771" y="3527611"/>
                  <a:pt x="4652038" y="3515242"/>
                </a:cubicBezTo>
                <a:lnTo>
                  <a:pt x="4602669" y="3515710"/>
                </a:lnTo>
                <a:lnTo>
                  <a:pt x="4597441" y="3520934"/>
                </a:lnTo>
                <a:lnTo>
                  <a:pt x="4582831" y="3520371"/>
                </a:lnTo>
                <a:lnTo>
                  <a:pt x="4578956" y="3521306"/>
                </a:lnTo>
                <a:cubicBezTo>
                  <a:pt x="4571564" y="3523117"/>
                  <a:pt x="4564221" y="3524732"/>
                  <a:pt x="4556738" y="3525581"/>
                </a:cubicBezTo>
                <a:cubicBezTo>
                  <a:pt x="4557292" y="3520873"/>
                  <a:pt x="4555418" y="3518037"/>
                  <a:pt x="4552108" y="3516401"/>
                </a:cubicBezTo>
                <a:lnTo>
                  <a:pt x="4545442" y="3515403"/>
                </a:lnTo>
                <a:lnTo>
                  <a:pt x="4303763" y="3527725"/>
                </a:lnTo>
                <a:lnTo>
                  <a:pt x="4283485" y="3537401"/>
                </a:lnTo>
                <a:lnTo>
                  <a:pt x="4219273" y="3547088"/>
                </a:lnTo>
                <a:lnTo>
                  <a:pt x="4175945" y="3550539"/>
                </a:lnTo>
                <a:lnTo>
                  <a:pt x="4169639" y="3550615"/>
                </a:lnTo>
                <a:lnTo>
                  <a:pt x="4117139" y="3544514"/>
                </a:lnTo>
                <a:cubicBezTo>
                  <a:pt x="4116008" y="3546174"/>
                  <a:pt x="4114450" y="3547745"/>
                  <a:pt x="4112513" y="3549170"/>
                </a:cubicBezTo>
                <a:lnTo>
                  <a:pt x="4096431" y="3554496"/>
                </a:lnTo>
                <a:lnTo>
                  <a:pt x="4082187" y="3549947"/>
                </a:lnTo>
                <a:lnTo>
                  <a:pt x="4016270" y="3543904"/>
                </a:lnTo>
                <a:lnTo>
                  <a:pt x="3999392" y="3543244"/>
                </a:lnTo>
                <a:lnTo>
                  <a:pt x="3297485" y="3579031"/>
                </a:lnTo>
                <a:lnTo>
                  <a:pt x="2690719" y="3609967"/>
                </a:lnTo>
                <a:lnTo>
                  <a:pt x="2291065" y="3630343"/>
                </a:lnTo>
                <a:lnTo>
                  <a:pt x="2259135" y="3632124"/>
                </a:lnTo>
                <a:cubicBezTo>
                  <a:pt x="2266572" y="3638721"/>
                  <a:pt x="2118691" y="3645098"/>
                  <a:pt x="2065069" y="3642090"/>
                </a:cubicBezTo>
                <a:lnTo>
                  <a:pt x="2063713" y="3641936"/>
                </a:lnTo>
                <a:lnTo>
                  <a:pt x="0" y="3747155"/>
                </a:lnTo>
                <a:close/>
              </a:path>
            </a:pathLst>
          </a:custGeom>
          <a:noFill/>
          <a:extLst>
            <a:ext uri="{909E8E84-426E-40DD-AFC4-6F175D3DCCD1}">
              <a14:hiddenFill xmlns:a14="http://schemas.microsoft.com/office/drawing/2010/main">
                <a:solidFill>
                  <a:srgbClr val="FFFFFF"/>
                </a:solidFill>
              </a14:hiddenFill>
            </a:ext>
          </a:extLst>
        </p:spPr>
      </p:pic>
      <p:grpSp>
        <p:nvGrpSpPr>
          <p:cNvPr id="4113" name="Group 4112">
            <a:extLst>
              <a:ext uri="{FF2B5EF4-FFF2-40B4-BE49-F238E27FC236}">
                <a16:creationId xmlns:a16="http://schemas.microsoft.com/office/drawing/2014/main" id="{8465F0AC-34FA-412B-A8A7-8B93EB9785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4114" name="Group 4113">
              <a:extLst>
                <a:ext uri="{FF2B5EF4-FFF2-40B4-BE49-F238E27FC236}">
                  <a16:creationId xmlns:a16="http://schemas.microsoft.com/office/drawing/2014/main" id="{BC88ED34-4021-4848-9703-57DD7B24970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4116" name="Straight Connector 4115">
                <a:extLst>
                  <a:ext uri="{FF2B5EF4-FFF2-40B4-BE49-F238E27FC236}">
                    <a16:creationId xmlns:a16="http://schemas.microsoft.com/office/drawing/2014/main" id="{C91CE52D-E91A-47DA-8B63-92746DE6A7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4117" name="Straight Connector 4116">
                <a:extLst>
                  <a:ext uri="{FF2B5EF4-FFF2-40B4-BE49-F238E27FC236}">
                    <a16:creationId xmlns:a16="http://schemas.microsoft.com/office/drawing/2014/main" id="{7105F5D7-49D8-4133-98AB-199CE2079F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rgbClr val="FFFFFF"/>
                </a:solidFill>
              </a:ln>
            </p:spPr>
            <p:style>
              <a:lnRef idx="1">
                <a:schemeClr val="accent1"/>
              </a:lnRef>
              <a:fillRef idx="0">
                <a:schemeClr val="accent1"/>
              </a:fillRef>
              <a:effectRef idx="0">
                <a:schemeClr val="accent1"/>
              </a:effectRef>
              <a:fontRef idx="minor">
                <a:schemeClr val="tx1"/>
              </a:fontRef>
            </p:style>
          </p:cxnSp>
        </p:grpSp>
        <p:sp>
          <p:nvSpPr>
            <p:cNvPr id="4115" name="Oval 4114">
              <a:extLst>
                <a:ext uri="{FF2B5EF4-FFF2-40B4-BE49-F238E27FC236}">
                  <a16:creationId xmlns:a16="http://schemas.microsoft.com/office/drawing/2014/main" id="{38852BD4-8695-4B2B-A49C-2258486C1E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4070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E29850-FF8C-4A70-A54F-29A8CFCF9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179E390A-405A-41FF-B91F-F5FAA0E594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2" name="Group 11">
              <a:extLst>
                <a:ext uri="{FF2B5EF4-FFF2-40B4-BE49-F238E27FC236}">
                  <a16:creationId xmlns:a16="http://schemas.microsoft.com/office/drawing/2014/main" id="{7EAEBC66-E1C6-46AE-8EF1-E28EFEA3F85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4" name="Straight Connector 13">
                <a:extLst>
                  <a:ext uri="{FF2B5EF4-FFF2-40B4-BE49-F238E27FC236}">
                    <a16:creationId xmlns:a16="http://schemas.microsoft.com/office/drawing/2014/main" id="{F82A7822-6056-4415-A0D2-5FB3A84E8E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1E9B269-BA82-4AF1-BDBF-87F4800265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Oval 12">
              <a:extLst>
                <a:ext uri="{FF2B5EF4-FFF2-40B4-BE49-F238E27FC236}">
                  <a16:creationId xmlns:a16="http://schemas.microsoft.com/office/drawing/2014/main" id="{2950F564-36B0-4A58-84A7-3B03BE6C4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Freeform: Shape 16">
            <a:extLst>
              <a:ext uri="{FF2B5EF4-FFF2-40B4-BE49-F238E27FC236}">
                <a16:creationId xmlns:a16="http://schemas.microsoft.com/office/drawing/2014/main" id="{32B2619C-2C88-4DD6-96FE-CF708FF6A8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25382" y="0"/>
            <a:ext cx="7266618" cy="6858000"/>
          </a:xfrm>
          <a:custGeom>
            <a:avLst/>
            <a:gdLst>
              <a:gd name="connsiteX0" fmla="*/ 414076 w 7266618"/>
              <a:gd name="connsiteY0" fmla="*/ 0 h 6858000"/>
              <a:gd name="connsiteX1" fmla="*/ 7266618 w 7266618"/>
              <a:gd name="connsiteY1" fmla="*/ 0 h 6858000"/>
              <a:gd name="connsiteX2" fmla="*/ 7266618 w 7266618"/>
              <a:gd name="connsiteY2" fmla="*/ 6858000 h 6858000"/>
              <a:gd name="connsiteX3" fmla="*/ 7086013 w 7266618"/>
              <a:gd name="connsiteY3" fmla="*/ 6858000 h 6858000"/>
              <a:gd name="connsiteX4" fmla="*/ 0 w 7266618"/>
              <a:gd name="connsiteY4" fmla="*/ 6399503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618" h="6858000">
                <a:moveTo>
                  <a:pt x="414076" y="0"/>
                </a:moveTo>
                <a:lnTo>
                  <a:pt x="7266618" y="0"/>
                </a:lnTo>
                <a:lnTo>
                  <a:pt x="7266618" y="6858000"/>
                </a:lnTo>
                <a:lnTo>
                  <a:pt x="7086013" y="6858000"/>
                </a:lnTo>
                <a:lnTo>
                  <a:pt x="0" y="6399503"/>
                </a:lnTo>
                <a:close/>
              </a:path>
            </a:pathLst>
          </a:custGeom>
          <a:solidFill>
            <a:schemeClr val="tx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E3A44A7-098D-4DB2-9081-4499626D1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762" y="1"/>
            <a:ext cx="7144238" cy="6763357"/>
          </a:xfrm>
          <a:custGeom>
            <a:avLst/>
            <a:gdLst>
              <a:gd name="connsiteX0" fmla="*/ 405160 w 7144238"/>
              <a:gd name="connsiteY0" fmla="*/ 0 h 6763357"/>
              <a:gd name="connsiteX1" fmla="*/ 7144238 w 7144238"/>
              <a:gd name="connsiteY1" fmla="*/ 0 h 6763357"/>
              <a:gd name="connsiteX2" fmla="*/ 7144238 w 7144238"/>
              <a:gd name="connsiteY2" fmla="*/ 6763357 h 6763357"/>
              <a:gd name="connsiteX3" fmla="*/ 6459827 w 7144238"/>
              <a:gd name="connsiteY3" fmla="*/ 6719077 h 6763357"/>
              <a:gd name="connsiteX4" fmla="*/ 6425309 w 7144238"/>
              <a:gd name="connsiteY4" fmla="*/ 6728146 h 6763357"/>
              <a:gd name="connsiteX5" fmla="*/ 6379064 w 7144238"/>
              <a:gd name="connsiteY5" fmla="*/ 6724689 h 6763357"/>
              <a:gd name="connsiteX6" fmla="*/ 6358967 w 7144238"/>
              <a:gd name="connsiteY6" fmla="*/ 6735815 h 6763357"/>
              <a:gd name="connsiteX7" fmla="*/ 6340027 w 7144238"/>
              <a:gd name="connsiteY7" fmla="*/ 6739948 h 6763357"/>
              <a:gd name="connsiteX8" fmla="*/ 6325659 w 7144238"/>
              <a:gd name="connsiteY8" fmla="*/ 6739848 h 6763357"/>
              <a:gd name="connsiteX9" fmla="*/ 6311135 w 7144238"/>
              <a:gd name="connsiteY9" fmla="*/ 6731574 h 6763357"/>
              <a:gd name="connsiteX10" fmla="*/ 6300815 w 7144238"/>
              <a:gd name="connsiteY10" fmla="*/ 6733959 h 6763357"/>
              <a:gd name="connsiteX11" fmla="*/ 6282467 w 7144238"/>
              <a:gd name="connsiteY11" fmla="*/ 6724911 h 6763357"/>
              <a:gd name="connsiteX12" fmla="*/ 6255353 w 7144238"/>
              <a:gd name="connsiteY12" fmla="*/ 6715920 h 6763357"/>
              <a:gd name="connsiteX13" fmla="*/ 6236864 w 7144238"/>
              <a:gd name="connsiteY13" fmla="*/ 6707006 h 6763357"/>
              <a:gd name="connsiteX14" fmla="*/ 6233355 w 7144238"/>
              <a:gd name="connsiteY14" fmla="*/ 6704418 h 6763357"/>
              <a:gd name="connsiteX15" fmla="*/ 6109120 w 7144238"/>
              <a:gd name="connsiteY15" fmla="*/ 6696380 h 6763357"/>
              <a:gd name="connsiteX16" fmla="*/ 6099785 w 7144238"/>
              <a:gd name="connsiteY16" fmla="*/ 6698416 h 6763357"/>
              <a:gd name="connsiteX17" fmla="*/ 6069037 w 7144238"/>
              <a:gd name="connsiteY17" fmla="*/ 6693786 h 6763357"/>
              <a:gd name="connsiteX18" fmla="*/ 6064316 w 7144238"/>
              <a:gd name="connsiteY18" fmla="*/ 6697077 h 6763357"/>
              <a:gd name="connsiteX19" fmla="*/ 6034319 w 7144238"/>
              <a:gd name="connsiteY19" fmla="*/ 6691540 h 6763357"/>
              <a:gd name="connsiteX20" fmla="*/ 6001003 w 7144238"/>
              <a:gd name="connsiteY20" fmla="*/ 6692438 h 6763357"/>
              <a:gd name="connsiteX21" fmla="*/ 5998001 w 7144238"/>
              <a:gd name="connsiteY21" fmla="*/ 6700454 h 6763357"/>
              <a:gd name="connsiteX22" fmla="*/ 5990691 w 7144238"/>
              <a:gd name="connsiteY22" fmla="*/ 6700703 h 6763357"/>
              <a:gd name="connsiteX23" fmla="*/ 5979267 w 7144238"/>
              <a:gd name="connsiteY23" fmla="*/ 6699807 h 6763357"/>
              <a:gd name="connsiteX24" fmla="*/ 5954209 w 7144238"/>
              <a:gd name="connsiteY24" fmla="*/ 6689568 h 6763357"/>
              <a:gd name="connsiteX25" fmla="*/ 18822 w 7144238"/>
              <a:gd name="connsiteY25" fmla="*/ 6306907 h 6763357"/>
              <a:gd name="connsiteX26" fmla="*/ 166 w 7144238"/>
              <a:gd name="connsiteY26" fmla="*/ 6263796 h 6763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144238" h="6763357">
                <a:moveTo>
                  <a:pt x="405160" y="0"/>
                </a:moveTo>
                <a:lnTo>
                  <a:pt x="7144238" y="0"/>
                </a:lnTo>
                <a:lnTo>
                  <a:pt x="7144238" y="6763357"/>
                </a:lnTo>
                <a:lnTo>
                  <a:pt x="6459827" y="6719077"/>
                </a:lnTo>
                <a:lnTo>
                  <a:pt x="6425309" y="6728146"/>
                </a:lnTo>
                <a:cubicBezTo>
                  <a:pt x="6409895" y="6726993"/>
                  <a:pt x="6394479" y="6725842"/>
                  <a:pt x="6379064" y="6724689"/>
                </a:cubicBezTo>
                <a:cubicBezTo>
                  <a:pt x="6372030" y="6715563"/>
                  <a:pt x="6365385" y="6732086"/>
                  <a:pt x="6358967" y="6735815"/>
                </a:cubicBezTo>
                <a:lnTo>
                  <a:pt x="6340027" y="6739948"/>
                </a:lnTo>
                <a:cubicBezTo>
                  <a:pt x="6335238" y="6739915"/>
                  <a:pt x="6330449" y="6739881"/>
                  <a:pt x="6325659" y="6739848"/>
                </a:cubicBezTo>
                <a:lnTo>
                  <a:pt x="6311135" y="6731574"/>
                </a:lnTo>
                <a:cubicBezTo>
                  <a:pt x="6306994" y="6730594"/>
                  <a:pt x="6305592" y="6735069"/>
                  <a:pt x="6300815" y="6733959"/>
                </a:cubicBezTo>
                <a:lnTo>
                  <a:pt x="6282467" y="6724911"/>
                </a:lnTo>
                <a:lnTo>
                  <a:pt x="6255353" y="6715920"/>
                </a:lnTo>
                <a:lnTo>
                  <a:pt x="6236864" y="6707006"/>
                </a:lnTo>
                <a:lnTo>
                  <a:pt x="6233355" y="6704418"/>
                </a:lnTo>
                <a:lnTo>
                  <a:pt x="6109120" y="6696380"/>
                </a:lnTo>
                <a:lnTo>
                  <a:pt x="6099785" y="6698416"/>
                </a:lnTo>
                <a:cubicBezTo>
                  <a:pt x="6089536" y="6696872"/>
                  <a:pt x="6079286" y="6695330"/>
                  <a:pt x="6069037" y="6693786"/>
                </a:cubicBezTo>
                <a:lnTo>
                  <a:pt x="6064316" y="6697077"/>
                </a:lnTo>
                <a:lnTo>
                  <a:pt x="6034319" y="6691540"/>
                </a:lnTo>
                <a:cubicBezTo>
                  <a:pt x="6024275" y="6691397"/>
                  <a:pt x="6006982" y="6689475"/>
                  <a:pt x="6001003" y="6692438"/>
                </a:cubicBezTo>
                <a:lnTo>
                  <a:pt x="5998001" y="6700454"/>
                </a:lnTo>
                <a:lnTo>
                  <a:pt x="5990691" y="6700703"/>
                </a:lnTo>
                <a:cubicBezTo>
                  <a:pt x="5990200" y="6700044"/>
                  <a:pt x="5979695" y="6699887"/>
                  <a:pt x="5979267" y="6699807"/>
                </a:cubicBezTo>
                <a:lnTo>
                  <a:pt x="5954209" y="6689568"/>
                </a:lnTo>
                <a:cubicBezTo>
                  <a:pt x="4960801" y="6624085"/>
                  <a:pt x="1011162" y="6377869"/>
                  <a:pt x="18822" y="6306907"/>
                </a:cubicBezTo>
                <a:cubicBezTo>
                  <a:pt x="7045" y="6306088"/>
                  <a:pt x="-1290" y="6286821"/>
                  <a:pt x="166" y="6263796"/>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7" descr="A picture containing indoor, person, laying, hairpiece&#10;&#10;Description automatically generated">
            <a:extLst>
              <a:ext uri="{FF2B5EF4-FFF2-40B4-BE49-F238E27FC236}">
                <a16:creationId xmlns:a16="http://schemas.microsoft.com/office/drawing/2014/main" id="{990D7100-097F-9C60-9A8D-CB6706181E9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610346">
            <a:off x="7025260" y="341049"/>
            <a:ext cx="4211594" cy="4528795"/>
          </a:xfrm>
          <a:prstGeom prst="rect">
            <a:avLst/>
          </a:prstGeom>
        </p:spPr>
      </p:pic>
      <p:sp>
        <p:nvSpPr>
          <p:cNvPr id="2" name="Title 1">
            <a:extLst>
              <a:ext uri="{FF2B5EF4-FFF2-40B4-BE49-F238E27FC236}">
                <a16:creationId xmlns:a16="http://schemas.microsoft.com/office/drawing/2014/main" id="{FFFE38AB-2A52-BD58-1814-B2E8E5EA9A4B}"/>
              </a:ext>
            </a:extLst>
          </p:cNvPr>
          <p:cNvSpPr>
            <a:spLocks noGrp="1"/>
          </p:cNvSpPr>
          <p:nvPr>
            <p:ph type="title"/>
          </p:nvPr>
        </p:nvSpPr>
        <p:spPr>
          <a:xfrm>
            <a:off x="1219199" y="365125"/>
            <a:ext cx="4876801" cy="2225675"/>
          </a:xfrm>
        </p:spPr>
        <p:txBody>
          <a:bodyPr>
            <a:normAutofit/>
          </a:bodyPr>
          <a:lstStyle/>
          <a:p>
            <a:r>
              <a:rPr lang="en-GB" dirty="0"/>
              <a:t>Welcome to Conveyancing Practice!</a:t>
            </a:r>
          </a:p>
        </p:txBody>
      </p:sp>
      <p:sp>
        <p:nvSpPr>
          <p:cNvPr id="3" name="Content Placeholder 2">
            <a:extLst>
              <a:ext uri="{FF2B5EF4-FFF2-40B4-BE49-F238E27FC236}">
                <a16:creationId xmlns:a16="http://schemas.microsoft.com/office/drawing/2014/main" id="{C2D705D1-532F-1070-A1C6-F05D0994F1E8}"/>
              </a:ext>
            </a:extLst>
          </p:cNvPr>
          <p:cNvSpPr>
            <a:spLocks noGrp="1"/>
          </p:cNvSpPr>
          <p:nvPr>
            <p:ph idx="1"/>
          </p:nvPr>
        </p:nvSpPr>
        <p:spPr>
          <a:xfrm>
            <a:off x="1219200" y="2955925"/>
            <a:ext cx="3285553" cy="3216274"/>
          </a:xfrm>
        </p:spPr>
        <p:txBody>
          <a:bodyPr>
            <a:normAutofit/>
          </a:bodyPr>
          <a:lstStyle/>
          <a:p>
            <a:pPr>
              <a:lnSpc>
                <a:spcPct val="110000"/>
              </a:lnSpc>
              <a:spcBef>
                <a:spcPts val="1000"/>
              </a:spcBef>
              <a:buClr>
                <a:schemeClr val="accent1"/>
              </a:buClr>
              <a:buSzPct val="80000"/>
              <a:buFont typeface="Wingdings 3" charset="2"/>
              <a:buChar char=""/>
            </a:pPr>
            <a:r>
              <a:rPr lang="en-US" sz="1200"/>
              <a:t>Your module tutor is Si</a:t>
            </a:r>
            <a:r>
              <a:rPr lang="en-GB" sz="1200" err="1"/>
              <a:t>ân</a:t>
            </a:r>
            <a:r>
              <a:rPr lang="en-GB" sz="1200"/>
              <a:t> Turvey</a:t>
            </a:r>
            <a:endParaRPr lang="en-US" sz="1200"/>
          </a:p>
          <a:p>
            <a:pPr>
              <a:lnSpc>
                <a:spcPct val="110000"/>
              </a:lnSpc>
              <a:spcBef>
                <a:spcPts val="1000"/>
              </a:spcBef>
              <a:buClr>
                <a:schemeClr val="accent1"/>
              </a:buClr>
              <a:buSzPct val="80000"/>
              <a:buFont typeface="Wingdings 3" charset="2"/>
              <a:buChar char=""/>
            </a:pPr>
            <a:r>
              <a:rPr lang="en-US" sz="1200"/>
              <a:t>BA (Hons) F.CILEX GDL PGDip Legal Practice</a:t>
            </a:r>
          </a:p>
          <a:p>
            <a:pPr>
              <a:lnSpc>
                <a:spcPct val="110000"/>
              </a:lnSpc>
              <a:spcBef>
                <a:spcPts val="1000"/>
              </a:spcBef>
              <a:buClr>
                <a:schemeClr val="accent1"/>
              </a:buClr>
              <a:buSzPct val="80000"/>
              <a:buFont typeface="Wingdings 3" charset="2"/>
              <a:buChar char=""/>
            </a:pPr>
            <a:r>
              <a:rPr lang="en-US" sz="1200"/>
              <a:t>Solicitor</a:t>
            </a:r>
          </a:p>
          <a:p>
            <a:pPr>
              <a:lnSpc>
                <a:spcPct val="110000"/>
              </a:lnSpc>
              <a:spcBef>
                <a:spcPts val="1000"/>
              </a:spcBef>
              <a:buClr>
                <a:schemeClr val="accent1"/>
              </a:buClr>
              <a:buSzPct val="80000"/>
              <a:buFont typeface="Wingdings 3" charset="2"/>
              <a:buChar char=""/>
            </a:pPr>
            <a:r>
              <a:rPr lang="en-US" sz="1200" err="1"/>
              <a:t>Programme</a:t>
            </a:r>
            <a:r>
              <a:rPr lang="en-US" sz="1200"/>
              <a:t> Manager for Law</a:t>
            </a:r>
          </a:p>
          <a:p>
            <a:pPr>
              <a:lnSpc>
                <a:spcPct val="110000"/>
              </a:lnSpc>
              <a:spcBef>
                <a:spcPts val="1000"/>
              </a:spcBef>
              <a:buClr>
                <a:schemeClr val="accent1"/>
              </a:buClr>
              <a:buSzPct val="80000"/>
              <a:buFont typeface="Wingdings 3" charset="2"/>
              <a:buChar char=""/>
            </a:pPr>
            <a:r>
              <a:rPr lang="en-US" sz="1200"/>
              <a:t>Legal Advice Centre Manager </a:t>
            </a:r>
          </a:p>
          <a:p>
            <a:pPr>
              <a:lnSpc>
                <a:spcPct val="110000"/>
              </a:lnSpc>
              <a:spcBef>
                <a:spcPts val="1000"/>
              </a:spcBef>
              <a:buClr>
                <a:schemeClr val="accent1"/>
              </a:buClr>
              <a:buSzPct val="80000"/>
              <a:buFont typeface="Wingdings 3" charset="2"/>
              <a:buChar char=""/>
            </a:pPr>
            <a:r>
              <a:rPr lang="en-US" sz="1200"/>
              <a:t>Institute of Management and Health Swansea </a:t>
            </a:r>
          </a:p>
          <a:p>
            <a:pPr>
              <a:lnSpc>
                <a:spcPct val="110000"/>
              </a:lnSpc>
              <a:spcBef>
                <a:spcPts val="1000"/>
              </a:spcBef>
              <a:buClr>
                <a:schemeClr val="accent1"/>
              </a:buClr>
              <a:buSzPct val="80000"/>
              <a:buFont typeface="Wingdings 3" charset="2"/>
              <a:buChar char=""/>
            </a:pPr>
            <a:r>
              <a:rPr lang="en-US" sz="1200"/>
              <a:t>Property Law Specialist with over 18 years’ experience in the field</a:t>
            </a:r>
          </a:p>
          <a:p>
            <a:pPr>
              <a:lnSpc>
                <a:spcPct val="110000"/>
              </a:lnSpc>
            </a:pPr>
            <a:endParaRPr lang="en-GB" sz="1200"/>
          </a:p>
          <a:p>
            <a:pPr>
              <a:lnSpc>
                <a:spcPct val="110000"/>
              </a:lnSpc>
            </a:pPr>
            <a:endParaRPr lang="en-GB" sz="1200"/>
          </a:p>
        </p:txBody>
      </p:sp>
      <p:sp>
        <p:nvSpPr>
          <p:cNvPr id="21" name="Freeform: Shape 20">
            <a:extLst>
              <a:ext uri="{FF2B5EF4-FFF2-40B4-BE49-F238E27FC236}">
                <a16:creationId xmlns:a16="http://schemas.microsoft.com/office/drawing/2014/main" id="{4F1CB7E3-24EA-46FC-AFBA-DD5B729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622473">
            <a:off x="5164842" y="5468998"/>
            <a:ext cx="465088" cy="1406400"/>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3">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24016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E29850-FF8C-4A70-A54F-29A8CFCF9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79E390A-405A-41FF-B91F-F5FAA0E594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3" name="Group 12">
              <a:extLst>
                <a:ext uri="{FF2B5EF4-FFF2-40B4-BE49-F238E27FC236}">
                  <a16:creationId xmlns:a16="http://schemas.microsoft.com/office/drawing/2014/main" id="{7EAEBC66-E1C6-46AE-8EF1-E28EFEA3F85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5" name="Straight Connector 14">
                <a:extLst>
                  <a:ext uri="{FF2B5EF4-FFF2-40B4-BE49-F238E27FC236}">
                    <a16:creationId xmlns:a16="http://schemas.microsoft.com/office/drawing/2014/main" id="{F82A7822-6056-4415-A0D2-5FB3A84E8E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E9B269-BA82-4AF1-BDBF-87F4800265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Oval 13">
              <a:extLst>
                <a:ext uri="{FF2B5EF4-FFF2-40B4-BE49-F238E27FC236}">
                  <a16:creationId xmlns:a16="http://schemas.microsoft.com/office/drawing/2014/main" id="{2950F564-36B0-4A58-84A7-3B03BE6C4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Freeform: Shape 17">
            <a:extLst>
              <a:ext uri="{FF2B5EF4-FFF2-40B4-BE49-F238E27FC236}">
                <a16:creationId xmlns:a16="http://schemas.microsoft.com/office/drawing/2014/main" id="{32B2619C-2C88-4DD6-96FE-CF708FF6A8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25382" y="0"/>
            <a:ext cx="7266618" cy="6858000"/>
          </a:xfrm>
          <a:custGeom>
            <a:avLst/>
            <a:gdLst>
              <a:gd name="connsiteX0" fmla="*/ 414076 w 7266618"/>
              <a:gd name="connsiteY0" fmla="*/ 0 h 6858000"/>
              <a:gd name="connsiteX1" fmla="*/ 7266618 w 7266618"/>
              <a:gd name="connsiteY1" fmla="*/ 0 h 6858000"/>
              <a:gd name="connsiteX2" fmla="*/ 7266618 w 7266618"/>
              <a:gd name="connsiteY2" fmla="*/ 6858000 h 6858000"/>
              <a:gd name="connsiteX3" fmla="*/ 7086013 w 7266618"/>
              <a:gd name="connsiteY3" fmla="*/ 6858000 h 6858000"/>
              <a:gd name="connsiteX4" fmla="*/ 0 w 7266618"/>
              <a:gd name="connsiteY4" fmla="*/ 6399503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618" h="6858000">
                <a:moveTo>
                  <a:pt x="414076" y="0"/>
                </a:moveTo>
                <a:lnTo>
                  <a:pt x="7266618" y="0"/>
                </a:lnTo>
                <a:lnTo>
                  <a:pt x="7266618" y="6858000"/>
                </a:lnTo>
                <a:lnTo>
                  <a:pt x="7086013" y="6858000"/>
                </a:lnTo>
                <a:lnTo>
                  <a:pt x="0" y="6399503"/>
                </a:lnTo>
                <a:close/>
              </a:path>
            </a:pathLst>
          </a:custGeom>
          <a:solidFill>
            <a:schemeClr val="tx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AE3A44A7-098D-4DB2-9081-4499626D1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762" y="1"/>
            <a:ext cx="7144238" cy="6763357"/>
          </a:xfrm>
          <a:custGeom>
            <a:avLst/>
            <a:gdLst>
              <a:gd name="connsiteX0" fmla="*/ 405160 w 7144238"/>
              <a:gd name="connsiteY0" fmla="*/ 0 h 6763357"/>
              <a:gd name="connsiteX1" fmla="*/ 7144238 w 7144238"/>
              <a:gd name="connsiteY1" fmla="*/ 0 h 6763357"/>
              <a:gd name="connsiteX2" fmla="*/ 7144238 w 7144238"/>
              <a:gd name="connsiteY2" fmla="*/ 6763357 h 6763357"/>
              <a:gd name="connsiteX3" fmla="*/ 6459827 w 7144238"/>
              <a:gd name="connsiteY3" fmla="*/ 6719077 h 6763357"/>
              <a:gd name="connsiteX4" fmla="*/ 6425309 w 7144238"/>
              <a:gd name="connsiteY4" fmla="*/ 6728146 h 6763357"/>
              <a:gd name="connsiteX5" fmla="*/ 6379064 w 7144238"/>
              <a:gd name="connsiteY5" fmla="*/ 6724689 h 6763357"/>
              <a:gd name="connsiteX6" fmla="*/ 6358967 w 7144238"/>
              <a:gd name="connsiteY6" fmla="*/ 6735815 h 6763357"/>
              <a:gd name="connsiteX7" fmla="*/ 6340027 w 7144238"/>
              <a:gd name="connsiteY7" fmla="*/ 6739948 h 6763357"/>
              <a:gd name="connsiteX8" fmla="*/ 6325659 w 7144238"/>
              <a:gd name="connsiteY8" fmla="*/ 6739848 h 6763357"/>
              <a:gd name="connsiteX9" fmla="*/ 6311135 w 7144238"/>
              <a:gd name="connsiteY9" fmla="*/ 6731574 h 6763357"/>
              <a:gd name="connsiteX10" fmla="*/ 6300815 w 7144238"/>
              <a:gd name="connsiteY10" fmla="*/ 6733959 h 6763357"/>
              <a:gd name="connsiteX11" fmla="*/ 6282467 w 7144238"/>
              <a:gd name="connsiteY11" fmla="*/ 6724911 h 6763357"/>
              <a:gd name="connsiteX12" fmla="*/ 6255353 w 7144238"/>
              <a:gd name="connsiteY12" fmla="*/ 6715920 h 6763357"/>
              <a:gd name="connsiteX13" fmla="*/ 6236864 w 7144238"/>
              <a:gd name="connsiteY13" fmla="*/ 6707006 h 6763357"/>
              <a:gd name="connsiteX14" fmla="*/ 6233355 w 7144238"/>
              <a:gd name="connsiteY14" fmla="*/ 6704418 h 6763357"/>
              <a:gd name="connsiteX15" fmla="*/ 6109120 w 7144238"/>
              <a:gd name="connsiteY15" fmla="*/ 6696380 h 6763357"/>
              <a:gd name="connsiteX16" fmla="*/ 6099785 w 7144238"/>
              <a:gd name="connsiteY16" fmla="*/ 6698416 h 6763357"/>
              <a:gd name="connsiteX17" fmla="*/ 6069037 w 7144238"/>
              <a:gd name="connsiteY17" fmla="*/ 6693786 h 6763357"/>
              <a:gd name="connsiteX18" fmla="*/ 6064316 w 7144238"/>
              <a:gd name="connsiteY18" fmla="*/ 6697077 h 6763357"/>
              <a:gd name="connsiteX19" fmla="*/ 6034319 w 7144238"/>
              <a:gd name="connsiteY19" fmla="*/ 6691540 h 6763357"/>
              <a:gd name="connsiteX20" fmla="*/ 6001003 w 7144238"/>
              <a:gd name="connsiteY20" fmla="*/ 6692438 h 6763357"/>
              <a:gd name="connsiteX21" fmla="*/ 5998001 w 7144238"/>
              <a:gd name="connsiteY21" fmla="*/ 6700454 h 6763357"/>
              <a:gd name="connsiteX22" fmla="*/ 5990691 w 7144238"/>
              <a:gd name="connsiteY22" fmla="*/ 6700703 h 6763357"/>
              <a:gd name="connsiteX23" fmla="*/ 5979267 w 7144238"/>
              <a:gd name="connsiteY23" fmla="*/ 6699807 h 6763357"/>
              <a:gd name="connsiteX24" fmla="*/ 5954209 w 7144238"/>
              <a:gd name="connsiteY24" fmla="*/ 6689568 h 6763357"/>
              <a:gd name="connsiteX25" fmla="*/ 18822 w 7144238"/>
              <a:gd name="connsiteY25" fmla="*/ 6306907 h 6763357"/>
              <a:gd name="connsiteX26" fmla="*/ 166 w 7144238"/>
              <a:gd name="connsiteY26" fmla="*/ 6263796 h 6763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144238" h="6763357">
                <a:moveTo>
                  <a:pt x="405160" y="0"/>
                </a:moveTo>
                <a:lnTo>
                  <a:pt x="7144238" y="0"/>
                </a:lnTo>
                <a:lnTo>
                  <a:pt x="7144238" y="6763357"/>
                </a:lnTo>
                <a:lnTo>
                  <a:pt x="6459827" y="6719077"/>
                </a:lnTo>
                <a:lnTo>
                  <a:pt x="6425309" y="6728146"/>
                </a:lnTo>
                <a:cubicBezTo>
                  <a:pt x="6409895" y="6726993"/>
                  <a:pt x="6394479" y="6725842"/>
                  <a:pt x="6379064" y="6724689"/>
                </a:cubicBezTo>
                <a:cubicBezTo>
                  <a:pt x="6372030" y="6715563"/>
                  <a:pt x="6365385" y="6732086"/>
                  <a:pt x="6358967" y="6735815"/>
                </a:cubicBezTo>
                <a:lnTo>
                  <a:pt x="6340027" y="6739948"/>
                </a:lnTo>
                <a:cubicBezTo>
                  <a:pt x="6335238" y="6739915"/>
                  <a:pt x="6330449" y="6739881"/>
                  <a:pt x="6325659" y="6739848"/>
                </a:cubicBezTo>
                <a:lnTo>
                  <a:pt x="6311135" y="6731574"/>
                </a:lnTo>
                <a:cubicBezTo>
                  <a:pt x="6306994" y="6730594"/>
                  <a:pt x="6305592" y="6735069"/>
                  <a:pt x="6300815" y="6733959"/>
                </a:cubicBezTo>
                <a:lnTo>
                  <a:pt x="6282467" y="6724911"/>
                </a:lnTo>
                <a:lnTo>
                  <a:pt x="6255353" y="6715920"/>
                </a:lnTo>
                <a:lnTo>
                  <a:pt x="6236864" y="6707006"/>
                </a:lnTo>
                <a:lnTo>
                  <a:pt x="6233355" y="6704418"/>
                </a:lnTo>
                <a:lnTo>
                  <a:pt x="6109120" y="6696380"/>
                </a:lnTo>
                <a:lnTo>
                  <a:pt x="6099785" y="6698416"/>
                </a:lnTo>
                <a:cubicBezTo>
                  <a:pt x="6089536" y="6696872"/>
                  <a:pt x="6079286" y="6695330"/>
                  <a:pt x="6069037" y="6693786"/>
                </a:cubicBezTo>
                <a:lnTo>
                  <a:pt x="6064316" y="6697077"/>
                </a:lnTo>
                <a:lnTo>
                  <a:pt x="6034319" y="6691540"/>
                </a:lnTo>
                <a:cubicBezTo>
                  <a:pt x="6024275" y="6691397"/>
                  <a:pt x="6006982" y="6689475"/>
                  <a:pt x="6001003" y="6692438"/>
                </a:cubicBezTo>
                <a:lnTo>
                  <a:pt x="5998001" y="6700454"/>
                </a:lnTo>
                <a:lnTo>
                  <a:pt x="5990691" y="6700703"/>
                </a:lnTo>
                <a:cubicBezTo>
                  <a:pt x="5990200" y="6700044"/>
                  <a:pt x="5979695" y="6699887"/>
                  <a:pt x="5979267" y="6699807"/>
                </a:cubicBezTo>
                <a:lnTo>
                  <a:pt x="5954209" y="6689568"/>
                </a:lnTo>
                <a:cubicBezTo>
                  <a:pt x="4960801" y="6624085"/>
                  <a:pt x="1011162" y="6377869"/>
                  <a:pt x="18822" y="6306907"/>
                </a:cubicBezTo>
                <a:cubicBezTo>
                  <a:pt x="7045" y="6306088"/>
                  <a:pt x="-1290" y="6286821"/>
                  <a:pt x="166" y="6263796"/>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Education">
            <a:extLst>
              <a:ext uri="{FF2B5EF4-FFF2-40B4-BE49-F238E27FC236}">
                <a16:creationId xmlns:a16="http://schemas.microsoft.com/office/drawing/2014/main" id="{7C061770-76EB-D6FF-DA52-1ED5D9C0C2F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0346">
            <a:off x="5739635" y="186676"/>
            <a:ext cx="6038393" cy="6038393"/>
          </a:xfrm>
          <a:prstGeom prst="rect">
            <a:avLst/>
          </a:prstGeom>
        </p:spPr>
      </p:pic>
      <p:sp>
        <p:nvSpPr>
          <p:cNvPr id="2" name="Title 1">
            <a:extLst>
              <a:ext uri="{FF2B5EF4-FFF2-40B4-BE49-F238E27FC236}">
                <a16:creationId xmlns:a16="http://schemas.microsoft.com/office/drawing/2014/main" id="{A9E1E3C3-4EFF-B65F-9ABB-F3F8F1B89FE9}"/>
              </a:ext>
            </a:extLst>
          </p:cNvPr>
          <p:cNvSpPr>
            <a:spLocks noGrp="1"/>
          </p:cNvSpPr>
          <p:nvPr>
            <p:ph type="title"/>
          </p:nvPr>
        </p:nvSpPr>
        <p:spPr>
          <a:xfrm>
            <a:off x="1219199" y="365125"/>
            <a:ext cx="4876801" cy="2225675"/>
          </a:xfrm>
        </p:spPr>
        <p:txBody>
          <a:bodyPr>
            <a:normAutofit/>
          </a:bodyPr>
          <a:lstStyle/>
          <a:p>
            <a:r>
              <a:rPr lang="en-GB" dirty="0"/>
              <a:t>Aim of the module </a:t>
            </a:r>
          </a:p>
        </p:txBody>
      </p:sp>
      <p:sp>
        <p:nvSpPr>
          <p:cNvPr id="3" name="Content Placeholder 2">
            <a:extLst>
              <a:ext uri="{FF2B5EF4-FFF2-40B4-BE49-F238E27FC236}">
                <a16:creationId xmlns:a16="http://schemas.microsoft.com/office/drawing/2014/main" id="{739537D1-9594-3699-EEFB-2F5CB2510313}"/>
              </a:ext>
            </a:extLst>
          </p:cNvPr>
          <p:cNvSpPr>
            <a:spLocks noGrp="1"/>
          </p:cNvSpPr>
          <p:nvPr>
            <p:ph idx="1"/>
          </p:nvPr>
        </p:nvSpPr>
        <p:spPr>
          <a:xfrm>
            <a:off x="1219200" y="2955925"/>
            <a:ext cx="3285553" cy="3216274"/>
          </a:xfrm>
        </p:spPr>
        <p:txBody>
          <a:bodyPr>
            <a:normAutofit/>
          </a:bodyPr>
          <a:lstStyle/>
          <a:p>
            <a:r>
              <a:rPr lang="en-GB" dirty="0">
                <a:effectLst/>
                <a:latin typeface="Arial" panose="020B0604020202020204" pitchFamily="34" charset="0"/>
                <a:ea typeface="Times New Roman" panose="02020603050405020304" pitchFamily="18" charset="0"/>
                <a:cs typeface="Times New Roman" panose="02020603050405020304" pitchFamily="18" charset="0"/>
              </a:rPr>
              <a:t>To develop a broad and detailed understanding of Conveyancing and provide relevant underpinning knowledge and understanding towards the Legal Advice standards.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22" name="Freeform: Shape 21">
            <a:extLst>
              <a:ext uri="{FF2B5EF4-FFF2-40B4-BE49-F238E27FC236}">
                <a16:creationId xmlns:a16="http://schemas.microsoft.com/office/drawing/2014/main" id="{4F1CB7E3-24EA-46FC-AFBA-DD5B729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622473">
            <a:off x="5164842" y="5468998"/>
            <a:ext cx="465088" cy="1406400"/>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544120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E29850-FF8C-4A70-A54F-29A8CFCF9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179E390A-405A-41FF-B91F-F5FAA0E594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3" name="Group 12">
              <a:extLst>
                <a:ext uri="{FF2B5EF4-FFF2-40B4-BE49-F238E27FC236}">
                  <a16:creationId xmlns:a16="http://schemas.microsoft.com/office/drawing/2014/main" id="{7EAEBC66-E1C6-46AE-8EF1-E28EFEA3F85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5" name="Straight Connector 14">
                <a:extLst>
                  <a:ext uri="{FF2B5EF4-FFF2-40B4-BE49-F238E27FC236}">
                    <a16:creationId xmlns:a16="http://schemas.microsoft.com/office/drawing/2014/main" id="{F82A7822-6056-4415-A0D2-5FB3A84E8EB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1E9B269-BA82-4AF1-BDBF-87F4800265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Oval 13">
              <a:extLst>
                <a:ext uri="{FF2B5EF4-FFF2-40B4-BE49-F238E27FC236}">
                  <a16:creationId xmlns:a16="http://schemas.microsoft.com/office/drawing/2014/main" id="{2950F564-36B0-4A58-84A7-3B03BE6C4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Freeform: Shape 17">
            <a:extLst>
              <a:ext uri="{FF2B5EF4-FFF2-40B4-BE49-F238E27FC236}">
                <a16:creationId xmlns:a16="http://schemas.microsoft.com/office/drawing/2014/main" id="{32B2619C-2C88-4DD6-96FE-CF708FF6A8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25382" y="0"/>
            <a:ext cx="7266618" cy="6858000"/>
          </a:xfrm>
          <a:custGeom>
            <a:avLst/>
            <a:gdLst>
              <a:gd name="connsiteX0" fmla="*/ 414076 w 7266618"/>
              <a:gd name="connsiteY0" fmla="*/ 0 h 6858000"/>
              <a:gd name="connsiteX1" fmla="*/ 7266618 w 7266618"/>
              <a:gd name="connsiteY1" fmla="*/ 0 h 6858000"/>
              <a:gd name="connsiteX2" fmla="*/ 7266618 w 7266618"/>
              <a:gd name="connsiteY2" fmla="*/ 6858000 h 6858000"/>
              <a:gd name="connsiteX3" fmla="*/ 7086013 w 7266618"/>
              <a:gd name="connsiteY3" fmla="*/ 6858000 h 6858000"/>
              <a:gd name="connsiteX4" fmla="*/ 0 w 7266618"/>
              <a:gd name="connsiteY4" fmla="*/ 6399503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618" h="6858000">
                <a:moveTo>
                  <a:pt x="414076" y="0"/>
                </a:moveTo>
                <a:lnTo>
                  <a:pt x="7266618" y="0"/>
                </a:lnTo>
                <a:lnTo>
                  <a:pt x="7266618" y="6858000"/>
                </a:lnTo>
                <a:lnTo>
                  <a:pt x="7086013" y="6858000"/>
                </a:lnTo>
                <a:lnTo>
                  <a:pt x="0" y="6399503"/>
                </a:lnTo>
                <a:close/>
              </a:path>
            </a:pathLst>
          </a:custGeom>
          <a:solidFill>
            <a:schemeClr val="tx1">
              <a:lumMod val="9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AE3A44A7-098D-4DB2-9081-4499626D1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7762" y="1"/>
            <a:ext cx="7144238" cy="6763357"/>
          </a:xfrm>
          <a:custGeom>
            <a:avLst/>
            <a:gdLst>
              <a:gd name="connsiteX0" fmla="*/ 405160 w 7144238"/>
              <a:gd name="connsiteY0" fmla="*/ 0 h 6763357"/>
              <a:gd name="connsiteX1" fmla="*/ 7144238 w 7144238"/>
              <a:gd name="connsiteY1" fmla="*/ 0 h 6763357"/>
              <a:gd name="connsiteX2" fmla="*/ 7144238 w 7144238"/>
              <a:gd name="connsiteY2" fmla="*/ 6763357 h 6763357"/>
              <a:gd name="connsiteX3" fmla="*/ 6459827 w 7144238"/>
              <a:gd name="connsiteY3" fmla="*/ 6719077 h 6763357"/>
              <a:gd name="connsiteX4" fmla="*/ 6425309 w 7144238"/>
              <a:gd name="connsiteY4" fmla="*/ 6728146 h 6763357"/>
              <a:gd name="connsiteX5" fmla="*/ 6379064 w 7144238"/>
              <a:gd name="connsiteY5" fmla="*/ 6724689 h 6763357"/>
              <a:gd name="connsiteX6" fmla="*/ 6358967 w 7144238"/>
              <a:gd name="connsiteY6" fmla="*/ 6735815 h 6763357"/>
              <a:gd name="connsiteX7" fmla="*/ 6340027 w 7144238"/>
              <a:gd name="connsiteY7" fmla="*/ 6739948 h 6763357"/>
              <a:gd name="connsiteX8" fmla="*/ 6325659 w 7144238"/>
              <a:gd name="connsiteY8" fmla="*/ 6739848 h 6763357"/>
              <a:gd name="connsiteX9" fmla="*/ 6311135 w 7144238"/>
              <a:gd name="connsiteY9" fmla="*/ 6731574 h 6763357"/>
              <a:gd name="connsiteX10" fmla="*/ 6300815 w 7144238"/>
              <a:gd name="connsiteY10" fmla="*/ 6733959 h 6763357"/>
              <a:gd name="connsiteX11" fmla="*/ 6282467 w 7144238"/>
              <a:gd name="connsiteY11" fmla="*/ 6724911 h 6763357"/>
              <a:gd name="connsiteX12" fmla="*/ 6255353 w 7144238"/>
              <a:gd name="connsiteY12" fmla="*/ 6715920 h 6763357"/>
              <a:gd name="connsiteX13" fmla="*/ 6236864 w 7144238"/>
              <a:gd name="connsiteY13" fmla="*/ 6707006 h 6763357"/>
              <a:gd name="connsiteX14" fmla="*/ 6233355 w 7144238"/>
              <a:gd name="connsiteY14" fmla="*/ 6704418 h 6763357"/>
              <a:gd name="connsiteX15" fmla="*/ 6109120 w 7144238"/>
              <a:gd name="connsiteY15" fmla="*/ 6696380 h 6763357"/>
              <a:gd name="connsiteX16" fmla="*/ 6099785 w 7144238"/>
              <a:gd name="connsiteY16" fmla="*/ 6698416 h 6763357"/>
              <a:gd name="connsiteX17" fmla="*/ 6069037 w 7144238"/>
              <a:gd name="connsiteY17" fmla="*/ 6693786 h 6763357"/>
              <a:gd name="connsiteX18" fmla="*/ 6064316 w 7144238"/>
              <a:gd name="connsiteY18" fmla="*/ 6697077 h 6763357"/>
              <a:gd name="connsiteX19" fmla="*/ 6034319 w 7144238"/>
              <a:gd name="connsiteY19" fmla="*/ 6691540 h 6763357"/>
              <a:gd name="connsiteX20" fmla="*/ 6001003 w 7144238"/>
              <a:gd name="connsiteY20" fmla="*/ 6692438 h 6763357"/>
              <a:gd name="connsiteX21" fmla="*/ 5998001 w 7144238"/>
              <a:gd name="connsiteY21" fmla="*/ 6700454 h 6763357"/>
              <a:gd name="connsiteX22" fmla="*/ 5990691 w 7144238"/>
              <a:gd name="connsiteY22" fmla="*/ 6700703 h 6763357"/>
              <a:gd name="connsiteX23" fmla="*/ 5979267 w 7144238"/>
              <a:gd name="connsiteY23" fmla="*/ 6699807 h 6763357"/>
              <a:gd name="connsiteX24" fmla="*/ 5954209 w 7144238"/>
              <a:gd name="connsiteY24" fmla="*/ 6689568 h 6763357"/>
              <a:gd name="connsiteX25" fmla="*/ 18822 w 7144238"/>
              <a:gd name="connsiteY25" fmla="*/ 6306907 h 6763357"/>
              <a:gd name="connsiteX26" fmla="*/ 166 w 7144238"/>
              <a:gd name="connsiteY26" fmla="*/ 6263796 h 6763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144238" h="6763357">
                <a:moveTo>
                  <a:pt x="405160" y="0"/>
                </a:moveTo>
                <a:lnTo>
                  <a:pt x="7144238" y="0"/>
                </a:lnTo>
                <a:lnTo>
                  <a:pt x="7144238" y="6763357"/>
                </a:lnTo>
                <a:lnTo>
                  <a:pt x="6459827" y="6719077"/>
                </a:lnTo>
                <a:lnTo>
                  <a:pt x="6425309" y="6728146"/>
                </a:lnTo>
                <a:cubicBezTo>
                  <a:pt x="6409895" y="6726993"/>
                  <a:pt x="6394479" y="6725842"/>
                  <a:pt x="6379064" y="6724689"/>
                </a:cubicBezTo>
                <a:cubicBezTo>
                  <a:pt x="6372030" y="6715563"/>
                  <a:pt x="6365385" y="6732086"/>
                  <a:pt x="6358967" y="6735815"/>
                </a:cubicBezTo>
                <a:lnTo>
                  <a:pt x="6340027" y="6739948"/>
                </a:lnTo>
                <a:cubicBezTo>
                  <a:pt x="6335238" y="6739915"/>
                  <a:pt x="6330449" y="6739881"/>
                  <a:pt x="6325659" y="6739848"/>
                </a:cubicBezTo>
                <a:lnTo>
                  <a:pt x="6311135" y="6731574"/>
                </a:lnTo>
                <a:cubicBezTo>
                  <a:pt x="6306994" y="6730594"/>
                  <a:pt x="6305592" y="6735069"/>
                  <a:pt x="6300815" y="6733959"/>
                </a:cubicBezTo>
                <a:lnTo>
                  <a:pt x="6282467" y="6724911"/>
                </a:lnTo>
                <a:lnTo>
                  <a:pt x="6255353" y="6715920"/>
                </a:lnTo>
                <a:lnTo>
                  <a:pt x="6236864" y="6707006"/>
                </a:lnTo>
                <a:lnTo>
                  <a:pt x="6233355" y="6704418"/>
                </a:lnTo>
                <a:lnTo>
                  <a:pt x="6109120" y="6696380"/>
                </a:lnTo>
                <a:lnTo>
                  <a:pt x="6099785" y="6698416"/>
                </a:lnTo>
                <a:cubicBezTo>
                  <a:pt x="6089536" y="6696872"/>
                  <a:pt x="6079286" y="6695330"/>
                  <a:pt x="6069037" y="6693786"/>
                </a:cubicBezTo>
                <a:lnTo>
                  <a:pt x="6064316" y="6697077"/>
                </a:lnTo>
                <a:lnTo>
                  <a:pt x="6034319" y="6691540"/>
                </a:lnTo>
                <a:cubicBezTo>
                  <a:pt x="6024275" y="6691397"/>
                  <a:pt x="6006982" y="6689475"/>
                  <a:pt x="6001003" y="6692438"/>
                </a:cubicBezTo>
                <a:lnTo>
                  <a:pt x="5998001" y="6700454"/>
                </a:lnTo>
                <a:lnTo>
                  <a:pt x="5990691" y="6700703"/>
                </a:lnTo>
                <a:cubicBezTo>
                  <a:pt x="5990200" y="6700044"/>
                  <a:pt x="5979695" y="6699887"/>
                  <a:pt x="5979267" y="6699807"/>
                </a:cubicBezTo>
                <a:lnTo>
                  <a:pt x="5954209" y="6689568"/>
                </a:lnTo>
                <a:cubicBezTo>
                  <a:pt x="4960801" y="6624085"/>
                  <a:pt x="1011162" y="6377869"/>
                  <a:pt x="18822" y="6306907"/>
                </a:cubicBezTo>
                <a:cubicBezTo>
                  <a:pt x="7045" y="6306088"/>
                  <a:pt x="-1290" y="6286821"/>
                  <a:pt x="166" y="6263796"/>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Classroom">
            <a:extLst>
              <a:ext uri="{FF2B5EF4-FFF2-40B4-BE49-F238E27FC236}">
                <a16:creationId xmlns:a16="http://schemas.microsoft.com/office/drawing/2014/main" id="{EF6DD8F1-2D27-8978-95CC-0D87220B61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0346">
            <a:off x="5739635" y="186676"/>
            <a:ext cx="6038393" cy="6038393"/>
          </a:xfrm>
          <a:prstGeom prst="rect">
            <a:avLst/>
          </a:prstGeom>
        </p:spPr>
      </p:pic>
      <p:sp>
        <p:nvSpPr>
          <p:cNvPr id="2" name="Title 1">
            <a:extLst>
              <a:ext uri="{FF2B5EF4-FFF2-40B4-BE49-F238E27FC236}">
                <a16:creationId xmlns:a16="http://schemas.microsoft.com/office/drawing/2014/main" id="{8B35B539-5DFF-6987-B69F-F886F5BBF707}"/>
              </a:ext>
            </a:extLst>
          </p:cNvPr>
          <p:cNvSpPr>
            <a:spLocks noGrp="1"/>
          </p:cNvSpPr>
          <p:nvPr>
            <p:ph type="title"/>
          </p:nvPr>
        </p:nvSpPr>
        <p:spPr>
          <a:xfrm>
            <a:off x="1219199" y="365125"/>
            <a:ext cx="4876801" cy="2225675"/>
          </a:xfrm>
        </p:spPr>
        <p:txBody>
          <a:bodyPr>
            <a:normAutofit/>
          </a:bodyPr>
          <a:lstStyle/>
          <a:p>
            <a:r>
              <a:rPr lang="en-GB" dirty="0"/>
              <a:t>Learning Outcomes </a:t>
            </a:r>
          </a:p>
        </p:txBody>
      </p:sp>
      <p:sp>
        <p:nvSpPr>
          <p:cNvPr id="3" name="Content Placeholder 2">
            <a:extLst>
              <a:ext uri="{FF2B5EF4-FFF2-40B4-BE49-F238E27FC236}">
                <a16:creationId xmlns:a16="http://schemas.microsoft.com/office/drawing/2014/main" id="{984BF3F2-253C-5898-CD44-A7A553C9C418}"/>
              </a:ext>
            </a:extLst>
          </p:cNvPr>
          <p:cNvSpPr>
            <a:spLocks noGrp="1"/>
          </p:cNvSpPr>
          <p:nvPr>
            <p:ph idx="1"/>
          </p:nvPr>
        </p:nvSpPr>
        <p:spPr>
          <a:xfrm>
            <a:off x="1219200" y="2955925"/>
            <a:ext cx="3285553" cy="3216274"/>
          </a:xfrm>
        </p:spPr>
        <p:txBody>
          <a:bodyPr>
            <a:normAutofit/>
          </a:bodyPr>
          <a:lstStyle/>
          <a:p>
            <a:pPr fontAlgn="base" hangingPunct="0">
              <a:lnSpc>
                <a:spcPct val="110000"/>
              </a:lnSpc>
              <a:spcAft>
                <a:spcPts val="1000"/>
              </a:spcAft>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Upon the successful completion of this module, the student should be able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hangingPunct="0">
              <a:lnSpc>
                <a:spcPct val="110000"/>
              </a:lnSpc>
              <a:spcBef>
                <a:spcPts val="1200"/>
              </a:spcBef>
              <a:spcAft>
                <a:spcPts val="1000"/>
              </a:spcAft>
              <a:buFont typeface="Symbol" panose="05050102010706020507" pitchFamily="18" charset="2"/>
              <a:buChar char=""/>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Demonstrate a systematic understanding of conveyancing practice in relation to interests in land and the transfer of legal estates and how to take conveyancing instructions to prepare a contract for sale.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hangingPunct="0">
              <a:lnSpc>
                <a:spcPct val="110000"/>
              </a:lnSpc>
              <a:spcBef>
                <a:spcPts val="1200"/>
              </a:spcBef>
              <a:spcAft>
                <a:spcPts val="1000"/>
              </a:spcAft>
              <a:buFont typeface="Symbol" panose="05050102010706020507" pitchFamily="18" charset="2"/>
              <a:buChar char=""/>
            </a:pPr>
            <a:r>
              <a:rPr lang="en-GB" sz="1100" dirty="0">
                <a:effectLst/>
                <a:latin typeface="Arial" panose="020B0604020202020204" pitchFamily="34" charset="0"/>
                <a:ea typeface="Times New Roman" panose="02020603050405020304" pitchFamily="18" charset="0"/>
                <a:cs typeface="Times New Roman" panose="02020603050405020304" pitchFamily="18" charset="0"/>
              </a:rPr>
              <a:t>Systematically evaluate the complexities of title to land, leasing and easements and the transfer of title and the legal responsibilities in relation to funding and completion of property transactions.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en-GB" sz="1100" dirty="0"/>
          </a:p>
        </p:txBody>
      </p:sp>
      <p:sp>
        <p:nvSpPr>
          <p:cNvPr id="22" name="Freeform: Shape 21">
            <a:extLst>
              <a:ext uri="{FF2B5EF4-FFF2-40B4-BE49-F238E27FC236}">
                <a16:creationId xmlns:a16="http://schemas.microsoft.com/office/drawing/2014/main" id="{4F1CB7E3-24EA-46FC-AFBA-DD5B72918A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622473">
            <a:off x="5164842" y="5468998"/>
            <a:ext cx="465088" cy="1406400"/>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269028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3F5135F-115E-423C-BE4A-B56C35DC9F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0" name="Group 9">
              <a:extLst>
                <a:ext uri="{FF2B5EF4-FFF2-40B4-BE49-F238E27FC236}">
                  <a16:creationId xmlns:a16="http://schemas.microsoft.com/office/drawing/2014/main" id="{82C1E318-0F1F-4920-8C7D-FBAC66631B5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2" name="Straight Connector 11">
                <a:extLst>
                  <a:ext uri="{FF2B5EF4-FFF2-40B4-BE49-F238E27FC236}">
                    <a16:creationId xmlns:a16="http://schemas.microsoft.com/office/drawing/2014/main" id="{DE4A7237-B6EB-4FB7-8B68-7C27438D47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4E00FDE-0838-4B5B-A782-6B6C92DB0A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 name="Oval 10">
              <a:extLst>
                <a:ext uri="{FF2B5EF4-FFF2-40B4-BE49-F238E27FC236}">
                  <a16:creationId xmlns:a16="http://schemas.microsoft.com/office/drawing/2014/main" id="{2BC1B2F3-8E83-4A70-B103-979C67EECE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useBgFill="1">
        <p:nvSpPr>
          <p:cNvPr id="15" name="Rectangle 14">
            <a:extLst>
              <a:ext uri="{FF2B5EF4-FFF2-40B4-BE49-F238E27FC236}">
                <a16:creationId xmlns:a16="http://schemas.microsoft.com/office/drawing/2014/main" id="{8823CBA3-A477-422D-9E7A-F9FE7EC90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1F34718-B77C-44AC-9F07-230139CBBD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0000">
            <a:off x="4442386" y="512794"/>
            <a:ext cx="7325687" cy="5762526"/>
          </a:xfrm>
          <a:prstGeom prst="rect">
            <a:avLst/>
          </a:prstGeom>
          <a:solidFill>
            <a:schemeClr val="tx1">
              <a:lumMod val="95000"/>
            </a:schemeClr>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60067990-9821-4102-BDE2-9B6F206D0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520000">
            <a:off x="5321999" y="-179835"/>
            <a:ext cx="5576780" cy="7119258"/>
          </a:xfrm>
          <a:custGeom>
            <a:avLst/>
            <a:gdLst>
              <a:gd name="connsiteX0" fmla="*/ 0 w 5643596"/>
              <a:gd name="connsiteY0" fmla="*/ 5321182 h 7192213"/>
              <a:gd name="connsiteX1" fmla="*/ 7176 w 5643596"/>
              <a:gd name="connsiteY1" fmla="*/ 5292545 h 7192213"/>
              <a:gd name="connsiteX2" fmla="*/ 4191 w 5643596"/>
              <a:gd name="connsiteY2" fmla="*/ 5273215 h 7192213"/>
              <a:gd name="connsiteX3" fmla="*/ 11880 w 5643596"/>
              <a:gd name="connsiteY3" fmla="*/ 5237214 h 7192213"/>
              <a:gd name="connsiteX4" fmla="*/ 18963 w 5643596"/>
              <a:gd name="connsiteY4" fmla="*/ 5184548 h 7192213"/>
              <a:gd name="connsiteX5" fmla="*/ 26514 w 5643596"/>
              <a:gd name="connsiteY5" fmla="*/ 5148294 h 7192213"/>
              <a:gd name="connsiteX6" fmla="*/ 28826 w 5643596"/>
              <a:gd name="connsiteY6" fmla="*/ 5141304 h 7192213"/>
              <a:gd name="connsiteX7" fmla="*/ 28826 w 5643596"/>
              <a:gd name="connsiteY7" fmla="*/ 4904080 h 7192213"/>
              <a:gd name="connsiteX8" fmla="*/ 26241 w 5643596"/>
              <a:gd name="connsiteY8" fmla="*/ 4886580 h 7192213"/>
              <a:gd name="connsiteX9" fmla="*/ 28826 w 5643596"/>
              <a:gd name="connsiteY9" fmla="*/ 4827542 h 7192213"/>
              <a:gd name="connsiteX10" fmla="*/ 25306 w 5643596"/>
              <a:gd name="connsiteY10" fmla="*/ 4818968 h 7192213"/>
              <a:gd name="connsiteX11" fmla="*/ 28826 w 5643596"/>
              <a:gd name="connsiteY11" fmla="*/ 4761248 h 7192213"/>
              <a:gd name="connsiteX12" fmla="*/ 25835 w 5643596"/>
              <a:gd name="connsiteY12" fmla="*/ 4698008 h 7192213"/>
              <a:gd name="connsiteX13" fmla="*/ 17801 w 5643596"/>
              <a:gd name="connsiteY13" fmla="*/ 4693286 h 7192213"/>
              <a:gd name="connsiteX14" fmla="*/ 17096 w 5643596"/>
              <a:gd name="connsiteY14" fmla="*/ 4679416 h 7192213"/>
              <a:gd name="connsiteX15" fmla="*/ 17250 w 5643596"/>
              <a:gd name="connsiteY15" fmla="*/ 4657582 h 7192213"/>
              <a:gd name="connsiteX16" fmla="*/ 25682 w 5643596"/>
              <a:gd name="connsiteY16" fmla="*/ 4608673 h 7192213"/>
              <a:gd name="connsiteX17" fmla="*/ 20696 w 5643596"/>
              <a:gd name="connsiteY17" fmla="*/ 27254 h 7192213"/>
              <a:gd name="connsiteX18" fmla="*/ 44529 w 5643596"/>
              <a:gd name="connsiteY18" fmla="*/ 3139 h 7192213"/>
              <a:gd name="connsiteX19" fmla="*/ 64219 w 5643596"/>
              <a:gd name="connsiteY19" fmla="*/ 24 h 7192213"/>
              <a:gd name="connsiteX20" fmla="*/ 2653439 w 5643596"/>
              <a:gd name="connsiteY20" fmla="*/ 0 h 7192213"/>
              <a:gd name="connsiteX21" fmla="*/ 2959929 w 5643596"/>
              <a:gd name="connsiteY21" fmla="*/ 0 h 7192213"/>
              <a:gd name="connsiteX22" fmla="*/ 5549063 w 5643596"/>
              <a:gd name="connsiteY22" fmla="*/ 0 h 7192213"/>
              <a:gd name="connsiteX23" fmla="*/ 5549068 w 5643596"/>
              <a:gd name="connsiteY23" fmla="*/ 2 h 7192213"/>
              <a:gd name="connsiteX24" fmla="*/ 5553587 w 5643596"/>
              <a:gd name="connsiteY24" fmla="*/ 0 h 7192213"/>
              <a:gd name="connsiteX25" fmla="*/ 5559961 w 5643596"/>
              <a:gd name="connsiteY25" fmla="*/ 3034 h 7192213"/>
              <a:gd name="connsiteX26" fmla="*/ 5596211 w 5643596"/>
              <a:gd name="connsiteY26" fmla="*/ 3034 h 7192213"/>
              <a:gd name="connsiteX27" fmla="*/ 5629738 w 5643596"/>
              <a:gd name="connsiteY27" fmla="*/ 36562 h 7192213"/>
              <a:gd name="connsiteX28" fmla="*/ 5629738 w 5643596"/>
              <a:gd name="connsiteY28" fmla="*/ 900024 h 7192213"/>
              <a:gd name="connsiteX29" fmla="*/ 5635688 w 5643596"/>
              <a:gd name="connsiteY29" fmla="*/ 909622 h 7192213"/>
              <a:gd name="connsiteX30" fmla="*/ 5642313 w 5643596"/>
              <a:gd name="connsiteY30" fmla="*/ 954494 h 7192213"/>
              <a:gd name="connsiteX31" fmla="*/ 5643596 w 5643596"/>
              <a:gd name="connsiteY31" fmla="*/ 984662 h 7192213"/>
              <a:gd name="connsiteX32" fmla="*/ 5643342 w 5643596"/>
              <a:gd name="connsiteY32" fmla="*/ 989039 h 7192213"/>
              <a:gd name="connsiteX33" fmla="*/ 5634273 w 5643596"/>
              <a:gd name="connsiteY33" fmla="*/ 1025230 h 7192213"/>
              <a:gd name="connsiteX34" fmla="*/ 5638840 w 5643596"/>
              <a:gd name="connsiteY34" fmla="*/ 1028604 h 7192213"/>
              <a:gd name="connsiteX35" fmla="*/ 5643496 w 5643596"/>
              <a:gd name="connsiteY35" fmla="*/ 1039944 h 7192213"/>
              <a:gd name="connsiteX36" fmla="*/ 5638045 w 5643596"/>
              <a:gd name="connsiteY36" fmla="*/ 1049661 h 7192213"/>
              <a:gd name="connsiteX37" fmla="*/ 5629738 w 5643596"/>
              <a:gd name="connsiteY37" fmla="*/ 1088555 h 7192213"/>
              <a:gd name="connsiteX38" fmla="*/ 5629738 w 5643596"/>
              <a:gd name="connsiteY38" fmla="*/ 1346803 h 7192213"/>
              <a:gd name="connsiteX39" fmla="*/ 5629738 w 5643596"/>
              <a:gd name="connsiteY39" fmla="*/ 2782524 h 7192213"/>
              <a:gd name="connsiteX40" fmla="*/ 5629738 w 5643596"/>
              <a:gd name="connsiteY40" fmla="*/ 4092765 h 7192213"/>
              <a:gd name="connsiteX41" fmla="*/ 5629737 w 5643596"/>
              <a:gd name="connsiteY41" fmla="*/ 4092767 h 7192213"/>
              <a:gd name="connsiteX42" fmla="*/ 5629737 w 5643596"/>
              <a:gd name="connsiteY42" fmla="*/ 4412818 h 7192213"/>
              <a:gd name="connsiteX43" fmla="*/ 5629737 w 5643596"/>
              <a:gd name="connsiteY43" fmla="*/ 5426373 h 7192213"/>
              <a:gd name="connsiteX44" fmla="*/ 5629737 w 5643596"/>
              <a:gd name="connsiteY44" fmla="*/ 5848539 h 7192213"/>
              <a:gd name="connsiteX45" fmla="*/ 5629737 w 5643596"/>
              <a:gd name="connsiteY45" fmla="*/ 6736614 h 7192213"/>
              <a:gd name="connsiteX46" fmla="*/ 5629737 w 5643596"/>
              <a:gd name="connsiteY46" fmla="*/ 7158780 h 7192213"/>
              <a:gd name="connsiteX47" fmla="*/ 5596210 w 5643596"/>
              <a:gd name="connsiteY47" fmla="*/ 7192213 h 7192213"/>
              <a:gd name="connsiteX48" fmla="*/ 1982520 w 5643596"/>
              <a:gd name="connsiteY48" fmla="*/ 7192213 h 7192213"/>
              <a:gd name="connsiteX49" fmla="*/ 1976650 w 5643596"/>
              <a:gd name="connsiteY49" fmla="*/ 7189772 h 7192213"/>
              <a:gd name="connsiteX50" fmla="*/ 64205 w 5643596"/>
              <a:gd name="connsiteY50" fmla="*/ 7189772 h 7192213"/>
              <a:gd name="connsiteX51" fmla="*/ 28826 w 5643596"/>
              <a:gd name="connsiteY51" fmla="*/ 7165867 h 7192213"/>
              <a:gd name="connsiteX52" fmla="*/ 28826 w 5643596"/>
              <a:gd name="connsiteY52" fmla="*/ 6079439 h 7192213"/>
              <a:gd name="connsiteX53" fmla="*/ 18871 w 5643596"/>
              <a:gd name="connsiteY53" fmla="*/ 6043977 h 7192213"/>
              <a:gd name="connsiteX54" fmla="*/ 28826 w 5643596"/>
              <a:gd name="connsiteY54" fmla="*/ 6007501 h 7192213"/>
              <a:gd name="connsiteX55" fmla="*/ 28826 w 5643596"/>
              <a:gd name="connsiteY55" fmla="*/ 5521424 h 7192213"/>
              <a:gd name="connsiteX56" fmla="*/ 28826 w 5643596"/>
              <a:gd name="connsiteY56" fmla="*/ 5456903 h 7192213"/>
              <a:gd name="connsiteX57" fmla="*/ 18216 w 5643596"/>
              <a:gd name="connsiteY57" fmla="*/ 5420866 h 7192213"/>
              <a:gd name="connsiteX58" fmla="*/ 6056 w 5643596"/>
              <a:gd name="connsiteY58" fmla="*/ 5384020 h 7192213"/>
              <a:gd name="connsiteX59" fmla="*/ 815 w 5643596"/>
              <a:gd name="connsiteY59" fmla="*/ 5348515 h 7192213"/>
              <a:gd name="connsiteX0" fmla="*/ 0 w 5643596"/>
              <a:gd name="connsiteY0" fmla="*/ 5321182 h 7192213"/>
              <a:gd name="connsiteX1" fmla="*/ 7176 w 5643596"/>
              <a:gd name="connsiteY1" fmla="*/ 5292545 h 7192213"/>
              <a:gd name="connsiteX2" fmla="*/ 4191 w 5643596"/>
              <a:gd name="connsiteY2" fmla="*/ 5273215 h 7192213"/>
              <a:gd name="connsiteX3" fmla="*/ 11880 w 5643596"/>
              <a:gd name="connsiteY3" fmla="*/ 5237214 h 7192213"/>
              <a:gd name="connsiteX4" fmla="*/ 18963 w 5643596"/>
              <a:gd name="connsiteY4" fmla="*/ 5184548 h 7192213"/>
              <a:gd name="connsiteX5" fmla="*/ 26514 w 5643596"/>
              <a:gd name="connsiteY5" fmla="*/ 5148294 h 7192213"/>
              <a:gd name="connsiteX6" fmla="*/ 28826 w 5643596"/>
              <a:gd name="connsiteY6" fmla="*/ 5141304 h 7192213"/>
              <a:gd name="connsiteX7" fmla="*/ 28826 w 5643596"/>
              <a:gd name="connsiteY7" fmla="*/ 4904080 h 7192213"/>
              <a:gd name="connsiteX8" fmla="*/ 26241 w 5643596"/>
              <a:gd name="connsiteY8" fmla="*/ 4886580 h 7192213"/>
              <a:gd name="connsiteX9" fmla="*/ 28826 w 5643596"/>
              <a:gd name="connsiteY9" fmla="*/ 4827542 h 7192213"/>
              <a:gd name="connsiteX10" fmla="*/ 25306 w 5643596"/>
              <a:gd name="connsiteY10" fmla="*/ 4818968 h 7192213"/>
              <a:gd name="connsiteX11" fmla="*/ 28826 w 5643596"/>
              <a:gd name="connsiteY11" fmla="*/ 4761248 h 7192213"/>
              <a:gd name="connsiteX12" fmla="*/ 25835 w 5643596"/>
              <a:gd name="connsiteY12" fmla="*/ 4698008 h 7192213"/>
              <a:gd name="connsiteX13" fmla="*/ 17801 w 5643596"/>
              <a:gd name="connsiteY13" fmla="*/ 4693286 h 7192213"/>
              <a:gd name="connsiteX14" fmla="*/ 17096 w 5643596"/>
              <a:gd name="connsiteY14" fmla="*/ 4679416 h 7192213"/>
              <a:gd name="connsiteX15" fmla="*/ 17250 w 5643596"/>
              <a:gd name="connsiteY15" fmla="*/ 4657582 h 7192213"/>
              <a:gd name="connsiteX16" fmla="*/ 25682 w 5643596"/>
              <a:gd name="connsiteY16" fmla="*/ 4608673 h 7192213"/>
              <a:gd name="connsiteX17" fmla="*/ 20696 w 5643596"/>
              <a:gd name="connsiteY17" fmla="*/ 27254 h 7192213"/>
              <a:gd name="connsiteX18" fmla="*/ 44529 w 5643596"/>
              <a:gd name="connsiteY18" fmla="*/ 3139 h 7192213"/>
              <a:gd name="connsiteX19" fmla="*/ 64219 w 5643596"/>
              <a:gd name="connsiteY19" fmla="*/ 24 h 7192213"/>
              <a:gd name="connsiteX20" fmla="*/ 2653439 w 5643596"/>
              <a:gd name="connsiteY20" fmla="*/ 0 h 7192213"/>
              <a:gd name="connsiteX21" fmla="*/ 2959929 w 5643596"/>
              <a:gd name="connsiteY21" fmla="*/ 0 h 7192213"/>
              <a:gd name="connsiteX22" fmla="*/ 5549063 w 5643596"/>
              <a:gd name="connsiteY22" fmla="*/ 0 h 7192213"/>
              <a:gd name="connsiteX23" fmla="*/ 5549068 w 5643596"/>
              <a:gd name="connsiteY23" fmla="*/ 2 h 7192213"/>
              <a:gd name="connsiteX24" fmla="*/ 5553587 w 5643596"/>
              <a:gd name="connsiteY24" fmla="*/ 0 h 7192213"/>
              <a:gd name="connsiteX25" fmla="*/ 5559961 w 5643596"/>
              <a:gd name="connsiteY25" fmla="*/ 3034 h 7192213"/>
              <a:gd name="connsiteX26" fmla="*/ 5596211 w 5643596"/>
              <a:gd name="connsiteY26" fmla="*/ 3034 h 7192213"/>
              <a:gd name="connsiteX27" fmla="*/ 5629738 w 5643596"/>
              <a:gd name="connsiteY27" fmla="*/ 36562 h 7192213"/>
              <a:gd name="connsiteX28" fmla="*/ 5629738 w 5643596"/>
              <a:gd name="connsiteY28" fmla="*/ 900024 h 7192213"/>
              <a:gd name="connsiteX29" fmla="*/ 5635688 w 5643596"/>
              <a:gd name="connsiteY29" fmla="*/ 909622 h 7192213"/>
              <a:gd name="connsiteX30" fmla="*/ 5642313 w 5643596"/>
              <a:gd name="connsiteY30" fmla="*/ 954494 h 7192213"/>
              <a:gd name="connsiteX31" fmla="*/ 5643596 w 5643596"/>
              <a:gd name="connsiteY31" fmla="*/ 984662 h 7192213"/>
              <a:gd name="connsiteX32" fmla="*/ 5643342 w 5643596"/>
              <a:gd name="connsiteY32" fmla="*/ 989039 h 7192213"/>
              <a:gd name="connsiteX33" fmla="*/ 5634273 w 5643596"/>
              <a:gd name="connsiteY33" fmla="*/ 1025230 h 7192213"/>
              <a:gd name="connsiteX34" fmla="*/ 5638840 w 5643596"/>
              <a:gd name="connsiteY34" fmla="*/ 1028604 h 7192213"/>
              <a:gd name="connsiteX35" fmla="*/ 5643496 w 5643596"/>
              <a:gd name="connsiteY35" fmla="*/ 1039944 h 7192213"/>
              <a:gd name="connsiteX36" fmla="*/ 5638045 w 5643596"/>
              <a:gd name="connsiteY36" fmla="*/ 1049661 h 7192213"/>
              <a:gd name="connsiteX37" fmla="*/ 5629738 w 5643596"/>
              <a:gd name="connsiteY37" fmla="*/ 1088555 h 7192213"/>
              <a:gd name="connsiteX38" fmla="*/ 5629738 w 5643596"/>
              <a:gd name="connsiteY38" fmla="*/ 1346803 h 7192213"/>
              <a:gd name="connsiteX39" fmla="*/ 5629738 w 5643596"/>
              <a:gd name="connsiteY39" fmla="*/ 4092765 h 7192213"/>
              <a:gd name="connsiteX40" fmla="*/ 5629737 w 5643596"/>
              <a:gd name="connsiteY40" fmla="*/ 4092767 h 7192213"/>
              <a:gd name="connsiteX41" fmla="*/ 5629737 w 5643596"/>
              <a:gd name="connsiteY41" fmla="*/ 4412818 h 7192213"/>
              <a:gd name="connsiteX42" fmla="*/ 5629737 w 5643596"/>
              <a:gd name="connsiteY42" fmla="*/ 5426373 h 7192213"/>
              <a:gd name="connsiteX43" fmla="*/ 5629737 w 5643596"/>
              <a:gd name="connsiteY43" fmla="*/ 5848539 h 7192213"/>
              <a:gd name="connsiteX44" fmla="*/ 5629737 w 5643596"/>
              <a:gd name="connsiteY44" fmla="*/ 6736614 h 7192213"/>
              <a:gd name="connsiteX45" fmla="*/ 5629737 w 5643596"/>
              <a:gd name="connsiteY45" fmla="*/ 7158780 h 7192213"/>
              <a:gd name="connsiteX46" fmla="*/ 5596210 w 5643596"/>
              <a:gd name="connsiteY46" fmla="*/ 7192213 h 7192213"/>
              <a:gd name="connsiteX47" fmla="*/ 1982520 w 5643596"/>
              <a:gd name="connsiteY47" fmla="*/ 7192213 h 7192213"/>
              <a:gd name="connsiteX48" fmla="*/ 1976650 w 5643596"/>
              <a:gd name="connsiteY48" fmla="*/ 7189772 h 7192213"/>
              <a:gd name="connsiteX49" fmla="*/ 64205 w 5643596"/>
              <a:gd name="connsiteY49" fmla="*/ 7189772 h 7192213"/>
              <a:gd name="connsiteX50" fmla="*/ 28826 w 5643596"/>
              <a:gd name="connsiteY50" fmla="*/ 7165867 h 7192213"/>
              <a:gd name="connsiteX51" fmla="*/ 28826 w 5643596"/>
              <a:gd name="connsiteY51" fmla="*/ 6079439 h 7192213"/>
              <a:gd name="connsiteX52" fmla="*/ 18871 w 5643596"/>
              <a:gd name="connsiteY52" fmla="*/ 6043977 h 7192213"/>
              <a:gd name="connsiteX53" fmla="*/ 28826 w 5643596"/>
              <a:gd name="connsiteY53" fmla="*/ 6007501 h 7192213"/>
              <a:gd name="connsiteX54" fmla="*/ 28826 w 5643596"/>
              <a:gd name="connsiteY54" fmla="*/ 5521424 h 7192213"/>
              <a:gd name="connsiteX55" fmla="*/ 28826 w 5643596"/>
              <a:gd name="connsiteY55" fmla="*/ 5456903 h 7192213"/>
              <a:gd name="connsiteX56" fmla="*/ 18216 w 5643596"/>
              <a:gd name="connsiteY56" fmla="*/ 5420866 h 7192213"/>
              <a:gd name="connsiteX57" fmla="*/ 6056 w 5643596"/>
              <a:gd name="connsiteY57" fmla="*/ 5384020 h 7192213"/>
              <a:gd name="connsiteX58" fmla="*/ 815 w 5643596"/>
              <a:gd name="connsiteY58" fmla="*/ 5348515 h 7192213"/>
              <a:gd name="connsiteX59" fmla="*/ 0 w 5643596"/>
              <a:gd name="connsiteY59" fmla="*/ 5321182 h 7192213"/>
              <a:gd name="connsiteX0" fmla="*/ 0 w 5643596"/>
              <a:gd name="connsiteY0" fmla="*/ 5321182 h 7192213"/>
              <a:gd name="connsiteX1" fmla="*/ 7176 w 5643596"/>
              <a:gd name="connsiteY1" fmla="*/ 5292545 h 7192213"/>
              <a:gd name="connsiteX2" fmla="*/ 4191 w 5643596"/>
              <a:gd name="connsiteY2" fmla="*/ 5273215 h 7192213"/>
              <a:gd name="connsiteX3" fmla="*/ 11880 w 5643596"/>
              <a:gd name="connsiteY3" fmla="*/ 5237214 h 7192213"/>
              <a:gd name="connsiteX4" fmla="*/ 18963 w 5643596"/>
              <a:gd name="connsiteY4" fmla="*/ 5184548 h 7192213"/>
              <a:gd name="connsiteX5" fmla="*/ 26514 w 5643596"/>
              <a:gd name="connsiteY5" fmla="*/ 5148294 h 7192213"/>
              <a:gd name="connsiteX6" fmla="*/ 28826 w 5643596"/>
              <a:gd name="connsiteY6" fmla="*/ 5141304 h 7192213"/>
              <a:gd name="connsiteX7" fmla="*/ 28826 w 5643596"/>
              <a:gd name="connsiteY7" fmla="*/ 4904080 h 7192213"/>
              <a:gd name="connsiteX8" fmla="*/ 26241 w 5643596"/>
              <a:gd name="connsiteY8" fmla="*/ 4886580 h 7192213"/>
              <a:gd name="connsiteX9" fmla="*/ 28826 w 5643596"/>
              <a:gd name="connsiteY9" fmla="*/ 4827542 h 7192213"/>
              <a:gd name="connsiteX10" fmla="*/ 25306 w 5643596"/>
              <a:gd name="connsiteY10" fmla="*/ 4818968 h 7192213"/>
              <a:gd name="connsiteX11" fmla="*/ 28826 w 5643596"/>
              <a:gd name="connsiteY11" fmla="*/ 4761248 h 7192213"/>
              <a:gd name="connsiteX12" fmla="*/ 25835 w 5643596"/>
              <a:gd name="connsiteY12" fmla="*/ 4698008 h 7192213"/>
              <a:gd name="connsiteX13" fmla="*/ 17801 w 5643596"/>
              <a:gd name="connsiteY13" fmla="*/ 4693286 h 7192213"/>
              <a:gd name="connsiteX14" fmla="*/ 17096 w 5643596"/>
              <a:gd name="connsiteY14" fmla="*/ 4679416 h 7192213"/>
              <a:gd name="connsiteX15" fmla="*/ 17250 w 5643596"/>
              <a:gd name="connsiteY15" fmla="*/ 4657582 h 7192213"/>
              <a:gd name="connsiteX16" fmla="*/ 25682 w 5643596"/>
              <a:gd name="connsiteY16" fmla="*/ 4608673 h 7192213"/>
              <a:gd name="connsiteX17" fmla="*/ 20696 w 5643596"/>
              <a:gd name="connsiteY17" fmla="*/ 27254 h 7192213"/>
              <a:gd name="connsiteX18" fmla="*/ 44529 w 5643596"/>
              <a:gd name="connsiteY18" fmla="*/ 3139 h 7192213"/>
              <a:gd name="connsiteX19" fmla="*/ 64219 w 5643596"/>
              <a:gd name="connsiteY19" fmla="*/ 24 h 7192213"/>
              <a:gd name="connsiteX20" fmla="*/ 2653439 w 5643596"/>
              <a:gd name="connsiteY20" fmla="*/ 0 h 7192213"/>
              <a:gd name="connsiteX21" fmla="*/ 2959929 w 5643596"/>
              <a:gd name="connsiteY21" fmla="*/ 0 h 7192213"/>
              <a:gd name="connsiteX22" fmla="*/ 5549063 w 5643596"/>
              <a:gd name="connsiteY22" fmla="*/ 0 h 7192213"/>
              <a:gd name="connsiteX23" fmla="*/ 5549068 w 5643596"/>
              <a:gd name="connsiteY23" fmla="*/ 2 h 7192213"/>
              <a:gd name="connsiteX24" fmla="*/ 5553587 w 5643596"/>
              <a:gd name="connsiteY24" fmla="*/ 0 h 7192213"/>
              <a:gd name="connsiteX25" fmla="*/ 5559961 w 5643596"/>
              <a:gd name="connsiteY25" fmla="*/ 3034 h 7192213"/>
              <a:gd name="connsiteX26" fmla="*/ 5596211 w 5643596"/>
              <a:gd name="connsiteY26" fmla="*/ 3034 h 7192213"/>
              <a:gd name="connsiteX27" fmla="*/ 5629738 w 5643596"/>
              <a:gd name="connsiteY27" fmla="*/ 36562 h 7192213"/>
              <a:gd name="connsiteX28" fmla="*/ 5629738 w 5643596"/>
              <a:gd name="connsiteY28" fmla="*/ 900024 h 7192213"/>
              <a:gd name="connsiteX29" fmla="*/ 5635688 w 5643596"/>
              <a:gd name="connsiteY29" fmla="*/ 909622 h 7192213"/>
              <a:gd name="connsiteX30" fmla="*/ 5642313 w 5643596"/>
              <a:gd name="connsiteY30" fmla="*/ 954494 h 7192213"/>
              <a:gd name="connsiteX31" fmla="*/ 5643596 w 5643596"/>
              <a:gd name="connsiteY31" fmla="*/ 984662 h 7192213"/>
              <a:gd name="connsiteX32" fmla="*/ 5643342 w 5643596"/>
              <a:gd name="connsiteY32" fmla="*/ 989039 h 7192213"/>
              <a:gd name="connsiteX33" fmla="*/ 5634273 w 5643596"/>
              <a:gd name="connsiteY33" fmla="*/ 1025230 h 7192213"/>
              <a:gd name="connsiteX34" fmla="*/ 5638840 w 5643596"/>
              <a:gd name="connsiteY34" fmla="*/ 1028604 h 7192213"/>
              <a:gd name="connsiteX35" fmla="*/ 5643496 w 5643596"/>
              <a:gd name="connsiteY35" fmla="*/ 1039944 h 7192213"/>
              <a:gd name="connsiteX36" fmla="*/ 5638045 w 5643596"/>
              <a:gd name="connsiteY36" fmla="*/ 1049661 h 7192213"/>
              <a:gd name="connsiteX37" fmla="*/ 5629738 w 5643596"/>
              <a:gd name="connsiteY37" fmla="*/ 1088555 h 7192213"/>
              <a:gd name="connsiteX38" fmla="*/ 5629738 w 5643596"/>
              <a:gd name="connsiteY38" fmla="*/ 4092765 h 7192213"/>
              <a:gd name="connsiteX39" fmla="*/ 5629737 w 5643596"/>
              <a:gd name="connsiteY39" fmla="*/ 4092767 h 7192213"/>
              <a:gd name="connsiteX40" fmla="*/ 5629737 w 5643596"/>
              <a:gd name="connsiteY40" fmla="*/ 4412818 h 7192213"/>
              <a:gd name="connsiteX41" fmla="*/ 5629737 w 5643596"/>
              <a:gd name="connsiteY41" fmla="*/ 5426373 h 7192213"/>
              <a:gd name="connsiteX42" fmla="*/ 5629737 w 5643596"/>
              <a:gd name="connsiteY42" fmla="*/ 5848539 h 7192213"/>
              <a:gd name="connsiteX43" fmla="*/ 5629737 w 5643596"/>
              <a:gd name="connsiteY43" fmla="*/ 6736614 h 7192213"/>
              <a:gd name="connsiteX44" fmla="*/ 5629737 w 5643596"/>
              <a:gd name="connsiteY44" fmla="*/ 7158780 h 7192213"/>
              <a:gd name="connsiteX45" fmla="*/ 5596210 w 5643596"/>
              <a:gd name="connsiteY45" fmla="*/ 7192213 h 7192213"/>
              <a:gd name="connsiteX46" fmla="*/ 1982520 w 5643596"/>
              <a:gd name="connsiteY46" fmla="*/ 7192213 h 7192213"/>
              <a:gd name="connsiteX47" fmla="*/ 1976650 w 5643596"/>
              <a:gd name="connsiteY47" fmla="*/ 7189772 h 7192213"/>
              <a:gd name="connsiteX48" fmla="*/ 64205 w 5643596"/>
              <a:gd name="connsiteY48" fmla="*/ 7189772 h 7192213"/>
              <a:gd name="connsiteX49" fmla="*/ 28826 w 5643596"/>
              <a:gd name="connsiteY49" fmla="*/ 7165867 h 7192213"/>
              <a:gd name="connsiteX50" fmla="*/ 28826 w 5643596"/>
              <a:gd name="connsiteY50" fmla="*/ 6079439 h 7192213"/>
              <a:gd name="connsiteX51" fmla="*/ 18871 w 5643596"/>
              <a:gd name="connsiteY51" fmla="*/ 6043977 h 7192213"/>
              <a:gd name="connsiteX52" fmla="*/ 28826 w 5643596"/>
              <a:gd name="connsiteY52" fmla="*/ 6007501 h 7192213"/>
              <a:gd name="connsiteX53" fmla="*/ 28826 w 5643596"/>
              <a:gd name="connsiteY53" fmla="*/ 5521424 h 7192213"/>
              <a:gd name="connsiteX54" fmla="*/ 28826 w 5643596"/>
              <a:gd name="connsiteY54" fmla="*/ 5456903 h 7192213"/>
              <a:gd name="connsiteX55" fmla="*/ 18216 w 5643596"/>
              <a:gd name="connsiteY55" fmla="*/ 5420866 h 7192213"/>
              <a:gd name="connsiteX56" fmla="*/ 6056 w 5643596"/>
              <a:gd name="connsiteY56" fmla="*/ 5384020 h 7192213"/>
              <a:gd name="connsiteX57" fmla="*/ 815 w 5643596"/>
              <a:gd name="connsiteY57" fmla="*/ 5348515 h 7192213"/>
              <a:gd name="connsiteX58" fmla="*/ 0 w 5643596"/>
              <a:gd name="connsiteY58" fmla="*/ 5321182 h 7192213"/>
              <a:gd name="connsiteX0" fmla="*/ 0 w 5643596"/>
              <a:gd name="connsiteY0" fmla="*/ 5321182 h 7192213"/>
              <a:gd name="connsiteX1" fmla="*/ 7176 w 5643596"/>
              <a:gd name="connsiteY1" fmla="*/ 5292545 h 7192213"/>
              <a:gd name="connsiteX2" fmla="*/ 4191 w 5643596"/>
              <a:gd name="connsiteY2" fmla="*/ 5273215 h 7192213"/>
              <a:gd name="connsiteX3" fmla="*/ 11880 w 5643596"/>
              <a:gd name="connsiteY3" fmla="*/ 5237214 h 7192213"/>
              <a:gd name="connsiteX4" fmla="*/ 18963 w 5643596"/>
              <a:gd name="connsiteY4" fmla="*/ 5184548 h 7192213"/>
              <a:gd name="connsiteX5" fmla="*/ 26514 w 5643596"/>
              <a:gd name="connsiteY5" fmla="*/ 5148294 h 7192213"/>
              <a:gd name="connsiteX6" fmla="*/ 28826 w 5643596"/>
              <a:gd name="connsiteY6" fmla="*/ 5141304 h 7192213"/>
              <a:gd name="connsiteX7" fmla="*/ 28826 w 5643596"/>
              <a:gd name="connsiteY7" fmla="*/ 4904080 h 7192213"/>
              <a:gd name="connsiteX8" fmla="*/ 26241 w 5643596"/>
              <a:gd name="connsiteY8" fmla="*/ 4886580 h 7192213"/>
              <a:gd name="connsiteX9" fmla="*/ 28826 w 5643596"/>
              <a:gd name="connsiteY9" fmla="*/ 4827542 h 7192213"/>
              <a:gd name="connsiteX10" fmla="*/ 25306 w 5643596"/>
              <a:gd name="connsiteY10" fmla="*/ 4818968 h 7192213"/>
              <a:gd name="connsiteX11" fmla="*/ 28826 w 5643596"/>
              <a:gd name="connsiteY11" fmla="*/ 4761248 h 7192213"/>
              <a:gd name="connsiteX12" fmla="*/ 25835 w 5643596"/>
              <a:gd name="connsiteY12" fmla="*/ 4698008 h 7192213"/>
              <a:gd name="connsiteX13" fmla="*/ 17801 w 5643596"/>
              <a:gd name="connsiteY13" fmla="*/ 4693286 h 7192213"/>
              <a:gd name="connsiteX14" fmla="*/ 17096 w 5643596"/>
              <a:gd name="connsiteY14" fmla="*/ 4679416 h 7192213"/>
              <a:gd name="connsiteX15" fmla="*/ 17250 w 5643596"/>
              <a:gd name="connsiteY15" fmla="*/ 4657582 h 7192213"/>
              <a:gd name="connsiteX16" fmla="*/ 25682 w 5643596"/>
              <a:gd name="connsiteY16" fmla="*/ 4608673 h 7192213"/>
              <a:gd name="connsiteX17" fmla="*/ 20696 w 5643596"/>
              <a:gd name="connsiteY17" fmla="*/ 27254 h 7192213"/>
              <a:gd name="connsiteX18" fmla="*/ 44529 w 5643596"/>
              <a:gd name="connsiteY18" fmla="*/ 3139 h 7192213"/>
              <a:gd name="connsiteX19" fmla="*/ 64219 w 5643596"/>
              <a:gd name="connsiteY19" fmla="*/ 24 h 7192213"/>
              <a:gd name="connsiteX20" fmla="*/ 2653439 w 5643596"/>
              <a:gd name="connsiteY20" fmla="*/ 0 h 7192213"/>
              <a:gd name="connsiteX21" fmla="*/ 2959929 w 5643596"/>
              <a:gd name="connsiteY21" fmla="*/ 0 h 7192213"/>
              <a:gd name="connsiteX22" fmla="*/ 5549063 w 5643596"/>
              <a:gd name="connsiteY22" fmla="*/ 0 h 7192213"/>
              <a:gd name="connsiteX23" fmla="*/ 5549068 w 5643596"/>
              <a:gd name="connsiteY23" fmla="*/ 2 h 7192213"/>
              <a:gd name="connsiteX24" fmla="*/ 5553587 w 5643596"/>
              <a:gd name="connsiteY24" fmla="*/ 0 h 7192213"/>
              <a:gd name="connsiteX25" fmla="*/ 5559961 w 5643596"/>
              <a:gd name="connsiteY25" fmla="*/ 3034 h 7192213"/>
              <a:gd name="connsiteX26" fmla="*/ 5596211 w 5643596"/>
              <a:gd name="connsiteY26" fmla="*/ 3034 h 7192213"/>
              <a:gd name="connsiteX27" fmla="*/ 5629738 w 5643596"/>
              <a:gd name="connsiteY27" fmla="*/ 36562 h 7192213"/>
              <a:gd name="connsiteX28" fmla="*/ 5629738 w 5643596"/>
              <a:gd name="connsiteY28" fmla="*/ 900024 h 7192213"/>
              <a:gd name="connsiteX29" fmla="*/ 5635688 w 5643596"/>
              <a:gd name="connsiteY29" fmla="*/ 909622 h 7192213"/>
              <a:gd name="connsiteX30" fmla="*/ 5642313 w 5643596"/>
              <a:gd name="connsiteY30" fmla="*/ 954494 h 7192213"/>
              <a:gd name="connsiteX31" fmla="*/ 5643596 w 5643596"/>
              <a:gd name="connsiteY31" fmla="*/ 984662 h 7192213"/>
              <a:gd name="connsiteX32" fmla="*/ 5634273 w 5643596"/>
              <a:gd name="connsiteY32" fmla="*/ 1025230 h 7192213"/>
              <a:gd name="connsiteX33" fmla="*/ 5638840 w 5643596"/>
              <a:gd name="connsiteY33" fmla="*/ 1028604 h 7192213"/>
              <a:gd name="connsiteX34" fmla="*/ 5643496 w 5643596"/>
              <a:gd name="connsiteY34" fmla="*/ 1039944 h 7192213"/>
              <a:gd name="connsiteX35" fmla="*/ 5638045 w 5643596"/>
              <a:gd name="connsiteY35" fmla="*/ 1049661 h 7192213"/>
              <a:gd name="connsiteX36" fmla="*/ 5629738 w 5643596"/>
              <a:gd name="connsiteY36" fmla="*/ 1088555 h 7192213"/>
              <a:gd name="connsiteX37" fmla="*/ 5629738 w 5643596"/>
              <a:gd name="connsiteY37" fmla="*/ 4092765 h 7192213"/>
              <a:gd name="connsiteX38" fmla="*/ 5629737 w 5643596"/>
              <a:gd name="connsiteY38" fmla="*/ 4092767 h 7192213"/>
              <a:gd name="connsiteX39" fmla="*/ 5629737 w 5643596"/>
              <a:gd name="connsiteY39" fmla="*/ 4412818 h 7192213"/>
              <a:gd name="connsiteX40" fmla="*/ 5629737 w 5643596"/>
              <a:gd name="connsiteY40" fmla="*/ 5426373 h 7192213"/>
              <a:gd name="connsiteX41" fmla="*/ 5629737 w 5643596"/>
              <a:gd name="connsiteY41" fmla="*/ 5848539 h 7192213"/>
              <a:gd name="connsiteX42" fmla="*/ 5629737 w 5643596"/>
              <a:gd name="connsiteY42" fmla="*/ 6736614 h 7192213"/>
              <a:gd name="connsiteX43" fmla="*/ 5629737 w 5643596"/>
              <a:gd name="connsiteY43" fmla="*/ 7158780 h 7192213"/>
              <a:gd name="connsiteX44" fmla="*/ 5596210 w 5643596"/>
              <a:gd name="connsiteY44" fmla="*/ 7192213 h 7192213"/>
              <a:gd name="connsiteX45" fmla="*/ 1982520 w 5643596"/>
              <a:gd name="connsiteY45" fmla="*/ 7192213 h 7192213"/>
              <a:gd name="connsiteX46" fmla="*/ 1976650 w 5643596"/>
              <a:gd name="connsiteY46" fmla="*/ 7189772 h 7192213"/>
              <a:gd name="connsiteX47" fmla="*/ 64205 w 5643596"/>
              <a:gd name="connsiteY47" fmla="*/ 7189772 h 7192213"/>
              <a:gd name="connsiteX48" fmla="*/ 28826 w 5643596"/>
              <a:gd name="connsiteY48" fmla="*/ 7165867 h 7192213"/>
              <a:gd name="connsiteX49" fmla="*/ 28826 w 5643596"/>
              <a:gd name="connsiteY49" fmla="*/ 6079439 h 7192213"/>
              <a:gd name="connsiteX50" fmla="*/ 18871 w 5643596"/>
              <a:gd name="connsiteY50" fmla="*/ 6043977 h 7192213"/>
              <a:gd name="connsiteX51" fmla="*/ 28826 w 5643596"/>
              <a:gd name="connsiteY51" fmla="*/ 6007501 h 7192213"/>
              <a:gd name="connsiteX52" fmla="*/ 28826 w 5643596"/>
              <a:gd name="connsiteY52" fmla="*/ 5521424 h 7192213"/>
              <a:gd name="connsiteX53" fmla="*/ 28826 w 5643596"/>
              <a:gd name="connsiteY53" fmla="*/ 5456903 h 7192213"/>
              <a:gd name="connsiteX54" fmla="*/ 18216 w 5643596"/>
              <a:gd name="connsiteY54" fmla="*/ 5420866 h 7192213"/>
              <a:gd name="connsiteX55" fmla="*/ 6056 w 5643596"/>
              <a:gd name="connsiteY55" fmla="*/ 5384020 h 7192213"/>
              <a:gd name="connsiteX56" fmla="*/ 815 w 5643596"/>
              <a:gd name="connsiteY56" fmla="*/ 5348515 h 7192213"/>
              <a:gd name="connsiteX57" fmla="*/ 0 w 5643596"/>
              <a:gd name="connsiteY57" fmla="*/ 5321182 h 7192213"/>
              <a:gd name="connsiteX0" fmla="*/ 0 w 5643496"/>
              <a:gd name="connsiteY0" fmla="*/ 5321182 h 7192213"/>
              <a:gd name="connsiteX1" fmla="*/ 7176 w 5643496"/>
              <a:gd name="connsiteY1" fmla="*/ 5292545 h 7192213"/>
              <a:gd name="connsiteX2" fmla="*/ 4191 w 5643496"/>
              <a:gd name="connsiteY2" fmla="*/ 5273215 h 7192213"/>
              <a:gd name="connsiteX3" fmla="*/ 11880 w 5643496"/>
              <a:gd name="connsiteY3" fmla="*/ 5237214 h 7192213"/>
              <a:gd name="connsiteX4" fmla="*/ 18963 w 5643496"/>
              <a:gd name="connsiteY4" fmla="*/ 5184548 h 7192213"/>
              <a:gd name="connsiteX5" fmla="*/ 26514 w 5643496"/>
              <a:gd name="connsiteY5" fmla="*/ 5148294 h 7192213"/>
              <a:gd name="connsiteX6" fmla="*/ 28826 w 5643496"/>
              <a:gd name="connsiteY6" fmla="*/ 5141304 h 7192213"/>
              <a:gd name="connsiteX7" fmla="*/ 28826 w 5643496"/>
              <a:gd name="connsiteY7" fmla="*/ 4904080 h 7192213"/>
              <a:gd name="connsiteX8" fmla="*/ 26241 w 5643496"/>
              <a:gd name="connsiteY8" fmla="*/ 4886580 h 7192213"/>
              <a:gd name="connsiteX9" fmla="*/ 28826 w 5643496"/>
              <a:gd name="connsiteY9" fmla="*/ 4827542 h 7192213"/>
              <a:gd name="connsiteX10" fmla="*/ 25306 w 5643496"/>
              <a:gd name="connsiteY10" fmla="*/ 4818968 h 7192213"/>
              <a:gd name="connsiteX11" fmla="*/ 28826 w 5643496"/>
              <a:gd name="connsiteY11" fmla="*/ 4761248 h 7192213"/>
              <a:gd name="connsiteX12" fmla="*/ 25835 w 5643496"/>
              <a:gd name="connsiteY12" fmla="*/ 4698008 h 7192213"/>
              <a:gd name="connsiteX13" fmla="*/ 17801 w 5643496"/>
              <a:gd name="connsiteY13" fmla="*/ 4693286 h 7192213"/>
              <a:gd name="connsiteX14" fmla="*/ 17096 w 5643496"/>
              <a:gd name="connsiteY14" fmla="*/ 4679416 h 7192213"/>
              <a:gd name="connsiteX15" fmla="*/ 17250 w 5643496"/>
              <a:gd name="connsiteY15" fmla="*/ 4657582 h 7192213"/>
              <a:gd name="connsiteX16" fmla="*/ 25682 w 5643496"/>
              <a:gd name="connsiteY16" fmla="*/ 4608673 h 7192213"/>
              <a:gd name="connsiteX17" fmla="*/ 20696 w 5643496"/>
              <a:gd name="connsiteY17" fmla="*/ 27254 h 7192213"/>
              <a:gd name="connsiteX18" fmla="*/ 44529 w 5643496"/>
              <a:gd name="connsiteY18" fmla="*/ 3139 h 7192213"/>
              <a:gd name="connsiteX19" fmla="*/ 64219 w 5643496"/>
              <a:gd name="connsiteY19" fmla="*/ 24 h 7192213"/>
              <a:gd name="connsiteX20" fmla="*/ 2653439 w 5643496"/>
              <a:gd name="connsiteY20" fmla="*/ 0 h 7192213"/>
              <a:gd name="connsiteX21" fmla="*/ 2959929 w 5643496"/>
              <a:gd name="connsiteY21" fmla="*/ 0 h 7192213"/>
              <a:gd name="connsiteX22" fmla="*/ 5549063 w 5643496"/>
              <a:gd name="connsiteY22" fmla="*/ 0 h 7192213"/>
              <a:gd name="connsiteX23" fmla="*/ 5549068 w 5643496"/>
              <a:gd name="connsiteY23" fmla="*/ 2 h 7192213"/>
              <a:gd name="connsiteX24" fmla="*/ 5553587 w 5643496"/>
              <a:gd name="connsiteY24" fmla="*/ 0 h 7192213"/>
              <a:gd name="connsiteX25" fmla="*/ 5559961 w 5643496"/>
              <a:gd name="connsiteY25" fmla="*/ 3034 h 7192213"/>
              <a:gd name="connsiteX26" fmla="*/ 5596211 w 5643496"/>
              <a:gd name="connsiteY26" fmla="*/ 3034 h 7192213"/>
              <a:gd name="connsiteX27" fmla="*/ 5629738 w 5643496"/>
              <a:gd name="connsiteY27" fmla="*/ 36562 h 7192213"/>
              <a:gd name="connsiteX28" fmla="*/ 5629738 w 5643496"/>
              <a:gd name="connsiteY28" fmla="*/ 900024 h 7192213"/>
              <a:gd name="connsiteX29" fmla="*/ 5635688 w 5643496"/>
              <a:gd name="connsiteY29" fmla="*/ 909622 h 7192213"/>
              <a:gd name="connsiteX30" fmla="*/ 5642313 w 5643496"/>
              <a:gd name="connsiteY30" fmla="*/ 954494 h 7192213"/>
              <a:gd name="connsiteX31" fmla="*/ 5634273 w 5643496"/>
              <a:gd name="connsiteY31" fmla="*/ 1025230 h 7192213"/>
              <a:gd name="connsiteX32" fmla="*/ 5638840 w 5643496"/>
              <a:gd name="connsiteY32" fmla="*/ 1028604 h 7192213"/>
              <a:gd name="connsiteX33" fmla="*/ 5643496 w 5643496"/>
              <a:gd name="connsiteY33" fmla="*/ 1039944 h 7192213"/>
              <a:gd name="connsiteX34" fmla="*/ 5638045 w 5643496"/>
              <a:gd name="connsiteY34" fmla="*/ 1049661 h 7192213"/>
              <a:gd name="connsiteX35" fmla="*/ 5629738 w 5643496"/>
              <a:gd name="connsiteY35" fmla="*/ 1088555 h 7192213"/>
              <a:gd name="connsiteX36" fmla="*/ 5629738 w 5643496"/>
              <a:gd name="connsiteY36" fmla="*/ 4092765 h 7192213"/>
              <a:gd name="connsiteX37" fmla="*/ 5629737 w 5643496"/>
              <a:gd name="connsiteY37" fmla="*/ 4092767 h 7192213"/>
              <a:gd name="connsiteX38" fmla="*/ 5629737 w 5643496"/>
              <a:gd name="connsiteY38" fmla="*/ 4412818 h 7192213"/>
              <a:gd name="connsiteX39" fmla="*/ 5629737 w 5643496"/>
              <a:gd name="connsiteY39" fmla="*/ 5426373 h 7192213"/>
              <a:gd name="connsiteX40" fmla="*/ 5629737 w 5643496"/>
              <a:gd name="connsiteY40" fmla="*/ 5848539 h 7192213"/>
              <a:gd name="connsiteX41" fmla="*/ 5629737 w 5643496"/>
              <a:gd name="connsiteY41" fmla="*/ 6736614 h 7192213"/>
              <a:gd name="connsiteX42" fmla="*/ 5629737 w 5643496"/>
              <a:gd name="connsiteY42" fmla="*/ 7158780 h 7192213"/>
              <a:gd name="connsiteX43" fmla="*/ 5596210 w 5643496"/>
              <a:gd name="connsiteY43" fmla="*/ 7192213 h 7192213"/>
              <a:gd name="connsiteX44" fmla="*/ 1982520 w 5643496"/>
              <a:gd name="connsiteY44" fmla="*/ 7192213 h 7192213"/>
              <a:gd name="connsiteX45" fmla="*/ 1976650 w 5643496"/>
              <a:gd name="connsiteY45" fmla="*/ 7189772 h 7192213"/>
              <a:gd name="connsiteX46" fmla="*/ 64205 w 5643496"/>
              <a:gd name="connsiteY46" fmla="*/ 7189772 h 7192213"/>
              <a:gd name="connsiteX47" fmla="*/ 28826 w 5643496"/>
              <a:gd name="connsiteY47" fmla="*/ 7165867 h 7192213"/>
              <a:gd name="connsiteX48" fmla="*/ 28826 w 5643496"/>
              <a:gd name="connsiteY48" fmla="*/ 6079439 h 7192213"/>
              <a:gd name="connsiteX49" fmla="*/ 18871 w 5643496"/>
              <a:gd name="connsiteY49" fmla="*/ 6043977 h 7192213"/>
              <a:gd name="connsiteX50" fmla="*/ 28826 w 5643496"/>
              <a:gd name="connsiteY50" fmla="*/ 6007501 h 7192213"/>
              <a:gd name="connsiteX51" fmla="*/ 28826 w 5643496"/>
              <a:gd name="connsiteY51" fmla="*/ 5521424 h 7192213"/>
              <a:gd name="connsiteX52" fmla="*/ 28826 w 5643496"/>
              <a:gd name="connsiteY52" fmla="*/ 5456903 h 7192213"/>
              <a:gd name="connsiteX53" fmla="*/ 18216 w 5643496"/>
              <a:gd name="connsiteY53" fmla="*/ 5420866 h 7192213"/>
              <a:gd name="connsiteX54" fmla="*/ 6056 w 5643496"/>
              <a:gd name="connsiteY54" fmla="*/ 5384020 h 7192213"/>
              <a:gd name="connsiteX55" fmla="*/ 815 w 5643496"/>
              <a:gd name="connsiteY55" fmla="*/ 5348515 h 7192213"/>
              <a:gd name="connsiteX56" fmla="*/ 0 w 5643496"/>
              <a:gd name="connsiteY56" fmla="*/ 5321182 h 7192213"/>
              <a:gd name="connsiteX0" fmla="*/ 0 w 5643496"/>
              <a:gd name="connsiteY0" fmla="*/ 5321182 h 7192213"/>
              <a:gd name="connsiteX1" fmla="*/ 7176 w 5643496"/>
              <a:gd name="connsiteY1" fmla="*/ 5292545 h 7192213"/>
              <a:gd name="connsiteX2" fmla="*/ 4191 w 5643496"/>
              <a:gd name="connsiteY2" fmla="*/ 5273215 h 7192213"/>
              <a:gd name="connsiteX3" fmla="*/ 11880 w 5643496"/>
              <a:gd name="connsiteY3" fmla="*/ 5237214 h 7192213"/>
              <a:gd name="connsiteX4" fmla="*/ 18963 w 5643496"/>
              <a:gd name="connsiteY4" fmla="*/ 5184548 h 7192213"/>
              <a:gd name="connsiteX5" fmla="*/ 26514 w 5643496"/>
              <a:gd name="connsiteY5" fmla="*/ 5148294 h 7192213"/>
              <a:gd name="connsiteX6" fmla="*/ 28826 w 5643496"/>
              <a:gd name="connsiteY6" fmla="*/ 5141304 h 7192213"/>
              <a:gd name="connsiteX7" fmla="*/ 28826 w 5643496"/>
              <a:gd name="connsiteY7" fmla="*/ 4904080 h 7192213"/>
              <a:gd name="connsiteX8" fmla="*/ 26241 w 5643496"/>
              <a:gd name="connsiteY8" fmla="*/ 4886580 h 7192213"/>
              <a:gd name="connsiteX9" fmla="*/ 28826 w 5643496"/>
              <a:gd name="connsiteY9" fmla="*/ 4827542 h 7192213"/>
              <a:gd name="connsiteX10" fmla="*/ 25306 w 5643496"/>
              <a:gd name="connsiteY10" fmla="*/ 4818968 h 7192213"/>
              <a:gd name="connsiteX11" fmla="*/ 28826 w 5643496"/>
              <a:gd name="connsiteY11" fmla="*/ 4761248 h 7192213"/>
              <a:gd name="connsiteX12" fmla="*/ 25835 w 5643496"/>
              <a:gd name="connsiteY12" fmla="*/ 4698008 h 7192213"/>
              <a:gd name="connsiteX13" fmla="*/ 17801 w 5643496"/>
              <a:gd name="connsiteY13" fmla="*/ 4693286 h 7192213"/>
              <a:gd name="connsiteX14" fmla="*/ 17096 w 5643496"/>
              <a:gd name="connsiteY14" fmla="*/ 4679416 h 7192213"/>
              <a:gd name="connsiteX15" fmla="*/ 17250 w 5643496"/>
              <a:gd name="connsiteY15" fmla="*/ 4657582 h 7192213"/>
              <a:gd name="connsiteX16" fmla="*/ 25682 w 5643496"/>
              <a:gd name="connsiteY16" fmla="*/ 4608673 h 7192213"/>
              <a:gd name="connsiteX17" fmla="*/ 20696 w 5643496"/>
              <a:gd name="connsiteY17" fmla="*/ 27254 h 7192213"/>
              <a:gd name="connsiteX18" fmla="*/ 44529 w 5643496"/>
              <a:gd name="connsiteY18" fmla="*/ 3139 h 7192213"/>
              <a:gd name="connsiteX19" fmla="*/ 64219 w 5643496"/>
              <a:gd name="connsiteY19" fmla="*/ 24 h 7192213"/>
              <a:gd name="connsiteX20" fmla="*/ 2653439 w 5643496"/>
              <a:gd name="connsiteY20" fmla="*/ 0 h 7192213"/>
              <a:gd name="connsiteX21" fmla="*/ 2959929 w 5643496"/>
              <a:gd name="connsiteY21" fmla="*/ 0 h 7192213"/>
              <a:gd name="connsiteX22" fmla="*/ 5549063 w 5643496"/>
              <a:gd name="connsiteY22" fmla="*/ 0 h 7192213"/>
              <a:gd name="connsiteX23" fmla="*/ 5549068 w 5643496"/>
              <a:gd name="connsiteY23" fmla="*/ 2 h 7192213"/>
              <a:gd name="connsiteX24" fmla="*/ 5553587 w 5643496"/>
              <a:gd name="connsiteY24" fmla="*/ 0 h 7192213"/>
              <a:gd name="connsiteX25" fmla="*/ 5559961 w 5643496"/>
              <a:gd name="connsiteY25" fmla="*/ 3034 h 7192213"/>
              <a:gd name="connsiteX26" fmla="*/ 5596211 w 5643496"/>
              <a:gd name="connsiteY26" fmla="*/ 3034 h 7192213"/>
              <a:gd name="connsiteX27" fmla="*/ 5629738 w 5643496"/>
              <a:gd name="connsiteY27" fmla="*/ 36562 h 7192213"/>
              <a:gd name="connsiteX28" fmla="*/ 5629738 w 5643496"/>
              <a:gd name="connsiteY28" fmla="*/ 900024 h 7192213"/>
              <a:gd name="connsiteX29" fmla="*/ 5635688 w 5643496"/>
              <a:gd name="connsiteY29" fmla="*/ 909622 h 7192213"/>
              <a:gd name="connsiteX30" fmla="*/ 5642313 w 5643496"/>
              <a:gd name="connsiteY30" fmla="*/ 954494 h 7192213"/>
              <a:gd name="connsiteX31" fmla="*/ 5634273 w 5643496"/>
              <a:gd name="connsiteY31" fmla="*/ 1025230 h 7192213"/>
              <a:gd name="connsiteX32" fmla="*/ 5638840 w 5643496"/>
              <a:gd name="connsiteY32" fmla="*/ 1028604 h 7192213"/>
              <a:gd name="connsiteX33" fmla="*/ 5643496 w 5643496"/>
              <a:gd name="connsiteY33" fmla="*/ 1039944 h 7192213"/>
              <a:gd name="connsiteX34" fmla="*/ 5629738 w 5643496"/>
              <a:gd name="connsiteY34" fmla="*/ 1088555 h 7192213"/>
              <a:gd name="connsiteX35" fmla="*/ 5629738 w 5643496"/>
              <a:gd name="connsiteY35" fmla="*/ 4092765 h 7192213"/>
              <a:gd name="connsiteX36" fmla="*/ 5629737 w 5643496"/>
              <a:gd name="connsiteY36" fmla="*/ 4092767 h 7192213"/>
              <a:gd name="connsiteX37" fmla="*/ 5629737 w 5643496"/>
              <a:gd name="connsiteY37" fmla="*/ 4412818 h 7192213"/>
              <a:gd name="connsiteX38" fmla="*/ 5629737 w 5643496"/>
              <a:gd name="connsiteY38" fmla="*/ 5426373 h 7192213"/>
              <a:gd name="connsiteX39" fmla="*/ 5629737 w 5643496"/>
              <a:gd name="connsiteY39" fmla="*/ 5848539 h 7192213"/>
              <a:gd name="connsiteX40" fmla="*/ 5629737 w 5643496"/>
              <a:gd name="connsiteY40" fmla="*/ 6736614 h 7192213"/>
              <a:gd name="connsiteX41" fmla="*/ 5629737 w 5643496"/>
              <a:gd name="connsiteY41" fmla="*/ 7158780 h 7192213"/>
              <a:gd name="connsiteX42" fmla="*/ 5596210 w 5643496"/>
              <a:gd name="connsiteY42" fmla="*/ 7192213 h 7192213"/>
              <a:gd name="connsiteX43" fmla="*/ 1982520 w 5643496"/>
              <a:gd name="connsiteY43" fmla="*/ 7192213 h 7192213"/>
              <a:gd name="connsiteX44" fmla="*/ 1976650 w 5643496"/>
              <a:gd name="connsiteY44" fmla="*/ 7189772 h 7192213"/>
              <a:gd name="connsiteX45" fmla="*/ 64205 w 5643496"/>
              <a:gd name="connsiteY45" fmla="*/ 7189772 h 7192213"/>
              <a:gd name="connsiteX46" fmla="*/ 28826 w 5643496"/>
              <a:gd name="connsiteY46" fmla="*/ 7165867 h 7192213"/>
              <a:gd name="connsiteX47" fmla="*/ 28826 w 5643496"/>
              <a:gd name="connsiteY47" fmla="*/ 6079439 h 7192213"/>
              <a:gd name="connsiteX48" fmla="*/ 18871 w 5643496"/>
              <a:gd name="connsiteY48" fmla="*/ 6043977 h 7192213"/>
              <a:gd name="connsiteX49" fmla="*/ 28826 w 5643496"/>
              <a:gd name="connsiteY49" fmla="*/ 6007501 h 7192213"/>
              <a:gd name="connsiteX50" fmla="*/ 28826 w 5643496"/>
              <a:gd name="connsiteY50" fmla="*/ 5521424 h 7192213"/>
              <a:gd name="connsiteX51" fmla="*/ 28826 w 5643496"/>
              <a:gd name="connsiteY51" fmla="*/ 5456903 h 7192213"/>
              <a:gd name="connsiteX52" fmla="*/ 18216 w 5643496"/>
              <a:gd name="connsiteY52" fmla="*/ 5420866 h 7192213"/>
              <a:gd name="connsiteX53" fmla="*/ 6056 w 5643496"/>
              <a:gd name="connsiteY53" fmla="*/ 5384020 h 7192213"/>
              <a:gd name="connsiteX54" fmla="*/ 815 w 5643496"/>
              <a:gd name="connsiteY54" fmla="*/ 5348515 h 7192213"/>
              <a:gd name="connsiteX55" fmla="*/ 0 w 5643496"/>
              <a:gd name="connsiteY55" fmla="*/ 5321182 h 7192213"/>
              <a:gd name="connsiteX0" fmla="*/ 0 w 5643496"/>
              <a:gd name="connsiteY0" fmla="*/ 5321182 h 7192213"/>
              <a:gd name="connsiteX1" fmla="*/ 7176 w 5643496"/>
              <a:gd name="connsiteY1" fmla="*/ 5292545 h 7192213"/>
              <a:gd name="connsiteX2" fmla="*/ 4191 w 5643496"/>
              <a:gd name="connsiteY2" fmla="*/ 5273215 h 7192213"/>
              <a:gd name="connsiteX3" fmla="*/ 11880 w 5643496"/>
              <a:gd name="connsiteY3" fmla="*/ 5237214 h 7192213"/>
              <a:gd name="connsiteX4" fmla="*/ 18963 w 5643496"/>
              <a:gd name="connsiteY4" fmla="*/ 5184548 h 7192213"/>
              <a:gd name="connsiteX5" fmla="*/ 26514 w 5643496"/>
              <a:gd name="connsiteY5" fmla="*/ 5148294 h 7192213"/>
              <a:gd name="connsiteX6" fmla="*/ 28826 w 5643496"/>
              <a:gd name="connsiteY6" fmla="*/ 5141304 h 7192213"/>
              <a:gd name="connsiteX7" fmla="*/ 28826 w 5643496"/>
              <a:gd name="connsiteY7" fmla="*/ 4904080 h 7192213"/>
              <a:gd name="connsiteX8" fmla="*/ 26241 w 5643496"/>
              <a:gd name="connsiteY8" fmla="*/ 4886580 h 7192213"/>
              <a:gd name="connsiteX9" fmla="*/ 28826 w 5643496"/>
              <a:gd name="connsiteY9" fmla="*/ 4827542 h 7192213"/>
              <a:gd name="connsiteX10" fmla="*/ 25306 w 5643496"/>
              <a:gd name="connsiteY10" fmla="*/ 4818968 h 7192213"/>
              <a:gd name="connsiteX11" fmla="*/ 28826 w 5643496"/>
              <a:gd name="connsiteY11" fmla="*/ 4761248 h 7192213"/>
              <a:gd name="connsiteX12" fmla="*/ 25835 w 5643496"/>
              <a:gd name="connsiteY12" fmla="*/ 4698008 h 7192213"/>
              <a:gd name="connsiteX13" fmla="*/ 17801 w 5643496"/>
              <a:gd name="connsiteY13" fmla="*/ 4693286 h 7192213"/>
              <a:gd name="connsiteX14" fmla="*/ 17096 w 5643496"/>
              <a:gd name="connsiteY14" fmla="*/ 4679416 h 7192213"/>
              <a:gd name="connsiteX15" fmla="*/ 17250 w 5643496"/>
              <a:gd name="connsiteY15" fmla="*/ 4657582 h 7192213"/>
              <a:gd name="connsiteX16" fmla="*/ 25682 w 5643496"/>
              <a:gd name="connsiteY16" fmla="*/ 4608673 h 7192213"/>
              <a:gd name="connsiteX17" fmla="*/ 20696 w 5643496"/>
              <a:gd name="connsiteY17" fmla="*/ 27254 h 7192213"/>
              <a:gd name="connsiteX18" fmla="*/ 44529 w 5643496"/>
              <a:gd name="connsiteY18" fmla="*/ 3139 h 7192213"/>
              <a:gd name="connsiteX19" fmla="*/ 64219 w 5643496"/>
              <a:gd name="connsiteY19" fmla="*/ 24 h 7192213"/>
              <a:gd name="connsiteX20" fmla="*/ 2653439 w 5643496"/>
              <a:gd name="connsiteY20" fmla="*/ 0 h 7192213"/>
              <a:gd name="connsiteX21" fmla="*/ 2959929 w 5643496"/>
              <a:gd name="connsiteY21" fmla="*/ 0 h 7192213"/>
              <a:gd name="connsiteX22" fmla="*/ 5549063 w 5643496"/>
              <a:gd name="connsiteY22" fmla="*/ 0 h 7192213"/>
              <a:gd name="connsiteX23" fmla="*/ 5549068 w 5643496"/>
              <a:gd name="connsiteY23" fmla="*/ 2 h 7192213"/>
              <a:gd name="connsiteX24" fmla="*/ 5553587 w 5643496"/>
              <a:gd name="connsiteY24" fmla="*/ 0 h 7192213"/>
              <a:gd name="connsiteX25" fmla="*/ 5559961 w 5643496"/>
              <a:gd name="connsiteY25" fmla="*/ 3034 h 7192213"/>
              <a:gd name="connsiteX26" fmla="*/ 5596211 w 5643496"/>
              <a:gd name="connsiteY26" fmla="*/ 3034 h 7192213"/>
              <a:gd name="connsiteX27" fmla="*/ 5629738 w 5643496"/>
              <a:gd name="connsiteY27" fmla="*/ 36562 h 7192213"/>
              <a:gd name="connsiteX28" fmla="*/ 5629738 w 5643496"/>
              <a:gd name="connsiteY28" fmla="*/ 900024 h 7192213"/>
              <a:gd name="connsiteX29" fmla="*/ 5635688 w 5643496"/>
              <a:gd name="connsiteY29" fmla="*/ 909622 h 7192213"/>
              <a:gd name="connsiteX30" fmla="*/ 5634273 w 5643496"/>
              <a:gd name="connsiteY30" fmla="*/ 1025230 h 7192213"/>
              <a:gd name="connsiteX31" fmla="*/ 5638840 w 5643496"/>
              <a:gd name="connsiteY31" fmla="*/ 1028604 h 7192213"/>
              <a:gd name="connsiteX32" fmla="*/ 5643496 w 5643496"/>
              <a:gd name="connsiteY32" fmla="*/ 1039944 h 7192213"/>
              <a:gd name="connsiteX33" fmla="*/ 5629738 w 5643496"/>
              <a:gd name="connsiteY33" fmla="*/ 1088555 h 7192213"/>
              <a:gd name="connsiteX34" fmla="*/ 5629738 w 5643496"/>
              <a:gd name="connsiteY34" fmla="*/ 4092765 h 7192213"/>
              <a:gd name="connsiteX35" fmla="*/ 5629737 w 5643496"/>
              <a:gd name="connsiteY35" fmla="*/ 4092767 h 7192213"/>
              <a:gd name="connsiteX36" fmla="*/ 5629737 w 5643496"/>
              <a:gd name="connsiteY36" fmla="*/ 4412818 h 7192213"/>
              <a:gd name="connsiteX37" fmla="*/ 5629737 w 5643496"/>
              <a:gd name="connsiteY37" fmla="*/ 5426373 h 7192213"/>
              <a:gd name="connsiteX38" fmla="*/ 5629737 w 5643496"/>
              <a:gd name="connsiteY38" fmla="*/ 5848539 h 7192213"/>
              <a:gd name="connsiteX39" fmla="*/ 5629737 w 5643496"/>
              <a:gd name="connsiteY39" fmla="*/ 6736614 h 7192213"/>
              <a:gd name="connsiteX40" fmla="*/ 5629737 w 5643496"/>
              <a:gd name="connsiteY40" fmla="*/ 7158780 h 7192213"/>
              <a:gd name="connsiteX41" fmla="*/ 5596210 w 5643496"/>
              <a:gd name="connsiteY41" fmla="*/ 7192213 h 7192213"/>
              <a:gd name="connsiteX42" fmla="*/ 1982520 w 5643496"/>
              <a:gd name="connsiteY42" fmla="*/ 7192213 h 7192213"/>
              <a:gd name="connsiteX43" fmla="*/ 1976650 w 5643496"/>
              <a:gd name="connsiteY43" fmla="*/ 7189772 h 7192213"/>
              <a:gd name="connsiteX44" fmla="*/ 64205 w 5643496"/>
              <a:gd name="connsiteY44" fmla="*/ 7189772 h 7192213"/>
              <a:gd name="connsiteX45" fmla="*/ 28826 w 5643496"/>
              <a:gd name="connsiteY45" fmla="*/ 7165867 h 7192213"/>
              <a:gd name="connsiteX46" fmla="*/ 28826 w 5643496"/>
              <a:gd name="connsiteY46" fmla="*/ 6079439 h 7192213"/>
              <a:gd name="connsiteX47" fmla="*/ 18871 w 5643496"/>
              <a:gd name="connsiteY47" fmla="*/ 6043977 h 7192213"/>
              <a:gd name="connsiteX48" fmla="*/ 28826 w 5643496"/>
              <a:gd name="connsiteY48" fmla="*/ 6007501 h 7192213"/>
              <a:gd name="connsiteX49" fmla="*/ 28826 w 5643496"/>
              <a:gd name="connsiteY49" fmla="*/ 5521424 h 7192213"/>
              <a:gd name="connsiteX50" fmla="*/ 28826 w 5643496"/>
              <a:gd name="connsiteY50" fmla="*/ 5456903 h 7192213"/>
              <a:gd name="connsiteX51" fmla="*/ 18216 w 5643496"/>
              <a:gd name="connsiteY51" fmla="*/ 5420866 h 7192213"/>
              <a:gd name="connsiteX52" fmla="*/ 6056 w 5643496"/>
              <a:gd name="connsiteY52" fmla="*/ 5384020 h 7192213"/>
              <a:gd name="connsiteX53" fmla="*/ 815 w 5643496"/>
              <a:gd name="connsiteY53" fmla="*/ 5348515 h 7192213"/>
              <a:gd name="connsiteX54" fmla="*/ 0 w 5643496"/>
              <a:gd name="connsiteY54" fmla="*/ 5321182 h 7192213"/>
              <a:gd name="connsiteX0" fmla="*/ 0 w 5638840"/>
              <a:gd name="connsiteY0" fmla="*/ 5321182 h 7192213"/>
              <a:gd name="connsiteX1" fmla="*/ 7176 w 5638840"/>
              <a:gd name="connsiteY1" fmla="*/ 5292545 h 7192213"/>
              <a:gd name="connsiteX2" fmla="*/ 4191 w 5638840"/>
              <a:gd name="connsiteY2" fmla="*/ 5273215 h 7192213"/>
              <a:gd name="connsiteX3" fmla="*/ 11880 w 5638840"/>
              <a:gd name="connsiteY3" fmla="*/ 5237214 h 7192213"/>
              <a:gd name="connsiteX4" fmla="*/ 18963 w 5638840"/>
              <a:gd name="connsiteY4" fmla="*/ 5184548 h 7192213"/>
              <a:gd name="connsiteX5" fmla="*/ 26514 w 5638840"/>
              <a:gd name="connsiteY5" fmla="*/ 5148294 h 7192213"/>
              <a:gd name="connsiteX6" fmla="*/ 28826 w 5638840"/>
              <a:gd name="connsiteY6" fmla="*/ 5141304 h 7192213"/>
              <a:gd name="connsiteX7" fmla="*/ 28826 w 5638840"/>
              <a:gd name="connsiteY7" fmla="*/ 4904080 h 7192213"/>
              <a:gd name="connsiteX8" fmla="*/ 26241 w 5638840"/>
              <a:gd name="connsiteY8" fmla="*/ 4886580 h 7192213"/>
              <a:gd name="connsiteX9" fmla="*/ 28826 w 5638840"/>
              <a:gd name="connsiteY9" fmla="*/ 4827542 h 7192213"/>
              <a:gd name="connsiteX10" fmla="*/ 25306 w 5638840"/>
              <a:gd name="connsiteY10" fmla="*/ 4818968 h 7192213"/>
              <a:gd name="connsiteX11" fmla="*/ 28826 w 5638840"/>
              <a:gd name="connsiteY11" fmla="*/ 4761248 h 7192213"/>
              <a:gd name="connsiteX12" fmla="*/ 25835 w 5638840"/>
              <a:gd name="connsiteY12" fmla="*/ 4698008 h 7192213"/>
              <a:gd name="connsiteX13" fmla="*/ 17801 w 5638840"/>
              <a:gd name="connsiteY13" fmla="*/ 4693286 h 7192213"/>
              <a:gd name="connsiteX14" fmla="*/ 17096 w 5638840"/>
              <a:gd name="connsiteY14" fmla="*/ 4679416 h 7192213"/>
              <a:gd name="connsiteX15" fmla="*/ 17250 w 5638840"/>
              <a:gd name="connsiteY15" fmla="*/ 4657582 h 7192213"/>
              <a:gd name="connsiteX16" fmla="*/ 25682 w 5638840"/>
              <a:gd name="connsiteY16" fmla="*/ 4608673 h 7192213"/>
              <a:gd name="connsiteX17" fmla="*/ 20696 w 5638840"/>
              <a:gd name="connsiteY17" fmla="*/ 27254 h 7192213"/>
              <a:gd name="connsiteX18" fmla="*/ 44529 w 5638840"/>
              <a:gd name="connsiteY18" fmla="*/ 3139 h 7192213"/>
              <a:gd name="connsiteX19" fmla="*/ 64219 w 5638840"/>
              <a:gd name="connsiteY19" fmla="*/ 24 h 7192213"/>
              <a:gd name="connsiteX20" fmla="*/ 2653439 w 5638840"/>
              <a:gd name="connsiteY20" fmla="*/ 0 h 7192213"/>
              <a:gd name="connsiteX21" fmla="*/ 2959929 w 5638840"/>
              <a:gd name="connsiteY21" fmla="*/ 0 h 7192213"/>
              <a:gd name="connsiteX22" fmla="*/ 5549063 w 5638840"/>
              <a:gd name="connsiteY22" fmla="*/ 0 h 7192213"/>
              <a:gd name="connsiteX23" fmla="*/ 5549068 w 5638840"/>
              <a:gd name="connsiteY23" fmla="*/ 2 h 7192213"/>
              <a:gd name="connsiteX24" fmla="*/ 5553587 w 5638840"/>
              <a:gd name="connsiteY24" fmla="*/ 0 h 7192213"/>
              <a:gd name="connsiteX25" fmla="*/ 5559961 w 5638840"/>
              <a:gd name="connsiteY25" fmla="*/ 3034 h 7192213"/>
              <a:gd name="connsiteX26" fmla="*/ 5596211 w 5638840"/>
              <a:gd name="connsiteY26" fmla="*/ 3034 h 7192213"/>
              <a:gd name="connsiteX27" fmla="*/ 5629738 w 5638840"/>
              <a:gd name="connsiteY27" fmla="*/ 36562 h 7192213"/>
              <a:gd name="connsiteX28" fmla="*/ 5629738 w 5638840"/>
              <a:gd name="connsiteY28" fmla="*/ 900024 h 7192213"/>
              <a:gd name="connsiteX29" fmla="*/ 5635688 w 5638840"/>
              <a:gd name="connsiteY29" fmla="*/ 909622 h 7192213"/>
              <a:gd name="connsiteX30" fmla="*/ 5634273 w 5638840"/>
              <a:gd name="connsiteY30" fmla="*/ 1025230 h 7192213"/>
              <a:gd name="connsiteX31" fmla="*/ 5638840 w 5638840"/>
              <a:gd name="connsiteY31" fmla="*/ 1028604 h 7192213"/>
              <a:gd name="connsiteX32" fmla="*/ 5629738 w 5638840"/>
              <a:gd name="connsiteY32" fmla="*/ 1088555 h 7192213"/>
              <a:gd name="connsiteX33" fmla="*/ 5629738 w 5638840"/>
              <a:gd name="connsiteY33" fmla="*/ 4092765 h 7192213"/>
              <a:gd name="connsiteX34" fmla="*/ 5629737 w 5638840"/>
              <a:gd name="connsiteY34" fmla="*/ 4092767 h 7192213"/>
              <a:gd name="connsiteX35" fmla="*/ 5629737 w 5638840"/>
              <a:gd name="connsiteY35" fmla="*/ 4412818 h 7192213"/>
              <a:gd name="connsiteX36" fmla="*/ 5629737 w 5638840"/>
              <a:gd name="connsiteY36" fmla="*/ 5426373 h 7192213"/>
              <a:gd name="connsiteX37" fmla="*/ 5629737 w 5638840"/>
              <a:gd name="connsiteY37" fmla="*/ 5848539 h 7192213"/>
              <a:gd name="connsiteX38" fmla="*/ 5629737 w 5638840"/>
              <a:gd name="connsiteY38" fmla="*/ 6736614 h 7192213"/>
              <a:gd name="connsiteX39" fmla="*/ 5629737 w 5638840"/>
              <a:gd name="connsiteY39" fmla="*/ 7158780 h 7192213"/>
              <a:gd name="connsiteX40" fmla="*/ 5596210 w 5638840"/>
              <a:gd name="connsiteY40" fmla="*/ 7192213 h 7192213"/>
              <a:gd name="connsiteX41" fmla="*/ 1982520 w 5638840"/>
              <a:gd name="connsiteY41" fmla="*/ 7192213 h 7192213"/>
              <a:gd name="connsiteX42" fmla="*/ 1976650 w 5638840"/>
              <a:gd name="connsiteY42" fmla="*/ 7189772 h 7192213"/>
              <a:gd name="connsiteX43" fmla="*/ 64205 w 5638840"/>
              <a:gd name="connsiteY43" fmla="*/ 7189772 h 7192213"/>
              <a:gd name="connsiteX44" fmla="*/ 28826 w 5638840"/>
              <a:gd name="connsiteY44" fmla="*/ 7165867 h 7192213"/>
              <a:gd name="connsiteX45" fmla="*/ 28826 w 5638840"/>
              <a:gd name="connsiteY45" fmla="*/ 6079439 h 7192213"/>
              <a:gd name="connsiteX46" fmla="*/ 18871 w 5638840"/>
              <a:gd name="connsiteY46" fmla="*/ 6043977 h 7192213"/>
              <a:gd name="connsiteX47" fmla="*/ 28826 w 5638840"/>
              <a:gd name="connsiteY47" fmla="*/ 6007501 h 7192213"/>
              <a:gd name="connsiteX48" fmla="*/ 28826 w 5638840"/>
              <a:gd name="connsiteY48" fmla="*/ 5521424 h 7192213"/>
              <a:gd name="connsiteX49" fmla="*/ 28826 w 5638840"/>
              <a:gd name="connsiteY49" fmla="*/ 5456903 h 7192213"/>
              <a:gd name="connsiteX50" fmla="*/ 18216 w 5638840"/>
              <a:gd name="connsiteY50" fmla="*/ 5420866 h 7192213"/>
              <a:gd name="connsiteX51" fmla="*/ 6056 w 5638840"/>
              <a:gd name="connsiteY51" fmla="*/ 5384020 h 7192213"/>
              <a:gd name="connsiteX52" fmla="*/ 815 w 5638840"/>
              <a:gd name="connsiteY52" fmla="*/ 5348515 h 7192213"/>
              <a:gd name="connsiteX53" fmla="*/ 0 w 5638840"/>
              <a:gd name="connsiteY53" fmla="*/ 5321182 h 7192213"/>
              <a:gd name="connsiteX0" fmla="*/ 0 w 5635688"/>
              <a:gd name="connsiteY0" fmla="*/ 5321182 h 7192213"/>
              <a:gd name="connsiteX1" fmla="*/ 7176 w 5635688"/>
              <a:gd name="connsiteY1" fmla="*/ 5292545 h 7192213"/>
              <a:gd name="connsiteX2" fmla="*/ 4191 w 5635688"/>
              <a:gd name="connsiteY2" fmla="*/ 5273215 h 7192213"/>
              <a:gd name="connsiteX3" fmla="*/ 11880 w 5635688"/>
              <a:gd name="connsiteY3" fmla="*/ 5237214 h 7192213"/>
              <a:gd name="connsiteX4" fmla="*/ 18963 w 5635688"/>
              <a:gd name="connsiteY4" fmla="*/ 5184548 h 7192213"/>
              <a:gd name="connsiteX5" fmla="*/ 26514 w 5635688"/>
              <a:gd name="connsiteY5" fmla="*/ 5148294 h 7192213"/>
              <a:gd name="connsiteX6" fmla="*/ 28826 w 5635688"/>
              <a:gd name="connsiteY6" fmla="*/ 5141304 h 7192213"/>
              <a:gd name="connsiteX7" fmla="*/ 28826 w 5635688"/>
              <a:gd name="connsiteY7" fmla="*/ 4904080 h 7192213"/>
              <a:gd name="connsiteX8" fmla="*/ 26241 w 5635688"/>
              <a:gd name="connsiteY8" fmla="*/ 4886580 h 7192213"/>
              <a:gd name="connsiteX9" fmla="*/ 28826 w 5635688"/>
              <a:gd name="connsiteY9" fmla="*/ 4827542 h 7192213"/>
              <a:gd name="connsiteX10" fmla="*/ 25306 w 5635688"/>
              <a:gd name="connsiteY10" fmla="*/ 4818968 h 7192213"/>
              <a:gd name="connsiteX11" fmla="*/ 28826 w 5635688"/>
              <a:gd name="connsiteY11" fmla="*/ 4761248 h 7192213"/>
              <a:gd name="connsiteX12" fmla="*/ 25835 w 5635688"/>
              <a:gd name="connsiteY12" fmla="*/ 4698008 h 7192213"/>
              <a:gd name="connsiteX13" fmla="*/ 17801 w 5635688"/>
              <a:gd name="connsiteY13" fmla="*/ 4693286 h 7192213"/>
              <a:gd name="connsiteX14" fmla="*/ 17096 w 5635688"/>
              <a:gd name="connsiteY14" fmla="*/ 4679416 h 7192213"/>
              <a:gd name="connsiteX15" fmla="*/ 17250 w 5635688"/>
              <a:gd name="connsiteY15" fmla="*/ 4657582 h 7192213"/>
              <a:gd name="connsiteX16" fmla="*/ 25682 w 5635688"/>
              <a:gd name="connsiteY16" fmla="*/ 4608673 h 7192213"/>
              <a:gd name="connsiteX17" fmla="*/ 20696 w 5635688"/>
              <a:gd name="connsiteY17" fmla="*/ 27254 h 7192213"/>
              <a:gd name="connsiteX18" fmla="*/ 44529 w 5635688"/>
              <a:gd name="connsiteY18" fmla="*/ 3139 h 7192213"/>
              <a:gd name="connsiteX19" fmla="*/ 64219 w 5635688"/>
              <a:gd name="connsiteY19" fmla="*/ 24 h 7192213"/>
              <a:gd name="connsiteX20" fmla="*/ 2653439 w 5635688"/>
              <a:gd name="connsiteY20" fmla="*/ 0 h 7192213"/>
              <a:gd name="connsiteX21" fmla="*/ 2959929 w 5635688"/>
              <a:gd name="connsiteY21" fmla="*/ 0 h 7192213"/>
              <a:gd name="connsiteX22" fmla="*/ 5549063 w 5635688"/>
              <a:gd name="connsiteY22" fmla="*/ 0 h 7192213"/>
              <a:gd name="connsiteX23" fmla="*/ 5549068 w 5635688"/>
              <a:gd name="connsiteY23" fmla="*/ 2 h 7192213"/>
              <a:gd name="connsiteX24" fmla="*/ 5553587 w 5635688"/>
              <a:gd name="connsiteY24" fmla="*/ 0 h 7192213"/>
              <a:gd name="connsiteX25" fmla="*/ 5559961 w 5635688"/>
              <a:gd name="connsiteY25" fmla="*/ 3034 h 7192213"/>
              <a:gd name="connsiteX26" fmla="*/ 5596211 w 5635688"/>
              <a:gd name="connsiteY26" fmla="*/ 3034 h 7192213"/>
              <a:gd name="connsiteX27" fmla="*/ 5629738 w 5635688"/>
              <a:gd name="connsiteY27" fmla="*/ 36562 h 7192213"/>
              <a:gd name="connsiteX28" fmla="*/ 5629738 w 5635688"/>
              <a:gd name="connsiteY28" fmla="*/ 900024 h 7192213"/>
              <a:gd name="connsiteX29" fmla="*/ 5635688 w 5635688"/>
              <a:gd name="connsiteY29" fmla="*/ 909622 h 7192213"/>
              <a:gd name="connsiteX30" fmla="*/ 5634273 w 5635688"/>
              <a:gd name="connsiteY30" fmla="*/ 1025230 h 7192213"/>
              <a:gd name="connsiteX31" fmla="*/ 5629738 w 5635688"/>
              <a:gd name="connsiteY31" fmla="*/ 1088555 h 7192213"/>
              <a:gd name="connsiteX32" fmla="*/ 5629738 w 5635688"/>
              <a:gd name="connsiteY32" fmla="*/ 4092765 h 7192213"/>
              <a:gd name="connsiteX33" fmla="*/ 5629737 w 5635688"/>
              <a:gd name="connsiteY33" fmla="*/ 4092767 h 7192213"/>
              <a:gd name="connsiteX34" fmla="*/ 5629737 w 5635688"/>
              <a:gd name="connsiteY34" fmla="*/ 4412818 h 7192213"/>
              <a:gd name="connsiteX35" fmla="*/ 5629737 w 5635688"/>
              <a:gd name="connsiteY35" fmla="*/ 5426373 h 7192213"/>
              <a:gd name="connsiteX36" fmla="*/ 5629737 w 5635688"/>
              <a:gd name="connsiteY36" fmla="*/ 5848539 h 7192213"/>
              <a:gd name="connsiteX37" fmla="*/ 5629737 w 5635688"/>
              <a:gd name="connsiteY37" fmla="*/ 6736614 h 7192213"/>
              <a:gd name="connsiteX38" fmla="*/ 5629737 w 5635688"/>
              <a:gd name="connsiteY38" fmla="*/ 7158780 h 7192213"/>
              <a:gd name="connsiteX39" fmla="*/ 5596210 w 5635688"/>
              <a:gd name="connsiteY39" fmla="*/ 7192213 h 7192213"/>
              <a:gd name="connsiteX40" fmla="*/ 1982520 w 5635688"/>
              <a:gd name="connsiteY40" fmla="*/ 7192213 h 7192213"/>
              <a:gd name="connsiteX41" fmla="*/ 1976650 w 5635688"/>
              <a:gd name="connsiteY41" fmla="*/ 7189772 h 7192213"/>
              <a:gd name="connsiteX42" fmla="*/ 64205 w 5635688"/>
              <a:gd name="connsiteY42" fmla="*/ 7189772 h 7192213"/>
              <a:gd name="connsiteX43" fmla="*/ 28826 w 5635688"/>
              <a:gd name="connsiteY43" fmla="*/ 7165867 h 7192213"/>
              <a:gd name="connsiteX44" fmla="*/ 28826 w 5635688"/>
              <a:gd name="connsiteY44" fmla="*/ 6079439 h 7192213"/>
              <a:gd name="connsiteX45" fmla="*/ 18871 w 5635688"/>
              <a:gd name="connsiteY45" fmla="*/ 6043977 h 7192213"/>
              <a:gd name="connsiteX46" fmla="*/ 28826 w 5635688"/>
              <a:gd name="connsiteY46" fmla="*/ 6007501 h 7192213"/>
              <a:gd name="connsiteX47" fmla="*/ 28826 w 5635688"/>
              <a:gd name="connsiteY47" fmla="*/ 5521424 h 7192213"/>
              <a:gd name="connsiteX48" fmla="*/ 28826 w 5635688"/>
              <a:gd name="connsiteY48" fmla="*/ 5456903 h 7192213"/>
              <a:gd name="connsiteX49" fmla="*/ 18216 w 5635688"/>
              <a:gd name="connsiteY49" fmla="*/ 5420866 h 7192213"/>
              <a:gd name="connsiteX50" fmla="*/ 6056 w 5635688"/>
              <a:gd name="connsiteY50" fmla="*/ 5384020 h 7192213"/>
              <a:gd name="connsiteX51" fmla="*/ 815 w 5635688"/>
              <a:gd name="connsiteY51" fmla="*/ 5348515 h 7192213"/>
              <a:gd name="connsiteX52" fmla="*/ 0 w 5635688"/>
              <a:gd name="connsiteY52" fmla="*/ 5321182 h 7192213"/>
              <a:gd name="connsiteX0" fmla="*/ 0 w 5635688"/>
              <a:gd name="connsiteY0" fmla="*/ 5321182 h 7192213"/>
              <a:gd name="connsiteX1" fmla="*/ 7176 w 5635688"/>
              <a:gd name="connsiteY1" fmla="*/ 5292545 h 7192213"/>
              <a:gd name="connsiteX2" fmla="*/ 4191 w 5635688"/>
              <a:gd name="connsiteY2" fmla="*/ 5273215 h 7192213"/>
              <a:gd name="connsiteX3" fmla="*/ 11880 w 5635688"/>
              <a:gd name="connsiteY3" fmla="*/ 5237214 h 7192213"/>
              <a:gd name="connsiteX4" fmla="*/ 18963 w 5635688"/>
              <a:gd name="connsiteY4" fmla="*/ 5184548 h 7192213"/>
              <a:gd name="connsiteX5" fmla="*/ 26514 w 5635688"/>
              <a:gd name="connsiteY5" fmla="*/ 5148294 h 7192213"/>
              <a:gd name="connsiteX6" fmla="*/ 28826 w 5635688"/>
              <a:gd name="connsiteY6" fmla="*/ 5141304 h 7192213"/>
              <a:gd name="connsiteX7" fmla="*/ 28826 w 5635688"/>
              <a:gd name="connsiteY7" fmla="*/ 4904080 h 7192213"/>
              <a:gd name="connsiteX8" fmla="*/ 26241 w 5635688"/>
              <a:gd name="connsiteY8" fmla="*/ 4886580 h 7192213"/>
              <a:gd name="connsiteX9" fmla="*/ 28826 w 5635688"/>
              <a:gd name="connsiteY9" fmla="*/ 4827542 h 7192213"/>
              <a:gd name="connsiteX10" fmla="*/ 25306 w 5635688"/>
              <a:gd name="connsiteY10" fmla="*/ 4818968 h 7192213"/>
              <a:gd name="connsiteX11" fmla="*/ 28826 w 5635688"/>
              <a:gd name="connsiteY11" fmla="*/ 4761248 h 7192213"/>
              <a:gd name="connsiteX12" fmla="*/ 25835 w 5635688"/>
              <a:gd name="connsiteY12" fmla="*/ 4698008 h 7192213"/>
              <a:gd name="connsiteX13" fmla="*/ 17801 w 5635688"/>
              <a:gd name="connsiteY13" fmla="*/ 4693286 h 7192213"/>
              <a:gd name="connsiteX14" fmla="*/ 17096 w 5635688"/>
              <a:gd name="connsiteY14" fmla="*/ 4679416 h 7192213"/>
              <a:gd name="connsiteX15" fmla="*/ 17250 w 5635688"/>
              <a:gd name="connsiteY15" fmla="*/ 4657582 h 7192213"/>
              <a:gd name="connsiteX16" fmla="*/ 25682 w 5635688"/>
              <a:gd name="connsiteY16" fmla="*/ 4608673 h 7192213"/>
              <a:gd name="connsiteX17" fmla="*/ 20696 w 5635688"/>
              <a:gd name="connsiteY17" fmla="*/ 27254 h 7192213"/>
              <a:gd name="connsiteX18" fmla="*/ 44529 w 5635688"/>
              <a:gd name="connsiteY18" fmla="*/ 3139 h 7192213"/>
              <a:gd name="connsiteX19" fmla="*/ 64219 w 5635688"/>
              <a:gd name="connsiteY19" fmla="*/ 24 h 7192213"/>
              <a:gd name="connsiteX20" fmla="*/ 2653439 w 5635688"/>
              <a:gd name="connsiteY20" fmla="*/ 0 h 7192213"/>
              <a:gd name="connsiteX21" fmla="*/ 2959929 w 5635688"/>
              <a:gd name="connsiteY21" fmla="*/ 0 h 7192213"/>
              <a:gd name="connsiteX22" fmla="*/ 5549063 w 5635688"/>
              <a:gd name="connsiteY22" fmla="*/ 0 h 7192213"/>
              <a:gd name="connsiteX23" fmla="*/ 5549068 w 5635688"/>
              <a:gd name="connsiteY23" fmla="*/ 2 h 7192213"/>
              <a:gd name="connsiteX24" fmla="*/ 5553587 w 5635688"/>
              <a:gd name="connsiteY24" fmla="*/ 0 h 7192213"/>
              <a:gd name="connsiteX25" fmla="*/ 5559961 w 5635688"/>
              <a:gd name="connsiteY25" fmla="*/ 3034 h 7192213"/>
              <a:gd name="connsiteX26" fmla="*/ 5596211 w 5635688"/>
              <a:gd name="connsiteY26" fmla="*/ 3034 h 7192213"/>
              <a:gd name="connsiteX27" fmla="*/ 5629738 w 5635688"/>
              <a:gd name="connsiteY27" fmla="*/ 36562 h 7192213"/>
              <a:gd name="connsiteX28" fmla="*/ 5629738 w 5635688"/>
              <a:gd name="connsiteY28" fmla="*/ 900024 h 7192213"/>
              <a:gd name="connsiteX29" fmla="*/ 5635688 w 5635688"/>
              <a:gd name="connsiteY29" fmla="*/ 909622 h 7192213"/>
              <a:gd name="connsiteX30" fmla="*/ 5629738 w 5635688"/>
              <a:gd name="connsiteY30" fmla="*/ 1088555 h 7192213"/>
              <a:gd name="connsiteX31" fmla="*/ 5629738 w 5635688"/>
              <a:gd name="connsiteY31" fmla="*/ 4092765 h 7192213"/>
              <a:gd name="connsiteX32" fmla="*/ 5629737 w 5635688"/>
              <a:gd name="connsiteY32" fmla="*/ 4092767 h 7192213"/>
              <a:gd name="connsiteX33" fmla="*/ 5629737 w 5635688"/>
              <a:gd name="connsiteY33" fmla="*/ 4412818 h 7192213"/>
              <a:gd name="connsiteX34" fmla="*/ 5629737 w 5635688"/>
              <a:gd name="connsiteY34" fmla="*/ 5426373 h 7192213"/>
              <a:gd name="connsiteX35" fmla="*/ 5629737 w 5635688"/>
              <a:gd name="connsiteY35" fmla="*/ 5848539 h 7192213"/>
              <a:gd name="connsiteX36" fmla="*/ 5629737 w 5635688"/>
              <a:gd name="connsiteY36" fmla="*/ 6736614 h 7192213"/>
              <a:gd name="connsiteX37" fmla="*/ 5629737 w 5635688"/>
              <a:gd name="connsiteY37" fmla="*/ 7158780 h 7192213"/>
              <a:gd name="connsiteX38" fmla="*/ 5596210 w 5635688"/>
              <a:gd name="connsiteY38" fmla="*/ 7192213 h 7192213"/>
              <a:gd name="connsiteX39" fmla="*/ 1982520 w 5635688"/>
              <a:gd name="connsiteY39" fmla="*/ 7192213 h 7192213"/>
              <a:gd name="connsiteX40" fmla="*/ 1976650 w 5635688"/>
              <a:gd name="connsiteY40" fmla="*/ 7189772 h 7192213"/>
              <a:gd name="connsiteX41" fmla="*/ 64205 w 5635688"/>
              <a:gd name="connsiteY41" fmla="*/ 7189772 h 7192213"/>
              <a:gd name="connsiteX42" fmla="*/ 28826 w 5635688"/>
              <a:gd name="connsiteY42" fmla="*/ 7165867 h 7192213"/>
              <a:gd name="connsiteX43" fmla="*/ 28826 w 5635688"/>
              <a:gd name="connsiteY43" fmla="*/ 6079439 h 7192213"/>
              <a:gd name="connsiteX44" fmla="*/ 18871 w 5635688"/>
              <a:gd name="connsiteY44" fmla="*/ 6043977 h 7192213"/>
              <a:gd name="connsiteX45" fmla="*/ 28826 w 5635688"/>
              <a:gd name="connsiteY45" fmla="*/ 6007501 h 7192213"/>
              <a:gd name="connsiteX46" fmla="*/ 28826 w 5635688"/>
              <a:gd name="connsiteY46" fmla="*/ 5521424 h 7192213"/>
              <a:gd name="connsiteX47" fmla="*/ 28826 w 5635688"/>
              <a:gd name="connsiteY47" fmla="*/ 5456903 h 7192213"/>
              <a:gd name="connsiteX48" fmla="*/ 18216 w 5635688"/>
              <a:gd name="connsiteY48" fmla="*/ 5420866 h 7192213"/>
              <a:gd name="connsiteX49" fmla="*/ 6056 w 5635688"/>
              <a:gd name="connsiteY49" fmla="*/ 5384020 h 7192213"/>
              <a:gd name="connsiteX50" fmla="*/ 815 w 5635688"/>
              <a:gd name="connsiteY50" fmla="*/ 5348515 h 7192213"/>
              <a:gd name="connsiteX51" fmla="*/ 0 w 5635688"/>
              <a:gd name="connsiteY51" fmla="*/ 5321182 h 7192213"/>
              <a:gd name="connsiteX0" fmla="*/ 0 w 5635688"/>
              <a:gd name="connsiteY0" fmla="*/ 5321182 h 7192213"/>
              <a:gd name="connsiteX1" fmla="*/ 7176 w 5635688"/>
              <a:gd name="connsiteY1" fmla="*/ 5292545 h 7192213"/>
              <a:gd name="connsiteX2" fmla="*/ 4191 w 5635688"/>
              <a:gd name="connsiteY2" fmla="*/ 5273215 h 7192213"/>
              <a:gd name="connsiteX3" fmla="*/ 11880 w 5635688"/>
              <a:gd name="connsiteY3" fmla="*/ 5237214 h 7192213"/>
              <a:gd name="connsiteX4" fmla="*/ 18963 w 5635688"/>
              <a:gd name="connsiteY4" fmla="*/ 5184548 h 7192213"/>
              <a:gd name="connsiteX5" fmla="*/ 26514 w 5635688"/>
              <a:gd name="connsiteY5" fmla="*/ 5148294 h 7192213"/>
              <a:gd name="connsiteX6" fmla="*/ 28826 w 5635688"/>
              <a:gd name="connsiteY6" fmla="*/ 5141304 h 7192213"/>
              <a:gd name="connsiteX7" fmla="*/ 28826 w 5635688"/>
              <a:gd name="connsiteY7" fmla="*/ 4904080 h 7192213"/>
              <a:gd name="connsiteX8" fmla="*/ 26241 w 5635688"/>
              <a:gd name="connsiteY8" fmla="*/ 4886580 h 7192213"/>
              <a:gd name="connsiteX9" fmla="*/ 28826 w 5635688"/>
              <a:gd name="connsiteY9" fmla="*/ 4827542 h 7192213"/>
              <a:gd name="connsiteX10" fmla="*/ 25306 w 5635688"/>
              <a:gd name="connsiteY10" fmla="*/ 4818968 h 7192213"/>
              <a:gd name="connsiteX11" fmla="*/ 28826 w 5635688"/>
              <a:gd name="connsiteY11" fmla="*/ 4761248 h 7192213"/>
              <a:gd name="connsiteX12" fmla="*/ 25835 w 5635688"/>
              <a:gd name="connsiteY12" fmla="*/ 4698008 h 7192213"/>
              <a:gd name="connsiteX13" fmla="*/ 17801 w 5635688"/>
              <a:gd name="connsiteY13" fmla="*/ 4693286 h 7192213"/>
              <a:gd name="connsiteX14" fmla="*/ 17096 w 5635688"/>
              <a:gd name="connsiteY14" fmla="*/ 4679416 h 7192213"/>
              <a:gd name="connsiteX15" fmla="*/ 17250 w 5635688"/>
              <a:gd name="connsiteY15" fmla="*/ 4657582 h 7192213"/>
              <a:gd name="connsiteX16" fmla="*/ 25682 w 5635688"/>
              <a:gd name="connsiteY16" fmla="*/ 4608673 h 7192213"/>
              <a:gd name="connsiteX17" fmla="*/ 20696 w 5635688"/>
              <a:gd name="connsiteY17" fmla="*/ 27254 h 7192213"/>
              <a:gd name="connsiteX18" fmla="*/ 44529 w 5635688"/>
              <a:gd name="connsiteY18" fmla="*/ 3139 h 7192213"/>
              <a:gd name="connsiteX19" fmla="*/ 64219 w 5635688"/>
              <a:gd name="connsiteY19" fmla="*/ 24 h 7192213"/>
              <a:gd name="connsiteX20" fmla="*/ 2653439 w 5635688"/>
              <a:gd name="connsiteY20" fmla="*/ 0 h 7192213"/>
              <a:gd name="connsiteX21" fmla="*/ 2959929 w 5635688"/>
              <a:gd name="connsiteY21" fmla="*/ 0 h 7192213"/>
              <a:gd name="connsiteX22" fmla="*/ 5549063 w 5635688"/>
              <a:gd name="connsiteY22" fmla="*/ 0 h 7192213"/>
              <a:gd name="connsiteX23" fmla="*/ 5549068 w 5635688"/>
              <a:gd name="connsiteY23" fmla="*/ 2 h 7192213"/>
              <a:gd name="connsiteX24" fmla="*/ 5553587 w 5635688"/>
              <a:gd name="connsiteY24" fmla="*/ 0 h 7192213"/>
              <a:gd name="connsiteX25" fmla="*/ 5559961 w 5635688"/>
              <a:gd name="connsiteY25" fmla="*/ 3034 h 7192213"/>
              <a:gd name="connsiteX26" fmla="*/ 5596211 w 5635688"/>
              <a:gd name="connsiteY26" fmla="*/ 3034 h 7192213"/>
              <a:gd name="connsiteX27" fmla="*/ 5629738 w 5635688"/>
              <a:gd name="connsiteY27" fmla="*/ 36562 h 7192213"/>
              <a:gd name="connsiteX28" fmla="*/ 5629738 w 5635688"/>
              <a:gd name="connsiteY28" fmla="*/ 900024 h 7192213"/>
              <a:gd name="connsiteX29" fmla="*/ 5635688 w 5635688"/>
              <a:gd name="connsiteY29" fmla="*/ 909622 h 7192213"/>
              <a:gd name="connsiteX30" fmla="*/ 5629738 w 5635688"/>
              <a:gd name="connsiteY30" fmla="*/ 4092765 h 7192213"/>
              <a:gd name="connsiteX31" fmla="*/ 5629737 w 5635688"/>
              <a:gd name="connsiteY31" fmla="*/ 4092767 h 7192213"/>
              <a:gd name="connsiteX32" fmla="*/ 5629737 w 5635688"/>
              <a:gd name="connsiteY32" fmla="*/ 4412818 h 7192213"/>
              <a:gd name="connsiteX33" fmla="*/ 5629737 w 5635688"/>
              <a:gd name="connsiteY33" fmla="*/ 5426373 h 7192213"/>
              <a:gd name="connsiteX34" fmla="*/ 5629737 w 5635688"/>
              <a:gd name="connsiteY34" fmla="*/ 5848539 h 7192213"/>
              <a:gd name="connsiteX35" fmla="*/ 5629737 w 5635688"/>
              <a:gd name="connsiteY35" fmla="*/ 6736614 h 7192213"/>
              <a:gd name="connsiteX36" fmla="*/ 5629737 w 5635688"/>
              <a:gd name="connsiteY36" fmla="*/ 7158780 h 7192213"/>
              <a:gd name="connsiteX37" fmla="*/ 5596210 w 5635688"/>
              <a:gd name="connsiteY37" fmla="*/ 7192213 h 7192213"/>
              <a:gd name="connsiteX38" fmla="*/ 1982520 w 5635688"/>
              <a:gd name="connsiteY38" fmla="*/ 7192213 h 7192213"/>
              <a:gd name="connsiteX39" fmla="*/ 1976650 w 5635688"/>
              <a:gd name="connsiteY39" fmla="*/ 7189772 h 7192213"/>
              <a:gd name="connsiteX40" fmla="*/ 64205 w 5635688"/>
              <a:gd name="connsiteY40" fmla="*/ 7189772 h 7192213"/>
              <a:gd name="connsiteX41" fmla="*/ 28826 w 5635688"/>
              <a:gd name="connsiteY41" fmla="*/ 7165867 h 7192213"/>
              <a:gd name="connsiteX42" fmla="*/ 28826 w 5635688"/>
              <a:gd name="connsiteY42" fmla="*/ 6079439 h 7192213"/>
              <a:gd name="connsiteX43" fmla="*/ 18871 w 5635688"/>
              <a:gd name="connsiteY43" fmla="*/ 6043977 h 7192213"/>
              <a:gd name="connsiteX44" fmla="*/ 28826 w 5635688"/>
              <a:gd name="connsiteY44" fmla="*/ 6007501 h 7192213"/>
              <a:gd name="connsiteX45" fmla="*/ 28826 w 5635688"/>
              <a:gd name="connsiteY45" fmla="*/ 5521424 h 7192213"/>
              <a:gd name="connsiteX46" fmla="*/ 28826 w 5635688"/>
              <a:gd name="connsiteY46" fmla="*/ 5456903 h 7192213"/>
              <a:gd name="connsiteX47" fmla="*/ 18216 w 5635688"/>
              <a:gd name="connsiteY47" fmla="*/ 5420866 h 7192213"/>
              <a:gd name="connsiteX48" fmla="*/ 6056 w 5635688"/>
              <a:gd name="connsiteY48" fmla="*/ 5384020 h 7192213"/>
              <a:gd name="connsiteX49" fmla="*/ 815 w 5635688"/>
              <a:gd name="connsiteY49" fmla="*/ 5348515 h 7192213"/>
              <a:gd name="connsiteX50" fmla="*/ 0 w 5635688"/>
              <a:gd name="connsiteY50" fmla="*/ 5321182 h 7192213"/>
              <a:gd name="connsiteX0" fmla="*/ 0 w 5635688"/>
              <a:gd name="connsiteY0" fmla="*/ 5321182 h 7192213"/>
              <a:gd name="connsiteX1" fmla="*/ 7176 w 5635688"/>
              <a:gd name="connsiteY1" fmla="*/ 5292545 h 7192213"/>
              <a:gd name="connsiteX2" fmla="*/ 4191 w 5635688"/>
              <a:gd name="connsiteY2" fmla="*/ 5273215 h 7192213"/>
              <a:gd name="connsiteX3" fmla="*/ 11880 w 5635688"/>
              <a:gd name="connsiteY3" fmla="*/ 5237214 h 7192213"/>
              <a:gd name="connsiteX4" fmla="*/ 18963 w 5635688"/>
              <a:gd name="connsiteY4" fmla="*/ 5184548 h 7192213"/>
              <a:gd name="connsiteX5" fmla="*/ 26514 w 5635688"/>
              <a:gd name="connsiteY5" fmla="*/ 5148294 h 7192213"/>
              <a:gd name="connsiteX6" fmla="*/ 28826 w 5635688"/>
              <a:gd name="connsiteY6" fmla="*/ 5141304 h 7192213"/>
              <a:gd name="connsiteX7" fmla="*/ 28826 w 5635688"/>
              <a:gd name="connsiteY7" fmla="*/ 4904080 h 7192213"/>
              <a:gd name="connsiteX8" fmla="*/ 26241 w 5635688"/>
              <a:gd name="connsiteY8" fmla="*/ 4886580 h 7192213"/>
              <a:gd name="connsiteX9" fmla="*/ 28826 w 5635688"/>
              <a:gd name="connsiteY9" fmla="*/ 4827542 h 7192213"/>
              <a:gd name="connsiteX10" fmla="*/ 25306 w 5635688"/>
              <a:gd name="connsiteY10" fmla="*/ 4818968 h 7192213"/>
              <a:gd name="connsiteX11" fmla="*/ 28826 w 5635688"/>
              <a:gd name="connsiteY11" fmla="*/ 4761248 h 7192213"/>
              <a:gd name="connsiteX12" fmla="*/ 25835 w 5635688"/>
              <a:gd name="connsiteY12" fmla="*/ 4698008 h 7192213"/>
              <a:gd name="connsiteX13" fmla="*/ 17801 w 5635688"/>
              <a:gd name="connsiteY13" fmla="*/ 4693286 h 7192213"/>
              <a:gd name="connsiteX14" fmla="*/ 17096 w 5635688"/>
              <a:gd name="connsiteY14" fmla="*/ 4679416 h 7192213"/>
              <a:gd name="connsiteX15" fmla="*/ 17250 w 5635688"/>
              <a:gd name="connsiteY15" fmla="*/ 4657582 h 7192213"/>
              <a:gd name="connsiteX16" fmla="*/ 25682 w 5635688"/>
              <a:gd name="connsiteY16" fmla="*/ 4608673 h 7192213"/>
              <a:gd name="connsiteX17" fmla="*/ 20696 w 5635688"/>
              <a:gd name="connsiteY17" fmla="*/ 27254 h 7192213"/>
              <a:gd name="connsiteX18" fmla="*/ 44529 w 5635688"/>
              <a:gd name="connsiteY18" fmla="*/ 3139 h 7192213"/>
              <a:gd name="connsiteX19" fmla="*/ 64219 w 5635688"/>
              <a:gd name="connsiteY19" fmla="*/ 24 h 7192213"/>
              <a:gd name="connsiteX20" fmla="*/ 2653439 w 5635688"/>
              <a:gd name="connsiteY20" fmla="*/ 0 h 7192213"/>
              <a:gd name="connsiteX21" fmla="*/ 2959929 w 5635688"/>
              <a:gd name="connsiteY21" fmla="*/ 0 h 7192213"/>
              <a:gd name="connsiteX22" fmla="*/ 5549063 w 5635688"/>
              <a:gd name="connsiteY22" fmla="*/ 0 h 7192213"/>
              <a:gd name="connsiteX23" fmla="*/ 5549068 w 5635688"/>
              <a:gd name="connsiteY23" fmla="*/ 2 h 7192213"/>
              <a:gd name="connsiteX24" fmla="*/ 5553587 w 5635688"/>
              <a:gd name="connsiteY24" fmla="*/ 0 h 7192213"/>
              <a:gd name="connsiteX25" fmla="*/ 5559961 w 5635688"/>
              <a:gd name="connsiteY25" fmla="*/ 3034 h 7192213"/>
              <a:gd name="connsiteX26" fmla="*/ 5596211 w 5635688"/>
              <a:gd name="connsiteY26" fmla="*/ 3034 h 7192213"/>
              <a:gd name="connsiteX27" fmla="*/ 5629738 w 5635688"/>
              <a:gd name="connsiteY27" fmla="*/ 36562 h 7192213"/>
              <a:gd name="connsiteX28" fmla="*/ 5629738 w 5635688"/>
              <a:gd name="connsiteY28" fmla="*/ 900024 h 7192213"/>
              <a:gd name="connsiteX29" fmla="*/ 5635688 w 5635688"/>
              <a:gd name="connsiteY29" fmla="*/ 909622 h 7192213"/>
              <a:gd name="connsiteX30" fmla="*/ 5629738 w 5635688"/>
              <a:gd name="connsiteY30" fmla="*/ 4092765 h 7192213"/>
              <a:gd name="connsiteX31" fmla="*/ 5629737 w 5635688"/>
              <a:gd name="connsiteY31" fmla="*/ 4412818 h 7192213"/>
              <a:gd name="connsiteX32" fmla="*/ 5629737 w 5635688"/>
              <a:gd name="connsiteY32" fmla="*/ 5426373 h 7192213"/>
              <a:gd name="connsiteX33" fmla="*/ 5629737 w 5635688"/>
              <a:gd name="connsiteY33" fmla="*/ 5848539 h 7192213"/>
              <a:gd name="connsiteX34" fmla="*/ 5629737 w 5635688"/>
              <a:gd name="connsiteY34" fmla="*/ 6736614 h 7192213"/>
              <a:gd name="connsiteX35" fmla="*/ 5629737 w 5635688"/>
              <a:gd name="connsiteY35" fmla="*/ 7158780 h 7192213"/>
              <a:gd name="connsiteX36" fmla="*/ 5596210 w 5635688"/>
              <a:gd name="connsiteY36" fmla="*/ 7192213 h 7192213"/>
              <a:gd name="connsiteX37" fmla="*/ 1982520 w 5635688"/>
              <a:gd name="connsiteY37" fmla="*/ 7192213 h 7192213"/>
              <a:gd name="connsiteX38" fmla="*/ 1976650 w 5635688"/>
              <a:gd name="connsiteY38" fmla="*/ 7189772 h 7192213"/>
              <a:gd name="connsiteX39" fmla="*/ 64205 w 5635688"/>
              <a:gd name="connsiteY39" fmla="*/ 7189772 h 7192213"/>
              <a:gd name="connsiteX40" fmla="*/ 28826 w 5635688"/>
              <a:gd name="connsiteY40" fmla="*/ 7165867 h 7192213"/>
              <a:gd name="connsiteX41" fmla="*/ 28826 w 5635688"/>
              <a:gd name="connsiteY41" fmla="*/ 6079439 h 7192213"/>
              <a:gd name="connsiteX42" fmla="*/ 18871 w 5635688"/>
              <a:gd name="connsiteY42" fmla="*/ 6043977 h 7192213"/>
              <a:gd name="connsiteX43" fmla="*/ 28826 w 5635688"/>
              <a:gd name="connsiteY43" fmla="*/ 6007501 h 7192213"/>
              <a:gd name="connsiteX44" fmla="*/ 28826 w 5635688"/>
              <a:gd name="connsiteY44" fmla="*/ 5521424 h 7192213"/>
              <a:gd name="connsiteX45" fmla="*/ 28826 w 5635688"/>
              <a:gd name="connsiteY45" fmla="*/ 5456903 h 7192213"/>
              <a:gd name="connsiteX46" fmla="*/ 18216 w 5635688"/>
              <a:gd name="connsiteY46" fmla="*/ 5420866 h 7192213"/>
              <a:gd name="connsiteX47" fmla="*/ 6056 w 5635688"/>
              <a:gd name="connsiteY47" fmla="*/ 5384020 h 7192213"/>
              <a:gd name="connsiteX48" fmla="*/ 815 w 5635688"/>
              <a:gd name="connsiteY48" fmla="*/ 5348515 h 7192213"/>
              <a:gd name="connsiteX49" fmla="*/ 0 w 5635688"/>
              <a:gd name="connsiteY49" fmla="*/ 5321182 h 7192213"/>
              <a:gd name="connsiteX0" fmla="*/ 0 w 5635688"/>
              <a:gd name="connsiteY0" fmla="*/ 5321182 h 7192213"/>
              <a:gd name="connsiteX1" fmla="*/ 7176 w 5635688"/>
              <a:gd name="connsiteY1" fmla="*/ 5292545 h 7192213"/>
              <a:gd name="connsiteX2" fmla="*/ 4191 w 5635688"/>
              <a:gd name="connsiteY2" fmla="*/ 5273215 h 7192213"/>
              <a:gd name="connsiteX3" fmla="*/ 11880 w 5635688"/>
              <a:gd name="connsiteY3" fmla="*/ 5237214 h 7192213"/>
              <a:gd name="connsiteX4" fmla="*/ 18963 w 5635688"/>
              <a:gd name="connsiteY4" fmla="*/ 5184548 h 7192213"/>
              <a:gd name="connsiteX5" fmla="*/ 26514 w 5635688"/>
              <a:gd name="connsiteY5" fmla="*/ 5148294 h 7192213"/>
              <a:gd name="connsiteX6" fmla="*/ 28826 w 5635688"/>
              <a:gd name="connsiteY6" fmla="*/ 5141304 h 7192213"/>
              <a:gd name="connsiteX7" fmla="*/ 28826 w 5635688"/>
              <a:gd name="connsiteY7" fmla="*/ 4904080 h 7192213"/>
              <a:gd name="connsiteX8" fmla="*/ 26241 w 5635688"/>
              <a:gd name="connsiteY8" fmla="*/ 4886580 h 7192213"/>
              <a:gd name="connsiteX9" fmla="*/ 28826 w 5635688"/>
              <a:gd name="connsiteY9" fmla="*/ 4827542 h 7192213"/>
              <a:gd name="connsiteX10" fmla="*/ 25306 w 5635688"/>
              <a:gd name="connsiteY10" fmla="*/ 4818968 h 7192213"/>
              <a:gd name="connsiteX11" fmla="*/ 28826 w 5635688"/>
              <a:gd name="connsiteY11" fmla="*/ 4761248 h 7192213"/>
              <a:gd name="connsiteX12" fmla="*/ 25835 w 5635688"/>
              <a:gd name="connsiteY12" fmla="*/ 4698008 h 7192213"/>
              <a:gd name="connsiteX13" fmla="*/ 17801 w 5635688"/>
              <a:gd name="connsiteY13" fmla="*/ 4693286 h 7192213"/>
              <a:gd name="connsiteX14" fmla="*/ 17096 w 5635688"/>
              <a:gd name="connsiteY14" fmla="*/ 4679416 h 7192213"/>
              <a:gd name="connsiteX15" fmla="*/ 17250 w 5635688"/>
              <a:gd name="connsiteY15" fmla="*/ 4657582 h 7192213"/>
              <a:gd name="connsiteX16" fmla="*/ 25682 w 5635688"/>
              <a:gd name="connsiteY16" fmla="*/ 4608673 h 7192213"/>
              <a:gd name="connsiteX17" fmla="*/ 20696 w 5635688"/>
              <a:gd name="connsiteY17" fmla="*/ 27254 h 7192213"/>
              <a:gd name="connsiteX18" fmla="*/ 44529 w 5635688"/>
              <a:gd name="connsiteY18" fmla="*/ 3139 h 7192213"/>
              <a:gd name="connsiteX19" fmla="*/ 64219 w 5635688"/>
              <a:gd name="connsiteY19" fmla="*/ 24 h 7192213"/>
              <a:gd name="connsiteX20" fmla="*/ 2653439 w 5635688"/>
              <a:gd name="connsiteY20" fmla="*/ 0 h 7192213"/>
              <a:gd name="connsiteX21" fmla="*/ 2959929 w 5635688"/>
              <a:gd name="connsiteY21" fmla="*/ 0 h 7192213"/>
              <a:gd name="connsiteX22" fmla="*/ 5549063 w 5635688"/>
              <a:gd name="connsiteY22" fmla="*/ 0 h 7192213"/>
              <a:gd name="connsiteX23" fmla="*/ 5549068 w 5635688"/>
              <a:gd name="connsiteY23" fmla="*/ 2 h 7192213"/>
              <a:gd name="connsiteX24" fmla="*/ 5553587 w 5635688"/>
              <a:gd name="connsiteY24" fmla="*/ 0 h 7192213"/>
              <a:gd name="connsiteX25" fmla="*/ 5559961 w 5635688"/>
              <a:gd name="connsiteY25" fmla="*/ 3034 h 7192213"/>
              <a:gd name="connsiteX26" fmla="*/ 5596211 w 5635688"/>
              <a:gd name="connsiteY26" fmla="*/ 3034 h 7192213"/>
              <a:gd name="connsiteX27" fmla="*/ 5629738 w 5635688"/>
              <a:gd name="connsiteY27" fmla="*/ 36562 h 7192213"/>
              <a:gd name="connsiteX28" fmla="*/ 5629738 w 5635688"/>
              <a:gd name="connsiteY28" fmla="*/ 900024 h 7192213"/>
              <a:gd name="connsiteX29" fmla="*/ 5635688 w 5635688"/>
              <a:gd name="connsiteY29" fmla="*/ 909622 h 7192213"/>
              <a:gd name="connsiteX30" fmla="*/ 5629738 w 5635688"/>
              <a:gd name="connsiteY30" fmla="*/ 4092765 h 7192213"/>
              <a:gd name="connsiteX31" fmla="*/ 5629737 w 5635688"/>
              <a:gd name="connsiteY31" fmla="*/ 5426373 h 7192213"/>
              <a:gd name="connsiteX32" fmla="*/ 5629737 w 5635688"/>
              <a:gd name="connsiteY32" fmla="*/ 5848539 h 7192213"/>
              <a:gd name="connsiteX33" fmla="*/ 5629737 w 5635688"/>
              <a:gd name="connsiteY33" fmla="*/ 6736614 h 7192213"/>
              <a:gd name="connsiteX34" fmla="*/ 5629737 w 5635688"/>
              <a:gd name="connsiteY34" fmla="*/ 7158780 h 7192213"/>
              <a:gd name="connsiteX35" fmla="*/ 5596210 w 5635688"/>
              <a:gd name="connsiteY35" fmla="*/ 7192213 h 7192213"/>
              <a:gd name="connsiteX36" fmla="*/ 1982520 w 5635688"/>
              <a:gd name="connsiteY36" fmla="*/ 7192213 h 7192213"/>
              <a:gd name="connsiteX37" fmla="*/ 1976650 w 5635688"/>
              <a:gd name="connsiteY37" fmla="*/ 7189772 h 7192213"/>
              <a:gd name="connsiteX38" fmla="*/ 64205 w 5635688"/>
              <a:gd name="connsiteY38" fmla="*/ 7189772 h 7192213"/>
              <a:gd name="connsiteX39" fmla="*/ 28826 w 5635688"/>
              <a:gd name="connsiteY39" fmla="*/ 7165867 h 7192213"/>
              <a:gd name="connsiteX40" fmla="*/ 28826 w 5635688"/>
              <a:gd name="connsiteY40" fmla="*/ 6079439 h 7192213"/>
              <a:gd name="connsiteX41" fmla="*/ 18871 w 5635688"/>
              <a:gd name="connsiteY41" fmla="*/ 6043977 h 7192213"/>
              <a:gd name="connsiteX42" fmla="*/ 28826 w 5635688"/>
              <a:gd name="connsiteY42" fmla="*/ 6007501 h 7192213"/>
              <a:gd name="connsiteX43" fmla="*/ 28826 w 5635688"/>
              <a:gd name="connsiteY43" fmla="*/ 5521424 h 7192213"/>
              <a:gd name="connsiteX44" fmla="*/ 28826 w 5635688"/>
              <a:gd name="connsiteY44" fmla="*/ 5456903 h 7192213"/>
              <a:gd name="connsiteX45" fmla="*/ 18216 w 5635688"/>
              <a:gd name="connsiteY45" fmla="*/ 5420866 h 7192213"/>
              <a:gd name="connsiteX46" fmla="*/ 6056 w 5635688"/>
              <a:gd name="connsiteY46" fmla="*/ 5384020 h 7192213"/>
              <a:gd name="connsiteX47" fmla="*/ 815 w 5635688"/>
              <a:gd name="connsiteY47" fmla="*/ 5348515 h 7192213"/>
              <a:gd name="connsiteX48" fmla="*/ 0 w 5635688"/>
              <a:gd name="connsiteY48" fmla="*/ 5321182 h 7192213"/>
              <a:gd name="connsiteX0" fmla="*/ 0 w 5635688"/>
              <a:gd name="connsiteY0" fmla="*/ 5321182 h 7192213"/>
              <a:gd name="connsiteX1" fmla="*/ 7176 w 5635688"/>
              <a:gd name="connsiteY1" fmla="*/ 5292545 h 7192213"/>
              <a:gd name="connsiteX2" fmla="*/ 4191 w 5635688"/>
              <a:gd name="connsiteY2" fmla="*/ 5273215 h 7192213"/>
              <a:gd name="connsiteX3" fmla="*/ 11880 w 5635688"/>
              <a:gd name="connsiteY3" fmla="*/ 5237214 h 7192213"/>
              <a:gd name="connsiteX4" fmla="*/ 18963 w 5635688"/>
              <a:gd name="connsiteY4" fmla="*/ 5184548 h 7192213"/>
              <a:gd name="connsiteX5" fmla="*/ 26514 w 5635688"/>
              <a:gd name="connsiteY5" fmla="*/ 5148294 h 7192213"/>
              <a:gd name="connsiteX6" fmla="*/ 28826 w 5635688"/>
              <a:gd name="connsiteY6" fmla="*/ 5141304 h 7192213"/>
              <a:gd name="connsiteX7" fmla="*/ 28826 w 5635688"/>
              <a:gd name="connsiteY7" fmla="*/ 4904080 h 7192213"/>
              <a:gd name="connsiteX8" fmla="*/ 26241 w 5635688"/>
              <a:gd name="connsiteY8" fmla="*/ 4886580 h 7192213"/>
              <a:gd name="connsiteX9" fmla="*/ 28826 w 5635688"/>
              <a:gd name="connsiteY9" fmla="*/ 4827542 h 7192213"/>
              <a:gd name="connsiteX10" fmla="*/ 25306 w 5635688"/>
              <a:gd name="connsiteY10" fmla="*/ 4818968 h 7192213"/>
              <a:gd name="connsiteX11" fmla="*/ 28826 w 5635688"/>
              <a:gd name="connsiteY11" fmla="*/ 4761248 h 7192213"/>
              <a:gd name="connsiteX12" fmla="*/ 25835 w 5635688"/>
              <a:gd name="connsiteY12" fmla="*/ 4698008 h 7192213"/>
              <a:gd name="connsiteX13" fmla="*/ 17801 w 5635688"/>
              <a:gd name="connsiteY13" fmla="*/ 4693286 h 7192213"/>
              <a:gd name="connsiteX14" fmla="*/ 17096 w 5635688"/>
              <a:gd name="connsiteY14" fmla="*/ 4679416 h 7192213"/>
              <a:gd name="connsiteX15" fmla="*/ 17250 w 5635688"/>
              <a:gd name="connsiteY15" fmla="*/ 4657582 h 7192213"/>
              <a:gd name="connsiteX16" fmla="*/ 25682 w 5635688"/>
              <a:gd name="connsiteY16" fmla="*/ 4608673 h 7192213"/>
              <a:gd name="connsiteX17" fmla="*/ 20696 w 5635688"/>
              <a:gd name="connsiteY17" fmla="*/ 27254 h 7192213"/>
              <a:gd name="connsiteX18" fmla="*/ 44529 w 5635688"/>
              <a:gd name="connsiteY18" fmla="*/ 3139 h 7192213"/>
              <a:gd name="connsiteX19" fmla="*/ 64219 w 5635688"/>
              <a:gd name="connsiteY19" fmla="*/ 24 h 7192213"/>
              <a:gd name="connsiteX20" fmla="*/ 2653439 w 5635688"/>
              <a:gd name="connsiteY20" fmla="*/ 0 h 7192213"/>
              <a:gd name="connsiteX21" fmla="*/ 2959929 w 5635688"/>
              <a:gd name="connsiteY21" fmla="*/ 0 h 7192213"/>
              <a:gd name="connsiteX22" fmla="*/ 5549063 w 5635688"/>
              <a:gd name="connsiteY22" fmla="*/ 0 h 7192213"/>
              <a:gd name="connsiteX23" fmla="*/ 5549068 w 5635688"/>
              <a:gd name="connsiteY23" fmla="*/ 2 h 7192213"/>
              <a:gd name="connsiteX24" fmla="*/ 5553587 w 5635688"/>
              <a:gd name="connsiteY24" fmla="*/ 0 h 7192213"/>
              <a:gd name="connsiteX25" fmla="*/ 5559961 w 5635688"/>
              <a:gd name="connsiteY25" fmla="*/ 3034 h 7192213"/>
              <a:gd name="connsiteX26" fmla="*/ 5596211 w 5635688"/>
              <a:gd name="connsiteY26" fmla="*/ 3034 h 7192213"/>
              <a:gd name="connsiteX27" fmla="*/ 5629738 w 5635688"/>
              <a:gd name="connsiteY27" fmla="*/ 36562 h 7192213"/>
              <a:gd name="connsiteX28" fmla="*/ 5629738 w 5635688"/>
              <a:gd name="connsiteY28" fmla="*/ 900024 h 7192213"/>
              <a:gd name="connsiteX29" fmla="*/ 5635688 w 5635688"/>
              <a:gd name="connsiteY29" fmla="*/ 909622 h 7192213"/>
              <a:gd name="connsiteX30" fmla="*/ 5629737 w 5635688"/>
              <a:gd name="connsiteY30" fmla="*/ 5426373 h 7192213"/>
              <a:gd name="connsiteX31" fmla="*/ 5629737 w 5635688"/>
              <a:gd name="connsiteY31" fmla="*/ 5848539 h 7192213"/>
              <a:gd name="connsiteX32" fmla="*/ 5629737 w 5635688"/>
              <a:gd name="connsiteY32" fmla="*/ 6736614 h 7192213"/>
              <a:gd name="connsiteX33" fmla="*/ 5629737 w 5635688"/>
              <a:gd name="connsiteY33" fmla="*/ 7158780 h 7192213"/>
              <a:gd name="connsiteX34" fmla="*/ 5596210 w 5635688"/>
              <a:gd name="connsiteY34" fmla="*/ 7192213 h 7192213"/>
              <a:gd name="connsiteX35" fmla="*/ 1982520 w 5635688"/>
              <a:gd name="connsiteY35" fmla="*/ 7192213 h 7192213"/>
              <a:gd name="connsiteX36" fmla="*/ 1976650 w 5635688"/>
              <a:gd name="connsiteY36" fmla="*/ 7189772 h 7192213"/>
              <a:gd name="connsiteX37" fmla="*/ 64205 w 5635688"/>
              <a:gd name="connsiteY37" fmla="*/ 7189772 h 7192213"/>
              <a:gd name="connsiteX38" fmla="*/ 28826 w 5635688"/>
              <a:gd name="connsiteY38" fmla="*/ 7165867 h 7192213"/>
              <a:gd name="connsiteX39" fmla="*/ 28826 w 5635688"/>
              <a:gd name="connsiteY39" fmla="*/ 6079439 h 7192213"/>
              <a:gd name="connsiteX40" fmla="*/ 18871 w 5635688"/>
              <a:gd name="connsiteY40" fmla="*/ 6043977 h 7192213"/>
              <a:gd name="connsiteX41" fmla="*/ 28826 w 5635688"/>
              <a:gd name="connsiteY41" fmla="*/ 6007501 h 7192213"/>
              <a:gd name="connsiteX42" fmla="*/ 28826 w 5635688"/>
              <a:gd name="connsiteY42" fmla="*/ 5521424 h 7192213"/>
              <a:gd name="connsiteX43" fmla="*/ 28826 w 5635688"/>
              <a:gd name="connsiteY43" fmla="*/ 5456903 h 7192213"/>
              <a:gd name="connsiteX44" fmla="*/ 18216 w 5635688"/>
              <a:gd name="connsiteY44" fmla="*/ 5420866 h 7192213"/>
              <a:gd name="connsiteX45" fmla="*/ 6056 w 5635688"/>
              <a:gd name="connsiteY45" fmla="*/ 5384020 h 7192213"/>
              <a:gd name="connsiteX46" fmla="*/ 815 w 5635688"/>
              <a:gd name="connsiteY46" fmla="*/ 5348515 h 7192213"/>
              <a:gd name="connsiteX47" fmla="*/ 0 w 5635688"/>
              <a:gd name="connsiteY47" fmla="*/ 5321182 h 7192213"/>
              <a:gd name="connsiteX0" fmla="*/ 0 w 5629738"/>
              <a:gd name="connsiteY0" fmla="*/ 5321182 h 7192213"/>
              <a:gd name="connsiteX1" fmla="*/ 7176 w 5629738"/>
              <a:gd name="connsiteY1" fmla="*/ 5292545 h 7192213"/>
              <a:gd name="connsiteX2" fmla="*/ 4191 w 5629738"/>
              <a:gd name="connsiteY2" fmla="*/ 5273215 h 7192213"/>
              <a:gd name="connsiteX3" fmla="*/ 11880 w 5629738"/>
              <a:gd name="connsiteY3" fmla="*/ 5237214 h 7192213"/>
              <a:gd name="connsiteX4" fmla="*/ 18963 w 5629738"/>
              <a:gd name="connsiteY4" fmla="*/ 5184548 h 7192213"/>
              <a:gd name="connsiteX5" fmla="*/ 26514 w 5629738"/>
              <a:gd name="connsiteY5" fmla="*/ 5148294 h 7192213"/>
              <a:gd name="connsiteX6" fmla="*/ 28826 w 5629738"/>
              <a:gd name="connsiteY6" fmla="*/ 5141304 h 7192213"/>
              <a:gd name="connsiteX7" fmla="*/ 28826 w 5629738"/>
              <a:gd name="connsiteY7" fmla="*/ 4904080 h 7192213"/>
              <a:gd name="connsiteX8" fmla="*/ 26241 w 5629738"/>
              <a:gd name="connsiteY8" fmla="*/ 4886580 h 7192213"/>
              <a:gd name="connsiteX9" fmla="*/ 28826 w 5629738"/>
              <a:gd name="connsiteY9" fmla="*/ 4827542 h 7192213"/>
              <a:gd name="connsiteX10" fmla="*/ 25306 w 5629738"/>
              <a:gd name="connsiteY10" fmla="*/ 4818968 h 7192213"/>
              <a:gd name="connsiteX11" fmla="*/ 28826 w 5629738"/>
              <a:gd name="connsiteY11" fmla="*/ 4761248 h 7192213"/>
              <a:gd name="connsiteX12" fmla="*/ 25835 w 5629738"/>
              <a:gd name="connsiteY12" fmla="*/ 4698008 h 7192213"/>
              <a:gd name="connsiteX13" fmla="*/ 17801 w 5629738"/>
              <a:gd name="connsiteY13" fmla="*/ 4693286 h 7192213"/>
              <a:gd name="connsiteX14" fmla="*/ 17096 w 5629738"/>
              <a:gd name="connsiteY14" fmla="*/ 4679416 h 7192213"/>
              <a:gd name="connsiteX15" fmla="*/ 17250 w 5629738"/>
              <a:gd name="connsiteY15" fmla="*/ 4657582 h 7192213"/>
              <a:gd name="connsiteX16" fmla="*/ 25682 w 5629738"/>
              <a:gd name="connsiteY16" fmla="*/ 4608673 h 7192213"/>
              <a:gd name="connsiteX17" fmla="*/ 20696 w 5629738"/>
              <a:gd name="connsiteY17" fmla="*/ 27254 h 7192213"/>
              <a:gd name="connsiteX18" fmla="*/ 44529 w 5629738"/>
              <a:gd name="connsiteY18" fmla="*/ 3139 h 7192213"/>
              <a:gd name="connsiteX19" fmla="*/ 64219 w 5629738"/>
              <a:gd name="connsiteY19" fmla="*/ 24 h 7192213"/>
              <a:gd name="connsiteX20" fmla="*/ 2653439 w 5629738"/>
              <a:gd name="connsiteY20" fmla="*/ 0 h 7192213"/>
              <a:gd name="connsiteX21" fmla="*/ 2959929 w 5629738"/>
              <a:gd name="connsiteY21" fmla="*/ 0 h 7192213"/>
              <a:gd name="connsiteX22" fmla="*/ 5549063 w 5629738"/>
              <a:gd name="connsiteY22" fmla="*/ 0 h 7192213"/>
              <a:gd name="connsiteX23" fmla="*/ 5549068 w 5629738"/>
              <a:gd name="connsiteY23" fmla="*/ 2 h 7192213"/>
              <a:gd name="connsiteX24" fmla="*/ 5553587 w 5629738"/>
              <a:gd name="connsiteY24" fmla="*/ 0 h 7192213"/>
              <a:gd name="connsiteX25" fmla="*/ 5559961 w 5629738"/>
              <a:gd name="connsiteY25" fmla="*/ 3034 h 7192213"/>
              <a:gd name="connsiteX26" fmla="*/ 5596211 w 5629738"/>
              <a:gd name="connsiteY26" fmla="*/ 3034 h 7192213"/>
              <a:gd name="connsiteX27" fmla="*/ 5629738 w 5629738"/>
              <a:gd name="connsiteY27" fmla="*/ 36562 h 7192213"/>
              <a:gd name="connsiteX28" fmla="*/ 5629738 w 5629738"/>
              <a:gd name="connsiteY28" fmla="*/ 900024 h 7192213"/>
              <a:gd name="connsiteX29" fmla="*/ 5629737 w 5629738"/>
              <a:gd name="connsiteY29" fmla="*/ 5426373 h 7192213"/>
              <a:gd name="connsiteX30" fmla="*/ 5629737 w 5629738"/>
              <a:gd name="connsiteY30" fmla="*/ 5848539 h 7192213"/>
              <a:gd name="connsiteX31" fmla="*/ 5629737 w 5629738"/>
              <a:gd name="connsiteY31" fmla="*/ 6736614 h 7192213"/>
              <a:gd name="connsiteX32" fmla="*/ 5629737 w 5629738"/>
              <a:gd name="connsiteY32" fmla="*/ 7158780 h 7192213"/>
              <a:gd name="connsiteX33" fmla="*/ 5596210 w 5629738"/>
              <a:gd name="connsiteY33" fmla="*/ 7192213 h 7192213"/>
              <a:gd name="connsiteX34" fmla="*/ 1982520 w 5629738"/>
              <a:gd name="connsiteY34" fmla="*/ 7192213 h 7192213"/>
              <a:gd name="connsiteX35" fmla="*/ 1976650 w 5629738"/>
              <a:gd name="connsiteY35" fmla="*/ 7189772 h 7192213"/>
              <a:gd name="connsiteX36" fmla="*/ 64205 w 5629738"/>
              <a:gd name="connsiteY36" fmla="*/ 7189772 h 7192213"/>
              <a:gd name="connsiteX37" fmla="*/ 28826 w 5629738"/>
              <a:gd name="connsiteY37" fmla="*/ 7165867 h 7192213"/>
              <a:gd name="connsiteX38" fmla="*/ 28826 w 5629738"/>
              <a:gd name="connsiteY38" fmla="*/ 6079439 h 7192213"/>
              <a:gd name="connsiteX39" fmla="*/ 18871 w 5629738"/>
              <a:gd name="connsiteY39" fmla="*/ 6043977 h 7192213"/>
              <a:gd name="connsiteX40" fmla="*/ 28826 w 5629738"/>
              <a:gd name="connsiteY40" fmla="*/ 6007501 h 7192213"/>
              <a:gd name="connsiteX41" fmla="*/ 28826 w 5629738"/>
              <a:gd name="connsiteY41" fmla="*/ 5521424 h 7192213"/>
              <a:gd name="connsiteX42" fmla="*/ 28826 w 5629738"/>
              <a:gd name="connsiteY42" fmla="*/ 5456903 h 7192213"/>
              <a:gd name="connsiteX43" fmla="*/ 18216 w 5629738"/>
              <a:gd name="connsiteY43" fmla="*/ 5420866 h 7192213"/>
              <a:gd name="connsiteX44" fmla="*/ 6056 w 5629738"/>
              <a:gd name="connsiteY44" fmla="*/ 5384020 h 7192213"/>
              <a:gd name="connsiteX45" fmla="*/ 815 w 5629738"/>
              <a:gd name="connsiteY45" fmla="*/ 5348515 h 7192213"/>
              <a:gd name="connsiteX46" fmla="*/ 0 w 5629738"/>
              <a:gd name="connsiteY46" fmla="*/ 5321182 h 7192213"/>
              <a:gd name="connsiteX0" fmla="*/ 0 w 5629738"/>
              <a:gd name="connsiteY0" fmla="*/ 5321182 h 7192213"/>
              <a:gd name="connsiteX1" fmla="*/ 7176 w 5629738"/>
              <a:gd name="connsiteY1" fmla="*/ 5292545 h 7192213"/>
              <a:gd name="connsiteX2" fmla="*/ 4191 w 5629738"/>
              <a:gd name="connsiteY2" fmla="*/ 5273215 h 7192213"/>
              <a:gd name="connsiteX3" fmla="*/ 11880 w 5629738"/>
              <a:gd name="connsiteY3" fmla="*/ 5237214 h 7192213"/>
              <a:gd name="connsiteX4" fmla="*/ 18963 w 5629738"/>
              <a:gd name="connsiteY4" fmla="*/ 5184548 h 7192213"/>
              <a:gd name="connsiteX5" fmla="*/ 26514 w 5629738"/>
              <a:gd name="connsiteY5" fmla="*/ 5148294 h 7192213"/>
              <a:gd name="connsiteX6" fmla="*/ 28826 w 5629738"/>
              <a:gd name="connsiteY6" fmla="*/ 5141304 h 7192213"/>
              <a:gd name="connsiteX7" fmla="*/ 28826 w 5629738"/>
              <a:gd name="connsiteY7" fmla="*/ 4904080 h 7192213"/>
              <a:gd name="connsiteX8" fmla="*/ 26241 w 5629738"/>
              <a:gd name="connsiteY8" fmla="*/ 4886580 h 7192213"/>
              <a:gd name="connsiteX9" fmla="*/ 28826 w 5629738"/>
              <a:gd name="connsiteY9" fmla="*/ 4827542 h 7192213"/>
              <a:gd name="connsiteX10" fmla="*/ 25306 w 5629738"/>
              <a:gd name="connsiteY10" fmla="*/ 4818968 h 7192213"/>
              <a:gd name="connsiteX11" fmla="*/ 28826 w 5629738"/>
              <a:gd name="connsiteY11" fmla="*/ 4761248 h 7192213"/>
              <a:gd name="connsiteX12" fmla="*/ 25835 w 5629738"/>
              <a:gd name="connsiteY12" fmla="*/ 4698008 h 7192213"/>
              <a:gd name="connsiteX13" fmla="*/ 17801 w 5629738"/>
              <a:gd name="connsiteY13" fmla="*/ 4693286 h 7192213"/>
              <a:gd name="connsiteX14" fmla="*/ 17096 w 5629738"/>
              <a:gd name="connsiteY14" fmla="*/ 4679416 h 7192213"/>
              <a:gd name="connsiteX15" fmla="*/ 17250 w 5629738"/>
              <a:gd name="connsiteY15" fmla="*/ 4657582 h 7192213"/>
              <a:gd name="connsiteX16" fmla="*/ 25682 w 5629738"/>
              <a:gd name="connsiteY16" fmla="*/ 4608673 h 7192213"/>
              <a:gd name="connsiteX17" fmla="*/ 20696 w 5629738"/>
              <a:gd name="connsiteY17" fmla="*/ 27254 h 7192213"/>
              <a:gd name="connsiteX18" fmla="*/ 44529 w 5629738"/>
              <a:gd name="connsiteY18" fmla="*/ 3139 h 7192213"/>
              <a:gd name="connsiteX19" fmla="*/ 64219 w 5629738"/>
              <a:gd name="connsiteY19" fmla="*/ 24 h 7192213"/>
              <a:gd name="connsiteX20" fmla="*/ 2653439 w 5629738"/>
              <a:gd name="connsiteY20" fmla="*/ 0 h 7192213"/>
              <a:gd name="connsiteX21" fmla="*/ 2959929 w 5629738"/>
              <a:gd name="connsiteY21" fmla="*/ 0 h 7192213"/>
              <a:gd name="connsiteX22" fmla="*/ 5549063 w 5629738"/>
              <a:gd name="connsiteY22" fmla="*/ 0 h 7192213"/>
              <a:gd name="connsiteX23" fmla="*/ 5549068 w 5629738"/>
              <a:gd name="connsiteY23" fmla="*/ 2 h 7192213"/>
              <a:gd name="connsiteX24" fmla="*/ 5553587 w 5629738"/>
              <a:gd name="connsiteY24" fmla="*/ 0 h 7192213"/>
              <a:gd name="connsiteX25" fmla="*/ 5559961 w 5629738"/>
              <a:gd name="connsiteY25" fmla="*/ 3034 h 7192213"/>
              <a:gd name="connsiteX26" fmla="*/ 5596211 w 5629738"/>
              <a:gd name="connsiteY26" fmla="*/ 3034 h 7192213"/>
              <a:gd name="connsiteX27" fmla="*/ 5629738 w 5629738"/>
              <a:gd name="connsiteY27" fmla="*/ 36562 h 7192213"/>
              <a:gd name="connsiteX28" fmla="*/ 5629737 w 5629738"/>
              <a:gd name="connsiteY28" fmla="*/ 5426373 h 7192213"/>
              <a:gd name="connsiteX29" fmla="*/ 5629737 w 5629738"/>
              <a:gd name="connsiteY29" fmla="*/ 5848539 h 7192213"/>
              <a:gd name="connsiteX30" fmla="*/ 5629737 w 5629738"/>
              <a:gd name="connsiteY30" fmla="*/ 6736614 h 7192213"/>
              <a:gd name="connsiteX31" fmla="*/ 5629737 w 5629738"/>
              <a:gd name="connsiteY31" fmla="*/ 7158780 h 7192213"/>
              <a:gd name="connsiteX32" fmla="*/ 5596210 w 5629738"/>
              <a:gd name="connsiteY32" fmla="*/ 7192213 h 7192213"/>
              <a:gd name="connsiteX33" fmla="*/ 1982520 w 5629738"/>
              <a:gd name="connsiteY33" fmla="*/ 7192213 h 7192213"/>
              <a:gd name="connsiteX34" fmla="*/ 1976650 w 5629738"/>
              <a:gd name="connsiteY34" fmla="*/ 7189772 h 7192213"/>
              <a:gd name="connsiteX35" fmla="*/ 64205 w 5629738"/>
              <a:gd name="connsiteY35" fmla="*/ 7189772 h 7192213"/>
              <a:gd name="connsiteX36" fmla="*/ 28826 w 5629738"/>
              <a:gd name="connsiteY36" fmla="*/ 7165867 h 7192213"/>
              <a:gd name="connsiteX37" fmla="*/ 28826 w 5629738"/>
              <a:gd name="connsiteY37" fmla="*/ 6079439 h 7192213"/>
              <a:gd name="connsiteX38" fmla="*/ 18871 w 5629738"/>
              <a:gd name="connsiteY38" fmla="*/ 6043977 h 7192213"/>
              <a:gd name="connsiteX39" fmla="*/ 28826 w 5629738"/>
              <a:gd name="connsiteY39" fmla="*/ 6007501 h 7192213"/>
              <a:gd name="connsiteX40" fmla="*/ 28826 w 5629738"/>
              <a:gd name="connsiteY40" fmla="*/ 5521424 h 7192213"/>
              <a:gd name="connsiteX41" fmla="*/ 28826 w 5629738"/>
              <a:gd name="connsiteY41" fmla="*/ 5456903 h 7192213"/>
              <a:gd name="connsiteX42" fmla="*/ 18216 w 5629738"/>
              <a:gd name="connsiteY42" fmla="*/ 5420866 h 7192213"/>
              <a:gd name="connsiteX43" fmla="*/ 6056 w 5629738"/>
              <a:gd name="connsiteY43" fmla="*/ 5384020 h 7192213"/>
              <a:gd name="connsiteX44" fmla="*/ 815 w 5629738"/>
              <a:gd name="connsiteY44" fmla="*/ 5348515 h 7192213"/>
              <a:gd name="connsiteX45" fmla="*/ 0 w 5629738"/>
              <a:gd name="connsiteY45" fmla="*/ 5321182 h 7192213"/>
              <a:gd name="connsiteX0" fmla="*/ 0 w 5629738"/>
              <a:gd name="connsiteY0" fmla="*/ 5321182 h 7192213"/>
              <a:gd name="connsiteX1" fmla="*/ 7176 w 5629738"/>
              <a:gd name="connsiteY1" fmla="*/ 5292545 h 7192213"/>
              <a:gd name="connsiteX2" fmla="*/ 4191 w 5629738"/>
              <a:gd name="connsiteY2" fmla="*/ 5273215 h 7192213"/>
              <a:gd name="connsiteX3" fmla="*/ 11880 w 5629738"/>
              <a:gd name="connsiteY3" fmla="*/ 5237214 h 7192213"/>
              <a:gd name="connsiteX4" fmla="*/ 18963 w 5629738"/>
              <a:gd name="connsiteY4" fmla="*/ 5184548 h 7192213"/>
              <a:gd name="connsiteX5" fmla="*/ 26514 w 5629738"/>
              <a:gd name="connsiteY5" fmla="*/ 5148294 h 7192213"/>
              <a:gd name="connsiteX6" fmla="*/ 28826 w 5629738"/>
              <a:gd name="connsiteY6" fmla="*/ 5141304 h 7192213"/>
              <a:gd name="connsiteX7" fmla="*/ 28826 w 5629738"/>
              <a:gd name="connsiteY7" fmla="*/ 4904080 h 7192213"/>
              <a:gd name="connsiteX8" fmla="*/ 26241 w 5629738"/>
              <a:gd name="connsiteY8" fmla="*/ 4886580 h 7192213"/>
              <a:gd name="connsiteX9" fmla="*/ 28826 w 5629738"/>
              <a:gd name="connsiteY9" fmla="*/ 4827542 h 7192213"/>
              <a:gd name="connsiteX10" fmla="*/ 25306 w 5629738"/>
              <a:gd name="connsiteY10" fmla="*/ 4818968 h 7192213"/>
              <a:gd name="connsiteX11" fmla="*/ 28826 w 5629738"/>
              <a:gd name="connsiteY11" fmla="*/ 4761248 h 7192213"/>
              <a:gd name="connsiteX12" fmla="*/ 25835 w 5629738"/>
              <a:gd name="connsiteY12" fmla="*/ 4698008 h 7192213"/>
              <a:gd name="connsiteX13" fmla="*/ 17801 w 5629738"/>
              <a:gd name="connsiteY13" fmla="*/ 4693286 h 7192213"/>
              <a:gd name="connsiteX14" fmla="*/ 17096 w 5629738"/>
              <a:gd name="connsiteY14" fmla="*/ 4679416 h 7192213"/>
              <a:gd name="connsiteX15" fmla="*/ 17250 w 5629738"/>
              <a:gd name="connsiteY15" fmla="*/ 4657582 h 7192213"/>
              <a:gd name="connsiteX16" fmla="*/ 25682 w 5629738"/>
              <a:gd name="connsiteY16" fmla="*/ 4608673 h 7192213"/>
              <a:gd name="connsiteX17" fmla="*/ 20696 w 5629738"/>
              <a:gd name="connsiteY17" fmla="*/ 27254 h 7192213"/>
              <a:gd name="connsiteX18" fmla="*/ 44529 w 5629738"/>
              <a:gd name="connsiteY18" fmla="*/ 3139 h 7192213"/>
              <a:gd name="connsiteX19" fmla="*/ 64219 w 5629738"/>
              <a:gd name="connsiteY19" fmla="*/ 24 h 7192213"/>
              <a:gd name="connsiteX20" fmla="*/ 2653439 w 5629738"/>
              <a:gd name="connsiteY20" fmla="*/ 0 h 7192213"/>
              <a:gd name="connsiteX21" fmla="*/ 2959929 w 5629738"/>
              <a:gd name="connsiteY21" fmla="*/ 0 h 7192213"/>
              <a:gd name="connsiteX22" fmla="*/ 5549063 w 5629738"/>
              <a:gd name="connsiteY22" fmla="*/ 0 h 7192213"/>
              <a:gd name="connsiteX23" fmla="*/ 5549068 w 5629738"/>
              <a:gd name="connsiteY23" fmla="*/ 2 h 7192213"/>
              <a:gd name="connsiteX24" fmla="*/ 5553587 w 5629738"/>
              <a:gd name="connsiteY24" fmla="*/ 0 h 7192213"/>
              <a:gd name="connsiteX25" fmla="*/ 5559961 w 5629738"/>
              <a:gd name="connsiteY25" fmla="*/ 3034 h 7192213"/>
              <a:gd name="connsiteX26" fmla="*/ 5596211 w 5629738"/>
              <a:gd name="connsiteY26" fmla="*/ 3034 h 7192213"/>
              <a:gd name="connsiteX27" fmla="*/ 5629738 w 5629738"/>
              <a:gd name="connsiteY27" fmla="*/ 36562 h 7192213"/>
              <a:gd name="connsiteX28" fmla="*/ 5629737 w 5629738"/>
              <a:gd name="connsiteY28" fmla="*/ 5426373 h 7192213"/>
              <a:gd name="connsiteX29" fmla="*/ 5629737 w 5629738"/>
              <a:gd name="connsiteY29" fmla="*/ 5848539 h 7192213"/>
              <a:gd name="connsiteX30" fmla="*/ 5629737 w 5629738"/>
              <a:gd name="connsiteY30" fmla="*/ 7158780 h 7192213"/>
              <a:gd name="connsiteX31" fmla="*/ 5596210 w 5629738"/>
              <a:gd name="connsiteY31" fmla="*/ 7192213 h 7192213"/>
              <a:gd name="connsiteX32" fmla="*/ 1982520 w 5629738"/>
              <a:gd name="connsiteY32" fmla="*/ 7192213 h 7192213"/>
              <a:gd name="connsiteX33" fmla="*/ 1976650 w 5629738"/>
              <a:gd name="connsiteY33" fmla="*/ 7189772 h 7192213"/>
              <a:gd name="connsiteX34" fmla="*/ 64205 w 5629738"/>
              <a:gd name="connsiteY34" fmla="*/ 7189772 h 7192213"/>
              <a:gd name="connsiteX35" fmla="*/ 28826 w 5629738"/>
              <a:gd name="connsiteY35" fmla="*/ 7165867 h 7192213"/>
              <a:gd name="connsiteX36" fmla="*/ 28826 w 5629738"/>
              <a:gd name="connsiteY36" fmla="*/ 6079439 h 7192213"/>
              <a:gd name="connsiteX37" fmla="*/ 18871 w 5629738"/>
              <a:gd name="connsiteY37" fmla="*/ 6043977 h 7192213"/>
              <a:gd name="connsiteX38" fmla="*/ 28826 w 5629738"/>
              <a:gd name="connsiteY38" fmla="*/ 6007501 h 7192213"/>
              <a:gd name="connsiteX39" fmla="*/ 28826 w 5629738"/>
              <a:gd name="connsiteY39" fmla="*/ 5521424 h 7192213"/>
              <a:gd name="connsiteX40" fmla="*/ 28826 w 5629738"/>
              <a:gd name="connsiteY40" fmla="*/ 5456903 h 7192213"/>
              <a:gd name="connsiteX41" fmla="*/ 18216 w 5629738"/>
              <a:gd name="connsiteY41" fmla="*/ 5420866 h 7192213"/>
              <a:gd name="connsiteX42" fmla="*/ 6056 w 5629738"/>
              <a:gd name="connsiteY42" fmla="*/ 5384020 h 7192213"/>
              <a:gd name="connsiteX43" fmla="*/ 815 w 5629738"/>
              <a:gd name="connsiteY43" fmla="*/ 5348515 h 7192213"/>
              <a:gd name="connsiteX44" fmla="*/ 0 w 5629738"/>
              <a:gd name="connsiteY44" fmla="*/ 5321182 h 7192213"/>
              <a:gd name="connsiteX0" fmla="*/ 0 w 5629738"/>
              <a:gd name="connsiteY0" fmla="*/ 5321182 h 7192213"/>
              <a:gd name="connsiteX1" fmla="*/ 7176 w 5629738"/>
              <a:gd name="connsiteY1" fmla="*/ 5292545 h 7192213"/>
              <a:gd name="connsiteX2" fmla="*/ 4191 w 5629738"/>
              <a:gd name="connsiteY2" fmla="*/ 5273215 h 7192213"/>
              <a:gd name="connsiteX3" fmla="*/ 11880 w 5629738"/>
              <a:gd name="connsiteY3" fmla="*/ 5237214 h 7192213"/>
              <a:gd name="connsiteX4" fmla="*/ 18963 w 5629738"/>
              <a:gd name="connsiteY4" fmla="*/ 5184548 h 7192213"/>
              <a:gd name="connsiteX5" fmla="*/ 26514 w 5629738"/>
              <a:gd name="connsiteY5" fmla="*/ 5148294 h 7192213"/>
              <a:gd name="connsiteX6" fmla="*/ 28826 w 5629738"/>
              <a:gd name="connsiteY6" fmla="*/ 5141304 h 7192213"/>
              <a:gd name="connsiteX7" fmla="*/ 28826 w 5629738"/>
              <a:gd name="connsiteY7" fmla="*/ 4904080 h 7192213"/>
              <a:gd name="connsiteX8" fmla="*/ 26241 w 5629738"/>
              <a:gd name="connsiteY8" fmla="*/ 4886580 h 7192213"/>
              <a:gd name="connsiteX9" fmla="*/ 28826 w 5629738"/>
              <a:gd name="connsiteY9" fmla="*/ 4827542 h 7192213"/>
              <a:gd name="connsiteX10" fmla="*/ 25306 w 5629738"/>
              <a:gd name="connsiteY10" fmla="*/ 4818968 h 7192213"/>
              <a:gd name="connsiteX11" fmla="*/ 28826 w 5629738"/>
              <a:gd name="connsiteY11" fmla="*/ 4761248 h 7192213"/>
              <a:gd name="connsiteX12" fmla="*/ 25835 w 5629738"/>
              <a:gd name="connsiteY12" fmla="*/ 4698008 h 7192213"/>
              <a:gd name="connsiteX13" fmla="*/ 17801 w 5629738"/>
              <a:gd name="connsiteY13" fmla="*/ 4693286 h 7192213"/>
              <a:gd name="connsiteX14" fmla="*/ 17096 w 5629738"/>
              <a:gd name="connsiteY14" fmla="*/ 4679416 h 7192213"/>
              <a:gd name="connsiteX15" fmla="*/ 17250 w 5629738"/>
              <a:gd name="connsiteY15" fmla="*/ 4657582 h 7192213"/>
              <a:gd name="connsiteX16" fmla="*/ 25682 w 5629738"/>
              <a:gd name="connsiteY16" fmla="*/ 4608673 h 7192213"/>
              <a:gd name="connsiteX17" fmla="*/ 20696 w 5629738"/>
              <a:gd name="connsiteY17" fmla="*/ 27254 h 7192213"/>
              <a:gd name="connsiteX18" fmla="*/ 44529 w 5629738"/>
              <a:gd name="connsiteY18" fmla="*/ 3139 h 7192213"/>
              <a:gd name="connsiteX19" fmla="*/ 64219 w 5629738"/>
              <a:gd name="connsiteY19" fmla="*/ 24 h 7192213"/>
              <a:gd name="connsiteX20" fmla="*/ 2653439 w 5629738"/>
              <a:gd name="connsiteY20" fmla="*/ 0 h 7192213"/>
              <a:gd name="connsiteX21" fmla="*/ 2959929 w 5629738"/>
              <a:gd name="connsiteY21" fmla="*/ 0 h 7192213"/>
              <a:gd name="connsiteX22" fmla="*/ 5549063 w 5629738"/>
              <a:gd name="connsiteY22" fmla="*/ 0 h 7192213"/>
              <a:gd name="connsiteX23" fmla="*/ 5549068 w 5629738"/>
              <a:gd name="connsiteY23" fmla="*/ 2 h 7192213"/>
              <a:gd name="connsiteX24" fmla="*/ 5553587 w 5629738"/>
              <a:gd name="connsiteY24" fmla="*/ 0 h 7192213"/>
              <a:gd name="connsiteX25" fmla="*/ 5559961 w 5629738"/>
              <a:gd name="connsiteY25" fmla="*/ 3034 h 7192213"/>
              <a:gd name="connsiteX26" fmla="*/ 5596211 w 5629738"/>
              <a:gd name="connsiteY26" fmla="*/ 3034 h 7192213"/>
              <a:gd name="connsiteX27" fmla="*/ 5629738 w 5629738"/>
              <a:gd name="connsiteY27" fmla="*/ 36562 h 7192213"/>
              <a:gd name="connsiteX28" fmla="*/ 5629737 w 5629738"/>
              <a:gd name="connsiteY28" fmla="*/ 5426373 h 7192213"/>
              <a:gd name="connsiteX29" fmla="*/ 5629737 w 5629738"/>
              <a:gd name="connsiteY29" fmla="*/ 7158780 h 7192213"/>
              <a:gd name="connsiteX30" fmla="*/ 5596210 w 5629738"/>
              <a:gd name="connsiteY30" fmla="*/ 7192213 h 7192213"/>
              <a:gd name="connsiteX31" fmla="*/ 1982520 w 5629738"/>
              <a:gd name="connsiteY31" fmla="*/ 7192213 h 7192213"/>
              <a:gd name="connsiteX32" fmla="*/ 1976650 w 5629738"/>
              <a:gd name="connsiteY32" fmla="*/ 7189772 h 7192213"/>
              <a:gd name="connsiteX33" fmla="*/ 64205 w 5629738"/>
              <a:gd name="connsiteY33" fmla="*/ 7189772 h 7192213"/>
              <a:gd name="connsiteX34" fmla="*/ 28826 w 5629738"/>
              <a:gd name="connsiteY34" fmla="*/ 7165867 h 7192213"/>
              <a:gd name="connsiteX35" fmla="*/ 28826 w 5629738"/>
              <a:gd name="connsiteY35" fmla="*/ 6079439 h 7192213"/>
              <a:gd name="connsiteX36" fmla="*/ 18871 w 5629738"/>
              <a:gd name="connsiteY36" fmla="*/ 6043977 h 7192213"/>
              <a:gd name="connsiteX37" fmla="*/ 28826 w 5629738"/>
              <a:gd name="connsiteY37" fmla="*/ 6007501 h 7192213"/>
              <a:gd name="connsiteX38" fmla="*/ 28826 w 5629738"/>
              <a:gd name="connsiteY38" fmla="*/ 5521424 h 7192213"/>
              <a:gd name="connsiteX39" fmla="*/ 28826 w 5629738"/>
              <a:gd name="connsiteY39" fmla="*/ 5456903 h 7192213"/>
              <a:gd name="connsiteX40" fmla="*/ 18216 w 5629738"/>
              <a:gd name="connsiteY40" fmla="*/ 5420866 h 7192213"/>
              <a:gd name="connsiteX41" fmla="*/ 6056 w 5629738"/>
              <a:gd name="connsiteY41" fmla="*/ 5384020 h 7192213"/>
              <a:gd name="connsiteX42" fmla="*/ 815 w 5629738"/>
              <a:gd name="connsiteY42" fmla="*/ 5348515 h 7192213"/>
              <a:gd name="connsiteX43" fmla="*/ 0 w 5629738"/>
              <a:gd name="connsiteY43" fmla="*/ 5321182 h 7192213"/>
              <a:gd name="connsiteX0" fmla="*/ 0 w 5633928"/>
              <a:gd name="connsiteY0" fmla="*/ 5321182 h 7192213"/>
              <a:gd name="connsiteX1" fmla="*/ 7176 w 5633928"/>
              <a:gd name="connsiteY1" fmla="*/ 5292545 h 7192213"/>
              <a:gd name="connsiteX2" fmla="*/ 4191 w 5633928"/>
              <a:gd name="connsiteY2" fmla="*/ 5273215 h 7192213"/>
              <a:gd name="connsiteX3" fmla="*/ 11880 w 5633928"/>
              <a:gd name="connsiteY3" fmla="*/ 5237214 h 7192213"/>
              <a:gd name="connsiteX4" fmla="*/ 18963 w 5633928"/>
              <a:gd name="connsiteY4" fmla="*/ 5184548 h 7192213"/>
              <a:gd name="connsiteX5" fmla="*/ 26514 w 5633928"/>
              <a:gd name="connsiteY5" fmla="*/ 5148294 h 7192213"/>
              <a:gd name="connsiteX6" fmla="*/ 28826 w 5633928"/>
              <a:gd name="connsiteY6" fmla="*/ 5141304 h 7192213"/>
              <a:gd name="connsiteX7" fmla="*/ 28826 w 5633928"/>
              <a:gd name="connsiteY7" fmla="*/ 4904080 h 7192213"/>
              <a:gd name="connsiteX8" fmla="*/ 26241 w 5633928"/>
              <a:gd name="connsiteY8" fmla="*/ 4886580 h 7192213"/>
              <a:gd name="connsiteX9" fmla="*/ 28826 w 5633928"/>
              <a:gd name="connsiteY9" fmla="*/ 4827542 h 7192213"/>
              <a:gd name="connsiteX10" fmla="*/ 25306 w 5633928"/>
              <a:gd name="connsiteY10" fmla="*/ 4818968 h 7192213"/>
              <a:gd name="connsiteX11" fmla="*/ 28826 w 5633928"/>
              <a:gd name="connsiteY11" fmla="*/ 4761248 h 7192213"/>
              <a:gd name="connsiteX12" fmla="*/ 25835 w 5633928"/>
              <a:gd name="connsiteY12" fmla="*/ 4698008 h 7192213"/>
              <a:gd name="connsiteX13" fmla="*/ 17801 w 5633928"/>
              <a:gd name="connsiteY13" fmla="*/ 4693286 h 7192213"/>
              <a:gd name="connsiteX14" fmla="*/ 17096 w 5633928"/>
              <a:gd name="connsiteY14" fmla="*/ 4679416 h 7192213"/>
              <a:gd name="connsiteX15" fmla="*/ 17250 w 5633928"/>
              <a:gd name="connsiteY15" fmla="*/ 4657582 h 7192213"/>
              <a:gd name="connsiteX16" fmla="*/ 25682 w 5633928"/>
              <a:gd name="connsiteY16" fmla="*/ 4608673 h 7192213"/>
              <a:gd name="connsiteX17" fmla="*/ 20696 w 5633928"/>
              <a:gd name="connsiteY17" fmla="*/ 27254 h 7192213"/>
              <a:gd name="connsiteX18" fmla="*/ 44529 w 5633928"/>
              <a:gd name="connsiteY18" fmla="*/ 3139 h 7192213"/>
              <a:gd name="connsiteX19" fmla="*/ 64219 w 5633928"/>
              <a:gd name="connsiteY19" fmla="*/ 24 h 7192213"/>
              <a:gd name="connsiteX20" fmla="*/ 2653439 w 5633928"/>
              <a:gd name="connsiteY20" fmla="*/ 0 h 7192213"/>
              <a:gd name="connsiteX21" fmla="*/ 2959929 w 5633928"/>
              <a:gd name="connsiteY21" fmla="*/ 0 h 7192213"/>
              <a:gd name="connsiteX22" fmla="*/ 5549063 w 5633928"/>
              <a:gd name="connsiteY22" fmla="*/ 0 h 7192213"/>
              <a:gd name="connsiteX23" fmla="*/ 5549068 w 5633928"/>
              <a:gd name="connsiteY23" fmla="*/ 2 h 7192213"/>
              <a:gd name="connsiteX24" fmla="*/ 5553587 w 5633928"/>
              <a:gd name="connsiteY24" fmla="*/ 0 h 7192213"/>
              <a:gd name="connsiteX25" fmla="*/ 5559961 w 5633928"/>
              <a:gd name="connsiteY25" fmla="*/ 3034 h 7192213"/>
              <a:gd name="connsiteX26" fmla="*/ 5596211 w 5633928"/>
              <a:gd name="connsiteY26" fmla="*/ 3034 h 7192213"/>
              <a:gd name="connsiteX27" fmla="*/ 5629738 w 5633928"/>
              <a:gd name="connsiteY27" fmla="*/ 36562 h 7192213"/>
              <a:gd name="connsiteX28" fmla="*/ 5629737 w 5633928"/>
              <a:gd name="connsiteY28" fmla="*/ 7158780 h 7192213"/>
              <a:gd name="connsiteX29" fmla="*/ 5596210 w 5633928"/>
              <a:gd name="connsiteY29" fmla="*/ 7192213 h 7192213"/>
              <a:gd name="connsiteX30" fmla="*/ 1982520 w 5633928"/>
              <a:gd name="connsiteY30" fmla="*/ 7192213 h 7192213"/>
              <a:gd name="connsiteX31" fmla="*/ 1976650 w 5633928"/>
              <a:gd name="connsiteY31" fmla="*/ 7189772 h 7192213"/>
              <a:gd name="connsiteX32" fmla="*/ 64205 w 5633928"/>
              <a:gd name="connsiteY32" fmla="*/ 7189772 h 7192213"/>
              <a:gd name="connsiteX33" fmla="*/ 28826 w 5633928"/>
              <a:gd name="connsiteY33" fmla="*/ 7165867 h 7192213"/>
              <a:gd name="connsiteX34" fmla="*/ 28826 w 5633928"/>
              <a:gd name="connsiteY34" fmla="*/ 6079439 h 7192213"/>
              <a:gd name="connsiteX35" fmla="*/ 18871 w 5633928"/>
              <a:gd name="connsiteY35" fmla="*/ 6043977 h 7192213"/>
              <a:gd name="connsiteX36" fmla="*/ 28826 w 5633928"/>
              <a:gd name="connsiteY36" fmla="*/ 6007501 h 7192213"/>
              <a:gd name="connsiteX37" fmla="*/ 28826 w 5633928"/>
              <a:gd name="connsiteY37" fmla="*/ 5521424 h 7192213"/>
              <a:gd name="connsiteX38" fmla="*/ 28826 w 5633928"/>
              <a:gd name="connsiteY38" fmla="*/ 5456903 h 7192213"/>
              <a:gd name="connsiteX39" fmla="*/ 18216 w 5633928"/>
              <a:gd name="connsiteY39" fmla="*/ 5420866 h 7192213"/>
              <a:gd name="connsiteX40" fmla="*/ 6056 w 5633928"/>
              <a:gd name="connsiteY40" fmla="*/ 5384020 h 7192213"/>
              <a:gd name="connsiteX41" fmla="*/ 815 w 5633928"/>
              <a:gd name="connsiteY41" fmla="*/ 5348515 h 7192213"/>
              <a:gd name="connsiteX42" fmla="*/ 0 w 5633928"/>
              <a:gd name="connsiteY42" fmla="*/ 5321182 h 7192213"/>
              <a:gd name="connsiteX0" fmla="*/ 0 w 5633928"/>
              <a:gd name="connsiteY0" fmla="*/ 5321182 h 7192213"/>
              <a:gd name="connsiteX1" fmla="*/ 7176 w 5633928"/>
              <a:gd name="connsiteY1" fmla="*/ 5292545 h 7192213"/>
              <a:gd name="connsiteX2" fmla="*/ 4191 w 5633928"/>
              <a:gd name="connsiteY2" fmla="*/ 5273215 h 7192213"/>
              <a:gd name="connsiteX3" fmla="*/ 11880 w 5633928"/>
              <a:gd name="connsiteY3" fmla="*/ 5237214 h 7192213"/>
              <a:gd name="connsiteX4" fmla="*/ 18963 w 5633928"/>
              <a:gd name="connsiteY4" fmla="*/ 5184548 h 7192213"/>
              <a:gd name="connsiteX5" fmla="*/ 26514 w 5633928"/>
              <a:gd name="connsiteY5" fmla="*/ 5148294 h 7192213"/>
              <a:gd name="connsiteX6" fmla="*/ 28826 w 5633928"/>
              <a:gd name="connsiteY6" fmla="*/ 5141304 h 7192213"/>
              <a:gd name="connsiteX7" fmla="*/ 28826 w 5633928"/>
              <a:gd name="connsiteY7" fmla="*/ 4904080 h 7192213"/>
              <a:gd name="connsiteX8" fmla="*/ 26241 w 5633928"/>
              <a:gd name="connsiteY8" fmla="*/ 4886580 h 7192213"/>
              <a:gd name="connsiteX9" fmla="*/ 28826 w 5633928"/>
              <a:gd name="connsiteY9" fmla="*/ 4827542 h 7192213"/>
              <a:gd name="connsiteX10" fmla="*/ 25306 w 5633928"/>
              <a:gd name="connsiteY10" fmla="*/ 4818968 h 7192213"/>
              <a:gd name="connsiteX11" fmla="*/ 28826 w 5633928"/>
              <a:gd name="connsiteY11" fmla="*/ 4761248 h 7192213"/>
              <a:gd name="connsiteX12" fmla="*/ 25835 w 5633928"/>
              <a:gd name="connsiteY12" fmla="*/ 4698008 h 7192213"/>
              <a:gd name="connsiteX13" fmla="*/ 17801 w 5633928"/>
              <a:gd name="connsiteY13" fmla="*/ 4693286 h 7192213"/>
              <a:gd name="connsiteX14" fmla="*/ 17096 w 5633928"/>
              <a:gd name="connsiteY14" fmla="*/ 4679416 h 7192213"/>
              <a:gd name="connsiteX15" fmla="*/ 17250 w 5633928"/>
              <a:gd name="connsiteY15" fmla="*/ 4657582 h 7192213"/>
              <a:gd name="connsiteX16" fmla="*/ 25682 w 5633928"/>
              <a:gd name="connsiteY16" fmla="*/ 4608673 h 7192213"/>
              <a:gd name="connsiteX17" fmla="*/ 20696 w 5633928"/>
              <a:gd name="connsiteY17" fmla="*/ 27254 h 7192213"/>
              <a:gd name="connsiteX18" fmla="*/ 44529 w 5633928"/>
              <a:gd name="connsiteY18" fmla="*/ 3139 h 7192213"/>
              <a:gd name="connsiteX19" fmla="*/ 64219 w 5633928"/>
              <a:gd name="connsiteY19" fmla="*/ 24 h 7192213"/>
              <a:gd name="connsiteX20" fmla="*/ 2653439 w 5633928"/>
              <a:gd name="connsiteY20" fmla="*/ 0 h 7192213"/>
              <a:gd name="connsiteX21" fmla="*/ 2959929 w 5633928"/>
              <a:gd name="connsiteY21" fmla="*/ 0 h 7192213"/>
              <a:gd name="connsiteX22" fmla="*/ 5549063 w 5633928"/>
              <a:gd name="connsiteY22" fmla="*/ 0 h 7192213"/>
              <a:gd name="connsiteX23" fmla="*/ 5549068 w 5633928"/>
              <a:gd name="connsiteY23" fmla="*/ 2 h 7192213"/>
              <a:gd name="connsiteX24" fmla="*/ 5553587 w 5633928"/>
              <a:gd name="connsiteY24" fmla="*/ 0 h 7192213"/>
              <a:gd name="connsiteX25" fmla="*/ 5559961 w 5633928"/>
              <a:gd name="connsiteY25" fmla="*/ 3034 h 7192213"/>
              <a:gd name="connsiteX26" fmla="*/ 5596211 w 5633928"/>
              <a:gd name="connsiteY26" fmla="*/ 3034 h 7192213"/>
              <a:gd name="connsiteX27" fmla="*/ 5629738 w 5633928"/>
              <a:gd name="connsiteY27" fmla="*/ 36562 h 7192213"/>
              <a:gd name="connsiteX28" fmla="*/ 5629737 w 5633928"/>
              <a:gd name="connsiteY28" fmla="*/ 7158780 h 7192213"/>
              <a:gd name="connsiteX29" fmla="*/ 5596210 w 5633928"/>
              <a:gd name="connsiteY29" fmla="*/ 7192213 h 7192213"/>
              <a:gd name="connsiteX30" fmla="*/ 1982520 w 5633928"/>
              <a:gd name="connsiteY30" fmla="*/ 7192213 h 7192213"/>
              <a:gd name="connsiteX31" fmla="*/ 64205 w 5633928"/>
              <a:gd name="connsiteY31" fmla="*/ 7189772 h 7192213"/>
              <a:gd name="connsiteX32" fmla="*/ 28826 w 5633928"/>
              <a:gd name="connsiteY32" fmla="*/ 7165867 h 7192213"/>
              <a:gd name="connsiteX33" fmla="*/ 28826 w 5633928"/>
              <a:gd name="connsiteY33" fmla="*/ 6079439 h 7192213"/>
              <a:gd name="connsiteX34" fmla="*/ 18871 w 5633928"/>
              <a:gd name="connsiteY34" fmla="*/ 6043977 h 7192213"/>
              <a:gd name="connsiteX35" fmla="*/ 28826 w 5633928"/>
              <a:gd name="connsiteY35" fmla="*/ 6007501 h 7192213"/>
              <a:gd name="connsiteX36" fmla="*/ 28826 w 5633928"/>
              <a:gd name="connsiteY36" fmla="*/ 5521424 h 7192213"/>
              <a:gd name="connsiteX37" fmla="*/ 28826 w 5633928"/>
              <a:gd name="connsiteY37" fmla="*/ 5456903 h 7192213"/>
              <a:gd name="connsiteX38" fmla="*/ 18216 w 5633928"/>
              <a:gd name="connsiteY38" fmla="*/ 5420866 h 7192213"/>
              <a:gd name="connsiteX39" fmla="*/ 6056 w 5633928"/>
              <a:gd name="connsiteY39" fmla="*/ 5384020 h 7192213"/>
              <a:gd name="connsiteX40" fmla="*/ 815 w 5633928"/>
              <a:gd name="connsiteY40" fmla="*/ 5348515 h 7192213"/>
              <a:gd name="connsiteX41" fmla="*/ 0 w 5633928"/>
              <a:gd name="connsiteY41" fmla="*/ 5321182 h 7192213"/>
              <a:gd name="connsiteX0" fmla="*/ 0 w 5633928"/>
              <a:gd name="connsiteY0" fmla="*/ 5321182 h 7192213"/>
              <a:gd name="connsiteX1" fmla="*/ 7176 w 5633928"/>
              <a:gd name="connsiteY1" fmla="*/ 5292545 h 7192213"/>
              <a:gd name="connsiteX2" fmla="*/ 4191 w 5633928"/>
              <a:gd name="connsiteY2" fmla="*/ 5273215 h 7192213"/>
              <a:gd name="connsiteX3" fmla="*/ 11880 w 5633928"/>
              <a:gd name="connsiteY3" fmla="*/ 5237214 h 7192213"/>
              <a:gd name="connsiteX4" fmla="*/ 18963 w 5633928"/>
              <a:gd name="connsiteY4" fmla="*/ 5184548 h 7192213"/>
              <a:gd name="connsiteX5" fmla="*/ 26514 w 5633928"/>
              <a:gd name="connsiteY5" fmla="*/ 5148294 h 7192213"/>
              <a:gd name="connsiteX6" fmla="*/ 28826 w 5633928"/>
              <a:gd name="connsiteY6" fmla="*/ 5141304 h 7192213"/>
              <a:gd name="connsiteX7" fmla="*/ 28826 w 5633928"/>
              <a:gd name="connsiteY7" fmla="*/ 4904080 h 7192213"/>
              <a:gd name="connsiteX8" fmla="*/ 26241 w 5633928"/>
              <a:gd name="connsiteY8" fmla="*/ 4886580 h 7192213"/>
              <a:gd name="connsiteX9" fmla="*/ 28826 w 5633928"/>
              <a:gd name="connsiteY9" fmla="*/ 4827542 h 7192213"/>
              <a:gd name="connsiteX10" fmla="*/ 25306 w 5633928"/>
              <a:gd name="connsiteY10" fmla="*/ 4818968 h 7192213"/>
              <a:gd name="connsiteX11" fmla="*/ 28826 w 5633928"/>
              <a:gd name="connsiteY11" fmla="*/ 4761248 h 7192213"/>
              <a:gd name="connsiteX12" fmla="*/ 25835 w 5633928"/>
              <a:gd name="connsiteY12" fmla="*/ 4698008 h 7192213"/>
              <a:gd name="connsiteX13" fmla="*/ 17801 w 5633928"/>
              <a:gd name="connsiteY13" fmla="*/ 4693286 h 7192213"/>
              <a:gd name="connsiteX14" fmla="*/ 17096 w 5633928"/>
              <a:gd name="connsiteY14" fmla="*/ 4679416 h 7192213"/>
              <a:gd name="connsiteX15" fmla="*/ 17250 w 5633928"/>
              <a:gd name="connsiteY15" fmla="*/ 4657582 h 7192213"/>
              <a:gd name="connsiteX16" fmla="*/ 25682 w 5633928"/>
              <a:gd name="connsiteY16" fmla="*/ 4608673 h 7192213"/>
              <a:gd name="connsiteX17" fmla="*/ 20696 w 5633928"/>
              <a:gd name="connsiteY17" fmla="*/ 27254 h 7192213"/>
              <a:gd name="connsiteX18" fmla="*/ 44529 w 5633928"/>
              <a:gd name="connsiteY18" fmla="*/ 3139 h 7192213"/>
              <a:gd name="connsiteX19" fmla="*/ 64219 w 5633928"/>
              <a:gd name="connsiteY19" fmla="*/ 24 h 7192213"/>
              <a:gd name="connsiteX20" fmla="*/ 2653439 w 5633928"/>
              <a:gd name="connsiteY20" fmla="*/ 0 h 7192213"/>
              <a:gd name="connsiteX21" fmla="*/ 2959929 w 5633928"/>
              <a:gd name="connsiteY21" fmla="*/ 0 h 7192213"/>
              <a:gd name="connsiteX22" fmla="*/ 5549063 w 5633928"/>
              <a:gd name="connsiteY22" fmla="*/ 0 h 7192213"/>
              <a:gd name="connsiteX23" fmla="*/ 5549068 w 5633928"/>
              <a:gd name="connsiteY23" fmla="*/ 2 h 7192213"/>
              <a:gd name="connsiteX24" fmla="*/ 5553587 w 5633928"/>
              <a:gd name="connsiteY24" fmla="*/ 0 h 7192213"/>
              <a:gd name="connsiteX25" fmla="*/ 5559961 w 5633928"/>
              <a:gd name="connsiteY25" fmla="*/ 3034 h 7192213"/>
              <a:gd name="connsiteX26" fmla="*/ 5596211 w 5633928"/>
              <a:gd name="connsiteY26" fmla="*/ 3034 h 7192213"/>
              <a:gd name="connsiteX27" fmla="*/ 5629738 w 5633928"/>
              <a:gd name="connsiteY27" fmla="*/ 36562 h 7192213"/>
              <a:gd name="connsiteX28" fmla="*/ 5629737 w 5633928"/>
              <a:gd name="connsiteY28" fmla="*/ 7158780 h 7192213"/>
              <a:gd name="connsiteX29" fmla="*/ 5596210 w 5633928"/>
              <a:gd name="connsiteY29" fmla="*/ 7192213 h 7192213"/>
              <a:gd name="connsiteX30" fmla="*/ 64205 w 5633928"/>
              <a:gd name="connsiteY30" fmla="*/ 7189772 h 7192213"/>
              <a:gd name="connsiteX31" fmla="*/ 28826 w 5633928"/>
              <a:gd name="connsiteY31" fmla="*/ 7165867 h 7192213"/>
              <a:gd name="connsiteX32" fmla="*/ 28826 w 5633928"/>
              <a:gd name="connsiteY32" fmla="*/ 6079439 h 7192213"/>
              <a:gd name="connsiteX33" fmla="*/ 18871 w 5633928"/>
              <a:gd name="connsiteY33" fmla="*/ 6043977 h 7192213"/>
              <a:gd name="connsiteX34" fmla="*/ 28826 w 5633928"/>
              <a:gd name="connsiteY34" fmla="*/ 6007501 h 7192213"/>
              <a:gd name="connsiteX35" fmla="*/ 28826 w 5633928"/>
              <a:gd name="connsiteY35" fmla="*/ 5521424 h 7192213"/>
              <a:gd name="connsiteX36" fmla="*/ 28826 w 5633928"/>
              <a:gd name="connsiteY36" fmla="*/ 5456903 h 7192213"/>
              <a:gd name="connsiteX37" fmla="*/ 18216 w 5633928"/>
              <a:gd name="connsiteY37" fmla="*/ 5420866 h 7192213"/>
              <a:gd name="connsiteX38" fmla="*/ 6056 w 5633928"/>
              <a:gd name="connsiteY38" fmla="*/ 5384020 h 7192213"/>
              <a:gd name="connsiteX39" fmla="*/ 815 w 5633928"/>
              <a:gd name="connsiteY39" fmla="*/ 5348515 h 7192213"/>
              <a:gd name="connsiteX40" fmla="*/ 0 w 5633928"/>
              <a:gd name="connsiteY40" fmla="*/ 5321182 h 7192213"/>
              <a:gd name="connsiteX0" fmla="*/ 0 w 5633928"/>
              <a:gd name="connsiteY0" fmla="*/ 5321182 h 7192213"/>
              <a:gd name="connsiteX1" fmla="*/ 7176 w 5633928"/>
              <a:gd name="connsiteY1" fmla="*/ 5292545 h 7192213"/>
              <a:gd name="connsiteX2" fmla="*/ 4191 w 5633928"/>
              <a:gd name="connsiteY2" fmla="*/ 5273215 h 7192213"/>
              <a:gd name="connsiteX3" fmla="*/ 11880 w 5633928"/>
              <a:gd name="connsiteY3" fmla="*/ 5237214 h 7192213"/>
              <a:gd name="connsiteX4" fmla="*/ 18963 w 5633928"/>
              <a:gd name="connsiteY4" fmla="*/ 5184548 h 7192213"/>
              <a:gd name="connsiteX5" fmla="*/ 26514 w 5633928"/>
              <a:gd name="connsiteY5" fmla="*/ 5148294 h 7192213"/>
              <a:gd name="connsiteX6" fmla="*/ 28826 w 5633928"/>
              <a:gd name="connsiteY6" fmla="*/ 5141304 h 7192213"/>
              <a:gd name="connsiteX7" fmla="*/ 28826 w 5633928"/>
              <a:gd name="connsiteY7" fmla="*/ 4904080 h 7192213"/>
              <a:gd name="connsiteX8" fmla="*/ 26241 w 5633928"/>
              <a:gd name="connsiteY8" fmla="*/ 4886580 h 7192213"/>
              <a:gd name="connsiteX9" fmla="*/ 28826 w 5633928"/>
              <a:gd name="connsiteY9" fmla="*/ 4827542 h 7192213"/>
              <a:gd name="connsiteX10" fmla="*/ 25306 w 5633928"/>
              <a:gd name="connsiteY10" fmla="*/ 4818968 h 7192213"/>
              <a:gd name="connsiteX11" fmla="*/ 28826 w 5633928"/>
              <a:gd name="connsiteY11" fmla="*/ 4761248 h 7192213"/>
              <a:gd name="connsiteX12" fmla="*/ 25835 w 5633928"/>
              <a:gd name="connsiteY12" fmla="*/ 4698008 h 7192213"/>
              <a:gd name="connsiteX13" fmla="*/ 17801 w 5633928"/>
              <a:gd name="connsiteY13" fmla="*/ 4693286 h 7192213"/>
              <a:gd name="connsiteX14" fmla="*/ 17096 w 5633928"/>
              <a:gd name="connsiteY14" fmla="*/ 4679416 h 7192213"/>
              <a:gd name="connsiteX15" fmla="*/ 17250 w 5633928"/>
              <a:gd name="connsiteY15" fmla="*/ 4657582 h 7192213"/>
              <a:gd name="connsiteX16" fmla="*/ 25682 w 5633928"/>
              <a:gd name="connsiteY16" fmla="*/ 4608673 h 7192213"/>
              <a:gd name="connsiteX17" fmla="*/ 20696 w 5633928"/>
              <a:gd name="connsiteY17" fmla="*/ 27254 h 7192213"/>
              <a:gd name="connsiteX18" fmla="*/ 44529 w 5633928"/>
              <a:gd name="connsiteY18" fmla="*/ 3139 h 7192213"/>
              <a:gd name="connsiteX19" fmla="*/ 64219 w 5633928"/>
              <a:gd name="connsiteY19" fmla="*/ 24 h 7192213"/>
              <a:gd name="connsiteX20" fmla="*/ 2653439 w 5633928"/>
              <a:gd name="connsiteY20" fmla="*/ 0 h 7192213"/>
              <a:gd name="connsiteX21" fmla="*/ 5549063 w 5633928"/>
              <a:gd name="connsiteY21" fmla="*/ 0 h 7192213"/>
              <a:gd name="connsiteX22" fmla="*/ 5549068 w 5633928"/>
              <a:gd name="connsiteY22" fmla="*/ 2 h 7192213"/>
              <a:gd name="connsiteX23" fmla="*/ 5553587 w 5633928"/>
              <a:gd name="connsiteY23" fmla="*/ 0 h 7192213"/>
              <a:gd name="connsiteX24" fmla="*/ 5559961 w 5633928"/>
              <a:gd name="connsiteY24" fmla="*/ 3034 h 7192213"/>
              <a:gd name="connsiteX25" fmla="*/ 5596211 w 5633928"/>
              <a:gd name="connsiteY25" fmla="*/ 3034 h 7192213"/>
              <a:gd name="connsiteX26" fmla="*/ 5629738 w 5633928"/>
              <a:gd name="connsiteY26" fmla="*/ 36562 h 7192213"/>
              <a:gd name="connsiteX27" fmla="*/ 5629737 w 5633928"/>
              <a:gd name="connsiteY27" fmla="*/ 7158780 h 7192213"/>
              <a:gd name="connsiteX28" fmla="*/ 5596210 w 5633928"/>
              <a:gd name="connsiteY28" fmla="*/ 7192213 h 7192213"/>
              <a:gd name="connsiteX29" fmla="*/ 64205 w 5633928"/>
              <a:gd name="connsiteY29" fmla="*/ 7189772 h 7192213"/>
              <a:gd name="connsiteX30" fmla="*/ 28826 w 5633928"/>
              <a:gd name="connsiteY30" fmla="*/ 7165867 h 7192213"/>
              <a:gd name="connsiteX31" fmla="*/ 28826 w 5633928"/>
              <a:gd name="connsiteY31" fmla="*/ 6079439 h 7192213"/>
              <a:gd name="connsiteX32" fmla="*/ 18871 w 5633928"/>
              <a:gd name="connsiteY32" fmla="*/ 6043977 h 7192213"/>
              <a:gd name="connsiteX33" fmla="*/ 28826 w 5633928"/>
              <a:gd name="connsiteY33" fmla="*/ 6007501 h 7192213"/>
              <a:gd name="connsiteX34" fmla="*/ 28826 w 5633928"/>
              <a:gd name="connsiteY34" fmla="*/ 5521424 h 7192213"/>
              <a:gd name="connsiteX35" fmla="*/ 28826 w 5633928"/>
              <a:gd name="connsiteY35" fmla="*/ 5456903 h 7192213"/>
              <a:gd name="connsiteX36" fmla="*/ 18216 w 5633928"/>
              <a:gd name="connsiteY36" fmla="*/ 5420866 h 7192213"/>
              <a:gd name="connsiteX37" fmla="*/ 6056 w 5633928"/>
              <a:gd name="connsiteY37" fmla="*/ 5384020 h 7192213"/>
              <a:gd name="connsiteX38" fmla="*/ 815 w 5633928"/>
              <a:gd name="connsiteY38" fmla="*/ 5348515 h 7192213"/>
              <a:gd name="connsiteX39" fmla="*/ 0 w 5633928"/>
              <a:gd name="connsiteY39" fmla="*/ 5321182 h 7192213"/>
              <a:gd name="connsiteX0" fmla="*/ 0 w 5633928"/>
              <a:gd name="connsiteY0" fmla="*/ 5321182 h 7192213"/>
              <a:gd name="connsiteX1" fmla="*/ 7176 w 5633928"/>
              <a:gd name="connsiteY1" fmla="*/ 5292545 h 7192213"/>
              <a:gd name="connsiteX2" fmla="*/ 4191 w 5633928"/>
              <a:gd name="connsiteY2" fmla="*/ 5273215 h 7192213"/>
              <a:gd name="connsiteX3" fmla="*/ 11880 w 5633928"/>
              <a:gd name="connsiteY3" fmla="*/ 5237214 h 7192213"/>
              <a:gd name="connsiteX4" fmla="*/ 18963 w 5633928"/>
              <a:gd name="connsiteY4" fmla="*/ 5184548 h 7192213"/>
              <a:gd name="connsiteX5" fmla="*/ 26514 w 5633928"/>
              <a:gd name="connsiteY5" fmla="*/ 5148294 h 7192213"/>
              <a:gd name="connsiteX6" fmla="*/ 28826 w 5633928"/>
              <a:gd name="connsiteY6" fmla="*/ 5141304 h 7192213"/>
              <a:gd name="connsiteX7" fmla="*/ 28826 w 5633928"/>
              <a:gd name="connsiteY7" fmla="*/ 4904080 h 7192213"/>
              <a:gd name="connsiteX8" fmla="*/ 26241 w 5633928"/>
              <a:gd name="connsiteY8" fmla="*/ 4886580 h 7192213"/>
              <a:gd name="connsiteX9" fmla="*/ 28826 w 5633928"/>
              <a:gd name="connsiteY9" fmla="*/ 4827542 h 7192213"/>
              <a:gd name="connsiteX10" fmla="*/ 25306 w 5633928"/>
              <a:gd name="connsiteY10" fmla="*/ 4818968 h 7192213"/>
              <a:gd name="connsiteX11" fmla="*/ 28826 w 5633928"/>
              <a:gd name="connsiteY11" fmla="*/ 4761248 h 7192213"/>
              <a:gd name="connsiteX12" fmla="*/ 25835 w 5633928"/>
              <a:gd name="connsiteY12" fmla="*/ 4698008 h 7192213"/>
              <a:gd name="connsiteX13" fmla="*/ 17801 w 5633928"/>
              <a:gd name="connsiteY13" fmla="*/ 4693286 h 7192213"/>
              <a:gd name="connsiteX14" fmla="*/ 17096 w 5633928"/>
              <a:gd name="connsiteY14" fmla="*/ 4679416 h 7192213"/>
              <a:gd name="connsiteX15" fmla="*/ 17250 w 5633928"/>
              <a:gd name="connsiteY15" fmla="*/ 4657582 h 7192213"/>
              <a:gd name="connsiteX16" fmla="*/ 25682 w 5633928"/>
              <a:gd name="connsiteY16" fmla="*/ 4608673 h 7192213"/>
              <a:gd name="connsiteX17" fmla="*/ 20696 w 5633928"/>
              <a:gd name="connsiteY17" fmla="*/ 27254 h 7192213"/>
              <a:gd name="connsiteX18" fmla="*/ 44529 w 5633928"/>
              <a:gd name="connsiteY18" fmla="*/ 3139 h 7192213"/>
              <a:gd name="connsiteX19" fmla="*/ 64219 w 5633928"/>
              <a:gd name="connsiteY19" fmla="*/ 24 h 7192213"/>
              <a:gd name="connsiteX20" fmla="*/ 5549063 w 5633928"/>
              <a:gd name="connsiteY20" fmla="*/ 0 h 7192213"/>
              <a:gd name="connsiteX21" fmla="*/ 5549068 w 5633928"/>
              <a:gd name="connsiteY21" fmla="*/ 2 h 7192213"/>
              <a:gd name="connsiteX22" fmla="*/ 5553587 w 5633928"/>
              <a:gd name="connsiteY22" fmla="*/ 0 h 7192213"/>
              <a:gd name="connsiteX23" fmla="*/ 5559961 w 5633928"/>
              <a:gd name="connsiteY23" fmla="*/ 3034 h 7192213"/>
              <a:gd name="connsiteX24" fmla="*/ 5596211 w 5633928"/>
              <a:gd name="connsiteY24" fmla="*/ 3034 h 7192213"/>
              <a:gd name="connsiteX25" fmla="*/ 5629738 w 5633928"/>
              <a:gd name="connsiteY25" fmla="*/ 36562 h 7192213"/>
              <a:gd name="connsiteX26" fmla="*/ 5629737 w 5633928"/>
              <a:gd name="connsiteY26" fmla="*/ 7158780 h 7192213"/>
              <a:gd name="connsiteX27" fmla="*/ 5596210 w 5633928"/>
              <a:gd name="connsiteY27" fmla="*/ 7192213 h 7192213"/>
              <a:gd name="connsiteX28" fmla="*/ 64205 w 5633928"/>
              <a:gd name="connsiteY28" fmla="*/ 7189772 h 7192213"/>
              <a:gd name="connsiteX29" fmla="*/ 28826 w 5633928"/>
              <a:gd name="connsiteY29" fmla="*/ 7165867 h 7192213"/>
              <a:gd name="connsiteX30" fmla="*/ 28826 w 5633928"/>
              <a:gd name="connsiteY30" fmla="*/ 6079439 h 7192213"/>
              <a:gd name="connsiteX31" fmla="*/ 18871 w 5633928"/>
              <a:gd name="connsiteY31" fmla="*/ 6043977 h 7192213"/>
              <a:gd name="connsiteX32" fmla="*/ 28826 w 5633928"/>
              <a:gd name="connsiteY32" fmla="*/ 6007501 h 7192213"/>
              <a:gd name="connsiteX33" fmla="*/ 28826 w 5633928"/>
              <a:gd name="connsiteY33" fmla="*/ 5521424 h 7192213"/>
              <a:gd name="connsiteX34" fmla="*/ 28826 w 5633928"/>
              <a:gd name="connsiteY34" fmla="*/ 5456903 h 7192213"/>
              <a:gd name="connsiteX35" fmla="*/ 18216 w 5633928"/>
              <a:gd name="connsiteY35" fmla="*/ 5420866 h 7192213"/>
              <a:gd name="connsiteX36" fmla="*/ 6056 w 5633928"/>
              <a:gd name="connsiteY36" fmla="*/ 5384020 h 7192213"/>
              <a:gd name="connsiteX37" fmla="*/ 815 w 5633928"/>
              <a:gd name="connsiteY37" fmla="*/ 5348515 h 7192213"/>
              <a:gd name="connsiteX38" fmla="*/ 0 w 5633928"/>
              <a:gd name="connsiteY38" fmla="*/ 5321182 h 7192213"/>
              <a:gd name="connsiteX0" fmla="*/ 0 w 5633928"/>
              <a:gd name="connsiteY0" fmla="*/ 5321182 h 7192213"/>
              <a:gd name="connsiteX1" fmla="*/ 7176 w 5633928"/>
              <a:gd name="connsiteY1" fmla="*/ 5292545 h 7192213"/>
              <a:gd name="connsiteX2" fmla="*/ 4191 w 5633928"/>
              <a:gd name="connsiteY2" fmla="*/ 5273215 h 7192213"/>
              <a:gd name="connsiteX3" fmla="*/ 11880 w 5633928"/>
              <a:gd name="connsiteY3" fmla="*/ 5237214 h 7192213"/>
              <a:gd name="connsiteX4" fmla="*/ 18963 w 5633928"/>
              <a:gd name="connsiteY4" fmla="*/ 5184548 h 7192213"/>
              <a:gd name="connsiteX5" fmla="*/ 26514 w 5633928"/>
              <a:gd name="connsiteY5" fmla="*/ 5148294 h 7192213"/>
              <a:gd name="connsiteX6" fmla="*/ 28826 w 5633928"/>
              <a:gd name="connsiteY6" fmla="*/ 5141304 h 7192213"/>
              <a:gd name="connsiteX7" fmla="*/ 28826 w 5633928"/>
              <a:gd name="connsiteY7" fmla="*/ 4904080 h 7192213"/>
              <a:gd name="connsiteX8" fmla="*/ 26241 w 5633928"/>
              <a:gd name="connsiteY8" fmla="*/ 4886580 h 7192213"/>
              <a:gd name="connsiteX9" fmla="*/ 28826 w 5633928"/>
              <a:gd name="connsiteY9" fmla="*/ 4827542 h 7192213"/>
              <a:gd name="connsiteX10" fmla="*/ 25306 w 5633928"/>
              <a:gd name="connsiteY10" fmla="*/ 4818968 h 7192213"/>
              <a:gd name="connsiteX11" fmla="*/ 28826 w 5633928"/>
              <a:gd name="connsiteY11" fmla="*/ 4761248 h 7192213"/>
              <a:gd name="connsiteX12" fmla="*/ 25835 w 5633928"/>
              <a:gd name="connsiteY12" fmla="*/ 4698008 h 7192213"/>
              <a:gd name="connsiteX13" fmla="*/ 17801 w 5633928"/>
              <a:gd name="connsiteY13" fmla="*/ 4693286 h 7192213"/>
              <a:gd name="connsiteX14" fmla="*/ 17096 w 5633928"/>
              <a:gd name="connsiteY14" fmla="*/ 4679416 h 7192213"/>
              <a:gd name="connsiteX15" fmla="*/ 17250 w 5633928"/>
              <a:gd name="connsiteY15" fmla="*/ 4657582 h 7192213"/>
              <a:gd name="connsiteX16" fmla="*/ 25682 w 5633928"/>
              <a:gd name="connsiteY16" fmla="*/ 4608673 h 7192213"/>
              <a:gd name="connsiteX17" fmla="*/ 20696 w 5633928"/>
              <a:gd name="connsiteY17" fmla="*/ 27254 h 7192213"/>
              <a:gd name="connsiteX18" fmla="*/ 44529 w 5633928"/>
              <a:gd name="connsiteY18" fmla="*/ 3139 h 7192213"/>
              <a:gd name="connsiteX19" fmla="*/ 64219 w 5633928"/>
              <a:gd name="connsiteY19" fmla="*/ 24 h 7192213"/>
              <a:gd name="connsiteX20" fmla="*/ 5549063 w 5633928"/>
              <a:gd name="connsiteY20" fmla="*/ 0 h 7192213"/>
              <a:gd name="connsiteX21" fmla="*/ 5549068 w 5633928"/>
              <a:gd name="connsiteY21" fmla="*/ 2 h 7192213"/>
              <a:gd name="connsiteX22" fmla="*/ 5553587 w 5633928"/>
              <a:gd name="connsiteY22" fmla="*/ 0 h 7192213"/>
              <a:gd name="connsiteX23" fmla="*/ 5596211 w 5633928"/>
              <a:gd name="connsiteY23" fmla="*/ 3034 h 7192213"/>
              <a:gd name="connsiteX24" fmla="*/ 5629738 w 5633928"/>
              <a:gd name="connsiteY24" fmla="*/ 36562 h 7192213"/>
              <a:gd name="connsiteX25" fmla="*/ 5629737 w 5633928"/>
              <a:gd name="connsiteY25" fmla="*/ 7158780 h 7192213"/>
              <a:gd name="connsiteX26" fmla="*/ 5596210 w 5633928"/>
              <a:gd name="connsiteY26" fmla="*/ 7192213 h 7192213"/>
              <a:gd name="connsiteX27" fmla="*/ 64205 w 5633928"/>
              <a:gd name="connsiteY27" fmla="*/ 7189772 h 7192213"/>
              <a:gd name="connsiteX28" fmla="*/ 28826 w 5633928"/>
              <a:gd name="connsiteY28" fmla="*/ 7165867 h 7192213"/>
              <a:gd name="connsiteX29" fmla="*/ 28826 w 5633928"/>
              <a:gd name="connsiteY29" fmla="*/ 6079439 h 7192213"/>
              <a:gd name="connsiteX30" fmla="*/ 18871 w 5633928"/>
              <a:gd name="connsiteY30" fmla="*/ 6043977 h 7192213"/>
              <a:gd name="connsiteX31" fmla="*/ 28826 w 5633928"/>
              <a:gd name="connsiteY31" fmla="*/ 6007501 h 7192213"/>
              <a:gd name="connsiteX32" fmla="*/ 28826 w 5633928"/>
              <a:gd name="connsiteY32" fmla="*/ 5521424 h 7192213"/>
              <a:gd name="connsiteX33" fmla="*/ 28826 w 5633928"/>
              <a:gd name="connsiteY33" fmla="*/ 5456903 h 7192213"/>
              <a:gd name="connsiteX34" fmla="*/ 18216 w 5633928"/>
              <a:gd name="connsiteY34" fmla="*/ 5420866 h 7192213"/>
              <a:gd name="connsiteX35" fmla="*/ 6056 w 5633928"/>
              <a:gd name="connsiteY35" fmla="*/ 5384020 h 7192213"/>
              <a:gd name="connsiteX36" fmla="*/ 815 w 5633928"/>
              <a:gd name="connsiteY36" fmla="*/ 5348515 h 7192213"/>
              <a:gd name="connsiteX37" fmla="*/ 0 w 5633928"/>
              <a:gd name="connsiteY37" fmla="*/ 5321182 h 719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5633928" h="7192213">
                <a:moveTo>
                  <a:pt x="0" y="5321182"/>
                </a:moveTo>
                <a:lnTo>
                  <a:pt x="7176" y="5292545"/>
                </a:lnTo>
                <a:cubicBezTo>
                  <a:pt x="7874" y="5284550"/>
                  <a:pt x="3408" y="5282436"/>
                  <a:pt x="4191" y="5273215"/>
                </a:cubicBezTo>
                <a:lnTo>
                  <a:pt x="11880" y="5237214"/>
                </a:lnTo>
                <a:lnTo>
                  <a:pt x="18963" y="5184548"/>
                </a:lnTo>
                <a:lnTo>
                  <a:pt x="26514" y="5148294"/>
                </a:lnTo>
                <a:lnTo>
                  <a:pt x="28826" y="5141304"/>
                </a:lnTo>
                <a:lnTo>
                  <a:pt x="28826" y="4904080"/>
                </a:lnTo>
                <a:lnTo>
                  <a:pt x="26241" y="4886580"/>
                </a:lnTo>
                <a:lnTo>
                  <a:pt x="28826" y="4827542"/>
                </a:lnTo>
                <a:lnTo>
                  <a:pt x="25306" y="4818968"/>
                </a:lnTo>
                <a:lnTo>
                  <a:pt x="28826" y="4761248"/>
                </a:lnTo>
                <a:cubicBezTo>
                  <a:pt x="28328" y="4742134"/>
                  <a:pt x="29114" y="4709012"/>
                  <a:pt x="25835" y="4698008"/>
                </a:cubicBezTo>
                <a:lnTo>
                  <a:pt x="17801" y="4693286"/>
                </a:lnTo>
                <a:lnTo>
                  <a:pt x="17096" y="4679416"/>
                </a:lnTo>
                <a:cubicBezTo>
                  <a:pt x="17711" y="4678402"/>
                  <a:pt x="17198" y="4658407"/>
                  <a:pt x="17250" y="4657582"/>
                </a:cubicBezTo>
                <a:lnTo>
                  <a:pt x="25682" y="4608673"/>
                </a:lnTo>
                <a:lnTo>
                  <a:pt x="20696" y="27254"/>
                </a:lnTo>
                <a:cubicBezTo>
                  <a:pt x="28640" y="13408"/>
                  <a:pt x="30825" y="11178"/>
                  <a:pt x="44529" y="3139"/>
                </a:cubicBezTo>
                <a:lnTo>
                  <a:pt x="64219" y="24"/>
                </a:lnTo>
                <a:lnTo>
                  <a:pt x="5549063" y="0"/>
                </a:lnTo>
                <a:cubicBezTo>
                  <a:pt x="5549065" y="1"/>
                  <a:pt x="5549066" y="2"/>
                  <a:pt x="5549068" y="2"/>
                </a:cubicBezTo>
                <a:lnTo>
                  <a:pt x="5553587" y="0"/>
                </a:lnTo>
                <a:lnTo>
                  <a:pt x="5596211" y="3034"/>
                </a:lnTo>
                <a:cubicBezTo>
                  <a:pt x="5614708" y="3086"/>
                  <a:pt x="5629691" y="18066"/>
                  <a:pt x="5629738" y="36562"/>
                </a:cubicBezTo>
                <a:cubicBezTo>
                  <a:pt x="5635326" y="1229186"/>
                  <a:pt x="5635325" y="5966172"/>
                  <a:pt x="5629737" y="7158780"/>
                </a:cubicBezTo>
                <a:cubicBezTo>
                  <a:pt x="5629632" y="7177240"/>
                  <a:pt x="5614669" y="7192165"/>
                  <a:pt x="5596210" y="7192213"/>
                </a:cubicBezTo>
                <a:lnTo>
                  <a:pt x="64205" y="7189772"/>
                </a:lnTo>
                <a:cubicBezTo>
                  <a:pt x="44670" y="7189697"/>
                  <a:pt x="28876" y="7179028"/>
                  <a:pt x="28826" y="7165867"/>
                </a:cubicBezTo>
                <a:lnTo>
                  <a:pt x="28826" y="6079439"/>
                </a:lnTo>
                <a:lnTo>
                  <a:pt x="18871" y="6043977"/>
                </a:lnTo>
                <a:cubicBezTo>
                  <a:pt x="19309" y="6024074"/>
                  <a:pt x="25508" y="6019660"/>
                  <a:pt x="28826" y="6007501"/>
                </a:cubicBezTo>
                <a:lnTo>
                  <a:pt x="28826" y="5521424"/>
                </a:lnTo>
                <a:lnTo>
                  <a:pt x="28826" y="5456903"/>
                </a:lnTo>
                <a:lnTo>
                  <a:pt x="18216" y="5420866"/>
                </a:lnTo>
                <a:cubicBezTo>
                  <a:pt x="26699" y="5406368"/>
                  <a:pt x="10111" y="5395765"/>
                  <a:pt x="6056" y="5384020"/>
                </a:cubicBezTo>
                <a:lnTo>
                  <a:pt x="815" y="5348515"/>
                </a:lnTo>
                <a:cubicBezTo>
                  <a:pt x="543" y="5339404"/>
                  <a:pt x="272" y="5330293"/>
                  <a:pt x="0" y="5321182"/>
                </a:cubicBezTo>
                <a:close/>
              </a:path>
            </a:pathLst>
          </a:custGeom>
          <a:solidFill>
            <a:srgbClr val="FFFFFF"/>
          </a:solidFill>
          <a:ln w="1270" cap="flat">
            <a:noFill/>
            <a:prstDash val="solid"/>
            <a:miter/>
          </a:ln>
          <a:effectLst/>
        </p:spPr>
        <p:txBody>
          <a:bodyPr rtlCol="0" anchor="ctr"/>
          <a:lstStyle/>
          <a:p>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5A0BBE80-24C1-4FFD-FC68-D19DD5683369}"/>
              </a:ext>
            </a:extLst>
          </p:cNvPr>
          <p:cNvPicPr>
            <a:picLocks noChangeAspect="1"/>
          </p:cNvPicPr>
          <p:nvPr/>
        </p:nvPicPr>
        <p:blipFill rotWithShape="1">
          <a:blip r:embed="rId2"/>
          <a:srcRect l="-1995" t="11593" r="7895" b="-1247"/>
          <a:stretch/>
        </p:blipFill>
        <p:spPr bwMode="auto">
          <a:xfrm rot="120000">
            <a:off x="4726818" y="1230900"/>
            <a:ext cx="6756845" cy="4297097"/>
          </a:xfrm>
          <a:prstGeom prst="rect">
            <a:avLst/>
          </a:prstGeom>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A878EC47-A405-54DD-E4C6-C077AC510E7C}"/>
              </a:ext>
            </a:extLst>
          </p:cNvPr>
          <p:cNvSpPr>
            <a:spLocks noGrp="1"/>
          </p:cNvSpPr>
          <p:nvPr>
            <p:ph type="title"/>
          </p:nvPr>
        </p:nvSpPr>
        <p:spPr>
          <a:xfrm>
            <a:off x="1219200" y="1138575"/>
            <a:ext cx="4876800" cy="3309835"/>
          </a:xfrm>
        </p:spPr>
        <p:txBody>
          <a:bodyPr vert="horz" lIns="91440" tIns="45720" rIns="91440" bIns="45720" rtlCol="0" anchor="t">
            <a:normAutofit/>
          </a:bodyPr>
          <a:lstStyle/>
          <a:p>
            <a:r>
              <a:rPr lang="en-US" sz="5400"/>
              <a:t>Indicative Content	</a:t>
            </a:r>
          </a:p>
        </p:txBody>
      </p:sp>
      <p:sp>
        <p:nvSpPr>
          <p:cNvPr id="3" name="Content Placeholder 2">
            <a:extLst>
              <a:ext uri="{FF2B5EF4-FFF2-40B4-BE49-F238E27FC236}">
                <a16:creationId xmlns:a16="http://schemas.microsoft.com/office/drawing/2014/main" id="{87DE9B5F-FA72-AD36-61D6-72703C6B7CCF}"/>
              </a:ext>
            </a:extLst>
          </p:cNvPr>
          <p:cNvSpPr>
            <a:spLocks noGrp="1"/>
          </p:cNvSpPr>
          <p:nvPr>
            <p:ph idx="1"/>
          </p:nvPr>
        </p:nvSpPr>
        <p:spPr>
          <a:xfrm>
            <a:off x="1219199" y="5250425"/>
            <a:ext cx="2799259" cy="921775"/>
          </a:xfrm>
        </p:spPr>
        <p:txBody>
          <a:bodyPr vert="horz" lIns="91440" tIns="45720" rIns="91440" bIns="45720" rtlCol="0">
            <a:normAutofit/>
          </a:bodyPr>
          <a:lstStyle/>
          <a:p>
            <a:pPr marL="0" indent="0">
              <a:buNone/>
            </a:pPr>
            <a:r>
              <a:rPr lang="en-US"/>
              <a:t>Please see the Scheme of Work on Moodle </a:t>
            </a:r>
          </a:p>
        </p:txBody>
      </p:sp>
      <p:grpSp>
        <p:nvGrpSpPr>
          <p:cNvPr id="21" name="Group 20">
            <a:extLst>
              <a:ext uri="{FF2B5EF4-FFF2-40B4-BE49-F238E27FC236}">
                <a16:creationId xmlns:a16="http://schemas.microsoft.com/office/drawing/2014/main" id="{5D3D3051-D223-4825-BE7D-C711315EE0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22" name="Group 21">
              <a:extLst>
                <a:ext uri="{FF2B5EF4-FFF2-40B4-BE49-F238E27FC236}">
                  <a16:creationId xmlns:a16="http://schemas.microsoft.com/office/drawing/2014/main" id="{520C5DCB-EAA5-4FFC-AA6E-08F8338DDDF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24" name="Straight Connector 23">
                <a:extLst>
                  <a:ext uri="{FF2B5EF4-FFF2-40B4-BE49-F238E27FC236}">
                    <a16:creationId xmlns:a16="http://schemas.microsoft.com/office/drawing/2014/main" id="{C2C538F1-2196-4569-BA87-03877D5148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996DBDC-43C7-4705-94D0-B810DD6915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Oval 22">
              <a:extLst>
                <a:ext uri="{FF2B5EF4-FFF2-40B4-BE49-F238E27FC236}">
                  <a16:creationId xmlns:a16="http://schemas.microsoft.com/office/drawing/2014/main" id="{C9F89986-CE0E-45E8-A509-FA70F6E368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Freeform: Shape 26">
            <a:extLst>
              <a:ext uri="{FF2B5EF4-FFF2-40B4-BE49-F238E27FC236}">
                <a16:creationId xmlns:a16="http://schemas.microsoft.com/office/drawing/2014/main" id="{0847B228-7D3B-4853-8273-2B7CDAF9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4691138">
            <a:off x="10900084" y="5261493"/>
            <a:ext cx="444795" cy="1868387"/>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3">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94805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78ADDD7-451E-4D8A-B091-DF9D1DA7F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51"/>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33761D-872A-B4F1-8257-5BC7D1CAC087}"/>
              </a:ext>
            </a:extLst>
          </p:cNvPr>
          <p:cNvSpPr>
            <a:spLocks noGrp="1"/>
          </p:cNvSpPr>
          <p:nvPr>
            <p:ph type="title"/>
          </p:nvPr>
        </p:nvSpPr>
        <p:spPr>
          <a:xfrm>
            <a:off x="1219200" y="365125"/>
            <a:ext cx="10287000" cy="1577975"/>
          </a:xfrm>
        </p:spPr>
        <p:txBody>
          <a:bodyPr>
            <a:normAutofit/>
          </a:bodyPr>
          <a:lstStyle/>
          <a:p>
            <a:pPr algn="r"/>
            <a:r>
              <a:rPr lang="en-GB" dirty="0"/>
              <a:t>Assessment</a:t>
            </a:r>
            <a:endParaRPr lang="en-GB"/>
          </a:p>
        </p:txBody>
      </p:sp>
      <p:grpSp>
        <p:nvGrpSpPr>
          <p:cNvPr id="11" name="Group 10">
            <a:extLst>
              <a:ext uri="{FF2B5EF4-FFF2-40B4-BE49-F238E27FC236}">
                <a16:creationId xmlns:a16="http://schemas.microsoft.com/office/drawing/2014/main" id="{8D28B75D-FF2D-4259-8FEF-7E43E96EF5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2" name="Group 11">
              <a:extLst>
                <a:ext uri="{FF2B5EF4-FFF2-40B4-BE49-F238E27FC236}">
                  <a16:creationId xmlns:a16="http://schemas.microsoft.com/office/drawing/2014/main" id="{A157B0EB-3C49-4951-8A79-2615FAF1022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4" name="Straight Connector 13">
                <a:extLst>
                  <a:ext uri="{FF2B5EF4-FFF2-40B4-BE49-F238E27FC236}">
                    <a16:creationId xmlns:a16="http://schemas.microsoft.com/office/drawing/2014/main" id="{296BC311-C2BC-46AD-9579-26E325F0EC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6CC86E5-AAA0-4A37-8DA3-E8663A9670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Oval 12">
              <a:extLst>
                <a:ext uri="{FF2B5EF4-FFF2-40B4-BE49-F238E27FC236}">
                  <a16:creationId xmlns:a16="http://schemas.microsoft.com/office/drawing/2014/main" id="{76AF8311-D179-4BC3-B716-C20F2B417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7160B757-E6F3-9862-DF86-CD61CA403335}"/>
              </a:ext>
            </a:extLst>
          </p:cNvPr>
          <p:cNvGraphicFramePr>
            <a:graphicFrameLocks noGrp="1"/>
          </p:cNvGraphicFramePr>
          <p:nvPr>
            <p:ph idx="1"/>
            <p:extLst>
              <p:ext uri="{D42A27DB-BD31-4B8C-83A1-F6EECF244321}">
                <p14:modId xmlns:p14="http://schemas.microsoft.com/office/powerpoint/2010/main" val="41123866"/>
              </p:ext>
            </p:extLst>
          </p:nvPr>
        </p:nvGraphicFramePr>
        <p:xfrm>
          <a:off x="1219200" y="2495908"/>
          <a:ext cx="9770853" cy="3676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7732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922F7359-1863-4822-93A7-799CF04B1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F34607-49D0-29B4-548A-558D2A4200FF}"/>
              </a:ext>
            </a:extLst>
          </p:cNvPr>
          <p:cNvSpPr>
            <a:spLocks noGrp="1"/>
          </p:cNvSpPr>
          <p:nvPr>
            <p:ph type="title"/>
          </p:nvPr>
        </p:nvSpPr>
        <p:spPr>
          <a:xfrm>
            <a:off x="6096000" y="175846"/>
            <a:ext cx="4847950" cy="1477108"/>
          </a:xfrm>
        </p:spPr>
        <p:txBody>
          <a:bodyPr>
            <a:normAutofit/>
          </a:bodyPr>
          <a:lstStyle/>
          <a:p>
            <a:r>
              <a:rPr lang="en-GB" dirty="0"/>
              <a:t>Introduction</a:t>
            </a:r>
          </a:p>
        </p:txBody>
      </p:sp>
      <p:sp>
        <p:nvSpPr>
          <p:cNvPr id="1035" name="Rectangle 1034">
            <a:extLst>
              <a:ext uri="{FF2B5EF4-FFF2-40B4-BE49-F238E27FC236}">
                <a16:creationId xmlns:a16="http://schemas.microsoft.com/office/drawing/2014/main" id="{31DB65F0-3AF5-4F4F-B108-05E1FD92B6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8761">
            <a:off x="750235" y="449056"/>
            <a:ext cx="4101370" cy="2886178"/>
          </a:xfrm>
          <a:prstGeom prst="rect">
            <a:avLst/>
          </a:prstGeom>
          <a:solidFill>
            <a:schemeClr val="tx1">
              <a:lumMod val="95000"/>
            </a:schemeClr>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BE12505C-3AA6-467E-93F5-14533E0A9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558761">
            <a:off x="1461728" y="-49087"/>
            <a:ext cx="2689192" cy="3854648"/>
          </a:xfrm>
          <a:custGeom>
            <a:avLst/>
            <a:gdLst>
              <a:gd name="connsiteX0" fmla="*/ 0 w 2593269"/>
              <a:gd name="connsiteY0" fmla="*/ 2215569 h 3452654"/>
              <a:gd name="connsiteX1" fmla="*/ 4751 w 2593269"/>
              <a:gd name="connsiteY1" fmla="*/ 2196610 h 3452654"/>
              <a:gd name="connsiteX2" fmla="*/ 2774 w 2593269"/>
              <a:gd name="connsiteY2" fmla="*/ 2183813 h 3452654"/>
              <a:gd name="connsiteX3" fmla="*/ 7865 w 2593269"/>
              <a:gd name="connsiteY3" fmla="*/ 2159978 h 3452654"/>
              <a:gd name="connsiteX4" fmla="*/ 12554 w 2593269"/>
              <a:gd name="connsiteY4" fmla="*/ 2125112 h 3452654"/>
              <a:gd name="connsiteX5" fmla="*/ 17553 w 2593269"/>
              <a:gd name="connsiteY5" fmla="*/ 2101110 h 3452654"/>
              <a:gd name="connsiteX6" fmla="*/ 19083 w 2593269"/>
              <a:gd name="connsiteY6" fmla="*/ 2096482 h 3452654"/>
              <a:gd name="connsiteX7" fmla="*/ 19083 w 2593269"/>
              <a:gd name="connsiteY7" fmla="*/ 1939430 h 3452654"/>
              <a:gd name="connsiteX8" fmla="*/ 17372 w 2593269"/>
              <a:gd name="connsiteY8" fmla="*/ 1927844 h 3452654"/>
              <a:gd name="connsiteX9" fmla="*/ 19083 w 2593269"/>
              <a:gd name="connsiteY9" fmla="*/ 1888758 h 3452654"/>
              <a:gd name="connsiteX10" fmla="*/ 16752 w 2593269"/>
              <a:gd name="connsiteY10" fmla="*/ 1883082 h 3452654"/>
              <a:gd name="connsiteX11" fmla="*/ 19083 w 2593269"/>
              <a:gd name="connsiteY11" fmla="*/ 1844870 h 3452654"/>
              <a:gd name="connsiteX12" fmla="*/ 17104 w 2593269"/>
              <a:gd name="connsiteY12" fmla="*/ 1803002 h 3452654"/>
              <a:gd name="connsiteX13" fmla="*/ 11785 w 2593269"/>
              <a:gd name="connsiteY13" fmla="*/ 1799876 h 3452654"/>
              <a:gd name="connsiteX14" fmla="*/ 11317 w 2593269"/>
              <a:gd name="connsiteY14" fmla="*/ 1790694 h 3452654"/>
              <a:gd name="connsiteX15" fmla="*/ 11419 w 2593269"/>
              <a:gd name="connsiteY15" fmla="*/ 1776238 h 3452654"/>
              <a:gd name="connsiteX16" fmla="*/ 17002 w 2593269"/>
              <a:gd name="connsiteY16" fmla="*/ 1743859 h 3452654"/>
              <a:gd name="connsiteX17" fmla="*/ 15104 w 2593269"/>
              <a:gd name="connsiteY17" fmla="*/ 0 h 3452654"/>
              <a:gd name="connsiteX18" fmla="*/ 2562730 w 2593269"/>
              <a:gd name="connsiteY18" fmla="*/ 0 h 3452654"/>
              <a:gd name="connsiteX19" fmla="*/ 2589876 w 2593269"/>
              <a:gd name="connsiteY19" fmla="*/ 27148 h 3452654"/>
              <a:gd name="connsiteX20" fmla="*/ 2592792 w 2593269"/>
              <a:gd name="connsiteY20" fmla="*/ 3450901 h 3452654"/>
              <a:gd name="connsiteX21" fmla="*/ 2592790 w 2593269"/>
              <a:gd name="connsiteY21" fmla="*/ 3452654 h 3452654"/>
              <a:gd name="connsiteX22" fmla="*/ 42505 w 2593269"/>
              <a:gd name="connsiteY22" fmla="*/ 3452654 h 3452654"/>
              <a:gd name="connsiteX23" fmla="*/ 19083 w 2593269"/>
              <a:gd name="connsiteY23" fmla="*/ 3436827 h 3452654"/>
              <a:gd name="connsiteX24" fmla="*/ 19083 w 2593269"/>
              <a:gd name="connsiteY24" fmla="*/ 2717567 h 3452654"/>
              <a:gd name="connsiteX25" fmla="*/ 12492 w 2593269"/>
              <a:gd name="connsiteY25" fmla="*/ 2694089 h 3452654"/>
              <a:gd name="connsiteX26" fmla="*/ 19083 w 2593269"/>
              <a:gd name="connsiteY26" fmla="*/ 2669941 h 3452654"/>
              <a:gd name="connsiteX27" fmla="*/ 19083 w 2593269"/>
              <a:gd name="connsiteY27" fmla="*/ 2348137 h 3452654"/>
              <a:gd name="connsiteX28" fmla="*/ 19083 w 2593269"/>
              <a:gd name="connsiteY28" fmla="*/ 2305422 h 3452654"/>
              <a:gd name="connsiteX29" fmla="*/ 12059 w 2593269"/>
              <a:gd name="connsiteY29" fmla="*/ 2281564 h 3452654"/>
              <a:gd name="connsiteX30" fmla="*/ 4009 w 2593269"/>
              <a:gd name="connsiteY30" fmla="*/ 2257171 h 3452654"/>
              <a:gd name="connsiteX31" fmla="*/ 538 w 2593269"/>
              <a:gd name="connsiteY31" fmla="*/ 2233665 h 3452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93269" h="3452654">
                <a:moveTo>
                  <a:pt x="0" y="2215569"/>
                </a:moveTo>
                <a:lnTo>
                  <a:pt x="4751" y="2196610"/>
                </a:lnTo>
                <a:cubicBezTo>
                  <a:pt x="5212" y="2191317"/>
                  <a:pt x="2255" y="2189918"/>
                  <a:pt x="2774" y="2183813"/>
                </a:cubicBezTo>
                <a:lnTo>
                  <a:pt x="7865" y="2159978"/>
                </a:lnTo>
                <a:lnTo>
                  <a:pt x="12554" y="2125112"/>
                </a:lnTo>
                <a:lnTo>
                  <a:pt x="17553" y="2101110"/>
                </a:lnTo>
                <a:lnTo>
                  <a:pt x="19083" y="2096482"/>
                </a:lnTo>
                <a:lnTo>
                  <a:pt x="19083" y="1939430"/>
                </a:lnTo>
                <a:lnTo>
                  <a:pt x="17372" y="1927844"/>
                </a:lnTo>
                <a:lnTo>
                  <a:pt x="19083" y="1888758"/>
                </a:lnTo>
                <a:lnTo>
                  <a:pt x="16752" y="1883082"/>
                </a:lnTo>
                <a:lnTo>
                  <a:pt x="19083" y="1844870"/>
                </a:lnTo>
                <a:cubicBezTo>
                  <a:pt x="18753" y="1832215"/>
                  <a:pt x="19274" y="1810287"/>
                  <a:pt x="17104" y="1803002"/>
                </a:cubicBezTo>
                <a:lnTo>
                  <a:pt x="11785" y="1799876"/>
                </a:lnTo>
                <a:lnTo>
                  <a:pt x="11317" y="1790694"/>
                </a:lnTo>
                <a:cubicBezTo>
                  <a:pt x="11725" y="1790022"/>
                  <a:pt x="11385" y="1776784"/>
                  <a:pt x="11419" y="1776238"/>
                </a:cubicBezTo>
                <a:lnTo>
                  <a:pt x="17002" y="1743859"/>
                </a:lnTo>
                <a:lnTo>
                  <a:pt x="15104" y="0"/>
                </a:lnTo>
                <a:lnTo>
                  <a:pt x="2562730" y="0"/>
                </a:lnTo>
                <a:cubicBezTo>
                  <a:pt x="2577707" y="43"/>
                  <a:pt x="2589838" y="12172"/>
                  <a:pt x="2589876" y="27148"/>
                </a:cubicBezTo>
                <a:cubicBezTo>
                  <a:pt x="2592987" y="569471"/>
                  <a:pt x="2593958" y="2217510"/>
                  <a:pt x="2592792" y="3450901"/>
                </a:cubicBezTo>
                <a:lnTo>
                  <a:pt x="2592790" y="3452654"/>
                </a:lnTo>
                <a:lnTo>
                  <a:pt x="42505" y="3452654"/>
                </a:lnTo>
                <a:cubicBezTo>
                  <a:pt x="29573" y="3452604"/>
                  <a:pt x="19117" y="3445541"/>
                  <a:pt x="19083" y="3436827"/>
                </a:cubicBezTo>
                <a:lnTo>
                  <a:pt x="19083" y="2717567"/>
                </a:lnTo>
                <a:lnTo>
                  <a:pt x="12492" y="2694089"/>
                </a:lnTo>
                <a:cubicBezTo>
                  <a:pt x="12783" y="2680913"/>
                  <a:pt x="16887" y="2677990"/>
                  <a:pt x="19083" y="2669941"/>
                </a:cubicBezTo>
                <a:lnTo>
                  <a:pt x="19083" y="2348137"/>
                </a:lnTo>
                <a:lnTo>
                  <a:pt x="19083" y="2305422"/>
                </a:lnTo>
                <a:lnTo>
                  <a:pt x="12059" y="2281564"/>
                </a:lnTo>
                <a:cubicBezTo>
                  <a:pt x="17675" y="2271966"/>
                  <a:pt x="6693" y="2264946"/>
                  <a:pt x="4009" y="2257171"/>
                </a:cubicBezTo>
                <a:lnTo>
                  <a:pt x="538" y="2233665"/>
                </a:lnTo>
                <a:close/>
              </a:path>
            </a:pathLst>
          </a:custGeom>
          <a:solidFill>
            <a:srgbClr val="FFFFFF"/>
          </a:solidFill>
          <a:ln w="9525" cap="flat">
            <a:noFill/>
            <a:prstDash val="solid"/>
            <a:miter/>
          </a:ln>
        </p:spPr>
        <p:txBody>
          <a:bodyPr wrap="square" rtlCol="0" anchor="ctr">
            <a:noAutofit/>
          </a:bodyPr>
          <a:lstStyle/>
          <a:p>
            <a:endParaRPr lang="en-US"/>
          </a:p>
        </p:txBody>
      </p:sp>
      <p:sp>
        <p:nvSpPr>
          <p:cNvPr id="1039" name="Rectangle 1038">
            <a:extLst>
              <a:ext uri="{FF2B5EF4-FFF2-40B4-BE49-F238E27FC236}">
                <a16:creationId xmlns:a16="http://schemas.microsoft.com/office/drawing/2014/main" id="{88C4EF4C-FAED-45CE-BDD7-7D980DD66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09856">
            <a:off x="1422415" y="3264215"/>
            <a:ext cx="4156037" cy="2865638"/>
          </a:xfrm>
          <a:prstGeom prst="rect">
            <a:avLst/>
          </a:prstGeom>
          <a:solidFill>
            <a:schemeClr val="tx1">
              <a:lumMod val="95000"/>
            </a:schemeClr>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Land&amp;Buildings Group">
            <a:extLst>
              <a:ext uri="{FF2B5EF4-FFF2-40B4-BE49-F238E27FC236}">
                <a16:creationId xmlns:a16="http://schemas.microsoft.com/office/drawing/2014/main" id="{A5F4A7DD-8433-7657-54A9-8ED5F0AD71C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68766">
            <a:off x="1045171" y="730699"/>
            <a:ext cx="3522302" cy="2343932"/>
          </a:xfrm>
          <a:prstGeom prst="rect">
            <a:avLst/>
          </a:prstGeom>
          <a:noFill/>
          <a:extLst>
            <a:ext uri="{909E8E84-426E-40DD-AFC4-6F175D3DCCD1}">
              <a14:hiddenFill xmlns:a14="http://schemas.microsoft.com/office/drawing/2010/main">
                <a:solidFill>
                  <a:srgbClr val="FFFFFF"/>
                </a:solidFill>
              </a14:hiddenFill>
            </a:ext>
          </a:extLst>
        </p:spPr>
      </p:pic>
      <p:sp>
        <p:nvSpPr>
          <p:cNvPr id="1041" name="Freeform: Shape 1040">
            <a:extLst>
              <a:ext uri="{FF2B5EF4-FFF2-40B4-BE49-F238E27FC236}">
                <a16:creationId xmlns:a16="http://schemas.microsoft.com/office/drawing/2014/main" id="{32AB8E74-A0F1-4AAB-AD33-148939C080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209856">
            <a:off x="2185575" y="2733114"/>
            <a:ext cx="2644222" cy="3928226"/>
          </a:xfrm>
          <a:custGeom>
            <a:avLst/>
            <a:gdLst>
              <a:gd name="connsiteX0" fmla="*/ 0 w 2582211"/>
              <a:gd name="connsiteY0" fmla="*/ 2984046 h 3420248"/>
              <a:gd name="connsiteX1" fmla="*/ 4752 w 2582211"/>
              <a:gd name="connsiteY1" fmla="*/ 2965088 h 3420248"/>
              <a:gd name="connsiteX2" fmla="*/ 2776 w 2582211"/>
              <a:gd name="connsiteY2" fmla="*/ 2952290 h 3420248"/>
              <a:gd name="connsiteX3" fmla="*/ 7866 w 2582211"/>
              <a:gd name="connsiteY3" fmla="*/ 2928456 h 3420248"/>
              <a:gd name="connsiteX4" fmla="*/ 12555 w 2582211"/>
              <a:gd name="connsiteY4" fmla="*/ 2893589 h 3420248"/>
              <a:gd name="connsiteX5" fmla="*/ 17554 w 2582211"/>
              <a:gd name="connsiteY5" fmla="*/ 2869588 h 3420248"/>
              <a:gd name="connsiteX6" fmla="*/ 19084 w 2582211"/>
              <a:gd name="connsiteY6" fmla="*/ 2864960 h 3420248"/>
              <a:gd name="connsiteX7" fmla="*/ 19084 w 2582211"/>
              <a:gd name="connsiteY7" fmla="*/ 2707907 h 3420248"/>
              <a:gd name="connsiteX8" fmla="*/ 17373 w 2582211"/>
              <a:gd name="connsiteY8" fmla="*/ 2696322 h 3420248"/>
              <a:gd name="connsiteX9" fmla="*/ 19084 w 2582211"/>
              <a:gd name="connsiteY9" fmla="*/ 2657236 h 3420248"/>
              <a:gd name="connsiteX10" fmla="*/ 16753 w 2582211"/>
              <a:gd name="connsiteY10" fmla="*/ 2651559 h 3420248"/>
              <a:gd name="connsiteX11" fmla="*/ 19084 w 2582211"/>
              <a:gd name="connsiteY11" fmla="*/ 2613347 h 3420248"/>
              <a:gd name="connsiteX12" fmla="*/ 17105 w 2582211"/>
              <a:gd name="connsiteY12" fmla="*/ 2571479 h 3420248"/>
              <a:gd name="connsiteX13" fmla="*/ 11786 w 2582211"/>
              <a:gd name="connsiteY13" fmla="*/ 2568353 h 3420248"/>
              <a:gd name="connsiteX14" fmla="*/ 11318 w 2582211"/>
              <a:gd name="connsiteY14" fmla="*/ 2559171 h 3420248"/>
              <a:gd name="connsiteX15" fmla="*/ 11420 w 2582211"/>
              <a:gd name="connsiteY15" fmla="*/ 2544715 h 3420248"/>
              <a:gd name="connsiteX16" fmla="*/ 17003 w 2582211"/>
              <a:gd name="connsiteY16" fmla="*/ 2512336 h 3420248"/>
              <a:gd name="connsiteX17" fmla="*/ 14268 w 2582211"/>
              <a:gd name="connsiteY17" fmla="*/ 0 h 3420248"/>
              <a:gd name="connsiteX18" fmla="*/ 2532355 w 2582211"/>
              <a:gd name="connsiteY18" fmla="*/ 0 h 3420248"/>
              <a:gd name="connsiteX19" fmla="*/ 2559501 w 2582211"/>
              <a:gd name="connsiteY19" fmla="*/ 27148 h 3420248"/>
              <a:gd name="connsiteX20" fmla="*/ 2559542 w 2582211"/>
              <a:gd name="connsiteY20" fmla="*/ 35062 h 3420248"/>
              <a:gd name="connsiteX21" fmla="*/ 2563128 w 2582211"/>
              <a:gd name="connsiteY21" fmla="*/ 35072 h 3420248"/>
              <a:gd name="connsiteX22" fmla="*/ 2563128 w 2582211"/>
              <a:gd name="connsiteY22" fmla="*/ 303633 h 3420248"/>
              <a:gd name="connsiteX23" fmla="*/ 2563128 w 2582211"/>
              <a:gd name="connsiteY23" fmla="*/ 346349 h 3420248"/>
              <a:gd name="connsiteX24" fmla="*/ 2570153 w 2582211"/>
              <a:gd name="connsiteY24" fmla="*/ 370207 h 3420248"/>
              <a:gd name="connsiteX25" fmla="*/ 2578202 w 2582211"/>
              <a:gd name="connsiteY25" fmla="*/ 394600 h 3420248"/>
              <a:gd name="connsiteX26" fmla="*/ 2581673 w 2582211"/>
              <a:gd name="connsiteY26" fmla="*/ 418106 h 3420248"/>
              <a:gd name="connsiteX27" fmla="*/ 2582211 w 2582211"/>
              <a:gd name="connsiteY27" fmla="*/ 436202 h 3420248"/>
              <a:gd name="connsiteX28" fmla="*/ 2577459 w 2582211"/>
              <a:gd name="connsiteY28" fmla="*/ 455160 h 3420248"/>
              <a:gd name="connsiteX29" fmla="*/ 2579435 w 2582211"/>
              <a:gd name="connsiteY29" fmla="*/ 467958 h 3420248"/>
              <a:gd name="connsiteX30" fmla="*/ 2574345 w 2582211"/>
              <a:gd name="connsiteY30" fmla="*/ 491792 h 3420248"/>
              <a:gd name="connsiteX31" fmla="*/ 2569656 w 2582211"/>
              <a:gd name="connsiteY31" fmla="*/ 526659 h 3420248"/>
              <a:gd name="connsiteX32" fmla="*/ 2564657 w 2582211"/>
              <a:gd name="connsiteY32" fmla="*/ 550660 h 3420248"/>
              <a:gd name="connsiteX33" fmla="*/ 2563127 w 2582211"/>
              <a:gd name="connsiteY33" fmla="*/ 555288 h 3420248"/>
              <a:gd name="connsiteX34" fmla="*/ 2563127 w 2582211"/>
              <a:gd name="connsiteY34" fmla="*/ 712341 h 3420248"/>
              <a:gd name="connsiteX35" fmla="*/ 2564838 w 2582211"/>
              <a:gd name="connsiteY35" fmla="*/ 723926 h 3420248"/>
              <a:gd name="connsiteX36" fmla="*/ 2563127 w 2582211"/>
              <a:gd name="connsiteY36" fmla="*/ 763012 h 3420248"/>
              <a:gd name="connsiteX37" fmla="*/ 2565458 w 2582211"/>
              <a:gd name="connsiteY37" fmla="*/ 768689 h 3420248"/>
              <a:gd name="connsiteX38" fmla="*/ 2563127 w 2582211"/>
              <a:gd name="connsiteY38" fmla="*/ 806901 h 3420248"/>
              <a:gd name="connsiteX39" fmla="*/ 2565106 w 2582211"/>
              <a:gd name="connsiteY39" fmla="*/ 848769 h 3420248"/>
              <a:gd name="connsiteX40" fmla="*/ 2570425 w 2582211"/>
              <a:gd name="connsiteY40" fmla="*/ 851895 h 3420248"/>
              <a:gd name="connsiteX41" fmla="*/ 2570893 w 2582211"/>
              <a:gd name="connsiteY41" fmla="*/ 861077 h 3420248"/>
              <a:gd name="connsiteX42" fmla="*/ 2570791 w 2582211"/>
              <a:gd name="connsiteY42" fmla="*/ 875533 h 3420248"/>
              <a:gd name="connsiteX43" fmla="*/ 2565208 w 2582211"/>
              <a:gd name="connsiteY43" fmla="*/ 907912 h 3420248"/>
              <a:gd name="connsiteX44" fmla="*/ 2567943 w 2582211"/>
              <a:gd name="connsiteY44" fmla="*/ 3420248 h 3420248"/>
              <a:gd name="connsiteX45" fmla="*/ 49856 w 2582211"/>
              <a:gd name="connsiteY45" fmla="*/ 3420248 h 3420248"/>
              <a:gd name="connsiteX46" fmla="*/ 22710 w 2582211"/>
              <a:gd name="connsiteY46" fmla="*/ 3393100 h 3420248"/>
              <a:gd name="connsiteX47" fmla="*/ 22670 w 2582211"/>
              <a:gd name="connsiteY47" fmla="*/ 3385186 h 3420248"/>
              <a:gd name="connsiteX48" fmla="*/ 19083 w 2582211"/>
              <a:gd name="connsiteY48" fmla="*/ 3385176 h 3420248"/>
              <a:gd name="connsiteX49" fmla="*/ 19083 w 2582211"/>
              <a:gd name="connsiteY49" fmla="*/ 3116615 h 3420248"/>
              <a:gd name="connsiteX50" fmla="*/ 19083 w 2582211"/>
              <a:gd name="connsiteY50" fmla="*/ 3073899 h 3420248"/>
              <a:gd name="connsiteX51" fmla="*/ 12058 w 2582211"/>
              <a:gd name="connsiteY51" fmla="*/ 3050041 h 3420248"/>
              <a:gd name="connsiteX52" fmla="*/ 4009 w 2582211"/>
              <a:gd name="connsiteY52" fmla="*/ 3025648 h 3420248"/>
              <a:gd name="connsiteX53" fmla="*/ 538 w 2582211"/>
              <a:gd name="connsiteY53" fmla="*/ 3002142 h 3420248"/>
              <a:gd name="connsiteX0" fmla="*/ 0 w 2582211"/>
              <a:gd name="connsiteY0" fmla="*/ 2984046 h 3420248"/>
              <a:gd name="connsiteX1" fmla="*/ 4752 w 2582211"/>
              <a:gd name="connsiteY1" fmla="*/ 2965088 h 3420248"/>
              <a:gd name="connsiteX2" fmla="*/ 2776 w 2582211"/>
              <a:gd name="connsiteY2" fmla="*/ 2952290 h 3420248"/>
              <a:gd name="connsiteX3" fmla="*/ 12555 w 2582211"/>
              <a:gd name="connsiteY3" fmla="*/ 2893589 h 3420248"/>
              <a:gd name="connsiteX4" fmla="*/ 17554 w 2582211"/>
              <a:gd name="connsiteY4" fmla="*/ 2869588 h 3420248"/>
              <a:gd name="connsiteX5" fmla="*/ 19084 w 2582211"/>
              <a:gd name="connsiteY5" fmla="*/ 2864960 h 3420248"/>
              <a:gd name="connsiteX6" fmla="*/ 19084 w 2582211"/>
              <a:gd name="connsiteY6" fmla="*/ 2707907 h 3420248"/>
              <a:gd name="connsiteX7" fmla="*/ 17373 w 2582211"/>
              <a:gd name="connsiteY7" fmla="*/ 2696322 h 3420248"/>
              <a:gd name="connsiteX8" fmla="*/ 19084 w 2582211"/>
              <a:gd name="connsiteY8" fmla="*/ 2657236 h 3420248"/>
              <a:gd name="connsiteX9" fmla="*/ 16753 w 2582211"/>
              <a:gd name="connsiteY9" fmla="*/ 2651559 h 3420248"/>
              <a:gd name="connsiteX10" fmla="*/ 19084 w 2582211"/>
              <a:gd name="connsiteY10" fmla="*/ 2613347 h 3420248"/>
              <a:gd name="connsiteX11" fmla="*/ 17105 w 2582211"/>
              <a:gd name="connsiteY11" fmla="*/ 2571479 h 3420248"/>
              <a:gd name="connsiteX12" fmla="*/ 11786 w 2582211"/>
              <a:gd name="connsiteY12" fmla="*/ 2568353 h 3420248"/>
              <a:gd name="connsiteX13" fmla="*/ 11318 w 2582211"/>
              <a:gd name="connsiteY13" fmla="*/ 2559171 h 3420248"/>
              <a:gd name="connsiteX14" fmla="*/ 11420 w 2582211"/>
              <a:gd name="connsiteY14" fmla="*/ 2544715 h 3420248"/>
              <a:gd name="connsiteX15" fmla="*/ 17003 w 2582211"/>
              <a:gd name="connsiteY15" fmla="*/ 2512336 h 3420248"/>
              <a:gd name="connsiteX16" fmla="*/ 14268 w 2582211"/>
              <a:gd name="connsiteY16" fmla="*/ 0 h 3420248"/>
              <a:gd name="connsiteX17" fmla="*/ 2532355 w 2582211"/>
              <a:gd name="connsiteY17" fmla="*/ 0 h 3420248"/>
              <a:gd name="connsiteX18" fmla="*/ 2559501 w 2582211"/>
              <a:gd name="connsiteY18" fmla="*/ 27148 h 3420248"/>
              <a:gd name="connsiteX19" fmla="*/ 2559542 w 2582211"/>
              <a:gd name="connsiteY19" fmla="*/ 35062 h 3420248"/>
              <a:gd name="connsiteX20" fmla="*/ 2563128 w 2582211"/>
              <a:gd name="connsiteY20" fmla="*/ 35072 h 3420248"/>
              <a:gd name="connsiteX21" fmla="*/ 2563128 w 2582211"/>
              <a:gd name="connsiteY21" fmla="*/ 303633 h 3420248"/>
              <a:gd name="connsiteX22" fmla="*/ 2563128 w 2582211"/>
              <a:gd name="connsiteY22" fmla="*/ 346349 h 3420248"/>
              <a:gd name="connsiteX23" fmla="*/ 2570153 w 2582211"/>
              <a:gd name="connsiteY23" fmla="*/ 370207 h 3420248"/>
              <a:gd name="connsiteX24" fmla="*/ 2578202 w 2582211"/>
              <a:gd name="connsiteY24" fmla="*/ 394600 h 3420248"/>
              <a:gd name="connsiteX25" fmla="*/ 2581673 w 2582211"/>
              <a:gd name="connsiteY25" fmla="*/ 418106 h 3420248"/>
              <a:gd name="connsiteX26" fmla="*/ 2582211 w 2582211"/>
              <a:gd name="connsiteY26" fmla="*/ 436202 h 3420248"/>
              <a:gd name="connsiteX27" fmla="*/ 2577459 w 2582211"/>
              <a:gd name="connsiteY27" fmla="*/ 455160 h 3420248"/>
              <a:gd name="connsiteX28" fmla="*/ 2579435 w 2582211"/>
              <a:gd name="connsiteY28" fmla="*/ 467958 h 3420248"/>
              <a:gd name="connsiteX29" fmla="*/ 2574345 w 2582211"/>
              <a:gd name="connsiteY29" fmla="*/ 491792 h 3420248"/>
              <a:gd name="connsiteX30" fmla="*/ 2569656 w 2582211"/>
              <a:gd name="connsiteY30" fmla="*/ 526659 h 3420248"/>
              <a:gd name="connsiteX31" fmla="*/ 2564657 w 2582211"/>
              <a:gd name="connsiteY31" fmla="*/ 550660 h 3420248"/>
              <a:gd name="connsiteX32" fmla="*/ 2563127 w 2582211"/>
              <a:gd name="connsiteY32" fmla="*/ 555288 h 3420248"/>
              <a:gd name="connsiteX33" fmla="*/ 2563127 w 2582211"/>
              <a:gd name="connsiteY33" fmla="*/ 712341 h 3420248"/>
              <a:gd name="connsiteX34" fmla="*/ 2564838 w 2582211"/>
              <a:gd name="connsiteY34" fmla="*/ 723926 h 3420248"/>
              <a:gd name="connsiteX35" fmla="*/ 2563127 w 2582211"/>
              <a:gd name="connsiteY35" fmla="*/ 763012 h 3420248"/>
              <a:gd name="connsiteX36" fmla="*/ 2565458 w 2582211"/>
              <a:gd name="connsiteY36" fmla="*/ 768689 h 3420248"/>
              <a:gd name="connsiteX37" fmla="*/ 2563127 w 2582211"/>
              <a:gd name="connsiteY37" fmla="*/ 806901 h 3420248"/>
              <a:gd name="connsiteX38" fmla="*/ 2565106 w 2582211"/>
              <a:gd name="connsiteY38" fmla="*/ 848769 h 3420248"/>
              <a:gd name="connsiteX39" fmla="*/ 2570425 w 2582211"/>
              <a:gd name="connsiteY39" fmla="*/ 851895 h 3420248"/>
              <a:gd name="connsiteX40" fmla="*/ 2570893 w 2582211"/>
              <a:gd name="connsiteY40" fmla="*/ 861077 h 3420248"/>
              <a:gd name="connsiteX41" fmla="*/ 2570791 w 2582211"/>
              <a:gd name="connsiteY41" fmla="*/ 875533 h 3420248"/>
              <a:gd name="connsiteX42" fmla="*/ 2565208 w 2582211"/>
              <a:gd name="connsiteY42" fmla="*/ 907912 h 3420248"/>
              <a:gd name="connsiteX43" fmla="*/ 2567943 w 2582211"/>
              <a:gd name="connsiteY43" fmla="*/ 3420248 h 3420248"/>
              <a:gd name="connsiteX44" fmla="*/ 49856 w 2582211"/>
              <a:gd name="connsiteY44" fmla="*/ 3420248 h 3420248"/>
              <a:gd name="connsiteX45" fmla="*/ 22710 w 2582211"/>
              <a:gd name="connsiteY45" fmla="*/ 3393100 h 3420248"/>
              <a:gd name="connsiteX46" fmla="*/ 22670 w 2582211"/>
              <a:gd name="connsiteY46" fmla="*/ 3385186 h 3420248"/>
              <a:gd name="connsiteX47" fmla="*/ 19083 w 2582211"/>
              <a:gd name="connsiteY47" fmla="*/ 3385176 h 3420248"/>
              <a:gd name="connsiteX48" fmla="*/ 19083 w 2582211"/>
              <a:gd name="connsiteY48" fmla="*/ 3116615 h 3420248"/>
              <a:gd name="connsiteX49" fmla="*/ 19083 w 2582211"/>
              <a:gd name="connsiteY49" fmla="*/ 3073899 h 3420248"/>
              <a:gd name="connsiteX50" fmla="*/ 12058 w 2582211"/>
              <a:gd name="connsiteY50" fmla="*/ 3050041 h 3420248"/>
              <a:gd name="connsiteX51" fmla="*/ 4009 w 2582211"/>
              <a:gd name="connsiteY51" fmla="*/ 3025648 h 3420248"/>
              <a:gd name="connsiteX52" fmla="*/ 538 w 2582211"/>
              <a:gd name="connsiteY52" fmla="*/ 3002142 h 3420248"/>
              <a:gd name="connsiteX53" fmla="*/ 0 w 2582211"/>
              <a:gd name="connsiteY53" fmla="*/ 2984046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8546 w 2581673"/>
              <a:gd name="connsiteY6" fmla="*/ 2707907 h 3420248"/>
              <a:gd name="connsiteX7" fmla="*/ 16835 w 2581673"/>
              <a:gd name="connsiteY7" fmla="*/ 2696322 h 3420248"/>
              <a:gd name="connsiteX8" fmla="*/ 18546 w 2581673"/>
              <a:gd name="connsiteY8" fmla="*/ 2657236 h 3420248"/>
              <a:gd name="connsiteX9" fmla="*/ 16215 w 2581673"/>
              <a:gd name="connsiteY9" fmla="*/ 2651559 h 3420248"/>
              <a:gd name="connsiteX10" fmla="*/ 18546 w 2581673"/>
              <a:gd name="connsiteY10" fmla="*/ 2613347 h 3420248"/>
              <a:gd name="connsiteX11" fmla="*/ 16567 w 2581673"/>
              <a:gd name="connsiteY11" fmla="*/ 2571479 h 3420248"/>
              <a:gd name="connsiteX12" fmla="*/ 11248 w 2581673"/>
              <a:gd name="connsiteY12" fmla="*/ 2568353 h 3420248"/>
              <a:gd name="connsiteX13" fmla="*/ 10780 w 2581673"/>
              <a:gd name="connsiteY13" fmla="*/ 2559171 h 3420248"/>
              <a:gd name="connsiteX14" fmla="*/ 10882 w 2581673"/>
              <a:gd name="connsiteY14" fmla="*/ 2544715 h 3420248"/>
              <a:gd name="connsiteX15" fmla="*/ 16465 w 2581673"/>
              <a:gd name="connsiteY15" fmla="*/ 2512336 h 3420248"/>
              <a:gd name="connsiteX16" fmla="*/ 13730 w 2581673"/>
              <a:gd name="connsiteY16" fmla="*/ 0 h 3420248"/>
              <a:gd name="connsiteX17" fmla="*/ 2531817 w 2581673"/>
              <a:gd name="connsiteY17" fmla="*/ 0 h 3420248"/>
              <a:gd name="connsiteX18" fmla="*/ 2558963 w 2581673"/>
              <a:gd name="connsiteY18" fmla="*/ 27148 h 3420248"/>
              <a:gd name="connsiteX19" fmla="*/ 2559004 w 2581673"/>
              <a:gd name="connsiteY19" fmla="*/ 35062 h 3420248"/>
              <a:gd name="connsiteX20" fmla="*/ 2562590 w 2581673"/>
              <a:gd name="connsiteY20" fmla="*/ 35072 h 3420248"/>
              <a:gd name="connsiteX21" fmla="*/ 2562590 w 2581673"/>
              <a:gd name="connsiteY21" fmla="*/ 303633 h 3420248"/>
              <a:gd name="connsiteX22" fmla="*/ 2562590 w 2581673"/>
              <a:gd name="connsiteY22" fmla="*/ 346349 h 3420248"/>
              <a:gd name="connsiteX23" fmla="*/ 2569615 w 2581673"/>
              <a:gd name="connsiteY23" fmla="*/ 370207 h 3420248"/>
              <a:gd name="connsiteX24" fmla="*/ 2577664 w 2581673"/>
              <a:gd name="connsiteY24" fmla="*/ 394600 h 3420248"/>
              <a:gd name="connsiteX25" fmla="*/ 2581135 w 2581673"/>
              <a:gd name="connsiteY25" fmla="*/ 418106 h 3420248"/>
              <a:gd name="connsiteX26" fmla="*/ 2581673 w 2581673"/>
              <a:gd name="connsiteY26" fmla="*/ 436202 h 3420248"/>
              <a:gd name="connsiteX27" fmla="*/ 2576921 w 2581673"/>
              <a:gd name="connsiteY27" fmla="*/ 455160 h 3420248"/>
              <a:gd name="connsiteX28" fmla="*/ 2578897 w 2581673"/>
              <a:gd name="connsiteY28" fmla="*/ 467958 h 3420248"/>
              <a:gd name="connsiteX29" fmla="*/ 2573807 w 2581673"/>
              <a:gd name="connsiteY29" fmla="*/ 491792 h 3420248"/>
              <a:gd name="connsiteX30" fmla="*/ 2569118 w 2581673"/>
              <a:gd name="connsiteY30" fmla="*/ 526659 h 3420248"/>
              <a:gd name="connsiteX31" fmla="*/ 2564119 w 2581673"/>
              <a:gd name="connsiteY31" fmla="*/ 550660 h 3420248"/>
              <a:gd name="connsiteX32" fmla="*/ 2562589 w 2581673"/>
              <a:gd name="connsiteY32" fmla="*/ 555288 h 3420248"/>
              <a:gd name="connsiteX33" fmla="*/ 2562589 w 2581673"/>
              <a:gd name="connsiteY33" fmla="*/ 712341 h 3420248"/>
              <a:gd name="connsiteX34" fmla="*/ 2564300 w 2581673"/>
              <a:gd name="connsiteY34" fmla="*/ 723926 h 3420248"/>
              <a:gd name="connsiteX35" fmla="*/ 2562589 w 2581673"/>
              <a:gd name="connsiteY35" fmla="*/ 763012 h 3420248"/>
              <a:gd name="connsiteX36" fmla="*/ 2564920 w 2581673"/>
              <a:gd name="connsiteY36" fmla="*/ 768689 h 3420248"/>
              <a:gd name="connsiteX37" fmla="*/ 2562589 w 2581673"/>
              <a:gd name="connsiteY37" fmla="*/ 806901 h 3420248"/>
              <a:gd name="connsiteX38" fmla="*/ 2564568 w 2581673"/>
              <a:gd name="connsiteY38" fmla="*/ 848769 h 3420248"/>
              <a:gd name="connsiteX39" fmla="*/ 2569887 w 2581673"/>
              <a:gd name="connsiteY39" fmla="*/ 851895 h 3420248"/>
              <a:gd name="connsiteX40" fmla="*/ 2570355 w 2581673"/>
              <a:gd name="connsiteY40" fmla="*/ 861077 h 3420248"/>
              <a:gd name="connsiteX41" fmla="*/ 2570253 w 2581673"/>
              <a:gd name="connsiteY41" fmla="*/ 875533 h 3420248"/>
              <a:gd name="connsiteX42" fmla="*/ 2564670 w 2581673"/>
              <a:gd name="connsiteY42" fmla="*/ 907912 h 3420248"/>
              <a:gd name="connsiteX43" fmla="*/ 2567405 w 2581673"/>
              <a:gd name="connsiteY43" fmla="*/ 3420248 h 3420248"/>
              <a:gd name="connsiteX44" fmla="*/ 49318 w 2581673"/>
              <a:gd name="connsiteY44" fmla="*/ 3420248 h 3420248"/>
              <a:gd name="connsiteX45" fmla="*/ 22172 w 2581673"/>
              <a:gd name="connsiteY45" fmla="*/ 3393100 h 3420248"/>
              <a:gd name="connsiteX46" fmla="*/ 22132 w 2581673"/>
              <a:gd name="connsiteY46" fmla="*/ 3385186 h 3420248"/>
              <a:gd name="connsiteX47" fmla="*/ 18545 w 2581673"/>
              <a:gd name="connsiteY47" fmla="*/ 3385176 h 3420248"/>
              <a:gd name="connsiteX48" fmla="*/ 18545 w 2581673"/>
              <a:gd name="connsiteY48" fmla="*/ 3116615 h 3420248"/>
              <a:gd name="connsiteX49" fmla="*/ 18545 w 2581673"/>
              <a:gd name="connsiteY49" fmla="*/ 3073899 h 3420248"/>
              <a:gd name="connsiteX50" fmla="*/ 11520 w 2581673"/>
              <a:gd name="connsiteY50" fmla="*/ 3050041 h 3420248"/>
              <a:gd name="connsiteX51" fmla="*/ 3471 w 2581673"/>
              <a:gd name="connsiteY51" fmla="*/ 3025648 h 3420248"/>
              <a:gd name="connsiteX52" fmla="*/ 0 w 2581673"/>
              <a:gd name="connsiteY52"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8546 w 2581673"/>
              <a:gd name="connsiteY6" fmla="*/ 2707907 h 3420248"/>
              <a:gd name="connsiteX7" fmla="*/ 16835 w 2581673"/>
              <a:gd name="connsiteY7" fmla="*/ 2696322 h 3420248"/>
              <a:gd name="connsiteX8" fmla="*/ 18546 w 2581673"/>
              <a:gd name="connsiteY8" fmla="*/ 2657236 h 3420248"/>
              <a:gd name="connsiteX9" fmla="*/ 18546 w 2581673"/>
              <a:gd name="connsiteY9" fmla="*/ 2613347 h 3420248"/>
              <a:gd name="connsiteX10" fmla="*/ 16567 w 2581673"/>
              <a:gd name="connsiteY10" fmla="*/ 2571479 h 3420248"/>
              <a:gd name="connsiteX11" fmla="*/ 11248 w 2581673"/>
              <a:gd name="connsiteY11" fmla="*/ 2568353 h 3420248"/>
              <a:gd name="connsiteX12" fmla="*/ 10780 w 2581673"/>
              <a:gd name="connsiteY12" fmla="*/ 2559171 h 3420248"/>
              <a:gd name="connsiteX13" fmla="*/ 10882 w 2581673"/>
              <a:gd name="connsiteY13" fmla="*/ 2544715 h 3420248"/>
              <a:gd name="connsiteX14" fmla="*/ 16465 w 2581673"/>
              <a:gd name="connsiteY14" fmla="*/ 2512336 h 3420248"/>
              <a:gd name="connsiteX15" fmla="*/ 13730 w 2581673"/>
              <a:gd name="connsiteY15" fmla="*/ 0 h 3420248"/>
              <a:gd name="connsiteX16" fmla="*/ 2531817 w 2581673"/>
              <a:gd name="connsiteY16" fmla="*/ 0 h 3420248"/>
              <a:gd name="connsiteX17" fmla="*/ 2558963 w 2581673"/>
              <a:gd name="connsiteY17" fmla="*/ 27148 h 3420248"/>
              <a:gd name="connsiteX18" fmla="*/ 2559004 w 2581673"/>
              <a:gd name="connsiteY18" fmla="*/ 35062 h 3420248"/>
              <a:gd name="connsiteX19" fmla="*/ 2562590 w 2581673"/>
              <a:gd name="connsiteY19" fmla="*/ 35072 h 3420248"/>
              <a:gd name="connsiteX20" fmla="*/ 2562590 w 2581673"/>
              <a:gd name="connsiteY20" fmla="*/ 303633 h 3420248"/>
              <a:gd name="connsiteX21" fmla="*/ 2562590 w 2581673"/>
              <a:gd name="connsiteY21" fmla="*/ 346349 h 3420248"/>
              <a:gd name="connsiteX22" fmla="*/ 2569615 w 2581673"/>
              <a:gd name="connsiteY22" fmla="*/ 370207 h 3420248"/>
              <a:gd name="connsiteX23" fmla="*/ 2577664 w 2581673"/>
              <a:gd name="connsiteY23" fmla="*/ 394600 h 3420248"/>
              <a:gd name="connsiteX24" fmla="*/ 2581135 w 2581673"/>
              <a:gd name="connsiteY24" fmla="*/ 418106 h 3420248"/>
              <a:gd name="connsiteX25" fmla="*/ 2581673 w 2581673"/>
              <a:gd name="connsiteY25" fmla="*/ 436202 h 3420248"/>
              <a:gd name="connsiteX26" fmla="*/ 2576921 w 2581673"/>
              <a:gd name="connsiteY26" fmla="*/ 455160 h 3420248"/>
              <a:gd name="connsiteX27" fmla="*/ 2578897 w 2581673"/>
              <a:gd name="connsiteY27" fmla="*/ 467958 h 3420248"/>
              <a:gd name="connsiteX28" fmla="*/ 2573807 w 2581673"/>
              <a:gd name="connsiteY28" fmla="*/ 491792 h 3420248"/>
              <a:gd name="connsiteX29" fmla="*/ 2569118 w 2581673"/>
              <a:gd name="connsiteY29" fmla="*/ 526659 h 3420248"/>
              <a:gd name="connsiteX30" fmla="*/ 2564119 w 2581673"/>
              <a:gd name="connsiteY30" fmla="*/ 550660 h 3420248"/>
              <a:gd name="connsiteX31" fmla="*/ 2562589 w 2581673"/>
              <a:gd name="connsiteY31" fmla="*/ 555288 h 3420248"/>
              <a:gd name="connsiteX32" fmla="*/ 2562589 w 2581673"/>
              <a:gd name="connsiteY32" fmla="*/ 712341 h 3420248"/>
              <a:gd name="connsiteX33" fmla="*/ 2564300 w 2581673"/>
              <a:gd name="connsiteY33" fmla="*/ 723926 h 3420248"/>
              <a:gd name="connsiteX34" fmla="*/ 2562589 w 2581673"/>
              <a:gd name="connsiteY34" fmla="*/ 763012 h 3420248"/>
              <a:gd name="connsiteX35" fmla="*/ 2564920 w 2581673"/>
              <a:gd name="connsiteY35" fmla="*/ 768689 h 3420248"/>
              <a:gd name="connsiteX36" fmla="*/ 2562589 w 2581673"/>
              <a:gd name="connsiteY36" fmla="*/ 806901 h 3420248"/>
              <a:gd name="connsiteX37" fmla="*/ 2564568 w 2581673"/>
              <a:gd name="connsiteY37" fmla="*/ 848769 h 3420248"/>
              <a:gd name="connsiteX38" fmla="*/ 2569887 w 2581673"/>
              <a:gd name="connsiteY38" fmla="*/ 851895 h 3420248"/>
              <a:gd name="connsiteX39" fmla="*/ 2570355 w 2581673"/>
              <a:gd name="connsiteY39" fmla="*/ 861077 h 3420248"/>
              <a:gd name="connsiteX40" fmla="*/ 2570253 w 2581673"/>
              <a:gd name="connsiteY40" fmla="*/ 875533 h 3420248"/>
              <a:gd name="connsiteX41" fmla="*/ 2564670 w 2581673"/>
              <a:gd name="connsiteY41" fmla="*/ 907912 h 3420248"/>
              <a:gd name="connsiteX42" fmla="*/ 2567405 w 2581673"/>
              <a:gd name="connsiteY42" fmla="*/ 3420248 h 3420248"/>
              <a:gd name="connsiteX43" fmla="*/ 49318 w 2581673"/>
              <a:gd name="connsiteY43" fmla="*/ 3420248 h 3420248"/>
              <a:gd name="connsiteX44" fmla="*/ 22172 w 2581673"/>
              <a:gd name="connsiteY44" fmla="*/ 3393100 h 3420248"/>
              <a:gd name="connsiteX45" fmla="*/ 22132 w 2581673"/>
              <a:gd name="connsiteY45" fmla="*/ 3385186 h 3420248"/>
              <a:gd name="connsiteX46" fmla="*/ 18545 w 2581673"/>
              <a:gd name="connsiteY46" fmla="*/ 3385176 h 3420248"/>
              <a:gd name="connsiteX47" fmla="*/ 18545 w 2581673"/>
              <a:gd name="connsiteY47" fmla="*/ 3116615 h 3420248"/>
              <a:gd name="connsiteX48" fmla="*/ 18545 w 2581673"/>
              <a:gd name="connsiteY48" fmla="*/ 3073899 h 3420248"/>
              <a:gd name="connsiteX49" fmla="*/ 11520 w 2581673"/>
              <a:gd name="connsiteY49" fmla="*/ 3050041 h 3420248"/>
              <a:gd name="connsiteX50" fmla="*/ 3471 w 2581673"/>
              <a:gd name="connsiteY50" fmla="*/ 3025648 h 3420248"/>
              <a:gd name="connsiteX51" fmla="*/ 0 w 2581673"/>
              <a:gd name="connsiteY51"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8546 w 2581673"/>
              <a:gd name="connsiteY6" fmla="*/ 2707907 h 3420248"/>
              <a:gd name="connsiteX7" fmla="*/ 16835 w 2581673"/>
              <a:gd name="connsiteY7" fmla="*/ 2696322 h 3420248"/>
              <a:gd name="connsiteX8" fmla="*/ 18546 w 2581673"/>
              <a:gd name="connsiteY8" fmla="*/ 2613347 h 3420248"/>
              <a:gd name="connsiteX9" fmla="*/ 16567 w 2581673"/>
              <a:gd name="connsiteY9" fmla="*/ 2571479 h 3420248"/>
              <a:gd name="connsiteX10" fmla="*/ 11248 w 2581673"/>
              <a:gd name="connsiteY10" fmla="*/ 2568353 h 3420248"/>
              <a:gd name="connsiteX11" fmla="*/ 10780 w 2581673"/>
              <a:gd name="connsiteY11" fmla="*/ 2559171 h 3420248"/>
              <a:gd name="connsiteX12" fmla="*/ 10882 w 2581673"/>
              <a:gd name="connsiteY12" fmla="*/ 2544715 h 3420248"/>
              <a:gd name="connsiteX13" fmla="*/ 16465 w 2581673"/>
              <a:gd name="connsiteY13" fmla="*/ 2512336 h 3420248"/>
              <a:gd name="connsiteX14" fmla="*/ 13730 w 2581673"/>
              <a:gd name="connsiteY14" fmla="*/ 0 h 3420248"/>
              <a:gd name="connsiteX15" fmla="*/ 2531817 w 2581673"/>
              <a:gd name="connsiteY15" fmla="*/ 0 h 3420248"/>
              <a:gd name="connsiteX16" fmla="*/ 2558963 w 2581673"/>
              <a:gd name="connsiteY16" fmla="*/ 27148 h 3420248"/>
              <a:gd name="connsiteX17" fmla="*/ 2559004 w 2581673"/>
              <a:gd name="connsiteY17" fmla="*/ 35062 h 3420248"/>
              <a:gd name="connsiteX18" fmla="*/ 2562590 w 2581673"/>
              <a:gd name="connsiteY18" fmla="*/ 35072 h 3420248"/>
              <a:gd name="connsiteX19" fmla="*/ 2562590 w 2581673"/>
              <a:gd name="connsiteY19" fmla="*/ 303633 h 3420248"/>
              <a:gd name="connsiteX20" fmla="*/ 2562590 w 2581673"/>
              <a:gd name="connsiteY20" fmla="*/ 346349 h 3420248"/>
              <a:gd name="connsiteX21" fmla="*/ 2569615 w 2581673"/>
              <a:gd name="connsiteY21" fmla="*/ 370207 h 3420248"/>
              <a:gd name="connsiteX22" fmla="*/ 2577664 w 2581673"/>
              <a:gd name="connsiteY22" fmla="*/ 394600 h 3420248"/>
              <a:gd name="connsiteX23" fmla="*/ 2581135 w 2581673"/>
              <a:gd name="connsiteY23" fmla="*/ 418106 h 3420248"/>
              <a:gd name="connsiteX24" fmla="*/ 2581673 w 2581673"/>
              <a:gd name="connsiteY24" fmla="*/ 436202 h 3420248"/>
              <a:gd name="connsiteX25" fmla="*/ 2576921 w 2581673"/>
              <a:gd name="connsiteY25" fmla="*/ 455160 h 3420248"/>
              <a:gd name="connsiteX26" fmla="*/ 2578897 w 2581673"/>
              <a:gd name="connsiteY26" fmla="*/ 467958 h 3420248"/>
              <a:gd name="connsiteX27" fmla="*/ 2573807 w 2581673"/>
              <a:gd name="connsiteY27" fmla="*/ 491792 h 3420248"/>
              <a:gd name="connsiteX28" fmla="*/ 2569118 w 2581673"/>
              <a:gd name="connsiteY28" fmla="*/ 526659 h 3420248"/>
              <a:gd name="connsiteX29" fmla="*/ 2564119 w 2581673"/>
              <a:gd name="connsiteY29" fmla="*/ 550660 h 3420248"/>
              <a:gd name="connsiteX30" fmla="*/ 2562589 w 2581673"/>
              <a:gd name="connsiteY30" fmla="*/ 555288 h 3420248"/>
              <a:gd name="connsiteX31" fmla="*/ 2562589 w 2581673"/>
              <a:gd name="connsiteY31" fmla="*/ 712341 h 3420248"/>
              <a:gd name="connsiteX32" fmla="*/ 2564300 w 2581673"/>
              <a:gd name="connsiteY32" fmla="*/ 723926 h 3420248"/>
              <a:gd name="connsiteX33" fmla="*/ 2562589 w 2581673"/>
              <a:gd name="connsiteY33" fmla="*/ 763012 h 3420248"/>
              <a:gd name="connsiteX34" fmla="*/ 2564920 w 2581673"/>
              <a:gd name="connsiteY34" fmla="*/ 768689 h 3420248"/>
              <a:gd name="connsiteX35" fmla="*/ 2562589 w 2581673"/>
              <a:gd name="connsiteY35" fmla="*/ 806901 h 3420248"/>
              <a:gd name="connsiteX36" fmla="*/ 2564568 w 2581673"/>
              <a:gd name="connsiteY36" fmla="*/ 848769 h 3420248"/>
              <a:gd name="connsiteX37" fmla="*/ 2569887 w 2581673"/>
              <a:gd name="connsiteY37" fmla="*/ 851895 h 3420248"/>
              <a:gd name="connsiteX38" fmla="*/ 2570355 w 2581673"/>
              <a:gd name="connsiteY38" fmla="*/ 861077 h 3420248"/>
              <a:gd name="connsiteX39" fmla="*/ 2570253 w 2581673"/>
              <a:gd name="connsiteY39" fmla="*/ 875533 h 3420248"/>
              <a:gd name="connsiteX40" fmla="*/ 2564670 w 2581673"/>
              <a:gd name="connsiteY40" fmla="*/ 907912 h 3420248"/>
              <a:gd name="connsiteX41" fmla="*/ 2567405 w 2581673"/>
              <a:gd name="connsiteY41" fmla="*/ 3420248 h 3420248"/>
              <a:gd name="connsiteX42" fmla="*/ 49318 w 2581673"/>
              <a:gd name="connsiteY42" fmla="*/ 3420248 h 3420248"/>
              <a:gd name="connsiteX43" fmla="*/ 22172 w 2581673"/>
              <a:gd name="connsiteY43" fmla="*/ 3393100 h 3420248"/>
              <a:gd name="connsiteX44" fmla="*/ 22132 w 2581673"/>
              <a:gd name="connsiteY44" fmla="*/ 3385186 h 3420248"/>
              <a:gd name="connsiteX45" fmla="*/ 18545 w 2581673"/>
              <a:gd name="connsiteY45" fmla="*/ 3385176 h 3420248"/>
              <a:gd name="connsiteX46" fmla="*/ 18545 w 2581673"/>
              <a:gd name="connsiteY46" fmla="*/ 3116615 h 3420248"/>
              <a:gd name="connsiteX47" fmla="*/ 18545 w 2581673"/>
              <a:gd name="connsiteY47" fmla="*/ 3073899 h 3420248"/>
              <a:gd name="connsiteX48" fmla="*/ 11520 w 2581673"/>
              <a:gd name="connsiteY48" fmla="*/ 3050041 h 3420248"/>
              <a:gd name="connsiteX49" fmla="*/ 3471 w 2581673"/>
              <a:gd name="connsiteY49" fmla="*/ 3025648 h 3420248"/>
              <a:gd name="connsiteX50" fmla="*/ 0 w 2581673"/>
              <a:gd name="connsiteY50"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8546 w 2581673"/>
              <a:gd name="connsiteY6" fmla="*/ 2707907 h 3420248"/>
              <a:gd name="connsiteX7" fmla="*/ 16835 w 2581673"/>
              <a:gd name="connsiteY7" fmla="*/ 2696322 h 3420248"/>
              <a:gd name="connsiteX8" fmla="*/ 16567 w 2581673"/>
              <a:gd name="connsiteY8" fmla="*/ 2571479 h 3420248"/>
              <a:gd name="connsiteX9" fmla="*/ 11248 w 2581673"/>
              <a:gd name="connsiteY9" fmla="*/ 2568353 h 3420248"/>
              <a:gd name="connsiteX10" fmla="*/ 10780 w 2581673"/>
              <a:gd name="connsiteY10" fmla="*/ 2559171 h 3420248"/>
              <a:gd name="connsiteX11" fmla="*/ 10882 w 2581673"/>
              <a:gd name="connsiteY11" fmla="*/ 2544715 h 3420248"/>
              <a:gd name="connsiteX12" fmla="*/ 16465 w 2581673"/>
              <a:gd name="connsiteY12" fmla="*/ 2512336 h 3420248"/>
              <a:gd name="connsiteX13" fmla="*/ 13730 w 2581673"/>
              <a:gd name="connsiteY13" fmla="*/ 0 h 3420248"/>
              <a:gd name="connsiteX14" fmla="*/ 2531817 w 2581673"/>
              <a:gd name="connsiteY14" fmla="*/ 0 h 3420248"/>
              <a:gd name="connsiteX15" fmla="*/ 2558963 w 2581673"/>
              <a:gd name="connsiteY15" fmla="*/ 27148 h 3420248"/>
              <a:gd name="connsiteX16" fmla="*/ 2559004 w 2581673"/>
              <a:gd name="connsiteY16" fmla="*/ 35062 h 3420248"/>
              <a:gd name="connsiteX17" fmla="*/ 2562590 w 2581673"/>
              <a:gd name="connsiteY17" fmla="*/ 35072 h 3420248"/>
              <a:gd name="connsiteX18" fmla="*/ 2562590 w 2581673"/>
              <a:gd name="connsiteY18" fmla="*/ 303633 h 3420248"/>
              <a:gd name="connsiteX19" fmla="*/ 2562590 w 2581673"/>
              <a:gd name="connsiteY19" fmla="*/ 346349 h 3420248"/>
              <a:gd name="connsiteX20" fmla="*/ 2569615 w 2581673"/>
              <a:gd name="connsiteY20" fmla="*/ 370207 h 3420248"/>
              <a:gd name="connsiteX21" fmla="*/ 2577664 w 2581673"/>
              <a:gd name="connsiteY21" fmla="*/ 394600 h 3420248"/>
              <a:gd name="connsiteX22" fmla="*/ 2581135 w 2581673"/>
              <a:gd name="connsiteY22" fmla="*/ 418106 h 3420248"/>
              <a:gd name="connsiteX23" fmla="*/ 2581673 w 2581673"/>
              <a:gd name="connsiteY23" fmla="*/ 436202 h 3420248"/>
              <a:gd name="connsiteX24" fmla="*/ 2576921 w 2581673"/>
              <a:gd name="connsiteY24" fmla="*/ 455160 h 3420248"/>
              <a:gd name="connsiteX25" fmla="*/ 2578897 w 2581673"/>
              <a:gd name="connsiteY25" fmla="*/ 467958 h 3420248"/>
              <a:gd name="connsiteX26" fmla="*/ 2573807 w 2581673"/>
              <a:gd name="connsiteY26" fmla="*/ 491792 h 3420248"/>
              <a:gd name="connsiteX27" fmla="*/ 2569118 w 2581673"/>
              <a:gd name="connsiteY27" fmla="*/ 526659 h 3420248"/>
              <a:gd name="connsiteX28" fmla="*/ 2564119 w 2581673"/>
              <a:gd name="connsiteY28" fmla="*/ 550660 h 3420248"/>
              <a:gd name="connsiteX29" fmla="*/ 2562589 w 2581673"/>
              <a:gd name="connsiteY29" fmla="*/ 555288 h 3420248"/>
              <a:gd name="connsiteX30" fmla="*/ 2562589 w 2581673"/>
              <a:gd name="connsiteY30" fmla="*/ 712341 h 3420248"/>
              <a:gd name="connsiteX31" fmla="*/ 2564300 w 2581673"/>
              <a:gd name="connsiteY31" fmla="*/ 723926 h 3420248"/>
              <a:gd name="connsiteX32" fmla="*/ 2562589 w 2581673"/>
              <a:gd name="connsiteY32" fmla="*/ 763012 h 3420248"/>
              <a:gd name="connsiteX33" fmla="*/ 2564920 w 2581673"/>
              <a:gd name="connsiteY33" fmla="*/ 768689 h 3420248"/>
              <a:gd name="connsiteX34" fmla="*/ 2562589 w 2581673"/>
              <a:gd name="connsiteY34" fmla="*/ 806901 h 3420248"/>
              <a:gd name="connsiteX35" fmla="*/ 2564568 w 2581673"/>
              <a:gd name="connsiteY35" fmla="*/ 848769 h 3420248"/>
              <a:gd name="connsiteX36" fmla="*/ 2569887 w 2581673"/>
              <a:gd name="connsiteY36" fmla="*/ 851895 h 3420248"/>
              <a:gd name="connsiteX37" fmla="*/ 2570355 w 2581673"/>
              <a:gd name="connsiteY37" fmla="*/ 861077 h 3420248"/>
              <a:gd name="connsiteX38" fmla="*/ 2570253 w 2581673"/>
              <a:gd name="connsiteY38" fmla="*/ 875533 h 3420248"/>
              <a:gd name="connsiteX39" fmla="*/ 2564670 w 2581673"/>
              <a:gd name="connsiteY39" fmla="*/ 907912 h 3420248"/>
              <a:gd name="connsiteX40" fmla="*/ 2567405 w 2581673"/>
              <a:gd name="connsiteY40" fmla="*/ 3420248 h 3420248"/>
              <a:gd name="connsiteX41" fmla="*/ 49318 w 2581673"/>
              <a:gd name="connsiteY41" fmla="*/ 3420248 h 3420248"/>
              <a:gd name="connsiteX42" fmla="*/ 22172 w 2581673"/>
              <a:gd name="connsiteY42" fmla="*/ 3393100 h 3420248"/>
              <a:gd name="connsiteX43" fmla="*/ 22132 w 2581673"/>
              <a:gd name="connsiteY43" fmla="*/ 3385186 h 3420248"/>
              <a:gd name="connsiteX44" fmla="*/ 18545 w 2581673"/>
              <a:gd name="connsiteY44" fmla="*/ 3385176 h 3420248"/>
              <a:gd name="connsiteX45" fmla="*/ 18545 w 2581673"/>
              <a:gd name="connsiteY45" fmla="*/ 3116615 h 3420248"/>
              <a:gd name="connsiteX46" fmla="*/ 18545 w 2581673"/>
              <a:gd name="connsiteY46" fmla="*/ 3073899 h 3420248"/>
              <a:gd name="connsiteX47" fmla="*/ 11520 w 2581673"/>
              <a:gd name="connsiteY47" fmla="*/ 3050041 h 3420248"/>
              <a:gd name="connsiteX48" fmla="*/ 3471 w 2581673"/>
              <a:gd name="connsiteY48" fmla="*/ 3025648 h 3420248"/>
              <a:gd name="connsiteX49" fmla="*/ 0 w 2581673"/>
              <a:gd name="connsiteY49"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8546 w 2581673"/>
              <a:gd name="connsiteY6" fmla="*/ 2707907 h 3420248"/>
              <a:gd name="connsiteX7" fmla="*/ 16835 w 2581673"/>
              <a:gd name="connsiteY7" fmla="*/ 2696322 h 3420248"/>
              <a:gd name="connsiteX8" fmla="*/ 16567 w 2581673"/>
              <a:gd name="connsiteY8" fmla="*/ 2571479 h 3420248"/>
              <a:gd name="connsiteX9" fmla="*/ 11248 w 2581673"/>
              <a:gd name="connsiteY9" fmla="*/ 2568353 h 3420248"/>
              <a:gd name="connsiteX10" fmla="*/ 10780 w 2581673"/>
              <a:gd name="connsiteY10" fmla="*/ 2559171 h 3420248"/>
              <a:gd name="connsiteX11" fmla="*/ 10882 w 2581673"/>
              <a:gd name="connsiteY11" fmla="*/ 2544715 h 3420248"/>
              <a:gd name="connsiteX12" fmla="*/ 16465 w 2581673"/>
              <a:gd name="connsiteY12" fmla="*/ 2512336 h 3420248"/>
              <a:gd name="connsiteX13" fmla="*/ 13730 w 2581673"/>
              <a:gd name="connsiteY13" fmla="*/ 0 h 3420248"/>
              <a:gd name="connsiteX14" fmla="*/ 2531817 w 2581673"/>
              <a:gd name="connsiteY14" fmla="*/ 0 h 3420248"/>
              <a:gd name="connsiteX15" fmla="*/ 2558963 w 2581673"/>
              <a:gd name="connsiteY15" fmla="*/ 27148 h 3420248"/>
              <a:gd name="connsiteX16" fmla="*/ 2559004 w 2581673"/>
              <a:gd name="connsiteY16" fmla="*/ 35062 h 3420248"/>
              <a:gd name="connsiteX17" fmla="*/ 2562590 w 2581673"/>
              <a:gd name="connsiteY17" fmla="*/ 35072 h 3420248"/>
              <a:gd name="connsiteX18" fmla="*/ 2562590 w 2581673"/>
              <a:gd name="connsiteY18" fmla="*/ 303633 h 3420248"/>
              <a:gd name="connsiteX19" fmla="*/ 2562590 w 2581673"/>
              <a:gd name="connsiteY19" fmla="*/ 346349 h 3420248"/>
              <a:gd name="connsiteX20" fmla="*/ 2569615 w 2581673"/>
              <a:gd name="connsiteY20" fmla="*/ 370207 h 3420248"/>
              <a:gd name="connsiteX21" fmla="*/ 2577664 w 2581673"/>
              <a:gd name="connsiteY21" fmla="*/ 394600 h 3420248"/>
              <a:gd name="connsiteX22" fmla="*/ 2581135 w 2581673"/>
              <a:gd name="connsiteY22" fmla="*/ 418106 h 3420248"/>
              <a:gd name="connsiteX23" fmla="*/ 2581673 w 2581673"/>
              <a:gd name="connsiteY23" fmla="*/ 436202 h 3420248"/>
              <a:gd name="connsiteX24" fmla="*/ 2576921 w 2581673"/>
              <a:gd name="connsiteY24" fmla="*/ 455160 h 3420248"/>
              <a:gd name="connsiteX25" fmla="*/ 2578897 w 2581673"/>
              <a:gd name="connsiteY25" fmla="*/ 467958 h 3420248"/>
              <a:gd name="connsiteX26" fmla="*/ 2573807 w 2581673"/>
              <a:gd name="connsiteY26" fmla="*/ 491792 h 3420248"/>
              <a:gd name="connsiteX27" fmla="*/ 2569118 w 2581673"/>
              <a:gd name="connsiteY27" fmla="*/ 526659 h 3420248"/>
              <a:gd name="connsiteX28" fmla="*/ 2564119 w 2581673"/>
              <a:gd name="connsiteY28" fmla="*/ 550660 h 3420248"/>
              <a:gd name="connsiteX29" fmla="*/ 2562589 w 2581673"/>
              <a:gd name="connsiteY29" fmla="*/ 555288 h 3420248"/>
              <a:gd name="connsiteX30" fmla="*/ 2562589 w 2581673"/>
              <a:gd name="connsiteY30" fmla="*/ 712341 h 3420248"/>
              <a:gd name="connsiteX31" fmla="*/ 2564300 w 2581673"/>
              <a:gd name="connsiteY31" fmla="*/ 723926 h 3420248"/>
              <a:gd name="connsiteX32" fmla="*/ 2562589 w 2581673"/>
              <a:gd name="connsiteY32" fmla="*/ 763012 h 3420248"/>
              <a:gd name="connsiteX33" fmla="*/ 2564920 w 2581673"/>
              <a:gd name="connsiteY33" fmla="*/ 768689 h 3420248"/>
              <a:gd name="connsiteX34" fmla="*/ 2562589 w 2581673"/>
              <a:gd name="connsiteY34" fmla="*/ 806901 h 3420248"/>
              <a:gd name="connsiteX35" fmla="*/ 2564568 w 2581673"/>
              <a:gd name="connsiteY35" fmla="*/ 848769 h 3420248"/>
              <a:gd name="connsiteX36" fmla="*/ 2569887 w 2581673"/>
              <a:gd name="connsiteY36" fmla="*/ 851895 h 3420248"/>
              <a:gd name="connsiteX37" fmla="*/ 2570355 w 2581673"/>
              <a:gd name="connsiteY37" fmla="*/ 861077 h 3420248"/>
              <a:gd name="connsiteX38" fmla="*/ 2570253 w 2581673"/>
              <a:gd name="connsiteY38" fmla="*/ 875533 h 3420248"/>
              <a:gd name="connsiteX39" fmla="*/ 2564670 w 2581673"/>
              <a:gd name="connsiteY39" fmla="*/ 907912 h 3420248"/>
              <a:gd name="connsiteX40" fmla="*/ 2567405 w 2581673"/>
              <a:gd name="connsiteY40" fmla="*/ 3420248 h 3420248"/>
              <a:gd name="connsiteX41" fmla="*/ 49318 w 2581673"/>
              <a:gd name="connsiteY41" fmla="*/ 3420248 h 3420248"/>
              <a:gd name="connsiteX42" fmla="*/ 22172 w 2581673"/>
              <a:gd name="connsiteY42" fmla="*/ 3393100 h 3420248"/>
              <a:gd name="connsiteX43" fmla="*/ 22132 w 2581673"/>
              <a:gd name="connsiteY43" fmla="*/ 3385186 h 3420248"/>
              <a:gd name="connsiteX44" fmla="*/ 18545 w 2581673"/>
              <a:gd name="connsiteY44" fmla="*/ 3385176 h 3420248"/>
              <a:gd name="connsiteX45" fmla="*/ 18545 w 2581673"/>
              <a:gd name="connsiteY45" fmla="*/ 3116615 h 3420248"/>
              <a:gd name="connsiteX46" fmla="*/ 18545 w 2581673"/>
              <a:gd name="connsiteY46" fmla="*/ 3073899 h 3420248"/>
              <a:gd name="connsiteX47" fmla="*/ 3471 w 2581673"/>
              <a:gd name="connsiteY47" fmla="*/ 3025648 h 3420248"/>
              <a:gd name="connsiteX48" fmla="*/ 0 w 2581673"/>
              <a:gd name="connsiteY48"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8546 w 2581673"/>
              <a:gd name="connsiteY6" fmla="*/ 2707907 h 3420248"/>
              <a:gd name="connsiteX7" fmla="*/ 16835 w 2581673"/>
              <a:gd name="connsiteY7" fmla="*/ 2696322 h 3420248"/>
              <a:gd name="connsiteX8" fmla="*/ 16567 w 2581673"/>
              <a:gd name="connsiteY8" fmla="*/ 2571479 h 3420248"/>
              <a:gd name="connsiteX9" fmla="*/ 11248 w 2581673"/>
              <a:gd name="connsiteY9" fmla="*/ 2568353 h 3420248"/>
              <a:gd name="connsiteX10" fmla="*/ 10780 w 2581673"/>
              <a:gd name="connsiteY10" fmla="*/ 2559171 h 3420248"/>
              <a:gd name="connsiteX11" fmla="*/ 10882 w 2581673"/>
              <a:gd name="connsiteY11" fmla="*/ 2544715 h 3420248"/>
              <a:gd name="connsiteX12" fmla="*/ 16465 w 2581673"/>
              <a:gd name="connsiteY12" fmla="*/ 2512336 h 3420248"/>
              <a:gd name="connsiteX13" fmla="*/ 13730 w 2581673"/>
              <a:gd name="connsiteY13" fmla="*/ 0 h 3420248"/>
              <a:gd name="connsiteX14" fmla="*/ 2531817 w 2581673"/>
              <a:gd name="connsiteY14" fmla="*/ 0 h 3420248"/>
              <a:gd name="connsiteX15" fmla="*/ 2558963 w 2581673"/>
              <a:gd name="connsiteY15" fmla="*/ 27148 h 3420248"/>
              <a:gd name="connsiteX16" fmla="*/ 2559004 w 2581673"/>
              <a:gd name="connsiteY16" fmla="*/ 35062 h 3420248"/>
              <a:gd name="connsiteX17" fmla="*/ 2562590 w 2581673"/>
              <a:gd name="connsiteY17" fmla="*/ 35072 h 3420248"/>
              <a:gd name="connsiteX18" fmla="*/ 2562590 w 2581673"/>
              <a:gd name="connsiteY18" fmla="*/ 303633 h 3420248"/>
              <a:gd name="connsiteX19" fmla="*/ 2562590 w 2581673"/>
              <a:gd name="connsiteY19" fmla="*/ 346349 h 3420248"/>
              <a:gd name="connsiteX20" fmla="*/ 2569615 w 2581673"/>
              <a:gd name="connsiteY20" fmla="*/ 370207 h 3420248"/>
              <a:gd name="connsiteX21" fmla="*/ 2577664 w 2581673"/>
              <a:gd name="connsiteY21" fmla="*/ 394600 h 3420248"/>
              <a:gd name="connsiteX22" fmla="*/ 2581135 w 2581673"/>
              <a:gd name="connsiteY22" fmla="*/ 418106 h 3420248"/>
              <a:gd name="connsiteX23" fmla="*/ 2581673 w 2581673"/>
              <a:gd name="connsiteY23" fmla="*/ 436202 h 3420248"/>
              <a:gd name="connsiteX24" fmla="*/ 2576921 w 2581673"/>
              <a:gd name="connsiteY24" fmla="*/ 455160 h 3420248"/>
              <a:gd name="connsiteX25" fmla="*/ 2578897 w 2581673"/>
              <a:gd name="connsiteY25" fmla="*/ 467958 h 3420248"/>
              <a:gd name="connsiteX26" fmla="*/ 2573807 w 2581673"/>
              <a:gd name="connsiteY26" fmla="*/ 491792 h 3420248"/>
              <a:gd name="connsiteX27" fmla="*/ 2569118 w 2581673"/>
              <a:gd name="connsiteY27" fmla="*/ 526659 h 3420248"/>
              <a:gd name="connsiteX28" fmla="*/ 2564119 w 2581673"/>
              <a:gd name="connsiteY28" fmla="*/ 550660 h 3420248"/>
              <a:gd name="connsiteX29" fmla="*/ 2562589 w 2581673"/>
              <a:gd name="connsiteY29" fmla="*/ 555288 h 3420248"/>
              <a:gd name="connsiteX30" fmla="*/ 2562589 w 2581673"/>
              <a:gd name="connsiteY30" fmla="*/ 712341 h 3420248"/>
              <a:gd name="connsiteX31" fmla="*/ 2564300 w 2581673"/>
              <a:gd name="connsiteY31" fmla="*/ 723926 h 3420248"/>
              <a:gd name="connsiteX32" fmla="*/ 2562589 w 2581673"/>
              <a:gd name="connsiteY32" fmla="*/ 763012 h 3420248"/>
              <a:gd name="connsiteX33" fmla="*/ 2564920 w 2581673"/>
              <a:gd name="connsiteY33" fmla="*/ 768689 h 3420248"/>
              <a:gd name="connsiteX34" fmla="*/ 2562589 w 2581673"/>
              <a:gd name="connsiteY34" fmla="*/ 806901 h 3420248"/>
              <a:gd name="connsiteX35" fmla="*/ 2564568 w 2581673"/>
              <a:gd name="connsiteY35" fmla="*/ 848769 h 3420248"/>
              <a:gd name="connsiteX36" fmla="*/ 2569887 w 2581673"/>
              <a:gd name="connsiteY36" fmla="*/ 851895 h 3420248"/>
              <a:gd name="connsiteX37" fmla="*/ 2570355 w 2581673"/>
              <a:gd name="connsiteY37" fmla="*/ 861077 h 3420248"/>
              <a:gd name="connsiteX38" fmla="*/ 2570253 w 2581673"/>
              <a:gd name="connsiteY38" fmla="*/ 875533 h 3420248"/>
              <a:gd name="connsiteX39" fmla="*/ 2564670 w 2581673"/>
              <a:gd name="connsiteY39" fmla="*/ 907912 h 3420248"/>
              <a:gd name="connsiteX40" fmla="*/ 2567405 w 2581673"/>
              <a:gd name="connsiteY40" fmla="*/ 3420248 h 3420248"/>
              <a:gd name="connsiteX41" fmla="*/ 49318 w 2581673"/>
              <a:gd name="connsiteY41" fmla="*/ 3420248 h 3420248"/>
              <a:gd name="connsiteX42" fmla="*/ 22172 w 2581673"/>
              <a:gd name="connsiteY42" fmla="*/ 3393100 h 3420248"/>
              <a:gd name="connsiteX43" fmla="*/ 22132 w 2581673"/>
              <a:gd name="connsiteY43" fmla="*/ 3385186 h 3420248"/>
              <a:gd name="connsiteX44" fmla="*/ 18545 w 2581673"/>
              <a:gd name="connsiteY44" fmla="*/ 3385176 h 3420248"/>
              <a:gd name="connsiteX45" fmla="*/ 18545 w 2581673"/>
              <a:gd name="connsiteY45" fmla="*/ 3073899 h 3420248"/>
              <a:gd name="connsiteX46" fmla="*/ 3471 w 2581673"/>
              <a:gd name="connsiteY46" fmla="*/ 3025648 h 3420248"/>
              <a:gd name="connsiteX47" fmla="*/ 0 w 2581673"/>
              <a:gd name="connsiteY47"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8546 w 2581673"/>
              <a:gd name="connsiteY6" fmla="*/ 2707907 h 3420248"/>
              <a:gd name="connsiteX7" fmla="*/ 16567 w 2581673"/>
              <a:gd name="connsiteY7" fmla="*/ 2571479 h 3420248"/>
              <a:gd name="connsiteX8" fmla="*/ 11248 w 2581673"/>
              <a:gd name="connsiteY8" fmla="*/ 2568353 h 3420248"/>
              <a:gd name="connsiteX9" fmla="*/ 10780 w 2581673"/>
              <a:gd name="connsiteY9" fmla="*/ 2559171 h 3420248"/>
              <a:gd name="connsiteX10" fmla="*/ 10882 w 2581673"/>
              <a:gd name="connsiteY10" fmla="*/ 2544715 h 3420248"/>
              <a:gd name="connsiteX11" fmla="*/ 16465 w 2581673"/>
              <a:gd name="connsiteY11" fmla="*/ 2512336 h 3420248"/>
              <a:gd name="connsiteX12" fmla="*/ 13730 w 2581673"/>
              <a:gd name="connsiteY12" fmla="*/ 0 h 3420248"/>
              <a:gd name="connsiteX13" fmla="*/ 2531817 w 2581673"/>
              <a:gd name="connsiteY13" fmla="*/ 0 h 3420248"/>
              <a:gd name="connsiteX14" fmla="*/ 2558963 w 2581673"/>
              <a:gd name="connsiteY14" fmla="*/ 27148 h 3420248"/>
              <a:gd name="connsiteX15" fmla="*/ 2559004 w 2581673"/>
              <a:gd name="connsiteY15" fmla="*/ 35062 h 3420248"/>
              <a:gd name="connsiteX16" fmla="*/ 2562590 w 2581673"/>
              <a:gd name="connsiteY16" fmla="*/ 35072 h 3420248"/>
              <a:gd name="connsiteX17" fmla="*/ 2562590 w 2581673"/>
              <a:gd name="connsiteY17" fmla="*/ 303633 h 3420248"/>
              <a:gd name="connsiteX18" fmla="*/ 2562590 w 2581673"/>
              <a:gd name="connsiteY18" fmla="*/ 346349 h 3420248"/>
              <a:gd name="connsiteX19" fmla="*/ 2569615 w 2581673"/>
              <a:gd name="connsiteY19" fmla="*/ 370207 h 3420248"/>
              <a:gd name="connsiteX20" fmla="*/ 2577664 w 2581673"/>
              <a:gd name="connsiteY20" fmla="*/ 394600 h 3420248"/>
              <a:gd name="connsiteX21" fmla="*/ 2581135 w 2581673"/>
              <a:gd name="connsiteY21" fmla="*/ 418106 h 3420248"/>
              <a:gd name="connsiteX22" fmla="*/ 2581673 w 2581673"/>
              <a:gd name="connsiteY22" fmla="*/ 436202 h 3420248"/>
              <a:gd name="connsiteX23" fmla="*/ 2576921 w 2581673"/>
              <a:gd name="connsiteY23" fmla="*/ 455160 h 3420248"/>
              <a:gd name="connsiteX24" fmla="*/ 2578897 w 2581673"/>
              <a:gd name="connsiteY24" fmla="*/ 467958 h 3420248"/>
              <a:gd name="connsiteX25" fmla="*/ 2573807 w 2581673"/>
              <a:gd name="connsiteY25" fmla="*/ 491792 h 3420248"/>
              <a:gd name="connsiteX26" fmla="*/ 2569118 w 2581673"/>
              <a:gd name="connsiteY26" fmla="*/ 526659 h 3420248"/>
              <a:gd name="connsiteX27" fmla="*/ 2564119 w 2581673"/>
              <a:gd name="connsiteY27" fmla="*/ 550660 h 3420248"/>
              <a:gd name="connsiteX28" fmla="*/ 2562589 w 2581673"/>
              <a:gd name="connsiteY28" fmla="*/ 555288 h 3420248"/>
              <a:gd name="connsiteX29" fmla="*/ 2562589 w 2581673"/>
              <a:gd name="connsiteY29" fmla="*/ 712341 h 3420248"/>
              <a:gd name="connsiteX30" fmla="*/ 2564300 w 2581673"/>
              <a:gd name="connsiteY30" fmla="*/ 723926 h 3420248"/>
              <a:gd name="connsiteX31" fmla="*/ 2562589 w 2581673"/>
              <a:gd name="connsiteY31" fmla="*/ 763012 h 3420248"/>
              <a:gd name="connsiteX32" fmla="*/ 2564920 w 2581673"/>
              <a:gd name="connsiteY32" fmla="*/ 768689 h 3420248"/>
              <a:gd name="connsiteX33" fmla="*/ 2562589 w 2581673"/>
              <a:gd name="connsiteY33" fmla="*/ 806901 h 3420248"/>
              <a:gd name="connsiteX34" fmla="*/ 2564568 w 2581673"/>
              <a:gd name="connsiteY34" fmla="*/ 848769 h 3420248"/>
              <a:gd name="connsiteX35" fmla="*/ 2569887 w 2581673"/>
              <a:gd name="connsiteY35" fmla="*/ 851895 h 3420248"/>
              <a:gd name="connsiteX36" fmla="*/ 2570355 w 2581673"/>
              <a:gd name="connsiteY36" fmla="*/ 861077 h 3420248"/>
              <a:gd name="connsiteX37" fmla="*/ 2570253 w 2581673"/>
              <a:gd name="connsiteY37" fmla="*/ 875533 h 3420248"/>
              <a:gd name="connsiteX38" fmla="*/ 2564670 w 2581673"/>
              <a:gd name="connsiteY38" fmla="*/ 907912 h 3420248"/>
              <a:gd name="connsiteX39" fmla="*/ 2567405 w 2581673"/>
              <a:gd name="connsiteY39" fmla="*/ 3420248 h 3420248"/>
              <a:gd name="connsiteX40" fmla="*/ 49318 w 2581673"/>
              <a:gd name="connsiteY40" fmla="*/ 3420248 h 3420248"/>
              <a:gd name="connsiteX41" fmla="*/ 22172 w 2581673"/>
              <a:gd name="connsiteY41" fmla="*/ 3393100 h 3420248"/>
              <a:gd name="connsiteX42" fmla="*/ 22132 w 2581673"/>
              <a:gd name="connsiteY42" fmla="*/ 3385186 h 3420248"/>
              <a:gd name="connsiteX43" fmla="*/ 18545 w 2581673"/>
              <a:gd name="connsiteY43" fmla="*/ 3385176 h 3420248"/>
              <a:gd name="connsiteX44" fmla="*/ 18545 w 2581673"/>
              <a:gd name="connsiteY44" fmla="*/ 3073899 h 3420248"/>
              <a:gd name="connsiteX45" fmla="*/ 3471 w 2581673"/>
              <a:gd name="connsiteY45" fmla="*/ 3025648 h 3420248"/>
              <a:gd name="connsiteX46" fmla="*/ 0 w 2581673"/>
              <a:gd name="connsiteY46"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6567 w 2581673"/>
              <a:gd name="connsiteY6" fmla="*/ 2571479 h 3420248"/>
              <a:gd name="connsiteX7" fmla="*/ 11248 w 2581673"/>
              <a:gd name="connsiteY7" fmla="*/ 2568353 h 3420248"/>
              <a:gd name="connsiteX8" fmla="*/ 10780 w 2581673"/>
              <a:gd name="connsiteY8" fmla="*/ 2559171 h 3420248"/>
              <a:gd name="connsiteX9" fmla="*/ 10882 w 2581673"/>
              <a:gd name="connsiteY9" fmla="*/ 2544715 h 3420248"/>
              <a:gd name="connsiteX10" fmla="*/ 16465 w 2581673"/>
              <a:gd name="connsiteY10" fmla="*/ 2512336 h 3420248"/>
              <a:gd name="connsiteX11" fmla="*/ 13730 w 2581673"/>
              <a:gd name="connsiteY11" fmla="*/ 0 h 3420248"/>
              <a:gd name="connsiteX12" fmla="*/ 2531817 w 2581673"/>
              <a:gd name="connsiteY12" fmla="*/ 0 h 3420248"/>
              <a:gd name="connsiteX13" fmla="*/ 2558963 w 2581673"/>
              <a:gd name="connsiteY13" fmla="*/ 27148 h 3420248"/>
              <a:gd name="connsiteX14" fmla="*/ 2559004 w 2581673"/>
              <a:gd name="connsiteY14" fmla="*/ 35062 h 3420248"/>
              <a:gd name="connsiteX15" fmla="*/ 2562590 w 2581673"/>
              <a:gd name="connsiteY15" fmla="*/ 35072 h 3420248"/>
              <a:gd name="connsiteX16" fmla="*/ 2562590 w 2581673"/>
              <a:gd name="connsiteY16" fmla="*/ 303633 h 3420248"/>
              <a:gd name="connsiteX17" fmla="*/ 2562590 w 2581673"/>
              <a:gd name="connsiteY17" fmla="*/ 346349 h 3420248"/>
              <a:gd name="connsiteX18" fmla="*/ 2569615 w 2581673"/>
              <a:gd name="connsiteY18" fmla="*/ 370207 h 3420248"/>
              <a:gd name="connsiteX19" fmla="*/ 2577664 w 2581673"/>
              <a:gd name="connsiteY19" fmla="*/ 394600 h 3420248"/>
              <a:gd name="connsiteX20" fmla="*/ 2581135 w 2581673"/>
              <a:gd name="connsiteY20" fmla="*/ 418106 h 3420248"/>
              <a:gd name="connsiteX21" fmla="*/ 2581673 w 2581673"/>
              <a:gd name="connsiteY21" fmla="*/ 436202 h 3420248"/>
              <a:gd name="connsiteX22" fmla="*/ 2576921 w 2581673"/>
              <a:gd name="connsiteY22" fmla="*/ 455160 h 3420248"/>
              <a:gd name="connsiteX23" fmla="*/ 2578897 w 2581673"/>
              <a:gd name="connsiteY23" fmla="*/ 467958 h 3420248"/>
              <a:gd name="connsiteX24" fmla="*/ 2573807 w 2581673"/>
              <a:gd name="connsiteY24" fmla="*/ 491792 h 3420248"/>
              <a:gd name="connsiteX25" fmla="*/ 2569118 w 2581673"/>
              <a:gd name="connsiteY25" fmla="*/ 526659 h 3420248"/>
              <a:gd name="connsiteX26" fmla="*/ 2564119 w 2581673"/>
              <a:gd name="connsiteY26" fmla="*/ 550660 h 3420248"/>
              <a:gd name="connsiteX27" fmla="*/ 2562589 w 2581673"/>
              <a:gd name="connsiteY27" fmla="*/ 555288 h 3420248"/>
              <a:gd name="connsiteX28" fmla="*/ 2562589 w 2581673"/>
              <a:gd name="connsiteY28" fmla="*/ 712341 h 3420248"/>
              <a:gd name="connsiteX29" fmla="*/ 2564300 w 2581673"/>
              <a:gd name="connsiteY29" fmla="*/ 723926 h 3420248"/>
              <a:gd name="connsiteX30" fmla="*/ 2562589 w 2581673"/>
              <a:gd name="connsiteY30" fmla="*/ 763012 h 3420248"/>
              <a:gd name="connsiteX31" fmla="*/ 2564920 w 2581673"/>
              <a:gd name="connsiteY31" fmla="*/ 768689 h 3420248"/>
              <a:gd name="connsiteX32" fmla="*/ 2562589 w 2581673"/>
              <a:gd name="connsiteY32" fmla="*/ 806901 h 3420248"/>
              <a:gd name="connsiteX33" fmla="*/ 2564568 w 2581673"/>
              <a:gd name="connsiteY33" fmla="*/ 848769 h 3420248"/>
              <a:gd name="connsiteX34" fmla="*/ 2569887 w 2581673"/>
              <a:gd name="connsiteY34" fmla="*/ 851895 h 3420248"/>
              <a:gd name="connsiteX35" fmla="*/ 2570355 w 2581673"/>
              <a:gd name="connsiteY35" fmla="*/ 861077 h 3420248"/>
              <a:gd name="connsiteX36" fmla="*/ 2570253 w 2581673"/>
              <a:gd name="connsiteY36" fmla="*/ 875533 h 3420248"/>
              <a:gd name="connsiteX37" fmla="*/ 2564670 w 2581673"/>
              <a:gd name="connsiteY37" fmla="*/ 907912 h 3420248"/>
              <a:gd name="connsiteX38" fmla="*/ 2567405 w 2581673"/>
              <a:gd name="connsiteY38" fmla="*/ 3420248 h 3420248"/>
              <a:gd name="connsiteX39" fmla="*/ 49318 w 2581673"/>
              <a:gd name="connsiteY39" fmla="*/ 3420248 h 3420248"/>
              <a:gd name="connsiteX40" fmla="*/ 22172 w 2581673"/>
              <a:gd name="connsiteY40" fmla="*/ 3393100 h 3420248"/>
              <a:gd name="connsiteX41" fmla="*/ 22132 w 2581673"/>
              <a:gd name="connsiteY41" fmla="*/ 3385186 h 3420248"/>
              <a:gd name="connsiteX42" fmla="*/ 18545 w 2581673"/>
              <a:gd name="connsiteY42" fmla="*/ 3385176 h 3420248"/>
              <a:gd name="connsiteX43" fmla="*/ 18545 w 2581673"/>
              <a:gd name="connsiteY43" fmla="*/ 3073899 h 3420248"/>
              <a:gd name="connsiteX44" fmla="*/ 3471 w 2581673"/>
              <a:gd name="connsiteY44" fmla="*/ 3025648 h 3420248"/>
              <a:gd name="connsiteX45" fmla="*/ 0 w 2581673"/>
              <a:gd name="connsiteY45"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6567 w 2581673"/>
              <a:gd name="connsiteY6" fmla="*/ 2571479 h 3420248"/>
              <a:gd name="connsiteX7" fmla="*/ 11248 w 2581673"/>
              <a:gd name="connsiteY7" fmla="*/ 2568353 h 3420248"/>
              <a:gd name="connsiteX8" fmla="*/ 10780 w 2581673"/>
              <a:gd name="connsiteY8" fmla="*/ 2559171 h 3420248"/>
              <a:gd name="connsiteX9" fmla="*/ 16465 w 2581673"/>
              <a:gd name="connsiteY9" fmla="*/ 2512336 h 3420248"/>
              <a:gd name="connsiteX10" fmla="*/ 13730 w 2581673"/>
              <a:gd name="connsiteY10" fmla="*/ 0 h 3420248"/>
              <a:gd name="connsiteX11" fmla="*/ 2531817 w 2581673"/>
              <a:gd name="connsiteY11" fmla="*/ 0 h 3420248"/>
              <a:gd name="connsiteX12" fmla="*/ 2558963 w 2581673"/>
              <a:gd name="connsiteY12" fmla="*/ 27148 h 3420248"/>
              <a:gd name="connsiteX13" fmla="*/ 2559004 w 2581673"/>
              <a:gd name="connsiteY13" fmla="*/ 35062 h 3420248"/>
              <a:gd name="connsiteX14" fmla="*/ 2562590 w 2581673"/>
              <a:gd name="connsiteY14" fmla="*/ 35072 h 3420248"/>
              <a:gd name="connsiteX15" fmla="*/ 2562590 w 2581673"/>
              <a:gd name="connsiteY15" fmla="*/ 303633 h 3420248"/>
              <a:gd name="connsiteX16" fmla="*/ 2562590 w 2581673"/>
              <a:gd name="connsiteY16" fmla="*/ 346349 h 3420248"/>
              <a:gd name="connsiteX17" fmla="*/ 2569615 w 2581673"/>
              <a:gd name="connsiteY17" fmla="*/ 370207 h 3420248"/>
              <a:gd name="connsiteX18" fmla="*/ 2577664 w 2581673"/>
              <a:gd name="connsiteY18" fmla="*/ 394600 h 3420248"/>
              <a:gd name="connsiteX19" fmla="*/ 2581135 w 2581673"/>
              <a:gd name="connsiteY19" fmla="*/ 418106 h 3420248"/>
              <a:gd name="connsiteX20" fmla="*/ 2581673 w 2581673"/>
              <a:gd name="connsiteY20" fmla="*/ 436202 h 3420248"/>
              <a:gd name="connsiteX21" fmla="*/ 2576921 w 2581673"/>
              <a:gd name="connsiteY21" fmla="*/ 455160 h 3420248"/>
              <a:gd name="connsiteX22" fmla="*/ 2578897 w 2581673"/>
              <a:gd name="connsiteY22" fmla="*/ 467958 h 3420248"/>
              <a:gd name="connsiteX23" fmla="*/ 2573807 w 2581673"/>
              <a:gd name="connsiteY23" fmla="*/ 491792 h 3420248"/>
              <a:gd name="connsiteX24" fmla="*/ 2569118 w 2581673"/>
              <a:gd name="connsiteY24" fmla="*/ 526659 h 3420248"/>
              <a:gd name="connsiteX25" fmla="*/ 2564119 w 2581673"/>
              <a:gd name="connsiteY25" fmla="*/ 550660 h 3420248"/>
              <a:gd name="connsiteX26" fmla="*/ 2562589 w 2581673"/>
              <a:gd name="connsiteY26" fmla="*/ 555288 h 3420248"/>
              <a:gd name="connsiteX27" fmla="*/ 2562589 w 2581673"/>
              <a:gd name="connsiteY27" fmla="*/ 712341 h 3420248"/>
              <a:gd name="connsiteX28" fmla="*/ 2564300 w 2581673"/>
              <a:gd name="connsiteY28" fmla="*/ 723926 h 3420248"/>
              <a:gd name="connsiteX29" fmla="*/ 2562589 w 2581673"/>
              <a:gd name="connsiteY29" fmla="*/ 763012 h 3420248"/>
              <a:gd name="connsiteX30" fmla="*/ 2564920 w 2581673"/>
              <a:gd name="connsiteY30" fmla="*/ 768689 h 3420248"/>
              <a:gd name="connsiteX31" fmla="*/ 2562589 w 2581673"/>
              <a:gd name="connsiteY31" fmla="*/ 806901 h 3420248"/>
              <a:gd name="connsiteX32" fmla="*/ 2564568 w 2581673"/>
              <a:gd name="connsiteY32" fmla="*/ 848769 h 3420248"/>
              <a:gd name="connsiteX33" fmla="*/ 2569887 w 2581673"/>
              <a:gd name="connsiteY33" fmla="*/ 851895 h 3420248"/>
              <a:gd name="connsiteX34" fmla="*/ 2570355 w 2581673"/>
              <a:gd name="connsiteY34" fmla="*/ 861077 h 3420248"/>
              <a:gd name="connsiteX35" fmla="*/ 2570253 w 2581673"/>
              <a:gd name="connsiteY35" fmla="*/ 875533 h 3420248"/>
              <a:gd name="connsiteX36" fmla="*/ 2564670 w 2581673"/>
              <a:gd name="connsiteY36" fmla="*/ 907912 h 3420248"/>
              <a:gd name="connsiteX37" fmla="*/ 2567405 w 2581673"/>
              <a:gd name="connsiteY37" fmla="*/ 3420248 h 3420248"/>
              <a:gd name="connsiteX38" fmla="*/ 49318 w 2581673"/>
              <a:gd name="connsiteY38" fmla="*/ 3420248 h 3420248"/>
              <a:gd name="connsiteX39" fmla="*/ 22172 w 2581673"/>
              <a:gd name="connsiteY39" fmla="*/ 3393100 h 3420248"/>
              <a:gd name="connsiteX40" fmla="*/ 22132 w 2581673"/>
              <a:gd name="connsiteY40" fmla="*/ 3385186 h 3420248"/>
              <a:gd name="connsiteX41" fmla="*/ 18545 w 2581673"/>
              <a:gd name="connsiteY41" fmla="*/ 3385176 h 3420248"/>
              <a:gd name="connsiteX42" fmla="*/ 18545 w 2581673"/>
              <a:gd name="connsiteY42" fmla="*/ 3073899 h 3420248"/>
              <a:gd name="connsiteX43" fmla="*/ 3471 w 2581673"/>
              <a:gd name="connsiteY43" fmla="*/ 3025648 h 3420248"/>
              <a:gd name="connsiteX44" fmla="*/ 0 w 2581673"/>
              <a:gd name="connsiteY44"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6567 w 2581673"/>
              <a:gd name="connsiteY6" fmla="*/ 2571479 h 3420248"/>
              <a:gd name="connsiteX7" fmla="*/ 11248 w 2581673"/>
              <a:gd name="connsiteY7" fmla="*/ 2568353 h 3420248"/>
              <a:gd name="connsiteX8" fmla="*/ 16465 w 2581673"/>
              <a:gd name="connsiteY8" fmla="*/ 2512336 h 3420248"/>
              <a:gd name="connsiteX9" fmla="*/ 13730 w 2581673"/>
              <a:gd name="connsiteY9" fmla="*/ 0 h 3420248"/>
              <a:gd name="connsiteX10" fmla="*/ 2531817 w 2581673"/>
              <a:gd name="connsiteY10" fmla="*/ 0 h 3420248"/>
              <a:gd name="connsiteX11" fmla="*/ 2558963 w 2581673"/>
              <a:gd name="connsiteY11" fmla="*/ 27148 h 3420248"/>
              <a:gd name="connsiteX12" fmla="*/ 2559004 w 2581673"/>
              <a:gd name="connsiteY12" fmla="*/ 35062 h 3420248"/>
              <a:gd name="connsiteX13" fmla="*/ 2562590 w 2581673"/>
              <a:gd name="connsiteY13" fmla="*/ 35072 h 3420248"/>
              <a:gd name="connsiteX14" fmla="*/ 2562590 w 2581673"/>
              <a:gd name="connsiteY14" fmla="*/ 303633 h 3420248"/>
              <a:gd name="connsiteX15" fmla="*/ 2562590 w 2581673"/>
              <a:gd name="connsiteY15" fmla="*/ 346349 h 3420248"/>
              <a:gd name="connsiteX16" fmla="*/ 2569615 w 2581673"/>
              <a:gd name="connsiteY16" fmla="*/ 370207 h 3420248"/>
              <a:gd name="connsiteX17" fmla="*/ 2577664 w 2581673"/>
              <a:gd name="connsiteY17" fmla="*/ 394600 h 3420248"/>
              <a:gd name="connsiteX18" fmla="*/ 2581135 w 2581673"/>
              <a:gd name="connsiteY18" fmla="*/ 418106 h 3420248"/>
              <a:gd name="connsiteX19" fmla="*/ 2581673 w 2581673"/>
              <a:gd name="connsiteY19" fmla="*/ 436202 h 3420248"/>
              <a:gd name="connsiteX20" fmla="*/ 2576921 w 2581673"/>
              <a:gd name="connsiteY20" fmla="*/ 455160 h 3420248"/>
              <a:gd name="connsiteX21" fmla="*/ 2578897 w 2581673"/>
              <a:gd name="connsiteY21" fmla="*/ 467958 h 3420248"/>
              <a:gd name="connsiteX22" fmla="*/ 2573807 w 2581673"/>
              <a:gd name="connsiteY22" fmla="*/ 491792 h 3420248"/>
              <a:gd name="connsiteX23" fmla="*/ 2569118 w 2581673"/>
              <a:gd name="connsiteY23" fmla="*/ 526659 h 3420248"/>
              <a:gd name="connsiteX24" fmla="*/ 2564119 w 2581673"/>
              <a:gd name="connsiteY24" fmla="*/ 550660 h 3420248"/>
              <a:gd name="connsiteX25" fmla="*/ 2562589 w 2581673"/>
              <a:gd name="connsiteY25" fmla="*/ 555288 h 3420248"/>
              <a:gd name="connsiteX26" fmla="*/ 2562589 w 2581673"/>
              <a:gd name="connsiteY26" fmla="*/ 712341 h 3420248"/>
              <a:gd name="connsiteX27" fmla="*/ 2564300 w 2581673"/>
              <a:gd name="connsiteY27" fmla="*/ 723926 h 3420248"/>
              <a:gd name="connsiteX28" fmla="*/ 2562589 w 2581673"/>
              <a:gd name="connsiteY28" fmla="*/ 763012 h 3420248"/>
              <a:gd name="connsiteX29" fmla="*/ 2564920 w 2581673"/>
              <a:gd name="connsiteY29" fmla="*/ 768689 h 3420248"/>
              <a:gd name="connsiteX30" fmla="*/ 2562589 w 2581673"/>
              <a:gd name="connsiteY30" fmla="*/ 806901 h 3420248"/>
              <a:gd name="connsiteX31" fmla="*/ 2564568 w 2581673"/>
              <a:gd name="connsiteY31" fmla="*/ 848769 h 3420248"/>
              <a:gd name="connsiteX32" fmla="*/ 2569887 w 2581673"/>
              <a:gd name="connsiteY32" fmla="*/ 851895 h 3420248"/>
              <a:gd name="connsiteX33" fmla="*/ 2570355 w 2581673"/>
              <a:gd name="connsiteY33" fmla="*/ 861077 h 3420248"/>
              <a:gd name="connsiteX34" fmla="*/ 2570253 w 2581673"/>
              <a:gd name="connsiteY34" fmla="*/ 875533 h 3420248"/>
              <a:gd name="connsiteX35" fmla="*/ 2564670 w 2581673"/>
              <a:gd name="connsiteY35" fmla="*/ 907912 h 3420248"/>
              <a:gd name="connsiteX36" fmla="*/ 2567405 w 2581673"/>
              <a:gd name="connsiteY36" fmla="*/ 3420248 h 3420248"/>
              <a:gd name="connsiteX37" fmla="*/ 49318 w 2581673"/>
              <a:gd name="connsiteY37" fmla="*/ 3420248 h 3420248"/>
              <a:gd name="connsiteX38" fmla="*/ 22172 w 2581673"/>
              <a:gd name="connsiteY38" fmla="*/ 3393100 h 3420248"/>
              <a:gd name="connsiteX39" fmla="*/ 22132 w 2581673"/>
              <a:gd name="connsiteY39" fmla="*/ 3385186 h 3420248"/>
              <a:gd name="connsiteX40" fmla="*/ 18545 w 2581673"/>
              <a:gd name="connsiteY40" fmla="*/ 3385176 h 3420248"/>
              <a:gd name="connsiteX41" fmla="*/ 18545 w 2581673"/>
              <a:gd name="connsiteY41" fmla="*/ 3073899 h 3420248"/>
              <a:gd name="connsiteX42" fmla="*/ 3471 w 2581673"/>
              <a:gd name="connsiteY42" fmla="*/ 3025648 h 3420248"/>
              <a:gd name="connsiteX43" fmla="*/ 0 w 2581673"/>
              <a:gd name="connsiteY43" fmla="*/ 3002142 h 3420248"/>
              <a:gd name="connsiteX0" fmla="*/ 0 w 2581673"/>
              <a:gd name="connsiteY0" fmla="*/ 3002142 h 3420248"/>
              <a:gd name="connsiteX1" fmla="*/ 4214 w 2581673"/>
              <a:gd name="connsiteY1" fmla="*/ 2965088 h 3420248"/>
              <a:gd name="connsiteX2" fmla="*/ 2238 w 2581673"/>
              <a:gd name="connsiteY2" fmla="*/ 2952290 h 3420248"/>
              <a:gd name="connsiteX3" fmla="*/ 12017 w 2581673"/>
              <a:gd name="connsiteY3" fmla="*/ 2893589 h 3420248"/>
              <a:gd name="connsiteX4" fmla="*/ 17016 w 2581673"/>
              <a:gd name="connsiteY4" fmla="*/ 2869588 h 3420248"/>
              <a:gd name="connsiteX5" fmla="*/ 18546 w 2581673"/>
              <a:gd name="connsiteY5" fmla="*/ 2864960 h 3420248"/>
              <a:gd name="connsiteX6" fmla="*/ 16567 w 2581673"/>
              <a:gd name="connsiteY6" fmla="*/ 2571479 h 3420248"/>
              <a:gd name="connsiteX7" fmla="*/ 16465 w 2581673"/>
              <a:gd name="connsiteY7" fmla="*/ 2512336 h 3420248"/>
              <a:gd name="connsiteX8" fmla="*/ 13730 w 2581673"/>
              <a:gd name="connsiteY8" fmla="*/ 0 h 3420248"/>
              <a:gd name="connsiteX9" fmla="*/ 2531817 w 2581673"/>
              <a:gd name="connsiteY9" fmla="*/ 0 h 3420248"/>
              <a:gd name="connsiteX10" fmla="*/ 2558963 w 2581673"/>
              <a:gd name="connsiteY10" fmla="*/ 27148 h 3420248"/>
              <a:gd name="connsiteX11" fmla="*/ 2559004 w 2581673"/>
              <a:gd name="connsiteY11" fmla="*/ 35062 h 3420248"/>
              <a:gd name="connsiteX12" fmla="*/ 2562590 w 2581673"/>
              <a:gd name="connsiteY12" fmla="*/ 35072 h 3420248"/>
              <a:gd name="connsiteX13" fmla="*/ 2562590 w 2581673"/>
              <a:gd name="connsiteY13" fmla="*/ 303633 h 3420248"/>
              <a:gd name="connsiteX14" fmla="*/ 2562590 w 2581673"/>
              <a:gd name="connsiteY14" fmla="*/ 346349 h 3420248"/>
              <a:gd name="connsiteX15" fmla="*/ 2569615 w 2581673"/>
              <a:gd name="connsiteY15" fmla="*/ 370207 h 3420248"/>
              <a:gd name="connsiteX16" fmla="*/ 2577664 w 2581673"/>
              <a:gd name="connsiteY16" fmla="*/ 394600 h 3420248"/>
              <a:gd name="connsiteX17" fmla="*/ 2581135 w 2581673"/>
              <a:gd name="connsiteY17" fmla="*/ 418106 h 3420248"/>
              <a:gd name="connsiteX18" fmla="*/ 2581673 w 2581673"/>
              <a:gd name="connsiteY18" fmla="*/ 436202 h 3420248"/>
              <a:gd name="connsiteX19" fmla="*/ 2576921 w 2581673"/>
              <a:gd name="connsiteY19" fmla="*/ 455160 h 3420248"/>
              <a:gd name="connsiteX20" fmla="*/ 2578897 w 2581673"/>
              <a:gd name="connsiteY20" fmla="*/ 467958 h 3420248"/>
              <a:gd name="connsiteX21" fmla="*/ 2573807 w 2581673"/>
              <a:gd name="connsiteY21" fmla="*/ 491792 h 3420248"/>
              <a:gd name="connsiteX22" fmla="*/ 2569118 w 2581673"/>
              <a:gd name="connsiteY22" fmla="*/ 526659 h 3420248"/>
              <a:gd name="connsiteX23" fmla="*/ 2564119 w 2581673"/>
              <a:gd name="connsiteY23" fmla="*/ 550660 h 3420248"/>
              <a:gd name="connsiteX24" fmla="*/ 2562589 w 2581673"/>
              <a:gd name="connsiteY24" fmla="*/ 555288 h 3420248"/>
              <a:gd name="connsiteX25" fmla="*/ 2562589 w 2581673"/>
              <a:gd name="connsiteY25" fmla="*/ 712341 h 3420248"/>
              <a:gd name="connsiteX26" fmla="*/ 2564300 w 2581673"/>
              <a:gd name="connsiteY26" fmla="*/ 723926 h 3420248"/>
              <a:gd name="connsiteX27" fmla="*/ 2562589 w 2581673"/>
              <a:gd name="connsiteY27" fmla="*/ 763012 h 3420248"/>
              <a:gd name="connsiteX28" fmla="*/ 2564920 w 2581673"/>
              <a:gd name="connsiteY28" fmla="*/ 768689 h 3420248"/>
              <a:gd name="connsiteX29" fmla="*/ 2562589 w 2581673"/>
              <a:gd name="connsiteY29" fmla="*/ 806901 h 3420248"/>
              <a:gd name="connsiteX30" fmla="*/ 2564568 w 2581673"/>
              <a:gd name="connsiteY30" fmla="*/ 848769 h 3420248"/>
              <a:gd name="connsiteX31" fmla="*/ 2569887 w 2581673"/>
              <a:gd name="connsiteY31" fmla="*/ 851895 h 3420248"/>
              <a:gd name="connsiteX32" fmla="*/ 2570355 w 2581673"/>
              <a:gd name="connsiteY32" fmla="*/ 861077 h 3420248"/>
              <a:gd name="connsiteX33" fmla="*/ 2570253 w 2581673"/>
              <a:gd name="connsiteY33" fmla="*/ 875533 h 3420248"/>
              <a:gd name="connsiteX34" fmla="*/ 2564670 w 2581673"/>
              <a:gd name="connsiteY34" fmla="*/ 907912 h 3420248"/>
              <a:gd name="connsiteX35" fmla="*/ 2567405 w 2581673"/>
              <a:gd name="connsiteY35" fmla="*/ 3420248 h 3420248"/>
              <a:gd name="connsiteX36" fmla="*/ 49318 w 2581673"/>
              <a:gd name="connsiteY36" fmla="*/ 3420248 h 3420248"/>
              <a:gd name="connsiteX37" fmla="*/ 22172 w 2581673"/>
              <a:gd name="connsiteY37" fmla="*/ 3393100 h 3420248"/>
              <a:gd name="connsiteX38" fmla="*/ 22132 w 2581673"/>
              <a:gd name="connsiteY38" fmla="*/ 3385186 h 3420248"/>
              <a:gd name="connsiteX39" fmla="*/ 18545 w 2581673"/>
              <a:gd name="connsiteY39" fmla="*/ 3385176 h 3420248"/>
              <a:gd name="connsiteX40" fmla="*/ 18545 w 2581673"/>
              <a:gd name="connsiteY40" fmla="*/ 3073899 h 3420248"/>
              <a:gd name="connsiteX41" fmla="*/ 3471 w 2581673"/>
              <a:gd name="connsiteY41" fmla="*/ 3025648 h 3420248"/>
              <a:gd name="connsiteX42" fmla="*/ 0 w 2581673"/>
              <a:gd name="connsiteY42" fmla="*/ 3002142 h 3420248"/>
              <a:gd name="connsiteX0" fmla="*/ 1295 w 2579497"/>
              <a:gd name="connsiteY0" fmla="*/ 3025648 h 3420248"/>
              <a:gd name="connsiteX1" fmla="*/ 2038 w 2579497"/>
              <a:gd name="connsiteY1" fmla="*/ 2965088 h 3420248"/>
              <a:gd name="connsiteX2" fmla="*/ 62 w 2579497"/>
              <a:gd name="connsiteY2" fmla="*/ 2952290 h 3420248"/>
              <a:gd name="connsiteX3" fmla="*/ 9841 w 2579497"/>
              <a:gd name="connsiteY3" fmla="*/ 2893589 h 3420248"/>
              <a:gd name="connsiteX4" fmla="*/ 14840 w 2579497"/>
              <a:gd name="connsiteY4" fmla="*/ 2869588 h 3420248"/>
              <a:gd name="connsiteX5" fmla="*/ 16370 w 2579497"/>
              <a:gd name="connsiteY5" fmla="*/ 2864960 h 3420248"/>
              <a:gd name="connsiteX6" fmla="*/ 14391 w 2579497"/>
              <a:gd name="connsiteY6" fmla="*/ 2571479 h 3420248"/>
              <a:gd name="connsiteX7" fmla="*/ 14289 w 2579497"/>
              <a:gd name="connsiteY7" fmla="*/ 2512336 h 3420248"/>
              <a:gd name="connsiteX8" fmla="*/ 11554 w 2579497"/>
              <a:gd name="connsiteY8" fmla="*/ 0 h 3420248"/>
              <a:gd name="connsiteX9" fmla="*/ 2529641 w 2579497"/>
              <a:gd name="connsiteY9" fmla="*/ 0 h 3420248"/>
              <a:gd name="connsiteX10" fmla="*/ 2556787 w 2579497"/>
              <a:gd name="connsiteY10" fmla="*/ 27148 h 3420248"/>
              <a:gd name="connsiteX11" fmla="*/ 2556828 w 2579497"/>
              <a:gd name="connsiteY11" fmla="*/ 35062 h 3420248"/>
              <a:gd name="connsiteX12" fmla="*/ 2560414 w 2579497"/>
              <a:gd name="connsiteY12" fmla="*/ 35072 h 3420248"/>
              <a:gd name="connsiteX13" fmla="*/ 2560414 w 2579497"/>
              <a:gd name="connsiteY13" fmla="*/ 303633 h 3420248"/>
              <a:gd name="connsiteX14" fmla="*/ 2560414 w 2579497"/>
              <a:gd name="connsiteY14" fmla="*/ 346349 h 3420248"/>
              <a:gd name="connsiteX15" fmla="*/ 2567439 w 2579497"/>
              <a:gd name="connsiteY15" fmla="*/ 370207 h 3420248"/>
              <a:gd name="connsiteX16" fmla="*/ 2575488 w 2579497"/>
              <a:gd name="connsiteY16" fmla="*/ 394600 h 3420248"/>
              <a:gd name="connsiteX17" fmla="*/ 2578959 w 2579497"/>
              <a:gd name="connsiteY17" fmla="*/ 418106 h 3420248"/>
              <a:gd name="connsiteX18" fmla="*/ 2579497 w 2579497"/>
              <a:gd name="connsiteY18" fmla="*/ 436202 h 3420248"/>
              <a:gd name="connsiteX19" fmla="*/ 2574745 w 2579497"/>
              <a:gd name="connsiteY19" fmla="*/ 455160 h 3420248"/>
              <a:gd name="connsiteX20" fmla="*/ 2576721 w 2579497"/>
              <a:gd name="connsiteY20" fmla="*/ 467958 h 3420248"/>
              <a:gd name="connsiteX21" fmla="*/ 2571631 w 2579497"/>
              <a:gd name="connsiteY21" fmla="*/ 491792 h 3420248"/>
              <a:gd name="connsiteX22" fmla="*/ 2566942 w 2579497"/>
              <a:gd name="connsiteY22" fmla="*/ 526659 h 3420248"/>
              <a:gd name="connsiteX23" fmla="*/ 2561943 w 2579497"/>
              <a:gd name="connsiteY23" fmla="*/ 550660 h 3420248"/>
              <a:gd name="connsiteX24" fmla="*/ 2560413 w 2579497"/>
              <a:gd name="connsiteY24" fmla="*/ 555288 h 3420248"/>
              <a:gd name="connsiteX25" fmla="*/ 2560413 w 2579497"/>
              <a:gd name="connsiteY25" fmla="*/ 712341 h 3420248"/>
              <a:gd name="connsiteX26" fmla="*/ 2562124 w 2579497"/>
              <a:gd name="connsiteY26" fmla="*/ 723926 h 3420248"/>
              <a:gd name="connsiteX27" fmla="*/ 2560413 w 2579497"/>
              <a:gd name="connsiteY27" fmla="*/ 763012 h 3420248"/>
              <a:gd name="connsiteX28" fmla="*/ 2562744 w 2579497"/>
              <a:gd name="connsiteY28" fmla="*/ 768689 h 3420248"/>
              <a:gd name="connsiteX29" fmla="*/ 2560413 w 2579497"/>
              <a:gd name="connsiteY29" fmla="*/ 806901 h 3420248"/>
              <a:gd name="connsiteX30" fmla="*/ 2562392 w 2579497"/>
              <a:gd name="connsiteY30" fmla="*/ 848769 h 3420248"/>
              <a:gd name="connsiteX31" fmla="*/ 2567711 w 2579497"/>
              <a:gd name="connsiteY31" fmla="*/ 851895 h 3420248"/>
              <a:gd name="connsiteX32" fmla="*/ 2568179 w 2579497"/>
              <a:gd name="connsiteY32" fmla="*/ 861077 h 3420248"/>
              <a:gd name="connsiteX33" fmla="*/ 2568077 w 2579497"/>
              <a:gd name="connsiteY33" fmla="*/ 875533 h 3420248"/>
              <a:gd name="connsiteX34" fmla="*/ 2562494 w 2579497"/>
              <a:gd name="connsiteY34" fmla="*/ 907912 h 3420248"/>
              <a:gd name="connsiteX35" fmla="*/ 2565229 w 2579497"/>
              <a:gd name="connsiteY35" fmla="*/ 3420248 h 3420248"/>
              <a:gd name="connsiteX36" fmla="*/ 47142 w 2579497"/>
              <a:gd name="connsiteY36" fmla="*/ 3420248 h 3420248"/>
              <a:gd name="connsiteX37" fmla="*/ 19996 w 2579497"/>
              <a:gd name="connsiteY37" fmla="*/ 3393100 h 3420248"/>
              <a:gd name="connsiteX38" fmla="*/ 19956 w 2579497"/>
              <a:gd name="connsiteY38" fmla="*/ 3385186 h 3420248"/>
              <a:gd name="connsiteX39" fmla="*/ 16369 w 2579497"/>
              <a:gd name="connsiteY39" fmla="*/ 3385176 h 3420248"/>
              <a:gd name="connsiteX40" fmla="*/ 16369 w 2579497"/>
              <a:gd name="connsiteY40" fmla="*/ 3073899 h 3420248"/>
              <a:gd name="connsiteX41" fmla="*/ 1295 w 2579497"/>
              <a:gd name="connsiteY41" fmla="*/ 3025648 h 3420248"/>
              <a:gd name="connsiteX0" fmla="*/ 0 w 2578202"/>
              <a:gd name="connsiteY0" fmla="*/ 3025648 h 3420248"/>
              <a:gd name="connsiteX1" fmla="*/ 743 w 2578202"/>
              <a:gd name="connsiteY1" fmla="*/ 2965088 h 3420248"/>
              <a:gd name="connsiteX2" fmla="*/ 14293 w 2578202"/>
              <a:gd name="connsiteY2" fmla="*/ 2952290 h 3420248"/>
              <a:gd name="connsiteX3" fmla="*/ 8546 w 2578202"/>
              <a:gd name="connsiteY3" fmla="*/ 2893589 h 3420248"/>
              <a:gd name="connsiteX4" fmla="*/ 13545 w 2578202"/>
              <a:gd name="connsiteY4" fmla="*/ 2869588 h 3420248"/>
              <a:gd name="connsiteX5" fmla="*/ 15075 w 2578202"/>
              <a:gd name="connsiteY5" fmla="*/ 2864960 h 3420248"/>
              <a:gd name="connsiteX6" fmla="*/ 13096 w 2578202"/>
              <a:gd name="connsiteY6" fmla="*/ 2571479 h 3420248"/>
              <a:gd name="connsiteX7" fmla="*/ 12994 w 2578202"/>
              <a:gd name="connsiteY7" fmla="*/ 2512336 h 3420248"/>
              <a:gd name="connsiteX8" fmla="*/ 10259 w 2578202"/>
              <a:gd name="connsiteY8" fmla="*/ 0 h 3420248"/>
              <a:gd name="connsiteX9" fmla="*/ 2528346 w 2578202"/>
              <a:gd name="connsiteY9" fmla="*/ 0 h 3420248"/>
              <a:gd name="connsiteX10" fmla="*/ 2555492 w 2578202"/>
              <a:gd name="connsiteY10" fmla="*/ 27148 h 3420248"/>
              <a:gd name="connsiteX11" fmla="*/ 2555533 w 2578202"/>
              <a:gd name="connsiteY11" fmla="*/ 35062 h 3420248"/>
              <a:gd name="connsiteX12" fmla="*/ 2559119 w 2578202"/>
              <a:gd name="connsiteY12" fmla="*/ 35072 h 3420248"/>
              <a:gd name="connsiteX13" fmla="*/ 2559119 w 2578202"/>
              <a:gd name="connsiteY13" fmla="*/ 303633 h 3420248"/>
              <a:gd name="connsiteX14" fmla="*/ 2559119 w 2578202"/>
              <a:gd name="connsiteY14" fmla="*/ 346349 h 3420248"/>
              <a:gd name="connsiteX15" fmla="*/ 2566144 w 2578202"/>
              <a:gd name="connsiteY15" fmla="*/ 370207 h 3420248"/>
              <a:gd name="connsiteX16" fmla="*/ 2574193 w 2578202"/>
              <a:gd name="connsiteY16" fmla="*/ 394600 h 3420248"/>
              <a:gd name="connsiteX17" fmla="*/ 2577664 w 2578202"/>
              <a:gd name="connsiteY17" fmla="*/ 418106 h 3420248"/>
              <a:gd name="connsiteX18" fmla="*/ 2578202 w 2578202"/>
              <a:gd name="connsiteY18" fmla="*/ 436202 h 3420248"/>
              <a:gd name="connsiteX19" fmla="*/ 2573450 w 2578202"/>
              <a:gd name="connsiteY19" fmla="*/ 455160 h 3420248"/>
              <a:gd name="connsiteX20" fmla="*/ 2575426 w 2578202"/>
              <a:gd name="connsiteY20" fmla="*/ 467958 h 3420248"/>
              <a:gd name="connsiteX21" fmla="*/ 2570336 w 2578202"/>
              <a:gd name="connsiteY21" fmla="*/ 491792 h 3420248"/>
              <a:gd name="connsiteX22" fmla="*/ 2565647 w 2578202"/>
              <a:gd name="connsiteY22" fmla="*/ 526659 h 3420248"/>
              <a:gd name="connsiteX23" fmla="*/ 2560648 w 2578202"/>
              <a:gd name="connsiteY23" fmla="*/ 550660 h 3420248"/>
              <a:gd name="connsiteX24" fmla="*/ 2559118 w 2578202"/>
              <a:gd name="connsiteY24" fmla="*/ 555288 h 3420248"/>
              <a:gd name="connsiteX25" fmla="*/ 2559118 w 2578202"/>
              <a:gd name="connsiteY25" fmla="*/ 712341 h 3420248"/>
              <a:gd name="connsiteX26" fmla="*/ 2560829 w 2578202"/>
              <a:gd name="connsiteY26" fmla="*/ 723926 h 3420248"/>
              <a:gd name="connsiteX27" fmla="*/ 2559118 w 2578202"/>
              <a:gd name="connsiteY27" fmla="*/ 763012 h 3420248"/>
              <a:gd name="connsiteX28" fmla="*/ 2561449 w 2578202"/>
              <a:gd name="connsiteY28" fmla="*/ 768689 h 3420248"/>
              <a:gd name="connsiteX29" fmla="*/ 2559118 w 2578202"/>
              <a:gd name="connsiteY29" fmla="*/ 806901 h 3420248"/>
              <a:gd name="connsiteX30" fmla="*/ 2561097 w 2578202"/>
              <a:gd name="connsiteY30" fmla="*/ 848769 h 3420248"/>
              <a:gd name="connsiteX31" fmla="*/ 2566416 w 2578202"/>
              <a:gd name="connsiteY31" fmla="*/ 851895 h 3420248"/>
              <a:gd name="connsiteX32" fmla="*/ 2566884 w 2578202"/>
              <a:gd name="connsiteY32" fmla="*/ 861077 h 3420248"/>
              <a:gd name="connsiteX33" fmla="*/ 2566782 w 2578202"/>
              <a:gd name="connsiteY33" fmla="*/ 875533 h 3420248"/>
              <a:gd name="connsiteX34" fmla="*/ 2561199 w 2578202"/>
              <a:gd name="connsiteY34" fmla="*/ 907912 h 3420248"/>
              <a:gd name="connsiteX35" fmla="*/ 2563934 w 2578202"/>
              <a:gd name="connsiteY35" fmla="*/ 3420248 h 3420248"/>
              <a:gd name="connsiteX36" fmla="*/ 45847 w 2578202"/>
              <a:gd name="connsiteY36" fmla="*/ 3420248 h 3420248"/>
              <a:gd name="connsiteX37" fmla="*/ 18701 w 2578202"/>
              <a:gd name="connsiteY37" fmla="*/ 3393100 h 3420248"/>
              <a:gd name="connsiteX38" fmla="*/ 18661 w 2578202"/>
              <a:gd name="connsiteY38" fmla="*/ 3385186 h 3420248"/>
              <a:gd name="connsiteX39" fmla="*/ 15074 w 2578202"/>
              <a:gd name="connsiteY39" fmla="*/ 3385176 h 3420248"/>
              <a:gd name="connsiteX40" fmla="*/ 15074 w 2578202"/>
              <a:gd name="connsiteY40" fmla="*/ 3073899 h 3420248"/>
              <a:gd name="connsiteX41" fmla="*/ 0 w 2578202"/>
              <a:gd name="connsiteY41" fmla="*/ 3025648 h 3420248"/>
              <a:gd name="connsiteX0" fmla="*/ 0 w 2578202"/>
              <a:gd name="connsiteY0" fmla="*/ 3025648 h 3420248"/>
              <a:gd name="connsiteX1" fmla="*/ 16268 w 2578202"/>
              <a:gd name="connsiteY1" fmla="*/ 2971298 h 3420248"/>
              <a:gd name="connsiteX2" fmla="*/ 14293 w 2578202"/>
              <a:gd name="connsiteY2" fmla="*/ 2952290 h 3420248"/>
              <a:gd name="connsiteX3" fmla="*/ 8546 w 2578202"/>
              <a:gd name="connsiteY3" fmla="*/ 2893589 h 3420248"/>
              <a:gd name="connsiteX4" fmla="*/ 13545 w 2578202"/>
              <a:gd name="connsiteY4" fmla="*/ 2869588 h 3420248"/>
              <a:gd name="connsiteX5" fmla="*/ 15075 w 2578202"/>
              <a:gd name="connsiteY5" fmla="*/ 2864960 h 3420248"/>
              <a:gd name="connsiteX6" fmla="*/ 13096 w 2578202"/>
              <a:gd name="connsiteY6" fmla="*/ 2571479 h 3420248"/>
              <a:gd name="connsiteX7" fmla="*/ 12994 w 2578202"/>
              <a:gd name="connsiteY7" fmla="*/ 2512336 h 3420248"/>
              <a:gd name="connsiteX8" fmla="*/ 10259 w 2578202"/>
              <a:gd name="connsiteY8" fmla="*/ 0 h 3420248"/>
              <a:gd name="connsiteX9" fmla="*/ 2528346 w 2578202"/>
              <a:gd name="connsiteY9" fmla="*/ 0 h 3420248"/>
              <a:gd name="connsiteX10" fmla="*/ 2555492 w 2578202"/>
              <a:gd name="connsiteY10" fmla="*/ 27148 h 3420248"/>
              <a:gd name="connsiteX11" fmla="*/ 2555533 w 2578202"/>
              <a:gd name="connsiteY11" fmla="*/ 35062 h 3420248"/>
              <a:gd name="connsiteX12" fmla="*/ 2559119 w 2578202"/>
              <a:gd name="connsiteY12" fmla="*/ 35072 h 3420248"/>
              <a:gd name="connsiteX13" fmla="*/ 2559119 w 2578202"/>
              <a:gd name="connsiteY13" fmla="*/ 303633 h 3420248"/>
              <a:gd name="connsiteX14" fmla="*/ 2559119 w 2578202"/>
              <a:gd name="connsiteY14" fmla="*/ 346349 h 3420248"/>
              <a:gd name="connsiteX15" fmla="*/ 2566144 w 2578202"/>
              <a:gd name="connsiteY15" fmla="*/ 370207 h 3420248"/>
              <a:gd name="connsiteX16" fmla="*/ 2574193 w 2578202"/>
              <a:gd name="connsiteY16" fmla="*/ 394600 h 3420248"/>
              <a:gd name="connsiteX17" fmla="*/ 2577664 w 2578202"/>
              <a:gd name="connsiteY17" fmla="*/ 418106 h 3420248"/>
              <a:gd name="connsiteX18" fmla="*/ 2578202 w 2578202"/>
              <a:gd name="connsiteY18" fmla="*/ 436202 h 3420248"/>
              <a:gd name="connsiteX19" fmla="*/ 2573450 w 2578202"/>
              <a:gd name="connsiteY19" fmla="*/ 455160 h 3420248"/>
              <a:gd name="connsiteX20" fmla="*/ 2575426 w 2578202"/>
              <a:gd name="connsiteY20" fmla="*/ 467958 h 3420248"/>
              <a:gd name="connsiteX21" fmla="*/ 2570336 w 2578202"/>
              <a:gd name="connsiteY21" fmla="*/ 491792 h 3420248"/>
              <a:gd name="connsiteX22" fmla="*/ 2565647 w 2578202"/>
              <a:gd name="connsiteY22" fmla="*/ 526659 h 3420248"/>
              <a:gd name="connsiteX23" fmla="*/ 2560648 w 2578202"/>
              <a:gd name="connsiteY23" fmla="*/ 550660 h 3420248"/>
              <a:gd name="connsiteX24" fmla="*/ 2559118 w 2578202"/>
              <a:gd name="connsiteY24" fmla="*/ 555288 h 3420248"/>
              <a:gd name="connsiteX25" fmla="*/ 2559118 w 2578202"/>
              <a:gd name="connsiteY25" fmla="*/ 712341 h 3420248"/>
              <a:gd name="connsiteX26" fmla="*/ 2560829 w 2578202"/>
              <a:gd name="connsiteY26" fmla="*/ 723926 h 3420248"/>
              <a:gd name="connsiteX27" fmla="*/ 2559118 w 2578202"/>
              <a:gd name="connsiteY27" fmla="*/ 763012 h 3420248"/>
              <a:gd name="connsiteX28" fmla="*/ 2561449 w 2578202"/>
              <a:gd name="connsiteY28" fmla="*/ 768689 h 3420248"/>
              <a:gd name="connsiteX29" fmla="*/ 2559118 w 2578202"/>
              <a:gd name="connsiteY29" fmla="*/ 806901 h 3420248"/>
              <a:gd name="connsiteX30" fmla="*/ 2561097 w 2578202"/>
              <a:gd name="connsiteY30" fmla="*/ 848769 h 3420248"/>
              <a:gd name="connsiteX31" fmla="*/ 2566416 w 2578202"/>
              <a:gd name="connsiteY31" fmla="*/ 851895 h 3420248"/>
              <a:gd name="connsiteX32" fmla="*/ 2566884 w 2578202"/>
              <a:gd name="connsiteY32" fmla="*/ 861077 h 3420248"/>
              <a:gd name="connsiteX33" fmla="*/ 2566782 w 2578202"/>
              <a:gd name="connsiteY33" fmla="*/ 875533 h 3420248"/>
              <a:gd name="connsiteX34" fmla="*/ 2561199 w 2578202"/>
              <a:gd name="connsiteY34" fmla="*/ 907912 h 3420248"/>
              <a:gd name="connsiteX35" fmla="*/ 2563934 w 2578202"/>
              <a:gd name="connsiteY35" fmla="*/ 3420248 h 3420248"/>
              <a:gd name="connsiteX36" fmla="*/ 45847 w 2578202"/>
              <a:gd name="connsiteY36" fmla="*/ 3420248 h 3420248"/>
              <a:gd name="connsiteX37" fmla="*/ 18701 w 2578202"/>
              <a:gd name="connsiteY37" fmla="*/ 3393100 h 3420248"/>
              <a:gd name="connsiteX38" fmla="*/ 18661 w 2578202"/>
              <a:gd name="connsiteY38" fmla="*/ 3385186 h 3420248"/>
              <a:gd name="connsiteX39" fmla="*/ 15074 w 2578202"/>
              <a:gd name="connsiteY39" fmla="*/ 3385176 h 3420248"/>
              <a:gd name="connsiteX40" fmla="*/ 15074 w 2578202"/>
              <a:gd name="connsiteY40" fmla="*/ 3073899 h 3420248"/>
              <a:gd name="connsiteX41" fmla="*/ 0 w 2578202"/>
              <a:gd name="connsiteY41"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0572 w 2569656"/>
              <a:gd name="connsiteY25" fmla="*/ 712341 h 3420248"/>
              <a:gd name="connsiteX26" fmla="*/ 2552283 w 2569656"/>
              <a:gd name="connsiteY26" fmla="*/ 723926 h 3420248"/>
              <a:gd name="connsiteX27" fmla="*/ 2550572 w 2569656"/>
              <a:gd name="connsiteY27" fmla="*/ 763012 h 3420248"/>
              <a:gd name="connsiteX28" fmla="*/ 2552903 w 2569656"/>
              <a:gd name="connsiteY28" fmla="*/ 768689 h 3420248"/>
              <a:gd name="connsiteX29" fmla="*/ 2550572 w 2569656"/>
              <a:gd name="connsiteY29" fmla="*/ 806901 h 3420248"/>
              <a:gd name="connsiteX30" fmla="*/ 2552551 w 2569656"/>
              <a:gd name="connsiteY30" fmla="*/ 848769 h 3420248"/>
              <a:gd name="connsiteX31" fmla="*/ 2557870 w 2569656"/>
              <a:gd name="connsiteY31" fmla="*/ 851895 h 3420248"/>
              <a:gd name="connsiteX32" fmla="*/ 2558338 w 2569656"/>
              <a:gd name="connsiteY32" fmla="*/ 861077 h 3420248"/>
              <a:gd name="connsiteX33" fmla="*/ 2558236 w 2569656"/>
              <a:gd name="connsiteY33" fmla="*/ 875533 h 3420248"/>
              <a:gd name="connsiteX34" fmla="*/ 2552653 w 2569656"/>
              <a:gd name="connsiteY34" fmla="*/ 907912 h 3420248"/>
              <a:gd name="connsiteX35" fmla="*/ 2555388 w 2569656"/>
              <a:gd name="connsiteY35" fmla="*/ 3420248 h 3420248"/>
              <a:gd name="connsiteX36" fmla="*/ 37301 w 2569656"/>
              <a:gd name="connsiteY36" fmla="*/ 3420248 h 3420248"/>
              <a:gd name="connsiteX37" fmla="*/ 10155 w 2569656"/>
              <a:gd name="connsiteY37" fmla="*/ 3393100 h 3420248"/>
              <a:gd name="connsiteX38" fmla="*/ 10115 w 2569656"/>
              <a:gd name="connsiteY38" fmla="*/ 3385186 h 3420248"/>
              <a:gd name="connsiteX39" fmla="*/ 6528 w 2569656"/>
              <a:gd name="connsiteY39" fmla="*/ 3385176 h 3420248"/>
              <a:gd name="connsiteX40" fmla="*/ 6528 w 2569656"/>
              <a:gd name="connsiteY40" fmla="*/ 3073899 h 3420248"/>
              <a:gd name="connsiteX41" fmla="*/ 10083 w 2569656"/>
              <a:gd name="connsiteY41"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0572 w 2569656"/>
              <a:gd name="connsiteY25" fmla="*/ 712341 h 3420248"/>
              <a:gd name="connsiteX26" fmla="*/ 2552283 w 2569656"/>
              <a:gd name="connsiteY26" fmla="*/ 723926 h 3420248"/>
              <a:gd name="connsiteX27" fmla="*/ 2550572 w 2569656"/>
              <a:gd name="connsiteY27" fmla="*/ 763012 h 3420248"/>
              <a:gd name="connsiteX28" fmla="*/ 2550572 w 2569656"/>
              <a:gd name="connsiteY28" fmla="*/ 806901 h 3420248"/>
              <a:gd name="connsiteX29" fmla="*/ 2552551 w 2569656"/>
              <a:gd name="connsiteY29" fmla="*/ 848769 h 3420248"/>
              <a:gd name="connsiteX30" fmla="*/ 2557870 w 2569656"/>
              <a:gd name="connsiteY30" fmla="*/ 851895 h 3420248"/>
              <a:gd name="connsiteX31" fmla="*/ 2558338 w 2569656"/>
              <a:gd name="connsiteY31" fmla="*/ 861077 h 3420248"/>
              <a:gd name="connsiteX32" fmla="*/ 2558236 w 2569656"/>
              <a:gd name="connsiteY32" fmla="*/ 875533 h 3420248"/>
              <a:gd name="connsiteX33" fmla="*/ 2552653 w 2569656"/>
              <a:gd name="connsiteY33" fmla="*/ 907912 h 3420248"/>
              <a:gd name="connsiteX34" fmla="*/ 2555388 w 2569656"/>
              <a:gd name="connsiteY34" fmla="*/ 3420248 h 3420248"/>
              <a:gd name="connsiteX35" fmla="*/ 37301 w 2569656"/>
              <a:gd name="connsiteY35" fmla="*/ 3420248 h 3420248"/>
              <a:gd name="connsiteX36" fmla="*/ 10155 w 2569656"/>
              <a:gd name="connsiteY36" fmla="*/ 3393100 h 3420248"/>
              <a:gd name="connsiteX37" fmla="*/ 10115 w 2569656"/>
              <a:gd name="connsiteY37" fmla="*/ 3385186 h 3420248"/>
              <a:gd name="connsiteX38" fmla="*/ 6528 w 2569656"/>
              <a:gd name="connsiteY38" fmla="*/ 3385176 h 3420248"/>
              <a:gd name="connsiteX39" fmla="*/ 6528 w 2569656"/>
              <a:gd name="connsiteY39" fmla="*/ 3073899 h 3420248"/>
              <a:gd name="connsiteX40" fmla="*/ 10083 w 2569656"/>
              <a:gd name="connsiteY40"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0572 w 2569656"/>
              <a:gd name="connsiteY25" fmla="*/ 712341 h 3420248"/>
              <a:gd name="connsiteX26" fmla="*/ 2550572 w 2569656"/>
              <a:gd name="connsiteY26" fmla="*/ 763012 h 3420248"/>
              <a:gd name="connsiteX27" fmla="*/ 2550572 w 2569656"/>
              <a:gd name="connsiteY27" fmla="*/ 806901 h 3420248"/>
              <a:gd name="connsiteX28" fmla="*/ 2552551 w 2569656"/>
              <a:gd name="connsiteY28" fmla="*/ 848769 h 3420248"/>
              <a:gd name="connsiteX29" fmla="*/ 2557870 w 2569656"/>
              <a:gd name="connsiteY29" fmla="*/ 851895 h 3420248"/>
              <a:gd name="connsiteX30" fmla="*/ 2558338 w 2569656"/>
              <a:gd name="connsiteY30" fmla="*/ 861077 h 3420248"/>
              <a:gd name="connsiteX31" fmla="*/ 2558236 w 2569656"/>
              <a:gd name="connsiteY31" fmla="*/ 875533 h 3420248"/>
              <a:gd name="connsiteX32" fmla="*/ 2552653 w 2569656"/>
              <a:gd name="connsiteY32" fmla="*/ 907912 h 3420248"/>
              <a:gd name="connsiteX33" fmla="*/ 2555388 w 2569656"/>
              <a:gd name="connsiteY33" fmla="*/ 3420248 h 3420248"/>
              <a:gd name="connsiteX34" fmla="*/ 37301 w 2569656"/>
              <a:gd name="connsiteY34" fmla="*/ 3420248 h 3420248"/>
              <a:gd name="connsiteX35" fmla="*/ 10155 w 2569656"/>
              <a:gd name="connsiteY35" fmla="*/ 3393100 h 3420248"/>
              <a:gd name="connsiteX36" fmla="*/ 10115 w 2569656"/>
              <a:gd name="connsiteY36" fmla="*/ 3385186 h 3420248"/>
              <a:gd name="connsiteX37" fmla="*/ 6528 w 2569656"/>
              <a:gd name="connsiteY37" fmla="*/ 3385176 h 3420248"/>
              <a:gd name="connsiteX38" fmla="*/ 6528 w 2569656"/>
              <a:gd name="connsiteY38" fmla="*/ 3073899 h 3420248"/>
              <a:gd name="connsiteX39" fmla="*/ 10083 w 2569656"/>
              <a:gd name="connsiteY39"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0572 w 2569656"/>
              <a:gd name="connsiteY25" fmla="*/ 712341 h 3420248"/>
              <a:gd name="connsiteX26" fmla="*/ 2550572 w 2569656"/>
              <a:gd name="connsiteY26" fmla="*/ 763012 h 3420248"/>
              <a:gd name="connsiteX27" fmla="*/ 2550572 w 2569656"/>
              <a:gd name="connsiteY27" fmla="*/ 806901 h 3420248"/>
              <a:gd name="connsiteX28" fmla="*/ 2552551 w 2569656"/>
              <a:gd name="connsiteY28" fmla="*/ 848769 h 3420248"/>
              <a:gd name="connsiteX29" fmla="*/ 2557870 w 2569656"/>
              <a:gd name="connsiteY29" fmla="*/ 851895 h 3420248"/>
              <a:gd name="connsiteX30" fmla="*/ 2558338 w 2569656"/>
              <a:gd name="connsiteY30" fmla="*/ 861077 h 3420248"/>
              <a:gd name="connsiteX31" fmla="*/ 2552653 w 2569656"/>
              <a:gd name="connsiteY31" fmla="*/ 907912 h 3420248"/>
              <a:gd name="connsiteX32" fmla="*/ 2555388 w 2569656"/>
              <a:gd name="connsiteY32" fmla="*/ 3420248 h 3420248"/>
              <a:gd name="connsiteX33" fmla="*/ 37301 w 2569656"/>
              <a:gd name="connsiteY33" fmla="*/ 3420248 h 3420248"/>
              <a:gd name="connsiteX34" fmla="*/ 10155 w 2569656"/>
              <a:gd name="connsiteY34" fmla="*/ 3393100 h 3420248"/>
              <a:gd name="connsiteX35" fmla="*/ 10115 w 2569656"/>
              <a:gd name="connsiteY35" fmla="*/ 3385186 h 3420248"/>
              <a:gd name="connsiteX36" fmla="*/ 6528 w 2569656"/>
              <a:gd name="connsiteY36" fmla="*/ 3385176 h 3420248"/>
              <a:gd name="connsiteX37" fmla="*/ 6528 w 2569656"/>
              <a:gd name="connsiteY37" fmla="*/ 3073899 h 3420248"/>
              <a:gd name="connsiteX38" fmla="*/ 10083 w 2569656"/>
              <a:gd name="connsiteY38"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0572 w 2569656"/>
              <a:gd name="connsiteY25" fmla="*/ 712341 h 3420248"/>
              <a:gd name="connsiteX26" fmla="*/ 2550572 w 2569656"/>
              <a:gd name="connsiteY26" fmla="*/ 806901 h 3420248"/>
              <a:gd name="connsiteX27" fmla="*/ 2552551 w 2569656"/>
              <a:gd name="connsiteY27" fmla="*/ 848769 h 3420248"/>
              <a:gd name="connsiteX28" fmla="*/ 2557870 w 2569656"/>
              <a:gd name="connsiteY28" fmla="*/ 851895 h 3420248"/>
              <a:gd name="connsiteX29" fmla="*/ 2558338 w 2569656"/>
              <a:gd name="connsiteY29" fmla="*/ 861077 h 3420248"/>
              <a:gd name="connsiteX30" fmla="*/ 2552653 w 2569656"/>
              <a:gd name="connsiteY30" fmla="*/ 907912 h 3420248"/>
              <a:gd name="connsiteX31" fmla="*/ 2555388 w 2569656"/>
              <a:gd name="connsiteY31" fmla="*/ 3420248 h 3420248"/>
              <a:gd name="connsiteX32" fmla="*/ 37301 w 2569656"/>
              <a:gd name="connsiteY32" fmla="*/ 3420248 h 3420248"/>
              <a:gd name="connsiteX33" fmla="*/ 10155 w 2569656"/>
              <a:gd name="connsiteY33" fmla="*/ 3393100 h 3420248"/>
              <a:gd name="connsiteX34" fmla="*/ 10115 w 2569656"/>
              <a:gd name="connsiteY34" fmla="*/ 3385186 h 3420248"/>
              <a:gd name="connsiteX35" fmla="*/ 6528 w 2569656"/>
              <a:gd name="connsiteY35" fmla="*/ 3385176 h 3420248"/>
              <a:gd name="connsiteX36" fmla="*/ 6528 w 2569656"/>
              <a:gd name="connsiteY36" fmla="*/ 3073899 h 3420248"/>
              <a:gd name="connsiteX37" fmla="*/ 10083 w 2569656"/>
              <a:gd name="connsiteY37"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0572 w 2569656"/>
              <a:gd name="connsiteY25" fmla="*/ 712341 h 3420248"/>
              <a:gd name="connsiteX26" fmla="*/ 2552551 w 2569656"/>
              <a:gd name="connsiteY26" fmla="*/ 848769 h 3420248"/>
              <a:gd name="connsiteX27" fmla="*/ 2557870 w 2569656"/>
              <a:gd name="connsiteY27" fmla="*/ 851895 h 3420248"/>
              <a:gd name="connsiteX28" fmla="*/ 2558338 w 2569656"/>
              <a:gd name="connsiteY28" fmla="*/ 861077 h 3420248"/>
              <a:gd name="connsiteX29" fmla="*/ 2552653 w 2569656"/>
              <a:gd name="connsiteY29" fmla="*/ 907912 h 3420248"/>
              <a:gd name="connsiteX30" fmla="*/ 2555388 w 2569656"/>
              <a:gd name="connsiteY30" fmla="*/ 3420248 h 3420248"/>
              <a:gd name="connsiteX31" fmla="*/ 37301 w 2569656"/>
              <a:gd name="connsiteY31" fmla="*/ 3420248 h 3420248"/>
              <a:gd name="connsiteX32" fmla="*/ 10155 w 2569656"/>
              <a:gd name="connsiteY32" fmla="*/ 3393100 h 3420248"/>
              <a:gd name="connsiteX33" fmla="*/ 10115 w 2569656"/>
              <a:gd name="connsiteY33" fmla="*/ 3385186 h 3420248"/>
              <a:gd name="connsiteX34" fmla="*/ 6528 w 2569656"/>
              <a:gd name="connsiteY34" fmla="*/ 3385176 h 3420248"/>
              <a:gd name="connsiteX35" fmla="*/ 6528 w 2569656"/>
              <a:gd name="connsiteY35" fmla="*/ 3073899 h 3420248"/>
              <a:gd name="connsiteX36" fmla="*/ 10083 w 2569656"/>
              <a:gd name="connsiteY36"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2551 w 2569656"/>
              <a:gd name="connsiteY25" fmla="*/ 848769 h 3420248"/>
              <a:gd name="connsiteX26" fmla="*/ 2557870 w 2569656"/>
              <a:gd name="connsiteY26" fmla="*/ 851895 h 3420248"/>
              <a:gd name="connsiteX27" fmla="*/ 2558338 w 2569656"/>
              <a:gd name="connsiteY27" fmla="*/ 861077 h 3420248"/>
              <a:gd name="connsiteX28" fmla="*/ 2552653 w 2569656"/>
              <a:gd name="connsiteY28" fmla="*/ 907912 h 3420248"/>
              <a:gd name="connsiteX29" fmla="*/ 2555388 w 2569656"/>
              <a:gd name="connsiteY29" fmla="*/ 3420248 h 3420248"/>
              <a:gd name="connsiteX30" fmla="*/ 37301 w 2569656"/>
              <a:gd name="connsiteY30" fmla="*/ 3420248 h 3420248"/>
              <a:gd name="connsiteX31" fmla="*/ 10155 w 2569656"/>
              <a:gd name="connsiteY31" fmla="*/ 3393100 h 3420248"/>
              <a:gd name="connsiteX32" fmla="*/ 10115 w 2569656"/>
              <a:gd name="connsiteY32" fmla="*/ 3385186 h 3420248"/>
              <a:gd name="connsiteX33" fmla="*/ 6528 w 2569656"/>
              <a:gd name="connsiteY33" fmla="*/ 3385176 h 3420248"/>
              <a:gd name="connsiteX34" fmla="*/ 6528 w 2569656"/>
              <a:gd name="connsiteY34" fmla="*/ 3073899 h 3420248"/>
              <a:gd name="connsiteX35" fmla="*/ 10083 w 2569656"/>
              <a:gd name="connsiteY35"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2551 w 2569656"/>
              <a:gd name="connsiteY25" fmla="*/ 848769 h 3420248"/>
              <a:gd name="connsiteX26" fmla="*/ 2558338 w 2569656"/>
              <a:gd name="connsiteY26" fmla="*/ 861077 h 3420248"/>
              <a:gd name="connsiteX27" fmla="*/ 2552653 w 2569656"/>
              <a:gd name="connsiteY27" fmla="*/ 907912 h 3420248"/>
              <a:gd name="connsiteX28" fmla="*/ 2555388 w 2569656"/>
              <a:gd name="connsiteY28" fmla="*/ 3420248 h 3420248"/>
              <a:gd name="connsiteX29" fmla="*/ 37301 w 2569656"/>
              <a:gd name="connsiteY29" fmla="*/ 3420248 h 3420248"/>
              <a:gd name="connsiteX30" fmla="*/ 10155 w 2569656"/>
              <a:gd name="connsiteY30" fmla="*/ 3393100 h 3420248"/>
              <a:gd name="connsiteX31" fmla="*/ 10115 w 2569656"/>
              <a:gd name="connsiteY31" fmla="*/ 3385186 h 3420248"/>
              <a:gd name="connsiteX32" fmla="*/ 6528 w 2569656"/>
              <a:gd name="connsiteY32" fmla="*/ 3385176 h 3420248"/>
              <a:gd name="connsiteX33" fmla="*/ 6528 w 2569656"/>
              <a:gd name="connsiteY33" fmla="*/ 3073899 h 3420248"/>
              <a:gd name="connsiteX34" fmla="*/ 10083 w 2569656"/>
              <a:gd name="connsiteY34"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8338 w 2569656"/>
              <a:gd name="connsiteY25" fmla="*/ 861077 h 3420248"/>
              <a:gd name="connsiteX26" fmla="*/ 2552653 w 2569656"/>
              <a:gd name="connsiteY26" fmla="*/ 907912 h 3420248"/>
              <a:gd name="connsiteX27" fmla="*/ 2555388 w 2569656"/>
              <a:gd name="connsiteY27" fmla="*/ 3420248 h 3420248"/>
              <a:gd name="connsiteX28" fmla="*/ 37301 w 2569656"/>
              <a:gd name="connsiteY28" fmla="*/ 3420248 h 3420248"/>
              <a:gd name="connsiteX29" fmla="*/ 10155 w 2569656"/>
              <a:gd name="connsiteY29" fmla="*/ 3393100 h 3420248"/>
              <a:gd name="connsiteX30" fmla="*/ 10115 w 2569656"/>
              <a:gd name="connsiteY30" fmla="*/ 3385186 h 3420248"/>
              <a:gd name="connsiteX31" fmla="*/ 6528 w 2569656"/>
              <a:gd name="connsiteY31" fmla="*/ 3385176 h 3420248"/>
              <a:gd name="connsiteX32" fmla="*/ 6528 w 2569656"/>
              <a:gd name="connsiteY32" fmla="*/ 3073899 h 3420248"/>
              <a:gd name="connsiteX33" fmla="*/ 10083 w 2569656"/>
              <a:gd name="connsiteY33"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61790 w 2569656"/>
              <a:gd name="connsiteY21" fmla="*/ 491792 h 3420248"/>
              <a:gd name="connsiteX22" fmla="*/ 2557101 w 2569656"/>
              <a:gd name="connsiteY22" fmla="*/ 526659 h 3420248"/>
              <a:gd name="connsiteX23" fmla="*/ 2552102 w 2569656"/>
              <a:gd name="connsiteY23" fmla="*/ 550660 h 3420248"/>
              <a:gd name="connsiteX24" fmla="*/ 2550572 w 2569656"/>
              <a:gd name="connsiteY24" fmla="*/ 555288 h 3420248"/>
              <a:gd name="connsiteX25" fmla="*/ 2552653 w 2569656"/>
              <a:gd name="connsiteY25" fmla="*/ 907912 h 3420248"/>
              <a:gd name="connsiteX26" fmla="*/ 2555388 w 2569656"/>
              <a:gd name="connsiteY26" fmla="*/ 3420248 h 3420248"/>
              <a:gd name="connsiteX27" fmla="*/ 37301 w 2569656"/>
              <a:gd name="connsiteY27" fmla="*/ 3420248 h 3420248"/>
              <a:gd name="connsiteX28" fmla="*/ 10155 w 2569656"/>
              <a:gd name="connsiteY28" fmla="*/ 3393100 h 3420248"/>
              <a:gd name="connsiteX29" fmla="*/ 10115 w 2569656"/>
              <a:gd name="connsiteY29" fmla="*/ 3385186 h 3420248"/>
              <a:gd name="connsiteX30" fmla="*/ 6528 w 2569656"/>
              <a:gd name="connsiteY30" fmla="*/ 3385176 h 3420248"/>
              <a:gd name="connsiteX31" fmla="*/ 6528 w 2569656"/>
              <a:gd name="connsiteY31" fmla="*/ 3073899 h 3420248"/>
              <a:gd name="connsiteX32" fmla="*/ 10083 w 2569656"/>
              <a:gd name="connsiteY32"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5072 h 3420248"/>
              <a:gd name="connsiteX13" fmla="*/ 2550573 w 2569656"/>
              <a:gd name="connsiteY13" fmla="*/ 303633 h 3420248"/>
              <a:gd name="connsiteX14" fmla="*/ 2550573 w 2569656"/>
              <a:gd name="connsiteY14" fmla="*/ 346349 h 3420248"/>
              <a:gd name="connsiteX15" fmla="*/ 2557598 w 2569656"/>
              <a:gd name="connsiteY15" fmla="*/ 370207 h 3420248"/>
              <a:gd name="connsiteX16" fmla="*/ 2565647 w 2569656"/>
              <a:gd name="connsiteY16" fmla="*/ 394600 h 3420248"/>
              <a:gd name="connsiteX17" fmla="*/ 2569118 w 2569656"/>
              <a:gd name="connsiteY17" fmla="*/ 418106 h 3420248"/>
              <a:gd name="connsiteX18" fmla="*/ 2569656 w 2569656"/>
              <a:gd name="connsiteY18" fmla="*/ 436202 h 3420248"/>
              <a:gd name="connsiteX19" fmla="*/ 2564904 w 2569656"/>
              <a:gd name="connsiteY19" fmla="*/ 455160 h 3420248"/>
              <a:gd name="connsiteX20" fmla="*/ 2566880 w 2569656"/>
              <a:gd name="connsiteY20" fmla="*/ 467958 h 3420248"/>
              <a:gd name="connsiteX21" fmla="*/ 2557101 w 2569656"/>
              <a:gd name="connsiteY21" fmla="*/ 526659 h 3420248"/>
              <a:gd name="connsiteX22" fmla="*/ 2552102 w 2569656"/>
              <a:gd name="connsiteY22" fmla="*/ 550660 h 3420248"/>
              <a:gd name="connsiteX23" fmla="*/ 2550572 w 2569656"/>
              <a:gd name="connsiteY23" fmla="*/ 555288 h 3420248"/>
              <a:gd name="connsiteX24" fmla="*/ 2552653 w 2569656"/>
              <a:gd name="connsiteY24" fmla="*/ 907912 h 3420248"/>
              <a:gd name="connsiteX25" fmla="*/ 2555388 w 2569656"/>
              <a:gd name="connsiteY25" fmla="*/ 3420248 h 3420248"/>
              <a:gd name="connsiteX26" fmla="*/ 37301 w 2569656"/>
              <a:gd name="connsiteY26" fmla="*/ 3420248 h 3420248"/>
              <a:gd name="connsiteX27" fmla="*/ 10155 w 2569656"/>
              <a:gd name="connsiteY27" fmla="*/ 3393100 h 3420248"/>
              <a:gd name="connsiteX28" fmla="*/ 10115 w 2569656"/>
              <a:gd name="connsiteY28" fmla="*/ 3385186 h 3420248"/>
              <a:gd name="connsiteX29" fmla="*/ 6528 w 2569656"/>
              <a:gd name="connsiteY29" fmla="*/ 3385176 h 3420248"/>
              <a:gd name="connsiteX30" fmla="*/ 6528 w 2569656"/>
              <a:gd name="connsiteY30" fmla="*/ 3073899 h 3420248"/>
              <a:gd name="connsiteX31" fmla="*/ 10083 w 2569656"/>
              <a:gd name="connsiteY31"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46987 w 2569656"/>
              <a:gd name="connsiteY11" fmla="*/ 35062 h 3420248"/>
              <a:gd name="connsiteX12" fmla="*/ 2550573 w 2569656"/>
              <a:gd name="connsiteY12" fmla="*/ 303633 h 3420248"/>
              <a:gd name="connsiteX13" fmla="*/ 2550573 w 2569656"/>
              <a:gd name="connsiteY13" fmla="*/ 346349 h 3420248"/>
              <a:gd name="connsiteX14" fmla="*/ 2557598 w 2569656"/>
              <a:gd name="connsiteY14" fmla="*/ 370207 h 3420248"/>
              <a:gd name="connsiteX15" fmla="*/ 2565647 w 2569656"/>
              <a:gd name="connsiteY15" fmla="*/ 394600 h 3420248"/>
              <a:gd name="connsiteX16" fmla="*/ 2569118 w 2569656"/>
              <a:gd name="connsiteY16" fmla="*/ 418106 h 3420248"/>
              <a:gd name="connsiteX17" fmla="*/ 2569656 w 2569656"/>
              <a:gd name="connsiteY17" fmla="*/ 436202 h 3420248"/>
              <a:gd name="connsiteX18" fmla="*/ 2564904 w 2569656"/>
              <a:gd name="connsiteY18" fmla="*/ 455160 h 3420248"/>
              <a:gd name="connsiteX19" fmla="*/ 2566880 w 2569656"/>
              <a:gd name="connsiteY19" fmla="*/ 467958 h 3420248"/>
              <a:gd name="connsiteX20" fmla="*/ 2557101 w 2569656"/>
              <a:gd name="connsiteY20" fmla="*/ 526659 h 3420248"/>
              <a:gd name="connsiteX21" fmla="*/ 2552102 w 2569656"/>
              <a:gd name="connsiteY21" fmla="*/ 550660 h 3420248"/>
              <a:gd name="connsiteX22" fmla="*/ 2550572 w 2569656"/>
              <a:gd name="connsiteY22" fmla="*/ 555288 h 3420248"/>
              <a:gd name="connsiteX23" fmla="*/ 2552653 w 2569656"/>
              <a:gd name="connsiteY23" fmla="*/ 907912 h 3420248"/>
              <a:gd name="connsiteX24" fmla="*/ 2555388 w 2569656"/>
              <a:gd name="connsiteY24" fmla="*/ 3420248 h 3420248"/>
              <a:gd name="connsiteX25" fmla="*/ 37301 w 2569656"/>
              <a:gd name="connsiteY25" fmla="*/ 3420248 h 3420248"/>
              <a:gd name="connsiteX26" fmla="*/ 10155 w 2569656"/>
              <a:gd name="connsiteY26" fmla="*/ 3393100 h 3420248"/>
              <a:gd name="connsiteX27" fmla="*/ 10115 w 2569656"/>
              <a:gd name="connsiteY27" fmla="*/ 3385186 h 3420248"/>
              <a:gd name="connsiteX28" fmla="*/ 6528 w 2569656"/>
              <a:gd name="connsiteY28" fmla="*/ 3385176 h 3420248"/>
              <a:gd name="connsiteX29" fmla="*/ 6528 w 2569656"/>
              <a:gd name="connsiteY29" fmla="*/ 3073899 h 3420248"/>
              <a:gd name="connsiteX30" fmla="*/ 10083 w 2569656"/>
              <a:gd name="connsiteY30"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652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3 w 2569656"/>
              <a:gd name="connsiteY11" fmla="*/ 303633 h 3420248"/>
              <a:gd name="connsiteX12" fmla="*/ 2550573 w 2569656"/>
              <a:gd name="connsiteY12" fmla="*/ 346349 h 3420248"/>
              <a:gd name="connsiteX13" fmla="*/ 2557598 w 2569656"/>
              <a:gd name="connsiteY13" fmla="*/ 370207 h 3420248"/>
              <a:gd name="connsiteX14" fmla="*/ 2565647 w 2569656"/>
              <a:gd name="connsiteY14" fmla="*/ 394600 h 3420248"/>
              <a:gd name="connsiteX15" fmla="*/ 2569118 w 2569656"/>
              <a:gd name="connsiteY15" fmla="*/ 418106 h 3420248"/>
              <a:gd name="connsiteX16" fmla="*/ 2569656 w 2569656"/>
              <a:gd name="connsiteY16" fmla="*/ 436202 h 3420248"/>
              <a:gd name="connsiteX17" fmla="*/ 2564904 w 2569656"/>
              <a:gd name="connsiteY17" fmla="*/ 455160 h 3420248"/>
              <a:gd name="connsiteX18" fmla="*/ 2566880 w 2569656"/>
              <a:gd name="connsiteY18" fmla="*/ 467958 h 3420248"/>
              <a:gd name="connsiteX19" fmla="*/ 2557101 w 2569656"/>
              <a:gd name="connsiteY19" fmla="*/ 526659 h 3420248"/>
              <a:gd name="connsiteX20" fmla="*/ 2552102 w 2569656"/>
              <a:gd name="connsiteY20" fmla="*/ 550660 h 3420248"/>
              <a:gd name="connsiteX21" fmla="*/ 2550572 w 2569656"/>
              <a:gd name="connsiteY21" fmla="*/ 555288 h 3420248"/>
              <a:gd name="connsiteX22" fmla="*/ 2552653 w 2569656"/>
              <a:gd name="connsiteY22" fmla="*/ 907912 h 3420248"/>
              <a:gd name="connsiteX23" fmla="*/ 2555388 w 2569656"/>
              <a:gd name="connsiteY23" fmla="*/ 3420248 h 3420248"/>
              <a:gd name="connsiteX24" fmla="*/ 37301 w 2569656"/>
              <a:gd name="connsiteY24" fmla="*/ 3420248 h 3420248"/>
              <a:gd name="connsiteX25" fmla="*/ 10155 w 2569656"/>
              <a:gd name="connsiteY25" fmla="*/ 3393100 h 3420248"/>
              <a:gd name="connsiteX26" fmla="*/ 10115 w 2569656"/>
              <a:gd name="connsiteY26" fmla="*/ 3385186 h 3420248"/>
              <a:gd name="connsiteX27" fmla="*/ 6528 w 2569656"/>
              <a:gd name="connsiteY27" fmla="*/ 3385176 h 3420248"/>
              <a:gd name="connsiteX28" fmla="*/ 6528 w 2569656"/>
              <a:gd name="connsiteY28" fmla="*/ 3073899 h 3420248"/>
              <a:gd name="connsiteX29" fmla="*/ 10083 w 2569656"/>
              <a:gd name="connsiteY29" fmla="*/ 3025648 h 3420248"/>
              <a:gd name="connsiteX0" fmla="*/ 10083 w 2569656"/>
              <a:gd name="connsiteY0" fmla="*/ 3025648 h 3420248"/>
              <a:gd name="connsiteX1" fmla="*/ 7722 w 2569656"/>
              <a:gd name="connsiteY1" fmla="*/ 2971298 h 3420248"/>
              <a:gd name="connsiteX2" fmla="*/ 5747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3 w 2569656"/>
              <a:gd name="connsiteY11" fmla="*/ 303633 h 3420248"/>
              <a:gd name="connsiteX12" fmla="*/ 2550573 w 2569656"/>
              <a:gd name="connsiteY12" fmla="*/ 346349 h 3420248"/>
              <a:gd name="connsiteX13" fmla="*/ 2557598 w 2569656"/>
              <a:gd name="connsiteY13" fmla="*/ 370207 h 3420248"/>
              <a:gd name="connsiteX14" fmla="*/ 2565647 w 2569656"/>
              <a:gd name="connsiteY14" fmla="*/ 394600 h 3420248"/>
              <a:gd name="connsiteX15" fmla="*/ 2569118 w 2569656"/>
              <a:gd name="connsiteY15" fmla="*/ 418106 h 3420248"/>
              <a:gd name="connsiteX16" fmla="*/ 2569656 w 2569656"/>
              <a:gd name="connsiteY16" fmla="*/ 436202 h 3420248"/>
              <a:gd name="connsiteX17" fmla="*/ 2564904 w 2569656"/>
              <a:gd name="connsiteY17" fmla="*/ 455160 h 3420248"/>
              <a:gd name="connsiteX18" fmla="*/ 2566880 w 2569656"/>
              <a:gd name="connsiteY18" fmla="*/ 467958 h 3420248"/>
              <a:gd name="connsiteX19" fmla="*/ 2557101 w 2569656"/>
              <a:gd name="connsiteY19" fmla="*/ 526659 h 3420248"/>
              <a:gd name="connsiteX20" fmla="*/ 2552102 w 2569656"/>
              <a:gd name="connsiteY20" fmla="*/ 550660 h 3420248"/>
              <a:gd name="connsiteX21" fmla="*/ 2550572 w 2569656"/>
              <a:gd name="connsiteY21" fmla="*/ 555288 h 3420248"/>
              <a:gd name="connsiteX22" fmla="*/ 2552653 w 2569656"/>
              <a:gd name="connsiteY22" fmla="*/ 907912 h 3420248"/>
              <a:gd name="connsiteX23" fmla="*/ 2555388 w 2569656"/>
              <a:gd name="connsiteY23" fmla="*/ 3420248 h 3420248"/>
              <a:gd name="connsiteX24" fmla="*/ 37301 w 2569656"/>
              <a:gd name="connsiteY24" fmla="*/ 3420248 h 3420248"/>
              <a:gd name="connsiteX25" fmla="*/ 10155 w 2569656"/>
              <a:gd name="connsiteY25" fmla="*/ 3393100 h 3420248"/>
              <a:gd name="connsiteX26" fmla="*/ 10115 w 2569656"/>
              <a:gd name="connsiteY26" fmla="*/ 3385186 h 3420248"/>
              <a:gd name="connsiteX27" fmla="*/ 6528 w 2569656"/>
              <a:gd name="connsiteY27" fmla="*/ 3385176 h 3420248"/>
              <a:gd name="connsiteX28" fmla="*/ 6528 w 2569656"/>
              <a:gd name="connsiteY28" fmla="*/ 3073899 h 3420248"/>
              <a:gd name="connsiteX29" fmla="*/ 10083 w 2569656"/>
              <a:gd name="connsiteY29"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3 w 2569656"/>
              <a:gd name="connsiteY11" fmla="*/ 303633 h 3420248"/>
              <a:gd name="connsiteX12" fmla="*/ 2550573 w 2569656"/>
              <a:gd name="connsiteY12" fmla="*/ 346349 h 3420248"/>
              <a:gd name="connsiteX13" fmla="*/ 2557598 w 2569656"/>
              <a:gd name="connsiteY13" fmla="*/ 370207 h 3420248"/>
              <a:gd name="connsiteX14" fmla="*/ 2565647 w 2569656"/>
              <a:gd name="connsiteY14" fmla="*/ 394600 h 3420248"/>
              <a:gd name="connsiteX15" fmla="*/ 2569118 w 2569656"/>
              <a:gd name="connsiteY15" fmla="*/ 418106 h 3420248"/>
              <a:gd name="connsiteX16" fmla="*/ 2569656 w 2569656"/>
              <a:gd name="connsiteY16" fmla="*/ 436202 h 3420248"/>
              <a:gd name="connsiteX17" fmla="*/ 2564904 w 2569656"/>
              <a:gd name="connsiteY17" fmla="*/ 455160 h 3420248"/>
              <a:gd name="connsiteX18" fmla="*/ 2566880 w 2569656"/>
              <a:gd name="connsiteY18" fmla="*/ 467958 h 3420248"/>
              <a:gd name="connsiteX19" fmla="*/ 2557101 w 2569656"/>
              <a:gd name="connsiteY19" fmla="*/ 526659 h 3420248"/>
              <a:gd name="connsiteX20" fmla="*/ 2552102 w 2569656"/>
              <a:gd name="connsiteY20" fmla="*/ 550660 h 3420248"/>
              <a:gd name="connsiteX21" fmla="*/ 2550572 w 2569656"/>
              <a:gd name="connsiteY21" fmla="*/ 555288 h 3420248"/>
              <a:gd name="connsiteX22" fmla="*/ 2552653 w 2569656"/>
              <a:gd name="connsiteY22" fmla="*/ 907912 h 3420248"/>
              <a:gd name="connsiteX23" fmla="*/ 2555388 w 2569656"/>
              <a:gd name="connsiteY23" fmla="*/ 3420248 h 3420248"/>
              <a:gd name="connsiteX24" fmla="*/ 37301 w 2569656"/>
              <a:gd name="connsiteY24" fmla="*/ 3420248 h 3420248"/>
              <a:gd name="connsiteX25" fmla="*/ 10155 w 2569656"/>
              <a:gd name="connsiteY25" fmla="*/ 3393100 h 3420248"/>
              <a:gd name="connsiteX26" fmla="*/ 10115 w 2569656"/>
              <a:gd name="connsiteY26" fmla="*/ 3385186 h 3420248"/>
              <a:gd name="connsiteX27" fmla="*/ 6528 w 2569656"/>
              <a:gd name="connsiteY27" fmla="*/ 3385176 h 3420248"/>
              <a:gd name="connsiteX28" fmla="*/ 6528 w 2569656"/>
              <a:gd name="connsiteY28" fmla="*/ 3073899 h 3420248"/>
              <a:gd name="connsiteX29" fmla="*/ 10083 w 2569656"/>
              <a:gd name="connsiteY29"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6 w 2569656"/>
              <a:gd name="connsiteY11" fmla="*/ 201466 h 3420248"/>
              <a:gd name="connsiteX12" fmla="*/ 2550573 w 2569656"/>
              <a:gd name="connsiteY12" fmla="*/ 346349 h 3420248"/>
              <a:gd name="connsiteX13" fmla="*/ 2557598 w 2569656"/>
              <a:gd name="connsiteY13" fmla="*/ 370207 h 3420248"/>
              <a:gd name="connsiteX14" fmla="*/ 2565647 w 2569656"/>
              <a:gd name="connsiteY14" fmla="*/ 394600 h 3420248"/>
              <a:gd name="connsiteX15" fmla="*/ 2569118 w 2569656"/>
              <a:gd name="connsiteY15" fmla="*/ 418106 h 3420248"/>
              <a:gd name="connsiteX16" fmla="*/ 2569656 w 2569656"/>
              <a:gd name="connsiteY16" fmla="*/ 436202 h 3420248"/>
              <a:gd name="connsiteX17" fmla="*/ 2564904 w 2569656"/>
              <a:gd name="connsiteY17" fmla="*/ 455160 h 3420248"/>
              <a:gd name="connsiteX18" fmla="*/ 2566880 w 2569656"/>
              <a:gd name="connsiteY18" fmla="*/ 467958 h 3420248"/>
              <a:gd name="connsiteX19" fmla="*/ 2557101 w 2569656"/>
              <a:gd name="connsiteY19" fmla="*/ 526659 h 3420248"/>
              <a:gd name="connsiteX20" fmla="*/ 2552102 w 2569656"/>
              <a:gd name="connsiteY20" fmla="*/ 550660 h 3420248"/>
              <a:gd name="connsiteX21" fmla="*/ 2550572 w 2569656"/>
              <a:gd name="connsiteY21" fmla="*/ 555288 h 3420248"/>
              <a:gd name="connsiteX22" fmla="*/ 2552653 w 2569656"/>
              <a:gd name="connsiteY22" fmla="*/ 907912 h 3420248"/>
              <a:gd name="connsiteX23" fmla="*/ 2555388 w 2569656"/>
              <a:gd name="connsiteY23" fmla="*/ 3420248 h 3420248"/>
              <a:gd name="connsiteX24" fmla="*/ 37301 w 2569656"/>
              <a:gd name="connsiteY24" fmla="*/ 3420248 h 3420248"/>
              <a:gd name="connsiteX25" fmla="*/ 10155 w 2569656"/>
              <a:gd name="connsiteY25" fmla="*/ 3393100 h 3420248"/>
              <a:gd name="connsiteX26" fmla="*/ 10115 w 2569656"/>
              <a:gd name="connsiteY26" fmla="*/ 3385186 h 3420248"/>
              <a:gd name="connsiteX27" fmla="*/ 6528 w 2569656"/>
              <a:gd name="connsiteY27" fmla="*/ 3385176 h 3420248"/>
              <a:gd name="connsiteX28" fmla="*/ 6528 w 2569656"/>
              <a:gd name="connsiteY28" fmla="*/ 3073899 h 3420248"/>
              <a:gd name="connsiteX29" fmla="*/ 10083 w 2569656"/>
              <a:gd name="connsiteY29"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6 w 2569656"/>
              <a:gd name="connsiteY11" fmla="*/ 201466 h 3420248"/>
              <a:gd name="connsiteX12" fmla="*/ 2550576 w 2569656"/>
              <a:gd name="connsiteY12" fmla="*/ 285048 h 3420248"/>
              <a:gd name="connsiteX13" fmla="*/ 2557598 w 2569656"/>
              <a:gd name="connsiteY13" fmla="*/ 370207 h 3420248"/>
              <a:gd name="connsiteX14" fmla="*/ 2565647 w 2569656"/>
              <a:gd name="connsiteY14" fmla="*/ 394600 h 3420248"/>
              <a:gd name="connsiteX15" fmla="*/ 2569118 w 2569656"/>
              <a:gd name="connsiteY15" fmla="*/ 418106 h 3420248"/>
              <a:gd name="connsiteX16" fmla="*/ 2569656 w 2569656"/>
              <a:gd name="connsiteY16" fmla="*/ 436202 h 3420248"/>
              <a:gd name="connsiteX17" fmla="*/ 2564904 w 2569656"/>
              <a:gd name="connsiteY17" fmla="*/ 455160 h 3420248"/>
              <a:gd name="connsiteX18" fmla="*/ 2566880 w 2569656"/>
              <a:gd name="connsiteY18" fmla="*/ 467958 h 3420248"/>
              <a:gd name="connsiteX19" fmla="*/ 2557101 w 2569656"/>
              <a:gd name="connsiteY19" fmla="*/ 526659 h 3420248"/>
              <a:gd name="connsiteX20" fmla="*/ 2552102 w 2569656"/>
              <a:gd name="connsiteY20" fmla="*/ 550660 h 3420248"/>
              <a:gd name="connsiteX21" fmla="*/ 2550572 w 2569656"/>
              <a:gd name="connsiteY21" fmla="*/ 555288 h 3420248"/>
              <a:gd name="connsiteX22" fmla="*/ 2552653 w 2569656"/>
              <a:gd name="connsiteY22" fmla="*/ 907912 h 3420248"/>
              <a:gd name="connsiteX23" fmla="*/ 2555388 w 2569656"/>
              <a:gd name="connsiteY23" fmla="*/ 3420248 h 3420248"/>
              <a:gd name="connsiteX24" fmla="*/ 37301 w 2569656"/>
              <a:gd name="connsiteY24" fmla="*/ 3420248 h 3420248"/>
              <a:gd name="connsiteX25" fmla="*/ 10155 w 2569656"/>
              <a:gd name="connsiteY25" fmla="*/ 3393100 h 3420248"/>
              <a:gd name="connsiteX26" fmla="*/ 10115 w 2569656"/>
              <a:gd name="connsiteY26" fmla="*/ 3385186 h 3420248"/>
              <a:gd name="connsiteX27" fmla="*/ 6528 w 2569656"/>
              <a:gd name="connsiteY27" fmla="*/ 3385176 h 3420248"/>
              <a:gd name="connsiteX28" fmla="*/ 6528 w 2569656"/>
              <a:gd name="connsiteY28" fmla="*/ 3073899 h 3420248"/>
              <a:gd name="connsiteX29" fmla="*/ 10083 w 2569656"/>
              <a:gd name="connsiteY29"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6 w 2569656"/>
              <a:gd name="connsiteY11" fmla="*/ 201466 h 3420248"/>
              <a:gd name="connsiteX12" fmla="*/ 2550576 w 2569656"/>
              <a:gd name="connsiteY12" fmla="*/ 285048 h 3420248"/>
              <a:gd name="connsiteX13" fmla="*/ 2557601 w 2569656"/>
              <a:gd name="connsiteY13" fmla="*/ 339557 h 3420248"/>
              <a:gd name="connsiteX14" fmla="*/ 2565647 w 2569656"/>
              <a:gd name="connsiteY14" fmla="*/ 394600 h 3420248"/>
              <a:gd name="connsiteX15" fmla="*/ 2569118 w 2569656"/>
              <a:gd name="connsiteY15" fmla="*/ 418106 h 3420248"/>
              <a:gd name="connsiteX16" fmla="*/ 2569656 w 2569656"/>
              <a:gd name="connsiteY16" fmla="*/ 436202 h 3420248"/>
              <a:gd name="connsiteX17" fmla="*/ 2564904 w 2569656"/>
              <a:gd name="connsiteY17" fmla="*/ 455160 h 3420248"/>
              <a:gd name="connsiteX18" fmla="*/ 2566880 w 2569656"/>
              <a:gd name="connsiteY18" fmla="*/ 467958 h 3420248"/>
              <a:gd name="connsiteX19" fmla="*/ 2557101 w 2569656"/>
              <a:gd name="connsiteY19" fmla="*/ 526659 h 3420248"/>
              <a:gd name="connsiteX20" fmla="*/ 2552102 w 2569656"/>
              <a:gd name="connsiteY20" fmla="*/ 550660 h 3420248"/>
              <a:gd name="connsiteX21" fmla="*/ 2550572 w 2569656"/>
              <a:gd name="connsiteY21" fmla="*/ 555288 h 3420248"/>
              <a:gd name="connsiteX22" fmla="*/ 2552653 w 2569656"/>
              <a:gd name="connsiteY22" fmla="*/ 907912 h 3420248"/>
              <a:gd name="connsiteX23" fmla="*/ 2555388 w 2569656"/>
              <a:gd name="connsiteY23" fmla="*/ 3420248 h 3420248"/>
              <a:gd name="connsiteX24" fmla="*/ 37301 w 2569656"/>
              <a:gd name="connsiteY24" fmla="*/ 3420248 h 3420248"/>
              <a:gd name="connsiteX25" fmla="*/ 10155 w 2569656"/>
              <a:gd name="connsiteY25" fmla="*/ 3393100 h 3420248"/>
              <a:gd name="connsiteX26" fmla="*/ 10115 w 2569656"/>
              <a:gd name="connsiteY26" fmla="*/ 3385186 h 3420248"/>
              <a:gd name="connsiteX27" fmla="*/ 6528 w 2569656"/>
              <a:gd name="connsiteY27" fmla="*/ 3385176 h 3420248"/>
              <a:gd name="connsiteX28" fmla="*/ 6528 w 2569656"/>
              <a:gd name="connsiteY28" fmla="*/ 3073899 h 3420248"/>
              <a:gd name="connsiteX29" fmla="*/ 10083 w 2569656"/>
              <a:gd name="connsiteY29"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6 w 2569656"/>
              <a:gd name="connsiteY11" fmla="*/ 201466 h 3420248"/>
              <a:gd name="connsiteX12" fmla="*/ 2550576 w 2569656"/>
              <a:gd name="connsiteY12" fmla="*/ 285048 h 3420248"/>
              <a:gd name="connsiteX13" fmla="*/ 2557601 w 2569656"/>
              <a:gd name="connsiteY13" fmla="*/ 339557 h 3420248"/>
              <a:gd name="connsiteX14" fmla="*/ 2569118 w 2569656"/>
              <a:gd name="connsiteY14" fmla="*/ 418106 h 3420248"/>
              <a:gd name="connsiteX15" fmla="*/ 2569656 w 2569656"/>
              <a:gd name="connsiteY15" fmla="*/ 436202 h 3420248"/>
              <a:gd name="connsiteX16" fmla="*/ 2564904 w 2569656"/>
              <a:gd name="connsiteY16" fmla="*/ 455160 h 3420248"/>
              <a:gd name="connsiteX17" fmla="*/ 2566880 w 2569656"/>
              <a:gd name="connsiteY17" fmla="*/ 467958 h 3420248"/>
              <a:gd name="connsiteX18" fmla="*/ 2557101 w 2569656"/>
              <a:gd name="connsiteY18" fmla="*/ 526659 h 3420248"/>
              <a:gd name="connsiteX19" fmla="*/ 2552102 w 2569656"/>
              <a:gd name="connsiteY19" fmla="*/ 550660 h 3420248"/>
              <a:gd name="connsiteX20" fmla="*/ 2550572 w 2569656"/>
              <a:gd name="connsiteY20" fmla="*/ 555288 h 3420248"/>
              <a:gd name="connsiteX21" fmla="*/ 2552653 w 2569656"/>
              <a:gd name="connsiteY21" fmla="*/ 907912 h 3420248"/>
              <a:gd name="connsiteX22" fmla="*/ 2555388 w 2569656"/>
              <a:gd name="connsiteY22" fmla="*/ 3420248 h 3420248"/>
              <a:gd name="connsiteX23" fmla="*/ 37301 w 2569656"/>
              <a:gd name="connsiteY23" fmla="*/ 3420248 h 3420248"/>
              <a:gd name="connsiteX24" fmla="*/ 10155 w 2569656"/>
              <a:gd name="connsiteY24" fmla="*/ 3393100 h 3420248"/>
              <a:gd name="connsiteX25" fmla="*/ 10115 w 2569656"/>
              <a:gd name="connsiteY25" fmla="*/ 3385186 h 3420248"/>
              <a:gd name="connsiteX26" fmla="*/ 6528 w 2569656"/>
              <a:gd name="connsiteY26" fmla="*/ 3385176 h 3420248"/>
              <a:gd name="connsiteX27" fmla="*/ 6528 w 2569656"/>
              <a:gd name="connsiteY27" fmla="*/ 3073899 h 3420248"/>
              <a:gd name="connsiteX28" fmla="*/ 10083 w 2569656"/>
              <a:gd name="connsiteY28"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6 w 2569656"/>
              <a:gd name="connsiteY11" fmla="*/ 201466 h 3420248"/>
              <a:gd name="connsiteX12" fmla="*/ 2550576 w 2569656"/>
              <a:gd name="connsiteY12" fmla="*/ 285048 h 3420248"/>
              <a:gd name="connsiteX13" fmla="*/ 2557601 w 2569656"/>
              <a:gd name="connsiteY13" fmla="*/ 339557 h 3420248"/>
              <a:gd name="connsiteX14" fmla="*/ 2569118 w 2569656"/>
              <a:gd name="connsiteY14" fmla="*/ 418106 h 3420248"/>
              <a:gd name="connsiteX15" fmla="*/ 2569656 w 2569656"/>
              <a:gd name="connsiteY15" fmla="*/ 436202 h 3420248"/>
              <a:gd name="connsiteX16" fmla="*/ 2564904 w 2569656"/>
              <a:gd name="connsiteY16" fmla="*/ 455160 h 3420248"/>
              <a:gd name="connsiteX17" fmla="*/ 2566880 w 2569656"/>
              <a:gd name="connsiteY17" fmla="*/ 467958 h 3420248"/>
              <a:gd name="connsiteX18" fmla="*/ 2557101 w 2569656"/>
              <a:gd name="connsiteY18" fmla="*/ 526659 h 3420248"/>
              <a:gd name="connsiteX19" fmla="*/ 2552102 w 2569656"/>
              <a:gd name="connsiteY19" fmla="*/ 550660 h 3420248"/>
              <a:gd name="connsiteX20" fmla="*/ 2557345 w 2569656"/>
              <a:gd name="connsiteY20" fmla="*/ 630210 h 3420248"/>
              <a:gd name="connsiteX21" fmla="*/ 2552653 w 2569656"/>
              <a:gd name="connsiteY21" fmla="*/ 907912 h 3420248"/>
              <a:gd name="connsiteX22" fmla="*/ 2555388 w 2569656"/>
              <a:gd name="connsiteY22" fmla="*/ 3420248 h 3420248"/>
              <a:gd name="connsiteX23" fmla="*/ 37301 w 2569656"/>
              <a:gd name="connsiteY23" fmla="*/ 3420248 h 3420248"/>
              <a:gd name="connsiteX24" fmla="*/ 10155 w 2569656"/>
              <a:gd name="connsiteY24" fmla="*/ 3393100 h 3420248"/>
              <a:gd name="connsiteX25" fmla="*/ 10115 w 2569656"/>
              <a:gd name="connsiteY25" fmla="*/ 3385186 h 3420248"/>
              <a:gd name="connsiteX26" fmla="*/ 6528 w 2569656"/>
              <a:gd name="connsiteY26" fmla="*/ 3385176 h 3420248"/>
              <a:gd name="connsiteX27" fmla="*/ 6528 w 2569656"/>
              <a:gd name="connsiteY27" fmla="*/ 3073899 h 3420248"/>
              <a:gd name="connsiteX28" fmla="*/ 10083 w 2569656"/>
              <a:gd name="connsiteY28"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6 w 2569656"/>
              <a:gd name="connsiteY11" fmla="*/ 201466 h 3420248"/>
              <a:gd name="connsiteX12" fmla="*/ 2553965 w 2569656"/>
              <a:gd name="connsiteY12" fmla="*/ 281642 h 3420248"/>
              <a:gd name="connsiteX13" fmla="*/ 2557601 w 2569656"/>
              <a:gd name="connsiteY13" fmla="*/ 339557 h 3420248"/>
              <a:gd name="connsiteX14" fmla="*/ 2569118 w 2569656"/>
              <a:gd name="connsiteY14" fmla="*/ 418106 h 3420248"/>
              <a:gd name="connsiteX15" fmla="*/ 2569656 w 2569656"/>
              <a:gd name="connsiteY15" fmla="*/ 436202 h 3420248"/>
              <a:gd name="connsiteX16" fmla="*/ 2564904 w 2569656"/>
              <a:gd name="connsiteY16" fmla="*/ 455160 h 3420248"/>
              <a:gd name="connsiteX17" fmla="*/ 2566880 w 2569656"/>
              <a:gd name="connsiteY17" fmla="*/ 467958 h 3420248"/>
              <a:gd name="connsiteX18" fmla="*/ 2557101 w 2569656"/>
              <a:gd name="connsiteY18" fmla="*/ 526659 h 3420248"/>
              <a:gd name="connsiteX19" fmla="*/ 2552102 w 2569656"/>
              <a:gd name="connsiteY19" fmla="*/ 550660 h 3420248"/>
              <a:gd name="connsiteX20" fmla="*/ 2557345 w 2569656"/>
              <a:gd name="connsiteY20" fmla="*/ 630210 h 3420248"/>
              <a:gd name="connsiteX21" fmla="*/ 2552653 w 2569656"/>
              <a:gd name="connsiteY21" fmla="*/ 907912 h 3420248"/>
              <a:gd name="connsiteX22" fmla="*/ 2555388 w 2569656"/>
              <a:gd name="connsiteY22" fmla="*/ 3420248 h 3420248"/>
              <a:gd name="connsiteX23" fmla="*/ 37301 w 2569656"/>
              <a:gd name="connsiteY23" fmla="*/ 3420248 h 3420248"/>
              <a:gd name="connsiteX24" fmla="*/ 10155 w 2569656"/>
              <a:gd name="connsiteY24" fmla="*/ 3393100 h 3420248"/>
              <a:gd name="connsiteX25" fmla="*/ 10115 w 2569656"/>
              <a:gd name="connsiteY25" fmla="*/ 3385186 h 3420248"/>
              <a:gd name="connsiteX26" fmla="*/ 6528 w 2569656"/>
              <a:gd name="connsiteY26" fmla="*/ 3385176 h 3420248"/>
              <a:gd name="connsiteX27" fmla="*/ 6528 w 2569656"/>
              <a:gd name="connsiteY27" fmla="*/ 3073899 h 3420248"/>
              <a:gd name="connsiteX28" fmla="*/ 10083 w 2569656"/>
              <a:gd name="connsiteY28" fmla="*/ 3025648 h 3420248"/>
              <a:gd name="connsiteX0" fmla="*/ 10083 w 2569656"/>
              <a:gd name="connsiteY0" fmla="*/ 3025648 h 3420248"/>
              <a:gd name="connsiteX1" fmla="*/ 7722 w 2569656"/>
              <a:gd name="connsiteY1" fmla="*/ 2971298 h 3420248"/>
              <a:gd name="connsiteX2" fmla="*/ 15061 w 2569656"/>
              <a:gd name="connsiteY2" fmla="*/ 2952290 h 3420248"/>
              <a:gd name="connsiteX3" fmla="*/ 0 w 2569656"/>
              <a:gd name="connsiteY3" fmla="*/ 2893589 h 3420248"/>
              <a:gd name="connsiteX4" fmla="*/ 4999 w 2569656"/>
              <a:gd name="connsiteY4" fmla="*/ 2869588 h 3420248"/>
              <a:gd name="connsiteX5" fmla="*/ 12739 w 2569656"/>
              <a:gd name="connsiteY5" fmla="*/ 2864960 h 3420248"/>
              <a:gd name="connsiteX6" fmla="*/ 4550 w 2569656"/>
              <a:gd name="connsiteY6" fmla="*/ 2571479 h 3420248"/>
              <a:gd name="connsiteX7" fmla="*/ 4448 w 2569656"/>
              <a:gd name="connsiteY7" fmla="*/ 2512336 h 3420248"/>
              <a:gd name="connsiteX8" fmla="*/ 1713 w 2569656"/>
              <a:gd name="connsiteY8" fmla="*/ 0 h 3420248"/>
              <a:gd name="connsiteX9" fmla="*/ 2519800 w 2569656"/>
              <a:gd name="connsiteY9" fmla="*/ 0 h 3420248"/>
              <a:gd name="connsiteX10" fmla="*/ 2546946 w 2569656"/>
              <a:gd name="connsiteY10" fmla="*/ 27148 h 3420248"/>
              <a:gd name="connsiteX11" fmla="*/ 2550576 w 2569656"/>
              <a:gd name="connsiteY11" fmla="*/ 201466 h 3420248"/>
              <a:gd name="connsiteX12" fmla="*/ 2553965 w 2569656"/>
              <a:gd name="connsiteY12" fmla="*/ 281642 h 3420248"/>
              <a:gd name="connsiteX13" fmla="*/ 2557601 w 2569656"/>
              <a:gd name="connsiteY13" fmla="*/ 339557 h 3420248"/>
              <a:gd name="connsiteX14" fmla="*/ 2569656 w 2569656"/>
              <a:gd name="connsiteY14" fmla="*/ 436202 h 3420248"/>
              <a:gd name="connsiteX15" fmla="*/ 2564904 w 2569656"/>
              <a:gd name="connsiteY15" fmla="*/ 455160 h 3420248"/>
              <a:gd name="connsiteX16" fmla="*/ 2566880 w 2569656"/>
              <a:gd name="connsiteY16" fmla="*/ 467958 h 3420248"/>
              <a:gd name="connsiteX17" fmla="*/ 2557101 w 2569656"/>
              <a:gd name="connsiteY17" fmla="*/ 526659 h 3420248"/>
              <a:gd name="connsiteX18" fmla="*/ 2552102 w 2569656"/>
              <a:gd name="connsiteY18" fmla="*/ 550660 h 3420248"/>
              <a:gd name="connsiteX19" fmla="*/ 2557345 w 2569656"/>
              <a:gd name="connsiteY19" fmla="*/ 630210 h 3420248"/>
              <a:gd name="connsiteX20" fmla="*/ 2552653 w 2569656"/>
              <a:gd name="connsiteY20" fmla="*/ 907912 h 3420248"/>
              <a:gd name="connsiteX21" fmla="*/ 2555388 w 2569656"/>
              <a:gd name="connsiteY21" fmla="*/ 3420248 h 3420248"/>
              <a:gd name="connsiteX22" fmla="*/ 37301 w 2569656"/>
              <a:gd name="connsiteY22" fmla="*/ 3420248 h 3420248"/>
              <a:gd name="connsiteX23" fmla="*/ 10155 w 2569656"/>
              <a:gd name="connsiteY23" fmla="*/ 3393100 h 3420248"/>
              <a:gd name="connsiteX24" fmla="*/ 10115 w 2569656"/>
              <a:gd name="connsiteY24" fmla="*/ 3385186 h 3420248"/>
              <a:gd name="connsiteX25" fmla="*/ 6528 w 2569656"/>
              <a:gd name="connsiteY25" fmla="*/ 3385176 h 3420248"/>
              <a:gd name="connsiteX26" fmla="*/ 6528 w 2569656"/>
              <a:gd name="connsiteY26" fmla="*/ 3073899 h 3420248"/>
              <a:gd name="connsiteX27" fmla="*/ 10083 w 2569656"/>
              <a:gd name="connsiteY27" fmla="*/ 3025648 h 3420248"/>
              <a:gd name="connsiteX0" fmla="*/ 10083 w 2566941"/>
              <a:gd name="connsiteY0" fmla="*/ 3025648 h 3420248"/>
              <a:gd name="connsiteX1" fmla="*/ 7722 w 2566941"/>
              <a:gd name="connsiteY1" fmla="*/ 2971298 h 3420248"/>
              <a:gd name="connsiteX2" fmla="*/ 15061 w 2566941"/>
              <a:gd name="connsiteY2" fmla="*/ 2952290 h 3420248"/>
              <a:gd name="connsiteX3" fmla="*/ 0 w 2566941"/>
              <a:gd name="connsiteY3" fmla="*/ 2893589 h 3420248"/>
              <a:gd name="connsiteX4" fmla="*/ 4999 w 2566941"/>
              <a:gd name="connsiteY4" fmla="*/ 2869588 h 3420248"/>
              <a:gd name="connsiteX5" fmla="*/ 12739 w 2566941"/>
              <a:gd name="connsiteY5" fmla="*/ 2864960 h 3420248"/>
              <a:gd name="connsiteX6" fmla="*/ 4550 w 2566941"/>
              <a:gd name="connsiteY6" fmla="*/ 2571479 h 3420248"/>
              <a:gd name="connsiteX7" fmla="*/ 4448 w 2566941"/>
              <a:gd name="connsiteY7" fmla="*/ 2512336 h 3420248"/>
              <a:gd name="connsiteX8" fmla="*/ 1713 w 2566941"/>
              <a:gd name="connsiteY8" fmla="*/ 0 h 3420248"/>
              <a:gd name="connsiteX9" fmla="*/ 2519800 w 2566941"/>
              <a:gd name="connsiteY9" fmla="*/ 0 h 3420248"/>
              <a:gd name="connsiteX10" fmla="*/ 2546946 w 2566941"/>
              <a:gd name="connsiteY10" fmla="*/ 27148 h 3420248"/>
              <a:gd name="connsiteX11" fmla="*/ 2550576 w 2566941"/>
              <a:gd name="connsiteY11" fmla="*/ 201466 h 3420248"/>
              <a:gd name="connsiteX12" fmla="*/ 2553965 w 2566941"/>
              <a:gd name="connsiteY12" fmla="*/ 281642 h 3420248"/>
              <a:gd name="connsiteX13" fmla="*/ 2557601 w 2566941"/>
              <a:gd name="connsiteY13" fmla="*/ 339557 h 3420248"/>
              <a:gd name="connsiteX14" fmla="*/ 2562888 w 2566941"/>
              <a:gd name="connsiteY14" fmla="*/ 398740 h 3420248"/>
              <a:gd name="connsiteX15" fmla="*/ 2564904 w 2566941"/>
              <a:gd name="connsiteY15" fmla="*/ 455160 h 3420248"/>
              <a:gd name="connsiteX16" fmla="*/ 2566880 w 2566941"/>
              <a:gd name="connsiteY16" fmla="*/ 467958 h 3420248"/>
              <a:gd name="connsiteX17" fmla="*/ 2557101 w 2566941"/>
              <a:gd name="connsiteY17" fmla="*/ 526659 h 3420248"/>
              <a:gd name="connsiteX18" fmla="*/ 2552102 w 2566941"/>
              <a:gd name="connsiteY18" fmla="*/ 550660 h 3420248"/>
              <a:gd name="connsiteX19" fmla="*/ 2557345 w 2566941"/>
              <a:gd name="connsiteY19" fmla="*/ 630210 h 3420248"/>
              <a:gd name="connsiteX20" fmla="*/ 2552653 w 2566941"/>
              <a:gd name="connsiteY20" fmla="*/ 907912 h 3420248"/>
              <a:gd name="connsiteX21" fmla="*/ 2555388 w 2566941"/>
              <a:gd name="connsiteY21" fmla="*/ 3420248 h 3420248"/>
              <a:gd name="connsiteX22" fmla="*/ 37301 w 2566941"/>
              <a:gd name="connsiteY22" fmla="*/ 3420248 h 3420248"/>
              <a:gd name="connsiteX23" fmla="*/ 10155 w 2566941"/>
              <a:gd name="connsiteY23" fmla="*/ 3393100 h 3420248"/>
              <a:gd name="connsiteX24" fmla="*/ 10115 w 2566941"/>
              <a:gd name="connsiteY24" fmla="*/ 3385186 h 3420248"/>
              <a:gd name="connsiteX25" fmla="*/ 6528 w 2566941"/>
              <a:gd name="connsiteY25" fmla="*/ 3385176 h 3420248"/>
              <a:gd name="connsiteX26" fmla="*/ 6528 w 2566941"/>
              <a:gd name="connsiteY26" fmla="*/ 3073899 h 3420248"/>
              <a:gd name="connsiteX27" fmla="*/ 10083 w 2566941"/>
              <a:gd name="connsiteY27" fmla="*/ 3025648 h 3420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566941" h="3420248">
                <a:moveTo>
                  <a:pt x="10083" y="3025648"/>
                </a:moveTo>
                <a:cubicBezTo>
                  <a:pt x="10331" y="3005461"/>
                  <a:pt x="7474" y="2991485"/>
                  <a:pt x="7722" y="2971298"/>
                </a:cubicBezTo>
                <a:cubicBezTo>
                  <a:pt x="8183" y="2966004"/>
                  <a:pt x="14541" y="2958395"/>
                  <a:pt x="15061" y="2952290"/>
                </a:cubicBezTo>
                <a:lnTo>
                  <a:pt x="0" y="2893589"/>
                </a:lnTo>
                <a:lnTo>
                  <a:pt x="4999" y="2869588"/>
                </a:lnTo>
                <a:lnTo>
                  <a:pt x="12739" y="2864960"/>
                </a:lnTo>
                <a:cubicBezTo>
                  <a:pt x="12079" y="2767133"/>
                  <a:pt x="5210" y="2669306"/>
                  <a:pt x="4550" y="2571479"/>
                </a:cubicBezTo>
                <a:lnTo>
                  <a:pt x="4448" y="2512336"/>
                </a:lnTo>
                <a:cubicBezTo>
                  <a:pt x="3536" y="1674891"/>
                  <a:pt x="2625" y="837445"/>
                  <a:pt x="1713" y="0"/>
                </a:cubicBezTo>
                <a:lnTo>
                  <a:pt x="2519800" y="0"/>
                </a:lnTo>
                <a:cubicBezTo>
                  <a:pt x="2534776" y="43"/>
                  <a:pt x="2546908" y="12172"/>
                  <a:pt x="2546946" y="27148"/>
                </a:cubicBezTo>
                <a:cubicBezTo>
                  <a:pt x="2552075" y="77753"/>
                  <a:pt x="2549972" y="148266"/>
                  <a:pt x="2550576" y="201466"/>
                </a:cubicBezTo>
                <a:cubicBezTo>
                  <a:pt x="2550575" y="249760"/>
                  <a:pt x="2553966" y="233348"/>
                  <a:pt x="2553965" y="281642"/>
                </a:cubicBezTo>
                <a:lnTo>
                  <a:pt x="2557601" y="339557"/>
                </a:lnTo>
                <a:cubicBezTo>
                  <a:pt x="2560216" y="365317"/>
                  <a:pt x="2561671" y="379473"/>
                  <a:pt x="2562888" y="398740"/>
                </a:cubicBezTo>
                <a:lnTo>
                  <a:pt x="2564904" y="455160"/>
                </a:lnTo>
                <a:cubicBezTo>
                  <a:pt x="2564443" y="460454"/>
                  <a:pt x="2567400" y="461853"/>
                  <a:pt x="2566880" y="467958"/>
                </a:cubicBezTo>
                <a:lnTo>
                  <a:pt x="2557101" y="526659"/>
                </a:lnTo>
                <a:lnTo>
                  <a:pt x="2552102" y="550660"/>
                </a:lnTo>
                <a:lnTo>
                  <a:pt x="2557345" y="630210"/>
                </a:lnTo>
                <a:cubicBezTo>
                  <a:pt x="2557437" y="689752"/>
                  <a:pt x="2551850" y="430419"/>
                  <a:pt x="2552653" y="907912"/>
                </a:cubicBezTo>
                <a:cubicBezTo>
                  <a:pt x="2553565" y="1745357"/>
                  <a:pt x="2554476" y="2582803"/>
                  <a:pt x="2555388" y="3420248"/>
                </a:cubicBezTo>
                <a:lnTo>
                  <a:pt x="37301" y="3420248"/>
                </a:lnTo>
                <a:cubicBezTo>
                  <a:pt x="22325" y="3420205"/>
                  <a:pt x="10193" y="3408076"/>
                  <a:pt x="10155" y="3393100"/>
                </a:cubicBezTo>
                <a:cubicBezTo>
                  <a:pt x="10142" y="3390462"/>
                  <a:pt x="10128" y="3387824"/>
                  <a:pt x="10115" y="3385186"/>
                </a:cubicBezTo>
                <a:lnTo>
                  <a:pt x="6528" y="3385176"/>
                </a:lnTo>
                <a:lnTo>
                  <a:pt x="6528" y="3073899"/>
                </a:lnTo>
                <a:lnTo>
                  <a:pt x="10083" y="3025648"/>
                </a:lnTo>
                <a:close/>
              </a:path>
            </a:pathLst>
          </a:custGeom>
          <a:solidFill>
            <a:srgbClr val="FFFFFF"/>
          </a:solidFill>
          <a:ln w="9525" cap="flat">
            <a:noFill/>
            <a:prstDash val="solid"/>
            <a:miter/>
          </a:ln>
        </p:spPr>
        <p:txBody>
          <a:bodyPr wrap="square" rtlCol="0" anchor="ctr">
            <a:noAutofit/>
          </a:bodyPr>
          <a:lstStyle/>
          <a:p>
            <a:endParaRPr lang="en-US" dirty="0"/>
          </a:p>
        </p:txBody>
      </p:sp>
      <p:pic>
        <p:nvPicPr>
          <p:cNvPr id="1028" name="Picture 4" descr="60,000+ Free Field &amp; Nature Images - Pixabay">
            <a:extLst>
              <a:ext uri="{FF2B5EF4-FFF2-40B4-BE49-F238E27FC236}">
                <a16:creationId xmlns:a16="http://schemas.microsoft.com/office/drawing/2014/main" id="{34A6D254-3EF3-3C1C-5809-10664C160E4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21377135">
            <a:off x="1701591" y="3923387"/>
            <a:ext cx="3597176" cy="1350861"/>
          </a:xfrm>
          <a:prstGeom prst="rect">
            <a:avLst/>
          </a:prstGeom>
          <a:noFill/>
          <a:extLst>
            <a:ext uri="{909E8E84-426E-40DD-AFC4-6F175D3DCCD1}">
              <a14:hiddenFill xmlns:a14="http://schemas.microsoft.com/office/drawing/2010/main">
                <a:solidFill>
                  <a:srgbClr val="FFFFFF"/>
                </a:solidFill>
              </a14:hiddenFill>
            </a:ext>
          </a:extLst>
        </p:spPr>
      </p:pic>
      <p:sp>
        <p:nvSpPr>
          <p:cNvPr id="1043" name="Freeform: Shape 1042">
            <a:extLst>
              <a:ext uri="{FF2B5EF4-FFF2-40B4-BE49-F238E27FC236}">
                <a16:creationId xmlns:a16="http://schemas.microsoft.com/office/drawing/2014/main" id="{B6B510AF-F79C-4022-995C-EA3419D00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356227" y="5396473"/>
            <a:ext cx="444795" cy="1544605"/>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7ECCF33-333F-2E3E-88A1-3B620C5CF57F}"/>
              </a:ext>
            </a:extLst>
          </p:cNvPr>
          <p:cNvSpPr>
            <a:spLocks noGrp="1"/>
          </p:cNvSpPr>
          <p:nvPr>
            <p:ph idx="1"/>
          </p:nvPr>
        </p:nvSpPr>
        <p:spPr>
          <a:xfrm>
            <a:off x="6095999" y="1730327"/>
            <a:ext cx="5127523" cy="4441874"/>
          </a:xfrm>
        </p:spPr>
        <p:txBody>
          <a:bodyPr>
            <a:noAutofit/>
          </a:bodyPr>
          <a:lstStyle/>
          <a:p>
            <a:pPr>
              <a:lnSpc>
                <a:spcPct val="110000"/>
              </a:lnSpc>
            </a:pPr>
            <a:r>
              <a:rPr lang="en-GB" sz="1400" dirty="0"/>
              <a:t>Land and buildings come in all shapes and sizes, from flats and houses to fields, offices, factories, shops and even nuclear power plants. </a:t>
            </a:r>
          </a:p>
          <a:p>
            <a:pPr>
              <a:lnSpc>
                <a:spcPct val="110000"/>
              </a:lnSpc>
            </a:pPr>
            <a:r>
              <a:rPr lang="en-GB" sz="1400" dirty="0"/>
              <a:t>No two properties are the same. </a:t>
            </a:r>
          </a:p>
          <a:p>
            <a:pPr>
              <a:lnSpc>
                <a:spcPct val="110000"/>
              </a:lnSpc>
            </a:pPr>
            <a:r>
              <a:rPr lang="en-GB" sz="1400" dirty="0"/>
              <a:t>Property clients are also very varied: clients buy land and buildings for different reasons and a client who wants to occupy a house or business premises will have very different priorities from a client who wants to invest in or develop a property to raise income and a capital profit. </a:t>
            </a:r>
          </a:p>
          <a:p>
            <a:pPr>
              <a:lnSpc>
                <a:spcPct val="110000"/>
              </a:lnSpc>
            </a:pPr>
            <a:r>
              <a:rPr lang="en-GB" sz="1400" dirty="0"/>
              <a:t>Some clients want outright ownership and are prepared to pay the purchase price up front, some clients only want the building for a limited period and prefer a pay as you go rental arrangement. </a:t>
            </a:r>
          </a:p>
        </p:txBody>
      </p:sp>
      <p:grpSp>
        <p:nvGrpSpPr>
          <p:cNvPr id="1045" name="Group 1044">
            <a:extLst>
              <a:ext uri="{FF2B5EF4-FFF2-40B4-BE49-F238E27FC236}">
                <a16:creationId xmlns:a16="http://schemas.microsoft.com/office/drawing/2014/main" id="{6CF25946-B862-4193-B961-E5F892193B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046" name="Group 1045">
              <a:extLst>
                <a:ext uri="{FF2B5EF4-FFF2-40B4-BE49-F238E27FC236}">
                  <a16:creationId xmlns:a16="http://schemas.microsoft.com/office/drawing/2014/main" id="{A09729D2-995A-492C-AE13-0DCA6065B22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048" name="Straight Connector 1047">
                <a:extLst>
                  <a:ext uri="{FF2B5EF4-FFF2-40B4-BE49-F238E27FC236}">
                    <a16:creationId xmlns:a16="http://schemas.microsoft.com/office/drawing/2014/main" id="{2CE9B3E2-22E0-4ABB-B503-A79F436C58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9" name="Straight Connector 1048">
                <a:extLst>
                  <a:ext uri="{FF2B5EF4-FFF2-40B4-BE49-F238E27FC236}">
                    <a16:creationId xmlns:a16="http://schemas.microsoft.com/office/drawing/2014/main" id="{0293ECF9-1685-40F1-BA19-35AFB0A477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47" name="Oval 1046">
              <a:extLst>
                <a:ext uri="{FF2B5EF4-FFF2-40B4-BE49-F238E27FC236}">
                  <a16:creationId xmlns:a16="http://schemas.microsoft.com/office/drawing/2014/main" id="{356AF12C-9FFA-4FDC-8E9C-2F36254374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45800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8F08FD56-DA92-4BD4-98BB-9311E5E522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354B5A-3A23-7DC5-1CB8-43C89EA7E45A}"/>
              </a:ext>
            </a:extLst>
          </p:cNvPr>
          <p:cNvSpPr>
            <a:spLocks noGrp="1"/>
          </p:cNvSpPr>
          <p:nvPr>
            <p:ph type="title"/>
          </p:nvPr>
        </p:nvSpPr>
        <p:spPr>
          <a:xfrm>
            <a:off x="6473627" y="685799"/>
            <a:ext cx="5032572" cy="1911743"/>
          </a:xfrm>
        </p:spPr>
        <p:txBody>
          <a:bodyPr>
            <a:normAutofit/>
          </a:bodyPr>
          <a:lstStyle/>
          <a:p>
            <a:endParaRPr lang="en-GB"/>
          </a:p>
        </p:txBody>
      </p:sp>
      <p:sp>
        <p:nvSpPr>
          <p:cNvPr id="2057" name="Rectangle 2056">
            <a:extLst>
              <a:ext uri="{FF2B5EF4-FFF2-40B4-BE49-F238E27FC236}">
                <a16:creationId xmlns:a16="http://schemas.microsoft.com/office/drawing/2014/main" id="{C5D5E9CC-2294-46D1-89D0-F8C6FA5C41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420">
            <a:off x="780270" y="331637"/>
            <a:ext cx="4892736" cy="5837881"/>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Freeform: Shape 2058">
            <a:extLst>
              <a:ext uri="{FF2B5EF4-FFF2-40B4-BE49-F238E27FC236}">
                <a16:creationId xmlns:a16="http://schemas.microsoft.com/office/drawing/2014/main" id="{5BABD217-EF3C-4AF3-9C20-A6619D211F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227644">
            <a:off x="741222" y="293814"/>
            <a:ext cx="4987909" cy="5883149"/>
          </a:xfrm>
          <a:custGeom>
            <a:avLst/>
            <a:gdLst>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0 w 4662328"/>
              <a:gd name="connsiteY84" fmla="*/ 3811601 h 5549975"/>
              <a:gd name="connsiteX85" fmla="*/ 110031 w 4662328"/>
              <a:gd name="connsiteY85" fmla="*/ 3811601 h 5549975"/>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110031 w 4662328"/>
              <a:gd name="connsiteY84" fmla="*/ 3811601 h 5549975"/>
              <a:gd name="connsiteX85" fmla="*/ 412307 w 4662328"/>
              <a:gd name="connsiteY85" fmla="*/ 0 h 5549975"/>
              <a:gd name="connsiteX0" fmla="*/ 302276 w 4552297"/>
              <a:gd name="connsiteY0" fmla="*/ 0 h 5549975"/>
              <a:gd name="connsiteX1" fmla="*/ 3304462 w 4552297"/>
              <a:gd name="connsiteY1" fmla="*/ 171842 h 5549975"/>
              <a:gd name="connsiteX2" fmla="*/ 4133273 w 4552297"/>
              <a:gd name="connsiteY2" fmla="*/ 226950 h 5549975"/>
              <a:gd name="connsiteX3" fmla="*/ 4506467 w 4552297"/>
              <a:gd name="connsiteY3" fmla="*/ 247374 h 5549975"/>
              <a:gd name="connsiteX4" fmla="*/ 4534346 w 4552297"/>
              <a:gd name="connsiteY4" fmla="*/ 269179 h 5549975"/>
              <a:gd name="connsiteX5" fmla="*/ 4532572 w 4552297"/>
              <a:gd name="connsiteY5" fmla="*/ 300930 h 5549975"/>
              <a:gd name="connsiteX6" fmla="*/ 4535494 w 4552297"/>
              <a:gd name="connsiteY6" fmla="*/ 302647 h 5549975"/>
              <a:gd name="connsiteX7" fmla="*/ 4551920 w 4552297"/>
              <a:gd name="connsiteY7" fmla="*/ 334222 h 5549975"/>
              <a:gd name="connsiteX8" fmla="*/ 4529659 w 4552297"/>
              <a:gd name="connsiteY8" fmla="*/ 391868 h 5549975"/>
              <a:gd name="connsiteX9" fmla="*/ 4526171 w 4552297"/>
              <a:gd name="connsiteY9" fmla="*/ 415489 h 5549975"/>
              <a:gd name="connsiteX10" fmla="*/ 4521066 w 4552297"/>
              <a:gd name="connsiteY10" fmla="*/ 506828 h 5549975"/>
              <a:gd name="connsiteX11" fmla="*/ 4520416 w 4552297"/>
              <a:gd name="connsiteY11" fmla="*/ 553245 h 5549975"/>
              <a:gd name="connsiteX12" fmla="*/ 4517317 w 4552297"/>
              <a:gd name="connsiteY12" fmla="*/ 581709 h 5549975"/>
              <a:gd name="connsiteX13" fmla="*/ 4516648 w 4552297"/>
              <a:gd name="connsiteY13" fmla="*/ 585890 h 5549975"/>
              <a:gd name="connsiteX14" fmla="*/ 4503711 w 4552297"/>
              <a:gd name="connsiteY14" fmla="*/ 817404 h 5549975"/>
              <a:gd name="connsiteX15" fmla="*/ 4505424 w 4552297"/>
              <a:gd name="connsiteY15" fmla="*/ 822238 h 5549975"/>
              <a:gd name="connsiteX16" fmla="*/ 4503273 w 4552297"/>
              <a:gd name="connsiteY16" fmla="*/ 846069 h 5549975"/>
              <a:gd name="connsiteX17" fmla="*/ 4501673 w 4552297"/>
              <a:gd name="connsiteY17" fmla="*/ 853854 h 5549975"/>
              <a:gd name="connsiteX18" fmla="*/ 4495435 w 4552297"/>
              <a:gd name="connsiteY18" fmla="*/ 965485 h 5549975"/>
              <a:gd name="connsiteX19" fmla="*/ 4497512 w 4552297"/>
              <a:gd name="connsiteY19" fmla="*/ 966385 h 5549975"/>
              <a:gd name="connsiteX20" fmla="*/ 4501631 w 4552297"/>
              <a:gd name="connsiteY20" fmla="*/ 1002567 h 5549975"/>
              <a:gd name="connsiteX21" fmla="*/ 4496833 w 4552297"/>
              <a:gd name="connsiteY21" fmla="*/ 1101094 h 5549975"/>
              <a:gd name="connsiteX22" fmla="*/ 4496728 w 4552297"/>
              <a:gd name="connsiteY22" fmla="*/ 1159389 h 5549975"/>
              <a:gd name="connsiteX23" fmla="*/ 4501031 w 4552297"/>
              <a:gd name="connsiteY23" fmla="*/ 1180505 h 5549975"/>
              <a:gd name="connsiteX24" fmla="*/ 4504121 w 4552297"/>
              <a:gd name="connsiteY24" fmla="*/ 1210687 h 5549975"/>
              <a:gd name="connsiteX25" fmla="*/ 4512938 w 4552297"/>
              <a:gd name="connsiteY25" fmla="*/ 1263157 h 5549975"/>
              <a:gd name="connsiteX26" fmla="*/ 4515215 w 4552297"/>
              <a:gd name="connsiteY26" fmla="*/ 1313374 h 5549975"/>
              <a:gd name="connsiteX27" fmla="*/ 4514335 w 4552297"/>
              <a:gd name="connsiteY27" fmla="*/ 1347004 h 5549975"/>
              <a:gd name="connsiteX28" fmla="*/ 4513872 w 4552297"/>
              <a:gd name="connsiteY28" fmla="*/ 1351864 h 5549975"/>
              <a:gd name="connsiteX29" fmla="*/ 4504753 w 4552297"/>
              <a:gd name="connsiteY29" fmla="*/ 1391762 h 5549975"/>
              <a:gd name="connsiteX30" fmla="*/ 4508017 w 4552297"/>
              <a:gd name="connsiteY30" fmla="*/ 1395707 h 5549975"/>
              <a:gd name="connsiteX31" fmla="*/ 4510859 w 4552297"/>
              <a:gd name="connsiteY31" fmla="*/ 1408524 h 5549975"/>
              <a:gd name="connsiteX32" fmla="*/ 4506118 w 4552297"/>
              <a:gd name="connsiteY32" fmla="*/ 1419109 h 5549975"/>
              <a:gd name="connsiteX33" fmla="*/ 4495934 w 4552297"/>
              <a:gd name="connsiteY33" fmla="*/ 1469337 h 5549975"/>
              <a:gd name="connsiteX34" fmla="*/ 4485037 w 4552297"/>
              <a:gd name="connsiteY34" fmla="*/ 1543038 h 5549975"/>
              <a:gd name="connsiteX35" fmla="*/ 4480156 w 4552297"/>
              <a:gd name="connsiteY35" fmla="*/ 1553997 h 5549975"/>
              <a:gd name="connsiteX36" fmla="*/ 4465728 w 4552297"/>
              <a:gd name="connsiteY36" fmla="*/ 1626071 h 5549975"/>
              <a:gd name="connsiteX37" fmla="*/ 4462013 w 4552297"/>
              <a:gd name="connsiteY37" fmla="*/ 1664103 h 5549975"/>
              <a:gd name="connsiteX38" fmla="*/ 4465673 w 4552297"/>
              <a:gd name="connsiteY38" fmla="*/ 1668558 h 5549975"/>
              <a:gd name="connsiteX39" fmla="*/ 4464023 w 4552297"/>
              <a:gd name="connsiteY39" fmla="*/ 1679756 h 5549975"/>
              <a:gd name="connsiteX40" fmla="*/ 4464435 w 4552297"/>
              <a:gd name="connsiteY40" fmla="*/ 1682815 h 5549975"/>
              <a:gd name="connsiteX41" fmla="*/ 4465946 w 4552297"/>
              <a:gd name="connsiteY41" fmla="*/ 1700268 h 5549975"/>
              <a:gd name="connsiteX42" fmla="*/ 4454476 w 4552297"/>
              <a:gd name="connsiteY42" fmla="*/ 1735163 h 5549975"/>
              <a:gd name="connsiteX43" fmla="*/ 4452416 w 4552297"/>
              <a:gd name="connsiteY43" fmla="*/ 1735289 h 5549975"/>
              <a:gd name="connsiteX44" fmla="*/ 4443918 w 4552297"/>
              <a:gd name="connsiteY44" fmla="*/ 1887374 h 5549975"/>
              <a:gd name="connsiteX45" fmla="*/ 4452609 w 4552297"/>
              <a:gd name="connsiteY45" fmla="*/ 1911536 h 5549975"/>
              <a:gd name="connsiteX46" fmla="*/ 4454887 w 4552297"/>
              <a:gd name="connsiteY46" fmla="*/ 1961755 h 5549975"/>
              <a:gd name="connsiteX47" fmla="*/ 4454006 w 4552297"/>
              <a:gd name="connsiteY47" fmla="*/ 1995384 h 5549975"/>
              <a:gd name="connsiteX48" fmla="*/ 4453544 w 4552297"/>
              <a:gd name="connsiteY48" fmla="*/ 2000244 h 5549975"/>
              <a:gd name="connsiteX49" fmla="*/ 4444424 w 4552297"/>
              <a:gd name="connsiteY49" fmla="*/ 2040142 h 5549975"/>
              <a:gd name="connsiteX50" fmla="*/ 4447689 w 4552297"/>
              <a:gd name="connsiteY50" fmla="*/ 2044087 h 5549975"/>
              <a:gd name="connsiteX51" fmla="*/ 4450530 w 4552297"/>
              <a:gd name="connsiteY51" fmla="*/ 2056904 h 5549975"/>
              <a:gd name="connsiteX52" fmla="*/ 4445789 w 4552297"/>
              <a:gd name="connsiteY52" fmla="*/ 2067489 h 5549975"/>
              <a:gd name="connsiteX53" fmla="*/ 4435605 w 4552297"/>
              <a:gd name="connsiteY53" fmla="*/ 2117719 h 5549975"/>
              <a:gd name="connsiteX54" fmla="*/ 4428274 w 4552297"/>
              <a:gd name="connsiteY54" fmla="*/ 2167300 h 5549975"/>
              <a:gd name="connsiteX55" fmla="*/ 4372191 w 4552297"/>
              <a:gd name="connsiteY55" fmla="*/ 3223633 h 5549975"/>
              <a:gd name="connsiteX56" fmla="*/ 4359405 w 4552297"/>
              <a:gd name="connsiteY56" fmla="*/ 3477281 h 5549975"/>
              <a:gd name="connsiteX57" fmla="*/ 4348320 w 4552297"/>
              <a:gd name="connsiteY57" fmla="*/ 3639984 h 5549975"/>
              <a:gd name="connsiteX58" fmla="*/ 4257559 w 4552297"/>
              <a:gd name="connsiteY58" fmla="*/ 5278921 h 5549975"/>
              <a:gd name="connsiteX59" fmla="*/ 4262857 w 4552297"/>
              <a:gd name="connsiteY59" fmla="*/ 5315626 h 5549975"/>
              <a:gd name="connsiteX60" fmla="*/ 4266391 w 4552297"/>
              <a:gd name="connsiteY60" fmla="*/ 5350090 h 5549975"/>
              <a:gd name="connsiteX61" fmla="*/ 4269223 w 4552297"/>
              <a:gd name="connsiteY61" fmla="*/ 5450399 h 5549975"/>
              <a:gd name="connsiteX62" fmla="*/ 4250666 w 4552297"/>
              <a:gd name="connsiteY62" fmla="*/ 5484804 h 5549975"/>
              <a:gd name="connsiteX63" fmla="*/ 4246014 w 4552297"/>
              <a:gd name="connsiteY63" fmla="*/ 5487504 h 5549975"/>
              <a:gd name="connsiteX64" fmla="*/ 4242557 w 4552297"/>
              <a:gd name="connsiteY64" fmla="*/ 5549951 h 5549975"/>
              <a:gd name="connsiteX65" fmla="*/ 11873 w 4552297"/>
              <a:gd name="connsiteY65" fmla="*/ 5314089 h 5549975"/>
              <a:gd name="connsiteX66" fmla="*/ 15679 w 4552297"/>
              <a:gd name="connsiteY66" fmla="*/ 5243704 h 5549975"/>
              <a:gd name="connsiteX67" fmla="*/ 3174 w 4552297"/>
              <a:gd name="connsiteY67" fmla="*/ 5239903 h 5549975"/>
              <a:gd name="connsiteX68" fmla="*/ 7394 w 4552297"/>
              <a:gd name="connsiteY68" fmla="*/ 5233298 h 5549975"/>
              <a:gd name="connsiteX69" fmla="*/ 7663 w 4552297"/>
              <a:gd name="connsiteY69" fmla="*/ 5230552 h 5549975"/>
              <a:gd name="connsiteX70" fmla="*/ 7933 w 4552297"/>
              <a:gd name="connsiteY70" fmla="*/ 5227804 h 5549975"/>
              <a:gd name="connsiteX71" fmla="*/ 8470 w 4552297"/>
              <a:gd name="connsiteY71" fmla="*/ 5222308 h 5549975"/>
              <a:gd name="connsiteX72" fmla="*/ 8155 w 4552297"/>
              <a:gd name="connsiteY72" fmla="*/ 5216405 h 5549975"/>
              <a:gd name="connsiteX73" fmla="*/ 7571 w 4552297"/>
              <a:gd name="connsiteY73" fmla="*/ 5213249 h 5549975"/>
              <a:gd name="connsiteX74" fmla="*/ 7840 w 4552297"/>
              <a:gd name="connsiteY74" fmla="*/ 5210500 h 5549975"/>
              <a:gd name="connsiteX75" fmla="*/ 7524 w 4552297"/>
              <a:gd name="connsiteY75" fmla="*/ 5204597 h 5549975"/>
              <a:gd name="connsiteX76" fmla="*/ 6941 w 4552297"/>
              <a:gd name="connsiteY76" fmla="*/ 5201441 h 5549975"/>
              <a:gd name="connsiteX77" fmla="*/ 6311 w 4552297"/>
              <a:gd name="connsiteY77" fmla="*/ 5189632 h 5549975"/>
              <a:gd name="connsiteX78" fmla="*/ 5727 w 4552297"/>
              <a:gd name="connsiteY78" fmla="*/ 5186477 h 5549975"/>
              <a:gd name="connsiteX79" fmla="*/ 5995 w 4552297"/>
              <a:gd name="connsiteY79" fmla="*/ 5183728 h 5549975"/>
              <a:gd name="connsiteX80" fmla="*/ 4560 w 4552297"/>
              <a:gd name="connsiteY80" fmla="*/ 5180163 h 5549975"/>
              <a:gd name="connsiteX81" fmla="*/ 21055 w 4552297"/>
              <a:gd name="connsiteY81" fmla="*/ 5144275 h 5549975"/>
              <a:gd name="connsiteX82" fmla="*/ 42491 w 4552297"/>
              <a:gd name="connsiteY82" fmla="*/ 4747825 h 5549975"/>
              <a:gd name="connsiteX83" fmla="*/ 0 w 4552297"/>
              <a:gd name="connsiteY83" fmla="*/ 3811601 h 5549975"/>
              <a:gd name="connsiteX84" fmla="*/ 302276 w 4552297"/>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218499 w 4549123"/>
              <a:gd name="connsiteY83" fmla="*/ 3822685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74412 w 4549123"/>
              <a:gd name="connsiteY83" fmla="*/ 3839310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74412 w 4549123"/>
              <a:gd name="connsiteY82" fmla="*/ 3839310 h 5549975"/>
              <a:gd name="connsiteX83" fmla="*/ 299102 w 4549123"/>
              <a:gd name="connsiteY83"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6798 w 4549123"/>
              <a:gd name="connsiteY81" fmla="*/ 5116566 h 5549975"/>
              <a:gd name="connsiteX82" fmla="*/ 74412 w 4549123"/>
              <a:gd name="connsiteY82" fmla="*/ 3839310 h 5549975"/>
              <a:gd name="connsiteX83" fmla="*/ 299102 w 4549123"/>
              <a:gd name="connsiteY83" fmla="*/ 0 h 5549975"/>
              <a:gd name="connsiteX0" fmla="*/ 304427 w 4554448"/>
              <a:gd name="connsiteY0" fmla="*/ 0 h 5549970"/>
              <a:gd name="connsiteX1" fmla="*/ 3306613 w 4554448"/>
              <a:gd name="connsiteY1" fmla="*/ 171842 h 5549970"/>
              <a:gd name="connsiteX2" fmla="*/ 4135424 w 4554448"/>
              <a:gd name="connsiteY2" fmla="*/ 226950 h 5549970"/>
              <a:gd name="connsiteX3" fmla="*/ 4508618 w 4554448"/>
              <a:gd name="connsiteY3" fmla="*/ 247374 h 5549970"/>
              <a:gd name="connsiteX4" fmla="*/ 4536497 w 4554448"/>
              <a:gd name="connsiteY4" fmla="*/ 269179 h 5549970"/>
              <a:gd name="connsiteX5" fmla="*/ 4534723 w 4554448"/>
              <a:gd name="connsiteY5" fmla="*/ 300930 h 5549970"/>
              <a:gd name="connsiteX6" fmla="*/ 4537645 w 4554448"/>
              <a:gd name="connsiteY6" fmla="*/ 302647 h 5549970"/>
              <a:gd name="connsiteX7" fmla="*/ 4554071 w 4554448"/>
              <a:gd name="connsiteY7" fmla="*/ 334222 h 5549970"/>
              <a:gd name="connsiteX8" fmla="*/ 4531810 w 4554448"/>
              <a:gd name="connsiteY8" fmla="*/ 391868 h 5549970"/>
              <a:gd name="connsiteX9" fmla="*/ 4528322 w 4554448"/>
              <a:gd name="connsiteY9" fmla="*/ 415489 h 5549970"/>
              <a:gd name="connsiteX10" fmla="*/ 4523217 w 4554448"/>
              <a:gd name="connsiteY10" fmla="*/ 506828 h 5549970"/>
              <a:gd name="connsiteX11" fmla="*/ 4522567 w 4554448"/>
              <a:gd name="connsiteY11" fmla="*/ 553245 h 5549970"/>
              <a:gd name="connsiteX12" fmla="*/ 4519468 w 4554448"/>
              <a:gd name="connsiteY12" fmla="*/ 581709 h 5549970"/>
              <a:gd name="connsiteX13" fmla="*/ 4518799 w 4554448"/>
              <a:gd name="connsiteY13" fmla="*/ 585890 h 5549970"/>
              <a:gd name="connsiteX14" fmla="*/ 4505862 w 4554448"/>
              <a:gd name="connsiteY14" fmla="*/ 817404 h 5549970"/>
              <a:gd name="connsiteX15" fmla="*/ 4507575 w 4554448"/>
              <a:gd name="connsiteY15" fmla="*/ 822238 h 5549970"/>
              <a:gd name="connsiteX16" fmla="*/ 4505424 w 4554448"/>
              <a:gd name="connsiteY16" fmla="*/ 846069 h 5549970"/>
              <a:gd name="connsiteX17" fmla="*/ 4503824 w 4554448"/>
              <a:gd name="connsiteY17" fmla="*/ 853854 h 5549970"/>
              <a:gd name="connsiteX18" fmla="*/ 4497586 w 4554448"/>
              <a:gd name="connsiteY18" fmla="*/ 965485 h 5549970"/>
              <a:gd name="connsiteX19" fmla="*/ 4499663 w 4554448"/>
              <a:gd name="connsiteY19" fmla="*/ 966385 h 5549970"/>
              <a:gd name="connsiteX20" fmla="*/ 4503782 w 4554448"/>
              <a:gd name="connsiteY20" fmla="*/ 1002567 h 5549970"/>
              <a:gd name="connsiteX21" fmla="*/ 4498984 w 4554448"/>
              <a:gd name="connsiteY21" fmla="*/ 1101094 h 5549970"/>
              <a:gd name="connsiteX22" fmla="*/ 4498879 w 4554448"/>
              <a:gd name="connsiteY22" fmla="*/ 1159389 h 5549970"/>
              <a:gd name="connsiteX23" fmla="*/ 4503182 w 4554448"/>
              <a:gd name="connsiteY23" fmla="*/ 1180505 h 5549970"/>
              <a:gd name="connsiteX24" fmla="*/ 4506272 w 4554448"/>
              <a:gd name="connsiteY24" fmla="*/ 1210687 h 5549970"/>
              <a:gd name="connsiteX25" fmla="*/ 4515089 w 4554448"/>
              <a:gd name="connsiteY25" fmla="*/ 1263157 h 5549970"/>
              <a:gd name="connsiteX26" fmla="*/ 4517366 w 4554448"/>
              <a:gd name="connsiteY26" fmla="*/ 1313374 h 5549970"/>
              <a:gd name="connsiteX27" fmla="*/ 4516486 w 4554448"/>
              <a:gd name="connsiteY27" fmla="*/ 1347004 h 5549970"/>
              <a:gd name="connsiteX28" fmla="*/ 4516023 w 4554448"/>
              <a:gd name="connsiteY28" fmla="*/ 1351864 h 5549970"/>
              <a:gd name="connsiteX29" fmla="*/ 4506904 w 4554448"/>
              <a:gd name="connsiteY29" fmla="*/ 1391762 h 5549970"/>
              <a:gd name="connsiteX30" fmla="*/ 4510168 w 4554448"/>
              <a:gd name="connsiteY30" fmla="*/ 1395707 h 5549970"/>
              <a:gd name="connsiteX31" fmla="*/ 4513010 w 4554448"/>
              <a:gd name="connsiteY31" fmla="*/ 1408524 h 5549970"/>
              <a:gd name="connsiteX32" fmla="*/ 4508269 w 4554448"/>
              <a:gd name="connsiteY32" fmla="*/ 1419109 h 5549970"/>
              <a:gd name="connsiteX33" fmla="*/ 4498085 w 4554448"/>
              <a:gd name="connsiteY33" fmla="*/ 1469337 h 5549970"/>
              <a:gd name="connsiteX34" fmla="*/ 4487188 w 4554448"/>
              <a:gd name="connsiteY34" fmla="*/ 1543038 h 5549970"/>
              <a:gd name="connsiteX35" fmla="*/ 4482307 w 4554448"/>
              <a:gd name="connsiteY35" fmla="*/ 1553997 h 5549970"/>
              <a:gd name="connsiteX36" fmla="*/ 4467879 w 4554448"/>
              <a:gd name="connsiteY36" fmla="*/ 1626071 h 5549970"/>
              <a:gd name="connsiteX37" fmla="*/ 4464164 w 4554448"/>
              <a:gd name="connsiteY37" fmla="*/ 1664103 h 5549970"/>
              <a:gd name="connsiteX38" fmla="*/ 4467824 w 4554448"/>
              <a:gd name="connsiteY38" fmla="*/ 1668558 h 5549970"/>
              <a:gd name="connsiteX39" fmla="*/ 4466174 w 4554448"/>
              <a:gd name="connsiteY39" fmla="*/ 1679756 h 5549970"/>
              <a:gd name="connsiteX40" fmla="*/ 4466586 w 4554448"/>
              <a:gd name="connsiteY40" fmla="*/ 1682815 h 5549970"/>
              <a:gd name="connsiteX41" fmla="*/ 4468097 w 4554448"/>
              <a:gd name="connsiteY41" fmla="*/ 1700268 h 5549970"/>
              <a:gd name="connsiteX42" fmla="*/ 4456627 w 4554448"/>
              <a:gd name="connsiteY42" fmla="*/ 1735163 h 5549970"/>
              <a:gd name="connsiteX43" fmla="*/ 4454567 w 4554448"/>
              <a:gd name="connsiteY43" fmla="*/ 1735289 h 5549970"/>
              <a:gd name="connsiteX44" fmla="*/ 4446069 w 4554448"/>
              <a:gd name="connsiteY44" fmla="*/ 1887374 h 5549970"/>
              <a:gd name="connsiteX45" fmla="*/ 4454760 w 4554448"/>
              <a:gd name="connsiteY45" fmla="*/ 1911536 h 5549970"/>
              <a:gd name="connsiteX46" fmla="*/ 4457038 w 4554448"/>
              <a:gd name="connsiteY46" fmla="*/ 1961755 h 5549970"/>
              <a:gd name="connsiteX47" fmla="*/ 4456157 w 4554448"/>
              <a:gd name="connsiteY47" fmla="*/ 1995384 h 5549970"/>
              <a:gd name="connsiteX48" fmla="*/ 4455695 w 4554448"/>
              <a:gd name="connsiteY48" fmla="*/ 2000244 h 5549970"/>
              <a:gd name="connsiteX49" fmla="*/ 4446575 w 4554448"/>
              <a:gd name="connsiteY49" fmla="*/ 2040142 h 5549970"/>
              <a:gd name="connsiteX50" fmla="*/ 4449840 w 4554448"/>
              <a:gd name="connsiteY50" fmla="*/ 2044087 h 5549970"/>
              <a:gd name="connsiteX51" fmla="*/ 4452681 w 4554448"/>
              <a:gd name="connsiteY51" fmla="*/ 2056904 h 5549970"/>
              <a:gd name="connsiteX52" fmla="*/ 4447940 w 4554448"/>
              <a:gd name="connsiteY52" fmla="*/ 2067489 h 5549970"/>
              <a:gd name="connsiteX53" fmla="*/ 4437756 w 4554448"/>
              <a:gd name="connsiteY53" fmla="*/ 2117719 h 5549970"/>
              <a:gd name="connsiteX54" fmla="*/ 4430425 w 4554448"/>
              <a:gd name="connsiteY54" fmla="*/ 2167300 h 5549970"/>
              <a:gd name="connsiteX55" fmla="*/ 4374342 w 4554448"/>
              <a:gd name="connsiteY55" fmla="*/ 3223633 h 5549970"/>
              <a:gd name="connsiteX56" fmla="*/ 4361556 w 4554448"/>
              <a:gd name="connsiteY56" fmla="*/ 3477281 h 5549970"/>
              <a:gd name="connsiteX57" fmla="*/ 4350471 w 4554448"/>
              <a:gd name="connsiteY57" fmla="*/ 3639984 h 5549970"/>
              <a:gd name="connsiteX58" fmla="*/ 4259710 w 4554448"/>
              <a:gd name="connsiteY58" fmla="*/ 5278921 h 5549970"/>
              <a:gd name="connsiteX59" fmla="*/ 4265008 w 4554448"/>
              <a:gd name="connsiteY59" fmla="*/ 5315626 h 5549970"/>
              <a:gd name="connsiteX60" fmla="*/ 4268542 w 4554448"/>
              <a:gd name="connsiteY60" fmla="*/ 5350090 h 5549970"/>
              <a:gd name="connsiteX61" fmla="*/ 4271374 w 4554448"/>
              <a:gd name="connsiteY61" fmla="*/ 5450399 h 5549970"/>
              <a:gd name="connsiteX62" fmla="*/ 4252817 w 4554448"/>
              <a:gd name="connsiteY62" fmla="*/ 5484804 h 5549970"/>
              <a:gd name="connsiteX63" fmla="*/ 4248165 w 4554448"/>
              <a:gd name="connsiteY63" fmla="*/ 5487504 h 5549970"/>
              <a:gd name="connsiteX64" fmla="*/ 4244708 w 4554448"/>
              <a:gd name="connsiteY64" fmla="*/ 5549951 h 5549970"/>
              <a:gd name="connsiteX65" fmla="*/ 0 w 4554448"/>
              <a:gd name="connsiteY65" fmla="*/ 5272016 h 5549970"/>
              <a:gd name="connsiteX66" fmla="*/ 17830 w 4554448"/>
              <a:gd name="connsiteY66" fmla="*/ 5243704 h 5549970"/>
              <a:gd name="connsiteX67" fmla="*/ 5325 w 4554448"/>
              <a:gd name="connsiteY67" fmla="*/ 5239903 h 5549970"/>
              <a:gd name="connsiteX68" fmla="*/ 9545 w 4554448"/>
              <a:gd name="connsiteY68" fmla="*/ 5233298 h 5549970"/>
              <a:gd name="connsiteX69" fmla="*/ 9814 w 4554448"/>
              <a:gd name="connsiteY69" fmla="*/ 5230552 h 5549970"/>
              <a:gd name="connsiteX70" fmla="*/ 10084 w 4554448"/>
              <a:gd name="connsiteY70" fmla="*/ 5227804 h 5549970"/>
              <a:gd name="connsiteX71" fmla="*/ 10621 w 4554448"/>
              <a:gd name="connsiteY71" fmla="*/ 5222308 h 5549970"/>
              <a:gd name="connsiteX72" fmla="*/ 10306 w 4554448"/>
              <a:gd name="connsiteY72" fmla="*/ 5216405 h 5549970"/>
              <a:gd name="connsiteX73" fmla="*/ 9722 w 4554448"/>
              <a:gd name="connsiteY73" fmla="*/ 5213249 h 5549970"/>
              <a:gd name="connsiteX74" fmla="*/ 9991 w 4554448"/>
              <a:gd name="connsiteY74" fmla="*/ 5210500 h 5549970"/>
              <a:gd name="connsiteX75" fmla="*/ 9675 w 4554448"/>
              <a:gd name="connsiteY75" fmla="*/ 5204597 h 5549970"/>
              <a:gd name="connsiteX76" fmla="*/ 9092 w 4554448"/>
              <a:gd name="connsiteY76" fmla="*/ 5201441 h 5549970"/>
              <a:gd name="connsiteX77" fmla="*/ 8462 w 4554448"/>
              <a:gd name="connsiteY77" fmla="*/ 5189632 h 5549970"/>
              <a:gd name="connsiteX78" fmla="*/ 7878 w 4554448"/>
              <a:gd name="connsiteY78" fmla="*/ 5186477 h 5549970"/>
              <a:gd name="connsiteX79" fmla="*/ 8146 w 4554448"/>
              <a:gd name="connsiteY79" fmla="*/ 5183728 h 5549970"/>
              <a:gd name="connsiteX80" fmla="*/ 6711 w 4554448"/>
              <a:gd name="connsiteY80" fmla="*/ 5180163 h 5549970"/>
              <a:gd name="connsiteX81" fmla="*/ 12123 w 4554448"/>
              <a:gd name="connsiteY81" fmla="*/ 5116566 h 5549970"/>
              <a:gd name="connsiteX82" fmla="*/ 79737 w 4554448"/>
              <a:gd name="connsiteY82" fmla="*/ 3839310 h 5549970"/>
              <a:gd name="connsiteX83" fmla="*/ 304427 w 4554448"/>
              <a:gd name="connsiteY83" fmla="*/ 0 h 5549970"/>
              <a:gd name="connsiteX0" fmla="*/ 338086 w 4588107"/>
              <a:gd name="connsiteY0" fmla="*/ 0 h 5549995"/>
              <a:gd name="connsiteX1" fmla="*/ 3340272 w 4588107"/>
              <a:gd name="connsiteY1" fmla="*/ 171842 h 5549995"/>
              <a:gd name="connsiteX2" fmla="*/ 4169083 w 4588107"/>
              <a:gd name="connsiteY2" fmla="*/ 226950 h 5549995"/>
              <a:gd name="connsiteX3" fmla="*/ 4542277 w 4588107"/>
              <a:gd name="connsiteY3" fmla="*/ 247374 h 5549995"/>
              <a:gd name="connsiteX4" fmla="*/ 4570156 w 4588107"/>
              <a:gd name="connsiteY4" fmla="*/ 269179 h 5549995"/>
              <a:gd name="connsiteX5" fmla="*/ 4568382 w 4588107"/>
              <a:gd name="connsiteY5" fmla="*/ 300930 h 5549995"/>
              <a:gd name="connsiteX6" fmla="*/ 4571304 w 4588107"/>
              <a:gd name="connsiteY6" fmla="*/ 302647 h 5549995"/>
              <a:gd name="connsiteX7" fmla="*/ 4587730 w 4588107"/>
              <a:gd name="connsiteY7" fmla="*/ 334222 h 5549995"/>
              <a:gd name="connsiteX8" fmla="*/ 4565469 w 4588107"/>
              <a:gd name="connsiteY8" fmla="*/ 391868 h 5549995"/>
              <a:gd name="connsiteX9" fmla="*/ 4561981 w 4588107"/>
              <a:gd name="connsiteY9" fmla="*/ 415489 h 5549995"/>
              <a:gd name="connsiteX10" fmla="*/ 4556876 w 4588107"/>
              <a:gd name="connsiteY10" fmla="*/ 506828 h 5549995"/>
              <a:gd name="connsiteX11" fmla="*/ 4556226 w 4588107"/>
              <a:gd name="connsiteY11" fmla="*/ 553245 h 5549995"/>
              <a:gd name="connsiteX12" fmla="*/ 4553127 w 4588107"/>
              <a:gd name="connsiteY12" fmla="*/ 581709 h 5549995"/>
              <a:gd name="connsiteX13" fmla="*/ 4552458 w 4588107"/>
              <a:gd name="connsiteY13" fmla="*/ 585890 h 5549995"/>
              <a:gd name="connsiteX14" fmla="*/ 4539521 w 4588107"/>
              <a:gd name="connsiteY14" fmla="*/ 817404 h 5549995"/>
              <a:gd name="connsiteX15" fmla="*/ 4541234 w 4588107"/>
              <a:gd name="connsiteY15" fmla="*/ 822238 h 5549995"/>
              <a:gd name="connsiteX16" fmla="*/ 4539083 w 4588107"/>
              <a:gd name="connsiteY16" fmla="*/ 846069 h 5549995"/>
              <a:gd name="connsiteX17" fmla="*/ 4537483 w 4588107"/>
              <a:gd name="connsiteY17" fmla="*/ 853854 h 5549995"/>
              <a:gd name="connsiteX18" fmla="*/ 4531245 w 4588107"/>
              <a:gd name="connsiteY18" fmla="*/ 965485 h 5549995"/>
              <a:gd name="connsiteX19" fmla="*/ 4533322 w 4588107"/>
              <a:gd name="connsiteY19" fmla="*/ 966385 h 5549995"/>
              <a:gd name="connsiteX20" fmla="*/ 4537441 w 4588107"/>
              <a:gd name="connsiteY20" fmla="*/ 1002567 h 5549995"/>
              <a:gd name="connsiteX21" fmla="*/ 4532643 w 4588107"/>
              <a:gd name="connsiteY21" fmla="*/ 1101094 h 5549995"/>
              <a:gd name="connsiteX22" fmla="*/ 4532538 w 4588107"/>
              <a:gd name="connsiteY22" fmla="*/ 1159389 h 5549995"/>
              <a:gd name="connsiteX23" fmla="*/ 4536841 w 4588107"/>
              <a:gd name="connsiteY23" fmla="*/ 1180505 h 5549995"/>
              <a:gd name="connsiteX24" fmla="*/ 4539931 w 4588107"/>
              <a:gd name="connsiteY24" fmla="*/ 1210687 h 5549995"/>
              <a:gd name="connsiteX25" fmla="*/ 4548748 w 4588107"/>
              <a:gd name="connsiteY25" fmla="*/ 1263157 h 5549995"/>
              <a:gd name="connsiteX26" fmla="*/ 4551025 w 4588107"/>
              <a:gd name="connsiteY26" fmla="*/ 1313374 h 5549995"/>
              <a:gd name="connsiteX27" fmla="*/ 4550145 w 4588107"/>
              <a:gd name="connsiteY27" fmla="*/ 1347004 h 5549995"/>
              <a:gd name="connsiteX28" fmla="*/ 4549682 w 4588107"/>
              <a:gd name="connsiteY28" fmla="*/ 1351864 h 5549995"/>
              <a:gd name="connsiteX29" fmla="*/ 4540563 w 4588107"/>
              <a:gd name="connsiteY29" fmla="*/ 1391762 h 5549995"/>
              <a:gd name="connsiteX30" fmla="*/ 4543827 w 4588107"/>
              <a:gd name="connsiteY30" fmla="*/ 1395707 h 5549995"/>
              <a:gd name="connsiteX31" fmla="*/ 4546669 w 4588107"/>
              <a:gd name="connsiteY31" fmla="*/ 1408524 h 5549995"/>
              <a:gd name="connsiteX32" fmla="*/ 4541928 w 4588107"/>
              <a:gd name="connsiteY32" fmla="*/ 1419109 h 5549995"/>
              <a:gd name="connsiteX33" fmla="*/ 4531744 w 4588107"/>
              <a:gd name="connsiteY33" fmla="*/ 1469337 h 5549995"/>
              <a:gd name="connsiteX34" fmla="*/ 4520847 w 4588107"/>
              <a:gd name="connsiteY34" fmla="*/ 1543038 h 5549995"/>
              <a:gd name="connsiteX35" fmla="*/ 4515966 w 4588107"/>
              <a:gd name="connsiteY35" fmla="*/ 1553997 h 5549995"/>
              <a:gd name="connsiteX36" fmla="*/ 4501538 w 4588107"/>
              <a:gd name="connsiteY36" fmla="*/ 1626071 h 5549995"/>
              <a:gd name="connsiteX37" fmla="*/ 4497823 w 4588107"/>
              <a:gd name="connsiteY37" fmla="*/ 1664103 h 5549995"/>
              <a:gd name="connsiteX38" fmla="*/ 4501483 w 4588107"/>
              <a:gd name="connsiteY38" fmla="*/ 1668558 h 5549995"/>
              <a:gd name="connsiteX39" fmla="*/ 4499833 w 4588107"/>
              <a:gd name="connsiteY39" fmla="*/ 1679756 h 5549995"/>
              <a:gd name="connsiteX40" fmla="*/ 4500245 w 4588107"/>
              <a:gd name="connsiteY40" fmla="*/ 1682815 h 5549995"/>
              <a:gd name="connsiteX41" fmla="*/ 4501756 w 4588107"/>
              <a:gd name="connsiteY41" fmla="*/ 1700268 h 5549995"/>
              <a:gd name="connsiteX42" fmla="*/ 4490286 w 4588107"/>
              <a:gd name="connsiteY42" fmla="*/ 1735163 h 5549995"/>
              <a:gd name="connsiteX43" fmla="*/ 4488226 w 4588107"/>
              <a:gd name="connsiteY43" fmla="*/ 1735289 h 5549995"/>
              <a:gd name="connsiteX44" fmla="*/ 4479728 w 4588107"/>
              <a:gd name="connsiteY44" fmla="*/ 1887374 h 5549995"/>
              <a:gd name="connsiteX45" fmla="*/ 4488419 w 4588107"/>
              <a:gd name="connsiteY45" fmla="*/ 1911536 h 5549995"/>
              <a:gd name="connsiteX46" fmla="*/ 4490697 w 4588107"/>
              <a:gd name="connsiteY46" fmla="*/ 1961755 h 5549995"/>
              <a:gd name="connsiteX47" fmla="*/ 4489816 w 4588107"/>
              <a:gd name="connsiteY47" fmla="*/ 1995384 h 5549995"/>
              <a:gd name="connsiteX48" fmla="*/ 4489354 w 4588107"/>
              <a:gd name="connsiteY48" fmla="*/ 2000244 h 5549995"/>
              <a:gd name="connsiteX49" fmla="*/ 4480234 w 4588107"/>
              <a:gd name="connsiteY49" fmla="*/ 2040142 h 5549995"/>
              <a:gd name="connsiteX50" fmla="*/ 4483499 w 4588107"/>
              <a:gd name="connsiteY50" fmla="*/ 2044087 h 5549995"/>
              <a:gd name="connsiteX51" fmla="*/ 4486340 w 4588107"/>
              <a:gd name="connsiteY51" fmla="*/ 2056904 h 5549995"/>
              <a:gd name="connsiteX52" fmla="*/ 4481599 w 4588107"/>
              <a:gd name="connsiteY52" fmla="*/ 2067489 h 5549995"/>
              <a:gd name="connsiteX53" fmla="*/ 4471415 w 4588107"/>
              <a:gd name="connsiteY53" fmla="*/ 2117719 h 5549995"/>
              <a:gd name="connsiteX54" fmla="*/ 4464084 w 4588107"/>
              <a:gd name="connsiteY54" fmla="*/ 2167300 h 5549995"/>
              <a:gd name="connsiteX55" fmla="*/ 4408001 w 4588107"/>
              <a:gd name="connsiteY55" fmla="*/ 3223633 h 5549995"/>
              <a:gd name="connsiteX56" fmla="*/ 4395215 w 4588107"/>
              <a:gd name="connsiteY56" fmla="*/ 3477281 h 5549995"/>
              <a:gd name="connsiteX57" fmla="*/ 4384130 w 4588107"/>
              <a:gd name="connsiteY57" fmla="*/ 3639984 h 5549995"/>
              <a:gd name="connsiteX58" fmla="*/ 4293369 w 4588107"/>
              <a:gd name="connsiteY58" fmla="*/ 5278921 h 5549995"/>
              <a:gd name="connsiteX59" fmla="*/ 4298667 w 4588107"/>
              <a:gd name="connsiteY59" fmla="*/ 5315626 h 5549995"/>
              <a:gd name="connsiteX60" fmla="*/ 4302201 w 4588107"/>
              <a:gd name="connsiteY60" fmla="*/ 5350090 h 5549995"/>
              <a:gd name="connsiteX61" fmla="*/ 4305033 w 4588107"/>
              <a:gd name="connsiteY61" fmla="*/ 5450399 h 5549995"/>
              <a:gd name="connsiteX62" fmla="*/ 4286476 w 4588107"/>
              <a:gd name="connsiteY62" fmla="*/ 5484804 h 5549995"/>
              <a:gd name="connsiteX63" fmla="*/ 4281824 w 4588107"/>
              <a:gd name="connsiteY63" fmla="*/ 5487504 h 5549995"/>
              <a:gd name="connsiteX64" fmla="*/ 4278367 w 4588107"/>
              <a:gd name="connsiteY64" fmla="*/ 5549951 h 5549995"/>
              <a:gd name="connsiteX65" fmla="*/ 0 w 4588107"/>
              <a:gd name="connsiteY65" fmla="*/ 5387017 h 5549995"/>
              <a:gd name="connsiteX66" fmla="*/ 51489 w 4588107"/>
              <a:gd name="connsiteY66" fmla="*/ 5243704 h 5549995"/>
              <a:gd name="connsiteX67" fmla="*/ 38984 w 4588107"/>
              <a:gd name="connsiteY67" fmla="*/ 5239903 h 5549995"/>
              <a:gd name="connsiteX68" fmla="*/ 43204 w 4588107"/>
              <a:gd name="connsiteY68" fmla="*/ 5233298 h 5549995"/>
              <a:gd name="connsiteX69" fmla="*/ 43473 w 4588107"/>
              <a:gd name="connsiteY69" fmla="*/ 5230552 h 5549995"/>
              <a:gd name="connsiteX70" fmla="*/ 43743 w 4588107"/>
              <a:gd name="connsiteY70" fmla="*/ 5227804 h 5549995"/>
              <a:gd name="connsiteX71" fmla="*/ 44280 w 4588107"/>
              <a:gd name="connsiteY71" fmla="*/ 5222308 h 5549995"/>
              <a:gd name="connsiteX72" fmla="*/ 43965 w 4588107"/>
              <a:gd name="connsiteY72" fmla="*/ 5216405 h 5549995"/>
              <a:gd name="connsiteX73" fmla="*/ 43381 w 4588107"/>
              <a:gd name="connsiteY73" fmla="*/ 5213249 h 5549995"/>
              <a:gd name="connsiteX74" fmla="*/ 43650 w 4588107"/>
              <a:gd name="connsiteY74" fmla="*/ 5210500 h 5549995"/>
              <a:gd name="connsiteX75" fmla="*/ 43334 w 4588107"/>
              <a:gd name="connsiteY75" fmla="*/ 5204597 h 5549995"/>
              <a:gd name="connsiteX76" fmla="*/ 42751 w 4588107"/>
              <a:gd name="connsiteY76" fmla="*/ 5201441 h 5549995"/>
              <a:gd name="connsiteX77" fmla="*/ 42121 w 4588107"/>
              <a:gd name="connsiteY77" fmla="*/ 5189632 h 5549995"/>
              <a:gd name="connsiteX78" fmla="*/ 41537 w 4588107"/>
              <a:gd name="connsiteY78" fmla="*/ 5186477 h 5549995"/>
              <a:gd name="connsiteX79" fmla="*/ 41805 w 4588107"/>
              <a:gd name="connsiteY79" fmla="*/ 5183728 h 5549995"/>
              <a:gd name="connsiteX80" fmla="*/ 40370 w 4588107"/>
              <a:gd name="connsiteY80" fmla="*/ 5180163 h 5549995"/>
              <a:gd name="connsiteX81" fmla="*/ 45782 w 4588107"/>
              <a:gd name="connsiteY81" fmla="*/ 5116566 h 5549995"/>
              <a:gd name="connsiteX82" fmla="*/ 113396 w 4588107"/>
              <a:gd name="connsiteY82" fmla="*/ 3839310 h 5549995"/>
              <a:gd name="connsiteX83" fmla="*/ 338086 w 4588107"/>
              <a:gd name="connsiteY83" fmla="*/ 0 h 5549995"/>
              <a:gd name="connsiteX0" fmla="*/ 299102 w 4549123"/>
              <a:gd name="connsiteY0" fmla="*/ 0 h 5549966"/>
              <a:gd name="connsiteX1" fmla="*/ 3301288 w 4549123"/>
              <a:gd name="connsiteY1" fmla="*/ 171842 h 5549966"/>
              <a:gd name="connsiteX2" fmla="*/ 4130099 w 4549123"/>
              <a:gd name="connsiteY2" fmla="*/ 226950 h 5549966"/>
              <a:gd name="connsiteX3" fmla="*/ 4503293 w 4549123"/>
              <a:gd name="connsiteY3" fmla="*/ 247374 h 5549966"/>
              <a:gd name="connsiteX4" fmla="*/ 4531172 w 4549123"/>
              <a:gd name="connsiteY4" fmla="*/ 269179 h 5549966"/>
              <a:gd name="connsiteX5" fmla="*/ 4529398 w 4549123"/>
              <a:gd name="connsiteY5" fmla="*/ 300930 h 5549966"/>
              <a:gd name="connsiteX6" fmla="*/ 4532320 w 4549123"/>
              <a:gd name="connsiteY6" fmla="*/ 302647 h 5549966"/>
              <a:gd name="connsiteX7" fmla="*/ 4548746 w 4549123"/>
              <a:gd name="connsiteY7" fmla="*/ 334222 h 5549966"/>
              <a:gd name="connsiteX8" fmla="*/ 4526485 w 4549123"/>
              <a:gd name="connsiteY8" fmla="*/ 391868 h 5549966"/>
              <a:gd name="connsiteX9" fmla="*/ 4522997 w 4549123"/>
              <a:gd name="connsiteY9" fmla="*/ 415489 h 5549966"/>
              <a:gd name="connsiteX10" fmla="*/ 4517892 w 4549123"/>
              <a:gd name="connsiteY10" fmla="*/ 506828 h 5549966"/>
              <a:gd name="connsiteX11" fmla="*/ 4517242 w 4549123"/>
              <a:gd name="connsiteY11" fmla="*/ 553245 h 5549966"/>
              <a:gd name="connsiteX12" fmla="*/ 4514143 w 4549123"/>
              <a:gd name="connsiteY12" fmla="*/ 581709 h 5549966"/>
              <a:gd name="connsiteX13" fmla="*/ 4513474 w 4549123"/>
              <a:gd name="connsiteY13" fmla="*/ 585890 h 5549966"/>
              <a:gd name="connsiteX14" fmla="*/ 4500537 w 4549123"/>
              <a:gd name="connsiteY14" fmla="*/ 817404 h 5549966"/>
              <a:gd name="connsiteX15" fmla="*/ 4502250 w 4549123"/>
              <a:gd name="connsiteY15" fmla="*/ 822238 h 5549966"/>
              <a:gd name="connsiteX16" fmla="*/ 4500099 w 4549123"/>
              <a:gd name="connsiteY16" fmla="*/ 846069 h 5549966"/>
              <a:gd name="connsiteX17" fmla="*/ 4498499 w 4549123"/>
              <a:gd name="connsiteY17" fmla="*/ 853854 h 5549966"/>
              <a:gd name="connsiteX18" fmla="*/ 4492261 w 4549123"/>
              <a:gd name="connsiteY18" fmla="*/ 965485 h 5549966"/>
              <a:gd name="connsiteX19" fmla="*/ 4494338 w 4549123"/>
              <a:gd name="connsiteY19" fmla="*/ 966385 h 5549966"/>
              <a:gd name="connsiteX20" fmla="*/ 4498457 w 4549123"/>
              <a:gd name="connsiteY20" fmla="*/ 1002567 h 5549966"/>
              <a:gd name="connsiteX21" fmla="*/ 4493659 w 4549123"/>
              <a:gd name="connsiteY21" fmla="*/ 1101094 h 5549966"/>
              <a:gd name="connsiteX22" fmla="*/ 4493554 w 4549123"/>
              <a:gd name="connsiteY22" fmla="*/ 1159389 h 5549966"/>
              <a:gd name="connsiteX23" fmla="*/ 4497857 w 4549123"/>
              <a:gd name="connsiteY23" fmla="*/ 1180505 h 5549966"/>
              <a:gd name="connsiteX24" fmla="*/ 4500947 w 4549123"/>
              <a:gd name="connsiteY24" fmla="*/ 1210687 h 5549966"/>
              <a:gd name="connsiteX25" fmla="*/ 4509764 w 4549123"/>
              <a:gd name="connsiteY25" fmla="*/ 1263157 h 5549966"/>
              <a:gd name="connsiteX26" fmla="*/ 4512041 w 4549123"/>
              <a:gd name="connsiteY26" fmla="*/ 1313374 h 5549966"/>
              <a:gd name="connsiteX27" fmla="*/ 4511161 w 4549123"/>
              <a:gd name="connsiteY27" fmla="*/ 1347004 h 5549966"/>
              <a:gd name="connsiteX28" fmla="*/ 4510698 w 4549123"/>
              <a:gd name="connsiteY28" fmla="*/ 1351864 h 5549966"/>
              <a:gd name="connsiteX29" fmla="*/ 4501579 w 4549123"/>
              <a:gd name="connsiteY29" fmla="*/ 1391762 h 5549966"/>
              <a:gd name="connsiteX30" fmla="*/ 4504843 w 4549123"/>
              <a:gd name="connsiteY30" fmla="*/ 1395707 h 5549966"/>
              <a:gd name="connsiteX31" fmla="*/ 4507685 w 4549123"/>
              <a:gd name="connsiteY31" fmla="*/ 1408524 h 5549966"/>
              <a:gd name="connsiteX32" fmla="*/ 4502944 w 4549123"/>
              <a:gd name="connsiteY32" fmla="*/ 1419109 h 5549966"/>
              <a:gd name="connsiteX33" fmla="*/ 4492760 w 4549123"/>
              <a:gd name="connsiteY33" fmla="*/ 1469337 h 5549966"/>
              <a:gd name="connsiteX34" fmla="*/ 4481863 w 4549123"/>
              <a:gd name="connsiteY34" fmla="*/ 1543038 h 5549966"/>
              <a:gd name="connsiteX35" fmla="*/ 4476982 w 4549123"/>
              <a:gd name="connsiteY35" fmla="*/ 1553997 h 5549966"/>
              <a:gd name="connsiteX36" fmla="*/ 4462554 w 4549123"/>
              <a:gd name="connsiteY36" fmla="*/ 1626071 h 5549966"/>
              <a:gd name="connsiteX37" fmla="*/ 4458839 w 4549123"/>
              <a:gd name="connsiteY37" fmla="*/ 1664103 h 5549966"/>
              <a:gd name="connsiteX38" fmla="*/ 4462499 w 4549123"/>
              <a:gd name="connsiteY38" fmla="*/ 1668558 h 5549966"/>
              <a:gd name="connsiteX39" fmla="*/ 4460849 w 4549123"/>
              <a:gd name="connsiteY39" fmla="*/ 1679756 h 5549966"/>
              <a:gd name="connsiteX40" fmla="*/ 4461261 w 4549123"/>
              <a:gd name="connsiteY40" fmla="*/ 1682815 h 5549966"/>
              <a:gd name="connsiteX41" fmla="*/ 4462772 w 4549123"/>
              <a:gd name="connsiteY41" fmla="*/ 1700268 h 5549966"/>
              <a:gd name="connsiteX42" fmla="*/ 4451302 w 4549123"/>
              <a:gd name="connsiteY42" fmla="*/ 1735163 h 5549966"/>
              <a:gd name="connsiteX43" fmla="*/ 4449242 w 4549123"/>
              <a:gd name="connsiteY43" fmla="*/ 1735289 h 5549966"/>
              <a:gd name="connsiteX44" fmla="*/ 4440744 w 4549123"/>
              <a:gd name="connsiteY44" fmla="*/ 1887374 h 5549966"/>
              <a:gd name="connsiteX45" fmla="*/ 4449435 w 4549123"/>
              <a:gd name="connsiteY45" fmla="*/ 1911536 h 5549966"/>
              <a:gd name="connsiteX46" fmla="*/ 4451713 w 4549123"/>
              <a:gd name="connsiteY46" fmla="*/ 1961755 h 5549966"/>
              <a:gd name="connsiteX47" fmla="*/ 4450832 w 4549123"/>
              <a:gd name="connsiteY47" fmla="*/ 1995384 h 5549966"/>
              <a:gd name="connsiteX48" fmla="*/ 4450370 w 4549123"/>
              <a:gd name="connsiteY48" fmla="*/ 2000244 h 5549966"/>
              <a:gd name="connsiteX49" fmla="*/ 4441250 w 4549123"/>
              <a:gd name="connsiteY49" fmla="*/ 2040142 h 5549966"/>
              <a:gd name="connsiteX50" fmla="*/ 4444515 w 4549123"/>
              <a:gd name="connsiteY50" fmla="*/ 2044087 h 5549966"/>
              <a:gd name="connsiteX51" fmla="*/ 4447356 w 4549123"/>
              <a:gd name="connsiteY51" fmla="*/ 2056904 h 5549966"/>
              <a:gd name="connsiteX52" fmla="*/ 4442615 w 4549123"/>
              <a:gd name="connsiteY52" fmla="*/ 2067489 h 5549966"/>
              <a:gd name="connsiteX53" fmla="*/ 4432431 w 4549123"/>
              <a:gd name="connsiteY53" fmla="*/ 2117719 h 5549966"/>
              <a:gd name="connsiteX54" fmla="*/ 4425100 w 4549123"/>
              <a:gd name="connsiteY54" fmla="*/ 2167300 h 5549966"/>
              <a:gd name="connsiteX55" fmla="*/ 4369017 w 4549123"/>
              <a:gd name="connsiteY55" fmla="*/ 3223633 h 5549966"/>
              <a:gd name="connsiteX56" fmla="*/ 4356231 w 4549123"/>
              <a:gd name="connsiteY56" fmla="*/ 3477281 h 5549966"/>
              <a:gd name="connsiteX57" fmla="*/ 4345146 w 4549123"/>
              <a:gd name="connsiteY57" fmla="*/ 3639984 h 5549966"/>
              <a:gd name="connsiteX58" fmla="*/ 4254385 w 4549123"/>
              <a:gd name="connsiteY58" fmla="*/ 5278921 h 5549966"/>
              <a:gd name="connsiteX59" fmla="*/ 4259683 w 4549123"/>
              <a:gd name="connsiteY59" fmla="*/ 5315626 h 5549966"/>
              <a:gd name="connsiteX60" fmla="*/ 4263217 w 4549123"/>
              <a:gd name="connsiteY60" fmla="*/ 5350090 h 5549966"/>
              <a:gd name="connsiteX61" fmla="*/ 4266049 w 4549123"/>
              <a:gd name="connsiteY61" fmla="*/ 5450399 h 5549966"/>
              <a:gd name="connsiteX62" fmla="*/ 4247492 w 4549123"/>
              <a:gd name="connsiteY62" fmla="*/ 5484804 h 5549966"/>
              <a:gd name="connsiteX63" fmla="*/ 4242840 w 4549123"/>
              <a:gd name="connsiteY63" fmla="*/ 5487504 h 5549966"/>
              <a:gd name="connsiteX64" fmla="*/ 4239383 w 4549123"/>
              <a:gd name="connsiteY64" fmla="*/ 5549951 h 5549966"/>
              <a:gd name="connsiteX65" fmla="*/ 266751 w 4549123"/>
              <a:gd name="connsiteY65" fmla="*/ 5218723 h 5549966"/>
              <a:gd name="connsiteX66" fmla="*/ 12505 w 4549123"/>
              <a:gd name="connsiteY66" fmla="*/ 5243704 h 5549966"/>
              <a:gd name="connsiteX67" fmla="*/ 0 w 4549123"/>
              <a:gd name="connsiteY67" fmla="*/ 5239903 h 5549966"/>
              <a:gd name="connsiteX68" fmla="*/ 4220 w 4549123"/>
              <a:gd name="connsiteY68" fmla="*/ 5233298 h 5549966"/>
              <a:gd name="connsiteX69" fmla="*/ 4489 w 4549123"/>
              <a:gd name="connsiteY69" fmla="*/ 5230552 h 5549966"/>
              <a:gd name="connsiteX70" fmla="*/ 4759 w 4549123"/>
              <a:gd name="connsiteY70" fmla="*/ 5227804 h 5549966"/>
              <a:gd name="connsiteX71" fmla="*/ 5296 w 4549123"/>
              <a:gd name="connsiteY71" fmla="*/ 5222308 h 5549966"/>
              <a:gd name="connsiteX72" fmla="*/ 4981 w 4549123"/>
              <a:gd name="connsiteY72" fmla="*/ 5216405 h 5549966"/>
              <a:gd name="connsiteX73" fmla="*/ 4397 w 4549123"/>
              <a:gd name="connsiteY73" fmla="*/ 5213249 h 5549966"/>
              <a:gd name="connsiteX74" fmla="*/ 4666 w 4549123"/>
              <a:gd name="connsiteY74" fmla="*/ 5210500 h 5549966"/>
              <a:gd name="connsiteX75" fmla="*/ 4350 w 4549123"/>
              <a:gd name="connsiteY75" fmla="*/ 5204597 h 5549966"/>
              <a:gd name="connsiteX76" fmla="*/ 3767 w 4549123"/>
              <a:gd name="connsiteY76" fmla="*/ 5201441 h 5549966"/>
              <a:gd name="connsiteX77" fmla="*/ 3137 w 4549123"/>
              <a:gd name="connsiteY77" fmla="*/ 5189632 h 5549966"/>
              <a:gd name="connsiteX78" fmla="*/ 2553 w 4549123"/>
              <a:gd name="connsiteY78" fmla="*/ 5186477 h 5549966"/>
              <a:gd name="connsiteX79" fmla="*/ 2821 w 4549123"/>
              <a:gd name="connsiteY79" fmla="*/ 5183728 h 5549966"/>
              <a:gd name="connsiteX80" fmla="*/ 1386 w 4549123"/>
              <a:gd name="connsiteY80" fmla="*/ 5180163 h 5549966"/>
              <a:gd name="connsiteX81" fmla="*/ 6798 w 4549123"/>
              <a:gd name="connsiteY81" fmla="*/ 5116566 h 5549966"/>
              <a:gd name="connsiteX82" fmla="*/ 74412 w 4549123"/>
              <a:gd name="connsiteY82" fmla="*/ 3839310 h 5549966"/>
              <a:gd name="connsiteX83" fmla="*/ 299102 w 4549123"/>
              <a:gd name="connsiteY83" fmla="*/ 0 h 5549966"/>
              <a:gd name="connsiteX0" fmla="*/ 303426 w 4553447"/>
              <a:gd name="connsiteY0" fmla="*/ 0 h 5549966"/>
              <a:gd name="connsiteX1" fmla="*/ 3305612 w 4553447"/>
              <a:gd name="connsiteY1" fmla="*/ 171842 h 5549966"/>
              <a:gd name="connsiteX2" fmla="*/ 4134423 w 4553447"/>
              <a:gd name="connsiteY2" fmla="*/ 226950 h 5549966"/>
              <a:gd name="connsiteX3" fmla="*/ 4507617 w 4553447"/>
              <a:gd name="connsiteY3" fmla="*/ 247374 h 5549966"/>
              <a:gd name="connsiteX4" fmla="*/ 4535496 w 4553447"/>
              <a:gd name="connsiteY4" fmla="*/ 269179 h 5549966"/>
              <a:gd name="connsiteX5" fmla="*/ 4533722 w 4553447"/>
              <a:gd name="connsiteY5" fmla="*/ 300930 h 5549966"/>
              <a:gd name="connsiteX6" fmla="*/ 4536644 w 4553447"/>
              <a:gd name="connsiteY6" fmla="*/ 302647 h 5549966"/>
              <a:gd name="connsiteX7" fmla="*/ 4553070 w 4553447"/>
              <a:gd name="connsiteY7" fmla="*/ 334222 h 5549966"/>
              <a:gd name="connsiteX8" fmla="*/ 4530809 w 4553447"/>
              <a:gd name="connsiteY8" fmla="*/ 391868 h 5549966"/>
              <a:gd name="connsiteX9" fmla="*/ 4527321 w 4553447"/>
              <a:gd name="connsiteY9" fmla="*/ 415489 h 5549966"/>
              <a:gd name="connsiteX10" fmla="*/ 4522216 w 4553447"/>
              <a:gd name="connsiteY10" fmla="*/ 506828 h 5549966"/>
              <a:gd name="connsiteX11" fmla="*/ 4521566 w 4553447"/>
              <a:gd name="connsiteY11" fmla="*/ 553245 h 5549966"/>
              <a:gd name="connsiteX12" fmla="*/ 4518467 w 4553447"/>
              <a:gd name="connsiteY12" fmla="*/ 581709 h 5549966"/>
              <a:gd name="connsiteX13" fmla="*/ 4517798 w 4553447"/>
              <a:gd name="connsiteY13" fmla="*/ 585890 h 5549966"/>
              <a:gd name="connsiteX14" fmla="*/ 4504861 w 4553447"/>
              <a:gd name="connsiteY14" fmla="*/ 817404 h 5549966"/>
              <a:gd name="connsiteX15" fmla="*/ 4506574 w 4553447"/>
              <a:gd name="connsiteY15" fmla="*/ 822238 h 5549966"/>
              <a:gd name="connsiteX16" fmla="*/ 4504423 w 4553447"/>
              <a:gd name="connsiteY16" fmla="*/ 846069 h 5549966"/>
              <a:gd name="connsiteX17" fmla="*/ 4502823 w 4553447"/>
              <a:gd name="connsiteY17" fmla="*/ 853854 h 5549966"/>
              <a:gd name="connsiteX18" fmla="*/ 4496585 w 4553447"/>
              <a:gd name="connsiteY18" fmla="*/ 965485 h 5549966"/>
              <a:gd name="connsiteX19" fmla="*/ 4498662 w 4553447"/>
              <a:gd name="connsiteY19" fmla="*/ 966385 h 5549966"/>
              <a:gd name="connsiteX20" fmla="*/ 4502781 w 4553447"/>
              <a:gd name="connsiteY20" fmla="*/ 1002567 h 5549966"/>
              <a:gd name="connsiteX21" fmla="*/ 4497983 w 4553447"/>
              <a:gd name="connsiteY21" fmla="*/ 1101094 h 5549966"/>
              <a:gd name="connsiteX22" fmla="*/ 4497878 w 4553447"/>
              <a:gd name="connsiteY22" fmla="*/ 1159389 h 5549966"/>
              <a:gd name="connsiteX23" fmla="*/ 4502181 w 4553447"/>
              <a:gd name="connsiteY23" fmla="*/ 1180505 h 5549966"/>
              <a:gd name="connsiteX24" fmla="*/ 4505271 w 4553447"/>
              <a:gd name="connsiteY24" fmla="*/ 1210687 h 5549966"/>
              <a:gd name="connsiteX25" fmla="*/ 4514088 w 4553447"/>
              <a:gd name="connsiteY25" fmla="*/ 1263157 h 5549966"/>
              <a:gd name="connsiteX26" fmla="*/ 4516365 w 4553447"/>
              <a:gd name="connsiteY26" fmla="*/ 1313374 h 5549966"/>
              <a:gd name="connsiteX27" fmla="*/ 4515485 w 4553447"/>
              <a:gd name="connsiteY27" fmla="*/ 1347004 h 5549966"/>
              <a:gd name="connsiteX28" fmla="*/ 4515022 w 4553447"/>
              <a:gd name="connsiteY28" fmla="*/ 1351864 h 5549966"/>
              <a:gd name="connsiteX29" fmla="*/ 4505903 w 4553447"/>
              <a:gd name="connsiteY29" fmla="*/ 1391762 h 5549966"/>
              <a:gd name="connsiteX30" fmla="*/ 4509167 w 4553447"/>
              <a:gd name="connsiteY30" fmla="*/ 1395707 h 5549966"/>
              <a:gd name="connsiteX31" fmla="*/ 4512009 w 4553447"/>
              <a:gd name="connsiteY31" fmla="*/ 1408524 h 5549966"/>
              <a:gd name="connsiteX32" fmla="*/ 4507268 w 4553447"/>
              <a:gd name="connsiteY32" fmla="*/ 1419109 h 5549966"/>
              <a:gd name="connsiteX33" fmla="*/ 4497084 w 4553447"/>
              <a:gd name="connsiteY33" fmla="*/ 1469337 h 5549966"/>
              <a:gd name="connsiteX34" fmla="*/ 4486187 w 4553447"/>
              <a:gd name="connsiteY34" fmla="*/ 1543038 h 5549966"/>
              <a:gd name="connsiteX35" fmla="*/ 4481306 w 4553447"/>
              <a:gd name="connsiteY35" fmla="*/ 1553997 h 5549966"/>
              <a:gd name="connsiteX36" fmla="*/ 4466878 w 4553447"/>
              <a:gd name="connsiteY36" fmla="*/ 1626071 h 5549966"/>
              <a:gd name="connsiteX37" fmla="*/ 4463163 w 4553447"/>
              <a:gd name="connsiteY37" fmla="*/ 1664103 h 5549966"/>
              <a:gd name="connsiteX38" fmla="*/ 4466823 w 4553447"/>
              <a:gd name="connsiteY38" fmla="*/ 1668558 h 5549966"/>
              <a:gd name="connsiteX39" fmla="*/ 4465173 w 4553447"/>
              <a:gd name="connsiteY39" fmla="*/ 1679756 h 5549966"/>
              <a:gd name="connsiteX40" fmla="*/ 4465585 w 4553447"/>
              <a:gd name="connsiteY40" fmla="*/ 1682815 h 5549966"/>
              <a:gd name="connsiteX41" fmla="*/ 4467096 w 4553447"/>
              <a:gd name="connsiteY41" fmla="*/ 1700268 h 5549966"/>
              <a:gd name="connsiteX42" fmla="*/ 4455626 w 4553447"/>
              <a:gd name="connsiteY42" fmla="*/ 1735163 h 5549966"/>
              <a:gd name="connsiteX43" fmla="*/ 4453566 w 4553447"/>
              <a:gd name="connsiteY43" fmla="*/ 1735289 h 5549966"/>
              <a:gd name="connsiteX44" fmla="*/ 4445068 w 4553447"/>
              <a:gd name="connsiteY44" fmla="*/ 1887374 h 5549966"/>
              <a:gd name="connsiteX45" fmla="*/ 4453759 w 4553447"/>
              <a:gd name="connsiteY45" fmla="*/ 1911536 h 5549966"/>
              <a:gd name="connsiteX46" fmla="*/ 4456037 w 4553447"/>
              <a:gd name="connsiteY46" fmla="*/ 1961755 h 5549966"/>
              <a:gd name="connsiteX47" fmla="*/ 4455156 w 4553447"/>
              <a:gd name="connsiteY47" fmla="*/ 1995384 h 5549966"/>
              <a:gd name="connsiteX48" fmla="*/ 4454694 w 4553447"/>
              <a:gd name="connsiteY48" fmla="*/ 2000244 h 5549966"/>
              <a:gd name="connsiteX49" fmla="*/ 4445574 w 4553447"/>
              <a:gd name="connsiteY49" fmla="*/ 2040142 h 5549966"/>
              <a:gd name="connsiteX50" fmla="*/ 4448839 w 4553447"/>
              <a:gd name="connsiteY50" fmla="*/ 2044087 h 5549966"/>
              <a:gd name="connsiteX51" fmla="*/ 4451680 w 4553447"/>
              <a:gd name="connsiteY51" fmla="*/ 2056904 h 5549966"/>
              <a:gd name="connsiteX52" fmla="*/ 4446939 w 4553447"/>
              <a:gd name="connsiteY52" fmla="*/ 2067489 h 5549966"/>
              <a:gd name="connsiteX53" fmla="*/ 4436755 w 4553447"/>
              <a:gd name="connsiteY53" fmla="*/ 2117719 h 5549966"/>
              <a:gd name="connsiteX54" fmla="*/ 4429424 w 4553447"/>
              <a:gd name="connsiteY54" fmla="*/ 2167300 h 5549966"/>
              <a:gd name="connsiteX55" fmla="*/ 4373341 w 4553447"/>
              <a:gd name="connsiteY55" fmla="*/ 3223633 h 5549966"/>
              <a:gd name="connsiteX56" fmla="*/ 4360555 w 4553447"/>
              <a:gd name="connsiteY56" fmla="*/ 3477281 h 5549966"/>
              <a:gd name="connsiteX57" fmla="*/ 4349470 w 4553447"/>
              <a:gd name="connsiteY57" fmla="*/ 3639984 h 5549966"/>
              <a:gd name="connsiteX58" fmla="*/ 4258709 w 4553447"/>
              <a:gd name="connsiteY58" fmla="*/ 5278921 h 5549966"/>
              <a:gd name="connsiteX59" fmla="*/ 4264007 w 4553447"/>
              <a:gd name="connsiteY59" fmla="*/ 5315626 h 5549966"/>
              <a:gd name="connsiteX60" fmla="*/ 4267541 w 4553447"/>
              <a:gd name="connsiteY60" fmla="*/ 5350090 h 5549966"/>
              <a:gd name="connsiteX61" fmla="*/ 4270373 w 4553447"/>
              <a:gd name="connsiteY61" fmla="*/ 5450399 h 5549966"/>
              <a:gd name="connsiteX62" fmla="*/ 4251816 w 4553447"/>
              <a:gd name="connsiteY62" fmla="*/ 5484804 h 5549966"/>
              <a:gd name="connsiteX63" fmla="*/ 4247164 w 4553447"/>
              <a:gd name="connsiteY63" fmla="*/ 5487504 h 5549966"/>
              <a:gd name="connsiteX64" fmla="*/ 4243707 w 4553447"/>
              <a:gd name="connsiteY64" fmla="*/ 5549951 h 5549966"/>
              <a:gd name="connsiteX65" fmla="*/ 271075 w 4553447"/>
              <a:gd name="connsiteY65" fmla="*/ 5218723 h 5549966"/>
              <a:gd name="connsiteX66" fmla="*/ 0 w 4553447"/>
              <a:gd name="connsiteY66" fmla="*/ 5280167 h 5549966"/>
              <a:gd name="connsiteX67" fmla="*/ 4324 w 4553447"/>
              <a:gd name="connsiteY67" fmla="*/ 5239903 h 5549966"/>
              <a:gd name="connsiteX68" fmla="*/ 8544 w 4553447"/>
              <a:gd name="connsiteY68" fmla="*/ 5233298 h 5549966"/>
              <a:gd name="connsiteX69" fmla="*/ 8813 w 4553447"/>
              <a:gd name="connsiteY69" fmla="*/ 5230552 h 5549966"/>
              <a:gd name="connsiteX70" fmla="*/ 9083 w 4553447"/>
              <a:gd name="connsiteY70" fmla="*/ 5227804 h 5549966"/>
              <a:gd name="connsiteX71" fmla="*/ 9620 w 4553447"/>
              <a:gd name="connsiteY71" fmla="*/ 5222308 h 5549966"/>
              <a:gd name="connsiteX72" fmla="*/ 9305 w 4553447"/>
              <a:gd name="connsiteY72" fmla="*/ 5216405 h 5549966"/>
              <a:gd name="connsiteX73" fmla="*/ 8721 w 4553447"/>
              <a:gd name="connsiteY73" fmla="*/ 5213249 h 5549966"/>
              <a:gd name="connsiteX74" fmla="*/ 8990 w 4553447"/>
              <a:gd name="connsiteY74" fmla="*/ 5210500 h 5549966"/>
              <a:gd name="connsiteX75" fmla="*/ 8674 w 4553447"/>
              <a:gd name="connsiteY75" fmla="*/ 5204597 h 5549966"/>
              <a:gd name="connsiteX76" fmla="*/ 8091 w 4553447"/>
              <a:gd name="connsiteY76" fmla="*/ 5201441 h 5549966"/>
              <a:gd name="connsiteX77" fmla="*/ 7461 w 4553447"/>
              <a:gd name="connsiteY77" fmla="*/ 5189632 h 5549966"/>
              <a:gd name="connsiteX78" fmla="*/ 6877 w 4553447"/>
              <a:gd name="connsiteY78" fmla="*/ 5186477 h 5549966"/>
              <a:gd name="connsiteX79" fmla="*/ 7145 w 4553447"/>
              <a:gd name="connsiteY79" fmla="*/ 5183728 h 5549966"/>
              <a:gd name="connsiteX80" fmla="*/ 5710 w 4553447"/>
              <a:gd name="connsiteY80" fmla="*/ 5180163 h 5549966"/>
              <a:gd name="connsiteX81" fmla="*/ 11122 w 4553447"/>
              <a:gd name="connsiteY81" fmla="*/ 5116566 h 5549966"/>
              <a:gd name="connsiteX82" fmla="*/ 78736 w 4553447"/>
              <a:gd name="connsiteY82" fmla="*/ 3839310 h 5549966"/>
              <a:gd name="connsiteX83" fmla="*/ 303426 w 4553447"/>
              <a:gd name="connsiteY83" fmla="*/ 0 h 5549966"/>
              <a:gd name="connsiteX0" fmla="*/ 303426 w 4553447"/>
              <a:gd name="connsiteY0" fmla="*/ 0 h 5549973"/>
              <a:gd name="connsiteX1" fmla="*/ 3305612 w 4553447"/>
              <a:gd name="connsiteY1" fmla="*/ 171842 h 5549973"/>
              <a:gd name="connsiteX2" fmla="*/ 4134423 w 4553447"/>
              <a:gd name="connsiteY2" fmla="*/ 226950 h 5549973"/>
              <a:gd name="connsiteX3" fmla="*/ 4507617 w 4553447"/>
              <a:gd name="connsiteY3" fmla="*/ 247374 h 5549973"/>
              <a:gd name="connsiteX4" fmla="*/ 4535496 w 4553447"/>
              <a:gd name="connsiteY4" fmla="*/ 269179 h 5549973"/>
              <a:gd name="connsiteX5" fmla="*/ 4533722 w 4553447"/>
              <a:gd name="connsiteY5" fmla="*/ 300930 h 5549973"/>
              <a:gd name="connsiteX6" fmla="*/ 4536644 w 4553447"/>
              <a:gd name="connsiteY6" fmla="*/ 302647 h 5549973"/>
              <a:gd name="connsiteX7" fmla="*/ 4553070 w 4553447"/>
              <a:gd name="connsiteY7" fmla="*/ 334222 h 5549973"/>
              <a:gd name="connsiteX8" fmla="*/ 4530809 w 4553447"/>
              <a:gd name="connsiteY8" fmla="*/ 391868 h 5549973"/>
              <a:gd name="connsiteX9" fmla="*/ 4527321 w 4553447"/>
              <a:gd name="connsiteY9" fmla="*/ 415489 h 5549973"/>
              <a:gd name="connsiteX10" fmla="*/ 4522216 w 4553447"/>
              <a:gd name="connsiteY10" fmla="*/ 506828 h 5549973"/>
              <a:gd name="connsiteX11" fmla="*/ 4521566 w 4553447"/>
              <a:gd name="connsiteY11" fmla="*/ 553245 h 5549973"/>
              <a:gd name="connsiteX12" fmla="*/ 4518467 w 4553447"/>
              <a:gd name="connsiteY12" fmla="*/ 581709 h 5549973"/>
              <a:gd name="connsiteX13" fmla="*/ 4517798 w 4553447"/>
              <a:gd name="connsiteY13" fmla="*/ 585890 h 5549973"/>
              <a:gd name="connsiteX14" fmla="*/ 4504861 w 4553447"/>
              <a:gd name="connsiteY14" fmla="*/ 817404 h 5549973"/>
              <a:gd name="connsiteX15" fmla="*/ 4506574 w 4553447"/>
              <a:gd name="connsiteY15" fmla="*/ 822238 h 5549973"/>
              <a:gd name="connsiteX16" fmla="*/ 4504423 w 4553447"/>
              <a:gd name="connsiteY16" fmla="*/ 846069 h 5549973"/>
              <a:gd name="connsiteX17" fmla="*/ 4502823 w 4553447"/>
              <a:gd name="connsiteY17" fmla="*/ 853854 h 5549973"/>
              <a:gd name="connsiteX18" fmla="*/ 4496585 w 4553447"/>
              <a:gd name="connsiteY18" fmla="*/ 965485 h 5549973"/>
              <a:gd name="connsiteX19" fmla="*/ 4498662 w 4553447"/>
              <a:gd name="connsiteY19" fmla="*/ 966385 h 5549973"/>
              <a:gd name="connsiteX20" fmla="*/ 4502781 w 4553447"/>
              <a:gd name="connsiteY20" fmla="*/ 1002567 h 5549973"/>
              <a:gd name="connsiteX21" fmla="*/ 4497983 w 4553447"/>
              <a:gd name="connsiteY21" fmla="*/ 1101094 h 5549973"/>
              <a:gd name="connsiteX22" fmla="*/ 4497878 w 4553447"/>
              <a:gd name="connsiteY22" fmla="*/ 1159389 h 5549973"/>
              <a:gd name="connsiteX23" fmla="*/ 4502181 w 4553447"/>
              <a:gd name="connsiteY23" fmla="*/ 1180505 h 5549973"/>
              <a:gd name="connsiteX24" fmla="*/ 4505271 w 4553447"/>
              <a:gd name="connsiteY24" fmla="*/ 1210687 h 5549973"/>
              <a:gd name="connsiteX25" fmla="*/ 4514088 w 4553447"/>
              <a:gd name="connsiteY25" fmla="*/ 1263157 h 5549973"/>
              <a:gd name="connsiteX26" fmla="*/ 4516365 w 4553447"/>
              <a:gd name="connsiteY26" fmla="*/ 1313374 h 5549973"/>
              <a:gd name="connsiteX27" fmla="*/ 4515485 w 4553447"/>
              <a:gd name="connsiteY27" fmla="*/ 1347004 h 5549973"/>
              <a:gd name="connsiteX28" fmla="*/ 4515022 w 4553447"/>
              <a:gd name="connsiteY28" fmla="*/ 1351864 h 5549973"/>
              <a:gd name="connsiteX29" fmla="*/ 4505903 w 4553447"/>
              <a:gd name="connsiteY29" fmla="*/ 1391762 h 5549973"/>
              <a:gd name="connsiteX30" fmla="*/ 4509167 w 4553447"/>
              <a:gd name="connsiteY30" fmla="*/ 1395707 h 5549973"/>
              <a:gd name="connsiteX31" fmla="*/ 4512009 w 4553447"/>
              <a:gd name="connsiteY31" fmla="*/ 1408524 h 5549973"/>
              <a:gd name="connsiteX32" fmla="*/ 4507268 w 4553447"/>
              <a:gd name="connsiteY32" fmla="*/ 1419109 h 5549973"/>
              <a:gd name="connsiteX33" fmla="*/ 4497084 w 4553447"/>
              <a:gd name="connsiteY33" fmla="*/ 1469337 h 5549973"/>
              <a:gd name="connsiteX34" fmla="*/ 4486187 w 4553447"/>
              <a:gd name="connsiteY34" fmla="*/ 1543038 h 5549973"/>
              <a:gd name="connsiteX35" fmla="*/ 4481306 w 4553447"/>
              <a:gd name="connsiteY35" fmla="*/ 1553997 h 5549973"/>
              <a:gd name="connsiteX36" fmla="*/ 4466878 w 4553447"/>
              <a:gd name="connsiteY36" fmla="*/ 1626071 h 5549973"/>
              <a:gd name="connsiteX37" fmla="*/ 4463163 w 4553447"/>
              <a:gd name="connsiteY37" fmla="*/ 1664103 h 5549973"/>
              <a:gd name="connsiteX38" fmla="*/ 4466823 w 4553447"/>
              <a:gd name="connsiteY38" fmla="*/ 1668558 h 5549973"/>
              <a:gd name="connsiteX39" fmla="*/ 4465173 w 4553447"/>
              <a:gd name="connsiteY39" fmla="*/ 1679756 h 5549973"/>
              <a:gd name="connsiteX40" fmla="*/ 4465585 w 4553447"/>
              <a:gd name="connsiteY40" fmla="*/ 1682815 h 5549973"/>
              <a:gd name="connsiteX41" fmla="*/ 4467096 w 4553447"/>
              <a:gd name="connsiteY41" fmla="*/ 1700268 h 5549973"/>
              <a:gd name="connsiteX42" fmla="*/ 4455626 w 4553447"/>
              <a:gd name="connsiteY42" fmla="*/ 1735163 h 5549973"/>
              <a:gd name="connsiteX43" fmla="*/ 4453566 w 4553447"/>
              <a:gd name="connsiteY43" fmla="*/ 1735289 h 5549973"/>
              <a:gd name="connsiteX44" fmla="*/ 4445068 w 4553447"/>
              <a:gd name="connsiteY44" fmla="*/ 1887374 h 5549973"/>
              <a:gd name="connsiteX45" fmla="*/ 4453759 w 4553447"/>
              <a:gd name="connsiteY45" fmla="*/ 1911536 h 5549973"/>
              <a:gd name="connsiteX46" fmla="*/ 4456037 w 4553447"/>
              <a:gd name="connsiteY46" fmla="*/ 1961755 h 5549973"/>
              <a:gd name="connsiteX47" fmla="*/ 4455156 w 4553447"/>
              <a:gd name="connsiteY47" fmla="*/ 1995384 h 5549973"/>
              <a:gd name="connsiteX48" fmla="*/ 4454694 w 4553447"/>
              <a:gd name="connsiteY48" fmla="*/ 2000244 h 5549973"/>
              <a:gd name="connsiteX49" fmla="*/ 4445574 w 4553447"/>
              <a:gd name="connsiteY49" fmla="*/ 2040142 h 5549973"/>
              <a:gd name="connsiteX50" fmla="*/ 4448839 w 4553447"/>
              <a:gd name="connsiteY50" fmla="*/ 2044087 h 5549973"/>
              <a:gd name="connsiteX51" fmla="*/ 4451680 w 4553447"/>
              <a:gd name="connsiteY51" fmla="*/ 2056904 h 5549973"/>
              <a:gd name="connsiteX52" fmla="*/ 4446939 w 4553447"/>
              <a:gd name="connsiteY52" fmla="*/ 2067489 h 5549973"/>
              <a:gd name="connsiteX53" fmla="*/ 4436755 w 4553447"/>
              <a:gd name="connsiteY53" fmla="*/ 2117719 h 5549973"/>
              <a:gd name="connsiteX54" fmla="*/ 4429424 w 4553447"/>
              <a:gd name="connsiteY54" fmla="*/ 2167300 h 5549973"/>
              <a:gd name="connsiteX55" fmla="*/ 4373341 w 4553447"/>
              <a:gd name="connsiteY55" fmla="*/ 3223633 h 5549973"/>
              <a:gd name="connsiteX56" fmla="*/ 4360555 w 4553447"/>
              <a:gd name="connsiteY56" fmla="*/ 3477281 h 5549973"/>
              <a:gd name="connsiteX57" fmla="*/ 4349470 w 4553447"/>
              <a:gd name="connsiteY57" fmla="*/ 3639984 h 5549973"/>
              <a:gd name="connsiteX58" fmla="*/ 4258709 w 4553447"/>
              <a:gd name="connsiteY58" fmla="*/ 5278921 h 5549973"/>
              <a:gd name="connsiteX59" fmla="*/ 4264007 w 4553447"/>
              <a:gd name="connsiteY59" fmla="*/ 5315626 h 5549973"/>
              <a:gd name="connsiteX60" fmla="*/ 4267541 w 4553447"/>
              <a:gd name="connsiteY60" fmla="*/ 5350090 h 5549973"/>
              <a:gd name="connsiteX61" fmla="*/ 4270373 w 4553447"/>
              <a:gd name="connsiteY61" fmla="*/ 5450399 h 5549973"/>
              <a:gd name="connsiteX62" fmla="*/ 4251816 w 4553447"/>
              <a:gd name="connsiteY62" fmla="*/ 5484804 h 5549973"/>
              <a:gd name="connsiteX63" fmla="*/ 4247164 w 4553447"/>
              <a:gd name="connsiteY63" fmla="*/ 5487504 h 5549973"/>
              <a:gd name="connsiteX64" fmla="*/ 4243707 w 4553447"/>
              <a:gd name="connsiteY64" fmla="*/ 5549951 h 5549973"/>
              <a:gd name="connsiteX65" fmla="*/ 310344 w 4553447"/>
              <a:gd name="connsiteY65" fmla="*/ 5297261 h 5549973"/>
              <a:gd name="connsiteX66" fmla="*/ 0 w 4553447"/>
              <a:gd name="connsiteY66" fmla="*/ 5280167 h 5549973"/>
              <a:gd name="connsiteX67" fmla="*/ 4324 w 4553447"/>
              <a:gd name="connsiteY67" fmla="*/ 5239903 h 5549973"/>
              <a:gd name="connsiteX68" fmla="*/ 8544 w 4553447"/>
              <a:gd name="connsiteY68" fmla="*/ 5233298 h 5549973"/>
              <a:gd name="connsiteX69" fmla="*/ 8813 w 4553447"/>
              <a:gd name="connsiteY69" fmla="*/ 5230552 h 5549973"/>
              <a:gd name="connsiteX70" fmla="*/ 9083 w 4553447"/>
              <a:gd name="connsiteY70" fmla="*/ 5227804 h 5549973"/>
              <a:gd name="connsiteX71" fmla="*/ 9620 w 4553447"/>
              <a:gd name="connsiteY71" fmla="*/ 5222308 h 5549973"/>
              <a:gd name="connsiteX72" fmla="*/ 9305 w 4553447"/>
              <a:gd name="connsiteY72" fmla="*/ 5216405 h 5549973"/>
              <a:gd name="connsiteX73" fmla="*/ 8721 w 4553447"/>
              <a:gd name="connsiteY73" fmla="*/ 5213249 h 5549973"/>
              <a:gd name="connsiteX74" fmla="*/ 8990 w 4553447"/>
              <a:gd name="connsiteY74" fmla="*/ 5210500 h 5549973"/>
              <a:gd name="connsiteX75" fmla="*/ 8674 w 4553447"/>
              <a:gd name="connsiteY75" fmla="*/ 5204597 h 5549973"/>
              <a:gd name="connsiteX76" fmla="*/ 8091 w 4553447"/>
              <a:gd name="connsiteY76" fmla="*/ 5201441 h 5549973"/>
              <a:gd name="connsiteX77" fmla="*/ 7461 w 4553447"/>
              <a:gd name="connsiteY77" fmla="*/ 5189632 h 5549973"/>
              <a:gd name="connsiteX78" fmla="*/ 6877 w 4553447"/>
              <a:gd name="connsiteY78" fmla="*/ 5186477 h 5549973"/>
              <a:gd name="connsiteX79" fmla="*/ 7145 w 4553447"/>
              <a:gd name="connsiteY79" fmla="*/ 5183728 h 5549973"/>
              <a:gd name="connsiteX80" fmla="*/ 5710 w 4553447"/>
              <a:gd name="connsiteY80" fmla="*/ 5180163 h 5549973"/>
              <a:gd name="connsiteX81" fmla="*/ 11122 w 4553447"/>
              <a:gd name="connsiteY81" fmla="*/ 5116566 h 5549973"/>
              <a:gd name="connsiteX82" fmla="*/ 78736 w 4553447"/>
              <a:gd name="connsiteY82" fmla="*/ 3839310 h 5549973"/>
              <a:gd name="connsiteX83" fmla="*/ 303426 w 4553447"/>
              <a:gd name="connsiteY83" fmla="*/ 0 h 5549973"/>
              <a:gd name="connsiteX0" fmla="*/ 303426 w 4553447"/>
              <a:gd name="connsiteY0" fmla="*/ 0 h 5549974"/>
              <a:gd name="connsiteX1" fmla="*/ 3305612 w 4553447"/>
              <a:gd name="connsiteY1" fmla="*/ 171842 h 5549974"/>
              <a:gd name="connsiteX2" fmla="*/ 4134423 w 4553447"/>
              <a:gd name="connsiteY2" fmla="*/ 226950 h 5549974"/>
              <a:gd name="connsiteX3" fmla="*/ 4507617 w 4553447"/>
              <a:gd name="connsiteY3" fmla="*/ 247374 h 5549974"/>
              <a:gd name="connsiteX4" fmla="*/ 4535496 w 4553447"/>
              <a:gd name="connsiteY4" fmla="*/ 269179 h 5549974"/>
              <a:gd name="connsiteX5" fmla="*/ 4533722 w 4553447"/>
              <a:gd name="connsiteY5" fmla="*/ 300930 h 5549974"/>
              <a:gd name="connsiteX6" fmla="*/ 4536644 w 4553447"/>
              <a:gd name="connsiteY6" fmla="*/ 302647 h 5549974"/>
              <a:gd name="connsiteX7" fmla="*/ 4553070 w 4553447"/>
              <a:gd name="connsiteY7" fmla="*/ 334222 h 5549974"/>
              <a:gd name="connsiteX8" fmla="*/ 4530809 w 4553447"/>
              <a:gd name="connsiteY8" fmla="*/ 391868 h 5549974"/>
              <a:gd name="connsiteX9" fmla="*/ 4527321 w 4553447"/>
              <a:gd name="connsiteY9" fmla="*/ 415489 h 5549974"/>
              <a:gd name="connsiteX10" fmla="*/ 4522216 w 4553447"/>
              <a:gd name="connsiteY10" fmla="*/ 506828 h 5549974"/>
              <a:gd name="connsiteX11" fmla="*/ 4521566 w 4553447"/>
              <a:gd name="connsiteY11" fmla="*/ 553245 h 5549974"/>
              <a:gd name="connsiteX12" fmla="*/ 4518467 w 4553447"/>
              <a:gd name="connsiteY12" fmla="*/ 581709 h 5549974"/>
              <a:gd name="connsiteX13" fmla="*/ 4517798 w 4553447"/>
              <a:gd name="connsiteY13" fmla="*/ 585890 h 5549974"/>
              <a:gd name="connsiteX14" fmla="*/ 4504861 w 4553447"/>
              <a:gd name="connsiteY14" fmla="*/ 817404 h 5549974"/>
              <a:gd name="connsiteX15" fmla="*/ 4506574 w 4553447"/>
              <a:gd name="connsiteY15" fmla="*/ 822238 h 5549974"/>
              <a:gd name="connsiteX16" fmla="*/ 4504423 w 4553447"/>
              <a:gd name="connsiteY16" fmla="*/ 846069 h 5549974"/>
              <a:gd name="connsiteX17" fmla="*/ 4502823 w 4553447"/>
              <a:gd name="connsiteY17" fmla="*/ 853854 h 5549974"/>
              <a:gd name="connsiteX18" fmla="*/ 4496585 w 4553447"/>
              <a:gd name="connsiteY18" fmla="*/ 965485 h 5549974"/>
              <a:gd name="connsiteX19" fmla="*/ 4498662 w 4553447"/>
              <a:gd name="connsiteY19" fmla="*/ 966385 h 5549974"/>
              <a:gd name="connsiteX20" fmla="*/ 4502781 w 4553447"/>
              <a:gd name="connsiteY20" fmla="*/ 1002567 h 5549974"/>
              <a:gd name="connsiteX21" fmla="*/ 4497983 w 4553447"/>
              <a:gd name="connsiteY21" fmla="*/ 1101094 h 5549974"/>
              <a:gd name="connsiteX22" fmla="*/ 4497878 w 4553447"/>
              <a:gd name="connsiteY22" fmla="*/ 1159389 h 5549974"/>
              <a:gd name="connsiteX23" fmla="*/ 4502181 w 4553447"/>
              <a:gd name="connsiteY23" fmla="*/ 1180505 h 5549974"/>
              <a:gd name="connsiteX24" fmla="*/ 4505271 w 4553447"/>
              <a:gd name="connsiteY24" fmla="*/ 1210687 h 5549974"/>
              <a:gd name="connsiteX25" fmla="*/ 4514088 w 4553447"/>
              <a:gd name="connsiteY25" fmla="*/ 1263157 h 5549974"/>
              <a:gd name="connsiteX26" fmla="*/ 4516365 w 4553447"/>
              <a:gd name="connsiteY26" fmla="*/ 1313374 h 5549974"/>
              <a:gd name="connsiteX27" fmla="*/ 4515485 w 4553447"/>
              <a:gd name="connsiteY27" fmla="*/ 1347004 h 5549974"/>
              <a:gd name="connsiteX28" fmla="*/ 4515022 w 4553447"/>
              <a:gd name="connsiteY28" fmla="*/ 1351864 h 5549974"/>
              <a:gd name="connsiteX29" fmla="*/ 4505903 w 4553447"/>
              <a:gd name="connsiteY29" fmla="*/ 1391762 h 5549974"/>
              <a:gd name="connsiteX30" fmla="*/ 4509167 w 4553447"/>
              <a:gd name="connsiteY30" fmla="*/ 1395707 h 5549974"/>
              <a:gd name="connsiteX31" fmla="*/ 4512009 w 4553447"/>
              <a:gd name="connsiteY31" fmla="*/ 1408524 h 5549974"/>
              <a:gd name="connsiteX32" fmla="*/ 4507268 w 4553447"/>
              <a:gd name="connsiteY32" fmla="*/ 1419109 h 5549974"/>
              <a:gd name="connsiteX33" fmla="*/ 4497084 w 4553447"/>
              <a:gd name="connsiteY33" fmla="*/ 1469337 h 5549974"/>
              <a:gd name="connsiteX34" fmla="*/ 4486187 w 4553447"/>
              <a:gd name="connsiteY34" fmla="*/ 1543038 h 5549974"/>
              <a:gd name="connsiteX35" fmla="*/ 4481306 w 4553447"/>
              <a:gd name="connsiteY35" fmla="*/ 1553997 h 5549974"/>
              <a:gd name="connsiteX36" fmla="*/ 4466878 w 4553447"/>
              <a:gd name="connsiteY36" fmla="*/ 1626071 h 5549974"/>
              <a:gd name="connsiteX37" fmla="*/ 4463163 w 4553447"/>
              <a:gd name="connsiteY37" fmla="*/ 1664103 h 5549974"/>
              <a:gd name="connsiteX38" fmla="*/ 4466823 w 4553447"/>
              <a:gd name="connsiteY38" fmla="*/ 1668558 h 5549974"/>
              <a:gd name="connsiteX39" fmla="*/ 4465173 w 4553447"/>
              <a:gd name="connsiteY39" fmla="*/ 1679756 h 5549974"/>
              <a:gd name="connsiteX40" fmla="*/ 4465585 w 4553447"/>
              <a:gd name="connsiteY40" fmla="*/ 1682815 h 5549974"/>
              <a:gd name="connsiteX41" fmla="*/ 4467096 w 4553447"/>
              <a:gd name="connsiteY41" fmla="*/ 1700268 h 5549974"/>
              <a:gd name="connsiteX42" fmla="*/ 4455626 w 4553447"/>
              <a:gd name="connsiteY42" fmla="*/ 1735163 h 5549974"/>
              <a:gd name="connsiteX43" fmla="*/ 4453566 w 4553447"/>
              <a:gd name="connsiteY43" fmla="*/ 1735289 h 5549974"/>
              <a:gd name="connsiteX44" fmla="*/ 4445068 w 4553447"/>
              <a:gd name="connsiteY44" fmla="*/ 1887374 h 5549974"/>
              <a:gd name="connsiteX45" fmla="*/ 4453759 w 4553447"/>
              <a:gd name="connsiteY45" fmla="*/ 1911536 h 5549974"/>
              <a:gd name="connsiteX46" fmla="*/ 4456037 w 4553447"/>
              <a:gd name="connsiteY46" fmla="*/ 1961755 h 5549974"/>
              <a:gd name="connsiteX47" fmla="*/ 4455156 w 4553447"/>
              <a:gd name="connsiteY47" fmla="*/ 1995384 h 5549974"/>
              <a:gd name="connsiteX48" fmla="*/ 4454694 w 4553447"/>
              <a:gd name="connsiteY48" fmla="*/ 2000244 h 5549974"/>
              <a:gd name="connsiteX49" fmla="*/ 4445574 w 4553447"/>
              <a:gd name="connsiteY49" fmla="*/ 2040142 h 5549974"/>
              <a:gd name="connsiteX50" fmla="*/ 4448839 w 4553447"/>
              <a:gd name="connsiteY50" fmla="*/ 2044087 h 5549974"/>
              <a:gd name="connsiteX51" fmla="*/ 4451680 w 4553447"/>
              <a:gd name="connsiteY51" fmla="*/ 2056904 h 5549974"/>
              <a:gd name="connsiteX52" fmla="*/ 4446939 w 4553447"/>
              <a:gd name="connsiteY52" fmla="*/ 2067489 h 5549974"/>
              <a:gd name="connsiteX53" fmla="*/ 4436755 w 4553447"/>
              <a:gd name="connsiteY53" fmla="*/ 2117719 h 5549974"/>
              <a:gd name="connsiteX54" fmla="*/ 4429424 w 4553447"/>
              <a:gd name="connsiteY54" fmla="*/ 2167300 h 5549974"/>
              <a:gd name="connsiteX55" fmla="*/ 4373341 w 4553447"/>
              <a:gd name="connsiteY55" fmla="*/ 3223633 h 5549974"/>
              <a:gd name="connsiteX56" fmla="*/ 4360555 w 4553447"/>
              <a:gd name="connsiteY56" fmla="*/ 3477281 h 5549974"/>
              <a:gd name="connsiteX57" fmla="*/ 4349470 w 4553447"/>
              <a:gd name="connsiteY57" fmla="*/ 3639984 h 5549974"/>
              <a:gd name="connsiteX58" fmla="*/ 4258709 w 4553447"/>
              <a:gd name="connsiteY58" fmla="*/ 5278921 h 5549974"/>
              <a:gd name="connsiteX59" fmla="*/ 4264007 w 4553447"/>
              <a:gd name="connsiteY59" fmla="*/ 5315626 h 5549974"/>
              <a:gd name="connsiteX60" fmla="*/ 4267541 w 4553447"/>
              <a:gd name="connsiteY60" fmla="*/ 5350090 h 5549974"/>
              <a:gd name="connsiteX61" fmla="*/ 4270373 w 4553447"/>
              <a:gd name="connsiteY61" fmla="*/ 5450399 h 5549974"/>
              <a:gd name="connsiteX62" fmla="*/ 4251816 w 4553447"/>
              <a:gd name="connsiteY62" fmla="*/ 5484804 h 5549974"/>
              <a:gd name="connsiteX63" fmla="*/ 4247164 w 4553447"/>
              <a:gd name="connsiteY63" fmla="*/ 5487504 h 5549974"/>
              <a:gd name="connsiteX64" fmla="*/ 4243707 w 4553447"/>
              <a:gd name="connsiteY64" fmla="*/ 5549951 h 5549974"/>
              <a:gd name="connsiteX65" fmla="*/ 310344 w 4553447"/>
              <a:gd name="connsiteY65" fmla="*/ 5297261 h 5549974"/>
              <a:gd name="connsiteX66" fmla="*/ 0 w 4553447"/>
              <a:gd name="connsiteY66" fmla="*/ 5280167 h 5549974"/>
              <a:gd name="connsiteX67" fmla="*/ 4324 w 4553447"/>
              <a:gd name="connsiteY67" fmla="*/ 5239903 h 5549974"/>
              <a:gd name="connsiteX68" fmla="*/ 8544 w 4553447"/>
              <a:gd name="connsiteY68" fmla="*/ 5233298 h 5549974"/>
              <a:gd name="connsiteX69" fmla="*/ 8813 w 4553447"/>
              <a:gd name="connsiteY69" fmla="*/ 5230552 h 5549974"/>
              <a:gd name="connsiteX70" fmla="*/ 9083 w 4553447"/>
              <a:gd name="connsiteY70" fmla="*/ 5227804 h 5549974"/>
              <a:gd name="connsiteX71" fmla="*/ 9620 w 4553447"/>
              <a:gd name="connsiteY71" fmla="*/ 5222308 h 5549974"/>
              <a:gd name="connsiteX72" fmla="*/ 9305 w 4553447"/>
              <a:gd name="connsiteY72" fmla="*/ 5216405 h 5549974"/>
              <a:gd name="connsiteX73" fmla="*/ 8721 w 4553447"/>
              <a:gd name="connsiteY73" fmla="*/ 5213249 h 5549974"/>
              <a:gd name="connsiteX74" fmla="*/ 8990 w 4553447"/>
              <a:gd name="connsiteY74" fmla="*/ 5210500 h 5549974"/>
              <a:gd name="connsiteX75" fmla="*/ 8674 w 4553447"/>
              <a:gd name="connsiteY75" fmla="*/ 5204597 h 5549974"/>
              <a:gd name="connsiteX76" fmla="*/ 8091 w 4553447"/>
              <a:gd name="connsiteY76" fmla="*/ 5201441 h 5549974"/>
              <a:gd name="connsiteX77" fmla="*/ 7461 w 4553447"/>
              <a:gd name="connsiteY77" fmla="*/ 5189632 h 5549974"/>
              <a:gd name="connsiteX78" fmla="*/ 6877 w 4553447"/>
              <a:gd name="connsiteY78" fmla="*/ 5186477 h 5549974"/>
              <a:gd name="connsiteX79" fmla="*/ 7145 w 4553447"/>
              <a:gd name="connsiteY79" fmla="*/ 5183728 h 5549974"/>
              <a:gd name="connsiteX80" fmla="*/ 5710 w 4553447"/>
              <a:gd name="connsiteY80" fmla="*/ 5180163 h 5549974"/>
              <a:gd name="connsiteX81" fmla="*/ 11122 w 4553447"/>
              <a:gd name="connsiteY81" fmla="*/ 5116566 h 5549974"/>
              <a:gd name="connsiteX82" fmla="*/ 78736 w 4553447"/>
              <a:gd name="connsiteY82" fmla="*/ 3839310 h 5549974"/>
              <a:gd name="connsiteX83" fmla="*/ 303426 w 4553447"/>
              <a:gd name="connsiteY83" fmla="*/ 0 h 5549974"/>
              <a:gd name="connsiteX0" fmla="*/ 303343 w 4553364"/>
              <a:gd name="connsiteY0" fmla="*/ 0 h 5549974"/>
              <a:gd name="connsiteX1" fmla="*/ 3305529 w 4553364"/>
              <a:gd name="connsiteY1" fmla="*/ 171842 h 5549974"/>
              <a:gd name="connsiteX2" fmla="*/ 4134340 w 4553364"/>
              <a:gd name="connsiteY2" fmla="*/ 226950 h 5549974"/>
              <a:gd name="connsiteX3" fmla="*/ 4507534 w 4553364"/>
              <a:gd name="connsiteY3" fmla="*/ 247374 h 5549974"/>
              <a:gd name="connsiteX4" fmla="*/ 4535413 w 4553364"/>
              <a:gd name="connsiteY4" fmla="*/ 269179 h 5549974"/>
              <a:gd name="connsiteX5" fmla="*/ 4533639 w 4553364"/>
              <a:gd name="connsiteY5" fmla="*/ 300930 h 5549974"/>
              <a:gd name="connsiteX6" fmla="*/ 4536561 w 4553364"/>
              <a:gd name="connsiteY6" fmla="*/ 302647 h 5549974"/>
              <a:gd name="connsiteX7" fmla="*/ 4552987 w 4553364"/>
              <a:gd name="connsiteY7" fmla="*/ 334222 h 5549974"/>
              <a:gd name="connsiteX8" fmla="*/ 4530726 w 4553364"/>
              <a:gd name="connsiteY8" fmla="*/ 391868 h 5549974"/>
              <a:gd name="connsiteX9" fmla="*/ 4527238 w 4553364"/>
              <a:gd name="connsiteY9" fmla="*/ 415489 h 5549974"/>
              <a:gd name="connsiteX10" fmla="*/ 4522133 w 4553364"/>
              <a:gd name="connsiteY10" fmla="*/ 506828 h 5549974"/>
              <a:gd name="connsiteX11" fmla="*/ 4521483 w 4553364"/>
              <a:gd name="connsiteY11" fmla="*/ 553245 h 5549974"/>
              <a:gd name="connsiteX12" fmla="*/ 4518384 w 4553364"/>
              <a:gd name="connsiteY12" fmla="*/ 581709 h 5549974"/>
              <a:gd name="connsiteX13" fmla="*/ 4517715 w 4553364"/>
              <a:gd name="connsiteY13" fmla="*/ 585890 h 5549974"/>
              <a:gd name="connsiteX14" fmla="*/ 4504778 w 4553364"/>
              <a:gd name="connsiteY14" fmla="*/ 817404 h 5549974"/>
              <a:gd name="connsiteX15" fmla="*/ 4506491 w 4553364"/>
              <a:gd name="connsiteY15" fmla="*/ 822238 h 5549974"/>
              <a:gd name="connsiteX16" fmla="*/ 4504340 w 4553364"/>
              <a:gd name="connsiteY16" fmla="*/ 846069 h 5549974"/>
              <a:gd name="connsiteX17" fmla="*/ 4502740 w 4553364"/>
              <a:gd name="connsiteY17" fmla="*/ 853854 h 5549974"/>
              <a:gd name="connsiteX18" fmla="*/ 4496502 w 4553364"/>
              <a:gd name="connsiteY18" fmla="*/ 965485 h 5549974"/>
              <a:gd name="connsiteX19" fmla="*/ 4498579 w 4553364"/>
              <a:gd name="connsiteY19" fmla="*/ 966385 h 5549974"/>
              <a:gd name="connsiteX20" fmla="*/ 4502698 w 4553364"/>
              <a:gd name="connsiteY20" fmla="*/ 1002567 h 5549974"/>
              <a:gd name="connsiteX21" fmla="*/ 4497900 w 4553364"/>
              <a:gd name="connsiteY21" fmla="*/ 1101094 h 5549974"/>
              <a:gd name="connsiteX22" fmla="*/ 4497795 w 4553364"/>
              <a:gd name="connsiteY22" fmla="*/ 1159389 h 5549974"/>
              <a:gd name="connsiteX23" fmla="*/ 4502098 w 4553364"/>
              <a:gd name="connsiteY23" fmla="*/ 1180505 h 5549974"/>
              <a:gd name="connsiteX24" fmla="*/ 4505188 w 4553364"/>
              <a:gd name="connsiteY24" fmla="*/ 1210687 h 5549974"/>
              <a:gd name="connsiteX25" fmla="*/ 4514005 w 4553364"/>
              <a:gd name="connsiteY25" fmla="*/ 1263157 h 5549974"/>
              <a:gd name="connsiteX26" fmla="*/ 4516282 w 4553364"/>
              <a:gd name="connsiteY26" fmla="*/ 1313374 h 5549974"/>
              <a:gd name="connsiteX27" fmla="*/ 4515402 w 4553364"/>
              <a:gd name="connsiteY27" fmla="*/ 1347004 h 5549974"/>
              <a:gd name="connsiteX28" fmla="*/ 4514939 w 4553364"/>
              <a:gd name="connsiteY28" fmla="*/ 1351864 h 5549974"/>
              <a:gd name="connsiteX29" fmla="*/ 4505820 w 4553364"/>
              <a:gd name="connsiteY29" fmla="*/ 1391762 h 5549974"/>
              <a:gd name="connsiteX30" fmla="*/ 4509084 w 4553364"/>
              <a:gd name="connsiteY30" fmla="*/ 1395707 h 5549974"/>
              <a:gd name="connsiteX31" fmla="*/ 4511926 w 4553364"/>
              <a:gd name="connsiteY31" fmla="*/ 1408524 h 5549974"/>
              <a:gd name="connsiteX32" fmla="*/ 4507185 w 4553364"/>
              <a:gd name="connsiteY32" fmla="*/ 1419109 h 5549974"/>
              <a:gd name="connsiteX33" fmla="*/ 4497001 w 4553364"/>
              <a:gd name="connsiteY33" fmla="*/ 1469337 h 5549974"/>
              <a:gd name="connsiteX34" fmla="*/ 4486104 w 4553364"/>
              <a:gd name="connsiteY34" fmla="*/ 1543038 h 5549974"/>
              <a:gd name="connsiteX35" fmla="*/ 4481223 w 4553364"/>
              <a:gd name="connsiteY35" fmla="*/ 1553997 h 5549974"/>
              <a:gd name="connsiteX36" fmla="*/ 4466795 w 4553364"/>
              <a:gd name="connsiteY36" fmla="*/ 1626071 h 5549974"/>
              <a:gd name="connsiteX37" fmla="*/ 4463080 w 4553364"/>
              <a:gd name="connsiteY37" fmla="*/ 1664103 h 5549974"/>
              <a:gd name="connsiteX38" fmla="*/ 4466740 w 4553364"/>
              <a:gd name="connsiteY38" fmla="*/ 1668558 h 5549974"/>
              <a:gd name="connsiteX39" fmla="*/ 4465090 w 4553364"/>
              <a:gd name="connsiteY39" fmla="*/ 1679756 h 5549974"/>
              <a:gd name="connsiteX40" fmla="*/ 4465502 w 4553364"/>
              <a:gd name="connsiteY40" fmla="*/ 1682815 h 5549974"/>
              <a:gd name="connsiteX41" fmla="*/ 4467013 w 4553364"/>
              <a:gd name="connsiteY41" fmla="*/ 1700268 h 5549974"/>
              <a:gd name="connsiteX42" fmla="*/ 4455543 w 4553364"/>
              <a:gd name="connsiteY42" fmla="*/ 1735163 h 5549974"/>
              <a:gd name="connsiteX43" fmla="*/ 4453483 w 4553364"/>
              <a:gd name="connsiteY43" fmla="*/ 1735289 h 5549974"/>
              <a:gd name="connsiteX44" fmla="*/ 4444985 w 4553364"/>
              <a:gd name="connsiteY44" fmla="*/ 1887374 h 5549974"/>
              <a:gd name="connsiteX45" fmla="*/ 4453676 w 4553364"/>
              <a:gd name="connsiteY45" fmla="*/ 1911536 h 5549974"/>
              <a:gd name="connsiteX46" fmla="*/ 4455954 w 4553364"/>
              <a:gd name="connsiteY46" fmla="*/ 1961755 h 5549974"/>
              <a:gd name="connsiteX47" fmla="*/ 4455073 w 4553364"/>
              <a:gd name="connsiteY47" fmla="*/ 1995384 h 5549974"/>
              <a:gd name="connsiteX48" fmla="*/ 4454611 w 4553364"/>
              <a:gd name="connsiteY48" fmla="*/ 2000244 h 5549974"/>
              <a:gd name="connsiteX49" fmla="*/ 4445491 w 4553364"/>
              <a:gd name="connsiteY49" fmla="*/ 2040142 h 5549974"/>
              <a:gd name="connsiteX50" fmla="*/ 4448756 w 4553364"/>
              <a:gd name="connsiteY50" fmla="*/ 2044087 h 5549974"/>
              <a:gd name="connsiteX51" fmla="*/ 4451597 w 4553364"/>
              <a:gd name="connsiteY51" fmla="*/ 2056904 h 5549974"/>
              <a:gd name="connsiteX52" fmla="*/ 4446856 w 4553364"/>
              <a:gd name="connsiteY52" fmla="*/ 2067489 h 5549974"/>
              <a:gd name="connsiteX53" fmla="*/ 4436672 w 4553364"/>
              <a:gd name="connsiteY53" fmla="*/ 2117719 h 5549974"/>
              <a:gd name="connsiteX54" fmla="*/ 4429341 w 4553364"/>
              <a:gd name="connsiteY54" fmla="*/ 2167300 h 5549974"/>
              <a:gd name="connsiteX55" fmla="*/ 4373258 w 4553364"/>
              <a:gd name="connsiteY55" fmla="*/ 3223633 h 5549974"/>
              <a:gd name="connsiteX56" fmla="*/ 4360472 w 4553364"/>
              <a:gd name="connsiteY56" fmla="*/ 3477281 h 5549974"/>
              <a:gd name="connsiteX57" fmla="*/ 4349387 w 4553364"/>
              <a:gd name="connsiteY57" fmla="*/ 3639984 h 5549974"/>
              <a:gd name="connsiteX58" fmla="*/ 4258626 w 4553364"/>
              <a:gd name="connsiteY58" fmla="*/ 5278921 h 5549974"/>
              <a:gd name="connsiteX59" fmla="*/ 4263924 w 4553364"/>
              <a:gd name="connsiteY59" fmla="*/ 5315626 h 5549974"/>
              <a:gd name="connsiteX60" fmla="*/ 4267458 w 4553364"/>
              <a:gd name="connsiteY60" fmla="*/ 5350090 h 5549974"/>
              <a:gd name="connsiteX61" fmla="*/ 4270290 w 4553364"/>
              <a:gd name="connsiteY61" fmla="*/ 5450399 h 5549974"/>
              <a:gd name="connsiteX62" fmla="*/ 4251733 w 4553364"/>
              <a:gd name="connsiteY62" fmla="*/ 5484804 h 5549974"/>
              <a:gd name="connsiteX63" fmla="*/ 4247081 w 4553364"/>
              <a:gd name="connsiteY63" fmla="*/ 5487504 h 5549974"/>
              <a:gd name="connsiteX64" fmla="*/ 4243624 w 4553364"/>
              <a:gd name="connsiteY64" fmla="*/ 5549951 h 5549974"/>
              <a:gd name="connsiteX65" fmla="*/ 310261 w 4553364"/>
              <a:gd name="connsiteY65" fmla="*/ 5297261 h 5549974"/>
              <a:gd name="connsiteX66" fmla="*/ 0 w 4553364"/>
              <a:gd name="connsiteY66" fmla="*/ 5293146 h 5549974"/>
              <a:gd name="connsiteX67" fmla="*/ 4241 w 4553364"/>
              <a:gd name="connsiteY67" fmla="*/ 5239903 h 5549974"/>
              <a:gd name="connsiteX68" fmla="*/ 8461 w 4553364"/>
              <a:gd name="connsiteY68" fmla="*/ 5233298 h 5549974"/>
              <a:gd name="connsiteX69" fmla="*/ 8730 w 4553364"/>
              <a:gd name="connsiteY69" fmla="*/ 5230552 h 5549974"/>
              <a:gd name="connsiteX70" fmla="*/ 9000 w 4553364"/>
              <a:gd name="connsiteY70" fmla="*/ 5227804 h 5549974"/>
              <a:gd name="connsiteX71" fmla="*/ 9537 w 4553364"/>
              <a:gd name="connsiteY71" fmla="*/ 5222308 h 5549974"/>
              <a:gd name="connsiteX72" fmla="*/ 9222 w 4553364"/>
              <a:gd name="connsiteY72" fmla="*/ 5216405 h 5549974"/>
              <a:gd name="connsiteX73" fmla="*/ 8638 w 4553364"/>
              <a:gd name="connsiteY73" fmla="*/ 5213249 h 5549974"/>
              <a:gd name="connsiteX74" fmla="*/ 8907 w 4553364"/>
              <a:gd name="connsiteY74" fmla="*/ 5210500 h 5549974"/>
              <a:gd name="connsiteX75" fmla="*/ 8591 w 4553364"/>
              <a:gd name="connsiteY75" fmla="*/ 5204597 h 5549974"/>
              <a:gd name="connsiteX76" fmla="*/ 8008 w 4553364"/>
              <a:gd name="connsiteY76" fmla="*/ 5201441 h 5549974"/>
              <a:gd name="connsiteX77" fmla="*/ 7378 w 4553364"/>
              <a:gd name="connsiteY77" fmla="*/ 5189632 h 5549974"/>
              <a:gd name="connsiteX78" fmla="*/ 6794 w 4553364"/>
              <a:gd name="connsiteY78" fmla="*/ 5186477 h 5549974"/>
              <a:gd name="connsiteX79" fmla="*/ 7062 w 4553364"/>
              <a:gd name="connsiteY79" fmla="*/ 5183728 h 5549974"/>
              <a:gd name="connsiteX80" fmla="*/ 5627 w 4553364"/>
              <a:gd name="connsiteY80" fmla="*/ 5180163 h 5549974"/>
              <a:gd name="connsiteX81" fmla="*/ 11039 w 4553364"/>
              <a:gd name="connsiteY81" fmla="*/ 5116566 h 5549974"/>
              <a:gd name="connsiteX82" fmla="*/ 78653 w 4553364"/>
              <a:gd name="connsiteY82" fmla="*/ 3839310 h 5549974"/>
              <a:gd name="connsiteX83" fmla="*/ 303343 w 4553364"/>
              <a:gd name="connsiteY83" fmla="*/ 0 h 5549974"/>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14939 w 4553364"/>
              <a:gd name="connsiteY28" fmla="*/ 1351864 h 5549951"/>
              <a:gd name="connsiteX29" fmla="*/ 4505820 w 4553364"/>
              <a:gd name="connsiteY29" fmla="*/ 1391762 h 5549951"/>
              <a:gd name="connsiteX30" fmla="*/ 4509084 w 4553364"/>
              <a:gd name="connsiteY30" fmla="*/ 1395707 h 5549951"/>
              <a:gd name="connsiteX31" fmla="*/ 4511926 w 4553364"/>
              <a:gd name="connsiteY31" fmla="*/ 1408524 h 5549951"/>
              <a:gd name="connsiteX32" fmla="*/ 4507185 w 4553364"/>
              <a:gd name="connsiteY32" fmla="*/ 1419109 h 5549951"/>
              <a:gd name="connsiteX33" fmla="*/ 4497001 w 4553364"/>
              <a:gd name="connsiteY33" fmla="*/ 1469337 h 5549951"/>
              <a:gd name="connsiteX34" fmla="*/ 4486104 w 4553364"/>
              <a:gd name="connsiteY34" fmla="*/ 1543038 h 5549951"/>
              <a:gd name="connsiteX35" fmla="*/ 4481223 w 4553364"/>
              <a:gd name="connsiteY35" fmla="*/ 1553997 h 5549951"/>
              <a:gd name="connsiteX36" fmla="*/ 4466795 w 4553364"/>
              <a:gd name="connsiteY36" fmla="*/ 1626071 h 5549951"/>
              <a:gd name="connsiteX37" fmla="*/ 4463080 w 4553364"/>
              <a:gd name="connsiteY37" fmla="*/ 1664103 h 5549951"/>
              <a:gd name="connsiteX38" fmla="*/ 4466740 w 4553364"/>
              <a:gd name="connsiteY38" fmla="*/ 1668558 h 5549951"/>
              <a:gd name="connsiteX39" fmla="*/ 4465090 w 4553364"/>
              <a:gd name="connsiteY39" fmla="*/ 1679756 h 5549951"/>
              <a:gd name="connsiteX40" fmla="*/ 4465502 w 4553364"/>
              <a:gd name="connsiteY40" fmla="*/ 1682815 h 5549951"/>
              <a:gd name="connsiteX41" fmla="*/ 4467013 w 4553364"/>
              <a:gd name="connsiteY41" fmla="*/ 1700268 h 5549951"/>
              <a:gd name="connsiteX42" fmla="*/ 4455543 w 4553364"/>
              <a:gd name="connsiteY42" fmla="*/ 1735163 h 5549951"/>
              <a:gd name="connsiteX43" fmla="*/ 4453483 w 4553364"/>
              <a:gd name="connsiteY43" fmla="*/ 1735289 h 5549951"/>
              <a:gd name="connsiteX44" fmla="*/ 4444985 w 4553364"/>
              <a:gd name="connsiteY44" fmla="*/ 1887374 h 5549951"/>
              <a:gd name="connsiteX45" fmla="*/ 4453676 w 4553364"/>
              <a:gd name="connsiteY45" fmla="*/ 1911536 h 5549951"/>
              <a:gd name="connsiteX46" fmla="*/ 4455954 w 4553364"/>
              <a:gd name="connsiteY46" fmla="*/ 1961755 h 5549951"/>
              <a:gd name="connsiteX47" fmla="*/ 4455073 w 4553364"/>
              <a:gd name="connsiteY47" fmla="*/ 1995384 h 5549951"/>
              <a:gd name="connsiteX48" fmla="*/ 4454611 w 4553364"/>
              <a:gd name="connsiteY48" fmla="*/ 2000244 h 5549951"/>
              <a:gd name="connsiteX49" fmla="*/ 4445491 w 4553364"/>
              <a:gd name="connsiteY49" fmla="*/ 2040142 h 5549951"/>
              <a:gd name="connsiteX50" fmla="*/ 4448756 w 4553364"/>
              <a:gd name="connsiteY50" fmla="*/ 2044087 h 5549951"/>
              <a:gd name="connsiteX51" fmla="*/ 4451597 w 4553364"/>
              <a:gd name="connsiteY51" fmla="*/ 2056904 h 5549951"/>
              <a:gd name="connsiteX52" fmla="*/ 4446856 w 4553364"/>
              <a:gd name="connsiteY52" fmla="*/ 2067489 h 5549951"/>
              <a:gd name="connsiteX53" fmla="*/ 4436672 w 4553364"/>
              <a:gd name="connsiteY53" fmla="*/ 2117719 h 5549951"/>
              <a:gd name="connsiteX54" fmla="*/ 4429341 w 4553364"/>
              <a:gd name="connsiteY54" fmla="*/ 2167300 h 5549951"/>
              <a:gd name="connsiteX55" fmla="*/ 4373258 w 4553364"/>
              <a:gd name="connsiteY55" fmla="*/ 3223633 h 5549951"/>
              <a:gd name="connsiteX56" fmla="*/ 4360472 w 4553364"/>
              <a:gd name="connsiteY56" fmla="*/ 3477281 h 5549951"/>
              <a:gd name="connsiteX57" fmla="*/ 4349387 w 4553364"/>
              <a:gd name="connsiteY57" fmla="*/ 3639984 h 5549951"/>
              <a:gd name="connsiteX58" fmla="*/ 4258626 w 4553364"/>
              <a:gd name="connsiteY58" fmla="*/ 5278921 h 5549951"/>
              <a:gd name="connsiteX59" fmla="*/ 4263924 w 4553364"/>
              <a:gd name="connsiteY59" fmla="*/ 5315626 h 5549951"/>
              <a:gd name="connsiteX60" fmla="*/ 4267458 w 4553364"/>
              <a:gd name="connsiteY60" fmla="*/ 5350090 h 5549951"/>
              <a:gd name="connsiteX61" fmla="*/ 4270290 w 4553364"/>
              <a:gd name="connsiteY61" fmla="*/ 5450399 h 5549951"/>
              <a:gd name="connsiteX62" fmla="*/ 4251733 w 4553364"/>
              <a:gd name="connsiteY62" fmla="*/ 5484804 h 5549951"/>
              <a:gd name="connsiteX63" fmla="*/ 4247081 w 4553364"/>
              <a:gd name="connsiteY63" fmla="*/ 5487504 h 5549951"/>
              <a:gd name="connsiteX64" fmla="*/ 4243624 w 4553364"/>
              <a:gd name="connsiteY64" fmla="*/ 5549951 h 5549951"/>
              <a:gd name="connsiteX65" fmla="*/ 0 w 4553364"/>
              <a:gd name="connsiteY65" fmla="*/ 5293146 h 5549951"/>
              <a:gd name="connsiteX66" fmla="*/ 4241 w 4553364"/>
              <a:gd name="connsiteY66" fmla="*/ 5239903 h 5549951"/>
              <a:gd name="connsiteX67" fmla="*/ 8461 w 4553364"/>
              <a:gd name="connsiteY67" fmla="*/ 5233298 h 5549951"/>
              <a:gd name="connsiteX68" fmla="*/ 8730 w 4553364"/>
              <a:gd name="connsiteY68" fmla="*/ 5230552 h 5549951"/>
              <a:gd name="connsiteX69" fmla="*/ 9000 w 4553364"/>
              <a:gd name="connsiteY69" fmla="*/ 5227804 h 5549951"/>
              <a:gd name="connsiteX70" fmla="*/ 9537 w 4553364"/>
              <a:gd name="connsiteY70" fmla="*/ 5222308 h 5549951"/>
              <a:gd name="connsiteX71" fmla="*/ 9222 w 4553364"/>
              <a:gd name="connsiteY71" fmla="*/ 5216405 h 5549951"/>
              <a:gd name="connsiteX72" fmla="*/ 8638 w 4553364"/>
              <a:gd name="connsiteY72" fmla="*/ 5213249 h 5549951"/>
              <a:gd name="connsiteX73" fmla="*/ 8907 w 4553364"/>
              <a:gd name="connsiteY73" fmla="*/ 5210500 h 5549951"/>
              <a:gd name="connsiteX74" fmla="*/ 8591 w 4553364"/>
              <a:gd name="connsiteY74" fmla="*/ 5204597 h 5549951"/>
              <a:gd name="connsiteX75" fmla="*/ 8008 w 4553364"/>
              <a:gd name="connsiteY75" fmla="*/ 5201441 h 5549951"/>
              <a:gd name="connsiteX76" fmla="*/ 7378 w 4553364"/>
              <a:gd name="connsiteY76" fmla="*/ 5189632 h 5549951"/>
              <a:gd name="connsiteX77" fmla="*/ 6794 w 4553364"/>
              <a:gd name="connsiteY77" fmla="*/ 5186477 h 5549951"/>
              <a:gd name="connsiteX78" fmla="*/ 7062 w 4553364"/>
              <a:gd name="connsiteY78" fmla="*/ 5183728 h 5549951"/>
              <a:gd name="connsiteX79" fmla="*/ 5627 w 4553364"/>
              <a:gd name="connsiteY79" fmla="*/ 5180163 h 5549951"/>
              <a:gd name="connsiteX80" fmla="*/ 11039 w 4553364"/>
              <a:gd name="connsiteY80" fmla="*/ 5116566 h 5549951"/>
              <a:gd name="connsiteX81" fmla="*/ 78653 w 4553364"/>
              <a:gd name="connsiteY81" fmla="*/ 3839310 h 5549951"/>
              <a:gd name="connsiteX82" fmla="*/ 303343 w 4553364"/>
              <a:gd name="connsiteY82" fmla="*/ 0 h 5549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4553364" h="5549951">
                <a:moveTo>
                  <a:pt x="303343" y="0"/>
                </a:moveTo>
                <a:cubicBezTo>
                  <a:pt x="628090" y="31218"/>
                  <a:pt x="2667030" y="134017"/>
                  <a:pt x="3305529" y="171842"/>
                </a:cubicBezTo>
                <a:lnTo>
                  <a:pt x="4134340" y="226950"/>
                </a:lnTo>
                <a:lnTo>
                  <a:pt x="4507534" y="247374"/>
                </a:lnTo>
                <a:lnTo>
                  <a:pt x="4535413" y="269179"/>
                </a:lnTo>
                <a:cubicBezTo>
                  <a:pt x="4534822" y="279763"/>
                  <a:pt x="4534230" y="290346"/>
                  <a:pt x="4533639" y="300930"/>
                </a:cubicBezTo>
                <a:lnTo>
                  <a:pt x="4536561" y="302647"/>
                </a:lnTo>
                <a:cubicBezTo>
                  <a:pt x="4546159" y="304354"/>
                  <a:pt x="4555357" y="291327"/>
                  <a:pt x="4552987" y="334222"/>
                </a:cubicBezTo>
                <a:cubicBezTo>
                  <a:pt x="4542346" y="354710"/>
                  <a:pt x="4535332" y="373686"/>
                  <a:pt x="4530726" y="391868"/>
                </a:cubicBezTo>
                <a:lnTo>
                  <a:pt x="4527238" y="415489"/>
                </a:lnTo>
                <a:lnTo>
                  <a:pt x="4522133" y="506828"/>
                </a:lnTo>
                <a:cubicBezTo>
                  <a:pt x="4521916" y="522300"/>
                  <a:pt x="4521700" y="537773"/>
                  <a:pt x="4521483" y="553245"/>
                </a:cubicBezTo>
                <a:cubicBezTo>
                  <a:pt x="4521212" y="558170"/>
                  <a:pt x="4520118" y="568699"/>
                  <a:pt x="4518384" y="581709"/>
                </a:cubicBezTo>
                <a:lnTo>
                  <a:pt x="4517715" y="585890"/>
                </a:lnTo>
                <a:lnTo>
                  <a:pt x="4504778" y="817404"/>
                </a:lnTo>
                <a:lnTo>
                  <a:pt x="4506491" y="822238"/>
                </a:lnTo>
                <a:cubicBezTo>
                  <a:pt x="4506993" y="829783"/>
                  <a:pt x="4505912" y="837845"/>
                  <a:pt x="4504340" y="846069"/>
                </a:cubicBezTo>
                <a:lnTo>
                  <a:pt x="4502740" y="853854"/>
                </a:lnTo>
                <a:lnTo>
                  <a:pt x="4496502" y="965485"/>
                </a:lnTo>
                <a:lnTo>
                  <a:pt x="4498579" y="966385"/>
                </a:lnTo>
                <a:cubicBezTo>
                  <a:pt x="4500020" y="972743"/>
                  <a:pt x="4502811" y="980116"/>
                  <a:pt x="4502698" y="1002567"/>
                </a:cubicBezTo>
                <a:cubicBezTo>
                  <a:pt x="4491860" y="1029868"/>
                  <a:pt x="4512316" y="1067217"/>
                  <a:pt x="4497900" y="1101094"/>
                </a:cubicBezTo>
                <a:cubicBezTo>
                  <a:pt x="4494173" y="1113552"/>
                  <a:pt x="4492281" y="1152106"/>
                  <a:pt x="4497795" y="1159389"/>
                </a:cubicBezTo>
                <a:cubicBezTo>
                  <a:pt x="4498610" y="1167426"/>
                  <a:pt x="4495953" y="1176807"/>
                  <a:pt x="4502098" y="1180505"/>
                </a:cubicBezTo>
                <a:cubicBezTo>
                  <a:pt x="4509397" y="1186625"/>
                  <a:pt x="4495916" y="1214705"/>
                  <a:pt x="4505188" y="1210687"/>
                </a:cubicBezTo>
                <a:cubicBezTo>
                  <a:pt x="4495912" y="1230628"/>
                  <a:pt x="4511023" y="1246424"/>
                  <a:pt x="4514005" y="1263157"/>
                </a:cubicBezTo>
                <a:lnTo>
                  <a:pt x="4516282" y="1313374"/>
                </a:lnTo>
                <a:cubicBezTo>
                  <a:pt x="4515989" y="1324584"/>
                  <a:pt x="4515695" y="1335794"/>
                  <a:pt x="4515402" y="1347004"/>
                </a:cubicBezTo>
                <a:cubicBezTo>
                  <a:pt x="4515248" y="1348624"/>
                  <a:pt x="4515093" y="1350244"/>
                  <a:pt x="4514939" y="1351864"/>
                </a:cubicBezTo>
                <a:lnTo>
                  <a:pt x="4505820" y="1391762"/>
                </a:lnTo>
                <a:cubicBezTo>
                  <a:pt x="4507026" y="1392770"/>
                  <a:pt x="4508128" y="1394098"/>
                  <a:pt x="4509084" y="1395707"/>
                </a:cubicBezTo>
                <a:lnTo>
                  <a:pt x="4511926" y="1408524"/>
                </a:lnTo>
                <a:lnTo>
                  <a:pt x="4507185" y="1419109"/>
                </a:lnTo>
                <a:lnTo>
                  <a:pt x="4497001" y="1469337"/>
                </a:lnTo>
                <a:lnTo>
                  <a:pt x="4486104" y="1543038"/>
                </a:lnTo>
                <a:lnTo>
                  <a:pt x="4481223" y="1553997"/>
                </a:lnTo>
                <a:cubicBezTo>
                  <a:pt x="4475132" y="1579288"/>
                  <a:pt x="4478280" y="1610368"/>
                  <a:pt x="4466795" y="1626071"/>
                </a:cubicBezTo>
                <a:lnTo>
                  <a:pt x="4463080" y="1664103"/>
                </a:lnTo>
                <a:lnTo>
                  <a:pt x="4466740" y="1668558"/>
                </a:lnTo>
                <a:lnTo>
                  <a:pt x="4465090" y="1679756"/>
                </a:lnTo>
                <a:cubicBezTo>
                  <a:pt x="4465227" y="1680776"/>
                  <a:pt x="4465365" y="1681795"/>
                  <a:pt x="4465502" y="1682815"/>
                </a:cubicBezTo>
                <a:cubicBezTo>
                  <a:pt x="4466309" y="1688654"/>
                  <a:pt x="4466966" y="1694439"/>
                  <a:pt x="4467013" y="1700268"/>
                </a:cubicBezTo>
                <a:cubicBezTo>
                  <a:pt x="4452441" y="1697000"/>
                  <a:pt x="4458150" y="1726126"/>
                  <a:pt x="4455543" y="1735163"/>
                </a:cubicBezTo>
                <a:lnTo>
                  <a:pt x="4453483" y="1735289"/>
                </a:lnTo>
                <a:lnTo>
                  <a:pt x="4444985" y="1887374"/>
                </a:lnTo>
                <a:lnTo>
                  <a:pt x="4453676" y="1911536"/>
                </a:lnTo>
                <a:cubicBezTo>
                  <a:pt x="4454435" y="1928276"/>
                  <a:pt x="4455195" y="1945015"/>
                  <a:pt x="4455954" y="1961755"/>
                </a:cubicBezTo>
                <a:cubicBezTo>
                  <a:pt x="4455660" y="1972965"/>
                  <a:pt x="4455367" y="1984174"/>
                  <a:pt x="4455073" y="1995384"/>
                </a:cubicBezTo>
                <a:lnTo>
                  <a:pt x="4454611" y="2000244"/>
                </a:lnTo>
                <a:lnTo>
                  <a:pt x="4445491" y="2040142"/>
                </a:lnTo>
                <a:cubicBezTo>
                  <a:pt x="4446698" y="2041150"/>
                  <a:pt x="4447799" y="2042479"/>
                  <a:pt x="4448756" y="2044087"/>
                </a:cubicBezTo>
                <a:lnTo>
                  <a:pt x="4451597" y="2056904"/>
                </a:lnTo>
                <a:lnTo>
                  <a:pt x="4446856" y="2067489"/>
                </a:lnTo>
                <a:lnTo>
                  <a:pt x="4436672" y="2117719"/>
                </a:lnTo>
                <a:lnTo>
                  <a:pt x="4429341" y="2167300"/>
                </a:lnTo>
                <a:cubicBezTo>
                  <a:pt x="4410647" y="2519411"/>
                  <a:pt x="4376873" y="2876607"/>
                  <a:pt x="4373258" y="3223633"/>
                </a:cubicBezTo>
                <a:cubicBezTo>
                  <a:pt x="4370306" y="3302336"/>
                  <a:pt x="4363423" y="3398578"/>
                  <a:pt x="4360472" y="3477281"/>
                </a:cubicBezTo>
                <a:cubicBezTo>
                  <a:pt x="4367079" y="3471365"/>
                  <a:pt x="4356688" y="3621544"/>
                  <a:pt x="4349387" y="3639984"/>
                </a:cubicBezTo>
                <a:lnTo>
                  <a:pt x="4258626" y="5278921"/>
                </a:lnTo>
                <a:lnTo>
                  <a:pt x="4263924" y="5315626"/>
                </a:lnTo>
                <a:cubicBezTo>
                  <a:pt x="4269712" y="5323538"/>
                  <a:pt x="4266397" y="5327627"/>
                  <a:pt x="4267458" y="5350090"/>
                </a:cubicBezTo>
                <a:cubicBezTo>
                  <a:pt x="4268519" y="5372551"/>
                  <a:pt x="4251794" y="5406222"/>
                  <a:pt x="4270290" y="5450399"/>
                </a:cubicBezTo>
                <a:cubicBezTo>
                  <a:pt x="4269872" y="5457964"/>
                  <a:pt x="4260193" y="5476308"/>
                  <a:pt x="4251733" y="5484804"/>
                </a:cubicBezTo>
                <a:lnTo>
                  <a:pt x="4247081" y="5487504"/>
                </a:lnTo>
                <a:cubicBezTo>
                  <a:pt x="4245929" y="5508319"/>
                  <a:pt x="4247889" y="5526348"/>
                  <a:pt x="4243624" y="5549951"/>
                </a:cubicBezTo>
                <a:cubicBezTo>
                  <a:pt x="3535777" y="5517558"/>
                  <a:pt x="706564" y="5344821"/>
                  <a:pt x="0" y="5293146"/>
                </a:cubicBezTo>
                <a:lnTo>
                  <a:pt x="4241" y="5239903"/>
                </a:lnTo>
                <a:lnTo>
                  <a:pt x="8461" y="5233298"/>
                </a:lnTo>
                <a:cubicBezTo>
                  <a:pt x="8991" y="5232196"/>
                  <a:pt x="8639" y="5231467"/>
                  <a:pt x="8730" y="5230552"/>
                </a:cubicBezTo>
                <a:lnTo>
                  <a:pt x="9000" y="5227804"/>
                </a:lnTo>
                <a:cubicBezTo>
                  <a:pt x="9178" y="5225973"/>
                  <a:pt x="9545" y="5223940"/>
                  <a:pt x="9537" y="5222308"/>
                </a:cubicBezTo>
                <a:cubicBezTo>
                  <a:pt x="9481" y="5211840"/>
                  <a:pt x="8399" y="5224803"/>
                  <a:pt x="9222" y="5216405"/>
                </a:cubicBezTo>
                <a:cubicBezTo>
                  <a:pt x="9028" y="5215352"/>
                  <a:pt x="8703" y="5214469"/>
                  <a:pt x="8638" y="5213249"/>
                </a:cubicBezTo>
                <a:cubicBezTo>
                  <a:pt x="8596" y="5212477"/>
                  <a:pt x="8947" y="5211272"/>
                  <a:pt x="8907" y="5210500"/>
                </a:cubicBezTo>
                <a:cubicBezTo>
                  <a:pt x="8526" y="5203355"/>
                  <a:pt x="7974" y="5210896"/>
                  <a:pt x="8591" y="5204597"/>
                </a:cubicBezTo>
                <a:lnTo>
                  <a:pt x="8008" y="5201441"/>
                </a:lnTo>
                <a:cubicBezTo>
                  <a:pt x="6593" y="5193798"/>
                  <a:pt x="6556" y="5198023"/>
                  <a:pt x="7378" y="5189632"/>
                </a:cubicBezTo>
                <a:cubicBezTo>
                  <a:pt x="7183" y="5188581"/>
                  <a:pt x="6860" y="5187696"/>
                  <a:pt x="6794" y="5186477"/>
                </a:cubicBezTo>
                <a:cubicBezTo>
                  <a:pt x="6752" y="5185706"/>
                  <a:pt x="7185" y="5184394"/>
                  <a:pt x="7062" y="5183728"/>
                </a:cubicBezTo>
                <a:cubicBezTo>
                  <a:pt x="6788" y="5182241"/>
                  <a:pt x="4614" y="5182665"/>
                  <a:pt x="5627" y="5180163"/>
                </a:cubicBezTo>
                <a:lnTo>
                  <a:pt x="11039" y="5116566"/>
                </a:lnTo>
                <a:lnTo>
                  <a:pt x="78653" y="3839310"/>
                </a:lnTo>
                <a:lnTo>
                  <a:pt x="303343"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0" name="Picture 2" descr="2018: key issues facing conveyancers">
            <a:extLst>
              <a:ext uri="{FF2B5EF4-FFF2-40B4-BE49-F238E27FC236}">
                <a16:creationId xmlns:a16="http://schemas.microsoft.com/office/drawing/2014/main" id="{36C1A713-CE3B-692B-37C0-B855C4D7FD3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1420419">
            <a:off x="1104416" y="1482970"/>
            <a:ext cx="4254392" cy="348242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B229248-EF2A-6274-FF67-1C590C8A2A1D}"/>
              </a:ext>
            </a:extLst>
          </p:cNvPr>
          <p:cNvSpPr>
            <a:spLocks noGrp="1"/>
          </p:cNvSpPr>
          <p:nvPr>
            <p:ph idx="1"/>
          </p:nvPr>
        </p:nvSpPr>
        <p:spPr>
          <a:xfrm>
            <a:off x="6473629" y="2953593"/>
            <a:ext cx="5032572" cy="3218607"/>
          </a:xfrm>
        </p:spPr>
        <p:txBody>
          <a:bodyPr>
            <a:normAutofit/>
          </a:bodyPr>
          <a:lstStyle/>
          <a:p>
            <a:r>
              <a:rPr lang="en-GB" dirty="0"/>
              <a:t>Whatever shape and size the property and regardless of how and why the client wants it, there are recognised procedures for buying, selling and leasing land and buildings in England and Wales which lawyers are expected to follow.</a:t>
            </a:r>
          </a:p>
          <a:p>
            <a:r>
              <a:rPr lang="en-GB" dirty="0"/>
              <a:t>The process of transferring the ownership of a property is called ‘conveyancing’.</a:t>
            </a:r>
          </a:p>
        </p:txBody>
      </p:sp>
      <p:grpSp>
        <p:nvGrpSpPr>
          <p:cNvPr id="2061" name="Group 2060">
            <a:extLst>
              <a:ext uri="{FF2B5EF4-FFF2-40B4-BE49-F238E27FC236}">
                <a16:creationId xmlns:a16="http://schemas.microsoft.com/office/drawing/2014/main" id="{96BEFBD8-C05C-43C7-8D7B-58D37F70F5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2062" name="Group 2061">
              <a:extLst>
                <a:ext uri="{FF2B5EF4-FFF2-40B4-BE49-F238E27FC236}">
                  <a16:creationId xmlns:a16="http://schemas.microsoft.com/office/drawing/2014/main" id="{B622FDA5-36F9-4DD4-87A3-58FC513B837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2064" name="Straight Connector 2063">
                <a:extLst>
                  <a:ext uri="{FF2B5EF4-FFF2-40B4-BE49-F238E27FC236}">
                    <a16:creationId xmlns:a16="http://schemas.microsoft.com/office/drawing/2014/main" id="{734870DF-B7C4-4149-9E0F-2B602F26BD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5" name="Straight Connector 2064">
                <a:extLst>
                  <a:ext uri="{FF2B5EF4-FFF2-40B4-BE49-F238E27FC236}">
                    <a16:creationId xmlns:a16="http://schemas.microsoft.com/office/drawing/2014/main" id="{A1CD7D4A-FA69-4C48-A532-9ED58E181A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63" name="Oval 2062">
              <a:extLst>
                <a:ext uri="{FF2B5EF4-FFF2-40B4-BE49-F238E27FC236}">
                  <a16:creationId xmlns:a16="http://schemas.microsoft.com/office/drawing/2014/main" id="{F57FB85D-1649-470D-A7BA-3475C851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67" name="Freeform: Shape 2066">
            <a:extLst>
              <a:ext uri="{FF2B5EF4-FFF2-40B4-BE49-F238E27FC236}">
                <a16:creationId xmlns:a16="http://schemas.microsoft.com/office/drawing/2014/main" id="{03CCCF79-BC42-40CC-A81F-1C5962B62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193556" y="5316608"/>
            <a:ext cx="444795" cy="1655141"/>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3">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7079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079" name="Group 3080">
            <a:extLst>
              <a:ext uri="{FF2B5EF4-FFF2-40B4-BE49-F238E27FC236}">
                <a16:creationId xmlns:a16="http://schemas.microsoft.com/office/drawing/2014/main" id="{23F5135F-115E-423C-BE4A-B56C35DC9F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3082" name="Group 3081">
              <a:extLst>
                <a:ext uri="{FF2B5EF4-FFF2-40B4-BE49-F238E27FC236}">
                  <a16:creationId xmlns:a16="http://schemas.microsoft.com/office/drawing/2014/main" id="{82C1E318-0F1F-4920-8C7D-FBAC66631B5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3084" name="Straight Connector 3083">
                <a:extLst>
                  <a:ext uri="{FF2B5EF4-FFF2-40B4-BE49-F238E27FC236}">
                    <a16:creationId xmlns:a16="http://schemas.microsoft.com/office/drawing/2014/main" id="{DE4A7237-B6EB-4FB7-8B68-7C27438D47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85" name="Straight Connector 3084">
                <a:extLst>
                  <a:ext uri="{FF2B5EF4-FFF2-40B4-BE49-F238E27FC236}">
                    <a16:creationId xmlns:a16="http://schemas.microsoft.com/office/drawing/2014/main" id="{84E00FDE-0838-4B5B-A782-6B6C92DB0A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080" name="Oval 3082">
              <a:extLst>
                <a:ext uri="{FF2B5EF4-FFF2-40B4-BE49-F238E27FC236}">
                  <a16:creationId xmlns:a16="http://schemas.microsoft.com/office/drawing/2014/main" id="{2BC1B2F3-8E83-4A70-B103-979C67EECE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useBgFill="1">
        <p:nvSpPr>
          <p:cNvPr id="3087" name="Rectangle 3086">
            <a:extLst>
              <a:ext uri="{FF2B5EF4-FFF2-40B4-BE49-F238E27FC236}">
                <a16:creationId xmlns:a16="http://schemas.microsoft.com/office/drawing/2014/main" id="{F01A671A-E9F8-48FE-9076-96B199CB8B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9" name="Freeform: Shape 3088">
            <a:extLst>
              <a:ext uri="{FF2B5EF4-FFF2-40B4-BE49-F238E27FC236}">
                <a16:creationId xmlns:a16="http://schemas.microsoft.com/office/drawing/2014/main" id="{6E9C8EDE-D3F5-488D-9B29-570A4C7A23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4495" y="756876"/>
            <a:ext cx="6907276" cy="5395411"/>
          </a:xfrm>
          <a:custGeom>
            <a:avLst/>
            <a:gdLst>
              <a:gd name="connsiteX0" fmla="*/ 0 w 7008507"/>
              <a:gd name="connsiteY0" fmla="*/ 0 h 5446574"/>
              <a:gd name="connsiteX1" fmla="*/ 7008507 w 7008507"/>
              <a:gd name="connsiteY1" fmla="*/ 0 h 5446574"/>
              <a:gd name="connsiteX2" fmla="*/ 7008507 w 7008507"/>
              <a:gd name="connsiteY2" fmla="*/ 5446574 h 5446574"/>
              <a:gd name="connsiteX3" fmla="*/ 0 w 7008507"/>
              <a:gd name="connsiteY3" fmla="*/ 5446574 h 5446574"/>
            </a:gdLst>
            <a:ahLst/>
            <a:cxnLst>
              <a:cxn ang="0">
                <a:pos x="connsiteX0" y="connsiteY0"/>
              </a:cxn>
              <a:cxn ang="0">
                <a:pos x="connsiteX1" y="connsiteY1"/>
              </a:cxn>
              <a:cxn ang="0">
                <a:pos x="connsiteX2" y="connsiteY2"/>
              </a:cxn>
              <a:cxn ang="0">
                <a:pos x="connsiteX3" y="connsiteY3"/>
              </a:cxn>
            </a:cxnLst>
            <a:rect l="l" t="t" r="r" b="b"/>
            <a:pathLst>
              <a:path w="7008507" h="5446574">
                <a:moveTo>
                  <a:pt x="0" y="0"/>
                </a:moveTo>
                <a:lnTo>
                  <a:pt x="7008507" y="0"/>
                </a:lnTo>
                <a:lnTo>
                  <a:pt x="7008507" y="5446574"/>
                </a:lnTo>
                <a:lnTo>
                  <a:pt x="0" y="5446574"/>
                </a:lnTo>
                <a:close/>
              </a:path>
            </a:pathLst>
          </a:cu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91" name="Freeform: Shape 3090">
            <a:extLst>
              <a:ext uri="{FF2B5EF4-FFF2-40B4-BE49-F238E27FC236}">
                <a16:creationId xmlns:a16="http://schemas.microsoft.com/office/drawing/2014/main" id="{33033CD3-BEA1-4A20-BD1B-86EB92A93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78343" y="127255"/>
            <a:ext cx="5209200" cy="6684754"/>
          </a:xfrm>
          <a:custGeom>
            <a:avLst/>
            <a:gdLst>
              <a:gd name="connsiteX0" fmla="*/ 0 w 5167765"/>
              <a:gd name="connsiteY0" fmla="*/ 6600274 h 6642302"/>
              <a:gd name="connsiteX1" fmla="*/ 1 w 5167765"/>
              <a:gd name="connsiteY1" fmla="*/ 48613 h 6642302"/>
              <a:gd name="connsiteX2" fmla="*/ 48927 w 5167765"/>
              <a:gd name="connsiteY2" fmla="*/ 0 h 6642302"/>
              <a:gd name="connsiteX3" fmla="*/ 4144602 w 5167765"/>
              <a:gd name="connsiteY3" fmla="*/ 0 h 6642302"/>
              <a:gd name="connsiteX4" fmla="*/ 4154695 w 5167765"/>
              <a:gd name="connsiteY4" fmla="*/ 4170 h 6642302"/>
              <a:gd name="connsiteX5" fmla="*/ 5087707 w 5167765"/>
              <a:gd name="connsiteY5" fmla="*/ 4170 h 6642302"/>
              <a:gd name="connsiteX6" fmla="*/ 5125806 w 5167765"/>
              <a:gd name="connsiteY6" fmla="*/ 42028 h 6642302"/>
              <a:gd name="connsiteX7" fmla="*/ 5125853 w 5167765"/>
              <a:gd name="connsiteY7" fmla="*/ 51201 h 6642302"/>
              <a:gd name="connsiteX8" fmla="*/ 5144547 w 5167765"/>
              <a:gd name="connsiteY8" fmla="*/ 55428 h 6642302"/>
              <a:gd name="connsiteX9" fmla="*/ 5142389 w 5167765"/>
              <a:gd name="connsiteY9" fmla="*/ 107923 h 6642302"/>
              <a:gd name="connsiteX10" fmla="*/ 5138561 w 5167765"/>
              <a:gd name="connsiteY10" fmla="*/ 812716 h 6642302"/>
              <a:gd name="connsiteX11" fmla="*/ 5141082 w 5167765"/>
              <a:gd name="connsiteY11" fmla="*/ 813536 h 6642302"/>
              <a:gd name="connsiteX12" fmla="*/ 5148136 w 5167765"/>
              <a:gd name="connsiteY12" fmla="*/ 851789 h 6642302"/>
              <a:gd name="connsiteX13" fmla="*/ 5148328 w 5167765"/>
              <a:gd name="connsiteY13" fmla="*/ 957020 h 6642302"/>
              <a:gd name="connsiteX14" fmla="*/ 5151687 w 5167765"/>
              <a:gd name="connsiteY14" fmla="*/ 1019100 h 6642302"/>
              <a:gd name="connsiteX15" fmla="*/ 5158060 w 5167765"/>
              <a:gd name="connsiteY15" fmla="*/ 1041298 h 6642302"/>
              <a:gd name="connsiteX16" fmla="*/ 5167748 w 5167765"/>
              <a:gd name="connsiteY16" fmla="*/ 1191072 h 6642302"/>
              <a:gd name="connsiteX17" fmla="*/ 5164272 w 5167765"/>
              <a:gd name="connsiteY17" fmla="*/ 1242296 h 6642302"/>
              <a:gd name="connsiteX18" fmla="*/ 5155263 w 5167765"/>
              <a:gd name="connsiteY18" fmla="*/ 1348034 h 6642302"/>
              <a:gd name="connsiteX19" fmla="*/ 5160734 w 5167765"/>
              <a:gd name="connsiteY19" fmla="*/ 1428391 h 6642302"/>
              <a:gd name="connsiteX20" fmla="*/ 5155592 w 5167765"/>
              <a:gd name="connsiteY20" fmla="*/ 1440386 h 6642302"/>
              <a:gd name="connsiteX21" fmla="*/ 5142766 w 5167765"/>
              <a:gd name="connsiteY21" fmla="*/ 1518093 h 6642302"/>
              <a:gd name="connsiteX22" fmla="*/ 5140732 w 5167765"/>
              <a:gd name="connsiteY22" fmla="*/ 1544681 h 6642302"/>
              <a:gd name="connsiteX23" fmla="*/ 5140669 w 5167765"/>
              <a:gd name="connsiteY23" fmla="*/ 1552222 h 6642302"/>
              <a:gd name="connsiteX24" fmla="*/ 5142993 w 5167765"/>
              <a:gd name="connsiteY24" fmla="*/ 1557256 h 6642302"/>
              <a:gd name="connsiteX25" fmla="*/ 5139693 w 5167765"/>
              <a:gd name="connsiteY25" fmla="*/ 1710451 h 6642302"/>
              <a:gd name="connsiteX26" fmla="*/ 5142213 w 5167765"/>
              <a:gd name="connsiteY26" fmla="*/ 1711271 h 6642302"/>
              <a:gd name="connsiteX27" fmla="*/ 5149268 w 5167765"/>
              <a:gd name="connsiteY27" fmla="*/ 1749523 h 6642302"/>
              <a:gd name="connsiteX28" fmla="*/ 5149458 w 5167765"/>
              <a:gd name="connsiteY28" fmla="*/ 1854755 h 6642302"/>
              <a:gd name="connsiteX29" fmla="*/ 5152818 w 5167765"/>
              <a:gd name="connsiteY29" fmla="*/ 1916835 h 6642302"/>
              <a:gd name="connsiteX30" fmla="*/ 5145744 w 5167765"/>
              <a:gd name="connsiteY30" fmla="*/ 6556712 h 6642302"/>
              <a:gd name="connsiteX31" fmla="*/ 5126045 w 5167765"/>
              <a:gd name="connsiteY31" fmla="*/ 6557779 h 6642302"/>
              <a:gd name="connsiteX32" fmla="*/ 5125805 w 5167765"/>
              <a:gd name="connsiteY32" fmla="*/ 6604551 h 6642302"/>
              <a:gd name="connsiteX33" fmla="*/ 5087705 w 5167765"/>
              <a:gd name="connsiteY33" fmla="*/ 6642302 h 6642302"/>
              <a:gd name="connsiteX34" fmla="*/ 981207 w 5167765"/>
              <a:gd name="connsiteY34" fmla="*/ 6642302 h 6642302"/>
              <a:gd name="connsiteX35" fmla="*/ 971113 w 5167765"/>
              <a:gd name="connsiteY35" fmla="*/ 6638132 h 6642302"/>
              <a:gd name="connsiteX36" fmla="*/ 38102 w 5167765"/>
              <a:gd name="connsiteY36" fmla="*/ 6638132 h 6642302"/>
              <a:gd name="connsiteX37" fmla="*/ 0 w 5167765"/>
              <a:gd name="connsiteY37" fmla="*/ 6600274 h 6642302"/>
              <a:gd name="connsiteX0" fmla="*/ 0 w 5167765"/>
              <a:gd name="connsiteY0" fmla="*/ 6600274 h 6642302"/>
              <a:gd name="connsiteX1" fmla="*/ 1 w 5167765"/>
              <a:gd name="connsiteY1" fmla="*/ 48613 h 6642302"/>
              <a:gd name="connsiteX2" fmla="*/ 48927 w 5167765"/>
              <a:gd name="connsiteY2" fmla="*/ 0 h 6642302"/>
              <a:gd name="connsiteX3" fmla="*/ 4144602 w 5167765"/>
              <a:gd name="connsiteY3" fmla="*/ 0 h 6642302"/>
              <a:gd name="connsiteX4" fmla="*/ 4154695 w 5167765"/>
              <a:gd name="connsiteY4" fmla="*/ 4170 h 6642302"/>
              <a:gd name="connsiteX5" fmla="*/ 5087707 w 5167765"/>
              <a:gd name="connsiteY5" fmla="*/ 4170 h 6642302"/>
              <a:gd name="connsiteX6" fmla="*/ 5125806 w 5167765"/>
              <a:gd name="connsiteY6" fmla="*/ 42028 h 6642302"/>
              <a:gd name="connsiteX7" fmla="*/ 5125853 w 5167765"/>
              <a:gd name="connsiteY7" fmla="*/ 51201 h 6642302"/>
              <a:gd name="connsiteX8" fmla="*/ 5144547 w 5167765"/>
              <a:gd name="connsiteY8" fmla="*/ 55428 h 6642302"/>
              <a:gd name="connsiteX9" fmla="*/ 5142389 w 5167765"/>
              <a:gd name="connsiteY9" fmla="*/ 107923 h 6642302"/>
              <a:gd name="connsiteX10" fmla="*/ 5138561 w 5167765"/>
              <a:gd name="connsiteY10" fmla="*/ 812716 h 6642302"/>
              <a:gd name="connsiteX11" fmla="*/ 5141082 w 5167765"/>
              <a:gd name="connsiteY11" fmla="*/ 813536 h 6642302"/>
              <a:gd name="connsiteX12" fmla="*/ 5148136 w 5167765"/>
              <a:gd name="connsiteY12" fmla="*/ 851789 h 6642302"/>
              <a:gd name="connsiteX13" fmla="*/ 5148328 w 5167765"/>
              <a:gd name="connsiteY13" fmla="*/ 957020 h 6642302"/>
              <a:gd name="connsiteX14" fmla="*/ 5151687 w 5167765"/>
              <a:gd name="connsiteY14" fmla="*/ 1019100 h 6642302"/>
              <a:gd name="connsiteX15" fmla="*/ 5158060 w 5167765"/>
              <a:gd name="connsiteY15" fmla="*/ 1041298 h 6642302"/>
              <a:gd name="connsiteX16" fmla="*/ 5167748 w 5167765"/>
              <a:gd name="connsiteY16" fmla="*/ 1191072 h 6642302"/>
              <a:gd name="connsiteX17" fmla="*/ 5164272 w 5167765"/>
              <a:gd name="connsiteY17" fmla="*/ 1242296 h 6642302"/>
              <a:gd name="connsiteX18" fmla="*/ 5155263 w 5167765"/>
              <a:gd name="connsiteY18" fmla="*/ 1348034 h 6642302"/>
              <a:gd name="connsiteX19" fmla="*/ 5160734 w 5167765"/>
              <a:gd name="connsiteY19" fmla="*/ 1428391 h 6642302"/>
              <a:gd name="connsiteX20" fmla="*/ 5155592 w 5167765"/>
              <a:gd name="connsiteY20" fmla="*/ 1440386 h 6642302"/>
              <a:gd name="connsiteX21" fmla="*/ 5142766 w 5167765"/>
              <a:gd name="connsiteY21" fmla="*/ 1518093 h 6642302"/>
              <a:gd name="connsiteX22" fmla="*/ 5140732 w 5167765"/>
              <a:gd name="connsiteY22" fmla="*/ 1544681 h 6642302"/>
              <a:gd name="connsiteX23" fmla="*/ 5140669 w 5167765"/>
              <a:gd name="connsiteY23" fmla="*/ 1552222 h 6642302"/>
              <a:gd name="connsiteX24" fmla="*/ 5142993 w 5167765"/>
              <a:gd name="connsiteY24" fmla="*/ 1557256 h 6642302"/>
              <a:gd name="connsiteX25" fmla="*/ 5139693 w 5167765"/>
              <a:gd name="connsiteY25" fmla="*/ 1710451 h 6642302"/>
              <a:gd name="connsiteX26" fmla="*/ 5142213 w 5167765"/>
              <a:gd name="connsiteY26" fmla="*/ 1711271 h 6642302"/>
              <a:gd name="connsiteX27" fmla="*/ 5149268 w 5167765"/>
              <a:gd name="connsiteY27" fmla="*/ 1749523 h 6642302"/>
              <a:gd name="connsiteX28" fmla="*/ 5149458 w 5167765"/>
              <a:gd name="connsiteY28" fmla="*/ 1854755 h 6642302"/>
              <a:gd name="connsiteX29" fmla="*/ 5152818 w 5167765"/>
              <a:gd name="connsiteY29" fmla="*/ 1916835 h 6642302"/>
              <a:gd name="connsiteX30" fmla="*/ 5145744 w 5167765"/>
              <a:gd name="connsiteY30" fmla="*/ 6556712 h 6642302"/>
              <a:gd name="connsiteX31" fmla="*/ 5126045 w 5167765"/>
              <a:gd name="connsiteY31" fmla="*/ 6557779 h 6642302"/>
              <a:gd name="connsiteX32" fmla="*/ 5125805 w 5167765"/>
              <a:gd name="connsiteY32" fmla="*/ 6604551 h 6642302"/>
              <a:gd name="connsiteX33" fmla="*/ 5087705 w 5167765"/>
              <a:gd name="connsiteY33" fmla="*/ 6642302 h 6642302"/>
              <a:gd name="connsiteX34" fmla="*/ 981207 w 5167765"/>
              <a:gd name="connsiteY34" fmla="*/ 6642302 h 6642302"/>
              <a:gd name="connsiteX35" fmla="*/ 38102 w 5167765"/>
              <a:gd name="connsiteY35" fmla="*/ 6638132 h 6642302"/>
              <a:gd name="connsiteX36" fmla="*/ 0 w 5167765"/>
              <a:gd name="connsiteY36" fmla="*/ 6600274 h 6642302"/>
              <a:gd name="connsiteX0" fmla="*/ 0 w 5167765"/>
              <a:gd name="connsiteY0" fmla="*/ 6600274 h 6642302"/>
              <a:gd name="connsiteX1" fmla="*/ 1 w 5167765"/>
              <a:gd name="connsiteY1" fmla="*/ 48613 h 6642302"/>
              <a:gd name="connsiteX2" fmla="*/ 48927 w 5167765"/>
              <a:gd name="connsiteY2" fmla="*/ 0 h 6642302"/>
              <a:gd name="connsiteX3" fmla="*/ 4144602 w 5167765"/>
              <a:gd name="connsiteY3" fmla="*/ 0 h 6642302"/>
              <a:gd name="connsiteX4" fmla="*/ 4154695 w 5167765"/>
              <a:gd name="connsiteY4" fmla="*/ 4170 h 6642302"/>
              <a:gd name="connsiteX5" fmla="*/ 5087707 w 5167765"/>
              <a:gd name="connsiteY5" fmla="*/ 4170 h 6642302"/>
              <a:gd name="connsiteX6" fmla="*/ 5125806 w 5167765"/>
              <a:gd name="connsiteY6" fmla="*/ 42028 h 6642302"/>
              <a:gd name="connsiteX7" fmla="*/ 5125853 w 5167765"/>
              <a:gd name="connsiteY7" fmla="*/ 51201 h 6642302"/>
              <a:gd name="connsiteX8" fmla="*/ 5144547 w 5167765"/>
              <a:gd name="connsiteY8" fmla="*/ 55428 h 6642302"/>
              <a:gd name="connsiteX9" fmla="*/ 5142389 w 5167765"/>
              <a:gd name="connsiteY9" fmla="*/ 107923 h 6642302"/>
              <a:gd name="connsiteX10" fmla="*/ 5138561 w 5167765"/>
              <a:gd name="connsiteY10" fmla="*/ 812716 h 6642302"/>
              <a:gd name="connsiteX11" fmla="*/ 5141082 w 5167765"/>
              <a:gd name="connsiteY11" fmla="*/ 813536 h 6642302"/>
              <a:gd name="connsiteX12" fmla="*/ 5148136 w 5167765"/>
              <a:gd name="connsiteY12" fmla="*/ 851789 h 6642302"/>
              <a:gd name="connsiteX13" fmla="*/ 5148328 w 5167765"/>
              <a:gd name="connsiteY13" fmla="*/ 957020 h 6642302"/>
              <a:gd name="connsiteX14" fmla="*/ 5151687 w 5167765"/>
              <a:gd name="connsiteY14" fmla="*/ 1019100 h 6642302"/>
              <a:gd name="connsiteX15" fmla="*/ 5158060 w 5167765"/>
              <a:gd name="connsiteY15" fmla="*/ 1041298 h 6642302"/>
              <a:gd name="connsiteX16" fmla="*/ 5167748 w 5167765"/>
              <a:gd name="connsiteY16" fmla="*/ 1191072 h 6642302"/>
              <a:gd name="connsiteX17" fmla="*/ 5164272 w 5167765"/>
              <a:gd name="connsiteY17" fmla="*/ 1242296 h 6642302"/>
              <a:gd name="connsiteX18" fmla="*/ 5155263 w 5167765"/>
              <a:gd name="connsiteY18" fmla="*/ 1348034 h 6642302"/>
              <a:gd name="connsiteX19" fmla="*/ 5160734 w 5167765"/>
              <a:gd name="connsiteY19" fmla="*/ 1428391 h 6642302"/>
              <a:gd name="connsiteX20" fmla="*/ 5155592 w 5167765"/>
              <a:gd name="connsiteY20" fmla="*/ 1440386 h 6642302"/>
              <a:gd name="connsiteX21" fmla="*/ 5142766 w 5167765"/>
              <a:gd name="connsiteY21" fmla="*/ 1518093 h 6642302"/>
              <a:gd name="connsiteX22" fmla="*/ 5140732 w 5167765"/>
              <a:gd name="connsiteY22" fmla="*/ 1544681 h 6642302"/>
              <a:gd name="connsiteX23" fmla="*/ 5140669 w 5167765"/>
              <a:gd name="connsiteY23" fmla="*/ 1552222 h 6642302"/>
              <a:gd name="connsiteX24" fmla="*/ 5142993 w 5167765"/>
              <a:gd name="connsiteY24" fmla="*/ 1557256 h 6642302"/>
              <a:gd name="connsiteX25" fmla="*/ 5139693 w 5167765"/>
              <a:gd name="connsiteY25" fmla="*/ 1710451 h 6642302"/>
              <a:gd name="connsiteX26" fmla="*/ 5142213 w 5167765"/>
              <a:gd name="connsiteY26" fmla="*/ 1711271 h 6642302"/>
              <a:gd name="connsiteX27" fmla="*/ 5149268 w 5167765"/>
              <a:gd name="connsiteY27" fmla="*/ 1749523 h 6642302"/>
              <a:gd name="connsiteX28" fmla="*/ 5149458 w 5167765"/>
              <a:gd name="connsiteY28" fmla="*/ 1854755 h 6642302"/>
              <a:gd name="connsiteX29" fmla="*/ 5152818 w 5167765"/>
              <a:gd name="connsiteY29" fmla="*/ 1916835 h 6642302"/>
              <a:gd name="connsiteX30" fmla="*/ 5145744 w 5167765"/>
              <a:gd name="connsiteY30" fmla="*/ 6556712 h 6642302"/>
              <a:gd name="connsiteX31" fmla="*/ 5126045 w 5167765"/>
              <a:gd name="connsiteY31" fmla="*/ 6557779 h 6642302"/>
              <a:gd name="connsiteX32" fmla="*/ 5125805 w 5167765"/>
              <a:gd name="connsiteY32" fmla="*/ 6604551 h 6642302"/>
              <a:gd name="connsiteX33" fmla="*/ 5087705 w 5167765"/>
              <a:gd name="connsiteY33" fmla="*/ 6642302 h 6642302"/>
              <a:gd name="connsiteX34" fmla="*/ 38102 w 5167765"/>
              <a:gd name="connsiteY34" fmla="*/ 6638132 h 6642302"/>
              <a:gd name="connsiteX35" fmla="*/ 0 w 5167765"/>
              <a:gd name="connsiteY35" fmla="*/ 6600274 h 6642302"/>
              <a:gd name="connsiteX0" fmla="*/ 0 w 5167765"/>
              <a:gd name="connsiteY0" fmla="*/ 6600274 h 6642302"/>
              <a:gd name="connsiteX1" fmla="*/ 1 w 5167765"/>
              <a:gd name="connsiteY1" fmla="*/ 48613 h 6642302"/>
              <a:gd name="connsiteX2" fmla="*/ 48927 w 5167765"/>
              <a:gd name="connsiteY2" fmla="*/ 0 h 6642302"/>
              <a:gd name="connsiteX3" fmla="*/ 4144602 w 5167765"/>
              <a:gd name="connsiteY3" fmla="*/ 0 h 6642302"/>
              <a:gd name="connsiteX4" fmla="*/ 4154695 w 5167765"/>
              <a:gd name="connsiteY4" fmla="*/ 4170 h 6642302"/>
              <a:gd name="connsiteX5" fmla="*/ 5087707 w 5167765"/>
              <a:gd name="connsiteY5" fmla="*/ 4170 h 6642302"/>
              <a:gd name="connsiteX6" fmla="*/ 5125806 w 5167765"/>
              <a:gd name="connsiteY6" fmla="*/ 42028 h 6642302"/>
              <a:gd name="connsiteX7" fmla="*/ 5144547 w 5167765"/>
              <a:gd name="connsiteY7" fmla="*/ 55428 h 6642302"/>
              <a:gd name="connsiteX8" fmla="*/ 5142389 w 5167765"/>
              <a:gd name="connsiteY8" fmla="*/ 107923 h 6642302"/>
              <a:gd name="connsiteX9" fmla="*/ 5138561 w 5167765"/>
              <a:gd name="connsiteY9" fmla="*/ 812716 h 6642302"/>
              <a:gd name="connsiteX10" fmla="*/ 5141082 w 5167765"/>
              <a:gd name="connsiteY10" fmla="*/ 813536 h 6642302"/>
              <a:gd name="connsiteX11" fmla="*/ 5148136 w 5167765"/>
              <a:gd name="connsiteY11" fmla="*/ 851789 h 6642302"/>
              <a:gd name="connsiteX12" fmla="*/ 5148328 w 5167765"/>
              <a:gd name="connsiteY12" fmla="*/ 957020 h 6642302"/>
              <a:gd name="connsiteX13" fmla="*/ 5151687 w 5167765"/>
              <a:gd name="connsiteY13" fmla="*/ 1019100 h 6642302"/>
              <a:gd name="connsiteX14" fmla="*/ 5158060 w 5167765"/>
              <a:gd name="connsiteY14" fmla="*/ 1041298 h 6642302"/>
              <a:gd name="connsiteX15" fmla="*/ 5167748 w 5167765"/>
              <a:gd name="connsiteY15" fmla="*/ 1191072 h 6642302"/>
              <a:gd name="connsiteX16" fmla="*/ 5164272 w 5167765"/>
              <a:gd name="connsiteY16" fmla="*/ 1242296 h 6642302"/>
              <a:gd name="connsiteX17" fmla="*/ 5155263 w 5167765"/>
              <a:gd name="connsiteY17" fmla="*/ 1348034 h 6642302"/>
              <a:gd name="connsiteX18" fmla="*/ 5160734 w 5167765"/>
              <a:gd name="connsiteY18" fmla="*/ 1428391 h 6642302"/>
              <a:gd name="connsiteX19" fmla="*/ 5155592 w 5167765"/>
              <a:gd name="connsiteY19" fmla="*/ 1440386 h 6642302"/>
              <a:gd name="connsiteX20" fmla="*/ 5142766 w 5167765"/>
              <a:gd name="connsiteY20" fmla="*/ 1518093 h 6642302"/>
              <a:gd name="connsiteX21" fmla="*/ 5140732 w 5167765"/>
              <a:gd name="connsiteY21" fmla="*/ 1544681 h 6642302"/>
              <a:gd name="connsiteX22" fmla="*/ 5140669 w 5167765"/>
              <a:gd name="connsiteY22" fmla="*/ 1552222 h 6642302"/>
              <a:gd name="connsiteX23" fmla="*/ 5142993 w 5167765"/>
              <a:gd name="connsiteY23" fmla="*/ 1557256 h 6642302"/>
              <a:gd name="connsiteX24" fmla="*/ 5139693 w 5167765"/>
              <a:gd name="connsiteY24" fmla="*/ 1710451 h 6642302"/>
              <a:gd name="connsiteX25" fmla="*/ 5142213 w 5167765"/>
              <a:gd name="connsiteY25" fmla="*/ 1711271 h 6642302"/>
              <a:gd name="connsiteX26" fmla="*/ 5149268 w 5167765"/>
              <a:gd name="connsiteY26" fmla="*/ 1749523 h 6642302"/>
              <a:gd name="connsiteX27" fmla="*/ 5149458 w 5167765"/>
              <a:gd name="connsiteY27" fmla="*/ 1854755 h 6642302"/>
              <a:gd name="connsiteX28" fmla="*/ 5152818 w 5167765"/>
              <a:gd name="connsiteY28" fmla="*/ 1916835 h 6642302"/>
              <a:gd name="connsiteX29" fmla="*/ 5145744 w 5167765"/>
              <a:gd name="connsiteY29" fmla="*/ 6556712 h 6642302"/>
              <a:gd name="connsiteX30" fmla="*/ 5126045 w 5167765"/>
              <a:gd name="connsiteY30" fmla="*/ 6557779 h 6642302"/>
              <a:gd name="connsiteX31" fmla="*/ 5125805 w 5167765"/>
              <a:gd name="connsiteY31" fmla="*/ 6604551 h 6642302"/>
              <a:gd name="connsiteX32" fmla="*/ 5087705 w 5167765"/>
              <a:gd name="connsiteY32" fmla="*/ 6642302 h 6642302"/>
              <a:gd name="connsiteX33" fmla="*/ 38102 w 5167765"/>
              <a:gd name="connsiteY33" fmla="*/ 6638132 h 6642302"/>
              <a:gd name="connsiteX34" fmla="*/ 0 w 5167765"/>
              <a:gd name="connsiteY34" fmla="*/ 6600274 h 6642302"/>
              <a:gd name="connsiteX0" fmla="*/ 0 w 5176493"/>
              <a:gd name="connsiteY0" fmla="*/ 6600274 h 6642302"/>
              <a:gd name="connsiteX1" fmla="*/ 1 w 5176493"/>
              <a:gd name="connsiteY1" fmla="*/ 48613 h 6642302"/>
              <a:gd name="connsiteX2" fmla="*/ 48927 w 5176493"/>
              <a:gd name="connsiteY2" fmla="*/ 0 h 6642302"/>
              <a:gd name="connsiteX3" fmla="*/ 4144602 w 5176493"/>
              <a:gd name="connsiteY3" fmla="*/ 0 h 6642302"/>
              <a:gd name="connsiteX4" fmla="*/ 4154695 w 5176493"/>
              <a:gd name="connsiteY4" fmla="*/ 4170 h 6642302"/>
              <a:gd name="connsiteX5" fmla="*/ 5087707 w 5176493"/>
              <a:gd name="connsiteY5" fmla="*/ 4170 h 6642302"/>
              <a:gd name="connsiteX6" fmla="*/ 5144547 w 5176493"/>
              <a:gd name="connsiteY6" fmla="*/ 55428 h 6642302"/>
              <a:gd name="connsiteX7" fmla="*/ 5142389 w 5176493"/>
              <a:gd name="connsiteY7" fmla="*/ 107923 h 6642302"/>
              <a:gd name="connsiteX8" fmla="*/ 5138561 w 5176493"/>
              <a:gd name="connsiteY8" fmla="*/ 812716 h 6642302"/>
              <a:gd name="connsiteX9" fmla="*/ 5141082 w 5176493"/>
              <a:gd name="connsiteY9" fmla="*/ 813536 h 6642302"/>
              <a:gd name="connsiteX10" fmla="*/ 5148136 w 5176493"/>
              <a:gd name="connsiteY10" fmla="*/ 851789 h 6642302"/>
              <a:gd name="connsiteX11" fmla="*/ 5148328 w 5176493"/>
              <a:gd name="connsiteY11" fmla="*/ 957020 h 6642302"/>
              <a:gd name="connsiteX12" fmla="*/ 5151687 w 5176493"/>
              <a:gd name="connsiteY12" fmla="*/ 1019100 h 6642302"/>
              <a:gd name="connsiteX13" fmla="*/ 5158060 w 5176493"/>
              <a:gd name="connsiteY13" fmla="*/ 1041298 h 6642302"/>
              <a:gd name="connsiteX14" fmla="*/ 5167748 w 5176493"/>
              <a:gd name="connsiteY14" fmla="*/ 1191072 h 6642302"/>
              <a:gd name="connsiteX15" fmla="*/ 5164272 w 5176493"/>
              <a:gd name="connsiteY15" fmla="*/ 1242296 h 6642302"/>
              <a:gd name="connsiteX16" fmla="*/ 5155263 w 5176493"/>
              <a:gd name="connsiteY16" fmla="*/ 1348034 h 6642302"/>
              <a:gd name="connsiteX17" fmla="*/ 5160734 w 5176493"/>
              <a:gd name="connsiteY17" fmla="*/ 1428391 h 6642302"/>
              <a:gd name="connsiteX18" fmla="*/ 5155592 w 5176493"/>
              <a:gd name="connsiteY18" fmla="*/ 1440386 h 6642302"/>
              <a:gd name="connsiteX19" fmla="*/ 5142766 w 5176493"/>
              <a:gd name="connsiteY19" fmla="*/ 1518093 h 6642302"/>
              <a:gd name="connsiteX20" fmla="*/ 5140732 w 5176493"/>
              <a:gd name="connsiteY20" fmla="*/ 1544681 h 6642302"/>
              <a:gd name="connsiteX21" fmla="*/ 5140669 w 5176493"/>
              <a:gd name="connsiteY21" fmla="*/ 1552222 h 6642302"/>
              <a:gd name="connsiteX22" fmla="*/ 5142993 w 5176493"/>
              <a:gd name="connsiteY22" fmla="*/ 1557256 h 6642302"/>
              <a:gd name="connsiteX23" fmla="*/ 5139693 w 5176493"/>
              <a:gd name="connsiteY23" fmla="*/ 1710451 h 6642302"/>
              <a:gd name="connsiteX24" fmla="*/ 5142213 w 5176493"/>
              <a:gd name="connsiteY24" fmla="*/ 1711271 h 6642302"/>
              <a:gd name="connsiteX25" fmla="*/ 5149268 w 5176493"/>
              <a:gd name="connsiteY25" fmla="*/ 1749523 h 6642302"/>
              <a:gd name="connsiteX26" fmla="*/ 5149458 w 5176493"/>
              <a:gd name="connsiteY26" fmla="*/ 1854755 h 6642302"/>
              <a:gd name="connsiteX27" fmla="*/ 5152818 w 5176493"/>
              <a:gd name="connsiteY27" fmla="*/ 1916835 h 6642302"/>
              <a:gd name="connsiteX28" fmla="*/ 5145744 w 5176493"/>
              <a:gd name="connsiteY28" fmla="*/ 6556712 h 6642302"/>
              <a:gd name="connsiteX29" fmla="*/ 5126045 w 5176493"/>
              <a:gd name="connsiteY29" fmla="*/ 6557779 h 6642302"/>
              <a:gd name="connsiteX30" fmla="*/ 5125805 w 5176493"/>
              <a:gd name="connsiteY30" fmla="*/ 6604551 h 6642302"/>
              <a:gd name="connsiteX31" fmla="*/ 5087705 w 5176493"/>
              <a:gd name="connsiteY31" fmla="*/ 6642302 h 6642302"/>
              <a:gd name="connsiteX32" fmla="*/ 38102 w 5176493"/>
              <a:gd name="connsiteY32" fmla="*/ 6638132 h 6642302"/>
              <a:gd name="connsiteX33" fmla="*/ 0 w 5176493"/>
              <a:gd name="connsiteY33" fmla="*/ 6600274 h 6642302"/>
              <a:gd name="connsiteX0" fmla="*/ 0 w 5167765"/>
              <a:gd name="connsiteY0" fmla="*/ 6600274 h 6642302"/>
              <a:gd name="connsiteX1" fmla="*/ 1 w 5167765"/>
              <a:gd name="connsiteY1" fmla="*/ 48613 h 6642302"/>
              <a:gd name="connsiteX2" fmla="*/ 48927 w 5167765"/>
              <a:gd name="connsiteY2" fmla="*/ 0 h 6642302"/>
              <a:gd name="connsiteX3" fmla="*/ 4144602 w 5167765"/>
              <a:gd name="connsiteY3" fmla="*/ 0 h 6642302"/>
              <a:gd name="connsiteX4" fmla="*/ 4154695 w 5167765"/>
              <a:gd name="connsiteY4" fmla="*/ 4170 h 6642302"/>
              <a:gd name="connsiteX5" fmla="*/ 5087707 w 5167765"/>
              <a:gd name="connsiteY5" fmla="*/ 4170 h 6642302"/>
              <a:gd name="connsiteX6" fmla="*/ 5144547 w 5167765"/>
              <a:gd name="connsiteY6" fmla="*/ 55428 h 6642302"/>
              <a:gd name="connsiteX7" fmla="*/ 5142389 w 5167765"/>
              <a:gd name="connsiteY7" fmla="*/ 107923 h 6642302"/>
              <a:gd name="connsiteX8" fmla="*/ 5138561 w 5167765"/>
              <a:gd name="connsiteY8" fmla="*/ 812716 h 6642302"/>
              <a:gd name="connsiteX9" fmla="*/ 5141082 w 5167765"/>
              <a:gd name="connsiteY9" fmla="*/ 813536 h 6642302"/>
              <a:gd name="connsiteX10" fmla="*/ 5148136 w 5167765"/>
              <a:gd name="connsiteY10" fmla="*/ 851789 h 6642302"/>
              <a:gd name="connsiteX11" fmla="*/ 5148328 w 5167765"/>
              <a:gd name="connsiteY11" fmla="*/ 957020 h 6642302"/>
              <a:gd name="connsiteX12" fmla="*/ 5151687 w 5167765"/>
              <a:gd name="connsiteY12" fmla="*/ 1019100 h 6642302"/>
              <a:gd name="connsiteX13" fmla="*/ 5158060 w 5167765"/>
              <a:gd name="connsiteY13" fmla="*/ 1041298 h 6642302"/>
              <a:gd name="connsiteX14" fmla="*/ 5167748 w 5167765"/>
              <a:gd name="connsiteY14" fmla="*/ 1191072 h 6642302"/>
              <a:gd name="connsiteX15" fmla="*/ 5164272 w 5167765"/>
              <a:gd name="connsiteY15" fmla="*/ 1242296 h 6642302"/>
              <a:gd name="connsiteX16" fmla="*/ 5155263 w 5167765"/>
              <a:gd name="connsiteY16" fmla="*/ 1348034 h 6642302"/>
              <a:gd name="connsiteX17" fmla="*/ 5160734 w 5167765"/>
              <a:gd name="connsiteY17" fmla="*/ 1428391 h 6642302"/>
              <a:gd name="connsiteX18" fmla="*/ 5155592 w 5167765"/>
              <a:gd name="connsiteY18" fmla="*/ 1440386 h 6642302"/>
              <a:gd name="connsiteX19" fmla="*/ 5142766 w 5167765"/>
              <a:gd name="connsiteY19" fmla="*/ 1518093 h 6642302"/>
              <a:gd name="connsiteX20" fmla="*/ 5140732 w 5167765"/>
              <a:gd name="connsiteY20" fmla="*/ 1544681 h 6642302"/>
              <a:gd name="connsiteX21" fmla="*/ 5140669 w 5167765"/>
              <a:gd name="connsiteY21" fmla="*/ 1552222 h 6642302"/>
              <a:gd name="connsiteX22" fmla="*/ 5142993 w 5167765"/>
              <a:gd name="connsiteY22" fmla="*/ 1557256 h 6642302"/>
              <a:gd name="connsiteX23" fmla="*/ 5139693 w 5167765"/>
              <a:gd name="connsiteY23" fmla="*/ 1710451 h 6642302"/>
              <a:gd name="connsiteX24" fmla="*/ 5142213 w 5167765"/>
              <a:gd name="connsiteY24" fmla="*/ 1711271 h 6642302"/>
              <a:gd name="connsiteX25" fmla="*/ 5149268 w 5167765"/>
              <a:gd name="connsiteY25" fmla="*/ 1749523 h 6642302"/>
              <a:gd name="connsiteX26" fmla="*/ 5149458 w 5167765"/>
              <a:gd name="connsiteY26" fmla="*/ 1854755 h 6642302"/>
              <a:gd name="connsiteX27" fmla="*/ 5152818 w 5167765"/>
              <a:gd name="connsiteY27" fmla="*/ 1916835 h 6642302"/>
              <a:gd name="connsiteX28" fmla="*/ 5145744 w 5167765"/>
              <a:gd name="connsiteY28" fmla="*/ 6556712 h 6642302"/>
              <a:gd name="connsiteX29" fmla="*/ 5126045 w 5167765"/>
              <a:gd name="connsiteY29" fmla="*/ 6557779 h 6642302"/>
              <a:gd name="connsiteX30" fmla="*/ 5125805 w 5167765"/>
              <a:gd name="connsiteY30" fmla="*/ 6604551 h 6642302"/>
              <a:gd name="connsiteX31" fmla="*/ 5087705 w 5167765"/>
              <a:gd name="connsiteY31" fmla="*/ 6642302 h 6642302"/>
              <a:gd name="connsiteX32" fmla="*/ 38102 w 5167765"/>
              <a:gd name="connsiteY32" fmla="*/ 6638132 h 6642302"/>
              <a:gd name="connsiteX33" fmla="*/ 0 w 5167765"/>
              <a:gd name="connsiteY33" fmla="*/ 6600274 h 6642302"/>
              <a:gd name="connsiteX0" fmla="*/ 0 w 5167765"/>
              <a:gd name="connsiteY0" fmla="*/ 6600274 h 6642302"/>
              <a:gd name="connsiteX1" fmla="*/ 1 w 5167765"/>
              <a:gd name="connsiteY1" fmla="*/ 48613 h 6642302"/>
              <a:gd name="connsiteX2" fmla="*/ 48927 w 5167765"/>
              <a:gd name="connsiteY2" fmla="*/ 0 h 6642302"/>
              <a:gd name="connsiteX3" fmla="*/ 4144602 w 5167765"/>
              <a:gd name="connsiteY3" fmla="*/ 0 h 6642302"/>
              <a:gd name="connsiteX4" fmla="*/ 4154695 w 5167765"/>
              <a:gd name="connsiteY4" fmla="*/ 4170 h 6642302"/>
              <a:gd name="connsiteX5" fmla="*/ 5087707 w 5167765"/>
              <a:gd name="connsiteY5" fmla="*/ 4170 h 6642302"/>
              <a:gd name="connsiteX6" fmla="*/ 5144547 w 5167765"/>
              <a:gd name="connsiteY6" fmla="*/ 55428 h 6642302"/>
              <a:gd name="connsiteX7" fmla="*/ 5142389 w 5167765"/>
              <a:gd name="connsiteY7" fmla="*/ 107923 h 6642302"/>
              <a:gd name="connsiteX8" fmla="*/ 5138561 w 5167765"/>
              <a:gd name="connsiteY8" fmla="*/ 812716 h 6642302"/>
              <a:gd name="connsiteX9" fmla="*/ 5141082 w 5167765"/>
              <a:gd name="connsiteY9" fmla="*/ 813536 h 6642302"/>
              <a:gd name="connsiteX10" fmla="*/ 5148136 w 5167765"/>
              <a:gd name="connsiteY10" fmla="*/ 851789 h 6642302"/>
              <a:gd name="connsiteX11" fmla="*/ 5148328 w 5167765"/>
              <a:gd name="connsiteY11" fmla="*/ 957020 h 6642302"/>
              <a:gd name="connsiteX12" fmla="*/ 5151687 w 5167765"/>
              <a:gd name="connsiteY12" fmla="*/ 1019100 h 6642302"/>
              <a:gd name="connsiteX13" fmla="*/ 5158060 w 5167765"/>
              <a:gd name="connsiteY13" fmla="*/ 1041298 h 6642302"/>
              <a:gd name="connsiteX14" fmla="*/ 5167748 w 5167765"/>
              <a:gd name="connsiteY14" fmla="*/ 1191072 h 6642302"/>
              <a:gd name="connsiteX15" fmla="*/ 5164272 w 5167765"/>
              <a:gd name="connsiteY15" fmla="*/ 1242296 h 6642302"/>
              <a:gd name="connsiteX16" fmla="*/ 5155263 w 5167765"/>
              <a:gd name="connsiteY16" fmla="*/ 1348034 h 6642302"/>
              <a:gd name="connsiteX17" fmla="*/ 5160734 w 5167765"/>
              <a:gd name="connsiteY17" fmla="*/ 1428391 h 6642302"/>
              <a:gd name="connsiteX18" fmla="*/ 5155592 w 5167765"/>
              <a:gd name="connsiteY18" fmla="*/ 1440386 h 6642302"/>
              <a:gd name="connsiteX19" fmla="*/ 5142766 w 5167765"/>
              <a:gd name="connsiteY19" fmla="*/ 1518093 h 6642302"/>
              <a:gd name="connsiteX20" fmla="*/ 5140732 w 5167765"/>
              <a:gd name="connsiteY20" fmla="*/ 1544681 h 6642302"/>
              <a:gd name="connsiteX21" fmla="*/ 5140669 w 5167765"/>
              <a:gd name="connsiteY21" fmla="*/ 1552222 h 6642302"/>
              <a:gd name="connsiteX22" fmla="*/ 5142993 w 5167765"/>
              <a:gd name="connsiteY22" fmla="*/ 1557256 h 6642302"/>
              <a:gd name="connsiteX23" fmla="*/ 5139693 w 5167765"/>
              <a:gd name="connsiteY23" fmla="*/ 1710451 h 6642302"/>
              <a:gd name="connsiteX24" fmla="*/ 5142213 w 5167765"/>
              <a:gd name="connsiteY24" fmla="*/ 1711271 h 6642302"/>
              <a:gd name="connsiteX25" fmla="*/ 5149268 w 5167765"/>
              <a:gd name="connsiteY25" fmla="*/ 1749523 h 6642302"/>
              <a:gd name="connsiteX26" fmla="*/ 5149458 w 5167765"/>
              <a:gd name="connsiteY26" fmla="*/ 1854755 h 6642302"/>
              <a:gd name="connsiteX27" fmla="*/ 5152818 w 5167765"/>
              <a:gd name="connsiteY27" fmla="*/ 1916835 h 6642302"/>
              <a:gd name="connsiteX28" fmla="*/ 5145744 w 5167765"/>
              <a:gd name="connsiteY28" fmla="*/ 6556712 h 6642302"/>
              <a:gd name="connsiteX29" fmla="*/ 5125805 w 5167765"/>
              <a:gd name="connsiteY29" fmla="*/ 6604551 h 6642302"/>
              <a:gd name="connsiteX30" fmla="*/ 5087705 w 5167765"/>
              <a:gd name="connsiteY30" fmla="*/ 6642302 h 6642302"/>
              <a:gd name="connsiteX31" fmla="*/ 38102 w 5167765"/>
              <a:gd name="connsiteY31" fmla="*/ 6638132 h 6642302"/>
              <a:gd name="connsiteX32" fmla="*/ 0 w 5167765"/>
              <a:gd name="connsiteY32" fmla="*/ 6600274 h 6642302"/>
              <a:gd name="connsiteX0" fmla="*/ 0 w 5167765"/>
              <a:gd name="connsiteY0" fmla="*/ 6600274 h 6642302"/>
              <a:gd name="connsiteX1" fmla="*/ 1 w 5167765"/>
              <a:gd name="connsiteY1" fmla="*/ 48613 h 6642302"/>
              <a:gd name="connsiteX2" fmla="*/ 48927 w 5167765"/>
              <a:gd name="connsiteY2" fmla="*/ 0 h 6642302"/>
              <a:gd name="connsiteX3" fmla="*/ 4144602 w 5167765"/>
              <a:gd name="connsiteY3" fmla="*/ 0 h 6642302"/>
              <a:gd name="connsiteX4" fmla="*/ 4154695 w 5167765"/>
              <a:gd name="connsiteY4" fmla="*/ 4170 h 6642302"/>
              <a:gd name="connsiteX5" fmla="*/ 5087707 w 5167765"/>
              <a:gd name="connsiteY5" fmla="*/ 4170 h 6642302"/>
              <a:gd name="connsiteX6" fmla="*/ 5144547 w 5167765"/>
              <a:gd name="connsiteY6" fmla="*/ 55428 h 6642302"/>
              <a:gd name="connsiteX7" fmla="*/ 5142389 w 5167765"/>
              <a:gd name="connsiteY7" fmla="*/ 107923 h 6642302"/>
              <a:gd name="connsiteX8" fmla="*/ 5138561 w 5167765"/>
              <a:gd name="connsiteY8" fmla="*/ 812716 h 6642302"/>
              <a:gd name="connsiteX9" fmla="*/ 5141082 w 5167765"/>
              <a:gd name="connsiteY9" fmla="*/ 813536 h 6642302"/>
              <a:gd name="connsiteX10" fmla="*/ 5148136 w 5167765"/>
              <a:gd name="connsiteY10" fmla="*/ 851789 h 6642302"/>
              <a:gd name="connsiteX11" fmla="*/ 5148328 w 5167765"/>
              <a:gd name="connsiteY11" fmla="*/ 957020 h 6642302"/>
              <a:gd name="connsiteX12" fmla="*/ 5151687 w 5167765"/>
              <a:gd name="connsiteY12" fmla="*/ 1019100 h 6642302"/>
              <a:gd name="connsiteX13" fmla="*/ 5158060 w 5167765"/>
              <a:gd name="connsiteY13" fmla="*/ 1041298 h 6642302"/>
              <a:gd name="connsiteX14" fmla="*/ 5167748 w 5167765"/>
              <a:gd name="connsiteY14" fmla="*/ 1191072 h 6642302"/>
              <a:gd name="connsiteX15" fmla="*/ 5164272 w 5167765"/>
              <a:gd name="connsiteY15" fmla="*/ 1242296 h 6642302"/>
              <a:gd name="connsiteX16" fmla="*/ 5155263 w 5167765"/>
              <a:gd name="connsiteY16" fmla="*/ 1348034 h 6642302"/>
              <a:gd name="connsiteX17" fmla="*/ 5160734 w 5167765"/>
              <a:gd name="connsiteY17" fmla="*/ 1428391 h 6642302"/>
              <a:gd name="connsiteX18" fmla="*/ 5155592 w 5167765"/>
              <a:gd name="connsiteY18" fmla="*/ 1440386 h 6642302"/>
              <a:gd name="connsiteX19" fmla="*/ 5142766 w 5167765"/>
              <a:gd name="connsiteY19" fmla="*/ 1518093 h 6642302"/>
              <a:gd name="connsiteX20" fmla="*/ 5140732 w 5167765"/>
              <a:gd name="connsiteY20" fmla="*/ 1544681 h 6642302"/>
              <a:gd name="connsiteX21" fmla="*/ 5140669 w 5167765"/>
              <a:gd name="connsiteY21" fmla="*/ 1552222 h 6642302"/>
              <a:gd name="connsiteX22" fmla="*/ 5142993 w 5167765"/>
              <a:gd name="connsiteY22" fmla="*/ 1557256 h 6642302"/>
              <a:gd name="connsiteX23" fmla="*/ 5139693 w 5167765"/>
              <a:gd name="connsiteY23" fmla="*/ 1710451 h 6642302"/>
              <a:gd name="connsiteX24" fmla="*/ 5142213 w 5167765"/>
              <a:gd name="connsiteY24" fmla="*/ 1711271 h 6642302"/>
              <a:gd name="connsiteX25" fmla="*/ 5149268 w 5167765"/>
              <a:gd name="connsiteY25" fmla="*/ 1749523 h 6642302"/>
              <a:gd name="connsiteX26" fmla="*/ 5149458 w 5167765"/>
              <a:gd name="connsiteY26" fmla="*/ 1854755 h 6642302"/>
              <a:gd name="connsiteX27" fmla="*/ 5152818 w 5167765"/>
              <a:gd name="connsiteY27" fmla="*/ 1916835 h 6642302"/>
              <a:gd name="connsiteX28" fmla="*/ 5145744 w 5167765"/>
              <a:gd name="connsiteY28" fmla="*/ 6556712 h 6642302"/>
              <a:gd name="connsiteX29" fmla="*/ 5136825 w 5167765"/>
              <a:gd name="connsiteY29" fmla="*/ 6607287 h 6642302"/>
              <a:gd name="connsiteX30" fmla="*/ 5087705 w 5167765"/>
              <a:gd name="connsiteY30" fmla="*/ 6642302 h 6642302"/>
              <a:gd name="connsiteX31" fmla="*/ 38102 w 5167765"/>
              <a:gd name="connsiteY31" fmla="*/ 6638132 h 6642302"/>
              <a:gd name="connsiteX32" fmla="*/ 0 w 5167765"/>
              <a:gd name="connsiteY32" fmla="*/ 6600274 h 6642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167765" h="6642302">
                <a:moveTo>
                  <a:pt x="0" y="6600274"/>
                </a:moveTo>
                <a:cubicBezTo>
                  <a:pt x="0" y="4416387"/>
                  <a:pt x="1" y="2232500"/>
                  <a:pt x="1" y="48613"/>
                </a:cubicBezTo>
                <a:cubicBezTo>
                  <a:pt x="1" y="27749"/>
                  <a:pt x="27928" y="0"/>
                  <a:pt x="48927" y="0"/>
                </a:cubicBezTo>
                <a:lnTo>
                  <a:pt x="4144602" y="0"/>
                </a:lnTo>
                <a:lnTo>
                  <a:pt x="4154695" y="4170"/>
                </a:lnTo>
                <a:lnTo>
                  <a:pt x="5087707" y="4170"/>
                </a:lnTo>
                <a:cubicBezTo>
                  <a:pt x="5150779" y="9976"/>
                  <a:pt x="5135433" y="38136"/>
                  <a:pt x="5144547" y="55428"/>
                </a:cubicBezTo>
                <a:cubicBezTo>
                  <a:pt x="5144478" y="66737"/>
                  <a:pt x="5142458" y="96613"/>
                  <a:pt x="5142389" y="107923"/>
                </a:cubicBezTo>
                <a:lnTo>
                  <a:pt x="5138561" y="812716"/>
                </a:lnTo>
                <a:lnTo>
                  <a:pt x="5141082" y="813536"/>
                </a:lnTo>
                <a:cubicBezTo>
                  <a:pt x="5143174" y="820210"/>
                  <a:pt x="5146929" y="827874"/>
                  <a:pt x="5148136" y="851789"/>
                </a:cubicBezTo>
                <a:cubicBezTo>
                  <a:pt x="5136897" y="881581"/>
                  <a:pt x="5163423" y="919987"/>
                  <a:pt x="5148328" y="957020"/>
                </a:cubicBezTo>
                <a:cubicBezTo>
                  <a:pt x="5144646" y="970534"/>
                  <a:pt x="5144703" y="1011712"/>
                  <a:pt x="5151687" y="1019100"/>
                </a:cubicBezTo>
                <a:cubicBezTo>
                  <a:pt x="5153136" y="1027604"/>
                  <a:pt x="5150541" y="1037769"/>
                  <a:pt x="5158060" y="1041298"/>
                </a:cubicBezTo>
                <a:cubicBezTo>
                  <a:pt x="5160736" y="1069959"/>
                  <a:pt x="5166712" y="1157573"/>
                  <a:pt x="5167748" y="1191072"/>
                </a:cubicBezTo>
                <a:cubicBezTo>
                  <a:pt x="5168070" y="1203028"/>
                  <a:pt x="5163950" y="1230340"/>
                  <a:pt x="5164272" y="1242296"/>
                </a:cubicBezTo>
                <a:cubicBezTo>
                  <a:pt x="5161807" y="1298999"/>
                  <a:pt x="5159110" y="1312919"/>
                  <a:pt x="5155263" y="1348034"/>
                </a:cubicBezTo>
                <a:cubicBezTo>
                  <a:pt x="5157088" y="1374820"/>
                  <a:pt x="5158911" y="1401606"/>
                  <a:pt x="5160734" y="1428391"/>
                </a:cubicBezTo>
                <a:lnTo>
                  <a:pt x="5155592" y="1440386"/>
                </a:lnTo>
                <a:cubicBezTo>
                  <a:pt x="5149871" y="1467721"/>
                  <a:pt x="5155467" y="1500606"/>
                  <a:pt x="5142766" y="1518093"/>
                </a:cubicBezTo>
                <a:lnTo>
                  <a:pt x="5140732" y="1544681"/>
                </a:lnTo>
                <a:cubicBezTo>
                  <a:pt x="5140711" y="1547195"/>
                  <a:pt x="5140690" y="1549708"/>
                  <a:pt x="5140669" y="1552222"/>
                </a:cubicBezTo>
                <a:lnTo>
                  <a:pt x="5142993" y="1557256"/>
                </a:lnTo>
                <a:cubicBezTo>
                  <a:pt x="5142831" y="1583627"/>
                  <a:pt x="5139823" y="1684782"/>
                  <a:pt x="5139693" y="1710451"/>
                </a:cubicBezTo>
                <a:lnTo>
                  <a:pt x="5142213" y="1711271"/>
                </a:lnTo>
                <a:cubicBezTo>
                  <a:pt x="5144305" y="1717945"/>
                  <a:pt x="5148060" y="1725609"/>
                  <a:pt x="5149268" y="1749523"/>
                </a:cubicBezTo>
                <a:cubicBezTo>
                  <a:pt x="5138028" y="1779316"/>
                  <a:pt x="5164555" y="1817722"/>
                  <a:pt x="5149458" y="1854755"/>
                </a:cubicBezTo>
                <a:cubicBezTo>
                  <a:pt x="5145777" y="1868269"/>
                  <a:pt x="5145835" y="1909447"/>
                  <a:pt x="5152818" y="1916835"/>
                </a:cubicBezTo>
                <a:cubicBezTo>
                  <a:pt x="5152247" y="2698926"/>
                  <a:pt x="5157316" y="5786021"/>
                  <a:pt x="5145744" y="6556712"/>
                </a:cubicBezTo>
                <a:lnTo>
                  <a:pt x="5136825" y="6607287"/>
                </a:lnTo>
                <a:cubicBezTo>
                  <a:pt x="5136705" y="6628131"/>
                  <a:pt x="5108682" y="6642248"/>
                  <a:pt x="5087705" y="6642302"/>
                </a:cubicBezTo>
                <a:lnTo>
                  <a:pt x="38102" y="6638132"/>
                </a:lnTo>
                <a:cubicBezTo>
                  <a:pt x="17083" y="6638078"/>
                  <a:pt x="60" y="6621161"/>
                  <a:pt x="0" y="6600274"/>
                </a:cubicBezTo>
                <a:close/>
              </a:path>
            </a:pathLst>
          </a:custGeom>
          <a:solidFill>
            <a:srgbClr val="FFFFFF"/>
          </a:solidFill>
          <a:ln w="9525" cap="flat">
            <a:noFill/>
            <a:prstDash val="solid"/>
            <a:miter/>
          </a:ln>
        </p:spPr>
        <p:txBody>
          <a:bodyPr wrap="square" rtlCol="0" anchor="ctr">
            <a:noAutofit/>
          </a:bodyPr>
          <a:lstStyle/>
          <a:p>
            <a:endParaRPr lang="en-US"/>
          </a:p>
        </p:txBody>
      </p:sp>
      <p:sp>
        <p:nvSpPr>
          <p:cNvPr id="3093" name="Freeform: Shape 3092">
            <a:extLst>
              <a:ext uri="{FF2B5EF4-FFF2-40B4-BE49-F238E27FC236}">
                <a16:creationId xmlns:a16="http://schemas.microsoft.com/office/drawing/2014/main" id="{A90B64B6-52EF-4B28-B517-0F9881452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4691138">
            <a:off x="766453" y="-136713"/>
            <a:ext cx="444795" cy="1868387"/>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2">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6" name="Picture 4" descr="Free Conveyancing Quote - Tayntons Solicitors">
            <a:extLst>
              <a:ext uri="{FF2B5EF4-FFF2-40B4-BE49-F238E27FC236}">
                <a16:creationId xmlns:a16="http://schemas.microsoft.com/office/drawing/2014/main" id="{6406DE91-D42D-65B4-24FB-867667210CE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031358" y="1943046"/>
            <a:ext cx="6316114" cy="305050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1B25614-B831-BE39-B978-60E0566FFA99}"/>
              </a:ext>
            </a:extLst>
          </p:cNvPr>
          <p:cNvSpPr>
            <a:spLocks noGrp="1"/>
          </p:cNvSpPr>
          <p:nvPr>
            <p:ph type="title"/>
          </p:nvPr>
        </p:nvSpPr>
        <p:spPr>
          <a:xfrm>
            <a:off x="6798365" y="3270249"/>
            <a:ext cx="4707837" cy="3085755"/>
          </a:xfrm>
        </p:spPr>
        <p:txBody>
          <a:bodyPr vert="horz" lIns="91440" tIns="45720" rIns="91440" bIns="45720" rtlCol="0" anchor="t">
            <a:normAutofit/>
          </a:bodyPr>
          <a:lstStyle/>
          <a:p>
            <a:pPr algn="r"/>
            <a:r>
              <a:rPr lang="en-US" sz="5400" dirty="0"/>
              <a:t>Conveyancing is procedural</a:t>
            </a:r>
          </a:p>
        </p:txBody>
      </p:sp>
      <p:grpSp>
        <p:nvGrpSpPr>
          <p:cNvPr id="3095" name="Group 3094">
            <a:extLst>
              <a:ext uri="{FF2B5EF4-FFF2-40B4-BE49-F238E27FC236}">
                <a16:creationId xmlns:a16="http://schemas.microsoft.com/office/drawing/2014/main" id="{6245FAB1-8376-47AA-BCD3-F8053CD6FC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3086" name="Group 3095">
              <a:extLst>
                <a:ext uri="{FF2B5EF4-FFF2-40B4-BE49-F238E27FC236}">
                  <a16:creationId xmlns:a16="http://schemas.microsoft.com/office/drawing/2014/main" id="{12B88412-E765-4DE3-8007-A72DAFB06E9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3088" name="Straight Connector 3097">
                <a:extLst>
                  <a:ext uri="{FF2B5EF4-FFF2-40B4-BE49-F238E27FC236}">
                    <a16:creationId xmlns:a16="http://schemas.microsoft.com/office/drawing/2014/main" id="{DFE6A0F6-D56F-463C-B837-479041A651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99" name="Straight Connector 3098">
                <a:extLst>
                  <a:ext uri="{FF2B5EF4-FFF2-40B4-BE49-F238E27FC236}">
                    <a16:creationId xmlns:a16="http://schemas.microsoft.com/office/drawing/2014/main" id="{4EE2628D-2B89-4F1A-996E-FE8BE439415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097" name="Oval 3096">
              <a:extLst>
                <a:ext uri="{FF2B5EF4-FFF2-40B4-BE49-F238E27FC236}">
                  <a16:creationId xmlns:a16="http://schemas.microsoft.com/office/drawing/2014/main" id="{981684C2-6B30-4C15-B17B-E6F56632D3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95688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1B7C4707-9C68-44ED-A6DE-88FF7A50F4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B69060A4-9EDF-4FB5-87A8-A9FC83E44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663" y="217714"/>
            <a:ext cx="6968018" cy="6640286"/>
          </a:xfrm>
          <a:custGeom>
            <a:avLst/>
            <a:gdLst>
              <a:gd name="connsiteX0" fmla="*/ 6352331 w 6968018"/>
              <a:gd name="connsiteY0" fmla="*/ 0 h 6643444"/>
              <a:gd name="connsiteX1" fmla="*/ 6968018 w 6968018"/>
              <a:gd name="connsiteY1" fmla="*/ 6643444 h 6643444"/>
              <a:gd name="connsiteX2" fmla="*/ 561128 w 6968018"/>
              <a:gd name="connsiteY2" fmla="*/ 6643444 h 6643444"/>
              <a:gd name="connsiteX3" fmla="*/ 0 w 6968018"/>
              <a:gd name="connsiteY3" fmla="*/ 588709 h 6643444"/>
            </a:gdLst>
            <a:ahLst/>
            <a:cxnLst>
              <a:cxn ang="0">
                <a:pos x="connsiteX0" y="connsiteY0"/>
              </a:cxn>
              <a:cxn ang="0">
                <a:pos x="connsiteX1" y="connsiteY1"/>
              </a:cxn>
              <a:cxn ang="0">
                <a:pos x="connsiteX2" y="connsiteY2"/>
              </a:cxn>
              <a:cxn ang="0">
                <a:pos x="connsiteX3" y="connsiteY3"/>
              </a:cxn>
            </a:cxnLst>
            <a:rect l="l" t="t" r="r" b="b"/>
            <a:pathLst>
              <a:path w="6968018" h="6643444">
                <a:moveTo>
                  <a:pt x="6352331" y="0"/>
                </a:moveTo>
                <a:lnTo>
                  <a:pt x="6968018" y="6643444"/>
                </a:lnTo>
                <a:lnTo>
                  <a:pt x="561128" y="6643444"/>
                </a:lnTo>
                <a:lnTo>
                  <a:pt x="0" y="588709"/>
                </a:lnTo>
                <a:close/>
              </a:path>
            </a:pathLst>
          </a:custGeom>
          <a:solidFill>
            <a:schemeClr val="tx1"/>
          </a:solidFill>
          <a:ln w="12700" cap="flat" cmpd="sng" algn="ctr">
            <a:noFill/>
            <a:prstDash val="solid"/>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E937A4B0-1638-4AFA-91A5-60F8BB498C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764" y="379444"/>
            <a:ext cx="6678117" cy="6490996"/>
          </a:xfrm>
          <a:custGeom>
            <a:avLst/>
            <a:gdLst>
              <a:gd name="connsiteX0" fmla="*/ 6004504 w 6647705"/>
              <a:gd name="connsiteY0" fmla="*/ 217 h 6461436"/>
              <a:gd name="connsiteX1" fmla="*/ 6043316 w 6647705"/>
              <a:gd name="connsiteY1" fmla="*/ 21512 h 6461436"/>
              <a:gd name="connsiteX2" fmla="*/ 6200652 w 6647705"/>
              <a:gd name="connsiteY2" fmla="*/ 1719217 h 6461436"/>
              <a:gd name="connsiteX3" fmla="*/ 6206825 w 6647705"/>
              <a:gd name="connsiteY3" fmla="*/ 1785827 h 6461436"/>
              <a:gd name="connsiteX4" fmla="*/ 6221227 w 6647705"/>
              <a:gd name="connsiteY4" fmla="*/ 1822016 h 6461436"/>
              <a:gd name="connsiteX5" fmla="*/ 6237305 w 6647705"/>
              <a:gd name="connsiteY5" fmla="*/ 1858891 h 6461436"/>
              <a:gd name="connsiteX6" fmla="*/ 6245339 w 6647705"/>
              <a:gd name="connsiteY6" fmla="*/ 2011010 h 6461436"/>
              <a:gd name="connsiteX7" fmla="*/ 6243065 w 6647705"/>
              <a:gd name="connsiteY7" fmla="*/ 2066060 h 6461436"/>
              <a:gd name="connsiteX8" fmla="*/ 6238739 w 6647705"/>
              <a:gd name="connsiteY8" fmla="*/ 2104210 h 6461436"/>
              <a:gd name="connsiteX9" fmla="*/ 6237021 w 6647705"/>
              <a:gd name="connsiteY9" fmla="*/ 2111648 h 6461436"/>
              <a:gd name="connsiteX10" fmla="*/ 6259718 w 6647705"/>
              <a:gd name="connsiteY10" fmla="*/ 2356556 h 6461436"/>
              <a:gd name="connsiteX11" fmla="*/ 6264060 w 6647705"/>
              <a:gd name="connsiteY11" fmla="*/ 2374375 h 6461436"/>
              <a:gd name="connsiteX12" fmla="*/ 6267041 w 6647705"/>
              <a:gd name="connsiteY12" fmla="*/ 2435573 h 6461436"/>
              <a:gd name="connsiteX13" fmla="*/ 6271496 w 6647705"/>
              <a:gd name="connsiteY13" fmla="*/ 2444087 h 6461436"/>
              <a:gd name="connsiteX14" fmla="*/ 6647705 w 6647705"/>
              <a:gd name="connsiteY14" fmla="*/ 6461436 h 6461436"/>
              <a:gd name="connsiteX15" fmla="*/ 545408 w 6647705"/>
              <a:gd name="connsiteY15" fmla="*/ 6461436 h 6461436"/>
              <a:gd name="connsiteX16" fmla="*/ 544170 w 6647705"/>
              <a:gd name="connsiteY16" fmla="*/ 6448085 h 6461436"/>
              <a:gd name="connsiteX17" fmla="*/ 533573 w 6647705"/>
              <a:gd name="connsiteY17" fmla="*/ 6434067 h 6461436"/>
              <a:gd name="connsiteX18" fmla="*/ 522439 w 6647705"/>
              <a:gd name="connsiteY18" fmla="*/ 6388375 h 6461436"/>
              <a:gd name="connsiteX19" fmla="*/ 518228 w 6647705"/>
              <a:gd name="connsiteY19" fmla="*/ 6357352 h 6461436"/>
              <a:gd name="connsiteX20" fmla="*/ 518072 w 6647705"/>
              <a:gd name="connsiteY20" fmla="*/ 6352810 h 6461436"/>
              <a:gd name="connsiteX21" fmla="*/ 523971 w 6647705"/>
              <a:gd name="connsiteY21" fmla="*/ 6314577 h 6461436"/>
              <a:gd name="connsiteX22" fmla="*/ 518934 w 6647705"/>
              <a:gd name="connsiteY22" fmla="*/ 6311532 h 6461436"/>
              <a:gd name="connsiteX23" fmla="*/ 513042 w 6647705"/>
              <a:gd name="connsiteY23" fmla="*/ 6300271 h 6461436"/>
              <a:gd name="connsiteX24" fmla="*/ 517740 w 6647705"/>
              <a:gd name="connsiteY24" fmla="*/ 6289716 h 6461436"/>
              <a:gd name="connsiteX25" fmla="*/ 523418 w 6647705"/>
              <a:gd name="connsiteY25" fmla="*/ 6241814 h 6461436"/>
              <a:gd name="connsiteX26" fmla="*/ 523922 w 6647705"/>
              <a:gd name="connsiteY26" fmla="*/ 6229603 h 6461436"/>
              <a:gd name="connsiteX27" fmla="*/ 67 w 6647705"/>
              <a:gd name="connsiteY27" fmla="*/ 577048 h 6461436"/>
              <a:gd name="connsiteX28" fmla="*/ 34408 w 6647705"/>
              <a:gd name="connsiteY28" fmla="*/ 548975 h 6461436"/>
              <a:gd name="connsiteX29" fmla="*/ 6004504 w 6647705"/>
              <a:gd name="connsiteY29" fmla="*/ 217 h 6461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647705" h="6461436">
                <a:moveTo>
                  <a:pt x="6004504" y="217"/>
                </a:moveTo>
                <a:cubicBezTo>
                  <a:pt x="6024678" y="-1575"/>
                  <a:pt x="6042004" y="7929"/>
                  <a:pt x="6043316" y="21512"/>
                </a:cubicBezTo>
                <a:lnTo>
                  <a:pt x="6200652" y="1719217"/>
                </a:lnTo>
                <a:lnTo>
                  <a:pt x="6206825" y="1785827"/>
                </a:lnTo>
                <a:lnTo>
                  <a:pt x="6221227" y="1822016"/>
                </a:lnTo>
                <a:cubicBezTo>
                  <a:pt x="6213856" y="1837795"/>
                  <a:pt x="6231996" y="1847154"/>
                  <a:pt x="6237305" y="1858891"/>
                </a:cubicBezTo>
                <a:lnTo>
                  <a:pt x="6245339" y="2011010"/>
                </a:lnTo>
                <a:lnTo>
                  <a:pt x="6243065" y="2066060"/>
                </a:lnTo>
                <a:lnTo>
                  <a:pt x="6238739" y="2104210"/>
                </a:lnTo>
                <a:lnTo>
                  <a:pt x="6237021" y="2111648"/>
                </a:lnTo>
                <a:lnTo>
                  <a:pt x="6259718" y="2356556"/>
                </a:lnTo>
                <a:lnTo>
                  <a:pt x="6264060" y="2374375"/>
                </a:lnTo>
                <a:lnTo>
                  <a:pt x="6267041" y="2435573"/>
                </a:lnTo>
                <a:lnTo>
                  <a:pt x="6271496" y="2444087"/>
                </a:lnTo>
                <a:lnTo>
                  <a:pt x="6647705" y="6461436"/>
                </a:lnTo>
                <a:lnTo>
                  <a:pt x="545408" y="6461436"/>
                </a:lnTo>
                <a:lnTo>
                  <a:pt x="544170" y="6448085"/>
                </a:lnTo>
                <a:lnTo>
                  <a:pt x="533573" y="6434067"/>
                </a:lnTo>
                <a:lnTo>
                  <a:pt x="522439" y="6388375"/>
                </a:lnTo>
                <a:lnTo>
                  <a:pt x="518228" y="6357352"/>
                </a:lnTo>
                <a:lnTo>
                  <a:pt x="518072" y="6352810"/>
                </a:lnTo>
                <a:lnTo>
                  <a:pt x="523971" y="6314577"/>
                </a:lnTo>
                <a:cubicBezTo>
                  <a:pt x="522183" y="6313865"/>
                  <a:pt x="520483" y="6312841"/>
                  <a:pt x="518934" y="6311532"/>
                </a:cubicBezTo>
                <a:lnTo>
                  <a:pt x="513042" y="6300271"/>
                </a:lnTo>
                <a:lnTo>
                  <a:pt x="517740" y="6289716"/>
                </a:lnTo>
                <a:lnTo>
                  <a:pt x="523418" y="6241814"/>
                </a:lnTo>
                <a:lnTo>
                  <a:pt x="523922" y="6229603"/>
                </a:lnTo>
                <a:lnTo>
                  <a:pt x="67" y="577048"/>
                </a:lnTo>
                <a:cubicBezTo>
                  <a:pt x="-1138" y="563427"/>
                  <a:pt x="14205" y="550882"/>
                  <a:pt x="34408" y="548975"/>
                </a:cubicBezTo>
                <a:cubicBezTo>
                  <a:pt x="2024440" y="366055"/>
                  <a:pt x="4014473" y="183136"/>
                  <a:pt x="6004504" y="217"/>
                </a:cubicBezTo>
                <a:close/>
              </a:path>
            </a:pathLst>
          </a:custGeom>
          <a:blipFill dpi="0" rotWithShape="1">
            <a:blip r:embed="rId2"/>
            <a:srcRect/>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4" descr="Key on a blueprint for a house">
            <a:extLst>
              <a:ext uri="{FF2B5EF4-FFF2-40B4-BE49-F238E27FC236}">
                <a16:creationId xmlns:a16="http://schemas.microsoft.com/office/drawing/2014/main" id="{0A2CCA09-A137-3E68-0842-473DD30F5C79}"/>
              </a:ext>
            </a:extLst>
          </p:cNvPr>
          <p:cNvPicPr>
            <a:picLocks noChangeAspect="1"/>
          </p:cNvPicPr>
          <p:nvPr/>
        </p:nvPicPr>
        <p:blipFill rotWithShape="1">
          <a:blip r:embed="rId3">
            <a:alphaModFix amt="84000"/>
          </a:blip>
          <a:srcRect l="22838" r="2" b="2"/>
          <a:stretch/>
        </p:blipFill>
        <p:spPr>
          <a:xfrm>
            <a:off x="457850" y="379444"/>
            <a:ext cx="6678117" cy="6490996"/>
          </a:xfrm>
          <a:custGeom>
            <a:avLst/>
            <a:gdLst/>
            <a:ahLst/>
            <a:cxnLst/>
            <a:rect l="l" t="t" r="r" b="b"/>
            <a:pathLst>
              <a:path w="6647705" h="6461436">
                <a:moveTo>
                  <a:pt x="6004504" y="217"/>
                </a:moveTo>
                <a:cubicBezTo>
                  <a:pt x="6024678" y="-1575"/>
                  <a:pt x="6042004" y="7929"/>
                  <a:pt x="6043316" y="21512"/>
                </a:cubicBezTo>
                <a:lnTo>
                  <a:pt x="6200652" y="1719217"/>
                </a:lnTo>
                <a:lnTo>
                  <a:pt x="6206825" y="1785827"/>
                </a:lnTo>
                <a:lnTo>
                  <a:pt x="6221227" y="1822016"/>
                </a:lnTo>
                <a:cubicBezTo>
                  <a:pt x="6213856" y="1837795"/>
                  <a:pt x="6231996" y="1847154"/>
                  <a:pt x="6237305" y="1858891"/>
                </a:cubicBezTo>
                <a:lnTo>
                  <a:pt x="6245339" y="2011010"/>
                </a:lnTo>
                <a:lnTo>
                  <a:pt x="6243065" y="2066060"/>
                </a:lnTo>
                <a:lnTo>
                  <a:pt x="6238739" y="2104210"/>
                </a:lnTo>
                <a:lnTo>
                  <a:pt x="6237021" y="2111648"/>
                </a:lnTo>
                <a:lnTo>
                  <a:pt x="6259718" y="2356556"/>
                </a:lnTo>
                <a:lnTo>
                  <a:pt x="6264060" y="2374375"/>
                </a:lnTo>
                <a:lnTo>
                  <a:pt x="6267041" y="2435573"/>
                </a:lnTo>
                <a:lnTo>
                  <a:pt x="6271496" y="2444087"/>
                </a:lnTo>
                <a:lnTo>
                  <a:pt x="6647705" y="6461436"/>
                </a:lnTo>
                <a:lnTo>
                  <a:pt x="545408" y="6461436"/>
                </a:lnTo>
                <a:lnTo>
                  <a:pt x="544170" y="6448085"/>
                </a:lnTo>
                <a:lnTo>
                  <a:pt x="533573" y="6434067"/>
                </a:lnTo>
                <a:lnTo>
                  <a:pt x="522439" y="6388375"/>
                </a:lnTo>
                <a:lnTo>
                  <a:pt x="518228" y="6357352"/>
                </a:lnTo>
                <a:lnTo>
                  <a:pt x="518072" y="6352810"/>
                </a:lnTo>
                <a:lnTo>
                  <a:pt x="523971" y="6314577"/>
                </a:lnTo>
                <a:cubicBezTo>
                  <a:pt x="522183" y="6313865"/>
                  <a:pt x="520483" y="6312841"/>
                  <a:pt x="518934" y="6311532"/>
                </a:cubicBezTo>
                <a:lnTo>
                  <a:pt x="513042" y="6300271"/>
                </a:lnTo>
                <a:lnTo>
                  <a:pt x="517740" y="6289716"/>
                </a:lnTo>
                <a:lnTo>
                  <a:pt x="523418" y="6241814"/>
                </a:lnTo>
                <a:lnTo>
                  <a:pt x="523922" y="6229603"/>
                </a:lnTo>
                <a:lnTo>
                  <a:pt x="67" y="577048"/>
                </a:lnTo>
                <a:cubicBezTo>
                  <a:pt x="-1138" y="563427"/>
                  <a:pt x="14205" y="550882"/>
                  <a:pt x="34408" y="548975"/>
                </a:cubicBezTo>
                <a:cubicBezTo>
                  <a:pt x="2024440" y="366055"/>
                  <a:pt x="4014473" y="183136"/>
                  <a:pt x="6004504" y="217"/>
                </a:cubicBezTo>
                <a:close/>
              </a:path>
            </a:pathLst>
          </a:custGeom>
        </p:spPr>
      </p:pic>
      <p:sp>
        <p:nvSpPr>
          <p:cNvPr id="2" name="Title 1">
            <a:extLst>
              <a:ext uri="{FF2B5EF4-FFF2-40B4-BE49-F238E27FC236}">
                <a16:creationId xmlns:a16="http://schemas.microsoft.com/office/drawing/2014/main" id="{D06221D6-A7C3-C4F9-C590-0F68EC85164A}"/>
              </a:ext>
            </a:extLst>
          </p:cNvPr>
          <p:cNvSpPr>
            <a:spLocks noGrp="1"/>
          </p:cNvSpPr>
          <p:nvPr>
            <p:ph type="title"/>
          </p:nvPr>
        </p:nvSpPr>
        <p:spPr>
          <a:xfrm>
            <a:off x="5933208" y="681036"/>
            <a:ext cx="5572992" cy="1916505"/>
          </a:xfrm>
        </p:spPr>
        <p:txBody>
          <a:bodyPr>
            <a:normAutofit/>
          </a:bodyPr>
          <a:lstStyle/>
          <a:p>
            <a:r>
              <a:rPr lang="en-GB" dirty="0"/>
              <a:t>Key elements </a:t>
            </a:r>
          </a:p>
        </p:txBody>
      </p:sp>
      <p:sp>
        <p:nvSpPr>
          <p:cNvPr id="8" name="Freeform: Shape 14">
            <a:extLst>
              <a:ext uri="{FF2B5EF4-FFF2-40B4-BE49-F238E27FC236}">
                <a16:creationId xmlns:a16="http://schemas.microsoft.com/office/drawing/2014/main" id="{60376AD7-5814-4A2B-B3FC-395355E39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830335">
            <a:off x="463402" y="118600"/>
            <a:ext cx="444795" cy="1868387"/>
          </a:xfrm>
          <a:custGeom>
            <a:avLst/>
            <a:gdLst>
              <a:gd name="connsiteX0" fmla="*/ 0 w 444795"/>
              <a:gd name="connsiteY0" fmla="*/ 78388 h 1868387"/>
              <a:gd name="connsiteX1" fmla="*/ 39454 w 444795"/>
              <a:gd name="connsiteY1" fmla="*/ 66552 h 1868387"/>
              <a:gd name="connsiteX2" fmla="*/ 139617 w 444795"/>
              <a:gd name="connsiteY2" fmla="*/ 42263 h 1868387"/>
              <a:gd name="connsiteX3" fmla="*/ 193778 w 444795"/>
              <a:gd name="connsiteY3" fmla="*/ 51160 h 1868387"/>
              <a:gd name="connsiteX4" fmla="*/ 261389 w 444795"/>
              <a:gd name="connsiteY4" fmla="*/ 36852 h 1868387"/>
              <a:gd name="connsiteX5" fmla="*/ 274876 w 444795"/>
              <a:gd name="connsiteY5" fmla="*/ 37840 h 1868387"/>
              <a:gd name="connsiteX6" fmla="*/ 280032 w 444795"/>
              <a:gd name="connsiteY6" fmla="*/ 48921 h 1868387"/>
              <a:gd name="connsiteX7" fmla="*/ 284781 w 444795"/>
              <a:gd name="connsiteY7" fmla="*/ 50980 h 1868387"/>
              <a:gd name="connsiteX8" fmla="*/ 300007 w 444795"/>
              <a:gd name="connsiteY8" fmla="*/ 37078 h 1868387"/>
              <a:gd name="connsiteX9" fmla="*/ 375999 w 444795"/>
              <a:gd name="connsiteY9" fmla="*/ 45281 h 1868387"/>
              <a:gd name="connsiteX10" fmla="*/ 417584 w 444795"/>
              <a:gd name="connsiteY10" fmla="*/ 9727 h 1868387"/>
              <a:gd name="connsiteX11" fmla="*/ 444795 w 444795"/>
              <a:gd name="connsiteY11" fmla="*/ 0 h 1868387"/>
              <a:gd name="connsiteX12" fmla="*/ 444795 w 444795"/>
              <a:gd name="connsiteY12" fmla="*/ 1864840 h 1868387"/>
              <a:gd name="connsiteX13" fmla="*/ 430079 w 444795"/>
              <a:gd name="connsiteY13" fmla="*/ 1860813 h 1868387"/>
              <a:gd name="connsiteX14" fmla="*/ 383783 w 444795"/>
              <a:gd name="connsiteY14" fmla="*/ 1862444 h 1868387"/>
              <a:gd name="connsiteX15" fmla="*/ 370358 w 444795"/>
              <a:gd name="connsiteY15" fmla="*/ 1868387 h 1868387"/>
              <a:gd name="connsiteX16" fmla="*/ 336658 w 444795"/>
              <a:gd name="connsiteY16" fmla="*/ 1868387 h 1868387"/>
              <a:gd name="connsiteX17" fmla="*/ 306546 w 444795"/>
              <a:gd name="connsiteY17" fmla="*/ 1858526 h 1868387"/>
              <a:gd name="connsiteX18" fmla="*/ 236457 w 444795"/>
              <a:gd name="connsiteY18" fmla="*/ 1847671 h 1868387"/>
              <a:gd name="connsiteX19" fmla="*/ 205722 w 444795"/>
              <a:gd name="connsiteY19" fmla="*/ 1841430 h 1868387"/>
              <a:gd name="connsiteX20" fmla="*/ 181807 w 444795"/>
              <a:gd name="connsiteY20" fmla="*/ 1823771 h 1868387"/>
              <a:gd name="connsiteX21" fmla="*/ 178439 w 444795"/>
              <a:gd name="connsiteY21" fmla="*/ 1808957 h 1868387"/>
              <a:gd name="connsiteX22" fmla="*/ 161935 w 444795"/>
              <a:gd name="connsiteY22" fmla="*/ 1803551 h 1868387"/>
              <a:gd name="connsiteX23" fmla="*/ 158071 w 444795"/>
              <a:gd name="connsiteY23" fmla="*/ 1799541 h 1868387"/>
              <a:gd name="connsiteX24" fmla="*/ 135376 w 444795"/>
              <a:gd name="connsiteY24" fmla="*/ 1779136 h 1868387"/>
              <a:gd name="connsiteX25" fmla="*/ 132952 w 444795"/>
              <a:gd name="connsiteY25" fmla="*/ 1786380 h 1868387"/>
              <a:gd name="connsiteX26" fmla="*/ 0 w 444795"/>
              <a:gd name="connsiteY26" fmla="*/ 1663146 h 1868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44795" h="1868387">
                <a:moveTo>
                  <a:pt x="0" y="78388"/>
                </a:moveTo>
                <a:lnTo>
                  <a:pt x="39454" y="66552"/>
                </a:lnTo>
                <a:cubicBezTo>
                  <a:pt x="73377" y="59047"/>
                  <a:pt x="108602" y="54461"/>
                  <a:pt x="139617" y="42263"/>
                </a:cubicBezTo>
                <a:cubicBezTo>
                  <a:pt x="180799" y="87869"/>
                  <a:pt x="156173" y="44723"/>
                  <a:pt x="193778" y="51160"/>
                </a:cubicBezTo>
                <a:lnTo>
                  <a:pt x="261389" y="36852"/>
                </a:lnTo>
                <a:lnTo>
                  <a:pt x="274876" y="37840"/>
                </a:lnTo>
                <a:lnTo>
                  <a:pt x="280032" y="48921"/>
                </a:lnTo>
                <a:lnTo>
                  <a:pt x="284781" y="50980"/>
                </a:lnTo>
                <a:lnTo>
                  <a:pt x="300007" y="37078"/>
                </a:lnTo>
                <a:cubicBezTo>
                  <a:pt x="322467" y="29589"/>
                  <a:pt x="353078" y="47149"/>
                  <a:pt x="375999" y="45281"/>
                </a:cubicBezTo>
                <a:cubicBezTo>
                  <a:pt x="382977" y="27666"/>
                  <a:pt x="397501" y="17994"/>
                  <a:pt x="417584" y="9727"/>
                </a:cubicBezTo>
                <a:lnTo>
                  <a:pt x="444795" y="0"/>
                </a:lnTo>
                <a:lnTo>
                  <a:pt x="444795" y="1864840"/>
                </a:lnTo>
                <a:lnTo>
                  <a:pt x="430079" y="1860813"/>
                </a:lnTo>
                <a:cubicBezTo>
                  <a:pt x="411946" y="1857931"/>
                  <a:pt x="392950" y="1858479"/>
                  <a:pt x="383783" y="1862444"/>
                </a:cubicBezTo>
                <a:lnTo>
                  <a:pt x="370358" y="1868387"/>
                </a:lnTo>
                <a:lnTo>
                  <a:pt x="336658" y="1868387"/>
                </a:lnTo>
                <a:lnTo>
                  <a:pt x="306546" y="1858526"/>
                </a:lnTo>
                <a:cubicBezTo>
                  <a:pt x="280888" y="1847233"/>
                  <a:pt x="256422" y="1834783"/>
                  <a:pt x="236457" y="1847671"/>
                </a:cubicBezTo>
                <a:cubicBezTo>
                  <a:pt x="224964" y="1848497"/>
                  <a:pt x="214878" y="1845991"/>
                  <a:pt x="205722" y="1841430"/>
                </a:cubicBezTo>
                <a:lnTo>
                  <a:pt x="181807" y="1823771"/>
                </a:lnTo>
                <a:lnTo>
                  <a:pt x="178439" y="1808957"/>
                </a:lnTo>
                <a:lnTo>
                  <a:pt x="161935" y="1803551"/>
                </a:lnTo>
                <a:lnTo>
                  <a:pt x="158071" y="1799541"/>
                </a:lnTo>
                <a:cubicBezTo>
                  <a:pt x="150700" y="1791836"/>
                  <a:pt x="143295" y="1784610"/>
                  <a:pt x="135376" y="1779136"/>
                </a:cubicBezTo>
                <a:lnTo>
                  <a:pt x="132952" y="1786380"/>
                </a:lnTo>
                <a:lnTo>
                  <a:pt x="0" y="1663146"/>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ACAAF36-F368-E006-C3E2-70E8E615E6D6}"/>
              </a:ext>
            </a:extLst>
          </p:cNvPr>
          <p:cNvSpPr>
            <a:spLocks noGrp="1"/>
          </p:cNvSpPr>
          <p:nvPr>
            <p:ph idx="1"/>
          </p:nvPr>
        </p:nvSpPr>
        <p:spPr>
          <a:xfrm>
            <a:off x="7791796" y="3060862"/>
            <a:ext cx="3447012" cy="3116101"/>
          </a:xfrm>
        </p:spPr>
        <p:txBody>
          <a:bodyPr>
            <a:normAutofit/>
          </a:bodyPr>
          <a:lstStyle/>
          <a:p>
            <a:r>
              <a:rPr lang="en-GB" dirty="0"/>
              <a:t>Two main milestones: -</a:t>
            </a:r>
          </a:p>
          <a:p>
            <a:r>
              <a:rPr lang="en-GB" dirty="0"/>
              <a:t>Exchange of Contracts; and</a:t>
            </a:r>
          </a:p>
          <a:p>
            <a:r>
              <a:rPr lang="en-GB" dirty="0"/>
              <a:t>Completion </a:t>
            </a:r>
          </a:p>
        </p:txBody>
      </p:sp>
      <p:grpSp>
        <p:nvGrpSpPr>
          <p:cNvPr id="10" name="Group 16">
            <a:extLst>
              <a:ext uri="{FF2B5EF4-FFF2-40B4-BE49-F238E27FC236}">
                <a16:creationId xmlns:a16="http://schemas.microsoft.com/office/drawing/2014/main" id="{D2D2835C-DDE9-4332-9476-94B711F053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8" name="Group 17">
              <a:extLst>
                <a:ext uri="{FF2B5EF4-FFF2-40B4-BE49-F238E27FC236}">
                  <a16:creationId xmlns:a16="http://schemas.microsoft.com/office/drawing/2014/main" id="{37647015-EE9A-4F89-A88A-DC5786E6638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20" name="Straight Connector 19">
                <a:extLst>
                  <a:ext uri="{FF2B5EF4-FFF2-40B4-BE49-F238E27FC236}">
                    <a16:creationId xmlns:a16="http://schemas.microsoft.com/office/drawing/2014/main" id="{CB275C9D-23AD-4120-B860-4A64988102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20">
                <a:extLst>
                  <a:ext uri="{FF2B5EF4-FFF2-40B4-BE49-F238E27FC236}">
                    <a16:creationId xmlns:a16="http://schemas.microsoft.com/office/drawing/2014/main" id="{57793833-C4D8-475A-86F4-45B2FFCF4F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Oval 18">
              <a:extLst>
                <a:ext uri="{FF2B5EF4-FFF2-40B4-BE49-F238E27FC236}">
                  <a16:creationId xmlns:a16="http://schemas.microsoft.com/office/drawing/2014/main" id="{CBDF05EB-F6AC-4339-BC6E-8D6527685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86356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44" name="Rectangle 5143">
            <a:extLst>
              <a:ext uri="{FF2B5EF4-FFF2-40B4-BE49-F238E27FC236}">
                <a16:creationId xmlns:a16="http://schemas.microsoft.com/office/drawing/2014/main" id="{210BF269-CBCB-4309-9E1E-D625A2D69D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6" name="Rectangle 5145">
            <a:extLst>
              <a:ext uri="{FF2B5EF4-FFF2-40B4-BE49-F238E27FC236}">
                <a16:creationId xmlns:a16="http://schemas.microsoft.com/office/drawing/2014/main" id="{6FB3D20D-55BA-41D6-B1F1-14967CAAFF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020088">
            <a:off x="-41879" y="1250109"/>
            <a:ext cx="5377209" cy="4147340"/>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8" name="Freeform: Shape 5147">
            <a:extLst>
              <a:ext uri="{FF2B5EF4-FFF2-40B4-BE49-F238E27FC236}">
                <a16:creationId xmlns:a16="http://schemas.microsoft.com/office/drawing/2014/main" id="{ED2882D3-27E2-4599-93BB-1B8CBCE53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618742">
            <a:off x="704629" y="784789"/>
            <a:ext cx="3891474" cy="5115980"/>
          </a:xfrm>
          <a:custGeom>
            <a:avLst/>
            <a:gdLst>
              <a:gd name="connsiteX0" fmla="*/ 0 w 2593269"/>
              <a:gd name="connsiteY0" fmla="*/ 2215569 h 3452654"/>
              <a:gd name="connsiteX1" fmla="*/ 4751 w 2593269"/>
              <a:gd name="connsiteY1" fmla="*/ 2196610 h 3452654"/>
              <a:gd name="connsiteX2" fmla="*/ 2774 w 2593269"/>
              <a:gd name="connsiteY2" fmla="*/ 2183813 h 3452654"/>
              <a:gd name="connsiteX3" fmla="*/ 7865 w 2593269"/>
              <a:gd name="connsiteY3" fmla="*/ 2159978 h 3452654"/>
              <a:gd name="connsiteX4" fmla="*/ 12554 w 2593269"/>
              <a:gd name="connsiteY4" fmla="*/ 2125112 h 3452654"/>
              <a:gd name="connsiteX5" fmla="*/ 17553 w 2593269"/>
              <a:gd name="connsiteY5" fmla="*/ 2101110 h 3452654"/>
              <a:gd name="connsiteX6" fmla="*/ 19083 w 2593269"/>
              <a:gd name="connsiteY6" fmla="*/ 2096482 h 3452654"/>
              <a:gd name="connsiteX7" fmla="*/ 19083 w 2593269"/>
              <a:gd name="connsiteY7" fmla="*/ 1939430 h 3452654"/>
              <a:gd name="connsiteX8" fmla="*/ 17372 w 2593269"/>
              <a:gd name="connsiteY8" fmla="*/ 1927844 h 3452654"/>
              <a:gd name="connsiteX9" fmla="*/ 19083 w 2593269"/>
              <a:gd name="connsiteY9" fmla="*/ 1888758 h 3452654"/>
              <a:gd name="connsiteX10" fmla="*/ 16752 w 2593269"/>
              <a:gd name="connsiteY10" fmla="*/ 1883082 h 3452654"/>
              <a:gd name="connsiteX11" fmla="*/ 19083 w 2593269"/>
              <a:gd name="connsiteY11" fmla="*/ 1844870 h 3452654"/>
              <a:gd name="connsiteX12" fmla="*/ 17104 w 2593269"/>
              <a:gd name="connsiteY12" fmla="*/ 1803002 h 3452654"/>
              <a:gd name="connsiteX13" fmla="*/ 11785 w 2593269"/>
              <a:gd name="connsiteY13" fmla="*/ 1799876 h 3452654"/>
              <a:gd name="connsiteX14" fmla="*/ 11317 w 2593269"/>
              <a:gd name="connsiteY14" fmla="*/ 1790694 h 3452654"/>
              <a:gd name="connsiteX15" fmla="*/ 11419 w 2593269"/>
              <a:gd name="connsiteY15" fmla="*/ 1776238 h 3452654"/>
              <a:gd name="connsiteX16" fmla="*/ 17002 w 2593269"/>
              <a:gd name="connsiteY16" fmla="*/ 1743859 h 3452654"/>
              <a:gd name="connsiteX17" fmla="*/ 15104 w 2593269"/>
              <a:gd name="connsiteY17" fmla="*/ 0 h 3452654"/>
              <a:gd name="connsiteX18" fmla="*/ 2562730 w 2593269"/>
              <a:gd name="connsiteY18" fmla="*/ 0 h 3452654"/>
              <a:gd name="connsiteX19" fmla="*/ 2589876 w 2593269"/>
              <a:gd name="connsiteY19" fmla="*/ 27148 h 3452654"/>
              <a:gd name="connsiteX20" fmla="*/ 2592792 w 2593269"/>
              <a:gd name="connsiteY20" fmla="*/ 3450901 h 3452654"/>
              <a:gd name="connsiteX21" fmla="*/ 2592790 w 2593269"/>
              <a:gd name="connsiteY21" fmla="*/ 3452654 h 3452654"/>
              <a:gd name="connsiteX22" fmla="*/ 42505 w 2593269"/>
              <a:gd name="connsiteY22" fmla="*/ 3452654 h 3452654"/>
              <a:gd name="connsiteX23" fmla="*/ 19083 w 2593269"/>
              <a:gd name="connsiteY23" fmla="*/ 3436827 h 3452654"/>
              <a:gd name="connsiteX24" fmla="*/ 19083 w 2593269"/>
              <a:gd name="connsiteY24" fmla="*/ 2717567 h 3452654"/>
              <a:gd name="connsiteX25" fmla="*/ 12492 w 2593269"/>
              <a:gd name="connsiteY25" fmla="*/ 2694089 h 3452654"/>
              <a:gd name="connsiteX26" fmla="*/ 19083 w 2593269"/>
              <a:gd name="connsiteY26" fmla="*/ 2669941 h 3452654"/>
              <a:gd name="connsiteX27" fmla="*/ 19083 w 2593269"/>
              <a:gd name="connsiteY27" fmla="*/ 2348137 h 3452654"/>
              <a:gd name="connsiteX28" fmla="*/ 19083 w 2593269"/>
              <a:gd name="connsiteY28" fmla="*/ 2305422 h 3452654"/>
              <a:gd name="connsiteX29" fmla="*/ 12059 w 2593269"/>
              <a:gd name="connsiteY29" fmla="*/ 2281564 h 3452654"/>
              <a:gd name="connsiteX30" fmla="*/ 4009 w 2593269"/>
              <a:gd name="connsiteY30" fmla="*/ 2257171 h 3452654"/>
              <a:gd name="connsiteX31" fmla="*/ 538 w 2593269"/>
              <a:gd name="connsiteY31" fmla="*/ 2233665 h 3452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93269" h="3452654">
                <a:moveTo>
                  <a:pt x="0" y="2215569"/>
                </a:moveTo>
                <a:lnTo>
                  <a:pt x="4751" y="2196610"/>
                </a:lnTo>
                <a:cubicBezTo>
                  <a:pt x="5212" y="2191317"/>
                  <a:pt x="2255" y="2189918"/>
                  <a:pt x="2774" y="2183813"/>
                </a:cubicBezTo>
                <a:lnTo>
                  <a:pt x="7865" y="2159978"/>
                </a:lnTo>
                <a:lnTo>
                  <a:pt x="12554" y="2125112"/>
                </a:lnTo>
                <a:lnTo>
                  <a:pt x="17553" y="2101110"/>
                </a:lnTo>
                <a:lnTo>
                  <a:pt x="19083" y="2096482"/>
                </a:lnTo>
                <a:lnTo>
                  <a:pt x="19083" y="1939430"/>
                </a:lnTo>
                <a:lnTo>
                  <a:pt x="17372" y="1927844"/>
                </a:lnTo>
                <a:lnTo>
                  <a:pt x="19083" y="1888758"/>
                </a:lnTo>
                <a:lnTo>
                  <a:pt x="16752" y="1883082"/>
                </a:lnTo>
                <a:lnTo>
                  <a:pt x="19083" y="1844870"/>
                </a:lnTo>
                <a:cubicBezTo>
                  <a:pt x="18753" y="1832215"/>
                  <a:pt x="19274" y="1810287"/>
                  <a:pt x="17104" y="1803002"/>
                </a:cubicBezTo>
                <a:lnTo>
                  <a:pt x="11785" y="1799876"/>
                </a:lnTo>
                <a:lnTo>
                  <a:pt x="11317" y="1790694"/>
                </a:lnTo>
                <a:cubicBezTo>
                  <a:pt x="11725" y="1790022"/>
                  <a:pt x="11385" y="1776784"/>
                  <a:pt x="11419" y="1776238"/>
                </a:cubicBezTo>
                <a:lnTo>
                  <a:pt x="17002" y="1743859"/>
                </a:lnTo>
                <a:lnTo>
                  <a:pt x="15104" y="0"/>
                </a:lnTo>
                <a:lnTo>
                  <a:pt x="2562730" y="0"/>
                </a:lnTo>
                <a:cubicBezTo>
                  <a:pt x="2577707" y="43"/>
                  <a:pt x="2589838" y="12172"/>
                  <a:pt x="2589876" y="27148"/>
                </a:cubicBezTo>
                <a:cubicBezTo>
                  <a:pt x="2592987" y="569471"/>
                  <a:pt x="2593958" y="2217510"/>
                  <a:pt x="2592792" y="3450901"/>
                </a:cubicBezTo>
                <a:lnTo>
                  <a:pt x="2592790" y="3452654"/>
                </a:lnTo>
                <a:lnTo>
                  <a:pt x="42505" y="3452654"/>
                </a:lnTo>
                <a:cubicBezTo>
                  <a:pt x="29573" y="3452604"/>
                  <a:pt x="19117" y="3445541"/>
                  <a:pt x="19083" y="3436827"/>
                </a:cubicBezTo>
                <a:lnTo>
                  <a:pt x="19083" y="2717567"/>
                </a:lnTo>
                <a:lnTo>
                  <a:pt x="12492" y="2694089"/>
                </a:lnTo>
                <a:cubicBezTo>
                  <a:pt x="12783" y="2680913"/>
                  <a:pt x="16887" y="2677990"/>
                  <a:pt x="19083" y="2669941"/>
                </a:cubicBezTo>
                <a:lnTo>
                  <a:pt x="19083" y="2348137"/>
                </a:lnTo>
                <a:lnTo>
                  <a:pt x="19083" y="2305422"/>
                </a:lnTo>
                <a:lnTo>
                  <a:pt x="12059" y="2281564"/>
                </a:lnTo>
                <a:cubicBezTo>
                  <a:pt x="17675" y="2271966"/>
                  <a:pt x="6693" y="2264946"/>
                  <a:pt x="4009" y="2257171"/>
                </a:cubicBezTo>
                <a:lnTo>
                  <a:pt x="538" y="2233665"/>
                </a:lnTo>
                <a:close/>
              </a:path>
            </a:pathLst>
          </a:custGeom>
          <a:blipFill>
            <a:blip r:embed="rId2">
              <a:alphaModFix/>
            </a:blip>
            <a:tile tx="0" ty="0" sx="100000" sy="100000" flip="none" algn="tl"/>
          </a:blipFill>
          <a:ln w="9525" cap="flat">
            <a:noFill/>
            <a:prstDash val="solid"/>
            <a:miter/>
          </a:ln>
        </p:spPr>
        <p:txBody>
          <a:bodyPr wrap="square" rtlCol="0" anchor="ctr">
            <a:noAutofit/>
          </a:bodyPr>
          <a:lstStyle/>
          <a:p>
            <a:endParaRPr lang="en-US"/>
          </a:p>
        </p:txBody>
      </p:sp>
      <p:pic>
        <p:nvPicPr>
          <p:cNvPr id="5124" name="Picture 4" descr="First Time Buyer Guide To Exchanging House Contracts">
            <a:extLst>
              <a:ext uri="{FF2B5EF4-FFF2-40B4-BE49-F238E27FC236}">
                <a16:creationId xmlns:a16="http://schemas.microsoft.com/office/drawing/2014/main" id="{B60D449E-0EE6-5ACD-574B-94877CD2256A}"/>
              </a:ext>
            </a:extLst>
          </p:cNvPr>
          <p:cNvPicPr>
            <a:picLocks noChangeAspect="1" noChangeArrowheads="1"/>
          </p:cNvPicPr>
          <p:nvPr/>
        </p:nvPicPr>
        <p:blipFill rotWithShape="1">
          <a:blip r:embed="rId3">
            <a:alphaModFix amt="85000"/>
            <a:extLst>
              <a:ext uri="{28A0092B-C50C-407E-A947-70E740481C1C}">
                <a14:useLocalDpi xmlns:a14="http://schemas.microsoft.com/office/drawing/2010/main" val="0"/>
              </a:ext>
            </a:extLst>
          </a:blip>
          <a:srcRect l="39183" r="11853"/>
          <a:stretch/>
        </p:blipFill>
        <p:spPr bwMode="auto">
          <a:xfrm>
            <a:off x="580554" y="685800"/>
            <a:ext cx="4132334" cy="5308297"/>
          </a:xfrm>
          <a:custGeom>
            <a:avLst/>
            <a:gdLst/>
            <a:ahLst/>
            <a:cxnLst/>
            <a:rect l="l" t="t" r="r" b="b"/>
            <a:pathLst>
              <a:path w="4132334" h="5308297">
                <a:moveTo>
                  <a:pt x="3821654" y="65"/>
                </a:moveTo>
                <a:cubicBezTo>
                  <a:pt x="3841037" y="-884"/>
                  <a:pt x="3857257" y="8741"/>
                  <a:pt x="3857988" y="21632"/>
                </a:cubicBezTo>
                <a:lnTo>
                  <a:pt x="3914156" y="1085917"/>
                </a:lnTo>
                <a:lnTo>
                  <a:pt x="3925866" y="1120135"/>
                </a:lnTo>
                <a:cubicBezTo>
                  <a:pt x="3926459" y="1139655"/>
                  <a:pt x="3920537" y="1144305"/>
                  <a:pt x="3917875" y="1156389"/>
                </a:cubicBezTo>
                <a:lnTo>
                  <a:pt x="3943005" y="1632560"/>
                </a:lnTo>
                <a:lnTo>
                  <a:pt x="3946340" y="1695765"/>
                </a:lnTo>
                <a:lnTo>
                  <a:pt x="3958729" y="1730512"/>
                </a:lnTo>
                <a:cubicBezTo>
                  <a:pt x="3951063" y="1745158"/>
                  <a:pt x="3968068" y="1754677"/>
                  <a:pt x="3972697" y="1765970"/>
                </a:cubicBezTo>
                <a:lnTo>
                  <a:pt x="3979734" y="1800477"/>
                </a:lnTo>
                <a:lnTo>
                  <a:pt x="3981953" y="1827211"/>
                </a:lnTo>
                <a:lnTo>
                  <a:pt x="3976314" y="1855640"/>
                </a:lnTo>
                <a:cubicBezTo>
                  <a:pt x="3976037" y="1863509"/>
                  <a:pt x="3980577" y="1865345"/>
                  <a:pt x="3980276" y="1874419"/>
                </a:cubicBezTo>
                <a:lnTo>
                  <a:pt x="3974508" y="1910091"/>
                </a:lnTo>
                <a:lnTo>
                  <a:pt x="3970205" y="1962052"/>
                </a:lnTo>
                <a:lnTo>
                  <a:pt x="3964588" y="1997963"/>
                </a:lnTo>
                <a:lnTo>
                  <a:pt x="3962656" y="2004932"/>
                </a:lnTo>
                <a:lnTo>
                  <a:pt x="3974921" y="2237321"/>
                </a:lnTo>
                <a:lnTo>
                  <a:pt x="3978389" y="2254329"/>
                </a:lnTo>
                <a:lnTo>
                  <a:pt x="3978878" y="2312300"/>
                </a:lnTo>
                <a:lnTo>
                  <a:pt x="3982814" y="2320514"/>
                </a:lnTo>
                <a:lnTo>
                  <a:pt x="3982305" y="2377241"/>
                </a:lnTo>
                <a:cubicBezTo>
                  <a:pt x="3983788" y="2395940"/>
                  <a:pt x="3984719" y="2428428"/>
                  <a:pt x="3988540" y="2439036"/>
                </a:cubicBezTo>
                <a:lnTo>
                  <a:pt x="3996755" y="2443241"/>
                </a:lnTo>
                <a:lnTo>
                  <a:pt x="3998173" y="2456791"/>
                </a:lnTo>
                <a:cubicBezTo>
                  <a:pt x="3997614" y="2457817"/>
                  <a:pt x="3999157" y="2477379"/>
                  <a:pt x="3999149" y="2478189"/>
                </a:cubicBezTo>
                <a:lnTo>
                  <a:pt x="3993311" y="2526542"/>
                </a:lnTo>
                <a:lnTo>
                  <a:pt x="4132334" y="5106769"/>
                </a:lnTo>
                <a:lnTo>
                  <a:pt x="314665" y="5308245"/>
                </a:lnTo>
                <a:cubicBezTo>
                  <a:pt x="292218" y="5309366"/>
                  <a:pt x="273093" y="5292378"/>
                  <a:pt x="271866" y="5270221"/>
                </a:cubicBezTo>
                <a:cubicBezTo>
                  <a:pt x="224854" y="4467996"/>
                  <a:pt x="94703" y="2029479"/>
                  <a:pt x="134" y="204346"/>
                </a:cubicBezTo>
                <a:lnTo>
                  <a:pt x="0" y="201752"/>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90F8502-A7E4-70D3-5186-A90B3A63F38D}"/>
              </a:ext>
            </a:extLst>
          </p:cNvPr>
          <p:cNvSpPr>
            <a:spLocks noGrp="1"/>
          </p:cNvSpPr>
          <p:nvPr>
            <p:ph type="title"/>
          </p:nvPr>
        </p:nvSpPr>
        <p:spPr>
          <a:xfrm rot="564399">
            <a:off x="9081395" y="422553"/>
            <a:ext cx="2352257" cy="1733499"/>
          </a:xfrm>
        </p:spPr>
        <p:txBody>
          <a:bodyPr>
            <a:normAutofit fontScale="90000"/>
          </a:bodyPr>
          <a:lstStyle/>
          <a:p>
            <a:r>
              <a:rPr lang="en-GB" dirty="0"/>
              <a:t>Exchange of Contracts </a:t>
            </a:r>
          </a:p>
        </p:txBody>
      </p:sp>
      <p:sp>
        <p:nvSpPr>
          <p:cNvPr id="5150" name="Freeform: Shape 5149">
            <a:extLst>
              <a:ext uri="{FF2B5EF4-FFF2-40B4-BE49-F238E27FC236}">
                <a16:creationId xmlns:a16="http://schemas.microsoft.com/office/drawing/2014/main" id="{DB882A10-CCD0-4815-9022-B3D8AAD51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076433">
            <a:off x="2362655" y="5117532"/>
            <a:ext cx="444795" cy="1675698"/>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11069B2-931A-33A0-7D3E-7A5F2AF2129C}"/>
              </a:ext>
            </a:extLst>
          </p:cNvPr>
          <p:cNvSpPr>
            <a:spLocks noGrp="1"/>
          </p:cNvSpPr>
          <p:nvPr>
            <p:ph idx="1"/>
          </p:nvPr>
        </p:nvSpPr>
        <p:spPr>
          <a:xfrm>
            <a:off x="5455138" y="337628"/>
            <a:ext cx="3233394" cy="6520372"/>
          </a:xfrm>
        </p:spPr>
        <p:txBody>
          <a:bodyPr>
            <a:noAutofit/>
          </a:bodyPr>
          <a:lstStyle/>
          <a:p>
            <a:pPr>
              <a:lnSpc>
                <a:spcPct val="110000"/>
              </a:lnSpc>
            </a:pPr>
            <a:r>
              <a:rPr lang="en-GB" sz="1400" dirty="0"/>
              <a:t>Exchange is not compulsory, but is useful because it fixes the completion date and gives the buyer time between exchange of contracts and completion in order to make their final preparations. </a:t>
            </a:r>
          </a:p>
          <a:p>
            <a:pPr>
              <a:lnSpc>
                <a:spcPct val="110000"/>
              </a:lnSpc>
            </a:pPr>
            <a:r>
              <a:rPr lang="en-GB" sz="1400" dirty="0"/>
              <a:t>Useful where the parties are agreed that conditions must be fulfilled before completion can take place. </a:t>
            </a:r>
          </a:p>
          <a:p>
            <a:pPr>
              <a:lnSpc>
                <a:spcPct val="110000"/>
              </a:lnSpc>
            </a:pPr>
            <a:r>
              <a:rPr lang="en-GB" sz="1400" dirty="0"/>
              <a:t>The contract records the agreed terms and can be relied upon if anything goes wrong in the period between exchange of contracts and completion. </a:t>
            </a:r>
          </a:p>
          <a:p>
            <a:pPr>
              <a:lnSpc>
                <a:spcPct val="110000"/>
              </a:lnSpc>
            </a:pPr>
            <a:r>
              <a:rPr lang="en-GB" sz="1400" dirty="0"/>
              <a:t>Not always necessary to have a gap in time. Exchange of contracts and completion can take place simultaneously, or the parties can agree to proceed straight to completion without an exchange of contracts.</a:t>
            </a:r>
          </a:p>
        </p:txBody>
      </p:sp>
      <p:grpSp>
        <p:nvGrpSpPr>
          <p:cNvPr id="5152" name="Group 5151">
            <a:extLst>
              <a:ext uri="{FF2B5EF4-FFF2-40B4-BE49-F238E27FC236}">
                <a16:creationId xmlns:a16="http://schemas.microsoft.com/office/drawing/2014/main" id="{28511C98-20A9-40CF-AE8F-9353EDA0D6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5153" name="Group 5152">
              <a:extLst>
                <a:ext uri="{FF2B5EF4-FFF2-40B4-BE49-F238E27FC236}">
                  <a16:creationId xmlns:a16="http://schemas.microsoft.com/office/drawing/2014/main" id="{85EB8278-E561-4C91-91B7-845BB016569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5155" name="Straight Connector 5154">
                <a:extLst>
                  <a:ext uri="{FF2B5EF4-FFF2-40B4-BE49-F238E27FC236}">
                    <a16:creationId xmlns:a16="http://schemas.microsoft.com/office/drawing/2014/main" id="{ECF3C316-B3F1-4829-93C8-A48F1E4D47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56" name="Straight Connector 5155">
                <a:extLst>
                  <a:ext uri="{FF2B5EF4-FFF2-40B4-BE49-F238E27FC236}">
                    <a16:creationId xmlns:a16="http://schemas.microsoft.com/office/drawing/2014/main" id="{571FF215-8C4B-4333-A409-B8C1E6D9F7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154" name="Oval 5153">
              <a:extLst>
                <a:ext uri="{FF2B5EF4-FFF2-40B4-BE49-F238E27FC236}">
                  <a16:creationId xmlns:a16="http://schemas.microsoft.com/office/drawing/2014/main" id="{A42E642D-76E8-46FD-8F1F-1187BDAAC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58" name="Freeform: Shape 5157">
            <a:extLst>
              <a:ext uri="{FF2B5EF4-FFF2-40B4-BE49-F238E27FC236}">
                <a16:creationId xmlns:a16="http://schemas.microsoft.com/office/drawing/2014/main" id="{40F4F9F8-243C-4C0F-A4DD-769DFD411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65186" y="2598510"/>
            <a:ext cx="2826814" cy="4259491"/>
          </a:xfrm>
          <a:custGeom>
            <a:avLst/>
            <a:gdLst>
              <a:gd name="connsiteX0" fmla="*/ 222652 w 2826814"/>
              <a:gd name="connsiteY0" fmla="*/ 0 h 4259491"/>
              <a:gd name="connsiteX1" fmla="*/ 2826814 w 2826814"/>
              <a:gd name="connsiteY1" fmla="*/ 134224 h 4259491"/>
              <a:gd name="connsiteX2" fmla="*/ 2826814 w 2826814"/>
              <a:gd name="connsiteY2" fmla="*/ 4259491 h 4259491"/>
              <a:gd name="connsiteX3" fmla="*/ 0 w 2826814"/>
              <a:gd name="connsiteY3" fmla="*/ 4259491 h 4259491"/>
            </a:gdLst>
            <a:ahLst/>
            <a:cxnLst>
              <a:cxn ang="0">
                <a:pos x="connsiteX0" y="connsiteY0"/>
              </a:cxn>
              <a:cxn ang="0">
                <a:pos x="connsiteX1" y="connsiteY1"/>
              </a:cxn>
              <a:cxn ang="0">
                <a:pos x="connsiteX2" y="connsiteY2"/>
              </a:cxn>
              <a:cxn ang="0">
                <a:pos x="connsiteX3" y="connsiteY3"/>
              </a:cxn>
            </a:cxnLst>
            <a:rect l="l" t="t" r="r" b="b"/>
            <a:pathLst>
              <a:path w="2826814" h="4259491">
                <a:moveTo>
                  <a:pt x="222652" y="0"/>
                </a:moveTo>
                <a:lnTo>
                  <a:pt x="2826814" y="134224"/>
                </a:lnTo>
                <a:lnTo>
                  <a:pt x="2826814" y="4259491"/>
                </a:lnTo>
                <a:lnTo>
                  <a:pt x="0" y="4259491"/>
                </a:lnTo>
                <a:close/>
              </a:path>
            </a:pathLst>
          </a:custGeom>
          <a:solidFill>
            <a:schemeClr val="tx1"/>
          </a:solidFill>
          <a:ln w="12700" cap="flat" cmpd="sng" algn="ctr">
            <a:noFill/>
            <a:prstDash val="solid"/>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60" name="Freeform: Shape 5159">
            <a:extLst>
              <a:ext uri="{FF2B5EF4-FFF2-40B4-BE49-F238E27FC236}">
                <a16:creationId xmlns:a16="http://schemas.microsoft.com/office/drawing/2014/main" id="{40D0E797-2214-44F0-B1AA-4E0ACA38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26922" y="2748362"/>
            <a:ext cx="2665079" cy="4109638"/>
          </a:xfrm>
          <a:custGeom>
            <a:avLst/>
            <a:gdLst>
              <a:gd name="connsiteX0" fmla="*/ 210038 w 2665079"/>
              <a:gd name="connsiteY0" fmla="*/ 0 h 4109638"/>
              <a:gd name="connsiteX1" fmla="*/ 2665079 w 2665079"/>
              <a:gd name="connsiteY1" fmla="*/ 127431 h 4109638"/>
              <a:gd name="connsiteX2" fmla="*/ 2665079 w 2665079"/>
              <a:gd name="connsiteY2" fmla="*/ 4109638 h 4109638"/>
              <a:gd name="connsiteX3" fmla="*/ 0 w 2665079"/>
              <a:gd name="connsiteY3" fmla="*/ 4109638 h 4109638"/>
              <a:gd name="connsiteX4" fmla="*/ 1911 w 2665079"/>
              <a:gd name="connsiteY4" fmla="*/ 4079618 h 4109638"/>
              <a:gd name="connsiteX5" fmla="*/ 20024 w 2665079"/>
              <a:gd name="connsiteY5" fmla="*/ 3740361 h 4109638"/>
              <a:gd name="connsiteX6" fmla="*/ 210038 w 2665079"/>
              <a:gd name="connsiteY6" fmla="*/ 0 h 4109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65079" h="4109638">
                <a:moveTo>
                  <a:pt x="210038" y="0"/>
                </a:moveTo>
                <a:lnTo>
                  <a:pt x="2665079" y="127431"/>
                </a:lnTo>
                <a:lnTo>
                  <a:pt x="2665079" y="4109638"/>
                </a:lnTo>
                <a:lnTo>
                  <a:pt x="0" y="4109638"/>
                </a:lnTo>
                <a:lnTo>
                  <a:pt x="1911" y="4079618"/>
                </a:lnTo>
                <a:cubicBezTo>
                  <a:pt x="5894" y="4013318"/>
                  <a:pt x="11660" y="3906981"/>
                  <a:pt x="20024" y="3740361"/>
                </a:cubicBezTo>
                <a:cubicBezTo>
                  <a:pt x="83361" y="2493574"/>
                  <a:pt x="146700" y="1246787"/>
                  <a:pt x="210038" y="0"/>
                </a:cubicBezTo>
                <a:close/>
              </a:path>
            </a:pathLst>
          </a:custGeom>
          <a:blipFill>
            <a:blip r:embed="rId2"/>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How to exchange contracts on a property">
            <a:extLst>
              <a:ext uri="{FF2B5EF4-FFF2-40B4-BE49-F238E27FC236}">
                <a16:creationId xmlns:a16="http://schemas.microsoft.com/office/drawing/2014/main" id="{FCD7486C-6B0C-9894-085B-CD36320AB78C}"/>
              </a:ext>
            </a:extLst>
          </p:cNvPr>
          <p:cNvPicPr>
            <a:picLocks noChangeAspect="1" noChangeArrowheads="1"/>
          </p:cNvPicPr>
          <p:nvPr/>
        </p:nvPicPr>
        <p:blipFill rotWithShape="1">
          <a:blip r:embed="rId5">
            <a:alphaModFix amt="83000"/>
            <a:extLst>
              <a:ext uri="{28A0092B-C50C-407E-A947-70E740481C1C}">
                <a14:useLocalDpi xmlns:a14="http://schemas.microsoft.com/office/drawing/2010/main" val="0"/>
              </a:ext>
            </a:extLst>
          </a:blip>
          <a:srcRect l="41617" r="23415"/>
          <a:stretch/>
        </p:blipFill>
        <p:spPr bwMode="auto">
          <a:xfrm>
            <a:off x="9526926" y="2748362"/>
            <a:ext cx="2665079" cy="4109638"/>
          </a:xfrm>
          <a:custGeom>
            <a:avLst/>
            <a:gdLst/>
            <a:ahLst/>
            <a:cxnLst/>
            <a:rect l="l" t="t" r="r" b="b"/>
            <a:pathLst>
              <a:path w="2665079" h="4109638">
                <a:moveTo>
                  <a:pt x="210038" y="0"/>
                </a:moveTo>
                <a:lnTo>
                  <a:pt x="2665079" y="127431"/>
                </a:lnTo>
                <a:lnTo>
                  <a:pt x="2665079" y="4109638"/>
                </a:lnTo>
                <a:lnTo>
                  <a:pt x="0" y="4109638"/>
                </a:lnTo>
                <a:lnTo>
                  <a:pt x="1911" y="4079618"/>
                </a:lnTo>
                <a:cubicBezTo>
                  <a:pt x="5894" y="4013318"/>
                  <a:pt x="11660" y="3906981"/>
                  <a:pt x="20024" y="3740361"/>
                </a:cubicBezTo>
                <a:cubicBezTo>
                  <a:pt x="83361" y="2493574"/>
                  <a:pt x="146700" y="1246787"/>
                  <a:pt x="210038"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7888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7C4707-9C68-44ED-A6DE-88FF7A50F4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B69060A4-9EDF-4FB5-87A8-A9FC83E44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663" y="217714"/>
            <a:ext cx="6968018" cy="6640286"/>
          </a:xfrm>
          <a:custGeom>
            <a:avLst/>
            <a:gdLst>
              <a:gd name="connsiteX0" fmla="*/ 6352331 w 6968018"/>
              <a:gd name="connsiteY0" fmla="*/ 0 h 6643444"/>
              <a:gd name="connsiteX1" fmla="*/ 6968018 w 6968018"/>
              <a:gd name="connsiteY1" fmla="*/ 6643444 h 6643444"/>
              <a:gd name="connsiteX2" fmla="*/ 561128 w 6968018"/>
              <a:gd name="connsiteY2" fmla="*/ 6643444 h 6643444"/>
              <a:gd name="connsiteX3" fmla="*/ 0 w 6968018"/>
              <a:gd name="connsiteY3" fmla="*/ 588709 h 6643444"/>
            </a:gdLst>
            <a:ahLst/>
            <a:cxnLst>
              <a:cxn ang="0">
                <a:pos x="connsiteX0" y="connsiteY0"/>
              </a:cxn>
              <a:cxn ang="0">
                <a:pos x="connsiteX1" y="connsiteY1"/>
              </a:cxn>
              <a:cxn ang="0">
                <a:pos x="connsiteX2" y="connsiteY2"/>
              </a:cxn>
              <a:cxn ang="0">
                <a:pos x="connsiteX3" y="connsiteY3"/>
              </a:cxn>
            </a:cxnLst>
            <a:rect l="l" t="t" r="r" b="b"/>
            <a:pathLst>
              <a:path w="6968018" h="6643444">
                <a:moveTo>
                  <a:pt x="6352331" y="0"/>
                </a:moveTo>
                <a:lnTo>
                  <a:pt x="6968018" y="6643444"/>
                </a:lnTo>
                <a:lnTo>
                  <a:pt x="561128" y="6643444"/>
                </a:lnTo>
                <a:lnTo>
                  <a:pt x="0" y="588709"/>
                </a:lnTo>
                <a:close/>
              </a:path>
            </a:pathLst>
          </a:custGeom>
          <a:solidFill>
            <a:schemeClr val="tx1"/>
          </a:solidFill>
          <a:ln w="12700" cap="flat" cmpd="sng" algn="ctr">
            <a:noFill/>
            <a:prstDash val="solid"/>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E937A4B0-1638-4AFA-91A5-60F8BB498C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764" y="379444"/>
            <a:ext cx="6678117" cy="6490996"/>
          </a:xfrm>
          <a:custGeom>
            <a:avLst/>
            <a:gdLst>
              <a:gd name="connsiteX0" fmla="*/ 6004504 w 6647705"/>
              <a:gd name="connsiteY0" fmla="*/ 217 h 6461436"/>
              <a:gd name="connsiteX1" fmla="*/ 6043316 w 6647705"/>
              <a:gd name="connsiteY1" fmla="*/ 21512 h 6461436"/>
              <a:gd name="connsiteX2" fmla="*/ 6200652 w 6647705"/>
              <a:gd name="connsiteY2" fmla="*/ 1719217 h 6461436"/>
              <a:gd name="connsiteX3" fmla="*/ 6206825 w 6647705"/>
              <a:gd name="connsiteY3" fmla="*/ 1785827 h 6461436"/>
              <a:gd name="connsiteX4" fmla="*/ 6221227 w 6647705"/>
              <a:gd name="connsiteY4" fmla="*/ 1822016 h 6461436"/>
              <a:gd name="connsiteX5" fmla="*/ 6237305 w 6647705"/>
              <a:gd name="connsiteY5" fmla="*/ 1858891 h 6461436"/>
              <a:gd name="connsiteX6" fmla="*/ 6245339 w 6647705"/>
              <a:gd name="connsiteY6" fmla="*/ 2011010 h 6461436"/>
              <a:gd name="connsiteX7" fmla="*/ 6243065 w 6647705"/>
              <a:gd name="connsiteY7" fmla="*/ 2066060 h 6461436"/>
              <a:gd name="connsiteX8" fmla="*/ 6238739 w 6647705"/>
              <a:gd name="connsiteY8" fmla="*/ 2104210 h 6461436"/>
              <a:gd name="connsiteX9" fmla="*/ 6237021 w 6647705"/>
              <a:gd name="connsiteY9" fmla="*/ 2111648 h 6461436"/>
              <a:gd name="connsiteX10" fmla="*/ 6259718 w 6647705"/>
              <a:gd name="connsiteY10" fmla="*/ 2356556 h 6461436"/>
              <a:gd name="connsiteX11" fmla="*/ 6264060 w 6647705"/>
              <a:gd name="connsiteY11" fmla="*/ 2374375 h 6461436"/>
              <a:gd name="connsiteX12" fmla="*/ 6267041 w 6647705"/>
              <a:gd name="connsiteY12" fmla="*/ 2435573 h 6461436"/>
              <a:gd name="connsiteX13" fmla="*/ 6271496 w 6647705"/>
              <a:gd name="connsiteY13" fmla="*/ 2444087 h 6461436"/>
              <a:gd name="connsiteX14" fmla="*/ 6647705 w 6647705"/>
              <a:gd name="connsiteY14" fmla="*/ 6461436 h 6461436"/>
              <a:gd name="connsiteX15" fmla="*/ 545408 w 6647705"/>
              <a:gd name="connsiteY15" fmla="*/ 6461436 h 6461436"/>
              <a:gd name="connsiteX16" fmla="*/ 544170 w 6647705"/>
              <a:gd name="connsiteY16" fmla="*/ 6448085 h 6461436"/>
              <a:gd name="connsiteX17" fmla="*/ 533573 w 6647705"/>
              <a:gd name="connsiteY17" fmla="*/ 6434067 h 6461436"/>
              <a:gd name="connsiteX18" fmla="*/ 522439 w 6647705"/>
              <a:gd name="connsiteY18" fmla="*/ 6388375 h 6461436"/>
              <a:gd name="connsiteX19" fmla="*/ 518228 w 6647705"/>
              <a:gd name="connsiteY19" fmla="*/ 6357352 h 6461436"/>
              <a:gd name="connsiteX20" fmla="*/ 518072 w 6647705"/>
              <a:gd name="connsiteY20" fmla="*/ 6352810 h 6461436"/>
              <a:gd name="connsiteX21" fmla="*/ 523971 w 6647705"/>
              <a:gd name="connsiteY21" fmla="*/ 6314577 h 6461436"/>
              <a:gd name="connsiteX22" fmla="*/ 518934 w 6647705"/>
              <a:gd name="connsiteY22" fmla="*/ 6311532 h 6461436"/>
              <a:gd name="connsiteX23" fmla="*/ 513042 w 6647705"/>
              <a:gd name="connsiteY23" fmla="*/ 6300271 h 6461436"/>
              <a:gd name="connsiteX24" fmla="*/ 517740 w 6647705"/>
              <a:gd name="connsiteY24" fmla="*/ 6289716 h 6461436"/>
              <a:gd name="connsiteX25" fmla="*/ 523418 w 6647705"/>
              <a:gd name="connsiteY25" fmla="*/ 6241814 h 6461436"/>
              <a:gd name="connsiteX26" fmla="*/ 523922 w 6647705"/>
              <a:gd name="connsiteY26" fmla="*/ 6229603 h 6461436"/>
              <a:gd name="connsiteX27" fmla="*/ 67 w 6647705"/>
              <a:gd name="connsiteY27" fmla="*/ 577048 h 6461436"/>
              <a:gd name="connsiteX28" fmla="*/ 34408 w 6647705"/>
              <a:gd name="connsiteY28" fmla="*/ 548975 h 6461436"/>
              <a:gd name="connsiteX29" fmla="*/ 6004504 w 6647705"/>
              <a:gd name="connsiteY29" fmla="*/ 217 h 6461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647705" h="6461436">
                <a:moveTo>
                  <a:pt x="6004504" y="217"/>
                </a:moveTo>
                <a:cubicBezTo>
                  <a:pt x="6024678" y="-1575"/>
                  <a:pt x="6042004" y="7929"/>
                  <a:pt x="6043316" y="21512"/>
                </a:cubicBezTo>
                <a:lnTo>
                  <a:pt x="6200652" y="1719217"/>
                </a:lnTo>
                <a:lnTo>
                  <a:pt x="6206825" y="1785827"/>
                </a:lnTo>
                <a:lnTo>
                  <a:pt x="6221227" y="1822016"/>
                </a:lnTo>
                <a:cubicBezTo>
                  <a:pt x="6213856" y="1837795"/>
                  <a:pt x="6231996" y="1847154"/>
                  <a:pt x="6237305" y="1858891"/>
                </a:cubicBezTo>
                <a:lnTo>
                  <a:pt x="6245339" y="2011010"/>
                </a:lnTo>
                <a:lnTo>
                  <a:pt x="6243065" y="2066060"/>
                </a:lnTo>
                <a:lnTo>
                  <a:pt x="6238739" y="2104210"/>
                </a:lnTo>
                <a:lnTo>
                  <a:pt x="6237021" y="2111648"/>
                </a:lnTo>
                <a:lnTo>
                  <a:pt x="6259718" y="2356556"/>
                </a:lnTo>
                <a:lnTo>
                  <a:pt x="6264060" y="2374375"/>
                </a:lnTo>
                <a:lnTo>
                  <a:pt x="6267041" y="2435573"/>
                </a:lnTo>
                <a:lnTo>
                  <a:pt x="6271496" y="2444087"/>
                </a:lnTo>
                <a:lnTo>
                  <a:pt x="6647705" y="6461436"/>
                </a:lnTo>
                <a:lnTo>
                  <a:pt x="545408" y="6461436"/>
                </a:lnTo>
                <a:lnTo>
                  <a:pt x="544170" y="6448085"/>
                </a:lnTo>
                <a:lnTo>
                  <a:pt x="533573" y="6434067"/>
                </a:lnTo>
                <a:lnTo>
                  <a:pt x="522439" y="6388375"/>
                </a:lnTo>
                <a:lnTo>
                  <a:pt x="518228" y="6357352"/>
                </a:lnTo>
                <a:lnTo>
                  <a:pt x="518072" y="6352810"/>
                </a:lnTo>
                <a:lnTo>
                  <a:pt x="523971" y="6314577"/>
                </a:lnTo>
                <a:cubicBezTo>
                  <a:pt x="522183" y="6313865"/>
                  <a:pt x="520483" y="6312841"/>
                  <a:pt x="518934" y="6311532"/>
                </a:cubicBezTo>
                <a:lnTo>
                  <a:pt x="513042" y="6300271"/>
                </a:lnTo>
                <a:lnTo>
                  <a:pt x="517740" y="6289716"/>
                </a:lnTo>
                <a:lnTo>
                  <a:pt x="523418" y="6241814"/>
                </a:lnTo>
                <a:lnTo>
                  <a:pt x="523922" y="6229603"/>
                </a:lnTo>
                <a:lnTo>
                  <a:pt x="67" y="577048"/>
                </a:lnTo>
                <a:cubicBezTo>
                  <a:pt x="-1138" y="563427"/>
                  <a:pt x="14205" y="550882"/>
                  <a:pt x="34408" y="548975"/>
                </a:cubicBezTo>
                <a:cubicBezTo>
                  <a:pt x="2024440" y="366055"/>
                  <a:pt x="4014473" y="183136"/>
                  <a:pt x="6004504" y="217"/>
                </a:cubicBezTo>
                <a:close/>
              </a:path>
            </a:pathLst>
          </a:custGeom>
          <a:blipFill dpi="0" rotWithShape="1">
            <a:blip r:embed="rId2"/>
            <a:srcRect/>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nd holding keys">
            <a:extLst>
              <a:ext uri="{FF2B5EF4-FFF2-40B4-BE49-F238E27FC236}">
                <a16:creationId xmlns:a16="http://schemas.microsoft.com/office/drawing/2014/main" id="{0F6D2FFD-084F-CB2C-38A2-A96F8E501AA6}"/>
              </a:ext>
            </a:extLst>
          </p:cNvPr>
          <p:cNvPicPr>
            <a:picLocks noChangeAspect="1"/>
          </p:cNvPicPr>
          <p:nvPr/>
        </p:nvPicPr>
        <p:blipFill rotWithShape="1">
          <a:blip r:embed="rId3">
            <a:alphaModFix amt="84000"/>
          </a:blip>
          <a:srcRect l="24172" r="7154" b="1"/>
          <a:stretch/>
        </p:blipFill>
        <p:spPr>
          <a:xfrm>
            <a:off x="457850" y="379444"/>
            <a:ext cx="6678117" cy="6490996"/>
          </a:xfrm>
          <a:custGeom>
            <a:avLst/>
            <a:gdLst/>
            <a:ahLst/>
            <a:cxnLst/>
            <a:rect l="l" t="t" r="r" b="b"/>
            <a:pathLst>
              <a:path w="6647705" h="6461436">
                <a:moveTo>
                  <a:pt x="6004504" y="217"/>
                </a:moveTo>
                <a:cubicBezTo>
                  <a:pt x="6024678" y="-1575"/>
                  <a:pt x="6042004" y="7929"/>
                  <a:pt x="6043316" y="21512"/>
                </a:cubicBezTo>
                <a:lnTo>
                  <a:pt x="6200652" y="1719217"/>
                </a:lnTo>
                <a:lnTo>
                  <a:pt x="6206825" y="1785827"/>
                </a:lnTo>
                <a:lnTo>
                  <a:pt x="6221227" y="1822016"/>
                </a:lnTo>
                <a:cubicBezTo>
                  <a:pt x="6213856" y="1837795"/>
                  <a:pt x="6231996" y="1847154"/>
                  <a:pt x="6237305" y="1858891"/>
                </a:cubicBezTo>
                <a:lnTo>
                  <a:pt x="6245339" y="2011010"/>
                </a:lnTo>
                <a:lnTo>
                  <a:pt x="6243065" y="2066060"/>
                </a:lnTo>
                <a:lnTo>
                  <a:pt x="6238739" y="2104210"/>
                </a:lnTo>
                <a:lnTo>
                  <a:pt x="6237021" y="2111648"/>
                </a:lnTo>
                <a:lnTo>
                  <a:pt x="6259718" y="2356556"/>
                </a:lnTo>
                <a:lnTo>
                  <a:pt x="6264060" y="2374375"/>
                </a:lnTo>
                <a:lnTo>
                  <a:pt x="6267041" y="2435573"/>
                </a:lnTo>
                <a:lnTo>
                  <a:pt x="6271496" y="2444087"/>
                </a:lnTo>
                <a:lnTo>
                  <a:pt x="6647705" y="6461436"/>
                </a:lnTo>
                <a:lnTo>
                  <a:pt x="545408" y="6461436"/>
                </a:lnTo>
                <a:lnTo>
                  <a:pt x="544170" y="6448085"/>
                </a:lnTo>
                <a:lnTo>
                  <a:pt x="533573" y="6434067"/>
                </a:lnTo>
                <a:lnTo>
                  <a:pt x="522439" y="6388375"/>
                </a:lnTo>
                <a:lnTo>
                  <a:pt x="518228" y="6357352"/>
                </a:lnTo>
                <a:lnTo>
                  <a:pt x="518072" y="6352810"/>
                </a:lnTo>
                <a:lnTo>
                  <a:pt x="523971" y="6314577"/>
                </a:lnTo>
                <a:cubicBezTo>
                  <a:pt x="522183" y="6313865"/>
                  <a:pt x="520483" y="6312841"/>
                  <a:pt x="518934" y="6311532"/>
                </a:cubicBezTo>
                <a:lnTo>
                  <a:pt x="513042" y="6300271"/>
                </a:lnTo>
                <a:lnTo>
                  <a:pt x="517740" y="6289716"/>
                </a:lnTo>
                <a:lnTo>
                  <a:pt x="523418" y="6241814"/>
                </a:lnTo>
                <a:lnTo>
                  <a:pt x="523922" y="6229603"/>
                </a:lnTo>
                <a:lnTo>
                  <a:pt x="67" y="577048"/>
                </a:lnTo>
                <a:cubicBezTo>
                  <a:pt x="-1138" y="563427"/>
                  <a:pt x="14205" y="550882"/>
                  <a:pt x="34408" y="548975"/>
                </a:cubicBezTo>
                <a:cubicBezTo>
                  <a:pt x="2024440" y="366055"/>
                  <a:pt x="4014473" y="183136"/>
                  <a:pt x="6004504" y="217"/>
                </a:cubicBezTo>
                <a:close/>
              </a:path>
            </a:pathLst>
          </a:custGeom>
        </p:spPr>
      </p:pic>
      <p:sp>
        <p:nvSpPr>
          <p:cNvPr id="2" name="Title 1">
            <a:extLst>
              <a:ext uri="{FF2B5EF4-FFF2-40B4-BE49-F238E27FC236}">
                <a16:creationId xmlns:a16="http://schemas.microsoft.com/office/drawing/2014/main" id="{064DE7EE-66B2-5A73-1E19-C53A264CC883}"/>
              </a:ext>
            </a:extLst>
          </p:cNvPr>
          <p:cNvSpPr>
            <a:spLocks noGrp="1"/>
          </p:cNvSpPr>
          <p:nvPr>
            <p:ph type="title"/>
          </p:nvPr>
        </p:nvSpPr>
        <p:spPr>
          <a:xfrm>
            <a:off x="5933208" y="681036"/>
            <a:ext cx="5572992" cy="1916505"/>
          </a:xfrm>
        </p:spPr>
        <p:txBody>
          <a:bodyPr>
            <a:normAutofit/>
          </a:bodyPr>
          <a:lstStyle/>
          <a:p>
            <a:r>
              <a:rPr lang="en-GB" dirty="0"/>
              <a:t>Completion</a:t>
            </a:r>
          </a:p>
        </p:txBody>
      </p:sp>
      <p:sp>
        <p:nvSpPr>
          <p:cNvPr id="15" name="Freeform: Shape 14">
            <a:extLst>
              <a:ext uri="{FF2B5EF4-FFF2-40B4-BE49-F238E27FC236}">
                <a16:creationId xmlns:a16="http://schemas.microsoft.com/office/drawing/2014/main" id="{60376AD7-5814-4A2B-B3FC-395355E39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830335">
            <a:off x="463402" y="118600"/>
            <a:ext cx="444795" cy="1868387"/>
          </a:xfrm>
          <a:custGeom>
            <a:avLst/>
            <a:gdLst>
              <a:gd name="connsiteX0" fmla="*/ 0 w 444795"/>
              <a:gd name="connsiteY0" fmla="*/ 78388 h 1868387"/>
              <a:gd name="connsiteX1" fmla="*/ 39454 w 444795"/>
              <a:gd name="connsiteY1" fmla="*/ 66552 h 1868387"/>
              <a:gd name="connsiteX2" fmla="*/ 139617 w 444795"/>
              <a:gd name="connsiteY2" fmla="*/ 42263 h 1868387"/>
              <a:gd name="connsiteX3" fmla="*/ 193778 w 444795"/>
              <a:gd name="connsiteY3" fmla="*/ 51160 h 1868387"/>
              <a:gd name="connsiteX4" fmla="*/ 261389 w 444795"/>
              <a:gd name="connsiteY4" fmla="*/ 36852 h 1868387"/>
              <a:gd name="connsiteX5" fmla="*/ 274876 w 444795"/>
              <a:gd name="connsiteY5" fmla="*/ 37840 h 1868387"/>
              <a:gd name="connsiteX6" fmla="*/ 280032 w 444795"/>
              <a:gd name="connsiteY6" fmla="*/ 48921 h 1868387"/>
              <a:gd name="connsiteX7" fmla="*/ 284781 w 444795"/>
              <a:gd name="connsiteY7" fmla="*/ 50980 h 1868387"/>
              <a:gd name="connsiteX8" fmla="*/ 300007 w 444795"/>
              <a:gd name="connsiteY8" fmla="*/ 37078 h 1868387"/>
              <a:gd name="connsiteX9" fmla="*/ 375999 w 444795"/>
              <a:gd name="connsiteY9" fmla="*/ 45281 h 1868387"/>
              <a:gd name="connsiteX10" fmla="*/ 417584 w 444795"/>
              <a:gd name="connsiteY10" fmla="*/ 9727 h 1868387"/>
              <a:gd name="connsiteX11" fmla="*/ 444795 w 444795"/>
              <a:gd name="connsiteY11" fmla="*/ 0 h 1868387"/>
              <a:gd name="connsiteX12" fmla="*/ 444795 w 444795"/>
              <a:gd name="connsiteY12" fmla="*/ 1864840 h 1868387"/>
              <a:gd name="connsiteX13" fmla="*/ 430079 w 444795"/>
              <a:gd name="connsiteY13" fmla="*/ 1860813 h 1868387"/>
              <a:gd name="connsiteX14" fmla="*/ 383783 w 444795"/>
              <a:gd name="connsiteY14" fmla="*/ 1862444 h 1868387"/>
              <a:gd name="connsiteX15" fmla="*/ 370358 w 444795"/>
              <a:gd name="connsiteY15" fmla="*/ 1868387 h 1868387"/>
              <a:gd name="connsiteX16" fmla="*/ 336658 w 444795"/>
              <a:gd name="connsiteY16" fmla="*/ 1868387 h 1868387"/>
              <a:gd name="connsiteX17" fmla="*/ 306546 w 444795"/>
              <a:gd name="connsiteY17" fmla="*/ 1858526 h 1868387"/>
              <a:gd name="connsiteX18" fmla="*/ 236457 w 444795"/>
              <a:gd name="connsiteY18" fmla="*/ 1847671 h 1868387"/>
              <a:gd name="connsiteX19" fmla="*/ 205722 w 444795"/>
              <a:gd name="connsiteY19" fmla="*/ 1841430 h 1868387"/>
              <a:gd name="connsiteX20" fmla="*/ 181807 w 444795"/>
              <a:gd name="connsiteY20" fmla="*/ 1823771 h 1868387"/>
              <a:gd name="connsiteX21" fmla="*/ 178439 w 444795"/>
              <a:gd name="connsiteY21" fmla="*/ 1808957 h 1868387"/>
              <a:gd name="connsiteX22" fmla="*/ 161935 w 444795"/>
              <a:gd name="connsiteY22" fmla="*/ 1803551 h 1868387"/>
              <a:gd name="connsiteX23" fmla="*/ 158071 w 444795"/>
              <a:gd name="connsiteY23" fmla="*/ 1799541 h 1868387"/>
              <a:gd name="connsiteX24" fmla="*/ 135376 w 444795"/>
              <a:gd name="connsiteY24" fmla="*/ 1779136 h 1868387"/>
              <a:gd name="connsiteX25" fmla="*/ 132952 w 444795"/>
              <a:gd name="connsiteY25" fmla="*/ 1786380 h 1868387"/>
              <a:gd name="connsiteX26" fmla="*/ 0 w 444795"/>
              <a:gd name="connsiteY26" fmla="*/ 1663146 h 1868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44795" h="1868387">
                <a:moveTo>
                  <a:pt x="0" y="78388"/>
                </a:moveTo>
                <a:lnTo>
                  <a:pt x="39454" y="66552"/>
                </a:lnTo>
                <a:cubicBezTo>
                  <a:pt x="73377" y="59047"/>
                  <a:pt x="108602" y="54461"/>
                  <a:pt x="139617" y="42263"/>
                </a:cubicBezTo>
                <a:cubicBezTo>
                  <a:pt x="180799" y="87869"/>
                  <a:pt x="156173" y="44723"/>
                  <a:pt x="193778" y="51160"/>
                </a:cubicBezTo>
                <a:lnTo>
                  <a:pt x="261389" y="36852"/>
                </a:lnTo>
                <a:lnTo>
                  <a:pt x="274876" y="37840"/>
                </a:lnTo>
                <a:lnTo>
                  <a:pt x="280032" y="48921"/>
                </a:lnTo>
                <a:lnTo>
                  <a:pt x="284781" y="50980"/>
                </a:lnTo>
                <a:lnTo>
                  <a:pt x="300007" y="37078"/>
                </a:lnTo>
                <a:cubicBezTo>
                  <a:pt x="322467" y="29589"/>
                  <a:pt x="353078" y="47149"/>
                  <a:pt x="375999" y="45281"/>
                </a:cubicBezTo>
                <a:cubicBezTo>
                  <a:pt x="382977" y="27666"/>
                  <a:pt x="397501" y="17994"/>
                  <a:pt x="417584" y="9727"/>
                </a:cubicBezTo>
                <a:lnTo>
                  <a:pt x="444795" y="0"/>
                </a:lnTo>
                <a:lnTo>
                  <a:pt x="444795" y="1864840"/>
                </a:lnTo>
                <a:lnTo>
                  <a:pt x="430079" y="1860813"/>
                </a:lnTo>
                <a:cubicBezTo>
                  <a:pt x="411946" y="1857931"/>
                  <a:pt x="392950" y="1858479"/>
                  <a:pt x="383783" y="1862444"/>
                </a:cubicBezTo>
                <a:lnTo>
                  <a:pt x="370358" y="1868387"/>
                </a:lnTo>
                <a:lnTo>
                  <a:pt x="336658" y="1868387"/>
                </a:lnTo>
                <a:lnTo>
                  <a:pt x="306546" y="1858526"/>
                </a:lnTo>
                <a:cubicBezTo>
                  <a:pt x="280888" y="1847233"/>
                  <a:pt x="256422" y="1834783"/>
                  <a:pt x="236457" y="1847671"/>
                </a:cubicBezTo>
                <a:cubicBezTo>
                  <a:pt x="224964" y="1848497"/>
                  <a:pt x="214878" y="1845991"/>
                  <a:pt x="205722" y="1841430"/>
                </a:cubicBezTo>
                <a:lnTo>
                  <a:pt x="181807" y="1823771"/>
                </a:lnTo>
                <a:lnTo>
                  <a:pt x="178439" y="1808957"/>
                </a:lnTo>
                <a:lnTo>
                  <a:pt x="161935" y="1803551"/>
                </a:lnTo>
                <a:lnTo>
                  <a:pt x="158071" y="1799541"/>
                </a:lnTo>
                <a:cubicBezTo>
                  <a:pt x="150700" y="1791836"/>
                  <a:pt x="143295" y="1784610"/>
                  <a:pt x="135376" y="1779136"/>
                </a:cubicBezTo>
                <a:lnTo>
                  <a:pt x="132952" y="1786380"/>
                </a:lnTo>
                <a:lnTo>
                  <a:pt x="0" y="1663146"/>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E201EE5-AFDC-CA01-8CD3-FD24B30C4082}"/>
              </a:ext>
            </a:extLst>
          </p:cNvPr>
          <p:cNvSpPr>
            <a:spLocks noGrp="1"/>
          </p:cNvSpPr>
          <p:nvPr>
            <p:ph idx="1"/>
          </p:nvPr>
        </p:nvSpPr>
        <p:spPr>
          <a:xfrm>
            <a:off x="7791796" y="3060862"/>
            <a:ext cx="3447012" cy="3116101"/>
          </a:xfrm>
        </p:spPr>
        <p:txBody>
          <a:bodyPr>
            <a:normAutofit/>
          </a:bodyPr>
          <a:lstStyle/>
          <a:p>
            <a:r>
              <a:rPr lang="en-GB" dirty="0"/>
              <a:t>Completion is the stage when the bulk of the purchase money is paid to the seller and the transfer deed is completed to transfer the property to the buyer.</a:t>
            </a:r>
          </a:p>
          <a:p>
            <a:r>
              <a:rPr lang="en-GB" dirty="0"/>
              <a:t>Keys are handed over to the buyer. </a:t>
            </a:r>
          </a:p>
        </p:txBody>
      </p:sp>
      <p:grpSp>
        <p:nvGrpSpPr>
          <p:cNvPr id="17" name="Group 16">
            <a:extLst>
              <a:ext uri="{FF2B5EF4-FFF2-40B4-BE49-F238E27FC236}">
                <a16:creationId xmlns:a16="http://schemas.microsoft.com/office/drawing/2014/main" id="{D2D2835C-DDE9-4332-9476-94B711F053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8" name="Group 17">
              <a:extLst>
                <a:ext uri="{FF2B5EF4-FFF2-40B4-BE49-F238E27FC236}">
                  <a16:creationId xmlns:a16="http://schemas.microsoft.com/office/drawing/2014/main" id="{37647015-EE9A-4F89-A88A-DC5786E6638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20" name="Straight Connector 19">
                <a:extLst>
                  <a:ext uri="{FF2B5EF4-FFF2-40B4-BE49-F238E27FC236}">
                    <a16:creationId xmlns:a16="http://schemas.microsoft.com/office/drawing/2014/main" id="{CB275C9D-23AD-4120-B860-4A64988102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7793833-C4D8-475A-86F4-45B2FFCF4F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 name="Oval 18">
              <a:extLst>
                <a:ext uri="{FF2B5EF4-FFF2-40B4-BE49-F238E27FC236}">
                  <a16:creationId xmlns:a16="http://schemas.microsoft.com/office/drawing/2014/main" id="{CBDF05EB-F6AC-4339-BC6E-8D6527685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44244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265EA-B674-EB8D-1443-DE10443A8B1E}"/>
              </a:ext>
            </a:extLst>
          </p:cNvPr>
          <p:cNvSpPr>
            <a:spLocks noGrp="1"/>
          </p:cNvSpPr>
          <p:nvPr>
            <p:ph type="title"/>
          </p:nvPr>
        </p:nvSpPr>
        <p:spPr/>
        <p:txBody>
          <a:bodyPr/>
          <a:lstStyle/>
          <a:p>
            <a:r>
              <a:rPr lang="en-GB" dirty="0"/>
              <a:t>Basic outline of a conveyancing transaction</a:t>
            </a:r>
          </a:p>
        </p:txBody>
      </p:sp>
      <p:graphicFrame>
        <p:nvGraphicFramePr>
          <p:cNvPr id="4" name="Content Placeholder 3">
            <a:extLst>
              <a:ext uri="{FF2B5EF4-FFF2-40B4-BE49-F238E27FC236}">
                <a16:creationId xmlns:a16="http://schemas.microsoft.com/office/drawing/2014/main" id="{71B032F5-D185-7008-90B6-37AEBB7F3F06}"/>
              </a:ext>
            </a:extLst>
          </p:cNvPr>
          <p:cNvGraphicFramePr>
            <a:graphicFrameLocks noGrp="1"/>
          </p:cNvGraphicFramePr>
          <p:nvPr>
            <p:ph idx="1"/>
            <p:extLst>
              <p:ext uri="{D42A27DB-BD31-4B8C-83A1-F6EECF244321}">
                <p14:modId xmlns:p14="http://schemas.microsoft.com/office/powerpoint/2010/main" val="802985061"/>
              </p:ext>
            </p:extLst>
          </p:nvPr>
        </p:nvGraphicFramePr>
        <p:xfrm>
          <a:off x="1219200" y="2317750"/>
          <a:ext cx="9493250" cy="3854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8260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DFBA5-5A83-A0E8-516B-06079FC6BA11}"/>
              </a:ext>
            </a:extLst>
          </p:cNvPr>
          <p:cNvSpPr>
            <a:spLocks noGrp="1"/>
          </p:cNvSpPr>
          <p:nvPr>
            <p:ph type="title"/>
          </p:nvPr>
        </p:nvSpPr>
        <p:spPr/>
        <p:txBody>
          <a:bodyPr/>
          <a:lstStyle/>
          <a:p>
            <a:r>
              <a:rPr lang="en-GB" dirty="0"/>
              <a:t>When does the contract become legally binding? </a:t>
            </a:r>
          </a:p>
        </p:txBody>
      </p:sp>
      <p:sp>
        <p:nvSpPr>
          <p:cNvPr id="3" name="Content Placeholder 2">
            <a:extLst>
              <a:ext uri="{FF2B5EF4-FFF2-40B4-BE49-F238E27FC236}">
                <a16:creationId xmlns:a16="http://schemas.microsoft.com/office/drawing/2014/main" id="{E79CA0C7-08BA-D09D-D3EF-F1AED684D8CF}"/>
              </a:ext>
            </a:extLst>
          </p:cNvPr>
          <p:cNvSpPr>
            <a:spLocks noGrp="1"/>
          </p:cNvSpPr>
          <p:nvPr>
            <p:ph idx="1"/>
          </p:nvPr>
        </p:nvSpPr>
        <p:spPr/>
        <p:txBody>
          <a:bodyPr>
            <a:normAutofit/>
          </a:bodyPr>
          <a:lstStyle/>
          <a:p>
            <a:r>
              <a:rPr lang="en-GB" dirty="0"/>
              <a:t>It is important to realise that the parties are not bound to the transaction until contracts are exchanged. </a:t>
            </a:r>
          </a:p>
          <a:p>
            <a:r>
              <a:rPr lang="en-GB" dirty="0"/>
              <a:t>Buyers sometimes have cause to complain when the seller pulls out of the transaction just before exchange of contracts, after the buyer has incurred considerable time and expense. </a:t>
            </a:r>
          </a:p>
          <a:p>
            <a:r>
              <a:rPr lang="en-GB" dirty="0"/>
              <a:t>The obvious solution for this problem would be for the buyer to exchange contracts as soon as they make an offer so that, for example, they are not gazumped by a new buyer offering a higher price. </a:t>
            </a:r>
          </a:p>
        </p:txBody>
      </p:sp>
      <p:pic>
        <p:nvPicPr>
          <p:cNvPr id="6148" name="Picture 4" descr="Exchange of Contracts Explained - NerdWallet UK">
            <a:extLst>
              <a:ext uri="{FF2B5EF4-FFF2-40B4-BE49-F238E27FC236}">
                <a16:creationId xmlns:a16="http://schemas.microsoft.com/office/drawing/2014/main" id="{244AD298-A023-8271-903F-C0D21C7DE7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77926">
            <a:off x="8831434" y="4959386"/>
            <a:ext cx="2943225"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765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89" name="Rectangle 7174">
            <a:extLst>
              <a:ext uri="{FF2B5EF4-FFF2-40B4-BE49-F238E27FC236}">
                <a16:creationId xmlns:a16="http://schemas.microsoft.com/office/drawing/2014/main" id="{9F63AA5A-E6E1-46DA-AB40-C582333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90" name="Rectangle 7176">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4543">
            <a:off x="5841135" y="2004561"/>
            <a:ext cx="5944186" cy="4144984"/>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91" name="Freeform: Shape 7178">
            <a:extLst>
              <a:ext uri="{FF2B5EF4-FFF2-40B4-BE49-F238E27FC236}">
                <a16:creationId xmlns:a16="http://schemas.microsoft.com/office/drawing/2014/main" id="{29E1A098-7C97-4E3D-B817-1CEA96C1E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354543">
            <a:off x="6848623" y="1238882"/>
            <a:ext cx="3929209" cy="5694989"/>
          </a:xfrm>
          <a:custGeom>
            <a:avLst/>
            <a:gdLst>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20715 w 4133905"/>
              <a:gd name="connsiteY4" fmla="*/ 5253724 h 6008991"/>
              <a:gd name="connsiteX5" fmla="*/ 4118441 w 4133905"/>
              <a:gd name="connsiteY5" fmla="*/ 5979216 h 6008991"/>
              <a:gd name="connsiteX6" fmla="*/ 4088583 w 4133905"/>
              <a:gd name="connsiteY6" fmla="*/ 6008990 h 6008991"/>
              <a:gd name="connsiteX7" fmla="*/ 4048036 w 4133905"/>
              <a:gd name="connsiteY7" fmla="*/ 6008990 h 6008991"/>
              <a:gd name="connsiteX8" fmla="*/ 4048034 w 4133905"/>
              <a:gd name="connsiteY8" fmla="*/ 6008991 h 6008991"/>
              <a:gd name="connsiteX9" fmla="*/ 46751 w 4133905"/>
              <a:gd name="connsiteY9" fmla="*/ 6008991 h 6008991"/>
              <a:gd name="connsiteX10" fmla="*/ 20989 w 4133905"/>
              <a:gd name="connsiteY10" fmla="*/ 5991582 h 6008991"/>
              <a:gd name="connsiteX11" fmla="*/ 20989 w 4133905"/>
              <a:gd name="connsiteY11" fmla="*/ 5200472 h 6008991"/>
              <a:gd name="connsiteX12" fmla="*/ 13740 w 4133905"/>
              <a:gd name="connsiteY12" fmla="*/ 5174650 h 6008991"/>
              <a:gd name="connsiteX13" fmla="*/ 20989 w 4133905"/>
              <a:gd name="connsiteY13" fmla="*/ 5148088 h 6008991"/>
              <a:gd name="connsiteX14" fmla="*/ 20989 w 4133905"/>
              <a:gd name="connsiteY14" fmla="*/ 4794139 h 6008991"/>
              <a:gd name="connsiteX15" fmla="*/ 20989 w 4133905"/>
              <a:gd name="connsiteY15" fmla="*/ 4747157 h 6008991"/>
              <a:gd name="connsiteX16" fmla="*/ 13263 w 4133905"/>
              <a:gd name="connsiteY16" fmla="*/ 4720915 h 6008991"/>
              <a:gd name="connsiteX17" fmla="*/ 4410 w 4133905"/>
              <a:gd name="connsiteY17" fmla="*/ 4694086 h 6008991"/>
              <a:gd name="connsiteX18" fmla="*/ 592 w 4133905"/>
              <a:gd name="connsiteY18" fmla="*/ 4668231 h 6008991"/>
              <a:gd name="connsiteX19" fmla="*/ 0 w 4133905"/>
              <a:gd name="connsiteY19" fmla="*/ 4648327 h 6008991"/>
              <a:gd name="connsiteX20" fmla="*/ 5225 w 4133905"/>
              <a:gd name="connsiteY20" fmla="*/ 4627475 h 6008991"/>
              <a:gd name="connsiteX21" fmla="*/ 3051 w 4133905"/>
              <a:gd name="connsiteY21" fmla="*/ 4613399 h 6008991"/>
              <a:gd name="connsiteX22" fmla="*/ 8650 w 4133905"/>
              <a:gd name="connsiteY22" fmla="*/ 4587183 h 6008991"/>
              <a:gd name="connsiteX23" fmla="*/ 13808 w 4133905"/>
              <a:gd name="connsiteY23" fmla="*/ 4548834 h 6008991"/>
              <a:gd name="connsiteX24" fmla="*/ 19306 w 4133905"/>
              <a:gd name="connsiteY24" fmla="*/ 4522434 h 6008991"/>
              <a:gd name="connsiteX25" fmla="*/ 20989 w 4133905"/>
              <a:gd name="connsiteY25" fmla="*/ 4517345 h 6008991"/>
              <a:gd name="connsiteX26" fmla="*/ 20989 w 4133905"/>
              <a:gd name="connsiteY26" fmla="*/ 4344603 h 6008991"/>
              <a:gd name="connsiteX27" fmla="*/ 19107 w 4133905"/>
              <a:gd name="connsiteY27" fmla="*/ 4331860 h 6008991"/>
              <a:gd name="connsiteX28" fmla="*/ 20989 w 4133905"/>
              <a:gd name="connsiteY28" fmla="*/ 4288870 h 6008991"/>
              <a:gd name="connsiteX29" fmla="*/ 18426 w 4133905"/>
              <a:gd name="connsiteY29" fmla="*/ 4282627 h 6008991"/>
              <a:gd name="connsiteX30" fmla="*/ 20989 w 4133905"/>
              <a:gd name="connsiteY30" fmla="*/ 4240597 h 6008991"/>
              <a:gd name="connsiteX31" fmla="*/ 18813 w 4133905"/>
              <a:gd name="connsiteY31" fmla="*/ 4194547 h 6008991"/>
              <a:gd name="connsiteX32" fmla="*/ 12962 w 4133905"/>
              <a:gd name="connsiteY32" fmla="*/ 4191108 h 6008991"/>
              <a:gd name="connsiteX33" fmla="*/ 12447 w 4133905"/>
              <a:gd name="connsiteY33" fmla="*/ 4181009 h 6008991"/>
              <a:gd name="connsiteX34" fmla="*/ 12560 w 4133905"/>
              <a:gd name="connsiteY34" fmla="*/ 4165109 h 6008991"/>
              <a:gd name="connsiteX35" fmla="*/ 18700 w 4133905"/>
              <a:gd name="connsiteY35" fmla="*/ 4129496 h 6008991"/>
              <a:gd name="connsiteX36" fmla="*/ 18477 w 4133905"/>
              <a:gd name="connsiteY36" fmla="*/ 3924440 h 6008991"/>
              <a:gd name="connsiteX37" fmla="*/ 16141 w 4133905"/>
              <a:gd name="connsiteY37" fmla="*/ 3920672 h 6008991"/>
              <a:gd name="connsiteX38" fmla="*/ 12323 w 4133905"/>
              <a:gd name="connsiteY38" fmla="*/ 3894817 h 6008991"/>
              <a:gd name="connsiteX39" fmla="*/ 11731 w 4133905"/>
              <a:gd name="connsiteY39" fmla="*/ 3874914 h 6008991"/>
              <a:gd name="connsiteX40" fmla="*/ 16957 w 4133905"/>
              <a:gd name="connsiteY40" fmla="*/ 3854061 h 6008991"/>
              <a:gd name="connsiteX41" fmla="*/ 14783 w 4133905"/>
              <a:gd name="connsiteY41" fmla="*/ 3839985 h 6008991"/>
              <a:gd name="connsiteX42" fmla="*/ 18367 w 4133905"/>
              <a:gd name="connsiteY42" fmla="*/ 3823206 h 6008991"/>
              <a:gd name="connsiteX43" fmla="*/ 15069 w 4133905"/>
              <a:gd name="connsiteY43" fmla="*/ 793415 h 6008991"/>
              <a:gd name="connsiteX44" fmla="*/ 22173 w 4133905"/>
              <a:gd name="connsiteY44" fmla="*/ 783048 h 6008991"/>
              <a:gd name="connsiteX45" fmla="*/ 27627 w 4133905"/>
              <a:gd name="connsiteY45" fmla="*/ 779222 h 6008991"/>
              <a:gd name="connsiteX46" fmla="*/ 26800 w 4133905"/>
              <a:gd name="connsiteY46" fmla="*/ 20002 h 6008991"/>
              <a:gd name="connsiteX47" fmla="*/ 44155 w 4133905"/>
              <a:gd name="connsiteY47" fmla="*/ 2441 h 6008991"/>
              <a:gd name="connsiteX48" fmla="*/ 58493 w 4133905"/>
              <a:gd name="connsiteY48" fmla="*/ 174 h 6008991"/>
              <a:gd name="connsiteX49" fmla="*/ 870768 w 4133905"/>
              <a:gd name="connsiteY49" fmla="*/ 11 h 6008991"/>
              <a:gd name="connsiteX50" fmla="*/ 890555 w 4133905"/>
              <a:gd name="connsiteY50" fmla="*/ 10 h 6008991"/>
              <a:gd name="connsiteX51" fmla="*/ 890573 w 4133905"/>
              <a:gd name="connsiteY51" fmla="*/ 1 h 6008991"/>
              <a:gd name="connsiteX52" fmla="*/ 4100315 w 4133905"/>
              <a:gd name="connsiteY52" fmla="*/ 0 h 6008991"/>
              <a:gd name="connsiteX53" fmla="*/ 4130173 w 4133905"/>
              <a:gd name="connsiteY53"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18441 w 4133905"/>
              <a:gd name="connsiteY4" fmla="*/ 5979216 h 6008991"/>
              <a:gd name="connsiteX5" fmla="*/ 4088583 w 4133905"/>
              <a:gd name="connsiteY5" fmla="*/ 6008990 h 6008991"/>
              <a:gd name="connsiteX6" fmla="*/ 4048036 w 4133905"/>
              <a:gd name="connsiteY6" fmla="*/ 6008990 h 6008991"/>
              <a:gd name="connsiteX7" fmla="*/ 4048034 w 4133905"/>
              <a:gd name="connsiteY7" fmla="*/ 6008991 h 6008991"/>
              <a:gd name="connsiteX8" fmla="*/ 46751 w 4133905"/>
              <a:gd name="connsiteY8" fmla="*/ 6008991 h 6008991"/>
              <a:gd name="connsiteX9" fmla="*/ 20989 w 4133905"/>
              <a:gd name="connsiteY9" fmla="*/ 5991582 h 6008991"/>
              <a:gd name="connsiteX10" fmla="*/ 20989 w 4133905"/>
              <a:gd name="connsiteY10" fmla="*/ 5200472 h 6008991"/>
              <a:gd name="connsiteX11" fmla="*/ 13740 w 4133905"/>
              <a:gd name="connsiteY11" fmla="*/ 5174650 h 6008991"/>
              <a:gd name="connsiteX12" fmla="*/ 20989 w 4133905"/>
              <a:gd name="connsiteY12" fmla="*/ 5148088 h 6008991"/>
              <a:gd name="connsiteX13" fmla="*/ 20989 w 4133905"/>
              <a:gd name="connsiteY13" fmla="*/ 4794139 h 6008991"/>
              <a:gd name="connsiteX14" fmla="*/ 20989 w 4133905"/>
              <a:gd name="connsiteY14" fmla="*/ 4747157 h 6008991"/>
              <a:gd name="connsiteX15" fmla="*/ 13263 w 4133905"/>
              <a:gd name="connsiteY15" fmla="*/ 4720915 h 6008991"/>
              <a:gd name="connsiteX16" fmla="*/ 4410 w 4133905"/>
              <a:gd name="connsiteY16" fmla="*/ 4694086 h 6008991"/>
              <a:gd name="connsiteX17" fmla="*/ 592 w 4133905"/>
              <a:gd name="connsiteY17" fmla="*/ 4668231 h 6008991"/>
              <a:gd name="connsiteX18" fmla="*/ 0 w 4133905"/>
              <a:gd name="connsiteY18" fmla="*/ 4648327 h 6008991"/>
              <a:gd name="connsiteX19" fmla="*/ 5225 w 4133905"/>
              <a:gd name="connsiteY19" fmla="*/ 4627475 h 6008991"/>
              <a:gd name="connsiteX20" fmla="*/ 3051 w 4133905"/>
              <a:gd name="connsiteY20" fmla="*/ 4613399 h 6008991"/>
              <a:gd name="connsiteX21" fmla="*/ 8650 w 4133905"/>
              <a:gd name="connsiteY21" fmla="*/ 4587183 h 6008991"/>
              <a:gd name="connsiteX22" fmla="*/ 13808 w 4133905"/>
              <a:gd name="connsiteY22" fmla="*/ 4548834 h 6008991"/>
              <a:gd name="connsiteX23" fmla="*/ 19306 w 4133905"/>
              <a:gd name="connsiteY23" fmla="*/ 4522434 h 6008991"/>
              <a:gd name="connsiteX24" fmla="*/ 20989 w 4133905"/>
              <a:gd name="connsiteY24" fmla="*/ 4517345 h 6008991"/>
              <a:gd name="connsiteX25" fmla="*/ 20989 w 4133905"/>
              <a:gd name="connsiteY25" fmla="*/ 4344603 h 6008991"/>
              <a:gd name="connsiteX26" fmla="*/ 19107 w 4133905"/>
              <a:gd name="connsiteY26" fmla="*/ 4331860 h 6008991"/>
              <a:gd name="connsiteX27" fmla="*/ 20989 w 4133905"/>
              <a:gd name="connsiteY27" fmla="*/ 4288870 h 6008991"/>
              <a:gd name="connsiteX28" fmla="*/ 18426 w 4133905"/>
              <a:gd name="connsiteY28" fmla="*/ 4282627 h 6008991"/>
              <a:gd name="connsiteX29" fmla="*/ 20989 w 4133905"/>
              <a:gd name="connsiteY29" fmla="*/ 4240597 h 6008991"/>
              <a:gd name="connsiteX30" fmla="*/ 18813 w 4133905"/>
              <a:gd name="connsiteY30" fmla="*/ 4194547 h 6008991"/>
              <a:gd name="connsiteX31" fmla="*/ 12962 w 4133905"/>
              <a:gd name="connsiteY31" fmla="*/ 4191108 h 6008991"/>
              <a:gd name="connsiteX32" fmla="*/ 12447 w 4133905"/>
              <a:gd name="connsiteY32" fmla="*/ 4181009 h 6008991"/>
              <a:gd name="connsiteX33" fmla="*/ 12560 w 4133905"/>
              <a:gd name="connsiteY33" fmla="*/ 4165109 h 6008991"/>
              <a:gd name="connsiteX34" fmla="*/ 18700 w 4133905"/>
              <a:gd name="connsiteY34" fmla="*/ 4129496 h 6008991"/>
              <a:gd name="connsiteX35" fmla="*/ 18477 w 4133905"/>
              <a:gd name="connsiteY35" fmla="*/ 3924440 h 6008991"/>
              <a:gd name="connsiteX36" fmla="*/ 16141 w 4133905"/>
              <a:gd name="connsiteY36" fmla="*/ 3920672 h 6008991"/>
              <a:gd name="connsiteX37" fmla="*/ 12323 w 4133905"/>
              <a:gd name="connsiteY37" fmla="*/ 3894817 h 6008991"/>
              <a:gd name="connsiteX38" fmla="*/ 11731 w 4133905"/>
              <a:gd name="connsiteY38" fmla="*/ 3874914 h 6008991"/>
              <a:gd name="connsiteX39" fmla="*/ 16957 w 4133905"/>
              <a:gd name="connsiteY39" fmla="*/ 3854061 h 6008991"/>
              <a:gd name="connsiteX40" fmla="*/ 14783 w 4133905"/>
              <a:gd name="connsiteY40" fmla="*/ 3839985 h 6008991"/>
              <a:gd name="connsiteX41" fmla="*/ 18367 w 4133905"/>
              <a:gd name="connsiteY41" fmla="*/ 3823206 h 6008991"/>
              <a:gd name="connsiteX42" fmla="*/ 15069 w 4133905"/>
              <a:gd name="connsiteY42" fmla="*/ 793415 h 6008991"/>
              <a:gd name="connsiteX43" fmla="*/ 22173 w 4133905"/>
              <a:gd name="connsiteY43" fmla="*/ 783048 h 6008991"/>
              <a:gd name="connsiteX44" fmla="*/ 27627 w 4133905"/>
              <a:gd name="connsiteY44" fmla="*/ 779222 h 6008991"/>
              <a:gd name="connsiteX45" fmla="*/ 26800 w 4133905"/>
              <a:gd name="connsiteY45" fmla="*/ 20002 h 6008991"/>
              <a:gd name="connsiteX46" fmla="*/ 44155 w 4133905"/>
              <a:gd name="connsiteY46" fmla="*/ 2441 h 6008991"/>
              <a:gd name="connsiteX47" fmla="*/ 58493 w 4133905"/>
              <a:gd name="connsiteY47" fmla="*/ 174 h 6008991"/>
              <a:gd name="connsiteX48" fmla="*/ 870768 w 4133905"/>
              <a:gd name="connsiteY48" fmla="*/ 11 h 6008991"/>
              <a:gd name="connsiteX49" fmla="*/ 890555 w 4133905"/>
              <a:gd name="connsiteY49" fmla="*/ 10 h 6008991"/>
              <a:gd name="connsiteX50" fmla="*/ 890573 w 4133905"/>
              <a:gd name="connsiteY50" fmla="*/ 1 h 6008991"/>
              <a:gd name="connsiteX51" fmla="*/ 4100315 w 4133905"/>
              <a:gd name="connsiteY51" fmla="*/ 0 h 6008991"/>
              <a:gd name="connsiteX52" fmla="*/ 4130173 w 4133905"/>
              <a:gd name="connsiteY52"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18441 w 4133905"/>
              <a:gd name="connsiteY3" fmla="*/ 5979216 h 6008991"/>
              <a:gd name="connsiteX4" fmla="*/ 4088583 w 4133905"/>
              <a:gd name="connsiteY4" fmla="*/ 6008990 h 6008991"/>
              <a:gd name="connsiteX5" fmla="*/ 4048036 w 4133905"/>
              <a:gd name="connsiteY5" fmla="*/ 6008990 h 6008991"/>
              <a:gd name="connsiteX6" fmla="*/ 4048034 w 4133905"/>
              <a:gd name="connsiteY6" fmla="*/ 6008991 h 6008991"/>
              <a:gd name="connsiteX7" fmla="*/ 46751 w 4133905"/>
              <a:gd name="connsiteY7" fmla="*/ 6008991 h 6008991"/>
              <a:gd name="connsiteX8" fmla="*/ 20989 w 4133905"/>
              <a:gd name="connsiteY8" fmla="*/ 5991582 h 6008991"/>
              <a:gd name="connsiteX9" fmla="*/ 20989 w 4133905"/>
              <a:gd name="connsiteY9" fmla="*/ 5200472 h 6008991"/>
              <a:gd name="connsiteX10" fmla="*/ 13740 w 4133905"/>
              <a:gd name="connsiteY10" fmla="*/ 5174650 h 6008991"/>
              <a:gd name="connsiteX11" fmla="*/ 20989 w 4133905"/>
              <a:gd name="connsiteY11" fmla="*/ 5148088 h 6008991"/>
              <a:gd name="connsiteX12" fmla="*/ 20989 w 4133905"/>
              <a:gd name="connsiteY12" fmla="*/ 4794139 h 6008991"/>
              <a:gd name="connsiteX13" fmla="*/ 20989 w 4133905"/>
              <a:gd name="connsiteY13" fmla="*/ 4747157 h 6008991"/>
              <a:gd name="connsiteX14" fmla="*/ 13263 w 4133905"/>
              <a:gd name="connsiteY14" fmla="*/ 4720915 h 6008991"/>
              <a:gd name="connsiteX15" fmla="*/ 4410 w 4133905"/>
              <a:gd name="connsiteY15" fmla="*/ 4694086 h 6008991"/>
              <a:gd name="connsiteX16" fmla="*/ 592 w 4133905"/>
              <a:gd name="connsiteY16" fmla="*/ 4668231 h 6008991"/>
              <a:gd name="connsiteX17" fmla="*/ 0 w 4133905"/>
              <a:gd name="connsiteY17" fmla="*/ 4648327 h 6008991"/>
              <a:gd name="connsiteX18" fmla="*/ 5225 w 4133905"/>
              <a:gd name="connsiteY18" fmla="*/ 4627475 h 6008991"/>
              <a:gd name="connsiteX19" fmla="*/ 3051 w 4133905"/>
              <a:gd name="connsiteY19" fmla="*/ 4613399 h 6008991"/>
              <a:gd name="connsiteX20" fmla="*/ 8650 w 4133905"/>
              <a:gd name="connsiteY20" fmla="*/ 4587183 h 6008991"/>
              <a:gd name="connsiteX21" fmla="*/ 13808 w 4133905"/>
              <a:gd name="connsiteY21" fmla="*/ 4548834 h 6008991"/>
              <a:gd name="connsiteX22" fmla="*/ 19306 w 4133905"/>
              <a:gd name="connsiteY22" fmla="*/ 4522434 h 6008991"/>
              <a:gd name="connsiteX23" fmla="*/ 20989 w 4133905"/>
              <a:gd name="connsiteY23" fmla="*/ 4517345 h 6008991"/>
              <a:gd name="connsiteX24" fmla="*/ 20989 w 4133905"/>
              <a:gd name="connsiteY24" fmla="*/ 4344603 h 6008991"/>
              <a:gd name="connsiteX25" fmla="*/ 19107 w 4133905"/>
              <a:gd name="connsiteY25" fmla="*/ 4331860 h 6008991"/>
              <a:gd name="connsiteX26" fmla="*/ 20989 w 4133905"/>
              <a:gd name="connsiteY26" fmla="*/ 4288870 h 6008991"/>
              <a:gd name="connsiteX27" fmla="*/ 18426 w 4133905"/>
              <a:gd name="connsiteY27" fmla="*/ 4282627 h 6008991"/>
              <a:gd name="connsiteX28" fmla="*/ 20989 w 4133905"/>
              <a:gd name="connsiteY28" fmla="*/ 4240597 h 6008991"/>
              <a:gd name="connsiteX29" fmla="*/ 18813 w 4133905"/>
              <a:gd name="connsiteY29" fmla="*/ 4194547 h 6008991"/>
              <a:gd name="connsiteX30" fmla="*/ 12962 w 4133905"/>
              <a:gd name="connsiteY30" fmla="*/ 4191108 h 6008991"/>
              <a:gd name="connsiteX31" fmla="*/ 12447 w 4133905"/>
              <a:gd name="connsiteY31" fmla="*/ 4181009 h 6008991"/>
              <a:gd name="connsiteX32" fmla="*/ 12560 w 4133905"/>
              <a:gd name="connsiteY32" fmla="*/ 4165109 h 6008991"/>
              <a:gd name="connsiteX33" fmla="*/ 18700 w 4133905"/>
              <a:gd name="connsiteY33" fmla="*/ 4129496 h 6008991"/>
              <a:gd name="connsiteX34" fmla="*/ 18477 w 4133905"/>
              <a:gd name="connsiteY34" fmla="*/ 3924440 h 6008991"/>
              <a:gd name="connsiteX35" fmla="*/ 16141 w 4133905"/>
              <a:gd name="connsiteY35" fmla="*/ 3920672 h 6008991"/>
              <a:gd name="connsiteX36" fmla="*/ 12323 w 4133905"/>
              <a:gd name="connsiteY36" fmla="*/ 3894817 h 6008991"/>
              <a:gd name="connsiteX37" fmla="*/ 11731 w 4133905"/>
              <a:gd name="connsiteY37" fmla="*/ 3874914 h 6008991"/>
              <a:gd name="connsiteX38" fmla="*/ 16957 w 4133905"/>
              <a:gd name="connsiteY38" fmla="*/ 3854061 h 6008991"/>
              <a:gd name="connsiteX39" fmla="*/ 14783 w 4133905"/>
              <a:gd name="connsiteY39" fmla="*/ 3839985 h 6008991"/>
              <a:gd name="connsiteX40" fmla="*/ 18367 w 4133905"/>
              <a:gd name="connsiteY40" fmla="*/ 3823206 h 6008991"/>
              <a:gd name="connsiteX41" fmla="*/ 15069 w 4133905"/>
              <a:gd name="connsiteY41" fmla="*/ 793415 h 6008991"/>
              <a:gd name="connsiteX42" fmla="*/ 22173 w 4133905"/>
              <a:gd name="connsiteY42" fmla="*/ 783048 h 6008991"/>
              <a:gd name="connsiteX43" fmla="*/ 27627 w 4133905"/>
              <a:gd name="connsiteY43" fmla="*/ 779222 h 6008991"/>
              <a:gd name="connsiteX44" fmla="*/ 26800 w 4133905"/>
              <a:gd name="connsiteY44" fmla="*/ 20002 h 6008991"/>
              <a:gd name="connsiteX45" fmla="*/ 44155 w 4133905"/>
              <a:gd name="connsiteY45" fmla="*/ 2441 h 6008991"/>
              <a:gd name="connsiteX46" fmla="*/ 58493 w 4133905"/>
              <a:gd name="connsiteY46" fmla="*/ 174 h 6008991"/>
              <a:gd name="connsiteX47" fmla="*/ 870768 w 4133905"/>
              <a:gd name="connsiteY47" fmla="*/ 11 h 6008991"/>
              <a:gd name="connsiteX48" fmla="*/ 890555 w 4133905"/>
              <a:gd name="connsiteY48" fmla="*/ 10 h 6008991"/>
              <a:gd name="connsiteX49" fmla="*/ 890573 w 4133905"/>
              <a:gd name="connsiteY49" fmla="*/ 1 h 6008991"/>
              <a:gd name="connsiteX50" fmla="*/ 4100315 w 4133905"/>
              <a:gd name="connsiteY50" fmla="*/ 0 h 6008991"/>
              <a:gd name="connsiteX51" fmla="*/ 4130173 w 4133905"/>
              <a:gd name="connsiteY51" fmla="*/ 29860 h 6008991"/>
              <a:gd name="connsiteX0" fmla="*/ 4130173 w 4133905"/>
              <a:gd name="connsiteY0" fmla="*/ 29860 h 6008991"/>
              <a:gd name="connsiteX1" fmla="*/ 4130172 w 4133905"/>
              <a:gd name="connsiteY1" fmla="*/ 5205802 h 6008991"/>
              <a:gd name="connsiteX2" fmla="*/ 4118441 w 4133905"/>
              <a:gd name="connsiteY2" fmla="*/ 5979216 h 6008991"/>
              <a:gd name="connsiteX3" fmla="*/ 4088583 w 4133905"/>
              <a:gd name="connsiteY3" fmla="*/ 6008990 h 6008991"/>
              <a:gd name="connsiteX4" fmla="*/ 4048036 w 4133905"/>
              <a:gd name="connsiteY4" fmla="*/ 6008990 h 6008991"/>
              <a:gd name="connsiteX5" fmla="*/ 4048034 w 4133905"/>
              <a:gd name="connsiteY5" fmla="*/ 6008991 h 6008991"/>
              <a:gd name="connsiteX6" fmla="*/ 46751 w 4133905"/>
              <a:gd name="connsiteY6" fmla="*/ 6008991 h 6008991"/>
              <a:gd name="connsiteX7" fmla="*/ 20989 w 4133905"/>
              <a:gd name="connsiteY7" fmla="*/ 5991582 h 6008991"/>
              <a:gd name="connsiteX8" fmla="*/ 20989 w 4133905"/>
              <a:gd name="connsiteY8" fmla="*/ 5200472 h 6008991"/>
              <a:gd name="connsiteX9" fmla="*/ 13740 w 4133905"/>
              <a:gd name="connsiteY9" fmla="*/ 5174650 h 6008991"/>
              <a:gd name="connsiteX10" fmla="*/ 20989 w 4133905"/>
              <a:gd name="connsiteY10" fmla="*/ 5148088 h 6008991"/>
              <a:gd name="connsiteX11" fmla="*/ 20989 w 4133905"/>
              <a:gd name="connsiteY11" fmla="*/ 4794139 h 6008991"/>
              <a:gd name="connsiteX12" fmla="*/ 20989 w 4133905"/>
              <a:gd name="connsiteY12" fmla="*/ 4747157 h 6008991"/>
              <a:gd name="connsiteX13" fmla="*/ 13263 w 4133905"/>
              <a:gd name="connsiteY13" fmla="*/ 4720915 h 6008991"/>
              <a:gd name="connsiteX14" fmla="*/ 4410 w 4133905"/>
              <a:gd name="connsiteY14" fmla="*/ 4694086 h 6008991"/>
              <a:gd name="connsiteX15" fmla="*/ 592 w 4133905"/>
              <a:gd name="connsiteY15" fmla="*/ 4668231 h 6008991"/>
              <a:gd name="connsiteX16" fmla="*/ 0 w 4133905"/>
              <a:gd name="connsiteY16" fmla="*/ 4648327 h 6008991"/>
              <a:gd name="connsiteX17" fmla="*/ 5225 w 4133905"/>
              <a:gd name="connsiteY17" fmla="*/ 4627475 h 6008991"/>
              <a:gd name="connsiteX18" fmla="*/ 3051 w 4133905"/>
              <a:gd name="connsiteY18" fmla="*/ 4613399 h 6008991"/>
              <a:gd name="connsiteX19" fmla="*/ 8650 w 4133905"/>
              <a:gd name="connsiteY19" fmla="*/ 4587183 h 6008991"/>
              <a:gd name="connsiteX20" fmla="*/ 13808 w 4133905"/>
              <a:gd name="connsiteY20" fmla="*/ 4548834 h 6008991"/>
              <a:gd name="connsiteX21" fmla="*/ 19306 w 4133905"/>
              <a:gd name="connsiteY21" fmla="*/ 4522434 h 6008991"/>
              <a:gd name="connsiteX22" fmla="*/ 20989 w 4133905"/>
              <a:gd name="connsiteY22" fmla="*/ 4517345 h 6008991"/>
              <a:gd name="connsiteX23" fmla="*/ 20989 w 4133905"/>
              <a:gd name="connsiteY23" fmla="*/ 4344603 h 6008991"/>
              <a:gd name="connsiteX24" fmla="*/ 19107 w 4133905"/>
              <a:gd name="connsiteY24" fmla="*/ 4331860 h 6008991"/>
              <a:gd name="connsiteX25" fmla="*/ 20989 w 4133905"/>
              <a:gd name="connsiteY25" fmla="*/ 4288870 h 6008991"/>
              <a:gd name="connsiteX26" fmla="*/ 18426 w 4133905"/>
              <a:gd name="connsiteY26" fmla="*/ 4282627 h 6008991"/>
              <a:gd name="connsiteX27" fmla="*/ 20989 w 4133905"/>
              <a:gd name="connsiteY27" fmla="*/ 4240597 h 6008991"/>
              <a:gd name="connsiteX28" fmla="*/ 18813 w 4133905"/>
              <a:gd name="connsiteY28" fmla="*/ 4194547 h 6008991"/>
              <a:gd name="connsiteX29" fmla="*/ 12962 w 4133905"/>
              <a:gd name="connsiteY29" fmla="*/ 4191108 h 6008991"/>
              <a:gd name="connsiteX30" fmla="*/ 12447 w 4133905"/>
              <a:gd name="connsiteY30" fmla="*/ 4181009 h 6008991"/>
              <a:gd name="connsiteX31" fmla="*/ 12560 w 4133905"/>
              <a:gd name="connsiteY31" fmla="*/ 4165109 h 6008991"/>
              <a:gd name="connsiteX32" fmla="*/ 18700 w 4133905"/>
              <a:gd name="connsiteY32" fmla="*/ 4129496 h 6008991"/>
              <a:gd name="connsiteX33" fmla="*/ 18477 w 4133905"/>
              <a:gd name="connsiteY33" fmla="*/ 3924440 h 6008991"/>
              <a:gd name="connsiteX34" fmla="*/ 16141 w 4133905"/>
              <a:gd name="connsiteY34" fmla="*/ 3920672 h 6008991"/>
              <a:gd name="connsiteX35" fmla="*/ 12323 w 4133905"/>
              <a:gd name="connsiteY35" fmla="*/ 3894817 h 6008991"/>
              <a:gd name="connsiteX36" fmla="*/ 11731 w 4133905"/>
              <a:gd name="connsiteY36" fmla="*/ 3874914 h 6008991"/>
              <a:gd name="connsiteX37" fmla="*/ 16957 w 4133905"/>
              <a:gd name="connsiteY37" fmla="*/ 3854061 h 6008991"/>
              <a:gd name="connsiteX38" fmla="*/ 14783 w 4133905"/>
              <a:gd name="connsiteY38" fmla="*/ 3839985 h 6008991"/>
              <a:gd name="connsiteX39" fmla="*/ 18367 w 4133905"/>
              <a:gd name="connsiteY39" fmla="*/ 3823206 h 6008991"/>
              <a:gd name="connsiteX40" fmla="*/ 15069 w 4133905"/>
              <a:gd name="connsiteY40" fmla="*/ 793415 h 6008991"/>
              <a:gd name="connsiteX41" fmla="*/ 22173 w 4133905"/>
              <a:gd name="connsiteY41" fmla="*/ 783048 h 6008991"/>
              <a:gd name="connsiteX42" fmla="*/ 27627 w 4133905"/>
              <a:gd name="connsiteY42" fmla="*/ 779222 h 6008991"/>
              <a:gd name="connsiteX43" fmla="*/ 26800 w 4133905"/>
              <a:gd name="connsiteY43" fmla="*/ 20002 h 6008991"/>
              <a:gd name="connsiteX44" fmla="*/ 44155 w 4133905"/>
              <a:gd name="connsiteY44" fmla="*/ 2441 h 6008991"/>
              <a:gd name="connsiteX45" fmla="*/ 58493 w 4133905"/>
              <a:gd name="connsiteY45" fmla="*/ 174 h 6008991"/>
              <a:gd name="connsiteX46" fmla="*/ 870768 w 4133905"/>
              <a:gd name="connsiteY46" fmla="*/ 11 h 6008991"/>
              <a:gd name="connsiteX47" fmla="*/ 890555 w 4133905"/>
              <a:gd name="connsiteY47" fmla="*/ 10 h 6008991"/>
              <a:gd name="connsiteX48" fmla="*/ 890573 w 4133905"/>
              <a:gd name="connsiteY48" fmla="*/ 1 h 6008991"/>
              <a:gd name="connsiteX49" fmla="*/ 4100315 w 4133905"/>
              <a:gd name="connsiteY49" fmla="*/ 0 h 6008991"/>
              <a:gd name="connsiteX50" fmla="*/ 4130173 w 4133905"/>
              <a:gd name="connsiteY50"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7627 w 4130840"/>
              <a:gd name="connsiteY41" fmla="*/ 779222 h 6008991"/>
              <a:gd name="connsiteX42" fmla="*/ 26800 w 4130840"/>
              <a:gd name="connsiteY42" fmla="*/ 20002 h 6008991"/>
              <a:gd name="connsiteX43" fmla="*/ 44155 w 4130840"/>
              <a:gd name="connsiteY43" fmla="*/ 2441 h 6008991"/>
              <a:gd name="connsiteX44" fmla="*/ 58493 w 4130840"/>
              <a:gd name="connsiteY44" fmla="*/ 174 h 6008991"/>
              <a:gd name="connsiteX45" fmla="*/ 870768 w 4130840"/>
              <a:gd name="connsiteY45" fmla="*/ 11 h 6008991"/>
              <a:gd name="connsiteX46" fmla="*/ 890555 w 4130840"/>
              <a:gd name="connsiteY46" fmla="*/ 10 h 6008991"/>
              <a:gd name="connsiteX47" fmla="*/ 890573 w 4130840"/>
              <a:gd name="connsiteY47" fmla="*/ 1 h 6008991"/>
              <a:gd name="connsiteX48" fmla="*/ 4100315 w 4130840"/>
              <a:gd name="connsiteY48" fmla="*/ 0 h 6008991"/>
              <a:gd name="connsiteX49" fmla="*/ 4130173 w 4130840"/>
              <a:gd name="connsiteY49"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890573 w 4130840"/>
              <a:gd name="connsiteY46" fmla="*/ 1 h 6008991"/>
              <a:gd name="connsiteX47" fmla="*/ 4100315 w 4130840"/>
              <a:gd name="connsiteY47" fmla="*/ 0 h 6008991"/>
              <a:gd name="connsiteX48" fmla="*/ 4130173 w 4130840"/>
              <a:gd name="connsiteY48"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4100315 w 4130840"/>
              <a:gd name="connsiteY46" fmla="*/ 0 h 6008991"/>
              <a:gd name="connsiteX47" fmla="*/ 4130173 w 4130840"/>
              <a:gd name="connsiteY47"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4100315 w 4130840"/>
              <a:gd name="connsiteY45" fmla="*/ 0 h 6008991"/>
              <a:gd name="connsiteX46" fmla="*/ 4130173 w 4130840"/>
              <a:gd name="connsiteY46"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4100315 w 4130840"/>
              <a:gd name="connsiteY44" fmla="*/ 0 h 6008991"/>
              <a:gd name="connsiteX45" fmla="*/ 4130173 w 4130840"/>
              <a:gd name="connsiteY45"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6800 w 4130840"/>
              <a:gd name="connsiteY40" fmla="*/ 20002 h 6008991"/>
              <a:gd name="connsiteX41" fmla="*/ 44155 w 4130840"/>
              <a:gd name="connsiteY41" fmla="*/ 2441 h 6008991"/>
              <a:gd name="connsiteX42" fmla="*/ 58493 w 4130840"/>
              <a:gd name="connsiteY42" fmla="*/ 174 h 6008991"/>
              <a:gd name="connsiteX43" fmla="*/ 4100315 w 4130840"/>
              <a:gd name="connsiteY43" fmla="*/ 0 h 6008991"/>
              <a:gd name="connsiteX44" fmla="*/ 4130173 w 4130840"/>
              <a:gd name="connsiteY44"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26800 w 4130840"/>
              <a:gd name="connsiteY39" fmla="*/ 20002 h 6008991"/>
              <a:gd name="connsiteX40" fmla="*/ 44155 w 4130840"/>
              <a:gd name="connsiteY40" fmla="*/ 2441 h 6008991"/>
              <a:gd name="connsiteX41" fmla="*/ 58493 w 4130840"/>
              <a:gd name="connsiteY41" fmla="*/ 174 h 6008991"/>
              <a:gd name="connsiteX42" fmla="*/ 4100315 w 4130840"/>
              <a:gd name="connsiteY42" fmla="*/ 0 h 6008991"/>
              <a:gd name="connsiteX43" fmla="*/ 4130173 w 4130840"/>
              <a:gd name="connsiteY43"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20989 w 4130840"/>
              <a:gd name="connsiteY8" fmla="*/ 5148088 h 6008991"/>
              <a:gd name="connsiteX9" fmla="*/ 20989 w 4130840"/>
              <a:gd name="connsiteY9" fmla="*/ 4794139 h 6008991"/>
              <a:gd name="connsiteX10" fmla="*/ 20989 w 4130840"/>
              <a:gd name="connsiteY10" fmla="*/ 4747157 h 6008991"/>
              <a:gd name="connsiteX11" fmla="*/ 13263 w 4130840"/>
              <a:gd name="connsiteY11" fmla="*/ 4720915 h 6008991"/>
              <a:gd name="connsiteX12" fmla="*/ 4410 w 4130840"/>
              <a:gd name="connsiteY12" fmla="*/ 4694086 h 6008991"/>
              <a:gd name="connsiteX13" fmla="*/ 592 w 4130840"/>
              <a:gd name="connsiteY13" fmla="*/ 4668231 h 6008991"/>
              <a:gd name="connsiteX14" fmla="*/ 0 w 4130840"/>
              <a:gd name="connsiteY14" fmla="*/ 4648327 h 6008991"/>
              <a:gd name="connsiteX15" fmla="*/ 5225 w 4130840"/>
              <a:gd name="connsiteY15" fmla="*/ 4627475 h 6008991"/>
              <a:gd name="connsiteX16" fmla="*/ 3051 w 4130840"/>
              <a:gd name="connsiteY16" fmla="*/ 4613399 h 6008991"/>
              <a:gd name="connsiteX17" fmla="*/ 8650 w 4130840"/>
              <a:gd name="connsiteY17" fmla="*/ 4587183 h 6008991"/>
              <a:gd name="connsiteX18" fmla="*/ 13808 w 4130840"/>
              <a:gd name="connsiteY18" fmla="*/ 4548834 h 6008991"/>
              <a:gd name="connsiteX19" fmla="*/ 19306 w 4130840"/>
              <a:gd name="connsiteY19" fmla="*/ 4522434 h 6008991"/>
              <a:gd name="connsiteX20" fmla="*/ 20989 w 4130840"/>
              <a:gd name="connsiteY20" fmla="*/ 4517345 h 6008991"/>
              <a:gd name="connsiteX21" fmla="*/ 20989 w 4130840"/>
              <a:gd name="connsiteY21" fmla="*/ 4344603 h 6008991"/>
              <a:gd name="connsiteX22" fmla="*/ 19107 w 4130840"/>
              <a:gd name="connsiteY22" fmla="*/ 4331860 h 6008991"/>
              <a:gd name="connsiteX23" fmla="*/ 20989 w 4130840"/>
              <a:gd name="connsiteY23" fmla="*/ 4288870 h 6008991"/>
              <a:gd name="connsiteX24" fmla="*/ 18426 w 4130840"/>
              <a:gd name="connsiteY24" fmla="*/ 4282627 h 6008991"/>
              <a:gd name="connsiteX25" fmla="*/ 20989 w 4130840"/>
              <a:gd name="connsiteY25" fmla="*/ 4240597 h 6008991"/>
              <a:gd name="connsiteX26" fmla="*/ 18813 w 4130840"/>
              <a:gd name="connsiteY26" fmla="*/ 4194547 h 6008991"/>
              <a:gd name="connsiteX27" fmla="*/ 12962 w 4130840"/>
              <a:gd name="connsiteY27" fmla="*/ 4191108 h 6008991"/>
              <a:gd name="connsiteX28" fmla="*/ 12447 w 4130840"/>
              <a:gd name="connsiteY28" fmla="*/ 4181009 h 6008991"/>
              <a:gd name="connsiteX29" fmla="*/ 12560 w 4130840"/>
              <a:gd name="connsiteY29" fmla="*/ 4165109 h 6008991"/>
              <a:gd name="connsiteX30" fmla="*/ 18700 w 4130840"/>
              <a:gd name="connsiteY30" fmla="*/ 4129496 h 6008991"/>
              <a:gd name="connsiteX31" fmla="*/ 18477 w 4130840"/>
              <a:gd name="connsiteY31" fmla="*/ 3924440 h 6008991"/>
              <a:gd name="connsiteX32" fmla="*/ 16141 w 4130840"/>
              <a:gd name="connsiteY32" fmla="*/ 3920672 h 6008991"/>
              <a:gd name="connsiteX33" fmla="*/ 12323 w 4130840"/>
              <a:gd name="connsiteY33" fmla="*/ 3894817 h 6008991"/>
              <a:gd name="connsiteX34" fmla="*/ 11731 w 4130840"/>
              <a:gd name="connsiteY34" fmla="*/ 3874914 h 6008991"/>
              <a:gd name="connsiteX35" fmla="*/ 16957 w 4130840"/>
              <a:gd name="connsiteY35" fmla="*/ 3854061 h 6008991"/>
              <a:gd name="connsiteX36" fmla="*/ 14783 w 4130840"/>
              <a:gd name="connsiteY36" fmla="*/ 3839985 h 6008991"/>
              <a:gd name="connsiteX37" fmla="*/ 18367 w 4130840"/>
              <a:gd name="connsiteY37" fmla="*/ 3823206 h 6008991"/>
              <a:gd name="connsiteX38" fmla="*/ 26800 w 4130840"/>
              <a:gd name="connsiteY38" fmla="*/ 20002 h 6008991"/>
              <a:gd name="connsiteX39" fmla="*/ 44155 w 4130840"/>
              <a:gd name="connsiteY39" fmla="*/ 2441 h 6008991"/>
              <a:gd name="connsiteX40" fmla="*/ 58493 w 4130840"/>
              <a:gd name="connsiteY40" fmla="*/ 174 h 6008991"/>
              <a:gd name="connsiteX41" fmla="*/ 4100315 w 4130840"/>
              <a:gd name="connsiteY41" fmla="*/ 0 h 6008991"/>
              <a:gd name="connsiteX42" fmla="*/ 4130173 w 4130840"/>
              <a:gd name="connsiteY42" fmla="*/ 29860 h 600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130840" h="6008991">
                <a:moveTo>
                  <a:pt x="4130173" y="29860"/>
                </a:moveTo>
                <a:cubicBezTo>
                  <a:pt x="4133194" y="1026396"/>
                  <a:pt x="4125373" y="4982694"/>
                  <a:pt x="4118441" y="5979216"/>
                </a:cubicBezTo>
                <a:cubicBezTo>
                  <a:pt x="4118348" y="5995656"/>
                  <a:pt x="4105022" y="6008947"/>
                  <a:pt x="4088583" y="6008990"/>
                </a:cubicBezTo>
                <a:lnTo>
                  <a:pt x="4048036" y="6008990"/>
                </a:lnTo>
                <a:cubicBezTo>
                  <a:pt x="4048035" y="6008990"/>
                  <a:pt x="4048035" y="6008991"/>
                  <a:pt x="4048034" y="6008991"/>
                </a:cubicBezTo>
                <a:lnTo>
                  <a:pt x="46751" y="6008991"/>
                </a:lnTo>
                <a:cubicBezTo>
                  <a:pt x="32527" y="6008935"/>
                  <a:pt x="21027" y="6001166"/>
                  <a:pt x="20989" y="5991582"/>
                </a:cubicBezTo>
                <a:lnTo>
                  <a:pt x="20989" y="5200472"/>
                </a:lnTo>
                <a:lnTo>
                  <a:pt x="20989" y="5148088"/>
                </a:lnTo>
                <a:lnTo>
                  <a:pt x="20989" y="4794139"/>
                </a:lnTo>
                <a:lnTo>
                  <a:pt x="20989" y="4747157"/>
                </a:lnTo>
                <a:lnTo>
                  <a:pt x="13263" y="4720915"/>
                </a:lnTo>
                <a:cubicBezTo>
                  <a:pt x="19441" y="4710358"/>
                  <a:pt x="7362" y="4702637"/>
                  <a:pt x="4410" y="4694086"/>
                </a:cubicBezTo>
                <a:lnTo>
                  <a:pt x="592" y="4668231"/>
                </a:lnTo>
                <a:cubicBezTo>
                  <a:pt x="395" y="4661596"/>
                  <a:pt x="197" y="4654962"/>
                  <a:pt x="0" y="4648327"/>
                </a:cubicBezTo>
                <a:lnTo>
                  <a:pt x="5225" y="4627475"/>
                </a:lnTo>
                <a:cubicBezTo>
                  <a:pt x="5733" y="4621653"/>
                  <a:pt x="2480" y="4620114"/>
                  <a:pt x="3051" y="4613399"/>
                </a:cubicBezTo>
                <a:lnTo>
                  <a:pt x="8650" y="4587183"/>
                </a:lnTo>
                <a:lnTo>
                  <a:pt x="13808" y="4548834"/>
                </a:lnTo>
                <a:lnTo>
                  <a:pt x="19306" y="4522434"/>
                </a:lnTo>
                <a:lnTo>
                  <a:pt x="20989" y="4517345"/>
                </a:lnTo>
                <a:lnTo>
                  <a:pt x="20989" y="4344603"/>
                </a:lnTo>
                <a:lnTo>
                  <a:pt x="19107" y="4331860"/>
                </a:lnTo>
                <a:cubicBezTo>
                  <a:pt x="19734" y="4317530"/>
                  <a:pt x="20362" y="4303200"/>
                  <a:pt x="20989" y="4288870"/>
                </a:cubicBezTo>
                <a:lnTo>
                  <a:pt x="18426" y="4282627"/>
                </a:lnTo>
                <a:lnTo>
                  <a:pt x="20989" y="4240597"/>
                </a:lnTo>
                <a:cubicBezTo>
                  <a:pt x="20627" y="4226678"/>
                  <a:pt x="21199" y="4202560"/>
                  <a:pt x="18813" y="4194547"/>
                </a:cubicBezTo>
                <a:lnTo>
                  <a:pt x="12962" y="4191108"/>
                </a:lnTo>
                <a:cubicBezTo>
                  <a:pt x="12790" y="4187742"/>
                  <a:pt x="12619" y="4184375"/>
                  <a:pt x="12447" y="4181009"/>
                </a:cubicBezTo>
                <a:cubicBezTo>
                  <a:pt x="12896" y="4180270"/>
                  <a:pt x="12522" y="4165710"/>
                  <a:pt x="12560" y="4165109"/>
                </a:cubicBezTo>
                <a:lnTo>
                  <a:pt x="18700" y="4129496"/>
                </a:lnTo>
                <a:cubicBezTo>
                  <a:pt x="18626" y="4061144"/>
                  <a:pt x="18551" y="3992792"/>
                  <a:pt x="18477" y="3924440"/>
                </a:cubicBezTo>
                <a:lnTo>
                  <a:pt x="16141" y="3920672"/>
                </a:lnTo>
                <a:lnTo>
                  <a:pt x="12323" y="3894817"/>
                </a:lnTo>
                <a:cubicBezTo>
                  <a:pt x="12126" y="3888183"/>
                  <a:pt x="11928" y="3881548"/>
                  <a:pt x="11731" y="3874914"/>
                </a:cubicBezTo>
                <a:lnTo>
                  <a:pt x="16957" y="3854061"/>
                </a:lnTo>
                <a:cubicBezTo>
                  <a:pt x="17464" y="3848239"/>
                  <a:pt x="14211" y="3846700"/>
                  <a:pt x="14783" y="3839985"/>
                </a:cubicBezTo>
                <a:lnTo>
                  <a:pt x="18367" y="3823206"/>
                </a:lnTo>
                <a:cubicBezTo>
                  <a:pt x="20370" y="3186542"/>
                  <a:pt x="22502" y="656796"/>
                  <a:pt x="26800" y="20002"/>
                </a:cubicBezTo>
                <a:cubicBezTo>
                  <a:pt x="32586" y="9918"/>
                  <a:pt x="34176" y="8295"/>
                  <a:pt x="44155" y="2441"/>
                </a:cubicBezTo>
                <a:lnTo>
                  <a:pt x="58493" y="174"/>
                </a:lnTo>
                <a:lnTo>
                  <a:pt x="4100315" y="0"/>
                </a:lnTo>
                <a:cubicBezTo>
                  <a:pt x="4116788" y="48"/>
                  <a:pt x="4130132" y="13388"/>
                  <a:pt x="4130173" y="29860"/>
                </a:cubicBezTo>
                <a:close/>
              </a:path>
            </a:pathLst>
          </a:custGeom>
          <a:blipFill dpi="0" rotWithShape="1">
            <a:blip r:embed="rId2">
              <a:alphaModFix amt="84000"/>
            </a:blip>
            <a:srcRect/>
            <a:tile tx="0" ty="0" sx="100000" sy="100000" flip="none" algn="tl"/>
          </a:blipFill>
          <a:ln w="9525" cap="flat">
            <a:noFill/>
            <a:prstDash val="solid"/>
            <a:miter/>
          </a:ln>
        </p:spPr>
        <p:txBody>
          <a:bodyPr wrap="square" rtlCol="0" anchor="ctr">
            <a:noAutofit/>
          </a:bodyPr>
          <a:lstStyle/>
          <a:p>
            <a:endParaRPr lang="en-US"/>
          </a:p>
        </p:txBody>
      </p:sp>
      <p:pic>
        <p:nvPicPr>
          <p:cNvPr id="7170" name="Picture 2" descr="Caveat Emptor. Buyer Beware When Looking for a Qualified Editor. - Book  Editing Associates">
            <a:extLst>
              <a:ext uri="{FF2B5EF4-FFF2-40B4-BE49-F238E27FC236}">
                <a16:creationId xmlns:a16="http://schemas.microsoft.com/office/drawing/2014/main" id="{C36875E9-E722-431F-2737-77C70A2EDE00}"/>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6845" r="5313"/>
          <a:stretch/>
        </p:blipFill>
        <p:spPr bwMode="auto">
          <a:xfrm>
            <a:off x="5884768" y="1998562"/>
            <a:ext cx="5861366" cy="4158614"/>
          </a:xfrm>
          <a:custGeom>
            <a:avLst/>
            <a:gdLst/>
            <a:ahLst/>
            <a:cxnLst/>
            <a:rect l="l" t="t" r="r" b="b"/>
            <a:pathLst>
              <a:path w="5861366" h="4158614">
                <a:moveTo>
                  <a:pt x="202154" y="26"/>
                </a:moveTo>
                <a:cubicBezTo>
                  <a:pt x="1145791" y="39599"/>
                  <a:pt x="4891228" y="215535"/>
                  <a:pt x="5834426" y="264565"/>
                </a:cubicBezTo>
                <a:cubicBezTo>
                  <a:pt x="5849988" y="265354"/>
                  <a:pt x="5862002" y="278582"/>
                  <a:pt x="5861340" y="294205"/>
                </a:cubicBezTo>
                <a:lnTo>
                  <a:pt x="5859606" y="332734"/>
                </a:lnTo>
                <a:cubicBezTo>
                  <a:pt x="5859606" y="332735"/>
                  <a:pt x="5859607" y="332735"/>
                  <a:pt x="5859607" y="332736"/>
                </a:cubicBezTo>
                <a:lnTo>
                  <a:pt x="5688568" y="4134867"/>
                </a:lnTo>
                <a:cubicBezTo>
                  <a:pt x="5687907" y="4148380"/>
                  <a:pt x="5680060" y="4158977"/>
                  <a:pt x="5670984" y="4158605"/>
                </a:cubicBezTo>
                <a:lnTo>
                  <a:pt x="4921972" y="4124910"/>
                </a:lnTo>
                <a:lnTo>
                  <a:pt x="4872375" y="4122679"/>
                </a:lnTo>
                <a:lnTo>
                  <a:pt x="4537261" y="4107604"/>
                </a:lnTo>
                <a:lnTo>
                  <a:pt x="4492779" y="4105603"/>
                </a:lnTo>
                <a:lnTo>
                  <a:pt x="4467603" y="4111827"/>
                </a:lnTo>
                <a:cubicBezTo>
                  <a:pt x="4457872" y="4105507"/>
                  <a:pt x="4450045" y="4116656"/>
                  <a:pt x="4441823" y="4119097"/>
                </a:cubicBezTo>
                <a:lnTo>
                  <a:pt x="4417181" y="4121623"/>
                </a:lnTo>
                <a:cubicBezTo>
                  <a:pt x="4410890" y="4121528"/>
                  <a:pt x="4404601" y="4121434"/>
                  <a:pt x="4398311" y="4121338"/>
                </a:cubicBezTo>
                <a:lnTo>
                  <a:pt x="4378792" y="4115485"/>
                </a:lnTo>
                <a:cubicBezTo>
                  <a:pt x="4373301" y="4114755"/>
                  <a:pt x="4371705" y="4117780"/>
                  <a:pt x="4365372" y="4116951"/>
                </a:cubicBezTo>
                <a:lnTo>
                  <a:pt x="4340790" y="4110515"/>
                </a:lnTo>
                <a:lnTo>
                  <a:pt x="4304702" y="4103980"/>
                </a:lnTo>
                <a:lnTo>
                  <a:pt x="4279942" y="4097631"/>
                </a:lnTo>
                <a:lnTo>
                  <a:pt x="4275196" y="4095815"/>
                </a:lnTo>
                <a:lnTo>
                  <a:pt x="4111646" y="4088458"/>
                </a:lnTo>
                <a:lnTo>
                  <a:pt x="4099501" y="4089704"/>
                </a:lnTo>
                <a:cubicBezTo>
                  <a:pt x="4085960" y="4088497"/>
                  <a:pt x="4072419" y="4087290"/>
                  <a:pt x="4058879" y="4086084"/>
                </a:cubicBezTo>
                <a:lnTo>
                  <a:pt x="4052858" y="4088254"/>
                </a:lnTo>
                <a:lnTo>
                  <a:pt x="4013174" y="4084028"/>
                </a:lnTo>
                <a:cubicBezTo>
                  <a:pt x="3999981" y="4083779"/>
                  <a:pt x="3977170" y="4082209"/>
                  <a:pt x="3969482" y="4084135"/>
                </a:cubicBezTo>
                <a:lnTo>
                  <a:pt x="3965976" y="4089548"/>
                </a:lnTo>
                <a:cubicBezTo>
                  <a:pt x="3962781" y="4089568"/>
                  <a:pt x="3959586" y="4089587"/>
                  <a:pt x="3956392" y="4089607"/>
                </a:cubicBezTo>
                <a:cubicBezTo>
                  <a:pt x="3955712" y="4089149"/>
                  <a:pt x="3941910" y="4088884"/>
                  <a:pt x="3941343" y="4088823"/>
                </a:cubicBezTo>
                <a:lnTo>
                  <a:pt x="3907888" y="4081471"/>
                </a:lnTo>
                <a:cubicBezTo>
                  <a:pt x="3843170" y="4078630"/>
                  <a:pt x="3778452" y="4075791"/>
                  <a:pt x="3713734" y="4072950"/>
                </a:cubicBezTo>
                <a:lnTo>
                  <a:pt x="3710066" y="4075009"/>
                </a:lnTo>
                <a:lnTo>
                  <a:pt x="3685424" y="4077536"/>
                </a:lnTo>
                <a:cubicBezTo>
                  <a:pt x="3679134" y="4077440"/>
                  <a:pt x="3672844" y="4077346"/>
                  <a:pt x="3666555" y="4077251"/>
                </a:cubicBezTo>
                <a:lnTo>
                  <a:pt x="3647035" y="4071396"/>
                </a:lnTo>
                <a:cubicBezTo>
                  <a:pt x="3641544" y="4070667"/>
                  <a:pt x="3639948" y="4073692"/>
                  <a:pt x="3633615" y="4072863"/>
                </a:cubicBezTo>
                <a:lnTo>
                  <a:pt x="3617882" y="4068742"/>
                </a:lnTo>
                <a:cubicBezTo>
                  <a:pt x="3015182" y="4039723"/>
                  <a:pt x="620142" y="3929952"/>
                  <a:pt x="17418" y="3898746"/>
                </a:cubicBezTo>
                <a:cubicBezTo>
                  <a:pt x="8118" y="3892818"/>
                  <a:pt x="6649" y="3891238"/>
                  <a:pt x="1533" y="3881507"/>
                </a:cubicBezTo>
                <a:lnTo>
                  <a:pt x="0" y="3867786"/>
                </a:lnTo>
                <a:lnTo>
                  <a:pt x="172607" y="27126"/>
                </a:lnTo>
                <a:cubicBezTo>
                  <a:pt x="173356" y="11475"/>
                  <a:pt x="186557" y="-636"/>
                  <a:pt x="202154" y="26"/>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40B045-5319-EDEA-DF00-6EE3BC3076F3}"/>
              </a:ext>
            </a:extLst>
          </p:cNvPr>
          <p:cNvSpPr>
            <a:spLocks noGrp="1"/>
          </p:cNvSpPr>
          <p:nvPr>
            <p:ph type="title"/>
          </p:nvPr>
        </p:nvSpPr>
        <p:spPr>
          <a:xfrm>
            <a:off x="5232457" y="681038"/>
            <a:ext cx="5923223" cy="1599707"/>
          </a:xfrm>
        </p:spPr>
        <p:txBody>
          <a:bodyPr anchor="b">
            <a:normAutofit/>
          </a:bodyPr>
          <a:lstStyle/>
          <a:p>
            <a:r>
              <a:rPr lang="en-GB" dirty="0"/>
              <a:t>Caveat emptor</a:t>
            </a:r>
          </a:p>
        </p:txBody>
      </p:sp>
      <p:sp>
        <p:nvSpPr>
          <p:cNvPr id="3" name="Content Placeholder 2">
            <a:extLst>
              <a:ext uri="{FF2B5EF4-FFF2-40B4-BE49-F238E27FC236}">
                <a16:creationId xmlns:a16="http://schemas.microsoft.com/office/drawing/2014/main" id="{CBFD2915-45F6-7FF1-64F5-0832D10E70F1}"/>
              </a:ext>
            </a:extLst>
          </p:cNvPr>
          <p:cNvSpPr>
            <a:spLocks noGrp="1"/>
          </p:cNvSpPr>
          <p:nvPr>
            <p:ph idx="1"/>
          </p:nvPr>
        </p:nvSpPr>
        <p:spPr>
          <a:xfrm>
            <a:off x="1221477" y="685800"/>
            <a:ext cx="3499814" cy="5691002"/>
          </a:xfrm>
        </p:spPr>
        <p:txBody>
          <a:bodyPr>
            <a:noAutofit/>
          </a:bodyPr>
          <a:lstStyle/>
          <a:p>
            <a:pPr>
              <a:lnSpc>
                <a:spcPct val="110000"/>
              </a:lnSpc>
            </a:pPr>
            <a:r>
              <a:rPr lang="en-GB" sz="1400" dirty="0"/>
              <a:t>However, the buyer should not enter the contract until they have carried out numerous searches, enquiries and a survey of the property. </a:t>
            </a:r>
          </a:p>
          <a:p>
            <a:pPr>
              <a:lnSpc>
                <a:spcPct val="110000"/>
              </a:lnSpc>
            </a:pPr>
            <a:r>
              <a:rPr lang="en-GB" sz="1400" dirty="0"/>
              <a:t>This is because of the principle of ‘caveat emptor’, which is a Latin phrase meaning ‘let the buyer beware’. </a:t>
            </a:r>
          </a:p>
          <a:p>
            <a:pPr>
              <a:lnSpc>
                <a:spcPct val="110000"/>
              </a:lnSpc>
            </a:pPr>
            <a:r>
              <a:rPr lang="en-GB" sz="1400" dirty="0"/>
              <a:t>Caveat emptor means that the seller is not obliged to disclose information about the property, other than about limited matters of title, and would not be liable for any defects in the property which later come to light. </a:t>
            </a:r>
          </a:p>
          <a:p>
            <a:pPr>
              <a:lnSpc>
                <a:spcPct val="110000"/>
              </a:lnSpc>
            </a:pPr>
            <a:r>
              <a:rPr lang="en-GB" sz="1400" dirty="0"/>
              <a:t>So, the onus is on the buyer to discover as much about the property as possible before exchanging contracts and committing to the purchase. </a:t>
            </a:r>
          </a:p>
        </p:txBody>
      </p:sp>
      <p:grpSp>
        <p:nvGrpSpPr>
          <p:cNvPr id="7192" name="Group 7180">
            <a:extLst>
              <a:ext uri="{FF2B5EF4-FFF2-40B4-BE49-F238E27FC236}">
                <a16:creationId xmlns:a16="http://schemas.microsoft.com/office/drawing/2014/main" id="{966C1F39-46DD-4934-823B-EAFC7FA71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7182" name="Group 7181">
              <a:extLst>
                <a:ext uri="{FF2B5EF4-FFF2-40B4-BE49-F238E27FC236}">
                  <a16:creationId xmlns:a16="http://schemas.microsoft.com/office/drawing/2014/main" id="{B1B05F6A-AEC8-4BB4-BB7F-A448EB80972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7184" name="Straight Connector 7183">
                <a:extLst>
                  <a:ext uri="{FF2B5EF4-FFF2-40B4-BE49-F238E27FC236}">
                    <a16:creationId xmlns:a16="http://schemas.microsoft.com/office/drawing/2014/main" id="{685289C4-B61F-4CB6-9181-793119205E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93" name="Straight Connector 7184">
                <a:extLst>
                  <a:ext uri="{FF2B5EF4-FFF2-40B4-BE49-F238E27FC236}">
                    <a16:creationId xmlns:a16="http://schemas.microsoft.com/office/drawing/2014/main" id="{9144D242-C3C2-4849-8D7D-DD6E56161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194" name="Oval 7182">
              <a:extLst>
                <a:ext uri="{FF2B5EF4-FFF2-40B4-BE49-F238E27FC236}">
                  <a16:creationId xmlns:a16="http://schemas.microsoft.com/office/drawing/2014/main" id="{9BEE5F93-F5BB-4BC8-B191-1FAFF8E77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187" name="Freeform: Shape 7186">
            <a:extLst>
              <a:ext uri="{FF2B5EF4-FFF2-40B4-BE49-F238E27FC236}">
                <a16:creationId xmlns:a16="http://schemas.microsoft.com/office/drawing/2014/main" id="{E487D834-670E-48F3-8345-296EA8357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590829" y="5405463"/>
            <a:ext cx="444795" cy="1497883"/>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5613978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id="{8F08FD56-DA92-4BD4-98BB-9311E5E522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DD853A-F40C-C565-1726-FC8B36E86AB6}"/>
              </a:ext>
            </a:extLst>
          </p:cNvPr>
          <p:cNvSpPr>
            <a:spLocks noGrp="1"/>
          </p:cNvSpPr>
          <p:nvPr>
            <p:ph type="title"/>
          </p:nvPr>
        </p:nvSpPr>
        <p:spPr>
          <a:xfrm>
            <a:off x="6473627" y="685799"/>
            <a:ext cx="5032572" cy="1911743"/>
          </a:xfrm>
        </p:spPr>
        <p:txBody>
          <a:bodyPr>
            <a:normAutofit/>
          </a:bodyPr>
          <a:lstStyle/>
          <a:p>
            <a:r>
              <a:rPr lang="en-GB" dirty="0"/>
              <a:t>Pre-contract stage</a:t>
            </a:r>
          </a:p>
        </p:txBody>
      </p:sp>
      <p:sp>
        <p:nvSpPr>
          <p:cNvPr id="8201" name="Rectangle 8200">
            <a:extLst>
              <a:ext uri="{FF2B5EF4-FFF2-40B4-BE49-F238E27FC236}">
                <a16:creationId xmlns:a16="http://schemas.microsoft.com/office/drawing/2014/main" id="{C5D5E9CC-2294-46D1-89D0-F8C6FA5C41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420">
            <a:off x="780270" y="331637"/>
            <a:ext cx="4892736" cy="5837881"/>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3" name="Freeform: Shape 8202">
            <a:extLst>
              <a:ext uri="{FF2B5EF4-FFF2-40B4-BE49-F238E27FC236}">
                <a16:creationId xmlns:a16="http://schemas.microsoft.com/office/drawing/2014/main" id="{5BABD217-EF3C-4AF3-9C20-A6619D211F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227644">
            <a:off x="741222" y="293814"/>
            <a:ext cx="4987909" cy="5883149"/>
          </a:xfrm>
          <a:custGeom>
            <a:avLst/>
            <a:gdLst>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0 w 4662328"/>
              <a:gd name="connsiteY84" fmla="*/ 3811601 h 5549975"/>
              <a:gd name="connsiteX85" fmla="*/ 110031 w 4662328"/>
              <a:gd name="connsiteY85" fmla="*/ 3811601 h 5549975"/>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110031 w 4662328"/>
              <a:gd name="connsiteY84" fmla="*/ 3811601 h 5549975"/>
              <a:gd name="connsiteX85" fmla="*/ 412307 w 4662328"/>
              <a:gd name="connsiteY85" fmla="*/ 0 h 5549975"/>
              <a:gd name="connsiteX0" fmla="*/ 302276 w 4552297"/>
              <a:gd name="connsiteY0" fmla="*/ 0 h 5549975"/>
              <a:gd name="connsiteX1" fmla="*/ 3304462 w 4552297"/>
              <a:gd name="connsiteY1" fmla="*/ 171842 h 5549975"/>
              <a:gd name="connsiteX2" fmla="*/ 4133273 w 4552297"/>
              <a:gd name="connsiteY2" fmla="*/ 226950 h 5549975"/>
              <a:gd name="connsiteX3" fmla="*/ 4506467 w 4552297"/>
              <a:gd name="connsiteY3" fmla="*/ 247374 h 5549975"/>
              <a:gd name="connsiteX4" fmla="*/ 4534346 w 4552297"/>
              <a:gd name="connsiteY4" fmla="*/ 269179 h 5549975"/>
              <a:gd name="connsiteX5" fmla="*/ 4532572 w 4552297"/>
              <a:gd name="connsiteY5" fmla="*/ 300930 h 5549975"/>
              <a:gd name="connsiteX6" fmla="*/ 4535494 w 4552297"/>
              <a:gd name="connsiteY6" fmla="*/ 302647 h 5549975"/>
              <a:gd name="connsiteX7" fmla="*/ 4551920 w 4552297"/>
              <a:gd name="connsiteY7" fmla="*/ 334222 h 5549975"/>
              <a:gd name="connsiteX8" fmla="*/ 4529659 w 4552297"/>
              <a:gd name="connsiteY8" fmla="*/ 391868 h 5549975"/>
              <a:gd name="connsiteX9" fmla="*/ 4526171 w 4552297"/>
              <a:gd name="connsiteY9" fmla="*/ 415489 h 5549975"/>
              <a:gd name="connsiteX10" fmla="*/ 4521066 w 4552297"/>
              <a:gd name="connsiteY10" fmla="*/ 506828 h 5549975"/>
              <a:gd name="connsiteX11" fmla="*/ 4520416 w 4552297"/>
              <a:gd name="connsiteY11" fmla="*/ 553245 h 5549975"/>
              <a:gd name="connsiteX12" fmla="*/ 4517317 w 4552297"/>
              <a:gd name="connsiteY12" fmla="*/ 581709 h 5549975"/>
              <a:gd name="connsiteX13" fmla="*/ 4516648 w 4552297"/>
              <a:gd name="connsiteY13" fmla="*/ 585890 h 5549975"/>
              <a:gd name="connsiteX14" fmla="*/ 4503711 w 4552297"/>
              <a:gd name="connsiteY14" fmla="*/ 817404 h 5549975"/>
              <a:gd name="connsiteX15" fmla="*/ 4505424 w 4552297"/>
              <a:gd name="connsiteY15" fmla="*/ 822238 h 5549975"/>
              <a:gd name="connsiteX16" fmla="*/ 4503273 w 4552297"/>
              <a:gd name="connsiteY16" fmla="*/ 846069 h 5549975"/>
              <a:gd name="connsiteX17" fmla="*/ 4501673 w 4552297"/>
              <a:gd name="connsiteY17" fmla="*/ 853854 h 5549975"/>
              <a:gd name="connsiteX18" fmla="*/ 4495435 w 4552297"/>
              <a:gd name="connsiteY18" fmla="*/ 965485 h 5549975"/>
              <a:gd name="connsiteX19" fmla="*/ 4497512 w 4552297"/>
              <a:gd name="connsiteY19" fmla="*/ 966385 h 5549975"/>
              <a:gd name="connsiteX20" fmla="*/ 4501631 w 4552297"/>
              <a:gd name="connsiteY20" fmla="*/ 1002567 h 5549975"/>
              <a:gd name="connsiteX21" fmla="*/ 4496833 w 4552297"/>
              <a:gd name="connsiteY21" fmla="*/ 1101094 h 5549975"/>
              <a:gd name="connsiteX22" fmla="*/ 4496728 w 4552297"/>
              <a:gd name="connsiteY22" fmla="*/ 1159389 h 5549975"/>
              <a:gd name="connsiteX23" fmla="*/ 4501031 w 4552297"/>
              <a:gd name="connsiteY23" fmla="*/ 1180505 h 5549975"/>
              <a:gd name="connsiteX24" fmla="*/ 4504121 w 4552297"/>
              <a:gd name="connsiteY24" fmla="*/ 1210687 h 5549975"/>
              <a:gd name="connsiteX25" fmla="*/ 4512938 w 4552297"/>
              <a:gd name="connsiteY25" fmla="*/ 1263157 h 5549975"/>
              <a:gd name="connsiteX26" fmla="*/ 4515215 w 4552297"/>
              <a:gd name="connsiteY26" fmla="*/ 1313374 h 5549975"/>
              <a:gd name="connsiteX27" fmla="*/ 4514335 w 4552297"/>
              <a:gd name="connsiteY27" fmla="*/ 1347004 h 5549975"/>
              <a:gd name="connsiteX28" fmla="*/ 4513872 w 4552297"/>
              <a:gd name="connsiteY28" fmla="*/ 1351864 h 5549975"/>
              <a:gd name="connsiteX29" fmla="*/ 4504753 w 4552297"/>
              <a:gd name="connsiteY29" fmla="*/ 1391762 h 5549975"/>
              <a:gd name="connsiteX30" fmla="*/ 4508017 w 4552297"/>
              <a:gd name="connsiteY30" fmla="*/ 1395707 h 5549975"/>
              <a:gd name="connsiteX31" fmla="*/ 4510859 w 4552297"/>
              <a:gd name="connsiteY31" fmla="*/ 1408524 h 5549975"/>
              <a:gd name="connsiteX32" fmla="*/ 4506118 w 4552297"/>
              <a:gd name="connsiteY32" fmla="*/ 1419109 h 5549975"/>
              <a:gd name="connsiteX33" fmla="*/ 4495934 w 4552297"/>
              <a:gd name="connsiteY33" fmla="*/ 1469337 h 5549975"/>
              <a:gd name="connsiteX34" fmla="*/ 4485037 w 4552297"/>
              <a:gd name="connsiteY34" fmla="*/ 1543038 h 5549975"/>
              <a:gd name="connsiteX35" fmla="*/ 4480156 w 4552297"/>
              <a:gd name="connsiteY35" fmla="*/ 1553997 h 5549975"/>
              <a:gd name="connsiteX36" fmla="*/ 4465728 w 4552297"/>
              <a:gd name="connsiteY36" fmla="*/ 1626071 h 5549975"/>
              <a:gd name="connsiteX37" fmla="*/ 4462013 w 4552297"/>
              <a:gd name="connsiteY37" fmla="*/ 1664103 h 5549975"/>
              <a:gd name="connsiteX38" fmla="*/ 4465673 w 4552297"/>
              <a:gd name="connsiteY38" fmla="*/ 1668558 h 5549975"/>
              <a:gd name="connsiteX39" fmla="*/ 4464023 w 4552297"/>
              <a:gd name="connsiteY39" fmla="*/ 1679756 h 5549975"/>
              <a:gd name="connsiteX40" fmla="*/ 4464435 w 4552297"/>
              <a:gd name="connsiteY40" fmla="*/ 1682815 h 5549975"/>
              <a:gd name="connsiteX41" fmla="*/ 4465946 w 4552297"/>
              <a:gd name="connsiteY41" fmla="*/ 1700268 h 5549975"/>
              <a:gd name="connsiteX42" fmla="*/ 4454476 w 4552297"/>
              <a:gd name="connsiteY42" fmla="*/ 1735163 h 5549975"/>
              <a:gd name="connsiteX43" fmla="*/ 4452416 w 4552297"/>
              <a:gd name="connsiteY43" fmla="*/ 1735289 h 5549975"/>
              <a:gd name="connsiteX44" fmla="*/ 4443918 w 4552297"/>
              <a:gd name="connsiteY44" fmla="*/ 1887374 h 5549975"/>
              <a:gd name="connsiteX45" fmla="*/ 4452609 w 4552297"/>
              <a:gd name="connsiteY45" fmla="*/ 1911536 h 5549975"/>
              <a:gd name="connsiteX46" fmla="*/ 4454887 w 4552297"/>
              <a:gd name="connsiteY46" fmla="*/ 1961755 h 5549975"/>
              <a:gd name="connsiteX47" fmla="*/ 4454006 w 4552297"/>
              <a:gd name="connsiteY47" fmla="*/ 1995384 h 5549975"/>
              <a:gd name="connsiteX48" fmla="*/ 4453544 w 4552297"/>
              <a:gd name="connsiteY48" fmla="*/ 2000244 h 5549975"/>
              <a:gd name="connsiteX49" fmla="*/ 4444424 w 4552297"/>
              <a:gd name="connsiteY49" fmla="*/ 2040142 h 5549975"/>
              <a:gd name="connsiteX50" fmla="*/ 4447689 w 4552297"/>
              <a:gd name="connsiteY50" fmla="*/ 2044087 h 5549975"/>
              <a:gd name="connsiteX51" fmla="*/ 4450530 w 4552297"/>
              <a:gd name="connsiteY51" fmla="*/ 2056904 h 5549975"/>
              <a:gd name="connsiteX52" fmla="*/ 4445789 w 4552297"/>
              <a:gd name="connsiteY52" fmla="*/ 2067489 h 5549975"/>
              <a:gd name="connsiteX53" fmla="*/ 4435605 w 4552297"/>
              <a:gd name="connsiteY53" fmla="*/ 2117719 h 5549975"/>
              <a:gd name="connsiteX54" fmla="*/ 4428274 w 4552297"/>
              <a:gd name="connsiteY54" fmla="*/ 2167300 h 5549975"/>
              <a:gd name="connsiteX55" fmla="*/ 4372191 w 4552297"/>
              <a:gd name="connsiteY55" fmla="*/ 3223633 h 5549975"/>
              <a:gd name="connsiteX56" fmla="*/ 4359405 w 4552297"/>
              <a:gd name="connsiteY56" fmla="*/ 3477281 h 5549975"/>
              <a:gd name="connsiteX57" fmla="*/ 4348320 w 4552297"/>
              <a:gd name="connsiteY57" fmla="*/ 3639984 h 5549975"/>
              <a:gd name="connsiteX58" fmla="*/ 4257559 w 4552297"/>
              <a:gd name="connsiteY58" fmla="*/ 5278921 h 5549975"/>
              <a:gd name="connsiteX59" fmla="*/ 4262857 w 4552297"/>
              <a:gd name="connsiteY59" fmla="*/ 5315626 h 5549975"/>
              <a:gd name="connsiteX60" fmla="*/ 4266391 w 4552297"/>
              <a:gd name="connsiteY60" fmla="*/ 5350090 h 5549975"/>
              <a:gd name="connsiteX61" fmla="*/ 4269223 w 4552297"/>
              <a:gd name="connsiteY61" fmla="*/ 5450399 h 5549975"/>
              <a:gd name="connsiteX62" fmla="*/ 4250666 w 4552297"/>
              <a:gd name="connsiteY62" fmla="*/ 5484804 h 5549975"/>
              <a:gd name="connsiteX63" fmla="*/ 4246014 w 4552297"/>
              <a:gd name="connsiteY63" fmla="*/ 5487504 h 5549975"/>
              <a:gd name="connsiteX64" fmla="*/ 4242557 w 4552297"/>
              <a:gd name="connsiteY64" fmla="*/ 5549951 h 5549975"/>
              <a:gd name="connsiteX65" fmla="*/ 11873 w 4552297"/>
              <a:gd name="connsiteY65" fmla="*/ 5314089 h 5549975"/>
              <a:gd name="connsiteX66" fmla="*/ 15679 w 4552297"/>
              <a:gd name="connsiteY66" fmla="*/ 5243704 h 5549975"/>
              <a:gd name="connsiteX67" fmla="*/ 3174 w 4552297"/>
              <a:gd name="connsiteY67" fmla="*/ 5239903 h 5549975"/>
              <a:gd name="connsiteX68" fmla="*/ 7394 w 4552297"/>
              <a:gd name="connsiteY68" fmla="*/ 5233298 h 5549975"/>
              <a:gd name="connsiteX69" fmla="*/ 7663 w 4552297"/>
              <a:gd name="connsiteY69" fmla="*/ 5230552 h 5549975"/>
              <a:gd name="connsiteX70" fmla="*/ 7933 w 4552297"/>
              <a:gd name="connsiteY70" fmla="*/ 5227804 h 5549975"/>
              <a:gd name="connsiteX71" fmla="*/ 8470 w 4552297"/>
              <a:gd name="connsiteY71" fmla="*/ 5222308 h 5549975"/>
              <a:gd name="connsiteX72" fmla="*/ 8155 w 4552297"/>
              <a:gd name="connsiteY72" fmla="*/ 5216405 h 5549975"/>
              <a:gd name="connsiteX73" fmla="*/ 7571 w 4552297"/>
              <a:gd name="connsiteY73" fmla="*/ 5213249 h 5549975"/>
              <a:gd name="connsiteX74" fmla="*/ 7840 w 4552297"/>
              <a:gd name="connsiteY74" fmla="*/ 5210500 h 5549975"/>
              <a:gd name="connsiteX75" fmla="*/ 7524 w 4552297"/>
              <a:gd name="connsiteY75" fmla="*/ 5204597 h 5549975"/>
              <a:gd name="connsiteX76" fmla="*/ 6941 w 4552297"/>
              <a:gd name="connsiteY76" fmla="*/ 5201441 h 5549975"/>
              <a:gd name="connsiteX77" fmla="*/ 6311 w 4552297"/>
              <a:gd name="connsiteY77" fmla="*/ 5189632 h 5549975"/>
              <a:gd name="connsiteX78" fmla="*/ 5727 w 4552297"/>
              <a:gd name="connsiteY78" fmla="*/ 5186477 h 5549975"/>
              <a:gd name="connsiteX79" fmla="*/ 5995 w 4552297"/>
              <a:gd name="connsiteY79" fmla="*/ 5183728 h 5549975"/>
              <a:gd name="connsiteX80" fmla="*/ 4560 w 4552297"/>
              <a:gd name="connsiteY80" fmla="*/ 5180163 h 5549975"/>
              <a:gd name="connsiteX81" fmla="*/ 21055 w 4552297"/>
              <a:gd name="connsiteY81" fmla="*/ 5144275 h 5549975"/>
              <a:gd name="connsiteX82" fmla="*/ 42491 w 4552297"/>
              <a:gd name="connsiteY82" fmla="*/ 4747825 h 5549975"/>
              <a:gd name="connsiteX83" fmla="*/ 0 w 4552297"/>
              <a:gd name="connsiteY83" fmla="*/ 3811601 h 5549975"/>
              <a:gd name="connsiteX84" fmla="*/ 302276 w 4552297"/>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218499 w 4549123"/>
              <a:gd name="connsiteY83" fmla="*/ 3822685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74412 w 4549123"/>
              <a:gd name="connsiteY83" fmla="*/ 3839310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74412 w 4549123"/>
              <a:gd name="connsiteY82" fmla="*/ 3839310 h 5549975"/>
              <a:gd name="connsiteX83" fmla="*/ 299102 w 4549123"/>
              <a:gd name="connsiteY83"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6798 w 4549123"/>
              <a:gd name="connsiteY81" fmla="*/ 5116566 h 5549975"/>
              <a:gd name="connsiteX82" fmla="*/ 74412 w 4549123"/>
              <a:gd name="connsiteY82" fmla="*/ 3839310 h 5549975"/>
              <a:gd name="connsiteX83" fmla="*/ 299102 w 4549123"/>
              <a:gd name="connsiteY83" fmla="*/ 0 h 5549975"/>
              <a:gd name="connsiteX0" fmla="*/ 304427 w 4554448"/>
              <a:gd name="connsiteY0" fmla="*/ 0 h 5549970"/>
              <a:gd name="connsiteX1" fmla="*/ 3306613 w 4554448"/>
              <a:gd name="connsiteY1" fmla="*/ 171842 h 5549970"/>
              <a:gd name="connsiteX2" fmla="*/ 4135424 w 4554448"/>
              <a:gd name="connsiteY2" fmla="*/ 226950 h 5549970"/>
              <a:gd name="connsiteX3" fmla="*/ 4508618 w 4554448"/>
              <a:gd name="connsiteY3" fmla="*/ 247374 h 5549970"/>
              <a:gd name="connsiteX4" fmla="*/ 4536497 w 4554448"/>
              <a:gd name="connsiteY4" fmla="*/ 269179 h 5549970"/>
              <a:gd name="connsiteX5" fmla="*/ 4534723 w 4554448"/>
              <a:gd name="connsiteY5" fmla="*/ 300930 h 5549970"/>
              <a:gd name="connsiteX6" fmla="*/ 4537645 w 4554448"/>
              <a:gd name="connsiteY6" fmla="*/ 302647 h 5549970"/>
              <a:gd name="connsiteX7" fmla="*/ 4554071 w 4554448"/>
              <a:gd name="connsiteY7" fmla="*/ 334222 h 5549970"/>
              <a:gd name="connsiteX8" fmla="*/ 4531810 w 4554448"/>
              <a:gd name="connsiteY8" fmla="*/ 391868 h 5549970"/>
              <a:gd name="connsiteX9" fmla="*/ 4528322 w 4554448"/>
              <a:gd name="connsiteY9" fmla="*/ 415489 h 5549970"/>
              <a:gd name="connsiteX10" fmla="*/ 4523217 w 4554448"/>
              <a:gd name="connsiteY10" fmla="*/ 506828 h 5549970"/>
              <a:gd name="connsiteX11" fmla="*/ 4522567 w 4554448"/>
              <a:gd name="connsiteY11" fmla="*/ 553245 h 5549970"/>
              <a:gd name="connsiteX12" fmla="*/ 4519468 w 4554448"/>
              <a:gd name="connsiteY12" fmla="*/ 581709 h 5549970"/>
              <a:gd name="connsiteX13" fmla="*/ 4518799 w 4554448"/>
              <a:gd name="connsiteY13" fmla="*/ 585890 h 5549970"/>
              <a:gd name="connsiteX14" fmla="*/ 4505862 w 4554448"/>
              <a:gd name="connsiteY14" fmla="*/ 817404 h 5549970"/>
              <a:gd name="connsiteX15" fmla="*/ 4507575 w 4554448"/>
              <a:gd name="connsiteY15" fmla="*/ 822238 h 5549970"/>
              <a:gd name="connsiteX16" fmla="*/ 4505424 w 4554448"/>
              <a:gd name="connsiteY16" fmla="*/ 846069 h 5549970"/>
              <a:gd name="connsiteX17" fmla="*/ 4503824 w 4554448"/>
              <a:gd name="connsiteY17" fmla="*/ 853854 h 5549970"/>
              <a:gd name="connsiteX18" fmla="*/ 4497586 w 4554448"/>
              <a:gd name="connsiteY18" fmla="*/ 965485 h 5549970"/>
              <a:gd name="connsiteX19" fmla="*/ 4499663 w 4554448"/>
              <a:gd name="connsiteY19" fmla="*/ 966385 h 5549970"/>
              <a:gd name="connsiteX20" fmla="*/ 4503782 w 4554448"/>
              <a:gd name="connsiteY20" fmla="*/ 1002567 h 5549970"/>
              <a:gd name="connsiteX21" fmla="*/ 4498984 w 4554448"/>
              <a:gd name="connsiteY21" fmla="*/ 1101094 h 5549970"/>
              <a:gd name="connsiteX22" fmla="*/ 4498879 w 4554448"/>
              <a:gd name="connsiteY22" fmla="*/ 1159389 h 5549970"/>
              <a:gd name="connsiteX23" fmla="*/ 4503182 w 4554448"/>
              <a:gd name="connsiteY23" fmla="*/ 1180505 h 5549970"/>
              <a:gd name="connsiteX24" fmla="*/ 4506272 w 4554448"/>
              <a:gd name="connsiteY24" fmla="*/ 1210687 h 5549970"/>
              <a:gd name="connsiteX25" fmla="*/ 4515089 w 4554448"/>
              <a:gd name="connsiteY25" fmla="*/ 1263157 h 5549970"/>
              <a:gd name="connsiteX26" fmla="*/ 4517366 w 4554448"/>
              <a:gd name="connsiteY26" fmla="*/ 1313374 h 5549970"/>
              <a:gd name="connsiteX27" fmla="*/ 4516486 w 4554448"/>
              <a:gd name="connsiteY27" fmla="*/ 1347004 h 5549970"/>
              <a:gd name="connsiteX28" fmla="*/ 4516023 w 4554448"/>
              <a:gd name="connsiteY28" fmla="*/ 1351864 h 5549970"/>
              <a:gd name="connsiteX29" fmla="*/ 4506904 w 4554448"/>
              <a:gd name="connsiteY29" fmla="*/ 1391762 h 5549970"/>
              <a:gd name="connsiteX30" fmla="*/ 4510168 w 4554448"/>
              <a:gd name="connsiteY30" fmla="*/ 1395707 h 5549970"/>
              <a:gd name="connsiteX31" fmla="*/ 4513010 w 4554448"/>
              <a:gd name="connsiteY31" fmla="*/ 1408524 h 5549970"/>
              <a:gd name="connsiteX32" fmla="*/ 4508269 w 4554448"/>
              <a:gd name="connsiteY32" fmla="*/ 1419109 h 5549970"/>
              <a:gd name="connsiteX33" fmla="*/ 4498085 w 4554448"/>
              <a:gd name="connsiteY33" fmla="*/ 1469337 h 5549970"/>
              <a:gd name="connsiteX34" fmla="*/ 4487188 w 4554448"/>
              <a:gd name="connsiteY34" fmla="*/ 1543038 h 5549970"/>
              <a:gd name="connsiteX35" fmla="*/ 4482307 w 4554448"/>
              <a:gd name="connsiteY35" fmla="*/ 1553997 h 5549970"/>
              <a:gd name="connsiteX36" fmla="*/ 4467879 w 4554448"/>
              <a:gd name="connsiteY36" fmla="*/ 1626071 h 5549970"/>
              <a:gd name="connsiteX37" fmla="*/ 4464164 w 4554448"/>
              <a:gd name="connsiteY37" fmla="*/ 1664103 h 5549970"/>
              <a:gd name="connsiteX38" fmla="*/ 4467824 w 4554448"/>
              <a:gd name="connsiteY38" fmla="*/ 1668558 h 5549970"/>
              <a:gd name="connsiteX39" fmla="*/ 4466174 w 4554448"/>
              <a:gd name="connsiteY39" fmla="*/ 1679756 h 5549970"/>
              <a:gd name="connsiteX40" fmla="*/ 4466586 w 4554448"/>
              <a:gd name="connsiteY40" fmla="*/ 1682815 h 5549970"/>
              <a:gd name="connsiteX41" fmla="*/ 4468097 w 4554448"/>
              <a:gd name="connsiteY41" fmla="*/ 1700268 h 5549970"/>
              <a:gd name="connsiteX42" fmla="*/ 4456627 w 4554448"/>
              <a:gd name="connsiteY42" fmla="*/ 1735163 h 5549970"/>
              <a:gd name="connsiteX43" fmla="*/ 4454567 w 4554448"/>
              <a:gd name="connsiteY43" fmla="*/ 1735289 h 5549970"/>
              <a:gd name="connsiteX44" fmla="*/ 4446069 w 4554448"/>
              <a:gd name="connsiteY44" fmla="*/ 1887374 h 5549970"/>
              <a:gd name="connsiteX45" fmla="*/ 4454760 w 4554448"/>
              <a:gd name="connsiteY45" fmla="*/ 1911536 h 5549970"/>
              <a:gd name="connsiteX46" fmla="*/ 4457038 w 4554448"/>
              <a:gd name="connsiteY46" fmla="*/ 1961755 h 5549970"/>
              <a:gd name="connsiteX47" fmla="*/ 4456157 w 4554448"/>
              <a:gd name="connsiteY47" fmla="*/ 1995384 h 5549970"/>
              <a:gd name="connsiteX48" fmla="*/ 4455695 w 4554448"/>
              <a:gd name="connsiteY48" fmla="*/ 2000244 h 5549970"/>
              <a:gd name="connsiteX49" fmla="*/ 4446575 w 4554448"/>
              <a:gd name="connsiteY49" fmla="*/ 2040142 h 5549970"/>
              <a:gd name="connsiteX50" fmla="*/ 4449840 w 4554448"/>
              <a:gd name="connsiteY50" fmla="*/ 2044087 h 5549970"/>
              <a:gd name="connsiteX51" fmla="*/ 4452681 w 4554448"/>
              <a:gd name="connsiteY51" fmla="*/ 2056904 h 5549970"/>
              <a:gd name="connsiteX52" fmla="*/ 4447940 w 4554448"/>
              <a:gd name="connsiteY52" fmla="*/ 2067489 h 5549970"/>
              <a:gd name="connsiteX53" fmla="*/ 4437756 w 4554448"/>
              <a:gd name="connsiteY53" fmla="*/ 2117719 h 5549970"/>
              <a:gd name="connsiteX54" fmla="*/ 4430425 w 4554448"/>
              <a:gd name="connsiteY54" fmla="*/ 2167300 h 5549970"/>
              <a:gd name="connsiteX55" fmla="*/ 4374342 w 4554448"/>
              <a:gd name="connsiteY55" fmla="*/ 3223633 h 5549970"/>
              <a:gd name="connsiteX56" fmla="*/ 4361556 w 4554448"/>
              <a:gd name="connsiteY56" fmla="*/ 3477281 h 5549970"/>
              <a:gd name="connsiteX57" fmla="*/ 4350471 w 4554448"/>
              <a:gd name="connsiteY57" fmla="*/ 3639984 h 5549970"/>
              <a:gd name="connsiteX58" fmla="*/ 4259710 w 4554448"/>
              <a:gd name="connsiteY58" fmla="*/ 5278921 h 5549970"/>
              <a:gd name="connsiteX59" fmla="*/ 4265008 w 4554448"/>
              <a:gd name="connsiteY59" fmla="*/ 5315626 h 5549970"/>
              <a:gd name="connsiteX60" fmla="*/ 4268542 w 4554448"/>
              <a:gd name="connsiteY60" fmla="*/ 5350090 h 5549970"/>
              <a:gd name="connsiteX61" fmla="*/ 4271374 w 4554448"/>
              <a:gd name="connsiteY61" fmla="*/ 5450399 h 5549970"/>
              <a:gd name="connsiteX62" fmla="*/ 4252817 w 4554448"/>
              <a:gd name="connsiteY62" fmla="*/ 5484804 h 5549970"/>
              <a:gd name="connsiteX63" fmla="*/ 4248165 w 4554448"/>
              <a:gd name="connsiteY63" fmla="*/ 5487504 h 5549970"/>
              <a:gd name="connsiteX64" fmla="*/ 4244708 w 4554448"/>
              <a:gd name="connsiteY64" fmla="*/ 5549951 h 5549970"/>
              <a:gd name="connsiteX65" fmla="*/ 0 w 4554448"/>
              <a:gd name="connsiteY65" fmla="*/ 5272016 h 5549970"/>
              <a:gd name="connsiteX66" fmla="*/ 17830 w 4554448"/>
              <a:gd name="connsiteY66" fmla="*/ 5243704 h 5549970"/>
              <a:gd name="connsiteX67" fmla="*/ 5325 w 4554448"/>
              <a:gd name="connsiteY67" fmla="*/ 5239903 h 5549970"/>
              <a:gd name="connsiteX68" fmla="*/ 9545 w 4554448"/>
              <a:gd name="connsiteY68" fmla="*/ 5233298 h 5549970"/>
              <a:gd name="connsiteX69" fmla="*/ 9814 w 4554448"/>
              <a:gd name="connsiteY69" fmla="*/ 5230552 h 5549970"/>
              <a:gd name="connsiteX70" fmla="*/ 10084 w 4554448"/>
              <a:gd name="connsiteY70" fmla="*/ 5227804 h 5549970"/>
              <a:gd name="connsiteX71" fmla="*/ 10621 w 4554448"/>
              <a:gd name="connsiteY71" fmla="*/ 5222308 h 5549970"/>
              <a:gd name="connsiteX72" fmla="*/ 10306 w 4554448"/>
              <a:gd name="connsiteY72" fmla="*/ 5216405 h 5549970"/>
              <a:gd name="connsiteX73" fmla="*/ 9722 w 4554448"/>
              <a:gd name="connsiteY73" fmla="*/ 5213249 h 5549970"/>
              <a:gd name="connsiteX74" fmla="*/ 9991 w 4554448"/>
              <a:gd name="connsiteY74" fmla="*/ 5210500 h 5549970"/>
              <a:gd name="connsiteX75" fmla="*/ 9675 w 4554448"/>
              <a:gd name="connsiteY75" fmla="*/ 5204597 h 5549970"/>
              <a:gd name="connsiteX76" fmla="*/ 9092 w 4554448"/>
              <a:gd name="connsiteY76" fmla="*/ 5201441 h 5549970"/>
              <a:gd name="connsiteX77" fmla="*/ 8462 w 4554448"/>
              <a:gd name="connsiteY77" fmla="*/ 5189632 h 5549970"/>
              <a:gd name="connsiteX78" fmla="*/ 7878 w 4554448"/>
              <a:gd name="connsiteY78" fmla="*/ 5186477 h 5549970"/>
              <a:gd name="connsiteX79" fmla="*/ 8146 w 4554448"/>
              <a:gd name="connsiteY79" fmla="*/ 5183728 h 5549970"/>
              <a:gd name="connsiteX80" fmla="*/ 6711 w 4554448"/>
              <a:gd name="connsiteY80" fmla="*/ 5180163 h 5549970"/>
              <a:gd name="connsiteX81" fmla="*/ 12123 w 4554448"/>
              <a:gd name="connsiteY81" fmla="*/ 5116566 h 5549970"/>
              <a:gd name="connsiteX82" fmla="*/ 79737 w 4554448"/>
              <a:gd name="connsiteY82" fmla="*/ 3839310 h 5549970"/>
              <a:gd name="connsiteX83" fmla="*/ 304427 w 4554448"/>
              <a:gd name="connsiteY83" fmla="*/ 0 h 5549970"/>
              <a:gd name="connsiteX0" fmla="*/ 338086 w 4588107"/>
              <a:gd name="connsiteY0" fmla="*/ 0 h 5549995"/>
              <a:gd name="connsiteX1" fmla="*/ 3340272 w 4588107"/>
              <a:gd name="connsiteY1" fmla="*/ 171842 h 5549995"/>
              <a:gd name="connsiteX2" fmla="*/ 4169083 w 4588107"/>
              <a:gd name="connsiteY2" fmla="*/ 226950 h 5549995"/>
              <a:gd name="connsiteX3" fmla="*/ 4542277 w 4588107"/>
              <a:gd name="connsiteY3" fmla="*/ 247374 h 5549995"/>
              <a:gd name="connsiteX4" fmla="*/ 4570156 w 4588107"/>
              <a:gd name="connsiteY4" fmla="*/ 269179 h 5549995"/>
              <a:gd name="connsiteX5" fmla="*/ 4568382 w 4588107"/>
              <a:gd name="connsiteY5" fmla="*/ 300930 h 5549995"/>
              <a:gd name="connsiteX6" fmla="*/ 4571304 w 4588107"/>
              <a:gd name="connsiteY6" fmla="*/ 302647 h 5549995"/>
              <a:gd name="connsiteX7" fmla="*/ 4587730 w 4588107"/>
              <a:gd name="connsiteY7" fmla="*/ 334222 h 5549995"/>
              <a:gd name="connsiteX8" fmla="*/ 4565469 w 4588107"/>
              <a:gd name="connsiteY8" fmla="*/ 391868 h 5549995"/>
              <a:gd name="connsiteX9" fmla="*/ 4561981 w 4588107"/>
              <a:gd name="connsiteY9" fmla="*/ 415489 h 5549995"/>
              <a:gd name="connsiteX10" fmla="*/ 4556876 w 4588107"/>
              <a:gd name="connsiteY10" fmla="*/ 506828 h 5549995"/>
              <a:gd name="connsiteX11" fmla="*/ 4556226 w 4588107"/>
              <a:gd name="connsiteY11" fmla="*/ 553245 h 5549995"/>
              <a:gd name="connsiteX12" fmla="*/ 4553127 w 4588107"/>
              <a:gd name="connsiteY12" fmla="*/ 581709 h 5549995"/>
              <a:gd name="connsiteX13" fmla="*/ 4552458 w 4588107"/>
              <a:gd name="connsiteY13" fmla="*/ 585890 h 5549995"/>
              <a:gd name="connsiteX14" fmla="*/ 4539521 w 4588107"/>
              <a:gd name="connsiteY14" fmla="*/ 817404 h 5549995"/>
              <a:gd name="connsiteX15" fmla="*/ 4541234 w 4588107"/>
              <a:gd name="connsiteY15" fmla="*/ 822238 h 5549995"/>
              <a:gd name="connsiteX16" fmla="*/ 4539083 w 4588107"/>
              <a:gd name="connsiteY16" fmla="*/ 846069 h 5549995"/>
              <a:gd name="connsiteX17" fmla="*/ 4537483 w 4588107"/>
              <a:gd name="connsiteY17" fmla="*/ 853854 h 5549995"/>
              <a:gd name="connsiteX18" fmla="*/ 4531245 w 4588107"/>
              <a:gd name="connsiteY18" fmla="*/ 965485 h 5549995"/>
              <a:gd name="connsiteX19" fmla="*/ 4533322 w 4588107"/>
              <a:gd name="connsiteY19" fmla="*/ 966385 h 5549995"/>
              <a:gd name="connsiteX20" fmla="*/ 4537441 w 4588107"/>
              <a:gd name="connsiteY20" fmla="*/ 1002567 h 5549995"/>
              <a:gd name="connsiteX21" fmla="*/ 4532643 w 4588107"/>
              <a:gd name="connsiteY21" fmla="*/ 1101094 h 5549995"/>
              <a:gd name="connsiteX22" fmla="*/ 4532538 w 4588107"/>
              <a:gd name="connsiteY22" fmla="*/ 1159389 h 5549995"/>
              <a:gd name="connsiteX23" fmla="*/ 4536841 w 4588107"/>
              <a:gd name="connsiteY23" fmla="*/ 1180505 h 5549995"/>
              <a:gd name="connsiteX24" fmla="*/ 4539931 w 4588107"/>
              <a:gd name="connsiteY24" fmla="*/ 1210687 h 5549995"/>
              <a:gd name="connsiteX25" fmla="*/ 4548748 w 4588107"/>
              <a:gd name="connsiteY25" fmla="*/ 1263157 h 5549995"/>
              <a:gd name="connsiteX26" fmla="*/ 4551025 w 4588107"/>
              <a:gd name="connsiteY26" fmla="*/ 1313374 h 5549995"/>
              <a:gd name="connsiteX27" fmla="*/ 4550145 w 4588107"/>
              <a:gd name="connsiteY27" fmla="*/ 1347004 h 5549995"/>
              <a:gd name="connsiteX28" fmla="*/ 4549682 w 4588107"/>
              <a:gd name="connsiteY28" fmla="*/ 1351864 h 5549995"/>
              <a:gd name="connsiteX29" fmla="*/ 4540563 w 4588107"/>
              <a:gd name="connsiteY29" fmla="*/ 1391762 h 5549995"/>
              <a:gd name="connsiteX30" fmla="*/ 4543827 w 4588107"/>
              <a:gd name="connsiteY30" fmla="*/ 1395707 h 5549995"/>
              <a:gd name="connsiteX31" fmla="*/ 4546669 w 4588107"/>
              <a:gd name="connsiteY31" fmla="*/ 1408524 h 5549995"/>
              <a:gd name="connsiteX32" fmla="*/ 4541928 w 4588107"/>
              <a:gd name="connsiteY32" fmla="*/ 1419109 h 5549995"/>
              <a:gd name="connsiteX33" fmla="*/ 4531744 w 4588107"/>
              <a:gd name="connsiteY33" fmla="*/ 1469337 h 5549995"/>
              <a:gd name="connsiteX34" fmla="*/ 4520847 w 4588107"/>
              <a:gd name="connsiteY34" fmla="*/ 1543038 h 5549995"/>
              <a:gd name="connsiteX35" fmla="*/ 4515966 w 4588107"/>
              <a:gd name="connsiteY35" fmla="*/ 1553997 h 5549995"/>
              <a:gd name="connsiteX36" fmla="*/ 4501538 w 4588107"/>
              <a:gd name="connsiteY36" fmla="*/ 1626071 h 5549995"/>
              <a:gd name="connsiteX37" fmla="*/ 4497823 w 4588107"/>
              <a:gd name="connsiteY37" fmla="*/ 1664103 h 5549995"/>
              <a:gd name="connsiteX38" fmla="*/ 4501483 w 4588107"/>
              <a:gd name="connsiteY38" fmla="*/ 1668558 h 5549995"/>
              <a:gd name="connsiteX39" fmla="*/ 4499833 w 4588107"/>
              <a:gd name="connsiteY39" fmla="*/ 1679756 h 5549995"/>
              <a:gd name="connsiteX40" fmla="*/ 4500245 w 4588107"/>
              <a:gd name="connsiteY40" fmla="*/ 1682815 h 5549995"/>
              <a:gd name="connsiteX41" fmla="*/ 4501756 w 4588107"/>
              <a:gd name="connsiteY41" fmla="*/ 1700268 h 5549995"/>
              <a:gd name="connsiteX42" fmla="*/ 4490286 w 4588107"/>
              <a:gd name="connsiteY42" fmla="*/ 1735163 h 5549995"/>
              <a:gd name="connsiteX43" fmla="*/ 4488226 w 4588107"/>
              <a:gd name="connsiteY43" fmla="*/ 1735289 h 5549995"/>
              <a:gd name="connsiteX44" fmla="*/ 4479728 w 4588107"/>
              <a:gd name="connsiteY44" fmla="*/ 1887374 h 5549995"/>
              <a:gd name="connsiteX45" fmla="*/ 4488419 w 4588107"/>
              <a:gd name="connsiteY45" fmla="*/ 1911536 h 5549995"/>
              <a:gd name="connsiteX46" fmla="*/ 4490697 w 4588107"/>
              <a:gd name="connsiteY46" fmla="*/ 1961755 h 5549995"/>
              <a:gd name="connsiteX47" fmla="*/ 4489816 w 4588107"/>
              <a:gd name="connsiteY47" fmla="*/ 1995384 h 5549995"/>
              <a:gd name="connsiteX48" fmla="*/ 4489354 w 4588107"/>
              <a:gd name="connsiteY48" fmla="*/ 2000244 h 5549995"/>
              <a:gd name="connsiteX49" fmla="*/ 4480234 w 4588107"/>
              <a:gd name="connsiteY49" fmla="*/ 2040142 h 5549995"/>
              <a:gd name="connsiteX50" fmla="*/ 4483499 w 4588107"/>
              <a:gd name="connsiteY50" fmla="*/ 2044087 h 5549995"/>
              <a:gd name="connsiteX51" fmla="*/ 4486340 w 4588107"/>
              <a:gd name="connsiteY51" fmla="*/ 2056904 h 5549995"/>
              <a:gd name="connsiteX52" fmla="*/ 4481599 w 4588107"/>
              <a:gd name="connsiteY52" fmla="*/ 2067489 h 5549995"/>
              <a:gd name="connsiteX53" fmla="*/ 4471415 w 4588107"/>
              <a:gd name="connsiteY53" fmla="*/ 2117719 h 5549995"/>
              <a:gd name="connsiteX54" fmla="*/ 4464084 w 4588107"/>
              <a:gd name="connsiteY54" fmla="*/ 2167300 h 5549995"/>
              <a:gd name="connsiteX55" fmla="*/ 4408001 w 4588107"/>
              <a:gd name="connsiteY55" fmla="*/ 3223633 h 5549995"/>
              <a:gd name="connsiteX56" fmla="*/ 4395215 w 4588107"/>
              <a:gd name="connsiteY56" fmla="*/ 3477281 h 5549995"/>
              <a:gd name="connsiteX57" fmla="*/ 4384130 w 4588107"/>
              <a:gd name="connsiteY57" fmla="*/ 3639984 h 5549995"/>
              <a:gd name="connsiteX58" fmla="*/ 4293369 w 4588107"/>
              <a:gd name="connsiteY58" fmla="*/ 5278921 h 5549995"/>
              <a:gd name="connsiteX59" fmla="*/ 4298667 w 4588107"/>
              <a:gd name="connsiteY59" fmla="*/ 5315626 h 5549995"/>
              <a:gd name="connsiteX60" fmla="*/ 4302201 w 4588107"/>
              <a:gd name="connsiteY60" fmla="*/ 5350090 h 5549995"/>
              <a:gd name="connsiteX61" fmla="*/ 4305033 w 4588107"/>
              <a:gd name="connsiteY61" fmla="*/ 5450399 h 5549995"/>
              <a:gd name="connsiteX62" fmla="*/ 4286476 w 4588107"/>
              <a:gd name="connsiteY62" fmla="*/ 5484804 h 5549995"/>
              <a:gd name="connsiteX63" fmla="*/ 4281824 w 4588107"/>
              <a:gd name="connsiteY63" fmla="*/ 5487504 h 5549995"/>
              <a:gd name="connsiteX64" fmla="*/ 4278367 w 4588107"/>
              <a:gd name="connsiteY64" fmla="*/ 5549951 h 5549995"/>
              <a:gd name="connsiteX65" fmla="*/ 0 w 4588107"/>
              <a:gd name="connsiteY65" fmla="*/ 5387017 h 5549995"/>
              <a:gd name="connsiteX66" fmla="*/ 51489 w 4588107"/>
              <a:gd name="connsiteY66" fmla="*/ 5243704 h 5549995"/>
              <a:gd name="connsiteX67" fmla="*/ 38984 w 4588107"/>
              <a:gd name="connsiteY67" fmla="*/ 5239903 h 5549995"/>
              <a:gd name="connsiteX68" fmla="*/ 43204 w 4588107"/>
              <a:gd name="connsiteY68" fmla="*/ 5233298 h 5549995"/>
              <a:gd name="connsiteX69" fmla="*/ 43473 w 4588107"/>
              <a:gd name="connsiteY69" fmla="*/ 5230552 h 5549995"/>
              <a:gd name="connsiteX70" fmla="*/ 43743 w 4588107"/>
              <a:gd name="connsiteY70" fmla="*/ 5227804 h 5549995"/>
              <a:gd name="connsiteX71" fmla="*/ 44280 w 4588107"/>
              <a:gd name="connsiteY71" fmla="*/ 5222308 h 5549995"/>
              <a:gd name="connsiteX72" fmla="*/ 43965 w 4588107"/>
              <a:gd name="connsiteY72" fmla="*/ 5216405 h 5549995"/>
              <a:gd name="connsiteX73" fmla="*/ 43381 w 4588107"/>
              <a:gd name="connsiteY73" fmla="*/ 5213249 h 5549995"/>
              <a:gd name="connsiteX74" fmla="*/ 43650 w 4588107"/>
              <a:gd name="connsiteY74" fmla="*/ 5210500 h 5549995"/>
              <a:gd name="connsiteX75" fmla="*/ 43334 w 4588107"/>
              <a:gd name="connsiteY75" fmla="*/ 5204597 h 5549995"/>
              <a:gd name="connsiteX76" fmla="*/ 42751 w 4588107"/>
              <a:gd name="connsiteY76" fmla="*/ 5201441 h 5549995"/>
              <a:gd name="connsiteX77" fmla="*/ 42121 w 4588107"/>
              <a:gd name="connsiteY77" fmla="*/ 5189632 h 5549995"/>
              <a:gd name="connsiteX78" fmla="*/ 41537 w 4588107"/>
              <a:gd name="connsiteY78" fmla="*/ 5186477 h 5549995"/>
              <a:gd name="connsiteX79" fmla="*/ 41805 w 4588107"/>
              <a:gd name="connsiteY79" fmla="*/ 5183728 h 5549995"/>
              <a:gd name="connsiteX80" fmla="*/ 40370 w 4588107"/>
              <a:gd name="connsiteY80" fmla="*/ 5180163 h 5549995"/>
              <a:gd name="connsiteX81" fmla="*/ 45782 w 4588107"/>
              <a:gd name="connsiteY81" fmla="*/ 5116566 h 5549995"/>
              <a:gd name="connsiteX82" fmla="*/ 113396 w 4588107"/>
              <a:gd name="connsiteY82" fmla="*/ 3839310 h 5549995"/>
              <a:gd name="connsiteX83" fmla="*/ 338086 w 4588107"/>
              <a:gd name="connsiteY83" fmla="*/ 0 h 5549995"/>
              <a:gd name="connsiteX0" fmla="*/ 299102 w 4549123"/>
              <a:gd name="connsiteY0" fmla="*/ 0 h 5549966"/>
              <a:gd name="connsiteX1" fmla="*/ 3301288 w 4549123"/>
              <a:gd name="connsiteY1" fmla="*/ 171842 h 5549966"/>
              <a:gd name="connsiteX2" fmla="*/ 4130099 w 4549123"/>
              <a:gd name="connsiteY2" fmla="*/ 226950 h 5549966"/>
              <a:gd name="connsiteX3" fmla="*/ 4503293 w 4549123"/>
              <a:gd name="connsiteY3" fmla="*/ 247374 h 5549966"/>
              <a:gd name="connsiteX4" fmla="*/ 4531172 w 4549123"/>
              <a:gd name="connsiteY4" fmla="*/ 269179 h 5549966"/>
              <a:gd name="connsiteX5" fmla="*/ 4529398 w 4549123"/>
              <a:gd name="connsiteY5" fmla="*/ 300930 h 5549966"/>
              <a:gd name="connsiteX6" fmla="*/ 4532320 w 4549123"/>
              <a:gd name="connsiteY6" fmla="*/ 302647 h 5549966"/>
              <a:gd name="connsiteX7" fmla="*/ 4548746 w 4549123"/>
              <a:gd name="connsiteY7" fmla="*/ 334222 h 5549966"/>
              <a:gd name="connsiteX8" fmla="*/ 4526485 w 4549123"/>
              <a:gd name="connsiteY8" fmla="*/ 391868 h 5549966"/>
              <a:gd name="connsiteX9" fmla="*/ 4522997 w 4549123"/>
              <a:gd name="connsiteY9" fmla="*/ 415489 h 5549966"/>
              <a:gd name="connsiteX10" fmla="*/ 4517892 w 4549123"/>
              <a:gd name="connsiteY10" fmla="*/ 506828 h 5549966"/>
              <a:gd name="connsiteX11" fmla="*/ 4517242 w 4549123"/>
              <a:gd name="connsiteY11" fmla="*/ 553245 h 5549966"/>
              <a:gd name="connsiteX12" fmla="*/ 4514143 w 4549123"/>
              <a:gd name="connsiteY12" fmla="*/ 581709 h 5549966"/>
              <a:gd name="connsiteX13" fmla="*/ 4513474 w 4549123"/>
              <a:gd name="connsiteY13" fmla="*/ 585890 h 5549966"/>
              <a:gd name="connsiteX14" fmla="*/ 4500537 w 4549123"/>
              <a:gd name="connsiteY14" fmla="*/ 817404 h 5549966"/>
              <a:gd name="connsiteX15" fmla="*/ 4502250 w 4549123"/>
              <a:gd name="connsiteY15" fmla="*/ 822238 h 5549966"/>
              <a:gd name="connsiteX16" fmla="*/ 4500099 w 4549123"/>
              <a:gd name="connsiteY16" fmla="*/ 846069 h 5549966"/>
              <a:gd name="connsiteX17" fmla="*/ 4498499 w 4549123"/>
              <a:gd name="connsiteY17" fmla="*/ 853854 h 5549966"/>
              <a:gd name="connsiteX18" fmla="*/ 4492261 w 4549123"/>
              <a:gd name="connsiteY18" fmla="*/ 965485 h 5549966"/>
              <a:gd name="connsiteX19" fmla="*/ 4494338 w 4549123"/>
              <a:gd name="connsiteY19" fmla="*/ 966385 h 5549966"/>
              <a:gd name="connsiteX20" fmla="*/ 4498457 w 4549123"/>
              <a:gd name="connsiteY20" fmla="*/ 1002567 h 5549966"/>
              <a:gd name="connsiteX21" fmla="*/ 4493659 w 4549123"/>
              <a:gd name="connsiteY21" fmla="*/ 1101094 h 5549966"/>
              <a:gd name="connsiteX22" fmla="*/ 4493554 w 4549123"/>
              <a:gd name="connsiteY22" fmla="*/ 1159389 h 5549966"/>
              <a:gd name="connsiteX23" fmla="*/ 4497857 w 4549123"/>
              <a:gd name="connsiteY23" fmla="*/ 1180505 h 5549966"/>
              <a:gd name="connsiteX24" fmla="*/ 4500947 w 4549123"/>
              <a:gd name="connsiteY24" fmla="*/ 1210687 h 5549966"/>
              <a:gd name="connsiteX25" fmla="*/ 4509764 w 4549123"/>
              <a:gd name="connsiteY25" fmla="*/ 1263157 h 5549966"/>
              <a:gd name="connsiteX26" fmla="*/ 4512041 w 4549123"/>
              <a:gd name="connsiteY26" fmla="*/ 1313374 h 5549966"/>
              <a:gd name="connsiteX27" fmla="*/ 4511161 w 4549123"/>
              <a:gd name="connsiteY27" fmla="*/ 1347004 h 5549966"/>
              <a:gd name="connsiteX28" fmla="*/ 4510698 w 4549123"/>
              <a:gd name="connsiteY28" fmla="*/ 1351864 h 5549966"/>
              <a:gd name="connsiteX29" fmla="*/ 4501579 w 4549123"/>
              <a:gd name="connsiteY29" fmla="*/ 1391762 h 5549966"/>
              <a:gd name="connsiteX30" fmla="*/ 4504843 w 4549123"/>
              <a:gd name="connsiteY30" fmla="*/ 1395707 h 5549966"/>
              <a:gd name="connsiteX31" fmla="*/ 4507685 w 4549123"/>
              <a:gd name="connsiteY31" fmla="*/ 1408524 h 5549966"/>
              <a:gd name="connsiteX32" fmla="*/ 4502944 w 4549123"/>
              <a:gd name="connsiteY32" fmla="*/ 1419109 h 5549966"/>
              <a:gd name="connsiteX33" fmla="*/ 4492760 w 4549123"/>
              <a:gd name="connsiteY33" fmla="*/ 1469337 h 5549966"/>
              <a:gd name="connsiteX34" fmla="*/ 4481863 w 4549123"/>
              <a:gd name="connsiteY34" fmla="*/ 1543038 h 5549966"/>
              <a:gd name="connsiteX35" fmla="*/ 4476982 w 4549123"/>
              <a:gd name="connsiteY35" fmla="*/ 1553997 h 5549966"/>
              <a:gd name="connsiteX36" fmla="*/ 4462554 w 4549123"/>
              <a:gd name="connsiteY36" fmla="*/ 1626071 h 5549966"/>
              <a:gd name="connsiteX37" fmla="*/ 4458839 w 4549123"/>
              <a:gd name="connsiteY37" fmla="*/ 1664103 h 5549966"/>
              <a:gd name="connsiteX38" fmla="*/ 4462499 w 4549123"/>
              <a:gd name="connsiteY38" fmla="*/ 1668558 h 5549966"/>
              <a:gd name="connsiteX39" fmla="*/ 4460849 w 4549123"/>
              <a:gd name="connsiteY39" fmla="*/ 1679756 h 5549966"/>
              <a:gd name="connsiteX40" fmla="*/ 4461261 w 4549123"/>
              <a:gd name="connsiteY40" fmla="*/ 1682815 h 5549966"/>
              <a:gd name="connsiteX41" fmla="*/ 4462772 w 4549123"/>
              <a:gd name="connsiteY41" fmla="*/ 1700268 h 5549966"/>
              <a:gd name="connsiteX42" fmla="*/ 4451302 w 4549123"/>
              <a:gd name="connsiteY42" fmla="*/ 1735163 h 5549966"/>
              <a:gd name="connsiteX43" fmla="*/ 4449242 w 4549123"/>
              <a:gd name="connsiteY43" fmla="*/ 1735289 h 5549966"/>
              <a:gd name="connsiteX44" fmla="*/ 4440744 w 4549123"/>
              <a:gd name="connsiteY44" fmla="*/ 1887374 h 5549966"/>
              <a:gd name="connsiteX45" fmla="*/ 4449435 w 4549123"/>
              <a:gd name="connsiteY45" fmla="*/ 1911536 h 5549966"/>
              <a:gd name="connsiteX46" fmla="*/ 4451713 w 4549123"/>
              <a:gd name="connsiteY46" fmla="*/ 1961755 h 5549966"/>
              <a:gd name="connsiteX47" fmla="*/ 4450832 w 4549123"/>
              <a:gd name="connsiteY47" fmla="*/ 1995384 h 5549966"/>
              <a:gd name="connsiteX48" fmla="*/ 4450370 w 4549123"/>
              <a:gd name="connsiteY48" fmla="*/ 2000244 h 5549966"/>
              <a:gd name="connsiteX49" fmla="*/ 4441250 w 4549123"/>
              <a:gd name="connsiteY49" fmla="*/ 2040142 h 5549966"/>
              <a:gd name="connsiteX50" fmla="*/ 4444515 w 4549123"/>
              <a:gd name="connsiteY50" fmla="*/ 2044087 h 5549966"/>
              <a:gd name="connsiteX51" fmla="*/ 4447356 w 4549123"/>
              <a:gd name="connsiteY51" fmla="*/ 2056904 h 5549966"/>
              <a:gd name="connsiteX52" fmla="*/ 4442615 w 4549123"/>
              <a:gd name="connsiteY52" fmla="*/ 2067489 h 5549966"/>
              <a:gd name="connsiteX53" fmla="*/ 4432431 w 4549123"/>
              <a:gd name="connsiteY53" fmla="*/ 2117719 h 5549966"/>
              <a:gd name="connsiteX54" fmla="*/ 4425100 w 4549123"/>
              <a:gd name="connsiteY54" fmla="*/ 2167300 h 5549966"/>
              <a:gd name="connsiteX55" fmla="*/ 4369017 w 4549123"/>
              <a:gd name="connsiteY55" fmla="*/ 3223633 h 5549966"/>
              <a:gd name="connsiteX56" fmla="*/ 4356231 w 4549123"/>
              <a:gd name="connsiteY56" fmla="*/ 3477281 h 5549966"/>
              <a:gd name="connsiteX57" fmla="*/ 4345146 w 4549123"/>
              <a:gd name="connsiteY57" fmla="*/ 3639984 h 5549966"/>
              <a:gd name="connsiteX58" fmla="*/ 4254385 w 4549123"/>
              <a:gd name="connsiteY58" fmla="*/ 5278921 h 5549966"/>
              <a:gd name="connsiteX59" fmla="*/ 4259683 w 4549123"/>
              <a:gd name="connsiteY59" fmla="*/ 5315626 h 5549966"/>
              <a:gd name="connsiteX60" fmla="*/ 4263217 w 4549123"/>
              <a:gd name="connsiteY60" fmla="*/ 5350090 h 5549966"/>
              <a:gd name="connsiteX61" fmla="*/ 4266049 w 4549123"/>
              <a:gd name="connsiteY61" fmla="*/ 5450399 h 5549966"/>
              <a:gd name="connsiteX62" fmla="*/ 4247492 w 4549123"/>
              <a:gd name="connsiteY62" fmla="*/ 5484804 h 5549966"/>
              <a:gd name="connsiteX63" fmla="*/ 4242840 w 4549123"/>
              <a:gd name="connsiteY63" fmla="*/ 5487504 h 5549966"/>
              <a:gd name="connsiteX64" fmla="*/ 4239383 w 4549123"/>
              <a:gd name="connsiteY64" fmla="*/ 5549951 h 5549966"/>
              <a:gd name="connsiteX65" fmla="*/ 266751 w 4549123"/>
              <a:gd name="connsiteY65" fmla="*/ 5218723 h 5549966"/>
              <a:gd name="connsiteX66" fmla="*/ 12505 w 4549123"/>
              <a:gd name="connsiteY66" fmla="*/ 5243704 h 5549966"/>
              <a:gd name="connsiteX67" fmla="*/ 0 w 4549123"/>
              <a:gd name="connsiteY67" fmla="*/ 5239903 h 5549966"/>
              <a:gd name="connsiteX68" fmla="*/ 4220 w 4549123"/>
              <a:gd name="connsiteY68" fmla="*/ 5233298 h 5549966"/>
              <a:gd name="connsiteX69" fmla="*/ 4489 w 4549123"/>
              <a:gd name="connsiteY69" fmla="*/ 5230552 h 5549966"/>
              <a:gd name="connsiteX70" fmla="*/ 4759 w 4549123"/>
              <a:gd name="connsiteY70" fmla="*/ 5227804 h 5549966"/>
              <a:gd name="connsiteX71" fmla="*/ 5296 w 4549123"/>
              <a:gd name="connsiteY71" fmla="*/ 5222308 h 5549966"/>
              <a:gd name="connsiteX72" fmla="*/ 4981 w 4549123"/>
              <a:gd name="connsiteY72" fmla="*/ 5216405 h 5549966"/>
              <a:gd name="connsiteX73" fmla="*/ 4397 w 4549123"/>
              <a:gd name="connsiteY73" fmla="*/ 5213249 h 5549966"/>
              <a:gd name="connsiteX74" fmla="*/ 4666 w 4549123"/>
              <a:gd name="connsiteY74" fmla="*/ 5210500 h 5549966"/>
              <a:gd name="connsiteX75" fmla="*/ 4350 w 4549123"/>
              <a:gd name="connsiteY75" fmla="*/ 5204597 h 5549966"/>
              <a:gd name="connsiteX76" fmla="*/ 3767 w 4549123"/>
              <a:gd name="connsiteY76" fmla="*/ 5201441 h 5549966"/>
              <a:gd name="connsiteX77" fmla="*/ 3137 w 4549123"/>
              <a:gd name="connsiteY77" fmla="*/ 5189632 h 5549966"/>
              <a:gd name="connsiteX78" fmla="*/ 2553 w 4549123"/>
              <a:gd name="connsiteY78" fmla="*/ 5186477 h 5549966"/>
              <a:gd name="connsiteX79" fmla="*/ 2821 w 4549123"/>
              <a:gd name="connsiteY79" fmla="*/ 5183728 h 5549966"/>
              <a:gd name="connsiteX80" fmla="*/ 1386 w 4549123"/>
              <a:gd name="connsiteY80" fmla="*/ 5180163 h 5549966"/>
              <a:gd name="connsiteX81" fmla="*/ 6798 w 4549123"/>
              <a:gd name="connsiteY81" fmla="*/ 5116566 h 5549966"/>
              <a:gd name="connsiteX82" fmla="*/ 74412 w 4549123"/>
              <a:gd name="connsiteY82" fmla="*/ 3839310 h 5549966"/>
              <a:gd name="connsiteX83" fmla="*/ 299102 w 4549123"/>
              <a:gd name="connsiteY83" fmla="*/ 0 h 5549966"/>
              <a:gd name="connsiteX0" fmla="*/ 303426 w 4553447"/>
              <a:gd name="connsiteY0" fmla="*/ 0 h 5549966"/>
              <a:gd name="connsiteX1" fmla="*/ 3305612 w 4553447"/>
              <a:gd name="connsiteY1" fmla="*/ 171842 h 5549966"/>
              <a:gd name="connsiteX2" fmla="*/ 4134423 w 4553447"/>
              <a:gd name="connsiteY2" fmla="*/ 226950 h 5549966"/>
              <a:gd name="connsiteX3" fmla="*/ 4507617 w 4553447"/>
              <a:gd name="connsiteY3" fmla="*/ 247374 h 5549966"/>
              <a:gd name="connsiteX4" fmla="*/ 4535496 w 4553447"/>
              <a:gd name="connsiteY4" fmla="*/ 269179 h 5549966"/>
              <a:gd name="connsiteX5" fmla="*/ 4533722 w 4553447"/>
              <a:gd name="connsiteY5" fmla="*/ 300930 h 5549966"/>
              <a:gd name="connsiteX6" fmla="*/ 4536644 w 4553447"/>
              <a:gd name="connsiteY6" fmla="*/ 302647 h 5549966"/>
              <a:gd name="connsiteX7" fmla="*/ 4553070 w 4553447"/>
              <a:gd name="connsiteY7" fmla="*/ 334222 h 5549966"/>
              <a:gd name="connsiteX8" fmla="*/ 4530809 w 4553447"/>
              <a:gd name="connsiteY8" fmla="*/ 391868 h 5549966"/>
              <a:gd name="connsiteX9" fmla="*/ 4527321 w 4553447"/>
              <a:gd name="connsiteY9" fmla="*/ 415489 h 5549966"/>
              <a:gd name="connsiteX10" fmla="*/ 4522216 w 4553447"/>
              <a:gd name="connsiteY10" fmla="*/ 506828 h 5549966"/>
              <a:gd name="connsiteX11" fmla="*/ 4521566 w 4553447"/>
              <a:gd name="connsiteY11" fmla="*/ 553245 h 5549966"/>
              <a:gd name="connsiteX12" fmla="*/ 4518467 w 4553447"/>
              <a:gd name="connsiteY12" fmla="*/ 581709 h 5549966"/>
              <a:gd name="connsiteX13" fmla="*/ 4517798 w 4553447"/>
              <a:gd name="connsiteY13" fmla="*/ 585890 h 5549966"/>
              <a:gd name="connsiteX14" fmla="*/ 4504861 w 4553447"/>
              <a:gd name="connsiteY14" fmla="*/ 817404 h 5549966"/>
              <a:gd name="connsiteX15" fmla="*/ 4506574 w 4553447"/>
              <a:gd name="connsiteY15" fmla="*/ 822238 h 5549966"/>
              <a:gd name="connsiteX16" fmla="*/ 4504423 w 4553447"/>
              <a:gd name="connsiteY16" fmla="*/ 846069 h 5549966"/>
              <a:gd name="connsiteX17" fmla="*/ 4502823 w 4553447"/>
              <a:gd name="connsiteY17" fmla="*/ 853854 h 5549966"/>
              <a:gd name="connsiteX18" fmla="*/ 4496585 w 4553447"/>
              <a:gd name="connsiteY18" fmla="*/ 965485 h 5549966"/>
              <a:gd name="connsiteX19" fmla="*/ 4498662 w 4553447"/>
              <a:gd name="connsiteY19" fmla="*/ 966385 h 5549966"/>
              <a:gd name="connsiteX20" fmla="*/ 4502781 w 4553447"/>
              <a:gd name="connsiteY20" fmla="*/ 1002567 h 5549966"/>
              <a:gd name="connsiteX21" fmla="*/ 4497983 w 4553447"/>
              <a:gd name="connsiteY21" fmla="*/ 1101094 h 5549966"/>
              <a:gd name="connsiteX22" fmla="*/ 4497878 w 4553447"/>
              <a:gd name="connsiteY22" fmla="*/ 1159389 h 5549966"/>
              <a:gd name="connsiteX23" fmla="*/ 4502181 w 4553447"/>
              <a:gd name="connsiteY23" fmla="*/ 1180505 h 5549966"/>
              <a:gd name="connsiteX24" fmla="*/ 4505271 w 4553447"/>
              <a:gd name="connsiteY24" fmla="*/ 1210687 h 5549966"/>
              <a:gd name="connsiteX25" fmla="*/ 4514088 w 4553447"/>
              <a:gd name="connsiteY25" fmla="*/ 1263157 h 5549966"/>
              <a:gd name="connsiteX26" fmla="*/ 4516365 w 4553447"/>
              <a:gd name="connsiteY26" fmla="*/ 1313374 h 5549966"/>
              <a:gd name="connsiteX27" fmla="*/ 4515485 w 4553447"/>
              <a:gd name="connsiteY27" fmla="*/ 1347004 h 5549966"/>
              <a:gd name="connsiteX28" fmla="*/ 4515022 w 4553447"/>
              <a:gd name="connsiteY28" fmla="*/ 1351864 h 5549966"/>
              <a:gd name="connsiteX29" fmla="*/ 4505903 w 4553447"/>
              <a:gd name="connsiteY29" fmla="*/ 1391762 h 5549966"/>
              <a:gd name="connsiteX30" fmla="*/ 4509167 w 4553447"/>
              <a:gd name="connsiteY30" fmla="*/ 1395707 h 5549966"/>
              <a:gd name="connsiteX31" fmla="*/ 4512009 w 4553447"/>
              <a:gd name="connsiteY31" fmla="*/ 1408524 h 5549966"/>
              <a:gd name="connsiteX32" fmla="*/ 4507268 w 4553447"/>
              <a:gd name="connsiteY32" fmla="*/ 1419109 h 5549966"/>
              <a:gd name="connsiteX33" fmla="*/ 4497084 w 4553447"/>
              <a:gd name="connsiteY33" fmla="*/ 1469337 h 5549966"/>
              <a:gd name="connsiteX34" fmla="*/ 4486187 w 4553447"/>
              <a:gd name="connsiteY34" fmla="*/ 1543038 h 5549966"/>
              <a:gd name="connsiteX35" fmla="*/ 4481306 w 4553447"/>
              <a:gd name="connsiteY35" fmla="*/ 1553997 h 5549966"/>
              <a:gd name="connsiteX36" fmla="*/ 4466878 w 4553447"/>
              <a:gd name="connsiteY36" fmla="*/ 1626071 h 5549966"/>
              <a:gd name="connsiteX37" fmla="*/ 4463163 w 4553447"/>
              <a:gd name="connsiteY37" fmla="*/ 1664103 h 5549966"/>
              <a:gd name="connsiteX38" fmla="*/ 4466823 w 4553447"/>
              <a:gd name="connsiteY38" fmla="*/ 1668558 h 5549966"/>
              <a:gd name="connsiteX39" fmla="*/ 4465173 w 4553447"/>
              <a:gd name="connsiteY39" fmla="*/ 1679756 h 5549966"/>
              <a:gd name="connsiteX40" fmla="*/ 4465585 w 4553447"/>
              <a:gd name="connsiteY40" fmla="*/ 1682815 h 5549966"/>
              <a:gd name="connsiteX41" fmla="*/ 4467096 w 4553447"/>
              <a:gd name="connsiteY41" fmla="*/ 1700268 h 5549966"/>
              <a:gd name="connsiteX42" fmla="*/ 4455626 w 4553447"/>
              <a:gd name="connsiteY42" fmla="*/ 1735163 h 5549966"/>
              <a:gd name="connsiteX43" fmla="*/ 4453566 w 4553447"/>
              <a:gd name="connsiteY43" fmla="*/ 1735289 h 5549966"/>
              <a:gd name="connsiteX44" fmla="*/ 4445068 w 4553447"/>
              <a:gd name="connsiteY44" fmla="*/ 1887374 h 5549966"/>
              <a:gd name="connsiteX45" fmla="*/ 4453759 w 4553447"/>
              <a:gd name="connsiteY45" fmla="*/ 1911536 h 5549966"/>
              <a:gd name="connsiteX46" fmla="*/ 4456037 w 4553447"/>
              <a:gd name="connsiteY46" fmla="*/ 1961755 h 5549966"/>
              <a:gd name="connsiteX47" fmla="*/ 4455156 w 4553447"/>
              <a:gd name="connsiteY47" fmla="*/ 1995384 h 5549966"/>
              <a:gd name="connsiteX48" fmla="*/ 4454694 w 4553447"/>
              <a:gd name="connsiteY48" fmla="*/ 2000244 h 5549966"/>
              <a:gd name="connsiteX49" fmla="*/ 4445574 w 4553447"/>
              <a:gd name="connsiteY49" fmla="*/ 2040142 h 5549966"/>
              <a:gd name="connsiteX50" fmla="*/ 4448839 w 4553447"/>
              <a:gd name="connsiteY50" fmla="*/ 2044087 h 5549966"/>
              <a:gd name="connsiteX51" fmla="*/ 4451680 w 4553447"/>
              <a:gd name="connsiteY51" fmla="*/ 2056904 h 5549966"/>
              <a:gd name="connsiteX52" fmla="*/ 4446939 w 4553447"/>
              <a:gd name="connsiteY52" fmla="*/ 2067489 h 5549966"/>
              <a:gd name="connsiteX53" fmla="*/ 4436755 w 4553447"/>
              <a:gd name="connsiteY53" fmla="*/ 2117719 h 5549966"/>
              <a:gd name="connsiteX54" fmla="*/ 4429424 w 4553447"/>
              <a:gd name="connsiteY54" fmla="*/ 2167300 h 5549966"/>
              <a:gd name="connsiteX55" fmla="*/ 4373341 w 4553447"/>
              <a:gd name="connsiteY55" fmla="*/ 3223633 h 5549966"/>
              <a:gd name="connsiteX56" fmla="*/ 4360555 w 4553447"/>
              <a:gd name="connsiteY56" fmla="*/ 3477281 h 5549966"/>
              <a:gd name="connsiteX57" fmla="*/ 4349470 w 4553447"/>
              <a:gd name="connsiteY57" fmla="*/ 3639984 h 5549966"/>
              <a:gd name="connsiteX58" fmla="*/ 4258709 w 4553447"/>
              <a:gd name="connsiteY58" fmla="*/ 5278921 h 5549966"/>
              <a:gd name="connsiteX59" fmla="*/ 4264007 w 4553447"/>
              <a:gd name="connsiteY59" fmla="*/ 5315626 h 5549966"/>
              <a:gd name="connsiteX60" fmla="*/ 4267541 w 4553447"/>
              <a:gd name="connsiteY60" fmla="*/ 5350090 h 5549966"/>
              <a:gd name="connsiteX61" fmla="*/ 4270373 w 4553447"/>
              <a:gd name="connsiteY61" fmla="*/ 5450399 h 5549966"/>
              <a:gd name="connsiteX62" fmla="*/ 4251816 w 4553447"/>
              <a:gd name="connsiteY62" fmla="*/ 5484804 h 5549966"/>
              <a:gd name="connsiteX63" fmla="*/ 4247164 w 4553447"/>
              <a:gd name="connsiteY63" fmla="*/ 5487504 h 5549966"/>
              <a:gd name="connsiteX64" fmla="*/ 4243707 w 4553447"/>
              <a:gd name="connsiteY64" fmla="*/ 5549951 h 5549966"/>
              <a:gd name="connsiteX65" fmla="*/ 271075 w 4553447"/>
              <a:gd name="connsiteY65" fmla="*/ 5218723 h 5549966"/>
              <a:gd name="connsiteX66" fmla="*/ 0 w 4553447"/>
              <a:gd name="connsiteY66" fmla="*/ 5280167 h 5549966"/>
              <a:gd name="connsiteX67" fmla="*/ 4324 w 4553447"/>
              <a:gd name="connsiteY67" fmla="*/ 5239903 h 5549966"/>
              <a:gd name="connsiteX68" fmla="*/ 8544 w 4553447"/>
              <a:gd name="connsiteY68" fmla="*/ 5233298 h 5549966"/>
              <a:gd name="connsiteX69" fmla="*/ 8813 w 4553447"/>
              <a:gd name="connsiteY69" fmla="*/ 5230552 h 5549966"/>
              <a:gd name="connsiteX70" fmla="*/ 9083 w 4553447"/>
              <a:gd name="connsiteY70" fmla="*/ 5227804 h 5549966"/>
              <a:gd name="connsiteX71" fmla="*/ 9620 w 4553447"/>
              <a:gd name="connsiteY71" fmla="*/ 5222308 h 5549966"/>
              <a:gd name="connsiteX72" fmla="*/ 9305 w 4553447"/>
              <a:gd name="connsiteY72" fmla="*/ 5216405 h 5549966"/>
              <a:gd name="connsiteX73" fmla="*/ 8721 w 4553447"/>
              <a:gd name="connsiteY73" fmla="*/ 5213249 h 5549966"/>
              <a:gd name="connsiteX74" fmla="*/ 8990 w 4553447"/>
              <a:gd name="connsiteY74" fmla="*/ 5210500 h 5549966"/>
              <a:gd name="connsiteX75" fmla="*/ 8674 w 4553447"/>
              <a:gd name="connsiteY75" fmla="*/ 5204597 h 5549966"/>
              <a:gd name="connsiteX76" fmla="*/ 8091 w 4553447"/>
              <a:gd name="connsiteY76" fmla="*/ 5201441 h 5549966"/>
              <a:gd name="connsiteX77" fmla="*/ 7461 w 4553447"/>
              <a:gd name="connsiteY77" fmla="*/ 5189632 h 5549966"/>
              <a:gd name="connsiteX78" fmla="*/ 6877 w 4553447"/>
              <a:gd name="connsiteY78" fmla="*/ 5186477 h 5549966"/>
              <a:gd name="connsiteX79" fmla="*/ 7145 w 4553447"/>
              <a:gd name="connsiteY79" fmla="*/ 5183728 h 5549966"/>
              <a:gd name="connsiteX80" fmla="*/ 5710 w 4553447"/>
              <a:gd name="connsiteY80" fmla="*/ 5180163 h 5549966"/>
              <a:gd name="connsiteX81" fmla="*/ 11122 w 4553447"/>
              <a:gd name="connsiteY81" fmla="*/ 5116566 h 5549966"/>
              <a:gd name="connsiteX82" fmla="*/ 78736 w 4553447"/>
              <a:gd name="connsiteY82" fmla="*/ 3839310 h 5549966"/>
              <a:gd name="connsiteX83" fmla="*/ 303426 w 4553447"/>
              <a:gd name="connsiteY83" fmla="*/ 0 h 5549966"/>
              <a:gd name="connsiteX0" fmla="*/ 303426 w 4553447"/>
              <a:gd name="connsiteY0" fmla="*/ 0 h 5549973"/>
              <a:gd name="connsiteX1" fmla="*/ 3305612 w 4553447"/>
              <a:gd name="connsiteY1" fmla="*/ 171842 h 5549973"/>
              <a:gd name="connsiteX2" fmla="*/ 4134423 w 4553447"/>
              <a:gd name="connsiteY2" fmla="*/ 226950 h 5549973"/>
              <a:gd name="connsiteX3" fmla="*/ 4507617 w 4553447"/>
              <a:gd name="connsiteY3" fmla="*/ 247374 h 5549973"/>
              <a:gd name="connsiteX4" fmla="*/ 4535496 w 4553447"/>
              <a:gd name="connsiteY4" fmla="*/ 269179 h 5549973"/>
              <a:gd name="connsiteX5" fmla="*/ 4533722 w 4553447"/>
              <a:gd name="connsiteY5" fmla="*/ 300930 h 5549973"/>
              <a:gd name="connsiteX6" fmla="*/ 4536644 w 4553447"/>
              <a:gd name="connsiteY6" fmla="*/ 302647 h 5549973"/>
              <a:gd name="connsiteX7" fmla="*/ 4553070 w 4553447"/>
              <a:gd name="connsiteY7" fmla="*/ 334222 h 5549973"/>
              <a:gd name="connsiteX8" fmla="*/ 4530809 w 4553447"/>
              <a:gd name="connsiteY8" fmla="*/ 391868 h 5549973"/>
              <a:gd name="connsiteX9" fmla="*/ 4527321 w 4553447"/>
              <a:gd name="connsiteY9" fmla="*/ 415489 h 5549973"/>
              <a:gd name="connsiteX10" fmla="*/ 4522216 w 4553447"/>
              <a:gd name="connsiteY10" fmla="*/ 506828 h 5549973"/>
              <a:gd name="connsiteX11" fmla="*/ 4521566 w 4553447"/>
              <a:gd name="connsiteY11" fmla="*/ 553245 h 5549973"/>
              <a:gd name="connsiteX12" fmla="*/ 4518467 w 4553447"/>
              <a:gd name="connsiteY12" fmla="*/ 581709 h 5549973"/>
              <a:gd name="connsiteX13" fmla="*/ 4517798 w 4553447"/>
              <a:gd name="connsiteY13" fmla="*/ 585890 h 5549973"/>
              <a:gd name="connsiteX14" fmla="*/ 4504861 w 4553447"/>
              <a:gd name="connsiteY14" fmla="*/ 817404 h 5549973"/>
              <a:gd name="connsiteX15" fmla="*/ 4506574 w 4553447"/>
              <a:gd name="connsiteY15" fmla="*/ 822238 h 5549973"/>
              <a:gd name="connsiteX16" fmla="*/ 4504423 w 4553447"/>
              <a:gd name="connsiteY16" fmla="*/ 846069 h 5549973"/>
              <a:gd name="connsiteX17" fmla="*/ 4502823 w 4553447"/>
              <a:gd name="connsiteY17" fmla="*/ 853854 h 5549973"/>
              <a:gd name="connsiteX18" fmla="*/ 4496585 w 4553447"/>
              <a:gd name="connsiteY18" fmla="*/ 965485 h 5549973"/>
              <a:gd name="connsiteX19" fmla="*/ 4498662 w 4553447"/>
              <a:gd name="connsiteY19" fmla="*/ 966385 h 5549973"/>
              <a:gd name="connsiteX20" fmla="*/ 4502781 w 4553447"/>
              <a:gd name="connsiteY20" fmla="*/ 1002567 h 5549973"/>
              <a:gd name="connsiteX21" fmla="*/ 4497983 w 4553447"/>
              <a:gd name="connsiteY21" fmla="*/ 1101094 h 5549973"/>
              <a:gd name="connsiteX22" fmla="*/ 4497878 w 4553447"/>
              <a:gd name="connsiteY22" fmla="*/ 1159389 h 5549973"/>
              <a:gd name="connsiteX23" fmla="*/ 4502181 w 4553447"/>
              <a:gd name="connsiteY23" fmla="*/ 1180505 h 5549973"/>
              <a:gd name="connsiteX24" fmla="*/ 4505271 w 4553447"/>
              <a:gd name="connsiteY24" fmla="*/ 1210687 h 5549973"/>
              <a:gd name="connsiteX25" fmla="*/ 4514088 w 4553447"/>
              <a:gd name="connsiteY25" fmla="*/ 1263157 h 5549973"/>
              <a:gd name="connsiteX26" fmla="*/ 4516365 w 4553447"/>
              <a:gd name="connsiteY26" fmla="*/ 1313374 h 5549973"/>
              <a:gd name="connsiteX27" fmla="*/ 4515485 w 4553447"/>
              <a:gd name="connsiteY27" fmla="*/ 1347004 h 5549973"/>
              <a:gd name="connsiteX28" fmla="*/ 4515022 w 4553447"/>
              <a:gd name="connsiteY28" fmla="*/ 1351864 h 5549973"/>
              <a:gd name="connsiteX29" fmla="*/ 4505903 w 4553447"/>
              <a:gd name="connsiteY29" fmla="*/ 1391762 h 5549973"/>
              <a:gd name="connsiteX30" fmla="*/ 4509167 w 4553447"/>
              <a:gd name="connsiteY30" fmla="*/ 1395707 h 5549973"/>
              <a:gd name="connsiteX31" fmla="*/ 4512009 w 4553447"/>
              <a:gd name="connsiteY31" fmla="*/ 1408524 h 5549973"/>
              <a:gd name="connsiteX32" fmla="*/ 4507268 w 4553447"/>
              <a:gd name="connsiteY32" fmla="*/ 1419109 h 5549973"/>
              <a:gd name="connsiteX33" fmla="*/ 4497084 w 4553447"/>
              <a:gd name="connsiteY33" fmla="*/ 1469337 h 5549973"/>
              <a:gd name="connsiteX34" fmla="*/ 4486187 w 4553447"/>
              <a:gd name="connsiteY34" fmla="*/ 1543038 h 5549973"/>
              <a:gd name="connsiteX35" fmla="*/ 4481306 w 4553447"/>
              <a:gd name="connsiteY35" fmla="*/ 1553997 h 5549973"/>
              <a:gd name="connsiteX36" fmla="*/ 4466878 w 4553447"/>
              <a:gd name="connsiteY36" fmla="*/ 1626071 h 5549973"/>
              <a:gd name="connsiteX37" fmla="*/ 4463163 w 4553447"/>
              <a:gd name="connsiteY37" fmla="*/ 1664103 h 5549973"/>
              <a:gd name="connsiteX38" fmla="*/ 4466823 w 4553447"/>
              <a:gd name="connsiteY38" fmla="*/ 1668558 h 5549973"/>
              <a:gd name="connsiteX39" fmla="*/ 4465173 w 4553447"/>
              <a:gd name="connsiteY39" fmla="*/ 1679756 h 5549973"/>
              <a:gd name="connsiteX40" fmla="*/ 4465585 w 4553447"/>
              <a:gd name="connsiteY40" fmla="*/ 1682815 h 5549973"/>
              <a:gd name="connsiteX41" fmla="*/ 4467096 w 4553447"/>
              <a:gd name="connsiteY41" fmla="*/ 1700268 h 5549973"/>
              <a:gd name="connsiteX42" fmla="*/ 4455626 w 4553447"/>
              <a:gd name="connsiteY42" fmla="*/ 1735163 h 5549973"/>
              <a:gd name="connsiteX43" fmla="*/ 4453566 w 4553447"/>
              <a:gd name="connsiteY43" fmla="*/ 1735289 h 5549973"/>
              <a:gd name="connsiteX44" fmla="*/ 4445068 w 4553447"/>
              <a:gd name="connsiteY44" fmla="*/ 1887374 h 5549973"/>
              <a:gd name="connsiteX45" fmla="*/ 4453759 w 4553447"/>
              <a:gd name="connsiteY45" fmla="*/ 1911536 h 5549973"/>
              <a:gd name="connsiteX46" fmla="*/ 4456037 w 4553447"/>
              <a:gd name="connsiteY46" fmla="*/ 1961755 h 5549973"/>
              <a:gd name="connsiteX47" fmla="*/ 4455156 w 4553447"/>
              <a:gd name="connsiteY47" fmla="*/ 1995384 h 5549973"/>
              <a:gd name="connsiteX48" fmla="*/ 4454694 w 4553447"/>
              <a:gd name="connsiteY48" fmla="*/ 2000244 h 5549973"/>
              <a:gd name="connsiteX49" fmla="*/ 4445574 w 4553447"/>
              <a:gd name="connsiteY49" fmla="*/ 2040142 h 5549973"/>
              <a:gd name="connsiteX50" fmla="*/ 4448839 w 4553447"/>
              <a:gd name="connsiteY50" fmla="*/ 2044087 h 5549973"/>
              <a:gd name="connsiteX51" fmla="*/ 4451680 w 4553447"/>
              <a:gd name="connsiteY51" fmla="*/ 2056904 h 5549973"/>
              <a:gd name="connsiteX52" fmla="*/ 4446939 w 4553447"/>
              <a:gd name="connsiteY52" fmla="*/ 2067489 h 5549973"/>
              <a:gd name="connsiteX53" fmla="*/ 4436755 w 4553447"/>
              <a:gd name="connsiteY53" fmla="*/ 2117719 h 5549973"/>
              <a:gd name="connsiteX54" fmla="*/ 4429424 w 4553447"/>
              <a:gd name="connsiteY54" fmla="*/ 2167300 h 5549973"/>
              <a:gd name="connsiteX55" fmla="*/ 4373341 w 4553447"/>
              <a:gd name="connsiteY55" fmla="*/ 3223633 h 5549973"/>
              <a:gd name="connsiteX56" fmla="*/ 4360555 w 4553447"/>
              <a:gd name="connsiteY56" fmla="*/ 3477281 h 5549973"/>
              <a:gd name="connsiteX57" fmla="*/ 4349470 w 4553447"/>
              <a:gd name="connsiteY57" fmla="*/ 3639984 h 5549973"/>
              <a:gd name="connsiteX58" fmla="*/ 4258709 w 4553447"/>
              <a:gd name="connsiteY58" fmla="*/ 5278921 h 5549973"/>
              <a:gd name="connsiteX59" fmla="*/ 4264007 w 4553447"/>
              <a:gd name="connsiteY59" fmla="*/ 5315626 h 5549973"/>
              <a:gd name="connsiteX60" fmla="*/ 4267541 w 4553447"/>
              <a:gd name="connsiteY60" fmla="*/ 5350090 h 5549973"/>
              <a:gd name="connsiteX61" fmla="*/ 4270373 w 4553447"/>
              <a:gd name="connsiteY61" fmla="*/ 5450399 h 5549973"/>
              <a:gd name="connsiteX62" fmla="*/ 4251816 w 4553447"/>
              <a:gd name="connsiteY62" fmla="*/ 5484804 h 5549973"/>
              <a:gd name="connsiteX63" fmla="*/ 4247164 w 4553447"/>
              <a:gd name="connsiteY63" fmla="*/ 5487504 h 5549973"/>
              <a:gd name="connsiteX64" fmla="*/ 4243707 w 4553447"/>
              <a:gd name="connsiteY64" fmla="*/ 5549951 h 5549973"/>
              <a:gd name="connsiteX65" fmla="*/ 310344 w 4553447"/>
              <a:gd name="connsiteY65" fmla="*/ 5297261 h 5549973"/>
              <a:gd name="connsiteX66" fmla="*/ 0 w 4553447"/>
              <a:gd name="connsiteY66" fmla="*/ 5280167 h 5549973"/>
              <a:gd name="connsiteX67" fmla="*/ 4324 w 4553447"/>
              <a:gd name="connsiteY67" fmla="*/ 5239903 h 5549973"/>
              <a:gd name="connsiteX68" fmla="*/ 8544 w 4553447"/>
              <a:gd name="connsiteY68" fmla="*/ 5233298 h 5549973"/>
              <a:gd name="connsiteX69" fmla="*/ 8813 w 4553447"/>
              <a:gd name="connsiteY69" fmla="*/ 5230552 h 5549973"/>
              <a:gd name="connsiteX70" fmla="*/ 9083 w 4553447"/>
              <a:gd name="connsiteY70" fmla="*/ 5227804 h 5549973"/>
              <a:gd name="connsiteX71" fmla="*/ 9620 w 4553447"/>
              <a:gd name="connsiteY71" fmla="*/ 5222308 h 5549973"/>
              <a:gd name="connsiteX72" fmla="*/ 9305 w 4553447"/>
              <a:gd name="connsiteY72" fmla="*/ 5216405 h 5549973"/>
              <a:gd name="connsiteX73" fmla="*/ 8721 w 4553447"/>
              <a:gd name="connsiteY73" fmla="*/ 5213249 h 5549973"/>
              <a:gd name="connsiteX74" fmla="*/ 8990 w 4553447"/>
              <a:gd name="connsiteY74" fmla="*/ 5210500 h 5549973"/>
              <a:gd name="connsiteX75" fmla="*/ 8674 w 4553447"/>
              <a:gd name="connsiteY75" fmla="*/ 5204597 h 5549973"/>
              <a:gd name="connsiteX76" fmla="*/ 8091 w 4553447"/>
              <a:gd name="connsiteY76" fmla="*/ 5201441 h 5549973"/>
              <a:gd name="connsiteX77" fmla="*/ 7461 w 4553447"/>
              <a:gd name="connsiteY77" fmla="*/ 5189632 h 5549973"/>
              <a:gd name="connsiteX78" fmla="*/ 6877 w 4553447"/>
              <a:gd name="connsiteY78" fmla="*/ 5186477 h 5549973"/>
              <a:gd name="connsiteX79" fmla="*/ 7145 w 4553447"/>
              <a:gd name="connsiteY79" fmla="*/ 5183728 h 5549973"/>
              <a:gd name="connsiteX80" fmla="*/ 5710 w 4553447"/>
              <a:gd name="connsiteY80" fmla="*/ 5180163 h 5549973"/>
              <a:gd name="connsiteX81" fmla="*/ 11122 w 4553447"/>
              <a:gd name="connsiteY81" fmla="*/ 5116566 h 5549973"/>
              <a:gd name="connsiteX82" fmla="*/ 78736 w 4553447"/>
              <a:gd name="connsiteY82" fmla="*/ 3839310 h 5549973"/>
              <a:gd name="connsiteX83" fmla="*/ 303426 w 4553447"/>
              <a:gd name="connsiteY83" fmla="*/ 0 h 5549973"/>
              <a:gd name="connsiteX0" fmla="*/ 303426 w 4553447"/>
              <a:gd name="connsiteY0" fmla="*/ 0 h 5549974"/>
              <a:gd name="connsiteX1" fmla="*/ 3305612 w 4553447"/>
              <a:gd name="connsiteY1" fmla="*/ 171842 h 5549974"/>
              <a:gd name="connsiteX2" fmla="*/ 4134423 w 4553447"/>
              <a:gd name="connsiteY2" fmla="*/ 226950 h 5549974"/>
              <a:gd name="connsiteX3" fmla="*/ 4507617 w 4553447"/>
              <a:gd name="connsiteY3" fmla="*/ 247374 h 5549974"/>
              <a:gd name="connsiteX4" fmla="*/ 4535496 w 4553447"/>
              <a:gd name="connsiteY4" fmla="*/ 269179 h 5549974"/>
              <a:gd name="connsiteX5" fmla="*/ 4533722 w 4553447"/>
              <a:gd name="connsiteY5" fmla="*/ 300930 h 5549974"/>
              <a:gd name="connsiteX6" fmla="*/ 4536644 w 4553447"/>
              <a:gd name="connsiteY6" fmla="*/ 302647 h 5549974"/>
              <a:gd name="connsiteX7" fmla="*/ 4553070 w 4553447"/>
              <a:gd name="connsiteY7" fmla="*/ 334222 h 5549974"/>
              <a:gd name="connsiteX8" fmla="*/ 4530809 w 4553447"/>
              <a:gd name="connsiteY8" fmla="*/ 391868 h 5549974"/>
              <a:gd name="connsiteX9" fmla="*/ 4527321 w 4553447"/>
              <a:gd name="connsiteY9" fmla="*/ 415489 h 5549974"/>
              <a:gd name="connsiteX10" fmla="*/ 4522216 w 4553447"/>
              <a:gd name="connsiteY10" fmla="*/ 506828 h 5549974"/>
              <a:gd name="connsiteX11" fmla="*/ 4521566 w 4553447"/>
              <a:gd name="connsiteY11" fmla="*/ 553245 h 5549974"/>
              <a:gd name="connsiteX12" fmla="*/ 4518467 w 4553447"/>
              <a:gd name="connsiteY12" fmla="*/ 581709 h 5549974"/>
              <a:gd name="connsiteX13" fmla="*/ 4517798 w 4553447"/>
              <a:gd name="connsiteY13" fmla="*/ 585890 h 5549974"/>
              <a:gd name="connsiteX14" fmla="*/ 4504861 w 4553447"/>
              <a:gd name="connsiteY14" fmla="*/ 817404 h 5549974"/>
              <a:gd name="connsiteX15" fmla="*/ 4506574 w 4553447"/>
              <a:gd name="connsiteY15" fmla="*/ 822238 h 5549974"/>
              <a:gd name="connsiteX16" fmla="*/ 4504423 w 4553447"/>
              <a:gd name="connsiteY16" fmla="*/ 846069 h 5549974"/>
              <a:gd name="connsiteX17" fmla="*/ 4502823 w 4553447"/>
              <a:gd name="connsiteY17" fmla="*/ 853854 h 5549974"/>
              <a:gd name="connsiteX18" fmla="*/ 4496585 w 4553447"/>
              <a:gd name="connsiteY18" fmla="*/ 965485 h 5549974"/>
              <a:gd name="connsiteX19" fmla="*/ 4498662 w 4553447"/>
              <a:gd name="connsiteY19" fmla="*/ 966385 h 5549974"/>
              <a:gd name="connsiteX20" fmla="*/ 4502781 w 4553447"/>
              <a:gd name="connsiteY20" fmla="*/ 1002567 h 5549974"/>
              <a:gd name="connsiteX21" fmla="*/ 4497983 w 4553447"/>
              <a:gd name="connsiteY21" fmla="*/ 1101094 h 5549974"/>
              <a:gd name="connsiteX22" fmla="*/ 4497878 w 4553447"/>
              <a:gd name="connsiteY22" fmla="*/ 1159389 h 5549974"/>
              <a:gd name="connsiteX23" fmla="*/ 4502181 w 4553447"/>
              <a:gd name="connsiteY23" fmla="*/ 1180505 h 5549974"/>
              <a:gd name="connsiteX24" fmla="*/ 4505271 w 4553447"/>
              <a:gd name="connsiteY24" fmla="*/ 1210687 h 5549974"/>
              <a:gd name="connsiteX25" fmla="*/ 4514088 w 4553447"/>
              <a:gd name="connsiteY25" fmla="*/ 1263157 h 5549974"/>
              <a:gd name="connsiteX26" fmla="*/ 4516365 w 4553447"/>
              <a:gd name="connsiteY26" fmla="*/ 1313374 h 5549974"/>
              <a:gd name="connsiteX27" fmla="*/ 4515485 w 4553447"/>
              <a:gd name="connsiteY27" fmla="*/ 1347004 h 5549974"/>
              <a:gd name="connsiteX28" fmla="*/ 4515022 w 4553447"/>
              <a:gd name="connsiteY28" fmla="*/ 1351864 h 5549974"/>
              <a:gd name="connsiteX29" fmla="*/ 4505903 w 4553447"/>
              <a:gd name="connsiteY29" fmla="*/ 1391762 h 5549974"/>
              <a:gd name="connsiteX30" fmla="*/ 4509167 w 4553447"/>
              <a:gd name="connsiteY30" fmla="*/ 1395707 h 5549974"/>
              <a:gd name="connsiteX31" fmla="*/ 4512009 w 4553447"/>
              <a:gd name="connsiteY31" fmla="*/ 1408524 h 5549974"/>
              <a:gd name="connsiteX32" fmla="*/ 4507268 w 4553447"/>
              <a:gd name="connsiteY32" fmla="*/ 1419109 h 5549974"/>
              <a:gd name="connsiteX33" fmla="*/ 4497084 w 4553447"/>
              <a:gd name="connsiteY33" fmla="*/ 1469337 h 5549974"/>
              <a:gd name="connsiteX34" fmla="*/ 4486187 w 4553447"/>
              <a:gd name="connsiteY34" fmla="*/ 1543038 h 5549974"/>
              <a:gd name="connsiteX35" fmla="*/ 4481306 w 4553447"/>
              <a:gd name="connsiteY35" fmla="*/ 1553997 h 5549974"/>
              <a:gd name="connsiteX36" fmla="*/ 4466878 w 4553447"/>
              <a:gd name="connsiteY36" fmla="*/ 1626071 h 5549974"/>
              <a:gd name="connsiteX37" fmla="*/ 4463163 w 4553447"/>
              <a:gd name="connsiteY37" fmla="*/ 1664103 h 5549974"/>
              <a:gd name="connsiteX38" fmla="*/ 4466823 w 4553447"/>
              <a:gd name="connsiteY38" fmla="*/ 1668558 h 5549974"/>
              <a:gd name="connsiteX39" fmla="*/ 4465173 w 4553447"/>
              <a:gd name="connsiteY39" fmla="*/ 1679756 h 5549974"/>
              <a:gd name="connsiteX40" fmla="*/ 4465585 w 4553447"/>
              <a:gd name="connsiteY40" fmla="*/ 1682815 h 5549974"/>
              <a:gd name="connsiteX41" fmla="*/ 4467096 w 4553447"/>
              <a:gd name="connsiteY41" fmla="*/ 1700268 h 5549974"/>
              <a:gd name="connsiteX42" fmla="*/ 4455626 w 4553447"/>
              <a:gd name="connsiteY42" fmla="*/ 1735163 h 5549974"/>
              <a:gd name="connsiteX43" fmla="*/ 4453566 w 4553447"/>
              <a:gd name="connsiteY43" fmla="*/ 1735289 h 5549974"/>
              <a:gd name="connsiteX44" fmla="*/ 4445068 w 4553447"/>
              <a:gd name="connsiteY44" fmla="*/ 1887374 h 5549974"/>
              <a:gd name="connsiteX45" fmla="*/ 4453759 w 4553447"/>
              <a:gd name="connsiteY45" fmla="*/ 1911536 h 5549974"/>
              <a:gd name="connsiteX46" fmla="*/ 4456037 w 4553447"/>
              <a:gd name="connsiteY46" fmla="*/ 1961755 h 5549974"/>
              <a:gd name="connsiteX47" fmla="*/ 4455156 w 4553447"/>
              <a:gd name="connsiteY47" fmla="*/ 1995384 h 5549974"/>
              <a:gd name="connsiteX48" fmla="*/ 4454694 w 4553447"/>
              <a:gd name="connsiteY48" fmla="*/ 2000244 h 5549974"/>
              <a:gd name="connsiteX49" fmla="*/ 4445574 w 4553447"/>
              <a:gd name="connsiteY49" fmla="*/ 2040142 h 5549974"/>
              <a:gd name="connsiteX50" fmla="*/ 4448839 w 4553447"/>
              <a:gd name="connsiteY50" fmla="*/ 2044087 h 5549974"/>
              <a:gd name="connsiteX51" fmla="*/ 4451680 w 4553447"/>
              <a:gd name="connsiteY51" fmla="*/ 2056904 h 5549974"/>
              <a:gd name="connsiteX52" fmla="*/ 4446939 w 4553447"/>
              <a:gd name="connsiteY52" fmla="*/ 2067489 h 5549974"/>
              <a:gd name="connsiteX53" fmla="*/ 4436755 w 4553447"/>
              <a:gd name="connsiteY53" fmla="*/ 2117719 h 5549974"/>
              <a:gd name="connsiteX54" fmla="*/ 4429424 w 4553447"/>
              <a:gd name="connsiteY54" fmla="*/ 2167300 h 5549974"/>
              <a:gd name="connsiteX55" fmla="*/ 4373341 w 4553447"/>
              <a:gd name="connsiteY55" fmla="*/ 3223633 h 5549974"/>
              <a:gd name="connsiteX56" fmla="*/ 4360555 w 4553447"/>
              <a:gd name="connsiteY56" fmla="*/ 3477281 h 5549974"/>
              <a:gd name="connsiteX57" fmla="*/ 4349470 w 4553447"/>
              <a:gd name="connsiteY57" fmla="*/ 3639984 h 5549974"/>
              <a:gd name="connsiteX58" fmla="*/ 4258709 w 4553447"/>
              <a:gd name="connsiteY58" fmla="*/ 5278921 h 5549974"/>
              <a:gd name="connsiteX59" fmla="*/ 4264007 w 4553447"/>
              <a:gd name="connsiteY59" fmla="*/ 5315626 h 5549974"/>
              <a:gd name="connsiteX60" fmla="*/ 4267541 w 4553447"/>
              <a:gd name="connsiteY60" fmla="*/ 5350090 h 5549974"/>
              <a:gd name="connsiteX61" fmla="*/ 4270373 w 4553447"/>
              <a:gd name="connsiteY61" fmla="*/ 5450399 h 5549974"/>
              <a:gd name="connsiteX62" fmla="*/ 4251816 w 4553447"/>
              <a:gd name="connsiteY62" fmla="*/ 5484804 h 5549974"/>
              <a:gd name="connsiteX63" fmla="*/ 4247164 w 4553447"/>
              <a:gd name="connsiteY63" fmla="*/ 5487504 h 5549974"/>
              <a:gd name="connsiteX64" fmla="*/ 4243707 w 4553447"/>
              <a:gd name="connsiteY64" fmla="*/ 5549951 h 5549974"/>
              <a:gd name="connsiteX65" fmla="*/ 310344 w 4553447"/>
              <a:gd name="connsiteY65" fmla="*/ 5297261 h 5549974"/>
              <a:gd name="connsiteX66" fmla="*/ 0 w 4553447"/>
              <a:gd name="connsiteY66" fmla="*/ 5280167 h 5549974"/>
              <a:gd name="connsiteX67" fmla="*/ 4324 w 4553447"/>
              <a:gd name="connsiteY67" fmla="*/ 5239903 h 5549974"/>
              <a:gd name="connsiteX68" fmla="*/ 8544 w 4553447"/>
              <a:gd name="connsiteY68" fmla="*/ 5233298 h 5549974"/>
              <a:gd name="connsiteX69" fmla="*/ 8813 w 4553447"/>
              <a:gd name="connsiteY69" fmla="*/ 5230552 h 5549974"/>
              <a:gd name="connsiteX70" fmla="*/ 9083 w 4553447"/>
              <a:gd name="connsiteY70" fmla="*/ 5227804 h 5549974"/>
              <a:gd name="connsiteX71" fmla="*/ 9620 w 4553447"/>
              <a:gd name="connsiteY71" fmla="*/ 5222308 h 5549974"/>
              <a:gd name="connsiteX72" fmla="*/ 9305 w 4553447"/>
              <a:gd name="connsiteY72" fmla="*/ 5216405 h 5549974"/>
              <a:gd name="connsiteX73" fmla="*/ 8721 w 4553447"/>
              <a:gd name="connsiteY73" fmla="*/ 5213249 h 5549974"/>
              <a:gd name="connsiteX74" fmla="*/ 8990 w 4553447"/>
              <a:gd name="connsiteY74" fmla="*/ 5210500 h 5549974"/>
              <a:gd name="connsiteX75" fmla="*/ 8674 w 4553447"/>
              <a:gd name="connsiteY75" fmla="*/ 5204597 h 5549974"/>
              <a:gd name="connsiteX76" fmla="*/ 8091 w 4553447"/>
              <a:gd name="connsiteY76" fmla="*/ 5201441 h 5549974"/>
              <a:gd name="connsiteX77" fmla="*/ 7461 w 4553447"/>
              <a:gd name="connsiteY77" fmla="*/ 5189632 h 5549974"/>
              <a:gd name="connsiteX78" fmla="*/ 6877 w 4553447"/>
              <a:gd name="connsiteY78" fmla="*/ 5186477 h 5549974"/>
              <a:gd name="connsiteX79" fmla="*/ 7145 w 4553447"/>
              <a:gd name="connsiteY79" fmla="*/ 5183728 h 5549974"/>
              <a:gd name="connsiteX80" fmla="*/ 5710 w 4553447"/>
              <a:gd name="connsiteY80" fmla="*/ 5180163 h 5549974"/>
              <a:gd name="connsiteX81" fmla="*/ 11122 w 4553447"/>
              <a:gd name="connsiteY81" fmla="*/ 5116566 h 5549974"/>
              <a:gd name="connsiteX82" fmla="*/ 78736 w 4553447"/>
              <a:gd name="connsiteY82" fmla="*/ 3839310 h 5549974"/>
              <a:gd name="connsiteX83" fmla="*/ 303426 w 4553447"/>
              <a:gd name="connsiteY83" fmla="*/ 0 h 5549974"/>
              <a:gd name="connsiteX0" fmla="*/ 303343 w 4553364"/>
              <a:gd name="connsiteY0" fmla="*/ 0 h 5549974"/>
              <a:gd name="connsiteX1" fmla="*/ 3305529 w 4553364"/>
              <a:gd name="connsiteY1" fmla="*/ 171842 h 5549974"/>
              <a:gd name="connsiteX2" fmla="*/ 4134340 w 4553364"/>
              <a:gd name="connsiteY2" fmla="*/ 226950 h 5549974"/>
              <a:gd name="connsiteX3" fmla="*/ 4507534 w 4553364"/>
              <a:gd name="connsiteY3" fmla="*/ 247374 h 5549974"/>
              <a:gd name="connsiteX4" fmla="*/ 4535413 w 4553364"/>
              <a:gd name="connsiteY4" fmla="*/ 269179 h 5549974"/>
              <a:gd name="connsiteX5" fmla="*/ 4533639 w 4553364"/>
              <a:gd name="connsiteY5" fmla="*/ 300930 h 5549974"/>
              <a:gd name="connsiteX6" fmla="*/ 4536561 w 4553364"/>
              <a:gd name="connsiteY6" fmla="*/ 302647 h 5549974"/>
              <a:gd name="connsiteX7" fmla="*/ 4552987 w 4553364"/>
              <a:gd name="connsiteY7" fmla="*/ 334222 h 5549974"/>
              <a:gd name="connsiteX8" fmla="*/ 4530726 w 4553364"/>
              <a:gd name="connsiteY8" fmla="*/ 391868 h 5549974"/>
              <a:gd name="connsiteX9" fmla="*/ 4527238 w 4553364"/>
              <a:gd name="connsiteY9" fmla="*/ 415489 h 5549974"/>
              <a:gd name="connsiteX10" fmla="*/ 4522133 w 4553364"/>
              <a:gd name="connsiteY10" fmla="*/ 506828 h 5549974"/>
              <a:gd name="connsiteX11" fmla="*/ 4521483 w 4553364"/>
              <a:gd name="connsiteY11" fmla="*/ 553245 h 5549974"/>
              <a:gd name="connsiteX12" fmla="*/ 4518384 w 4553364"/>
              <a:gd name="connsiteY12" fmla="*/ 581709 h 5549974"/>
              <a:gd name="connsiteX13" fmla="*/ 4517715 w 4553364"/>
              <a:gd name="connsiteY13" fmla="*/ 585890 h 5549974"/>
              <a:gd name="connsiteX14" fmla="*/ 4504778 w 4553364"/>
              <a:gd name="connsiteY14" fmla="*/ 817404 h 5549974"/>
              <a:gd name="connsiteX15" fmla="*/ 4506491 w 4553364"/>
              <a:gd name="connsiteY15" fmla="*/ 822238 h 5549974"/>
              <a:gd name="connsiteX16" fmla="*/ 4504340 w 4553364"/>
              <a:gd name="connsiteY16" fmla="*/ 846069 h 5549974"/>
              <a:gd name="connsiteX17" fmla="*/ 4502740 w 4553364"/>
              <a:gd name="connsiteY17" fmla="*/ 853854 h 5549974"/>
              <a:gd name="connsiteX18" fmla="*/ 4496502 w 4553364"/>
              <a:gd name="connsiteY18" fmla="*/ 965485 h 5549974"/>
              <a:gd name="connsiteX19" fmla="*/ 4498579 w 4553364"/>
              <a:gd name="connsiteY19" fmla="*/ 966385 h 5549974"/>
              <a:gd name="connsiteX20" fmla="*/ 4502698 w 4553364"/>
              <a:gd name="connsiteY20" fmla="*/ 1002567 h 5549974"/>
              <a:gd name="connsiteX21" fmla="*/ 4497900 w 4553364"/>
              <a:gd name="connsiteY21" fmla="*/ 1101094 h 5549974"/>
              <a:gd name="connsiteX22" fmla="*/ 4497795 w 4553364"/>
              <a:gd name="connsiteY22" fmla="*/ 1159389 h 5549974"/>
              <a:gd name="connsiteX23" fmla="*/ 4502098 w 4553364"/>
              <a:gd name="connsiteY23" fmla="*/ 1180505 h 5549974"/>
              <a:gd name="connsiteX24" fmla="*/ 4505188 w 4553364"/>
              <a:gd name="connsiteY24" fmla="*/ 1210687 h 5549974"/>
              <a:gd name="connsiteX25" fmla="*/ 4514005 w 4553364"/>
              <a:gd name="connsiteY25" fmla="*/ 1263157 h 5549974"/>
              <a:gd name="connsiteX26" fmla="*/ 4516282 w 4553364"/>
              <a:gd name="connsiteY26" fmla="*/ 1313374 h 5549974"/>
              <a:gd name="connsiteX27" fmla="*/ 4515402 w 4553364"/>
              <a:gd name="connsiteY27" fmla="*/ 1347004 h 5549974"/>
              <a:gd name="connsiteX28" fmla="*/ 4514939 w 4553364"/>
              <a:gd name="connsiteY28" fmla="*/ 1351864 h 5549974"/>
              <a:gd name="connsiteX29" fmla="*/ 4505820 w 4553364"/>
              <a:gd name="connsiteY29" fmla="*/ 1391762 h 5549974"/>
              <a:gd name="connsiteX30" fmla="*/ 4509084 w 4553364"/>
              <a:gd name="connsiteY30" fmla="*/ 1395707 h 5549974"/>
              <a:gd name="connsiteX31" fmla="*/ 4511926 w 4553364"/>
              <a:gd name="connsiteY31" fmla="*/ 1408524 h 5549974"/>
              <a:gd name="connsiteX32" fmla="*/ 4507185 w 4553364"/>
              <a:gd name="connsiteY32" fmla="*/ 1419109 h 5549974"/>
              <a:gd name="connsiteX33" fmla="*/ 4497001 w 4553364"/>
              <a:gd name="connsiteY33" fmla="*/ 1469337 h 5549974"/>
              <a:gd name="connsiteX34" fmla="*/ 4486104 w 4553364"/>
              <a:gd name="connsiteY34" fmla="*/ 1543038 h 5549974"/>
              <a:gd name="connsiteX35" fmla="*/ 4481223 w 4553364"/>
              <a:gd name="connsiteY35" fmla="*/ 1553997 h 5549974"/>
              <a:gd name="connsiteX36" fmla="*/ 4466795 w 4553364"/>
              <a:gd name="connsiteY36" fmla="*/ 1626071 h 5549974"/>
              <a:gd name="connsiteX37" fmla="*/ 4463080 w 4553364"/>
              <a:gd name="connsiteY37" fmla="*/ 1664103 h 5549974"/>
              <a:gd name="connsiteX38" fmla="*/ 4466740 w 4553364"/>
              <a:gd name="connsiteY38" fmla="*/ 1668558 h 5549974"/>
              <a:gd name="connsiteX39" fmla="*/ 4465090 w 4553364"/>
              <a:gd name="connsiteY39" fmla="*/ 1679756 h 5549974"/>
              <a:gd name="connsiteX40" fmla="*/ 4465502 w 4553364"/>
              <a:gd name="connsiteY40" fmla="*/ 1682815 h 5549974"/>
              <a:gd name="connsiteX41" fmla="*/ 4467013 w 4553364"/>
              <a:gd name="connsiteY41" fmla="*/ 1700268 h 5549974"/>
              <a:gd name="connsiteX42" fmla="*/ 4455543 w 4553364"/>
              <a:gd name="connsiteY42" fmla="*/ 1735163 h 5549974"/>
              <a:gd name="connsiteX43" fmla="*/ 4453483 w 4553364"/>
              <a:gd name="connsiteY43" fmla="*/ 1735289 h 5549974"/>
              <a:gd name="connsiteX44" fmla="*/ 4444985 w 4553364"/>
              <a:gd name="connsiteY44" fmla="*/ 1887374 h 5549974"/>
              <a:gd name="connsiteX45" fmla="*/ 4453676 w 4553364"/>
              <a:gd name="connsiteY45" fmla="*/ 1911536 h 5549974"/>
              <a:gd name="connsiteX46" fmla="*/ 4455954 w 4553364"/>
              <a:gd name="connsiteY46" fmla="*/ 1961755 h 5549974"/>
              <a:gd name="connsiteX47" fmla="*/ 4455073 w 4553364"/>
              <a:gd name="connsiteY47" fmla="*/ 1995384 h 5549974"/>
              <a:gd name="connsiteX48" fmla="*/ 4454611 w 4553364"/>
              <a:gd name="connsiteY48" fmla="*/ 2000244 h 5549974"/>
              <a:gd name="connsiteX49" fmla="*/ 4445491 w 4553364"/>
              <a:gd name="connsiteY49" fmla="*/ 2040142 h 5549974"/>
              <a:gd name="connsiteX50" fmla="*/ 4448756 w 4553364"/>
              <a:gd name="connsiteY50" fmla="*/ 2044087 h 5549974"/>
              <a:gd name="connsiteX51" fmla="*/ 4451597 w 4553364"/>
              <a:gd name="connsiteY51" fmla="*/ 2056904 h 5549974"/>
              <a:gd name="connsiteX52" fmla="*/ 4446856 w 4553364"/>
              <a:gd name="connsiteY52" fmla="*/ 2067489 h 5549974"/>
              <a:gd name="connsiteX53" fmla="*/ 4436672 w 4553364"/>
              <a:gd name="connsiteY53" fmla="*/ 2117719 h 5549974"/>
              <a:gd name="connsiteX54" fmla="*/ 4429341 w 4553364"/>
              <a:gd name="connsiteY54" fmla="*/ 2167300 h 5549974"/>
              <a:gd name="connsiteX55" fmla="*/ 4373258 w 4553364"/>
              <a:gd name="connsiteY55" fmla="*/ 3223633 h 5549974"/>
              <a:gd name="connsiteX56" fmla="*/ 4360472 w 4553364"/>
              <a:gd name="connsiteY56" fmla="*/ 3477281 h 5549974"/>
              <a:gd name="connsiteX57" fmla="*/ 4349387 w 4553364"/>
              <a:gd name="connsiteY57" fmla="*/ 3639984 h 5549974"/>
              <a:gd name="connsiteX58" fmla="*/ 4258626 w 4553364"/>
              <a:gd name="connsiteY58" fmla="*/ 5278921 h 5549974"/>
              <a:gd name="connsiteX59" fmla="*/ 4263924 w 4553364"/>
              <a:gd name="connsiteY59" fmla="*/ 5315626 h 5549974"/>
              <a:gd name="connsiteX60" fmla="*/ 4267458 w 4553364"/>
              <a:gd name="connsiteY60" fmla="*/ 5350090 h 5549974"/>
              <a:gd name="connsiteX61" fmla="*/ 4270290 w 4553364"/>
              <a:gd name="connsiteY61" fmla="*/ 5450399 h 5549974"/>
              <a:gd name="connsiteX62" fmla="*/ 4251733 w 4553364"/>
              <a:gd name="connsiteY62" fmla="*/ 5484804 h 5549974"/>
              <a:gd name="connsiteX63" fmla="*/ 4247081 w 4553364"/>
              <a:gd name="connsiteY63" fmla="*/ 5487504 h 5549974"/>
              <a:gd name="connsiteX64" fmla="*/ 4243624 w 4553364"/>
              <a:gd name="connsiteY64" fmla="*/ 5549951 h 5549974"/>
              <a:gd name="connsiteX65" fmla="*/ 310261 w 4553364"/>
              <a:gd name="connsiteY65" fmla="*/ 5297261 h 5549974"/>
              <a:gd name="connsiteX66" fmla="*/ 0 w 4553364"/>
              <a:gd name="connsiteY66" fmla="*/ 5293146 h 5549974"/>
              <a:gd name="connsiteX67" fmla="*/ 4241 w 4553364"/>
              <a:gd name="connsiteY67" fmla="*/ 5239903 h 5549974"/>
              <a:gd name="connsiteX68" fmla="*/ 8461 w 4553364"/>
              <a:gd name="connsiteY68" fmla="*/ 5233298 h 5549974"/>
              <a:gd name="connsiteX69" fmla="*/ 8730 w 4553364"/>
              <a:gd name="connsiteY69" fmla="*/ 5230552 h 5549974"/>
              <a:gd name="connsiteX70" fmla="*/ 9000 w 4553364"/>
              <a:gd name="connsiteY70" fmla="*/ 5227804 h 5549974"/>
              <a:gd name="connsiteX71" fmla="*/ 9537 w 4553364"/>
              <a:gd name="connsiteY71" fmla="*/ 5222308 h 5549974"/>
              <a:gd name="connsiteX72" fmla="*/ 9222 w 4553364"/>
              <a:gd name="connsiteY72" fmla="*/ 5216405 h 5549974"/>
              <a:gd name="connsiteX73" fmla="*/ 8638 w 4553364"/>
              <a:gd name="connsiteY73" fmla="*/ 5213249 h 5549974"/>
              <a:gd name="connsiteX74" fmla="*/ 8907 w 4553364"/>
              <a:gd name="connsiteY74" fmla="*/ 5210500 h 5549974"/>
              <a:gd name="connsiteX75" fmla="*/ 8591 w 4553364"/>
              <a:gd name="connsiteY75" fmla="*/ 5204597 h 5549974"/>
              <a:gd name="connsiteX76" fmla="*/ 8008 w 4553364"/>
              <a:gd name="connsiteY76" fmla="*/ 5201441 h 5549974"/>
              <a:gd name="connsiteX77" fmla="*/ 7378 w 4553364"/>
              <a:gd name="connsiteY77" fmla="*/ 5189632 h 5549974"/>
              <a:gd name="connsiteX78" fmla="*/ 6794 w 4553364"/>
              <a:gd name="connsiteY78" fmla="*/ 5186477 h 5549974"/>
              <a:gd name="connsiteX79" fmla="*/ 7062 w 4553364"/>
              <a:gd name="connsiteY79" fmla="*/ 5183728 h 5549974"/>
              <a:gd name="connsiteX80" fmla="*/ 5627 w 4553364"/>
              <a:gd name="connsiteY80" fmla="*/ 5180163 h 5549974"/>
              <a:gd name="connsiteX81" fmla="*/ 11039 w 4553364"/>
              <a:gd name="connsiteY81" fmla="*/ 5116566 h 5549974"/>
              <a:gd name="connsiteX82" fmla="*/ 78653 w 4553364"/>
              <a:gd name="connsiteY82" fmla="*/ 3839310 h 5549974"/>
              <a:gd name="connsiteX83" fmla="*/ 303343 w 4553364"/>
              <a:gd name="connsiteY83" fmla="*/ 0 h 5549974"/>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14939 w 4553364"/>
              <a:gd name="connsiteY28" fmla="*/ 1351864 h 5549951"/>
              <a:gd name="connsiteX29" fmla="*/ 4505820 w 4553364"/>
              <a:gd name="connsiteY29" fmla="*/ 1391762 h 5549951"/>
              <a:gd name="connsiteX30" fmla="*/ 4509084 w 4553364"/>
              <a:gd name="connsiteY30" fmla="*/ 1395707 h 5549951"/>
              <a:gd name="connsiteX31" fmla="*/ 4511926 w 4553364"/>
              <a:gd name="connsiteY31" fmla="*/ 1408524 h 5549951"/>
              <a:gd name="connsiteX32" fmla="*/ 4507185 w 4553364"/>
              <a:gd name="connsiteY32" fmla="*/ 1419109 h 5549951"/>
              <a:gd name="connsiteX33" fmla="*/ 4497001 w 4553364"/>
              <a:gd name="connsiteY33" fmla="*/ 1469337 h 5549951"/>
              <a:gd name="connsiteX34" fmla="*/ 4486104 w 4553364"/>
              <a:gd name="connsiteY34" fmla="*/ 1543038 h 5549951"/>
              <a:gd name="connsiteX35" fmla="*/ 4481223 w 4553364"/>
              <a:gd name="connsiteY35" fmla="*/ 1553997 h 5549951"/>
              <a:gd name="connsiteX36" fmla="*/ 4466795 w 4553364"/>
              <a:gd name="connsiteY36" fmla="*/ 1626071 h 5549951"/>
              <a:gd name="connsiteX37" fmla="*/ 4463080 w 4553364"/>
              <a:gd name="connsiteY37" fmla="*/ 1664103 h 5549951"/>
              <a:gd name="connsiteX38" fmla="*/ 4466740 w 4553364"/>
              <a:gd name="connsiteY38" fmla="*/ 1668558 h 5549951"/>
              <a:gd name="connsiteX39" fmla="*/ 4465090 w 4553364"/>
              <a:gd name="connsiteY39" fmla="*/ 1679756 h 5549951"/>
              <a:gd name="connsiteX40" fmla="*/ 4465502 w 4553364"/>
              <a:gd name="connsiteY40" fmla="*/ 1682815 h 5549951"/>
              <a:gd name="connsiteX41" fmla="*/ 4467013 w 4553364"/>
              <a:gd name="connsiteY41" fmla="*/ 1700268 h 5549951"/>
              <a:gd name="connsiteX42" fmla="*/ 4455543 w 4553364"/>
              <a:gd name="connsiteY42" fmla="*/ 1735163 h 5549951"/>
              <a:gd name="connsiteX43" fmla="*/ 4453483 w 4553364"/>
              <a:gd name="connsiteY43" fmla="*/ 1735289 h 5549951"/>
              <a:gd name="connsiteX44" fmla="*/ 4444985 w 4553364"/>
              <a:gd name="connsiteY44" fmla="*/ 1887374 h 5549951"/>
              <a:gd name="connsiteX45" fmla="*/ 4453676 w 4553364"/>
              <a:gd name="connsiteY45" fmla="*/ 1911536 h 5549951"/>
              <a:gd name="connsiteX46" fmla="*/ 4455954 w 4553364"/>
              <a:gd name="connsiteY46" fmla="*/ 1961755 h 5549951"/>
              <a:gd name="connsiteX47" fmla="*/ 4455073 w 4553364"/>
              <a:gd name="connsiteY47" fmla="*/ 1995384 h 5549951"/>
              <a:gd name="connsiteX48" fmla="*/ 4454611 w 4553364"/>
              <a:gd name="connsiteY48" fmla="*/ 2000244 h 5549951"/>
              <a:gd name="connsiteX49" fmla="*/ 4445491 w 4553364"/>
              <a:gd name="connsiteY49" fmla="*/ 2040142 h 5549951"/>
              <a:gd name="connsiteX50" fmla="*/ 4448756 w 4553364"/>
              <a:gd name="connsiteY50" fmla="*/ 2044087 h 5549951"/>
              <a:gd name="connsiteX51" fmla="*/ 4451597 w 4553364"/>
              <a:gd name="connsiteY51" fmla="*/ 2056904 h 5549951"/>
              <a:gd name="connsiteX52" fmla="*/ 4446856 w 4553364"/>
              <a:gd name="connsiteY52" fmla="*/ 2067489 h 5549951"/>
              <a:gd name="connsiteX53" fmla="*/ 4436672 w 4553364"/>
              <a:gd name="connsiteY53" fmla="*/ 2117719 h 5549951"/>
              <a:gd name="connsiteX54" fmla="*/ 4429341 w 4553364"/>
              <a:gd name="connsiteY54" fmla="*/ 2167300 h 5549951"/>
              <a:gd name="connsiteX55" fmla="*/ 4373258 w 4553364"/>
              <a:gd name="connsiteY55" fmla="*/ 3223633 h 5549951"/>
              <a:gd name="connsiteX56" fmla="*/ 4360472 w 4553364"/>
              <a:gd name="connsiteY56" fmla="*/ 3477281 h 5549951"/>
              <a:gd name="connsiteX57" fmla="*/ 4349387 w 4553364"/>
              <a:gd name="connsiteY57" fmla="*/ 3639984 h 5549951"/>
              <a:gd name="connsiteX58" fmla="*/ 4258626 w 4553364"/>
              <a:gd name="connsiteY58" fmla="*/ 5278921 h 5549951"/>
              <a:gd name="connsiteX59" fmla="*/ 4263924 w 4553364"/>
              <a:gd name="connsiteY59" fmla="*/ 5315626 h 5549951"/>
              <a:gd name="connsiteX60" fmla="*/ 4267458 w 4553364"/>
              <a:gd name="connsiteY60" fmla="*/ 5350090 h 5549951"/>
              <a:gd name="connsiteX61" fmla="*/ 4270290 w 4553364"/>
              <a:gd name="connsiteY61" fmla="*/ 5450399 h 5549951"/>
              <a:gd name="connsiteX62" fmla="*/ 4251733 w 4553364"/>
              <a:gd name="connsiteY62" fmla="*/ 5484804 h 5549951"/>
              <a:gd name="connsiteX63" fmla="*/ 4247081 w 4553364"/>
              <a:gd name="connsiteY63" fmla="*/ 5487504 h 5549951"/>
              <a:gd name="connsiteX64" fmla="*/ 4243624 w 4553364"/>
              <a:gd name="connsiteY64" fmla="*/ 5549951 h 5549951"/>
              <a:gd name="connsiteX65" fmla="*/ 0 w 4553364"/>
              <a:gd name="connsiteY65" fmla="*/ 5293146 h 5549951"/>
              <a:gd name="connsiteX66" fmla="*/ 4241 w 4553364"/>
              <a:gd name="connsiteY66" fmla="*/ 5239903 h 5549951"/>
              <a:gd name="connsiteX67" fmla="*/ 8461 w 4553364"/>
              <a:gd name="connsiteY67" fmla="*/ 5233298 h 5549951"/>
              <a:gd name="connsiteX68" fmla="*/ 8730 w 4553364"/>
              <a:gd name="connsiteY68" fmla="*/ 5230552 h 5549951"/>
              <a:gd name="connsiteX69" fmla="*/ 9000 w 4553364"/>
              <a:gd name="connsiteY69" fmla="*/ 5227804 h 5549951"/>
              <a:gd name="connsiteX70" fmla="*/ 9537 w 4553364"/>
              <a:gd name="connsiteY70" fmla="*/ 5222308 h 5549951"/>
              <a:gd name="connsiteX71" fmla="*/ 9222 w 4553364"/>
              <a:gd name="connsiteY71" fmla="*/ 5216405 h 5549951"/>
              <a:gd name="connsiteX72" fmla="*/ 8638 w 4553364"/>
              <a:gd name="connsiteY72" fmla="*/ 5213249 h 5549951"/>
              <a:gd name="connsiteX73" fmla="*/ 8907 w 4553364"/>
              <a:gd name="connsiteY73" fmla="*/ 5210500 h 5549951"/>
              <a:gd name="connsiteX74" fmla="*/ 8591 w 4553364"/>
              <a:gd name="connsiteY74" fmla="*/ 5204597 h 5549951"/>
              <a:gd name="connsiteX75" fmla="*/ 8008 w 4553364"/>
              <a:gd name="connsiteY75" fmla="*/ 5201441 h 5549951"/>
              <a:gd name="connsiteX76" fmla="*/ 7378 w 4553364"/>
              <a:gd name="connsiteY76" fmla="*/ 5189632 h 5549951"/>
              <a:gd name="connsiteX77" fmla="*/ 6794 w 4553364"/>
              <a:gd name="connsiteY77" fmla="*/ 5186477 h 5549951"/>
              <a:gd name="connsiteX78" fmla="*/ 7062 w 4553364"/>
              <a:gd name="connsiteY78" fmla="*/ 5183728 h 5549951"/>
              <a:gd name="connsiteX79" fmla="*/ 5627 w 4553364"/>
              <a:gd name="connsiteY79" fmla="*/ 5180163 h 5549951"/>
              <a:gd name="connsiteX80" fmla="*/ 11039 w 4553364"/>
              <a:gd name="connsiteY80" fmla="*/ 5116566 h 5549951"/>
              <a:gd name="connsiteX81" fmla="*/ 78653 w 4553364"/>
              <a:gd name="connsiteY81" fmla="*/ 3839310 h 5549951"/>
              <a:gd name="connsiteX82" fmla="*/ 303343 w 4553364"/>
              <a:gd name="connsiteY82" fmla="*/ 0 h 5549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4553364" h="5549951">
                <a:moveTo>
                  <a:pt x="303343" y="0"/>
                </a:moveTo>
                <a:cubicBezTo>
                  <a:pt x="628090" y="31218"/>
                  <a:pt x="2667030" y="134017"/>
                  <a:pt x="3305529" y="171842"/>
                </a:cubicBezTo>
                <a:lnTo>
                  <a:pt x="4134340" y="226950"/>
                </a:lnTo>
                <a:lnTo>
                  <a:pt x="4507534" y="247374"/>
                </a:lnTo>
                <a:lnTo>
                  <a:pt x="4535413" y="269179"/>
                </a:lnTo>
                <a:cubicBezTo>
                  <a:pt x="4534822" y="279763"/>
                  <a:pt x="4534230" y="290346"/>
                  <a:pt x="4533639" y="300930"/>
                </a:cubicBezTo>
                <a:lnTo>
                  <a:pt x="4536561" y="302647"/>
                </a:lnTo>
                <a:cubicBezTo>
                  <a:pt x="4546159" y="304354"/>
                  <a:pt x="4555357" y="291327"/>
                  <a:pt x="4552987" y="334222"/>
                </a:cubicBezTo>
                <a:cubicBezTo>
                  <a:pt x="4542346" y="354710"/>
                  <a:pt x="4535332" y="373686"/>
                  <a:pt x="4530726" y="391868"/>
                </a:cubicBezTo>
                <a:lnTo>
                  <a:pt x="4527238" y="415489"/>
                </a:lnTo>
                <a:lnTo>
                  <a:pt x="4522133" y="506828"/>
                </a:lnTo>
                <a:cubicBezTo>
                  <a:pt x="4521916" y="522300"/>
                  <a:pt x="4521700" y="537773"/>
                  <a:pt x="4521483" y="553245"/>
                </a:cubicBezTo>
                <a:cubicBezTo>
                  <a:pt x="4521212" y="558170"/>
                  <a:pt x="4520118" y="568699"/>
                  <a:pt x="4518384" y="581709"/>
                </a:cubicBezTo>
                <a:lnTo>
                  <a:pt x="4517715" y="585890"/>
                </a:lnTo>
                <a:lnTo>
                  <a:pt x="4504778" y="817404"/>
                </a:lnTo>
                <a:lnTo>
                  <a:pt x="4506491" y="822238"/>
                </a:lnTo>
                <a:cubicBezTo>
                  <a:pt x="4506993" y="829783"/>
                  <a:pt x="4505912" y="837845"/>
                  <a:pt x="4504340" y="846069"/>
                </a:cubicBezTo>
                <a:lnTo>
                  <a:pt x="4502740" y="853854"/>
                </a:lnTo>
                <a:lnTo>
                  <a:pt x="4496502" y="965485"/>
                </a:lnTo>
                <a:lnTo>
                  <a:pt x="4498579" y="966385"/>
                </a:lnTo>
                <a:cubicBezTo>
                  <a:pt x="4500020" y="972743"/>
                  <a:pt x="4502811" y="980116"/>
                  <a:pt x="4502698" y="1002567"/>
                </a:cubicBezTo>
                <a:cubicBezTo>
                  <a:pt x="4491860" y="1029868"/>
                  <a:pt x="4512316" y="1067217"/>
                  <a:pt x="4497900" y="1101094"/>
                </a:cubicBezTo>
                <a:cubicBezTo>
                  <a:pt x="4494173" y="1113552"/>
                  <a:pt x="4492281" y="1152106"/>
                  <a:pt x="4497795" y="1159389"/>
                </a:cubicBezTo>
                <a:cubicBezTo>
                  <a:pt x="4498610" y="1167426"/>
                  <a:pt x="4495953" y="1176807"/>
                  <a:pt x="4502098" y="1180505"/>
                </a:cubicBezTo>
                <a:cubicBezTo>
                  <a:pt x="4509397" y="1186625"/>
                  <a:pt x="4495916" y="1214705"/>
                  <a:pt x="4505188" y="1210687"/>
                </a:cubicBezTo>
                <a:cubicBezTo>
                  <a:pt x="4495912" y="1230628"/>
                  <a:pt x="4511023" y="1246424"/>
                  <a:pt x="4514005" y="1263157"/>
                </a:cubicBezTo>
                <a:lnTo>
                  <a:pt x="4516282" y="1313374"/>
                </a:lnTo>
                <a:cubicBezTo>
                  <a:pt x="4515989" y="1324584"/>
                  <a:pt x="4515695" y="1335794"/>
                  <a:pt x="4515402" y="1347004"/>
                </a:cubicBezTo>
                <a:cubicBezTo>
                  <a:pt x="4515248" y="1348624"/>
                  <a:pt x="4515093" y="1350244"/>
                  <a:pt x="4514939" y="1351864"/>
                </a:cubicBezTo>
                <a:lnTo>
                  <a:pt x="4505820" y="1391762"/>
                </a:lnTo>
                <a:cubicBezTo>
                  <a:pt x="4507026" y="1392770"/>
                  <a:pt x="4508128" y="1394098"/>
                  <a:pt x="4509084" y="1395707"/>
                </a:cubicBezTo>
                <a:lnTo>
                  <a:pt x="4511926" y="1408524"/>
                </a:lnTo>
                <a:lnTo>
                  <a:pt x="4507185" y="1419109"/>
                </a:lnTo>
                <a:lnTo>
                  <a:pt x="4497001" y="1469337"/>
                </a:lnTo>
                <a:lnTo>
                  <a:pt x="4486104" y="1543038"/>
                </a:lnTo>
                <a:lnTo>
                  <a:pt x="4481223" y="1553997"/>
                </a:lnTo>
                <a:cubicBezTo>
                  <a:pt x="4475132" y="1579288"/>
                  <a:pt x="4478280" y="1610368"/>
                  <a:pt x="4466795" y="1626071"/>
                </a:cubicBezTo>
                <a:lnTo>
                  <a:pt x="4463080" y="1664103"/>
                </a:lnTo>
                <a:lnTo>
                  <a:pt x="4466740" y="1668558"/>
                </a:lnTo>
                <a:lnTo>
                  <a:pt x="4465090" y="1679756"/>
                </a:lnTo>
                <a:cubicBezTo>
                  <a:pt x="4465227" y="1680776"/>
                  <a:pt x="4465365" y="1681795"/>
                  <a:pt x="4465502" y="1682815"/>
                </a:cubicBezTo>
                <a:cubicBezTo>
                  <a:pt x="4466309" y="1688654"/>
                  <a:pt x="4466966" y="1694439"/>
                  <a:pt x="4467013" y="1700268"/>
                </a:cubicBezTo>
                <a:cubicBezTo>
                  <a:pt x="4452441" y="1697000"/>
                  <a:pt x="4458150" y="1726126"/>
                  <a:pt x="4455543" y="1735163"/>
                </a:cubicBezTo>
                <a:lnTo>
                  <a:pt x="4453483" y="1735289"/>
                </a:lnTo>
                <a:lnTo>
                  <a:pt x="4444985" y="1887374"/>
                </a:lnTo>
                <a:lnTo>
                  <a:pt x="4453676" y="1911536"/>
                </a:lnTo>
                <a:cubicBezTo>
                  <a:pt x="4454435" y="1928276"/>
                  <a:pt x="4455195" y="1945015"/>
                  <a:pt x="4455954" y="1961755"/>
                </a:cubicBezTo>
                <a:cubicBezTo>
                  <a:pt x="4455660" y="1972965"/>
                  <a:pt x="4455367" y="1984174"/>
                  <a:pt x="4455073" y="1995384"/>
                </a:cubicBezTo>
                <a:lnTo>
                  <a:pt x="4454611" y="2000244"/>
                </a:lnTo>
                <a:lnTo>
                  <a:pt x="4445491" y="2040142"/>
                </a:lnTo>
                <a:cubicBezTo>
                  <a:pt x="4446698" y="2041150"/>
                  <a:pt x="4447799" y="2042479"/>
                  <a:pt x="4448756" y="2044087"/>
                </a:cubicBezTo>
                <a:lnTo>
                  <a:pt x="4451597" y="2056904"/>
                </a:lnTo>
                <a:lnTo>
                  <a:pt x="4446856" y="2067489"/>
                </a:lnTo>
                <a:lnTo>
                  <a:pt x="4436672" y="2117719"/>
                </a:lnTo>
                <a:lnTo>
                  <a:pt x="4429341" y="2167300"/>
                </a:lnTo>
                <a:cubicBezTo>
                  <a:pt x="4410647" y="2519411"/>
                  <a:pt x="4376873" y="2876607"/>
                  <a:pt x="4373258" y="3223633"/>
                </a:cubicBezTo>
                <a:cubicBezTo>
                  <a:pt x="4370306" y="3302336"/>
                  <a:pt x="4363423" y="3398578"/>
                  <a:pt x="4360472" y="3477281"/>
                </a:cubicBezTo>
                <a:cubicBezTo>
                  <a:pt x="4367079" y="3471365"/>
                  <a:pt x="4356688" y="3621544"/>
                  <a:pt x="4349387" y="3639984"/>
                </a:cubicBezTo>
                <a:lnTo>
                  <a:pt x="4258626" y="5278921"/>
                </a:lnTo>
                <a:lnTo>
                  <a:pt x="4263924" y="5315626"/>
                </a:lnTo>
                <a:cubicBezTo>
                  <a:pt x="4269712" y="5323538"/>
                  <a:pt x="4266397" y="5327627"/>
                  <a:pt x="4267458" y="5350090"/>
                </a:cubicBezTo>
                <a:cubicBezTo>
                  <a:pt x="4268519" y="5372551"/>
                  <a:pt x="4251794" y="5406222"/>
                  <a:pt x="4270290" y="5450399"/>
                </a:cubicBezTo>
                <a:cubicBezTo>
                  <a:pt x="4269872" y="5457964"/>
                  <a:pt x="4260193" y="5476308"/>
                  <a:pt x="4251733" y="5484804"/>
                </a:cubicBezTo>
                <a:lnTo>
                  <a:pt x="4247081" y="5487504"/>
                </a:lnTo>
                <a:cubicBezTo>
                  <a:pt x="4245929" y="5508319"/>
                  <a:pt x="4247889" y="5526348"/>
                  <a:pt x="4243624" y="5549951"/>
                </a:cubicBezTo>
                <a:cubicBezTo>
                  <a:pt x="3535777" y="5517558"/>
                  <a:pt x="706564" y="5344821"/>
                  <a:pt x="0" y="5293146"/>
                </a:cubicBezTo>
                <a:lnTo>
                  <a:pt x="4241" y="5239903"/>
                </a:lnTo>
                <a:lnTo>
                  <a:pt x="8461" y="5233298"/>
                </a:lnTo>
                <a:cubicBezTo>
                  <a:pt x="8991" y="5232196"/>
                  <a:pt x="8639" y="5231467"/>
                  <a:pt x="8730" y="5230552"/>
                </a:cubicBezTo>
                <a:lnTo>
                  <a:pt x="9000" y="5227804"/>
                </a:lnTo>
                <a:cubicBezTo>
                  <a:pt x="9178" y="5225973"/>
                  <a:pt x="9545" y="5223940"/>
                  <a:pt x="9537" y="5222308"/>
                </a:cubicBezTo>
                <a:cubicBezTo>
                  <a:pt x="9481" y="5211840"/>
                  <a:pt x="8399" y="5224803"/>
                  <a:pt x="9222" y="5216405"/>
                </a:cubicBezTo>
                <a:cubicBezTo>
                  <a:pt x="9028" y="5215352"/>
                  <a:pt x="8703" y="5214469"/>
                  <a:pt x="8638" y="5213249"/>
                </a:cubicBezTo>
                <a:cubicBezTo>
                  <a:pt x="8596" y="5212477"/>
                  <a:pt x="8947" y="5211272"/>
                  <a:pt x="8907" y="5210500"/>
                </a:cubicBezTo>
                <a:cubicBezTo>
                  <a:pt x="8526" y="5203355"/>
                  <a:pt x="7974" y="5210896"/>
                  <a:pt x="8591" y="5204597"/>
                </a:cubicBezTo>
                <a:lnTo>
                  <a:pt x="8008" y="5201441"/>
                </a:lnTo>
                <a:cubicBezTo>
                  <a:pt x="6593" y="5193798"/>
                  <a:pt x="6556" y="5198023"/>
                  <a:pt x="7378" y="5189632"/>
                </a:cubicBezTo>
                <a:cubicBezTo>
                  <a:pt x="7183" y="5188581"/>
                  <a:pt x="6860" y="5187696"/>
                  <a:pt x="6794" y="5186477"/>
                </a:cubicBezTo>
                <a:cubicBezTo>
                  <a:pt x="6752" y="5185706"/>
                  <a:pt x="7185" y="5184394"/>
                  <a:pt x="7062" y="5183728"/>
                </a:cubicBezTo>
                <a:cubicBezTo>
                  <a:pt x="6788" y="5182241"/>
                  <a:pt x="4614" y="5182665"/>
                  <a:pt x="5627" y="5180163"/>
                </a:cubicBezTo>
                <a:lnTo>
                  <a:pt x="11039" y="5116566"/>
                </a:lnTo>
                <a:lnTo>
                  <a:pt x="78653" y="3839310"/>
                </a:lnTo>
                <a:lnTo>
                  <a:pt x="303343"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194" name="Picture 2" descr="Design Thinking: Practical Starting Points and Activation Tips">
            <a:extLst>
              <a:ext uri="{FF2B5EF4-FFF2-40B4-BE49-F238E27FC236}">
                <a16:creationId xmlns:a16="http://schemas.microsoft.com/office/drawing/2014/main" id="{ED6FA59E-FCFA-2992-67BE-5603B70B805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1420419">
            <a:off x="1104416" y="2032953"/>
            <a:ext cx="4254392" cy="238245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CF96B5A-EC09-51B3-1F68-32B3AF330129}"/>
              </a:ext>
            </a:extLst>
          </p:cNvPr>
          <p:cNvSpPr>
            <a:spLocks noGrp="1"/>
          </p:cNvSpPr>
          <p:nvPr>
            <p:ph idx="1"/>
          </p:nvPr>
        </p:nvSpPr>
        <p:spPr>
          <a:xfrm>
            <a:off x="6473629" y="2953593"/>
            <a:ext cx="5032572" cy="3218607"/>
          </a:xfrm>
        </p:spPr>
        <p:txBody>
          <a:bodyPr>
            <a:normAutofit/>
          </a:bodyPr>
          <a:lstStyle/>
          <a:p>
            <a:r>
              <a:rPr lang="en-GB" sz="2000" dirty="0"/>
              <a:t>Taking initial instructions.</a:t>
            </a:r>
          </a:p>
          <a:p>
            <a:r>
              <a:rPr lang="en-GB" sz="2000" dirty="0"/>
              <a:t>Think about what information you will need to take from your client.</a:t>
            </a:r>
          </a:p>
          <a:p>
            <a:r>
              <a:rPr lang="en-GB" sz="2000" dirty="0"/>
              <a:t>Let’s look at both the buyer’s and the seller’s perspectives. </a:t>
            </a:r>
          </a:p>
        </p:txBody>
      </p:sp>
      <p:grpSp>
        <p:nvGrpSpPr>
          <p:cNvPr id="8205" name="Group 8204">
            <a:extLst>
              <a:ext uri="{FF2B5EF4-FFF2-40B4-BE49-F238E27FC236}">
                <a16:creationId xmlns:a16="http://schemas.microsoft.com/office/drawing/2014/main" id="{96BEFBD8-C05C-43C7-8D7B-58D37F70F5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8206" name="Group 8205">
              <a:extLst>
                <a:ext uri="{FF2B5EF4-FFF2-40B4-BE49-F238E27FC236}">
                  <a16:creationId xmlns:a16="http://schemas.microsoft.com/office/drawing/2014/main" id="{B622FDA5-36F9-4DD4-87A3-58FC513B837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8208" name="Straight Connector 8207">
                <a:extLst>
                  <a:ext uri="{FF2B5EF4-FFF2-40B4-BE49-F238E27FC236}">
                    <a16:creationId xmlns:a16="http://schemas.microsoft.com/office/drawing/2014/main" id="{734870DF-B7C4-4149-9E0F-2B602F26BD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09" name="Straight Connector 8208">
                <a:extLst>
                  <a:ext uri="{FF2B5EF4-FFF2-40B4-BE49-F238E27FC236}">
                    <a16:creationId xmlns:a16="http://schemas.microsoft.com/office/drawing/2014/main" id="{A1CD7D4A-FA69-4C48-A532-9ED58E181A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207" name="Oval 8206">
              <a:extLst>
                <a:ext uri="{FF2B5EF4-FFF2-40B4-BE49-F238E27FC236}">
                  <a16:creationId xmlns:a16="http://schemas.microsoft.com/office/drawing/2014/main" id="{F57FB85D-1649-470D-A7BA-3475C851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211" name="Freeform: Shape 8210">
            <a:extLst>
              <a:ext uri="{FF2B5EF4-FFF2-40B4-BE49-F238E27FC236}">
                <a16:creationId xmlns:a16="http://schemas.microsoft.com/office/drawing/2014/main" id="{03CCCF79-BC42-40CC-A81F-1C5962B62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193556" y="5316608"/>
            <a:ext cx="444795" cy="1655141"/>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3">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960394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582D8-2D73-FE14-85B6-874A2D4CDF35}"/>
              </a:ext>
            </a:extLst>
          </p:cNvPr>
          <p:cNvSpPr>
            <a:spLocks noGrp="1"/>
          </p:cNvSpPr>
          <p:nvPr>
            <p:ph type="title"/>
          </p:nvPr>
        </p:nvSpPr>
        <p:spPr/>
        <p:txBody>
          <a:bodyPr/>
          <a:lstStyle/>
          <a:p>
            <a:r>
              <a:rPr lang="en-GB" dirty="0"/>
              <a:t>Conveyancing procedure </a:t>
            </a:r>
          </a:p>
        </p:txBody>
      </p:sp>
      <p:pic>
        <p:nvPicPr>
          <p:cNvPr id="4" name="Content Placeholder 3" descr="Graphical user interface, application&#10;&#10;Description automatically generated">
            <a:extLst>
              <a:ext uri="{FF2B5EF4-FFF2-40B4-BE49-F238E27FC236}">
                <a16:creationId xmlns:a16="http://schemas.microsoft.com/office/drawing/2014/main" id="{200116A4-3FB2-E453-7A57-E4431B64198F}"/>
              </a:ext>
            </a:extLst>
          </p:cNvPr>
          <p:cNvPicPr>
            <a:picLocks noGrp="1" noChangeAspect="1"/>
          </p:cNvPicPr>
          <p:nvPr>
            <p:ph idx="1"/>
          </p:nvPr>
        </p:nvPicPr>
        <p:blipFill rotWithShape="1">
          <a:blip r:embed="rId2"/>
          <a:srcRect l="26258" t="22586" r="25797" b="13098"/>
          <a:stretch/>
        </p:blipFill>
        <p:spPr bwMode="auto">
          <a:xfrm>
            <a:off x="490846" y="1892105"/>
            <a:ext cx="4310006" cy="4600769"/>
          </a:xfrm>
          <a:prstGeom prst="rect">
            <a:avLst/>
          </a:prstGeom>
          <a:ln>
            <a:noFill/>
          </a:ln>
          <a:extLst>
            <a:ext uri="{53640926-AAD7-44D8-BBD7-CCE9431645EC}">
              <a14:shadowObscured xmlns:a14="http://schemas.microsoft.com/office/drawing/2010/main"/>
            </a:ext>
          </a:extLst>
        </p:spPr>
      </p:pic>
      <p:pic>
        <p:nvPicPr>
          <p:cNvPr id="5" name="Picture 4" descr="Graphical user interface, application, Word&#10;&#10;Description automatically generated">
            <a:extLst>
              <a:ext uri="{FF2B5EF4-FFF2-40B4-BE49-F238E27FC236}">
                <a16:creationId xmlns:a16="http://schemas.microsoft.com/office/drawing/2014/main" id="{9A76EC39-339B-0F8A-95C4-8DD4FE3C6C29}"/>
              </a:ext>
            </a:extLst>
          </p:cNvPr>
          <p:cNvPicPr>
            <a:picLocks noChangeAspect="1"/>
          </p:cNvPicPr>
          <p:nvPr/>
        </p:nvPicPr>
        <p:blipFill rotWithShape="1">
          <a:blip r:embed="rId3"/>
          <a:srcRect l="23017" t="41881" r="27789" b="16101"/>
          <a:stretch/>
        </p:blipFill>
        <p:spPr bwMode="auto">
          <a:xfrm>
            <a:off x="5615084" y="2593169"/>
            <a:ext cx="3416374" cy="32496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74226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227" name="Rectangle 9226">
            <a:extLst>
              <a:ext uri="{FF2B5EF4-FFF2-40B4-BE49-F238E27FC236}">
                <a16:creationId xmlns:a16="http://schemas.microsoft.com/office/drawing/2014/main" id="{40F9F56E-5A69-4F79-A578-5963B46C14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0B87BD-F5C3-0B75-50F6-1851696AF158}"/>
              </a:ext>
            </a:extLst>
          </p:cNvPr>
          <p:cNvSpPr>
            <a:spLocks noGrp="1"/>
          </p:cNvSpPr>
          <p:nvPr>
            <p:ph type="title"/>
          </p:nvPr>
        </p:nvSpPr>
        <p:spPr>
          <a:xfrm>
            <a:off x="1219199" y="365125"/>
            <a:ext cx="5509684" cy="1578930"/>
          </a:xfrm>
        </p:spPr>
        <p:txBody>
          <a:bodyPr>
            <a:normAutofit/>
          </a:bodyPr>
          <a:lstStyle/>
          <a:p>
            <a:r>
              <a:rPr lang="en-GB" sz="3700"/>
              <a:t>The Law Society Conveyancing Protocol</a:t>
            </a:r>
          </a:p>
        </p:txBody>
      </p:sp>
      <p:sp>
        <p:nvSpPr>
          <p:cNvPr id="3" name="Content Placeholder 2">
            <a:extLst>
              <a:ext uri="{FF2B5EF4-FFF2-40B4-BE49-F238E27FC236}">
                <a16:creationId xmlns:a16="http://schemas.microsoft.com/office/drawing/2014/main" id="{E99291A9-9DDE-E865-1F9B-8D5FD12A79D3}"/>
              </a:ext>
            </a:extLst>
          </p:cNvPr>
          <p:cNvSpPr>
            <a:spLocks noGrp="1"/>
          </p:cNvSpPr>
          <p:nvPr>
            <p:ph idx="1"/>
          </p:nvPr>
        </p:nvSpPr>
        <p:spPr>
          <a:xfrm>
            <a:off x="1219200" y="2331287"/>
            <a:ext cx="5509684" cy="4425933"/>
          </a:xfrm>
        </p:spPr>
        <p:txBody>
          <a:bodyPr>
            <a:noAutofit/>
          </a:bodyPr>
          <a:lstStyle/>
          <a:p>
            <a:pPr>
              <a:lnSpc>
                <a:spcPct val="110000"/>
              </a:lnSpc>
            </a:pPr>
            <a:r>
              <a:rPr lang="en-GB" sz="1400" dirty="0"/>
              <a:t>Applies to residential conveyancing only. </a:t>
            </a:r>
          </a:p>
          <a:p>
            <a:pPr>
              <a:lnSpc>
                <a:spcPct val="110000"/>
              </a:lnSpc>
            </a:pPr>
            <a:r>
              <a:rPr lang="en-GB" sz="1400" dirty="0"/>
              <a:t>The current version of the Protocol was issued in 2019 and replaced earlier versions, the first of which was issued in 1990. A copy can be found on Moodle. </a:t>
            </a:r>
          </a:p>
          <a:p>
            <a:pPr>
              <a:lnSpc>
                <a:spcPct val="110000"/>
              </a:lnSpc>
            </a:pPr>
            <a:r>
              <a:rPr lang="en-GB" sz="1400" dirty="0"/>
              <a:t>The Protocol is designed to standardise the residential conveyancing process.</a:t>
            </a:r>
          </a:p>
          <a:p>
            <a:pPr>
              <a:lnSpc>
                <a:spcPct val="110000"/>
              </a:lnSpc>
            </a:pPr>
            <a:r>
              <a:rPr lang="en-GB" sz="1400" dirty="0"/>
              <a:t>It is a set of instructions to conveyancers as to how to carry out a residential sale and purchase and is accompanied by a series of standard documents issued under the ‘</a:t>
            </a:r>
            <a:r>
              <a:rPr lang="en-GB" sz="1400" dirty="0" err="1"/>
              <a:t>TransAction</a:t>
            </a:r>
            <a:r>
              <a:rPr lang="en-GB" sz="1400" dirty="0"/>
              <a:t>’ brand. </a:t>
            </a:r>
          </a:p>
          <a:p>
            <a:pPr>
              <a:lnSpc>
                <a:spcPct val="110000"/>
              </a:lnSpc>
            </a:pPr>
            <a:r>
              <a:rPr lang="en-GB" sz="1400" dirty="0"/>
              <a:t>For example, where the Protocol is used, the form of standard pre-contract enquiries to the seller that the seller’s solicitor will ask their client to complete for a freehold property is called a Property Information Form (TA06). </a:t>
            </a:r>
          </a:p>
        </p:txBody>
      </p:sp>
      <p:sp>
        <p:nvSpPr>
          <p:cNvPr id="9229" name="Rectangle 13">
            <a:extLst>
              <a:ext uri="{FF2B5EF4-FFF2-40B4-BE49-F238E27FC236}">
                <a16:creationId xmlns:a16="http://schemas.microsoft.com/office/drawing/2014/main" id="{E99323BC-1B70-447E-A2E4-BD7851671A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4245">
            <a:off x="7357309" y="579304"/>
            <a:ext cx="4207231" cy="5687459"/>
          </a:xfrm>
          <a:custGeom>
            <a:avLst/>
            <a:gdLst>
              <a:gd name="connsiteX0" fmla="*/ 0 w 4212976"/>
              <a:gd name="connsiteY0" fmla="*/ 0 h 5687201"/>
              <a:gd name="connsiteX1" fmla="*/ 4212976 w 4212976"/>
              <a:gd name="connsiteY1" fmla="*/ 0 h 5687201"/>
              <a:gd name="connsiteX2" fmla="*/ 4212976 w 4212976"/>
              <a:gd name="connsiteY2" fmla="*/ 5687201 h 5687201"/>
              <a:gd name="connsiteX3" fmla="*/ 0 w 4212976"/>
              <a:gd name="connsiteY3" fmla="*/ 5687201 h 5687201"/>
              <a:gd name="connsiteX4" fmla="*/ 0 w 4212976"/>
              <a:gd name="connsiteY4" fmla="*/ 0 h 5687201"/>
              <a:gd name="connsiteX0" fmla="*/ 0 w 4212976"/>
              <a:gd name="connsiteY0" fmla="*/ 0 h 5687201"/>
              <a:gd name="connsiteX1" fmla="*/ 4212976 w 4212976"/>
              <a:gd name="connsiteY1" fmla="*/ 0 h 5687201"/>
              <a:gd name="connsiteX2" fmla="*/ 4212976 w 4212976"/>
              <a:gd name="connsiteY2" fmla="*/ 5687201 h 5687201"/>
              <a:gd name="connsiteX3" fmla="*/ 22981 w 4212976"/>
              <a:gd name="connsiteY3" fmla="*/ 5686169 h 5687201"/>
              <a:gd name="connsiteX4" fmla="*/ 0 w 4212976"/>
              <a:gd name="connsiteY4" fmla="*/ 0 h 5687201"/>
              <a:gd name="connsiteX0" fmla="*/ 0 w 4207231"/>
              <a:gd name="connsiteY0" fmla="*/ 0 h 5687459"/>
              <a:gd name="connsiteX1" fmla="*/ 4207231 w 4207231"/>
              <a:gd name="connsiteY1" fmla="*/ 258 h 5687459"/>
              <a:gd name="connsiteX2" fmla="*/ 4207231 w 4207231"/>
              <a:gd name="connsiteY2" fmla="*/ 5687459 h 5687459"/>
              <a:gd name="connsiteX3" fmla="*/ 17236 w 4207231"/>
              <a:gd name="connsiteY3" fmla="*/ 5686427 h 5687459"/>
              <a:gd name="connsiteX4" fmla="*/ 0 w 4207231"/>
              <a:gd name="connsiteY4" fmla="*/ 0 h 5687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07231" h="5687459">
                <a:moveTo>
                  <a:pt x="0" y="0"/>
                </a:moveTo>
                <a:lnTo>
                  <a:pt x="4207231" y="258"/>
                </a:lnTo>
                <a:lnTo>
                  <a:pt x="4207231" y="5687459"/>
                </a:lnTo>
                <a:lnTo>
                  <a:pt x="17236" y="5686427"/>
                </a:lnTo>
                <a:cubicBezTo>
                  <a:pt x="9576" y="3791037"/>
                  <a:pt x="7660" y="1895390"/>
                  <a:pt x="0" y="0"/>
                </a:cubicBezTo>
                <a:close/>
              </a:path>
            </a:pathLst>
          </a:cu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1" name="Freeform: Shape 9230">
            <a:extLst>
              <a:ext uri="{FF2B5EF4-FFF2-40B4-BE49-F238E27FC236}">
                <a16:creationId xmlns:a16="http://schemas.microsoft.com/office/drawing/2014/main" id="{1FFF5263-8C19-4573-8C94-FC74D1ED1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61469">
            <a:off x="7347250" y="569415"/>
            <a:ext cx="4259614" cy="5705181"/>
          </a:xfrm>
          <a:custGeom>
            <a:avLst/>
            <a:gdLst>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0 w 4662328"/>
              <a:gd name="connsiteY84" fmla="*/ 3811601 h 5549975"/>
              <a:gd name="connsiteX85" fmla="*/ 110031 w 4662328"/>
              <a:gd name="connsiteY85" fmla="*/ 3811601 h 5549975"/>
              <a:gd name="connsiteX0" fmla="*/ 412307 w 4662328"/>
              <a:gd name="connsiteY0" fmla="*/ 0 h 5549975"/>
              <a:gd name="connsiteX1" fmla="*/ 3414493 w 4662328"/>
              <a:gd name="connsiteY1" fmla="*/ 171842 h 5549975"/>
              <a:gd name="connsiteX2" fmla="*/ 4243304 w 4662328"/>
              <a:gd name="connsiteY2" fmla="*/ 226950 h 5549975"/>
              <a:gd name="connsiteX3" fmla="*/ 4616498 w 4662328"/>
              <a:gd name="connsiteY3" fmla="*/ 247374 h 5549975"/>
              <a:gd name="connsiteX4" fmla="*/ 4644377 w 4662328"/>
              <a:gd name="connsiteY4" fmla="*/ 269179 h 5549975"/>
              <a:gd name="connsiteX5" fmla="*/ 4642603 w 4662328"/>
              <a:gd name="connsiteY5" fmla="*/ 300930 h 5549975"/>
              <a:gd name="connsiteX6" fmla="*/ 4645525 w 4662328"/>
              <a:gd name="connsiteY6" fmla="*/ 302647 h 5549975"/>
              <a:gd name="connsiteX7" fmla="*/ 4661951 w 4662328"/>
              <a:gd name="connsiteY7" fmla="*/ 334222 h 5549975"/>
              <a:gd name="connsiteX8" fmla="*/ 4639690 w 4662328"/>
              <a:gd name="connsiteY8" fmla="*/ 391868 h 5549975"/>
              <a:gd name="connsiteX9" fmla="*/ 4636202 w 4662328"/>
              <a:gd name="connsiteY9" fmla="*/ 415489 h 5549975"/>
              <a:gd name="connsiteX10" fmla="*/ 4631097 w 4662328"/>
              <a:gd name="connsiteY10" fmla="*/ 506828 h 5549975"/>
              <a:gd name="connsiteX11" fmla="*/ 4630447 w 4662328"/>
              <a:gd name="connsiteY11" fmla="*/ 553245 h 5549975"/>
              <a:gd name="connsiteX12" fmla="*/ 4627348 w 4662328"/>
              <a:gd name="connsiteY12" fmla="*/ 581709 h 5549975"/>
              <a:gd name="connsiteX13" fmla="*/ 4626679 w 4662328"/>
              <a:gd name="connsiteY13" fmla="*/ 585890 h 5549975"/>
              <a:gd name="connsiteX14" fmla="*/ 4613742 w 4662328"/>
              <a:gd name="connsiteY14" fmla="*/ 817404 h 5549975"/>
              <a:gd name="connsiteX15" fmla="*/ 4615455 w 4662328"/>
              <a:gd name="connsiteY15" fmla="*/ 822238 h 5549975"/>
              <a:gd name="connsiteX16" fmla="*/ 4613304 w 4662328"/>
              <a:gd name="connsiteY16" fmla="*/ 846069 h 5549975"/>
              <a:gd name="connsiteX17" fmla="*/ 4611704 w 4662328"/>
              <a:gd name="connsiteY17" fmla="*/ 853854 h 5549975"/>
              <a:gd name="connsiteX18" fmla="*/ 4605466 w 4662328"/>
              <a:gd name="connsiteY18" fmla="*/ 965485 h 5549975"/>
              <a:gd name="connsiteX19" fmla="*/ 4607543 w 4662328"/>
              <a:gd name="connsiteY19" fmla="*/ 966385 h 5549975"/>
              <a:gd name="connsiteX20" fmla="*/ 4611662 w 4662328"/>
              <a:gd name="connsiteY20" fmla="*/ 1002567 h 5549975"/>
              <a:gd name="connsiteX21" fmla="*/ 4606864 w 4662328"/>
              <a:gd name="connsiteY21" fmla="*/ 1101094 h 5549975"/>
              <a:gd name="connsiteX22" fmla="*/ 4606759 w 4662328"/>
              <a:gd name="connsiteY22" fmla="*/ 1159389 h 5549975"/>
              <a:gd name="connsiteX23" fmla="*/ 4611062 w 4662328"/>
              <a:gd name="connsiteY23" fmla="*/ 1180505 h 5549975"/>
              <a:gd name="connsiteX24" fmla="*/ 4614152 w 4662328"/>
              <a:gd name="connsiteY24" fmla="*/ 1210687 h 5549975"/>
              <a:gd name="connsiteX25" fmla="*/ 4622969 w 4662328"/>
              <a:gd name="connsiteY25" fmla="*/ 1263157 h 5549975"/>
              <a:gd name="connsiteX26" fmla="*/ 4625246 w 4662328"/>
              <a:gd name="connsiteY26" fmla="*/ 1313374 h 5549975"/>
              <a:gd name="connsiteX27" fmla="*/ 4624366 w 4662328"/>
              <a:gd name="connsiteY27" fmla="*/ 1347004 h 5549975"/>
              <a:gd name="connsiteX28" fmla="*/ 4623903 w 4662328"/>
              <a:gd name="connsiteY28" fmla="*/ 1351864 h 5549975"/>
              <a:gd name="connsiteX29" fmla="*/ 4614784 w 4662328"/>
              <a:gd name="connsiteY29" fmla="*/ 1391762 h 5549975"/>
              <a:gd name="connsiteX30" fmla="*/ 4618048 w 4662328"/>
              <a:gd name="connsiteY30" fmla="*/ 1395707 h 5549975"/>
              <a:gd name="connsiteX31" fmla="*/ 4620890 w 4662328"/>
              <a:gd name="connsiteY31" fmla="*/ 1408524 h 5549975"/>
              <a:gd name="connsiteX32" fmla="*/ 4616149 w 4662328"/>
              <a:gd name="connsiteY32" fmla="*/ 1419109 h 5549975"/>
              <a:gd name="connsiteX33" fmla="*/ 4605965 w 4662328"/>
              <a:gd name="connsiteY33" fmla="*/ 1469337 h 5549975"/>
              <a:gd name="connsiteX34" fmla="*/ 4595068 w 4662328"/>
              <a:gd name="connsiteY34" fmla="*/ 1543038 h 5549975"/>
              <a:gd name="connsiteX35" fmla="*/ 4590187 w 4662328"/>
              <a:gd name="connsiteY35" fmla="*/ 1553997 h 5549975"/>
              <a:gd name="connsiteX36" fmla="*/ 4575759 w 4662328"/>
              <a:gd name="connsiteY36" fmla="*/ 1626071 h 5549975"/>
              <a:gd name="connsiteX37" fmla="*/ 4572044 w 4662328"/>
              <a:gd name="connsiteY37" fmla="*/ 1664103 h 5549975"/>
              <a:gd name="connsiteX38" fmla="*/ 4575704 w 4662328"/>
              <a:gd name="connsiteY38" fmla="*/ 1668558 h 5549975"/>
              <a:gd name="connsiteX39" fmla="*/ 4574054 w 4662328"/>
              <a:gd name="connsiteY39" fmla="*/ 1679756 h 5549975"/>
              <a:gd name="connsiteX40" fmla="*/ 4574466 w 4662328"/>
              <a:gd name="connsiteY40" fmla="*/ 1682815 h 5549975"/>
              <a:gd name="connsiteX41" fmla="*/ 4575977 w 4662328"/>
              <a:gd name="connsiteY41" fmla="*/ 1700268 h 5549975"/>
              <a:gd name="connsiteX42" fmla="*/ 4564507 w 4662328"/>
              <a:gd name="connsiteY42" fmla="*/ 1735163 h 5549975"/>
              <a:gd name="connsiteX43" fmla="*/ 4562447 w 4662328"/>
              <a:gd name="connsiteY43" fmla="*/ 1735289 h 5549975"/>
              <a:gd name="connsiteX44" fmla="*/ 4553949 w 4662328"/>
              <a:gd name="connsiteY44" fmla="*/ 1887374 h 5549975"/>
              <a:gd name="connsiteX45" fmla="*/ 4562640 w 4662328"/>
              <a:gd name="connsiteY45" fmla="*/ 1911536 h 5549975"/>
              <a:gd name="connsiteX46" fmla="*/ 4564918 w 4662328"/>
              <a:gd name="connsiteY46" fmla="*/ 1961755 h 5549975"/>
              <a:gd name="connsiteX47" fmla="*/ 4564037 w 4662328"/>
              <a:gd name="connsiteY47" fmla="*/ 1995384 h 5549975"/>
              <a:gd name="connsiteX48" fmla="*/ 4563575 w 4662328"/>
              <a:gd name="connsiteY48" fmla="*/ 2000244 h 5549975"/>
              <a:gd name="connsiteX49" fmla="*/ 4554455 w 4662328"/>
              <a:gd name="connsiteY49" fmla="*/ 2040142 h 5549975"/>
              <a:gd name="connsiteX50" fmla="*/ 4557720 w 4662328"/>
              <a:gd name="connsiteY50" fmla="*/ 2044087 h 5549975"/>
              <a:gd name="connsiteX51" fmla="*/ 4560561 w 4662328"/>
              <a:gd name="connsiteY51" fmla="*/ 2056904 h 5549975"/>
              <a:gd name="connsiteX52" fmla="*/ 4555820 w 4662328"/>
              <a:gd name="connsiteY52" fmla="*/ 2067489 h 5549975"/>
              <a:gd name="connsiteX53" fmla="*/ 4545636 w 4662328"/>
              <a:gd name="connsiteY53" fmla="*/ 2117719 h 5549975"/>
              <a:gd name="connsiteX54" fmla="*/ 4538305 w 4662328"/>
              <a:gd name="connsiteY54" fmla="*/ 2167300 h 5549975"/>
              <a:gd name="connsiteX55" fmla="*/ 4482222 w 4662328"/>
              <a:gd name="connsiteY55" fmla="*/ 3223633 h 5549975"/>
              <a:gd name="connsiteX56" fmla="*/ 4469436 w 4662328"/>
              <a:gd name="connsiteY56" fmla="*/ 3477281 h 5549975"/>
              <a:gd name="connsiteX57" fmla="*/ 4458351 w 4662328"/>
              <a:gd name="connsiteY57" fmla="*/ 3639984 h 5549975"/>
              <a:gd name="connsiteX58" fmla="*/ 4367590 w 4662328"/>
              <a:gd name="connsiteY58" fmla="*/ 5278921 h 5549975"/>
              <a:gd name="connsiteX59" fmla="*/ 4372888 w 4662328"/>
              <a:gd name="connsiteY59" fmla="*/ 5315626 h 5549975"/>
              <a:gd name="connsiteX60" fmla="*/ 4376422 w 4662328"/>
              <a:gd name="connsiteY60" fmla="*/ 5350090 h 5549975"/>
              <a:gd name="connsiteX61" fmla="*/ 4379254 w 4662328"/>
              <a:gd name="connsiteY61" fmla="*/ 5450399 h 5549975"/>
              <a:gd name="connsiteX62" fmla="*/ 4360697 w 4662328"/>
              <a:gd name="connsiteY62" fmla="*/ 5484804 h 5549975"/>
              <a:gd name="connsiteX63" fmla="*/ 4356045 w 4662328"/>
              <a:gd name="connsiteY63" fmla="*/ 5487504 h 5549975"/>
              <a:gd name="connsiteX64" fmla="*/ 4352588 w 4662328"/>
              <a:gd name="connsiteY64" fmla="*/ 5549951 h 5549975"/>
              <a:gd name="connsiteX65" fmla="*/ 121904 w 4662328"/>
              <a:gd name="connsiteY65" fmla="*/ 5314089 h 5549975"/>
              <a:gd name="connsiteX66" fmla="*/ 125710 w 4662328"/>
              <a:gd name="connsiteY66" fmla="*/ 5243704 h 5549975"/>
              <a:gd name="connsiteX67" fmla="*/ 113205 w 4662328"/>
              <a:gd name="connsiteY67" fmla="*/ 5239903 h 5549975"/>
              <a:gd name="connsiteX68" fmla="*/ 117425 w 4662328"/>
              <a:gd name="connsiteY68" fmla="*/ 5233298 h 5549975"/>
              <a:gd name="connsiteX69" fmla="*/ 117694 w 4662328"/>
              <a:gd name="connsiteY69" fmla="*/ 5230552 h 5549975"/>
              <a:gd name="connsiteX70" fmla="*/ 117964 w 4662328"/>
              <a:gd name="connsiteY70" fmla="*/ 5227804 h 5549975"/>
              <a:gd name="connsiteX71" fmla="*/ 118501 w 4662328"/>
              <a:gd name="connsiteY71" fmla="*/ 5222308 h 5549975"/>
              <a:gd name="connsiteX72" fmla="*/ 118186 w 4662328"/>
              <a:gd name="connsiteY72" fmla="*/ 5216405 h 5549975"/>
              <a:gd name="connsiteX73" fmla="*/ 117602 w 4662328"/>
              <a:gd name="connsiteY73" fmla="*/ 5213249 h 5549975"/>
              <a:gd name="connsiteX74" fmla="*/ 117871 w 4662328"/>
              <a:gd name="connsiteY74" fmla="*/ 5210500 h 5549975"/>
              <a:gd name="connsiteX75" fmla="*/ 117555 w 4662328"/>
              <a:gd name="connsiteY75" fmla="*/ 5204597 h 5549975"/>
              <a:gd name="connsiteX76" fmla="*/ 116972 w 4662328"/>
              <a:gd name="connsiteY76" fmla="*/ 5201441 h 5549975"/>
              <a:gd name="connsiteX77" fmla="*/ 116342 w 4662328"/>
              <a:gd name="connsiteY77" fmla="*/ 5189632 h 5549975"/>
              <a:gd name="connsiteX78" fmla="*/ 115758 w 4662328"/>
              <a:gd name="connsiteY78" fmla="*/ 5186477 h 5549975"/>
              <a:gd name="connsiteX79" fmla="*/ 116026 w 4662328"/>
              <a:gd name="connsiteY79" fmla="*/ 5183728 h 5549975"/>
              <a:gd name="connsiteX80" fmla="*/ 114591 w 4662328"/>
              <a:gd name="connsiteY80" fmla="*/ 5180163 h 5549975"/>
              <a:gd name="connsiteX81" fmla="*/ 131086 w 4662328"/>
              <a:gd name="connsiteY81" fmla="*/ 5144275 h 5549975"/>
              <a:gd name="connsiteX82" fmla="*/ 152522 w 4662328"/>
              <a:gd name="connsiteY82" fmla="*/ 4747825 h 5549975"/>
              <a:gd name="connsiteX83" fmla="*/ 0 w 4662328"/>
              <a:gd name="connsiteY83" fmla="*/ 4747825 h 5549975"/>
              <a:gd name="connsiteX84" fmla="*/ 110031 w 4662328"/>
              <a:gd name="connsiteY84" fmla="*/ 3811601 h 5549975"/>
              <a:gd name="connsiteX85" fmla="*/ 412307 w 4662328"/>
              <a:gd name="connsiteY85" fmla="*/ 0 h 5549975"/>
              <a:gd name="connsiteX0" fmla="*/ 302276 w 4552297"/>
              <a:gd name="connsiteY0" fmla="*/ 0 h 5549975"/>
              <a:gd name="connsiteX1" fmla="*/ 3304462 w 4552297"/>
              <a:gd name="connsiteY1" fmla="*/ 171842 h 5549975"/>
              <a:gd name="connsiteX2" fmla="*/ 4133273 w 4552297"/>
              <a:gd name="connsiteY2" fmla="*/ 226950 h 5549975"/>
              <a:gd name="connsiteX3" fmla="*/ 4506467 w 4552297"/>
              <a:gd name="connsiteY3" fmla="*/ 247374 h 5549975"/>
              <a:gd name="connsiteX4" fmla="*/ 4534346 w 4552297"/>
              <a:gd name="connsiteY4" fmla="*/ 269179 h 5549975"/>
              <a:gd name="connsiteX5" fmla="*/ 4532572 w 4552297"/>
              <a:gd name="connsiteY5" fmla="*/ 300930 h 5549975"/>
              <a:gd name="connsiteX6" fmla="*/ 4535494 w 4552297"/>
              <a:gd name="connsiteY6" fmla="*/ 302647 h 5549975"/>
              <a:gd name="connsiteX7" fmla="*/ 4551920 w 4552297"/>
              <a:gd name="connsiteY7" fmla="*/ 334222 h 5549975"/>
              <a:gd name="connsiteX8" fmla="*/ 4529659 w 4552297"/>
              <a:gd name="connsiteY8" fmla="*/ 391868 h 5549975"/>
              <a:gd name="connsiteX9" fmla="*/ 4526171 w 4552297"/>
              <a:gd name="connsiteY9" fmla="*/ 415489 h 5549975"/>
              <a:gd name="connsiteX10" fmla="*/ 4521066 w 4552297"/>
              <a:gd name="connsiteY10" fmla="*/ 506828 h 5549975"/>
              <a:gd name="connsiteX11" fmla="*/ 4520416 w 4552297"/>
              <a:gd name="connsiteY11" fmla="*/ 553245 h 5549975"/>
              <a:gd name="connsiteX12" fmla="*/ 4517317 w 4552297"/>
              <a:gd name="connsiteY12" fmla="*/ 581709 h 5549975"/>
              <a:gd name="connsiteX13" fmla="*/ 4516648 w 4552297"/>
              <a:gd name="connsiteY13" fmla="*/ 585890 h 5549975"/>
              <a:gd name="connsiteX14" fmla="*/ 4503711 w 4552297"/>
              <a:gd name="connsiteY14" fmla="*/ 817404 h 5549975"/>
              <a:gd name="connsiteX15" fmla="*/ 4505424 w 4552297"/>
              <a:gd name="connsiteY15" fmla="*/ 822238 h 5549975"/>
              <a:gd name="connsiteX16" fmla="*/ 4503273 w 4552297"/>
              <a:gd name="connsiteY16" fmla="*/ 846069 h 5549975"/>
              <a:gd name="connsiteX17" fmla="*/ 4501673 w 4552297"/>
              <a:gd name="connsiteY17" fmla="*/ 853854 h 5549975"/>
              <a:gd name="connsiteX18" fmla="*/ 4495435 w 4552297"/>
              <a:gd name="connsiteY18" fmla="*/ 965485 h 5549975"/>
              <a:gd name="connsiteX19" fmla="*/ 4497512 w 4552297"/>
              <a:gd name="connsiteY19" fmla="*/ 966385 h 5549975"/>
              <a:gd name="connsiteX20" fmla="*/ 4501631 w 4552297"/>
              <a:gd name="connsiteY20" fmla="*/ 1002567 h 5549975"/>
              <a:gd name="connsiteX21" fmla="*/ 4496833 w 4552297"/>
              <a:gd name="connsiteY21" fmla="*/ 1101094 h 5549975"/>
              <a:gd name="connsiteX22" fmla="*/ 4496728 w 4552297"/>
              <a:gd name="connsiteY22" fmla="*/ 1159389 h 5549975"/>
              <a:gd name="connsiteX23" fmla="*/ 4501031 w 4552297"/>
              <a:gd name="connsiteY23" fmla="*/ 1180505 h 5549975"/>
              <a:gd name="connsiteX24" fmla="*/ 4504121 w 4552297"/>
              <a:gd name="connsiteY24" fmla="*/ 1210687 h 5549975"/>
              <a:gd name="connsiteX25" fmla="*/ 4512938 w 4552297"/>
              <a:gd name="connsiteY25" fmla="*/ 1263157 h 5549975"/>
              <a:gd name="connsiteX26" fmla="*/ 4515215 w 4552297"/>
              <a:gd name="connsiteY26" fmla="*/ 1313374 h 5549975"/>
              <a:gd name="connsiteX27" fmla="*/ 4514335 w 4552297"/>
              <a:gd name="connsiteY27" fmla="*/ 1347004 h 5549975"/>
              <a:gd name="connsiteX28" fmla="*/ 4513872 w 4552297"/>
              <a:gd name="connsiteY28" fmla="*/ 1351864 h 5549975"/>
              <a:gd name="connsiteX29" fmla="*/ 4504753 w 4552297"/>
              <a:gd name="connsiteY29" fmla="*/ 1391762 h 5549975"/>
              <a:gd name="connsiteX30" fmla="*/ 4508017 w 4552297"/>
              <a:gd name="connsiteY30" fmla="*/ 1395707 h 5549975"/>
              <a:gd name="connsiteX31" fmla="*/ 4510859 w 4552297"/>
              <a:gd name="connsiteY31" fmla="*/ 1408524 h 5549975"/>
              <a:gd name="connsiteX32" fmla="*/ 4506118 w 4552297"/>
              <a:gd name="connsiteY32" fmla="*/ 1419109 h 5549975"/>
              <a:gd name="connsiteX33" fmla="*/ 4495934 w 4552297"/>
              <a:gd name="connsiteY33" fmla="*/ 1469337 h 5549975"/>
              <a:gd name="connsiteX34" fmla="*/ 4485037 w 4552297"/>
              <a:gd name="connsiteY34" fmla="*/ 1543038 h 5549975"/>
              <a:gd name="connsiteX35" fmla="*/ 4480156 w 4552297"/>
              <a:gd name="connsiteY35" fmla="*/ 1553997 h 5549975"/>
              <a:gd name="connsiteX36" fmla="*/ 4465728 w 4552297"/>
              <a:gd name="connsiteY36" fmla="*/ 1626071 h 5549975"/>
              <a:gd name="connsiteX37" fmla="*/ 4462013 w 4552297"/>
              <a:gd name="connsiteY37" fmla="*/ 1664103 h 5549975"/>
              <a:gd name="connsiteX38" fmla="*/ 4465673 w 4552297"/>
              <a:gd name="connsiteY38" fmla="*/ 1668558 h 5549975"/>
              <a:gd name="connsiteX39" fmla="*/ 4464023 w 4552297"/>
              <a:gd name="connsiteY39" fmla="*/ 1679756 h 5549975"/>
              <a:gd name="connsiteX40" fmla="*/ 4464435 w 4552297"/>
              <a:gd name="connsiteY40" fmla="*/ 1682815 h 5549975"/>
              <a:gd name="connsiteX41" fmla="*/ 4465946 w 4552297"/>
              <a:gd name="connsiteY41" fmla="*/ 1700268 h 5549975"/>
              <a:gd name="connsiteX42" fmla="*/ 4454476 w 4552297"/>
              <a:gd name="connsiteY42" fmla="*/ 1735163 h 5549975"/>
              <a:gd name="connsiteX43" fmla="*/ 4452416 w 4552297"/>
              <a:gd name="connsiteY43" fmla="*/ 1735289 h 5549975"/>
              <a:gd name="connsiteX44" fmla="*/ 4443918 w 4552297"/>
              <a:gd name="connsiteY44" fmla="*/ 1887374 h 5549975"/>
              <a:gd name="connsiteX45" fmla="*/ 4452609 w 4552297"/>
              <a:gd name="connsiteY45" fmla="*/ 1911536 h 5549975"/>
              <a:gd name="connsiteX46" fmla="*/ 4454887 w 4552297"/>
              <a:gd name="connsiteY46" fmla="*/ 1961755 h 5549975"/>
              <a:gd name="connsiteX47" fmla="*/ 4454006 w 4552297"/>
              <a:gd name="connsiteY47" fmla="*/ 1995384 h 5549975"/>
              <a:gd name="connsiteX48" fmla="*/ 4453544 w 4552297"/>
              <a:gd name="connsiteY48" fmla="*/ 2000244 h 5549975"/>
              <a:gd name="connsiteX49" fmla="*/ 4444424 w 4552297"/>
              <a:gd name="connsiteY49" fmla="*/ 2040142 h 5549975"/>
              <a:gd name="connsiteX50" fmla="*/ 4447689 w 4552297"/>
              <a:gd name="connsiteY50" fmla="*/ 2044087 h 5549975"/>
              <a:gd name="connsiteX51" fmla="*/ 4450530 w 4552297"/>
              <a:gd name="connsiteY51" fmla="*/ 2056904 h 5549975"/>
              <a:gd name="connsiteX52" fmla="*/ 4445789 w 4552297"/>
              <a:gd name="connsiteY52" fmla="*/ 2067489 h 5549975"/>
              <a:gd name="connsiteX53" fmla="*/ 4435605 w 4552297"/>
              <a:gd name="connsiteY53" fmla="*/ 2117719 h 5549975"/>
              <a:gd name="connsiteX54" fmla="*/ 4428274 w 4552297"/>
              <a:gd name="connsiteY54" fmla="*/ 2167300 h 5549975"/>
              <a:gd name="connsiteX55" fmla="*/ 4372191 w 4552297"/>
              <a:gd name="connsiteY55" fmla="*/ 3223633 h 5549975"/>
              <a:gd name="connsiteX56" fmla="*/ 4359405 w 4552297"/>
              <a:gd name="connsiteY56" fmla="*/ 3477281 h 5549975"/>
              <a:gd name="connsiteX57" fmla="*/ 4348320 w 4552297"/>
              <a:gd name="connsiteY57" fmla="*/ 3639984 h 5549975"/>
              <a:gd name="connsiteX58" fmla="*/ 4257559 w 4552297"/>
              <a:gd name="connsiteY58" fmla="*/ 5278921 h 5549975"/>
              <a:gd name="connsiteX59" fmla="*/ 4262857 w 4552297"/>
              <a:gd name="connsiteY59" fmla="*/ 5315626 h 5549975"/>
              <a:gd name="connsiteX60" fmla="*/ 4266391 w 4552297"/>
              <a:gd name="connsiteY60" fmla="*/ 5350090 h 5549975"/>
              <a:gd name="connsiteX61" fmla="*/ 4269223 w 4552297"/>
              <a:gd name="connsiteY61" fmla="*/ 5450399 h 5549975"/>
              <a:gd name="connsiteX62" fmla="*/ 4250666 w 4552297"/>
              <a:gd name="connsiteY62" fmla="*/ 5484804 h 5549975"/>
              <a:gd name="connsiteX63" fmla="*/ 4246014 w 4552297"/>
              <a:gd name="connsiteY63" fmla="*/ 5487504 h 5549975"/>
              <a:gd name="connsiteX64" fmla="*/ 4242557 w 4552297"/>
              <a:gd name="connsiteY64" fmla="*/ 5549951 h 5549975"/>
              <a:gd name="connsiteX65" fmla="*/ 11873 w 4552297"/>
              <a:gd name="connsiteY65" fmla="*/ 5314089 h 5549975"/>
              <a:gd name="connsiteX66" fmla="*/ 15679 w 4552297"/>
              <a:gd name="connsiteY66" fmla="*/ 5243704 h 5549975"/>
              <a:gd name="connsiteX67" fmla="*/ 3174 w 4552297"/>
              <a:gd name="connsiteY67" fmla="*/ 5239903 h 5549975"/>
              <a:gd name="connsiteX68" fmla="*/ 7394 w 4552297"/>
              <a:gd name="connsiteY68" fmla="*/ 5233298 h 5549975"/>
              <a:gd name="connsiteX69" fmla="*/ 7663 w 4552297"/>
              <a:gd name="connsiteY69" fmla="*/ 5230552 h 5549975"/>
              <a:gd name="connsiteX70" fmla="*/ 7933 w 4552297"/>
              <a:gd name="connsiteY70" fmla="*/ 5227804 h 5549975"/>
              <a:gd name="connsiteX71" fmla="*/ 8470 w 4552297"/>
              <a:gd name="connsiteY71" fmla="*/ 5222308 h 5549975"/>
              <a:gd name="connsiteX72" fmla="*/ 8155 w 4552297"/>
              <a:gd name="connsiteY72" fmla="*/ 5216405 h 5549975"/>
              <a:gd name="connsiteX73" fmla="*/ 7571 w 4552297"/>
              <a:gd name="connsiteY73" fmla="*/ 5213249 h 5549975"/>
              <a:gd name="connsiteX74" fmla="*/ 7840 w 4552297"/>
              <a:gd name="connsiteY74" fmla="*/ 5210500 h 5549975"/>
              <a:gd name="connsiteX75" fmla="*/ 7524 w 4552297"/>
              <a:gd name="connsiteY75" fmla="*/ 5204597 h 5549975"/>
              <a:gd name="connsiteX76" fmla="*/ 6941 w 4552297"/>
              <a:gd name="connsiteY76" fmla="*/ 5201441 h 5549975"/>
              <a:gd name="connsiteX77" fmla="*/ 6311 w 4552297"/>
              <a:gd name="connsiteY77" fmla="*/ 5189632 h 5549975"/>
              <a:gd name="connsiteX78" fmla="*/ 5727 w 4552297"/>
              <a:gd name="connsiteY78" fmla="*/ 5186477 h 5549975"/>
              <a:gd name="connsiteX79" fmla="*/ 5995 w 4552297"/>
              <a:gd name="connsiteY79" fmla="*/ 5183728 h 5549975"/>
              <a:gd name="connsiteX80" fmla="*/ 4560 w 4552297"/>
              <a:gd name="connsiteY80" fmla="*/ 5180163 h 5549975"/>
              <a:gd name="connsiteX81" fmla="*/ 21055 w 4552297"/>
              <a:gd name="connsiteY81" fmla="*/ 5144275 h 5549975"/>
              <a:gd name="connsiteX82" fmla="*/ 42491 w 4552297"/>
              <a:gd name="connsiteY82" fmla="*/ 4747825 h 5549975"/>
              <a:gd name="connsiteX83" fmla="*/ 0 w 4552297"/>
              <a:gd name="connsiteY83" fmla="*/ 3811601 h 5549975"/>
              <a:gd name="connsiteX84" fmla="*/ 302276 w 4552297"/>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218499 w 4549123"/>
              <a:gd name="connsiteY83" fmla="*/ 3822685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39317 w 4549123"/>
              <a:gd name="connsiteY82" fmla="*/ 4747825 h 5549975"/>
              <a:gd name="connsiteX83" fmla="*/ 74412 w 4549123"/>
              <a:gd name="connsiteY83" fmla="*/ 3839310 h 5549975"/>
              <a:gd name="connsiteX84" fmla="*/ 299102 w 4549123"/>
              <a:gd name="connsiteY84"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17881 w 4549123"/>
              <a:gd name="connsiteY81" fmla="*/ 5144275 h 5549975"/>
              <a:gd name="connsiteX82" fmla="*/ 74412 w 4549123"/>
              <a:gd name="connsiteY82" fmla="*/ 3839310 h 5549975"/>
              <a:gd name="connsiteX83" fmla="*/ 299102 w 4549123"/>
              <a:gd name="connsiteY83" fmla="*/ 0 h 5549975"/>
              <a:gd name="connsiteX0" fmla="*/ 299102 w 4549123"/>
              <a:gd name="connsiteY0" fmla="*/ 0 h 5549975"/>
              <a:gd name="connsiteX1" fmla="*/ 3301288 w 4549123"/>
              <a:gd name="connsiteY1" fmla="*/ 171842 h 5549975"/>
              <a:gd name="connsiteX2" fmla="*/ 4130099 w 4549123"/>
              <a:gd name="connsiteY2" fmla="*/ 226950 h 5549975"/>
              <a:gd name="connsiteX3" fmla="*/ 4503293 w 4549123"/>
              <a:gd name="connsiteY3" fmla="*/ 247374 h 5549975"/>
              <a:gd name="connsiteX4" fmla="*/ 4531172 w 4549123"/>
              <a:gd name="connsiteY4" fmla="*/ 269179 h 5549975"/>
              <a:gd name="connsiteX5" fmla="*/ 4529398 w 4549123"/>
              <a:gd name="connsiteY5" fmla="*/ 300930 h 5549975"/>
              <a:gd name="connsiteX6" fmla="*/ 4532320 w 4549123"/>
              <a:gd name="connsiteY6" fmla="*/ 302647 h 5549975"/>
              <a:gd name="connsiteX7" fmla="*/ 4548746 w 4549123"/>
              <a:gd name="connsiteY7" fmla="*/ 334222 h 5549975"/>
              <a:gd name="connsiteX8" fmla="*/ 4526485 w 4549123"/>
              <a:gd name="connsiteY8" fmla="*/ 391868 h 5549975"/>
              <a:gd name="connsiteX9" fmla="*/ 4522997 w 4549123"/>
              <a:gd name="connsiteY9" fmla="*/ 415489 h 5549975"/>
              <a:gd name="connsiteX10" fmla="*/ 4517892 w 4549123"/>
              <a:gd name="connsiteY10" fmla="*/ 506828 h 5549975"/>
              <a:gd name="connsiteX11" fmla="*/ 4517242 w 4549123"/>
              <a:gd name="connsiteY11" fmla="*/ 553245 h 5549975"/>
              <a:gd name="connsiteX12" fmla="*/ 4514143 w 4549123"/>
              <a:gd name="connsiteY12" fmla="*/ 581709 h 5549975"/>
              <a:gd name="connsiteX13" fmla="*/ 4513474 w 4549123"/>
              <a:gd name="connsiteY13" fmla="*/ 585890 h 5549975"/>
              <a:gd name="connsiteX14" fmla="*/ 4500537 w 4549123"/>
              <a:gd name="connsiteY14" fmla="*/ 817404 h 5549975"/>
              <a:gd name="connsiteX15" fmla="*/ 4502250 w 4549123"/>
              <a:gd name="connsiteY15" fmla="*/ 822238 h 5549975"/>
              <a:gd name="connsiteX16" fmla="*/ 4500099 w 4549123"/>
              <a:gd name="connsiteY16" fmla="*/ 846069 h 5549975"/>
              <a:gd name="connsiteX17" fmla="*/ 4498499 w 4549123"/>
              <a:gd name="connsiteY17" fmla="*/ 853854 h 5549975"/>
              <a:gd name="connsiteX18" fmla="*/ 4492261 w 4549123"/>
              <a:gd name="connsiteY18" fmla="*/ 965485 h 5549975"/>
              <a:gd name="connsiteX19" fmla="*/ 4494338 w 4549123"/>
              <a:gd name="connsiteY19" fmla="*/ 966385 h 5549975"/>
              <a:gd name="connsiteX20" fmla="*/ 4498457 w 4549123"/>
              <a:gd name="connsiteY20" fmla="*/ 1002567 h 5549975"/>
              <a:gd name="connsiteX21" fmla="*/ 4493659 w 4549123"/>
              <a:gd name="connsiteY21" fmla="*/ 1101094 h 5549975"/>
              <a:gd name="connsiteX22" fmla="*/ 4493554 w 4549123"/>
              <a:gd name="connsiteY22" fmla="*/ 1159389 h 5549975"/>
              <a:gd name="connsiteX23" fmla="*/ 4497857 w 4549123"/>
              <a:gd name="connsiteY23" fmla="*/ 1180505 h 5549975"/>
              <a:gd name="connsiteX24" fmla="*/ 4500947 w 4549123"/>
              <a:gd name="connsiteY24" fmla="*/ 1210687 h 5549975"/>
              <a:gd name="connsiteX25" fmla="*/ 4509764 w 4549123"/>
              <a:gd name="connsiteY25" fmla="*/ 1263157 h 5549975"/>
              <a:gd name="connsiteX26" fmla="*/ 4512041 w 4549123"/>
              <a:gd name="connsiteY26" fmla="*/ 1313374 h 5549975"/>
              <a:gd name="connsiteX27" fmla="*/ 4511161 w 4549123"/>
              <a:gd name="connsiteY27" fmla="*/ 1347004 h 5549975"/>
              <a:gd name="connsiteX28" fmla="*/ 4510698 w 4549123"/>
              <a:gd name="connsiteY28" fmla="*/ 1351864 h 5549975"/>
              <a:gd name="connsiteX29" fmla="*/ 4501579 w 4549123"/>
              <a:gd name="connsiteY29" fmla="*/ 1391762 h 5549975"/>
              <a:gd name="connsiteX30" fmla="*/ 4504843 w 4549123"/>
              <a:gd name="connsiteY30" fmla="*/ 1395707 h 5549975"/>
              <a:gd name="connsiteX31" fmla="*/ 4507685 w 4549123"/>
              <a:gd name="connsiteY31" fmla="*/ 1408524 h 5549975"/>
              <a:gd name="connsiteX32" fmla="*/ 4502944 w 4549123"/>
              <a:gd name="connsiteY32" fmla="*/ 1419109 h 5549975"/>
              <a:gd name="connsiteX33" fmla="*/ 4492760 w 4549123"/>
              <a:gd name="connsiteY33" fmla="*/ 1469337 h 5549975"/>
              <a:gd name="connsiteX34" fmla="*/ 4481863 w 4549123"/>
              <a:gd name="connsiteY34" fmla="*/ 1543038 h 5549975"/>
              <a:gd name="connsiteX35" fmla="*/ 4476982 w 4549123"/>
              <a:gd name="connsiteY35" fmla="*/ 1553997 h 5549975"/>
              <a:gd name="connsiteX36" fmla="*/ 4462554 w 4549123"/>
              <a:gd name="connsiteY36" fmla="*/ 1626071 h 5549975"/>
              <a:gd name="connsiteX37" fmla="*/ 4458839 w 4549123"/>
              <a:gd name="connsiteY37" fmla="*/ 1664103 h 5549975"/>
              <a:gd name="connsiteX38" fmla="*/ 4462499 w 4549123"/>
              <a:gd name="connsiteY38" fmla="*/ 1668558 h 5549975"/>
              <a:gd name="connsiteX39" fmla="*/ 4460849 w 4549123"/>
              <a:gd name="connsiteY39" fmla="*/ 1679756 h 5549975"/>
              <a:gd name="connsiteX40" fmla="*/ 4461261 w 4549123"/>
              <a:gd name="connsiteY40" fmla="*/ 1682815 h 5549975"/>
              <a:gd name="connsiteX41" fmla="*/ 4462772 w 4549123"/>
              <a:gd name="connsiteY41" fmla="*/ 1700268 h 5549975"/>
              <a:gd name="connsiteX42" fmla="*/ 4451302 w 4549123"/>
              <a:gd name="connsiteY42" fmla="*/ 1735163 h 5549975"/>
              <a:gd name="connsiteX43" fmla="*/ 4449242 w 4549123"/>
              <a:gd name="connsiteY43" fmla="*/ 1735289 h 5549975"/>
              <a:gd name="connsiteX44" fmla="*/ 4440744 w 4549123"/>
              <a:gd name="connsiteY44" fmla="*/ 1887374 h 5549975"/>
              <a:gd name="connsiteX45" fmla="*/ 4449435 w 4549123"/>
              <a:gd name="connsiteY45" fmla="*/ 1911536 h 5549975"/>
              <a:gd name="connsiteX46" fmla="*/ 4451713 w 4549123"/>
              <a:gd name="connsiteY46" fmla="*/ 1961755 h 5549975"/>
              <a:gd name="connsiteX47" fmla="*/ 4450832 w 4549123"/>
              <a:gd name="connsiteY47" fmla="*/ 1995384 h 5549975"/>
              <a:gd name="connsiteX48" fmla="*/ 4450370 w 4549123"/>
              <a:gd name="connsiteY48" fmla="*/ 2000244 h 5549975"/>
              <a:gd name="connsiteX49" fmla="*/ 4441250 w 4549123"/>
              <a:gd name="connsiteY49" fmla="*/ 2040142 h 5549975"/>
              <a:gd name="connsiteX50" fmla="*/ 4444515 w 4549123"/>
              <a:gd name="connsiteY50" fmla="*/ 2044087 h 5549975"/>
              <a:gd name="connsiteX51" fmla="*/ 4447356 w 4549123"/>
              <a:gd name="connsiteY51" fmla="*/ 2056904 h 5549975"/>
              <a:gd name="connsiteX52" fmla="*/ 4442615 w 4549123"/>
              <a:gd name="connsiteY52" fmla="*/ 2067489 h 5549975"/>
              <a:gd name="connsiteX53" fmla="*/ 4432431 w 4549123"/>
              <a:gd name="connsiteY53" fmla="*/ 2117719 h 5549975"/>
              <a:gd name="connsiteX54" fmla="*/ 4425100 w 4549123"/>
              <a:gd name="connsiteY54" fmla="*/ 2167300 h 5549975"/>
              <a:gd name="connsiteX55" fmla="*/ 4369017 w 4549123"/>
              <a:gd name="connsiteY55" fmla="*/ 3223633 h 5549975"/>
              <a:gd name="connsiteX56" fmla="*/ 4356231 w 4549123"/>
              <a:gd name="connsiteY56" fmla="*/ 3477281 h 5549975"/>
              <a:gd name="connsiteX57" fmla="*/ 4345146 w 4549123"/>
              <a:gd name="connsiteY57" fmla="*/ 3639984 h 5549975"/>
              <a:gd name="connsiteX58" fmla="*/ 4254385 w 4549123"/>
              <a:gd name="connsiteY58" fmla="*/ 5278921 h 5549975"/>
              <a:gd name="connsiteX59" fmla="*/ 4259683 w 4549123"/>
              <a:gd name="connsiteY59" fmla="*/ 5315626 h 5549975"/>
              <a:gd name="connsiteX60" fmla="*/ 4263217 w 4549123"/>
              <a:gd name="connsiteY60" fmla="*/ 5350090 h 5549975"/>
              <a:gd name="connsiteX61" fmla="*/ 4266049 w 4549123"/>
              <a:gd name="connsiteY61" fmla="*/ 5450399 h 5549975"/>
              <a:gd name="connsiteX62" fmla="*/ 4247492 w 4549123"/>
              <a:gd name="connsiteY62" fmla="*/ 5484804 h 5549975"/>
              <a:gd name="connsiteX63" fmla="*/ 4242840 w 4549123"/>
              <a:gd name="connsiteY63" fmla="*/ 5487504 h 5549975"/>
              <a:gd name="connsiteX64" fmla="*/ 4239383 w 4549123"/>
              <a:gd name="connsiteY64" fmla="*/ 5549951 h 5549975"/>
              <a:gd name="connsiteX65" fmla="*/ 8699 w 4549123"/>
              <a:gd name="connsiteY65" fmla="*/ 5314089 h 5549975"/>
              <a:gd name="connsiteX66" fmla="*/ 12505 w 4549123"/>
              <a:gd name="connsiteY66" fmla="*/ 5243704 h 5549975"/>
              <a:gd name="connsiteX67" fmla="*/ 0 w 4549123"/>
              <a:gd name="connsiteY67" fmla="*/ 5239903 h 5549975"/>
              <a:gd name="connsiteX68" fmla="*/ 4220 w 4549123"/>
              <a:gd name="connsiteY68" fmla="*/ 5233298 h 5549975"/>
              <a:gd name="connsiteX69" fmla="*/ 4489 w 4549123"/>
              <a:gd name="connsiteY69" fmla="*/ 5230552 h 5549975"/>
              <a:gd name="connsiteX70" fmla="*/ 4759 w 4549123"/>
              <a:gd name="connsiteY70" fmla="*/ 5227804 h 5549975"/>
              <a:gd name="connsiteX71" fmla="*/ 5296 w 4549123"/>
              <a:gd name="connsiteY71" fmla="*/ 5222308 h 5549975"/>
              <a:gd name="connsiteX72" fmla="*/ 4981 w 4549123"/>
              <a:gd name="connsiteY72" fmla="*/ 5216405 h 5549975"/>
              <a:gd name="connsiteX73" fmla="*/ 4397 w 4549123"/>
              <a:gd name="connsiteY73" fmla="*/ 5213249 h 5549975"/>
              <a:gd name="connsiteX74" fmla="*/ 4666 w 4549123"/>
              <a:gd name="connsiteY74" fmla="*/ 5210500 h 5549975"/>
              <a:gd name="connsiteX75" fmla="*/ 4350 w 4549123"/>
              <a:gd name="connsiteY75" fmla="*/ 5204597 h 5549975"/>
              <a:gd name="connsiteX76" fmla="*/ 3767 w 4549123"/>
              <a:gd name="connsiteY76" fmla="*/ 5201441 h 5549975"/>
              <a:gd name="connsiteX77" fmla="*/ 3137 w 4549123"/>
              <a:gd name="connsiteY77" fmla="*/ 5189632 h 5549975"/>
              <a:gd name="connsiteX78" fmla="*/ 2553 w 4549123"/>
              <a:gd name="connsiteY78" fmla="*/ 5186477 h 5549975"/>
              <a:gd name="connsiteX79" fmla="*/ 2821 w 4549123"/>
              <a:gd name="connsiteY79" fmla="*/ 5183728 h 5549975"/>
              <a:gd name="connsiteX80" fmla="*/ 1386 w 4549123"/>
              <a:gd name="connsiteY80" fmla="*/ 5180163 h 5549975"/>
              <a:gd name="connsiteX81" fmla="*/ 6798 w 4549123"/>
              <a:gd name="connsiteY81" fmla="*/ 5116566 h 5549975"/>
              <a:gd name="connsiteX82" fmla="*/ 74412 w 4549123"/>
              <a:gd name="connsiteY82" fmla="*/ 3839310 h 5549975"/>
              <a:gd name="connsiteX83" fmla="*/ 299102 w 4549123"/>
              <a:gd name="connsiteY83" fmla="*/ 0 h 5549975"/>
              <a:gd name="connsiteX0" fmla="*/ 304427 w 4554448"/>
              <a:gd name="connsiteY0" fmla="*/ 0 h 5549970"/>
              <a:gd name="connsiteX1" fmla="*/ 3306613 w 4554448"/>
              <a:gd name="connsiteY1" fmla="*/ 171842 h 5549970"/>
              <a:gd name="connsiteX2" fmla="*/ 4135424 w 4554448"/>
              <a:gd name="connsiteY2" fmla="*/ 226950 h 5549970"/>
              <a:gd name="connsiteX3" fmla="*/ 4508618 w 4554448"/>
              <a:gd name="connsiteY3" fmla="*/ 247374 h 5549970"/>
              <a:gd name="connsiteX4" fmla="*/ 4536497 w 4554448"/>
              <a:gd name="connsiteY4" fmla="*/ 269179 h 5549970"/>
              <a:gd name="connsiteX5" fmla="*/ 4534723 w 4554448"/>
              <a:gd name="connsiteY5" fmla="*/ 300930 h 5549970"/>
              <a:gd name="connsiteX6" fmla="*/ 4537645 w 4554448"/>
              <a:gd name="connsiteY6" fmla="*/ 302647 h 5549970"/>
              <a:gd name="connsiteX7" fmla="*/ 4554071 w 4554448"/>
              <a:gd name="connsiteY7" fmla="*/ 334222 h 5549970"/>
              <a:gd name="connsiteX8" fmla="*/ 4531810 w 4554448"/>
              <a:gd name="connsiteY8" fmla="*/ 391868 h 5549970"/>
              <a:gd name="connsiteX9" fmla="*/ 4528322 w 4554448"/>
              <a:gd name="connsiteY9" fmla="*/ 415489 h 5549970"/>
              <a:gd name="connsiteX10" fmla="*/ 4523217 w 4554448"/>
              <a:gd name="connsiteY10" fmla="*/ 506828 h 5549970"/>
              <a:gd name="connsiteX11" fmla="*/ 4522567 w 4554448"/>
              <a:gd name="connsiteY11" fmla="*/ 553245 h 5549970"/>
              <a:gd name="connsiteX12" fmla="*/ 4519468 w 4554448"/>
              <a:gd name="connsiteY12" fmla="*/ 581709 h 5549970"/>
              <a:gd name="connsiteX13" fmla="*/ 4518799 w 4554448"/>
              <a:gd name="connsiteY13" fmla="*/ 585890 h 5549970"/>
              <a:gd name="connsiteX14" fmla="*/ 4505862 w 4554448"/>
              <a:gd name="connsiteY14" fmla="*/ 817404 h 5549970"/>
              <a:gd name="connsiteX15" fmla="*/ 4507575 w 4554448"/>
              <a:gd name="connsiteY15" fmla="*/ 822238 h 5549970"/>
              <a:gd name="connsiteX16" fmla="*/ 4505424 w 4554448"/>
              <a:gd name="connsiteY16" fmla="*/ 846069 h 5549970"/>
              <a:gd name="connsiteX17" fmla="*/ 4503824 w 4554448"/>
              <a:gd name="connsiteY17" fmla="*/ 853854 h 5549970"/>
              <a:gd name="connsiteX18" fmla="*/ 4497586 w 4554448"/>
              <a:gd name="connsiteY18" fmla="*/ 965485 h 5549970"/>
              <a:gd name="connsiteX19" fmla="*/ 4499663 w 4554448"/>
              <a:gd name="connsiteY19" fmla="*/ 966385 h 5549970"/>
              <a:gd name="connsiteX20" fmla="*/ 4503782 w 4554448"/>
              <a:gd name="connsiteY20" fmla="*/ 1002567 h 5549970"/>
              <a:gd name="connsiteX21" fmla="*/ 4498984 w 4554448"/>
              <a:gd name="connsiteY21" fmla="*/ 1101094 h 5549970"/>
              <a:gd name="connsiteX22" fmla="*/ 4498879 w 4554448"/>
              <a:gd name="connsiteY22" fmla="*/ 1159389 h 5549970"/>
              <a:gd name="connsiteX23" fmla="*/ 4503182 w 4554448"/>
              <a:gd name="connsiteY23" fmla="*/ 1180505 h 5549970"/>
              <a:gd name="connsiteX24" fmla="*/ 4506272 w 4554448"/>
              <a:gd name="connsiteY24" fmla="*/ 1210687 h 5549970"/>
              <a:gd name="connsiteX25" fmla="*/ 4515089 w 4554448"/>
              <a:gd name="connsiteY25" fmla="*/ 1263157 h 5549970"/>
              <a:gd name="connsiteX26" fmla="*/ 4517366 w 4554448"/>
              <a:gd name="connsiteY26" fmla="*/ 1313374 h 5549970"/>
              <a:gd name="connsiteX27" fmla="*/ 4516486 w 4554448"/>
              <a:gd name="connsiteY27" fmla="*/ 1347004 h 5549970"/>
              <a:gd name="connsiteX28" fmla="*/ 4516023 w 4554448"/>
              <a:gd name="connsiteY28" fmla="*/ 1351864 h 5549970"/>
              <a:gd name="connsiteX29" fmla="*/ 4506904 w 4554448"/>
              <a:gd name="connsiteY29" fmla="*/ 1391762 h 5549970"/>
              <a:gd name="connsiteX30" fmla="*/ 4510168 w 4554448"/>
              <a:gd name="connsiteY30" fmla="*/ 1395707 h 5549970"/>
              <a:gd name="connsiteX31" fmla="*/ 4513010 w 4554448"/>
              <a:gd name="connsiteY31" fmla="*/ 1408524 h 5549970"/>
              <a:gd name="connsiteX32" fmla="*/ 4508269 w 4554448"/>
              <a:gd name="connsiteY32" fmla="*/ 1419109 h 5549970"/>
              <a:gd name="connsiteX33" fmla="*/ 4498085 w 4554448"/>
              <a:gd name="connsiteY33" fmla="*/ 1469337 h 5549970"/>
              <a:gd name="connsiteX34" fmla="*/ 4487188 w 4554448"/>
              <a:gd name="connsiteY34" fmla="*/ 1543038 h 5549970"/>
              <a:gd name="connsiteX35" fmla="*/ 4482307 w 4554448"/>
              <a:gd name="connsiteY35" fmla="*/ 1553997 h 5549970"/>
              <a:gd name="connsiteX36" fmla="*/ 4467879 w 4554448"/>
              <a:gd name="connsiteY36" fmla="*/ 1626071 h 5549970"/>
              <a:gd name="connsiteX37" fmla="*/ 4464164 w 4554448"/>
              <a:gd name="connsiteY37" fmla="*/ 1664103 h 5549970"/>
              <a:gd name="connsiteX38" fmla="*/ 4467824 w 4554448"/>
              <a:gd name="connsiteY38" fmla="*/ 1668558 h 5549970"/>
              <a:gd name="connsiteX39" fmla="*/ 4466174 w 4554448"/>
              <a:gd name="connsiteY39" fmla="*/ 1679756 h 5549970"/>
              <a:gd name="connsiteX40" fmla="*/ 4466586 w 4554448"/>
              <a:gd name="connsiteY40" fmla="*/ 1682815 h 5549970"/>
              <a:gd name="connsiteX41" fmla="*/ 4468097 w 4554448"/>
              <a:gd name="connsiteY41" fmla="*/ 1700268 h 5549970"/>
              <a:gd name="connsiteX42" fmla="*/ 4456627 w 4554448"/>
              <a:gd name="connsiteY42" fmla="*/ 1735163 h 5549970"/>
              <a:gd name="connsiteX43" fmla="*/ 4454567 w 4554448"/>
              <a:gd name="connsiteY43" fmla="*/ 1735289 h 5549970"/>
              <a:gd name="connsiteX44" fmla="*/ 4446069 w 4554448"/>
              <a:gd name="connsiteY44" fmla="*/ 1887374 h 5549970"/>
              <a:gd name="connsiteX45" fmla="*/ 4454760 w 4554448"/>
              <a:gd name="connsiteY45" fmla="*/ 1911536 h 5549970"/>
              <a:gd name="connsiteX46" fmla="*/ 4457038 w 4554448"/>
              <a:gd name="connsiteY46" fmla="*/ 1961755 h 5549970"/>
              <a:gd name="connsiteX47" fmla="*/ 4456157 w 4554448"/>
              <a:gd name="connsiteY47" fmla="*/ 1995384 h 5549970"/>
              <a:gd name="connsiteX48" fmla="*/ 4455695 w 4554448"/>
              <a:gd name="connsiteY48" fmla="*/ 2000244 h 5549970"/>
              <a:gd name="connsiteX49" fmla="*/ 4446575 w 4554448"/>
              <a:gd name="connsiteY49" fmla="*/ 2040142 h 5549970"/>
              <a:gd name="connsiteX50" fmla="*/ 4449840 w 4554448"/>
              <a:gd name="connsiteY50" fmla="*/ 2044087 h 5549970"/>
              <a:gd name="connsiteX51" fmla="*/ 4452681 w 4554448"/>
              <a:gd name="connsiteY51" fmla="*/ 2056904 h 5549970"/>
              <a:gd name="connsiteX52" fmla="*/ 4447940 w 4554448"/>
              <a:gd name="connsiteY52" fmla="*/ 2067489 h 5549970"/>
              <a:gd name="connsiteX53" fmla="*/ 4437756 w 4554448"/>
              <a:gd name="connsiteY53" fmla="*/ 2117719 h 5549970"/>
              <a:gd name="connsiteX54" fmla="*/ 4430425 w 4554448"/>
              <a:gd name="connsiteY54" fmla="*/ 2167300 h 5549970"/>
              <a:gd name="connsiteX55" fmla="*/ 4374342 w 4554448"/>
              <a:gd name="connsiteY55" fmla="*/ 3223633 h 5549970"/>
              <a:gd name="connsiteX56" fmla="*/ 4361556 w 4554448"/>
              <a:gd name="connsiteY56" fmla="*/ 3477281 h 5549970"/>
              <a:gd name="connsiteX57" fmla="*/ 4350471 w 4554448"/>
              <a:gd name="connsiteY57" fmla="*/ 3639984 h 5549970"/>
              <a:gd name="connsiteX58" fmla="*/ 4259710 w 4554448"/>
              <a:gd name="connsiteY58" fmla="*/ 5278921 h 5549970"/>
              <a:gd name="connsiteX59" fmla="*/ 4265008 w 4554448"/>
              <a:gd name="connsiteY59" fmla="*/ 5315626 h 5549970"/>
              <a:gd name="connsiteX60" fmla="*/ 4268542 w 4554448"/>
              <a:gd name="connsiteY60" fmla="*/ 5350090 h 5549970"/>
              <a:gd name="connsiteX61" fmla="*/ 4271374 w 4554448"/>
              <a:gd name="connsiteY61" fmla="*/ 5450399 h 5549970"/>
              <a:gd name="connsiteX62" fmla="*/ 4252817 w 4554448"/>
              <a:gd name="connsiteY62" fmla="*/ 5484804 h 5549970"/>
              <a:gd name="connsiteX63" fmla="*/ 4248165 w 4554448"/>
              <a:gd name="connsiteY63" fmla="*/ 5487504 h 5549970"/>
              <a:gd name="connsiteX64" fmla="*/ 4244708 w 4554448"/>
              <a:gd name="connsiteY64" fmla="*/ 5549951 h 5549970"/>
              <a:gd name="connsiteX65" fmla="*/ 0 w 4554448"/>
              <a:gd name="connsiteY65" fmla="*/ 5272016 h 5549970"/>
              <a:gd name="connsiteX66" fmla="*/ 17830 w 4554448"/>
              <a:gd name="connsiteY66" fmla="*/ 5243704 h 5549970"/>
              <a:gd name="connsiteX67" fmla="*/ 5325 w 4554448"/>
              <a:gd name="connsiteY67" fmla="*/ 5239903 h 5549970"/>
              <a:gd name="connsiteX68" fmla="*/ 9545 w 4554448"/>
              <a:gd name="connsiteY68" fmla="*/ 5233298 h 5549970"/>
              <a:gd name="connsiteX69" fmla="*/ 9814 w 4554448"/>
              <a:gd name="connsiteY69" fmla="*/ 5230552 h 5549970"/>
              <a:gd name="connsiteX70" fmla="*/ 10084 w 4554448"/>
              <a:gd name="connsiteY70" fmla="*/ 5227804 h 5549970"/>
              <a:gd name="connsiteX71" fmla="*/ 10621 w 4554448"/>
              <a:gd name="connsiteY71" fmla="*/ 5222308 h 5549970"/>
              <a:gd name="connsiteX72" fmla="*/ 10306 w 4554448"/>
              <a:gd name="connsiteY72" fmla="*/ 5216405 h 5549970"/>
              <a:gd name="connsiteX73" fmla="*/ 9722 w 4554448"/>
              <a:gd name="connsiteY73" fmla="*/ 5213249 h 5549970"/>
              <a:gd name="connsiteX74" fmla="*/ 9991 w 4554448"/>
              <a:gd name="connsiteY74" fmla="*/ 5210500 h 5549970"/>
              <a:gd name="connsiteX75" fmla="*/ 9675 w 4554448"/>
              <a:gd name="connsiteY75" fmla="*/ 5204597 h 5549970"/>
              <a:gd name="connsiteX76" fmla="*/ 9092 w 4554448"/>
              <a:gd name="connsiteY76" fmla="*/ 5201441 h 5549970"/>
              <a:gd name="connsiteX77" fmla="*/ 8462 w 4554448"/>
              <a:gd name="connsiteY77" fmla="*/ 5189632 h 5549970"/>
              <a:gd name="connsiteX78" fmla="*/ 7878 w 4554448"/>
              <a:gd name="connsiteY78" fmla="*/ 5186477 h 5549970"/>
              <a:gd name="connsiteX79" fmla="*/ 8146 w 4554448"/>
              <a:gd name="connsiteY79" fmla="*/ 5183728 h 5549970"/>
              <a:gd name="connsiteX80" fmla="*/ 6711 w 4554448"/>
              <a:gd name="connsiteY80" fmla="*/ 5180163 h 5549970"/>
              <a:gd name="connsiteX81" fmla="*/ 12123 w 4554448"/>
              <a:gd name="connsiteY81" fmla="*/ 5116566 h 5549970"/>
              <a:gd name="connsiteX82" fmla="*/ 79737 w 4554448"/>
              <a:gd name="connsiteY82" fmla="*/ 3839310 h 5549970"/>
              <a:gd name="connsiteX83" fmla="*/ 304427 w 4554448"/>
              <a:gd name="connsiteY83" fmla="*/ 0 h 5549970"/>
              <a:gd name="connsiteX0" fmla="*/ 338086 w 4588107"/>
              <a:gd name="connsiteY0" fmla="*/ 0 h 5549995"/>
              <a:gd name="connsiteX1" fmla="*/ 3340272 w 4588107"/>
              <a:gd name="connsiteY1" fmla="*/ 171842 h 5549995"/>
              <a:gd name="connsiteX2" fmla="*/ 4169083 w 4588107"/>
              <a:gd name="connsiteY2" fmla="*/ 226950 h 5549995"/>
              <a:gd name="connsiteX3" fmla="*/ 4542277 w 4588107"/>
              <a:gd name="connsiteY3" fmla="*/ 247374 h 5549995"/>
              <a:gd name="connsiteX4" fmla="*/ 4570156 w 4588107"/>
              <a:gd name="connsiteY4" fmla="*/ 269179 h 5549995"/>
              <a:gd name="connsiteX5" fmla="*/ 4568382 w 4588107"/>
              <a:gd name="connsiteY5" fmla="*/ 300930 h 5549995"/>
              <a:gd name="connsiteX6" fmla="*/ 4571304 w 4588107"/>
              <a:gd name="connsiteY6" fmla="*/ 302647 h 5549995"/>
              <a:gd name="connsiteX7" fmla="*/ 4587730 w 4588107"/>
              <a:gd name="connsiteY7" fmla="*/ 334222 h 5549995"/>
              <a:gd name="connsiteX8" fmla="*/ 4565469 w 4588107"/>
              <a:gd name="connsiteY8" fmla="*/ 391868 h 5549995"/>
              <a:gd name="connsiteX9" fmla="*/ 4561981 w 4588107"/>
              <a:gd name="connsiteY9" fmla="*/ 415489 h 5549995"/>
              <a:gd name="connsiteX10" fmla="*/ 4556876 w 4588107"/>
              <a:gd name="connsiteY10" fmla="*/ 506828 h 5549995"/>
              <a:gd name="connsiteX11" fmla="*/ 4556226 w 4588107"/>
              <a:gd name="connsiteY11" fmla="*/ 553245 h 5549995"/>
              <a:gd name="connsiteX12" fmla="*/ 4553127 w 4588107"/>
              <a:gd name="connsiteY12" fmla="*/ 581709 h 5549995"/>
              <a:gd name="connsiteX13" fmla="*/ 4552458 w 4588107"/>
              <a:gd name="connsiteY13" fmla="*/ 585890 h 5549995"/>
              <a:gd name="connsiteX14" fmla="*/ 4539521 w 4588107"/>
              <a:gd name="connsiteY14" fmla="*/ 817404 h 5549995"/>
              <a:gd name="connsiteX15" fmla="*/ 4541234 w 4588107"/>
              <a:gd name="connsiteY15" fmla="*/ 822238 h 5549995"/>
              <a:gd name="connsiteX16" fmla="*/ 4539083 w 4588107"/>
              <a:gd name="connsiteY16" fmla="*/ 846069 h 5549995"/>
              <a:gd name="connsiteX17" fmla="*/ 4537483 w 4588107"/>
              <a:gd name="connsiteY17" fmla="*/ 853854 h 5549995"/>
              <a:gd name="connsiteX18" fmla="*/ 4531245 w 4588107"/>
              <a:gd name="connsiteY18" fmla="*/ 965485 h 5549995"/>
              <a:gd name="connsiteX19" fmla="*/ 4533322 w 4588107"/>
              <a:gd name="connsiteY19" fmla="*/ 966385 h 5549995"/>
              <a:gd name="connsiteX20" fmla="*/ 4537441 w 4588107"/>
              <a:gd name="connsiteY20" fmla="*/ 1002567 h 5549995"/>
              <a:gd name="connsiteX21" fmla="*/ 4532643 w 4588107"/>
              <a:gd name="connsiteY21" fmla="*/ 1101094 h 5549995"/>
              <a:gd name="connsiteX22" fmla="*/ 4532538 w 4588107"/>
              <a:gd name="connsiteY22" fmla="*/ 1159389 h 5549995"/>
              <a:gd name="connsiteX23" fmla="*/ 4536841 w 4588107"/>
              <a:gd name="connsiteY23" fmla="*/ 1180505 h 5549995"/>
              <a:gd name="connsiteX24" fmla="*/ 4539931 w 4588107"/>
              <a:gd name="connsiteY24" fmla="*/ 1210687 h 5549995"/>
              <a:gd name="connsiteX25" fmla="*/ 4548748 w 4588107"/>
              <a:gd name="connsiteY25" fmla="*/ 1263157 h 5549995"/>
              <a:gd name="connsiteX26" fmla="*/ 4551025 w 4588107"/>
              <a:gd name="connsiteY26" fmla="*/ 1313374 h 5549995"/>
              <a:gd name="connsiteX27" fmla="*/ 4550145 w 4588107"/>
              <a:gd name="connsiteY27" fmla="*/ 1347004 h 5549995"/>
              <a:gd name="connsiteX28" fmla="*/ 4549682 w 4588107"/>
              <a:gd name="connsiteY28" fmla="*/ 1351864 h 5549995"/>
              <a:gd name="connsiteX29" fmla="*/ 4540563 w 4588107"/>
              <a:gd name="connsiteY29" fmla="*/ 1391762 h 5549995"/>
              <a:gd name="connsiteX30" fmla="*/ 4543827 w 4588107"/>
              <a:gd name="connsiteY30" fmla="*/ 1395707 h 5549995"/>
              <a:gd name="connsiteX31" fmla="*/ 4546669 w 4588107"/>
              <a:gd name="connsiteY31" fmla="*/ 1408524 h 5549995"/>
              <a:gd name="connsiteX32" fmla="*/ 4541928 w 4588107"/>
              <a:gd name="connsiteY32" fmla="*/ 1419109 h 5549995"/>
              <a:gd name="connsiteX33" fmla="*/ 4531744 w 4588107"/>
              <a:gd name="connsiteY33" fmla="*/ 1469337 h 5549995"/>
              <a:gd name="connsiteX34" fmla="*/ 4520847 w 4588107"/>
              <a:gd name="connsiteY34" fmla="*/ 1543038 h 5549995"/>
              <a:gd name="connsiteX35" fmla="*/ 4515966 w 4588107"/>
              <a:gd name="connsiteY35" fmla="*/ 1553997 h 5549995"/>
              <a:gd name="connsiteX36" fmla="*/ 4501538 w 4588107"/>
              <a:gd name="connsiteY36" fmla="*/ 1626071 h 5549995"/>
              <a:gd name="connsiteX37" fmla="*/ 4497823 w 4588107"/>
              <a:gd name="connsiteY37" fmla="*/ 1664103 h 5549995"/>
              <a:gd name="connsiteX38" fmla="*/ 4501483 w 4588107"/>
              <a:gd name="connsiteY38" fmla="*/ 1668558 h 5549995"/>
              <a:gd name="connsiteX39" fmla="*/ 4499833 w 4588107"/>
              <a:gd name="connsiteY39" fmla="*/ 1679756 h 5549995"/>
              <a:gd name="connsiteX40" fmla="*/ 4500245 w 4588107"/>
              <a:gd name="connsiteY40" fmla="*/ 1682815 h 5549995"/>
              <a:gd name="connsiteX41" fmla="*/ 4501756 w 4588107"/>
              <a:gd name="connsiteY41" fmla="*/ 1700268 h 5549995"/>
              <a:gd name="connsiteX42" fmla="*/ 4490286 w 4588107"/>
              <a:gd name="connsiteY42" fmla="*/ 1735163 h 5549995"/>
              <a:gd name="connsiteX43" fmla="*/ 4488226 w 4588107"/>
              <a:gd name="connsiteY43" fmla="*/ 1735289 h 5549995"/>
              <a:gd name="connsiteX44" fmla="*/ 4479728 w 4588107"/>
              <a:gd name="connsiteY44" fmla="*/ 1887374 h 5549995"/>
              <a:gd name="connsiteX45" fmla="*/ 4488419 w 4588107"/>
              <a:gd name="connsiteY45" fmla="*/ 1911536 h 5549995"/>
              <a:gd name="connsiteX46" fmla="*/ 4490697 w 4588107"/>
              <a:gd name="connsiteY46" fmla="*/ 1961755 h 5549995"/>
              <a:gd name="connsiteX47" fmla="*/ 4489816 w 4588107"/>
              <a:gd name="connsiteY47" fmla="*/ 1995384 h 5549995"/>
              <a:gd name="connsiteX48" fmla="*/ 4489354 w 4588107"/>
              <a:gd name="connsiteY48" fmla="*/ 2000244 h 5549995"/>
              <a:gd name="connsiteX49" fmla="*/ 4480234 w 4588107"/>
              <a:gd name="connsiteY49" fmla="*/ 2040142 h 5549995"/>
              <a:gd name="connsiteX50" fmla="*/ 4483499 w 4588107"/>
              <a:gd name="connsiteY50" fmla="*/ 2044087 h 5549995"/>
              <a:gd name="connsiteX51" fmla="*/ 4486340 w 4588107"/>
              <a:gd name="connsiteY51" fmla="*/ 2056904 h 5549995"/>
              <a:gd name="connsiteX52" fmla="*/ 4481599 w 4588107"/>
              <a:gd name="connsiteY52" fmla="*/ 2067489 h 5549995"/>
              <a:gd name="connsiteX53" fmla="*/ 4471415 w 4588107"/>
              <a:gd name="connsiteY53" fmla="*/ 2117719 h 5549995"/>
              <a:gd name="connsiteX54" fmla="*/ 4464084 w 4588107"/>
              <a:gd name="connsiteY54" fmla="*/ 2167300 h 5549995"/>
              <a:gd name="connsiteX55" fmla="*/ 4408001 w 4588107"/>
              <a:gd name="connsiteY55" fmla="*/ 3223633 h 5549995"/>
              <a:gd name="connsiteX56" fmla="*/ 4395215 w 4588107"/>
              <a:gd name="connsiteY56" fmla="*/ 3477281 h 5549995"/>
              <a:gd name="connsiteX57" fmla="*/ 4384130 w 4588107"/>
              <a:gd name="connsiteY57" fmla="*/ 3639984 h 5549995"/>
              <a:gd name="connsiteX58" fmla="*/ 4293369 w 4588107"/>
              <a:gd name="connsiteY58" fmla="*/ 5278921 h 5549995"/>
              <a:gd name="connsiteX59" fmla="*/ 4298667 w 4588107"/>
              <a:gd name="connsiteY59" fmla="*/ 5315626 h 5549995"/>
              <a:gd name="connsiteX60" fmla="*/ 4302201 w 4588107"/>
              <a:gd name="connsiteY60" fmla="*/ 5350090 h 5549995"/>
              <a:gd name="connsiteX61" fmla="*/ 4305033 w 4588107"/>
              <a:gd name="connsiteY61" fmla="*/ 5450399 h 5549995"/>
              <a:gd name="connsiteX62" fmla="*/ 4286476 w 4588107"/>
              <a:gd name="connsiteY62" fmla="*/ 5484804 h 5549995"/>
              <a:gd name="connsiteX63" fmla="*/ 4281824 w 4588107"/>
              <a:gd name="connsiteY63" fmla="*/ 5487504 h 5549995"/>
              <a:gd name="connsiteX64" fmla="*/ 4278367 w 4588107"/>
              <a:gd name="connsiteY64" fmla="*/ 5549951 h 5549995"/>
              <a:gd name="connsiteX65" fmla="*/ 0 w 4588107"/>
              <a:gd name="connsiteY65" fmla="*/ 5387017 h 5549995"/>
              <a:gd name="connsiteX66" fmla="*/ 51489 w 4588107"/>
              <a:gd name="connsiteY66" fmla="*/ 5243704 h 5549995"/>
              <a:gd name="connsiteX67" fmla="*/ 38984 w 4588107"/>
              <a:gd name="connsiteY67" fmla="*/ 5239903 h 5549995"/>
              <a:gd name="connsiteX68" fmla="*/ 43204 w 4588107"/>
              <a:gd name="connsiteY68" fmla="*/ 5233298 h 5549995"/>
              <a:gd name="connsiteX69" fmla="*/ 43473 w 4588107"/>
              <a:gd name="connsiteY69" fmla="*/ 5230552 h 5549995"/>
              <a:gd name="connsiteX70" fmla="*/ 43743 w 4588107"/>
              <a:gd name="connsiteY70" fmla="*/ 5227804 h 5549995"/>
              <a:gd name="connsiteX71" fmla="*/ 44280 w 4588107"/>
              <a:gd name="connsiteY71" fmla="*/ 5222308 h 5549995"/>
              <a:gd name="connsiteX72" fmla="*/ 43965 w 4588107"/>
              <a:gd name="connsiteY72" fmla="*/ 5216405 h 5549995"/>
              <a:gd name="connsiteX73" fmla="*/ 43381 w 4588107"/>
              <a:gd name="connsiteY73" fmla="*/ 5213249 h 5549995"/>
              <a:gd name="connsiteX74" fmla="*/ 43650 w 4588107"/>
              <a:gd name="connsiteY74" fmla="*/ 5210500 h 5549995"/>
              <a:gd name="connsiteX75" fmla="*/ 43334 w 4588107"/>
              <a:gd name="connsiteY75" fmla="*/ 5204597 h 5549995"/>
              <a:gd name="connsiteX76" fmla="*/ 42751 w 4588107"/>
              <a:gd name="connsiteY76" fmla="*/ 5201441 h 5549995"/>
              <a:gd name="connsiteX77" fmla="*/ 42121 w 4588107"/>
              <a:gd name="connsiteY77" fmla="*/ 5189632 h 5549995"/>
              <a:gd name="connsiteX78" fmla="*/ 41537 w 4588107"/>
              <a:gd name="connsiteY78" fmla="*/ 5186477 h 5549995"/>
              <a:gd name="connsiteX79" fmla="*/ 41805 w 4588107"/>
              <a:gd name="connsiteY79" fmla="*/ 5183728 h 5549995"/>
              <a:gd name="connsiteX80" fmla="*/ 40370 w 4588107"/>
              <a:gd name="connsiteY80" fmla="*/ 5180163 h 5549995"/>
              <a:gd name="connsiteX81" fmla="*/ 45782 w 4588107"/>
              <a:gd name="connsiteY81" fmla="*/ 5116566 h 5549995"/>
              <a:gd name="connsiteX82" fmla="*/ 113396 w 4588107"/>
              <a:gd name="connsiteY82" fmla="*/ 3839310 h 5549995"/>
              <a:gd name="connsiteX83" fmla="*/ 338086 w 4588107"/>
              <a:gd name="connsiteY83" fmla="*/ 0 h 5549995"/>
              <a:gd name="connsiteX0" fmla="*/ 299102 w 4549123"/>
              <a:gd name="connsiteY0" fmla="*/ 0 h 5549966"/>
              <a:gd name="connsiteX1" fmla="*/ 3301288 w 4549123"/>
              <a:gd name="connsiteY1" fmla="*/ 171842 h 5549966"/>
              <a:gd name="connsiteX2" fmla="*/ 4130099 w 4549123"/>
              <a:gd name="connsiteY2" fmla="*/ 226950 h 5549966"/>
              <a:gd name="connsiteX3" fmla="*/ 4503293 w 4549123"/>
              <a:gd name="connsiteY3" fmla="*/ 247374 h 5549966"/>
              <a:gd name="connsiteX4" fmla="*/ 4531172 w 4549123"/>
              <a:gd name="connsiteY4" fmla="*/ 269179 h 5549966"/>
              <a:gd name="connsiteX5" fmla="*/ 4529398 w 4549123"/>
              <a:gd name="connsiteY5" fmla="*/ 300930 h 5549966"/>
              <a:gd name="connsiteX6" fmla="*/ 4532320 w 4549123"/>
              <a:gd name="connsiteY6" fmla="*/ 302647 h 5549966"/>
              <a:gd name="connsiteX7" fmla="*/ 4548746 w 4549123"/>
              <a:gd name="connsiteY7" fmla="*/ 334222 h 5549966"/>
              <a:gd name="connsiteX8" fmla="*/ 4526485 w 4549123"/>
              <a:gd name="connsiteY8" fmla="*/ 391868 h 5549966"/>
              <a:gd name="connsiteX9" fmla="*/ 4522997 w 4549123"/>
              <a:gd name="connsiteY9" fmla="*/ 415489 h 5549966"/>
              <a:gd name="connsiteX10" fmla="*/ 4517892 w 4549123"/>
              <a:gd name="connsiteY10" fmla="*/ 506828 h 5549966"/>
              <a:gd name="connsiteX11" fmla="*/ 4517242 w 4549123"/>
              <a:gd name="connsiteY11" fmla="*/ 553245 h 5549966"/>
              <a:gd name="connsiteX12" fmla="*/ 4514143 w 4549123"/>
              <a:gd name="connsiteY12" fmla="*/ 581709 h 5549966"/>
              <a:gd name="connsiteX13" fmla="*/ 4513474 w 4549123"/>
              <a:gd name="connsiteY13" fmla="*/ 585890 h 5549966"/>
              <a:gd name="connsiteX14" fmla="*/ 4500537 w 4549123"/>
              <a:gd name="connsiteY14" fmla="*/ 817404 h 5549966"/>
              <a:gd name="connsiteX15" fmla="*/ 4502250 w 4549123"/>
              <a:gd name="connsiteY15" fmla="*/ 822238 h 5549966"/>
              <a:gd name="connsiteX16" fmla="*/ 4500099 w 4549123"/>
              <a:gd name="connsiteY16" fmla="*/ 846069 h 5549966"/>
              <a:gd name="connsiteX17" fmla="*/ 4498499 w 4549123"/>
              <a:gd name="connsiteY17" fmla="*/ 853854 h 5549966"/>
              <a:gd name="connsiteX18" fmla="*/ 4492261 w 4549123"/>
              <a:gd name="connsiteY18" fmla="*/ 965485 h 5549966"/>
              <a:gd name="connsiteX19" fmla="*/ 4494338 w 4549123"/>
              <a:gd name="connsiteY19" fmla="*/ 966385 h 5549966"/>
              <a:gd name="connsiteX20" fmla="*/ 4498457 w 4549123"/>
              <a:gd name="connsiteY20" fmla="*/ 1002567 h 5549966"/>
              <a:gd name="connsiteX21" fmla="*/ 4493659 w 4549123"/>
              <a:gd name="connsiteY21" fmla="*/ 1101094 h 5549966"/>
              <a:gd name="connsiteX22" fmla="*/ 4493554 w 4549123"/>
              <a:gd name="connsiteY22" fmla="*/ 1159389 h 5549966"/>
              <a:gd name="connsiteX23" fmla="*/ 4497857 w 4549123"/>
              <a:gd name="connsiteY23" fmla="*/ 1180505 h 5549966"/>
              <a:gd name="connsiteX24" fmla="*/ 4500947 w 4549123"/>
              <a:gd name="connsiteY24" fmla="*/ 1210687 h 5549966"/>
              <a:gd name="connsiteX25" fmla="*/ 4509764 w 4549123"/>
              <a:gd name="connsiteY25" fmla="*/ 1263157 h 5549966"/>
              <a:gd name="connsiteX26" fmla="*/ 4512041 w 4549123"/>
              <a:gd name="connsiteY26" fmla="*/ 1313374 h 5549966"/>
              <a:gd name="connsiteX27" fmla="*/ 4511161 w 4549123"/>
              <a:gd name="connsiteY27" fmla="*/ 1347004 h 5549966"/>
              <a:gd name="connsiteX28" fmla="*/ 4510698 w 4549123"/>
              <a:gd name="connsiteY28" fmla="*/ 1351864 h 5549966"/>
              <a:gd name="connsiteX29" fmla="*/ 4501579 w 4549123"/>
              <a:gd name="connsiteY29" fmla="*/ 1391762 h 5549966"/>
              <a:gd name="connsiteX30" fmla="*/ 4504843 w 4549123"/>
              <a:gd name="connsiteY30" fmla="*/ 1395707 h 5549966"/>
              <a:gd name="connsiteX31" fmla="*/ 4507685 w 4549123"/>
              <a:gd name="connsiteY31" fmla="*/ 1408524 h 5549966"/>
              <a:gd name="connsiteX32" fmla="*/ 4502944 w 4549123"/>
              <a:gd name="connsiteY32" fmla="*/ 1419109 h 5549966"/>
              <a:gd name="connsiteX33" fmla="*/ 4492760 w 4549123"/>
              <a:gd name="connsiteY33" fmla="*/ 1469337 h 5549966"/>
              <a:gd name="connsiteX34" fmla="*/ 4481863 w 4549123"/>
              <a:gd name="connsiteY34" fmla="*/ 1543038 h 5549966"/>
              <a:gd name="connsiteX35" fmla="*/ 4476982 w 4549123"/>
              <a:gd name="connsiteY35" fmla="*/ 1553997 h 5549966"/>
              <a:gd name="connsiteX36" fmla="*/ 4462554 w 4549123"/>
              <a:gd name="connsiteY36" fmla="*/ 1626071 h 5549966"/>
              <a:gd name="connsiteX37" fmla="*/ 4458839 w 4549123"/>
              <a:gd name="connsiteY37" fmla="*/ 1664103 h 5549966"/>
              <a:gd name="connsiteX38" fmla="*/ 4462499 w 4549123"/>
              <a:gd name="connsiteY38" fmla="*/ 1668558 h 5549966"/>
              <a:gd name="connsiteX39" fmla="*/ 4460849 w 4549123"/>
              <a:gd name="connsiteY39" fmla="*/ 1679756 h 5549966"/>
              <a:gd name="connsiteX40" fmla="*/ 4461261 w 4549123"/>
              <a:gd name="connsiteY40" fmla="*/ 1682815 h 5549966"/>
              <a:gd name="connsiteX41" fmla="*/ 4462772 w 4549123"/>
              <a:gd name="connsiteY41" fmla="*/ 1700268 h 5549966"/>
              <a:gd name="connsiteX42" fmla="*/ 4451302 w 4549123"/>
              <a:gd name="connsiteY42" fmla="*/ 1735163 h 5549966"/>
              <a:gd name="connsiteX43" fmla="*/ 4449242 w 4549123"/>
              <a:gd name="connsiteY43" fmla="*/ 1735289 h 5549966"/>
              <a:gd name="connsiteX44" fmla="*/ 4440744 w 4549123"/>
              <a:gd name="connsiteY44" fmla="*/ 1887374 h 5549966"/>
              <a:gd name="connsiteX45" fmla="*/ 4449435 w 4549123"/>
              <a:gd name="connsiteY45" fmla="*/ 1911536 h 5549966"/>
              <a:gd name="connsiteX46" fmla="*/ 4451713 w 4549123"/>
              <a:gd name="connsiteY46" fmla="*/ 1961755 h 5549966"/>
              <a:gd name="connsiteX47" fmla="*/ 4450832 w 4549123"/>
              <a:gd name="connsiteY47" fmla="*/ 1995384 h 5549966"/>
              <a:gd name="connsiteX48" fmla="*/ 4450370 w 4549123"/>
              <a:gd name="connsiteY48" fmla="*/ 2000244 h 5549966"/>
              <a:gd name="connsiteX49" fmla="*/ 4441250 w 4549123"/>
              <a:gd name="connsiteY49" fmla="*/ 2040142 h 5549966"/>
              <a:gd name="connsiteX50" fmla="*/ 4444515 w 4549123"/>
              <a:gd name="connsiteY50" fmla="*/ 2044087 h 5549966"/>
              <a:gd name="connsiteX51" fmla="*/ 4447356 w 4549123"/>
              <a:gd name="connsiteY51" fmla="*/ 2056904 h 5549966"/>
              <a:gd name="connsiteX52" fmla="*/ 4442615 w 4549123"/>
              <a:gd name="connsiteY52" fmla="*/ 2067489 h 5549966"/>
              <a:gd name="connsiteX53" fmla="*/ 4432431 w 4549123"/>
              <a:gd name="connsiteY53" fmla="*/ 2117719 h 5549966"/>
              <a:gd name="connsiteX54" fmla="*/ 4425100 w 4549123"/>
              <a:gd name="connsiteY54" fmla="*/ 2167300 h 5549966"/>
              <a:gd name="connsiteX55" fmla="*/ 4369017 w 4549123"/>
              <a:gd name="connsiteY55" fmla="*/ 3223633 h 5549966"/>
              <a:gd name="connsiteX56" fmla="*/ 4356231 w 4549123"/>
              <a:gd name="connsiteY56" fmla="*/ 3477281 h 5549966"/>
              <a:gd name="connsiteX57" fmla="*/ 4345146 w 4549123"/>
              <a:gd name="connsiteY57" fmla="*/ 3639984 h 5549966"/>
              <a:gd name="connsiteX58" fmla="*/ 4254385 w 4549123"/>
              <a:gd name="connsiteY58" fmla="*/ 5278921 h 5549966"/>
              <a:gd name="connsiteX59" fmla="*/ 4259683 w 4549123"/>
              <a:gd name="connsiteY59" fmla="*/ 5315626 h 5549966"/>
              <a:gd name="connsiteX60" fmla="*/ 4263217 w 4549123"/>
              <a:gd name="connsiteY60" fmla="*/ 5350090 h 5549966"/>
              <a:gd name="connsiteX61" fmla="*/ 4266049 w 4549123"/>
              <a:gd name="connsiteY61" fmla="*/ 5450399 h 5549966"/>
              <a:gd name="connsiteX62" fmla="*/ 4247492 w 4549123"/>
              <a:gd name="connsiteY62" fmla="*/ 5484804 h 5549966"/>
              <a:gd name="connsiteX63" fmla="*/ 4242840 w 4549123"/>
              <a:gd name="connsiteY63" fmla="*/ 5487504 h 5549966"/>
              <a:gd name="connsiteX64" fmla="*/ 4239383 w 4549123"/>
              <a:gd name="connsiteY64" fmla="*/ 5549951 h 5549966"/>
              <a:gd name="connsiteX65" fmla="*/ 266751 w 4549123"/>
              <a:gd name="connsiteY65" fmla="*/ 5218723 h 5549966"/>
              <a:gd name="connsiteX66" fmla="*/ 12505 w 4549123"/>
              <a:gd name="connsiteY66" fmla="*/ 5243704 h 5549966"/>
              <a:gd name="connsiteX67" fmla="*/ 0 w 4549123"/>
              <a:gd name="connsiteY67" fmla="*/ 5239903 h 5549966"/>
              <a:gd name="connsiteX68" fmla="*/ 4220 w 4549123"/>
              <a:gd name="connsiteY68" fmla="*/ 5233298 h 5549966"/>
              <a:gd name="connsiteX69" fmla="*/ 4489 w 4549123"/>
              <a:gd name="connsiteY69" fmla="*/ 5230552 h 5549966"/>
              <a:gd name="connsiteX70" fmla="*/ 4759 w 4549123"/>
              <a:gd name="connsiteY70" fmla="*/ 5227804 h 5549966"/>
              <a:gd name="connsiteX71" fmla="*/ 5296 w 4549123"/>
              <a:gd name="connsiteY71" fmla="*/ 5222308 h 5549966"/>
              <a:gd name="connsiteX72" fmla="*/ 4981 w 4549123"/>
              <a:gd name="connsiteY72" fmla="*/ 5216405 h 5549966"/>
              <a:gd name="connsiteX73" fmla="*/ 4397 w 4549123"/>
              <a:gd name="connsiteY73" fmla="*/ 5213249 h 5549966"/>
              <a:gd name="connsiteX74" fmla="*/ 4666 w 4549123"/>
              <a:gd name="connsiteY74" fmla="*/ 5210500 h 5549966"/>
              <a:gd name="connsiteX75" fmla="*/ 4350 w 4549123"/>
              <a:gd name="connsiteY75" fmla="*/ 5204597 h 5549966"/>
              <a:gd name="connsiteX76" fmla="*/ 3767 w 4549123"/>
              <a:gd name="connsiteY76" fmla="*/ 5201441 h 5549966"/>
              <a:gd name="connsiteX77" fmla="*/ 3137 w 4549123"/>
              <a:gd name="connsiteY77" fmla="*/ 5189632 h 5549966"/>
              <a:gd name="connsiteX78" fmla="*/ 2553 w 4549123"/>
              <a:gd name="connsiteY78" fmla="*/ 5186477 h 5549966"/>
              <a:gd name="connsiteX79" fmla="*/ 2821 w 4549123"/>
              <a:gd name="connsiteY79" fmla="*/ 5183728 h 5549966"/>
              <a:gd name="connsiteX80" fmla="*/ 1386 w 4549123"/>
              <a:gd name="connsiteY80" fmla="*/ 5180163 h 5549966"/>
              <a:gd name="connsiteX81" fmla="*/ 6798 w 4549123"/>
              <a:gd name="connsiteY81" fmla="*/ 5116566 h 5549966"/>
              <a:gd name="connsiteX82" fmla="*/ 74412 w 4549123"/>
              <a:gd name="connsiteY82" fmla="*/ 3839310 h 5549966"/>
              <a:gd name="connsiteX83" fmla="*/ 299102 w 4549123"/>
              <a:gd name="connsiteY83" fmla="*/ 0 h 5549966"/>
              <a:gd name="connsiteX0" fmla="*/ 303426 w 4553447"/>
              <a:gd name="connsiteY0" fmla="*/ 0 h 5549966"/>
              <a:gd name="connsiteX1" fmla="*/ 3305612 w 4553447"/>
              <a:gd name="connsiteY1" fmla="*/ 171842 h 5549966"/>
              <a:gd name="connsiteX2" fmla="*/ 4134423 w 4553447"/>
              <a:gd name="connsiteY2" fmla="*/ 226950 h 5549966"/>
              <a:gd name="connsiteX3" fmla="*/ 4507617 w 4553447"/>
              <a:gd name="connsiteY3" fmla="*/ 247374 h 5549966"/>
              <a:gd name="connsiteX4" fmla="*/ 4535496 w 4553447"/>
              <a:gd name="connsiteY4" fmla="*/ 269179 h 5549966"/>
              <a:gd name="connsiteX5" fmla="*/ 4533722 w 4553447"/>
              <a:gd name="connsiteY5" fmla="*/ 300930 h 5549966"/>
              <a:gd name="connsiteX6" fmla="*/ 4536644 w 4553447"/>
              <a:gd name="connsiteY6" fmla="*/ 302647 h 5549966"/>
              <a:gd name="connsiteX7" fmla="*/ 4553070 w 4553447"/>
              <a:gd name="connsiteY7" fmla="*/ 334222 h 5549966"/>
              <a:gd name="connsiteX8" fmla="*/ 4530809 w 4553447"/>
              <a:gd name="connsiteY8" fmla="*/ 391868 h 5549966"/>
              <a:gd name="connsiteX9" fmla="*/ 4527321 w 4553447"/>
              <a:gd name="connsiteY9" fmla="*/ 415489 h 5549966"/>
              <a:gd name="connsiteX10" fmla="*/ 4522216 w 4553447"/>
              <a:gd name="connsiteY10" fmla="*/ 506828 h 5549966"/>
              <a:gd name="connsiteX11" fmla="*/ 4521566 w 4553447"/>
              <a:gd name="connsiteY11" fmla="*/ 553245 h 5549966"/>
              <a:gd name="connsiteX12" fmla="*/ 4518467 w 4553447"/>
              <a:gd name="connsiteY12" fmla="*/ 581709 h 5549966"/>
              <a:gd name="connsiteX13" fmla="*/ 4517798 w 4553447"/>
              <a:gd name="connsiteY13" fmla="*/ 585890 h 5549966"/>
              <a:gd name="connsiteX14" fmla="*/ 4504861 w 4553447"/>
              <a:gd name="connsiteY14" fmla="*/ 817404 h 5549966"/>
              <a:gd name="connsiteX15" fmla="*/ 4506574 w 4553447"/>
              <a:gd name="connsiteY15" fmla="*/ 822238 h 5549966"/>
              <a:gd name="connsiteX16" fmla="*/ 4504423 w 4553447"/>
              <a:gd name="connsiteY16" fmla="*/ 846069 h 5549966"/>
              <a:gd name="connsiteX17" fmla="*/ 4502823 w 4553447"/>
              <a:gd name="connsiteY17" fmla="*/ 853854 h 5549966"/>
              <a:gd name="connsiteX18" fmla="*/ 4496585 w 4553447"/>
              <a:gd name="connsiteY18" fmla="*/ 965485 h 5549966"/>
              <a:gd name="connsiteX19" fmla="*/ 4498662 w 4553447"/>
              <a:gd name="connsiteY19" fmla="*/ 966385 h 5549966"/>
              <a:gd name="connsiteX20" fmla="*/ 4502781 w 4553447"/>
              <a:gd name="connsiteY20" fmla="*/ 1002567 h 5549966"/>
              <a:gd name="connsiteX21" fmla="*/ 4497983 w 4553447"/>
              <a:gd name="connsiteY21" fmla="*/ 1101094 h 5549966"/>
              <a:gd name="connsiteX22" fmla="*/ 4497878 w 4553447"/>
              <a:gd name="connsiteY22" fmla="*/ 1159389 h 5549966"/>
              <a:gd name="connsiteX23" fmla="*/ 4502181 w 4553447"/>
              <a:gd name="connsiteY23" fmla="*/ 1180505 h 5549966"/>
              <a:gd name="connsiteX24" fmla="*/ 4505271 w 4553447"/>
              <a:gd name="connsiteY24" fmla="*/ 1210687 h 5549966"/>
              <a:gd name="connsiteX25" fmla="*/ 4514088 w 4553447"/>
              <a:gd name="connsiteY25" fmla="*/ 1263157 h 5549966"/>
              <a:gd name="connsiteX26" fmla="*/ 4516365 w 4553447"/>
              <a:gd name="connsiteY26" fmla="*/ 1313374 h 5549966"/>
              <a:gd name="connsiteX27" fmla="*/ 4515485 w 4553447"/>
              <a:gd name="connsiteY27" fmla="*/ 1347004 h 5549966"/>
              <a:gd name="connsiteX28" fmla="*/ 4515022 w 4553447"/>
              <a:gd name="connsiteY28" fmla="*/ 1351864 h 5549966"/>
              <a:gd name="connsiteX29" fmla="*/ 4505903 w 4553447"/>
              <a:gd name="connsiteY29" fmla="*/ 1391762 h 5549966"/>
              <a:gd name="connsiteX30" fmla="*/ 4509167 w 4553447"/>
              <a:gd name="connsiteY30" fmla="*/ 1395707 h 5549966"/>
              <a:gd name="connsiteX31" fmla="*/ 4512009 w 4553447"/>
              <a:gd name="connsiteY31" fmla="*/ 1408524 h 5549966"/>
              <a:gd name="connsiteX32" fmla="*/ 4507268 w 4553447"/>
              <a:gd name="connsiteY32" fmla="*/ 1419109 h 5549966"/>
              <a:gd name="connsiteX33" fmla="*/ 4497084 w 4553447"/>
              <a:gd name="connsiteY33" fmla="*/ 1469337 h 5549966"/>
              <a:gd name="connsiteX34" fmla="*/ 4486187 w 4553447"/>
              <a:gd name="connsiteY34" fmla="*/ 1543038 h 5549966"/>
              <a:gd name="connsiteX35" fmla="*/ 4481306 w 4553447"/>
              <a:gd name="connsiteY35" fmla="*/ 1553997 h 5549966"/>
              <a:gd name="connsiteX36" fmla="*/ 4466878 w 4553447"/>
              <a:gd name="connsiteY36" fmla="*/ 1626071 h 5549966"/>
              <a:gd name="connsiteX37" fmla="*/ 4463163 w 4553447"/>
              <a:gd name="connsiteY37" fmla="*/ 1664103 h 5549966"/>
              <a:gd name="connsiteX38" fmla="*/ 4466823 w 4553447"/>
              <a:gd name="connsiteY38" fmla="*/ 1668558 h 5549966"/>
              <a:gd name="connsiteX39" fmla="*/ 4465173 w 4553447"/>
              <a:gd name="connsiteY39" fmla="*/ 1679756 h 5549966"/>
              <a:gd name="connsiteX40" fmla="*/ 4465585 w 4553447"/>
              <a:gd name="connsiteY40" fmla="*/ 1682815 h 5549966"/>
              <a:gd name="connsiteX41" fmla="*/ 4467096 w 4553447"/>
              <a:gd name="connsiteY41" fmla="*/ 1700268 h 5549966"/>
              <a:gd name="connsiteX42" fmla="*/ 4455626 w 4553447"/>
              <a:gd name="connsiteY42" fmla="*/ 1735163 h 5549966"/>
              <a:gd name="connsiteX43" fmla="*/ 4453566 w 4553447"/>
              <a:gd name="connsiteY43" fmla="*/ 1735289 h 5549966"/>
              <a:gd name="connsiteX44" fmla="*/ 4445068 w 4553447"/>
              <a:gd name="connsiteY44" fmla="*/ 1887374 h 5549966"/>
              <a:gd name="connsiteX45" fmla="*/ 4453759 w 4553447"/>
              <a:gd name="connsiteY45" fmla="*/ 1911536 h 5549966"/>
              <a:gd name="connsiteX46" fmla="*/ 4456037 w 4553447"/>
              <a:gd name="connsiteY46" fmla="*/ 1961755 h 5549966"/>
              <a:gd name="connsiteX47" fmla="*/ 4455156 w 4553447"/>
              <a:gd name="connsiteY47" fmla="*/ 1995384 h 5549966"/>
              <a:gd name="connsiteX48" fmla="*/ 4454694 w 4553447"/>
              <a:gd name="connsiteY48" fmla="*/ 2000244 h 5549966"/>
              <a:gd name="connsiteX49" fmla="*/ 4445574 w 4553447"/>
              <a:gd name="connsiteY49" fmla="*/ 2040142 h 5549966"/>
              <a:gd name="connsiteX50" fmla="*/ 4448839 w 4553447"/>
              <a:gd name="connsiteY50" fmla="*/ 2044087 h 5549966"/>
              <a:gd name="connsiteX51" fmla="*/ 4451680 w 4553447"/>
              <a:gd name="connsiteY51" fmla="*/ 2056904 h 5549966"/>
              <a:gd name="connsiteX52" fmla="*/ 4446939 w 4553447"/>
              <a:gd name="connsiteY52" fmla="*/ 2067489 h 5549966"/>
              <a:gd name="connsiteX53" fmla="*/ 4436755 w 4553447"/>
              <a:gd name="connsiteY53" fmla="*/ 2117719 h 5549966"/>
              <a:gd name="connsiteX54" fmla="*/ 4429424 w 4553447"/>
              <a:gd name="connsiteY54" fmla="*/ 2167300 h 5549966"/>
              <a:gd name="connsiteX55" fmla="*/ 4373341 w 4553447"/>
              <a:gd name="connsiteY55" fmla="*/ 3223633 h 5549966"/>
              <a:gd name="connsiteX56" fmla="*/ 4360555 w 4553447"/>
              <a:gd name="connsiteY56" fmla="*/ 3477281 h 5549966"/>
              <a:gd name="connsiteX57" fmla="*/ 4349470 w 4553447"/>
              <a:gd name="connsiteY57" fmla="*/ 3639984 h 5549966"/>
              <a:gd name="connsiteX58" fmla="*/ 4258709 w 4553447"/>
              <a:gd name="connsiteY58" fmla="*/ 5278921 h 5549966"/>
              <a:gd name="connsiteX59" fmla="*/ 4264007 w 4553447"/>
              <a:gd name="connsiteY59" fmla="*/ 5315626 h 5549966"/>
              <a:gd name="connsiteX60" fmla="*/ 4267541 w 4553447"/>
              <a:gd name="connsiteY60" fmla="*/ 5350090 h 5549966"/>
              <a:gd name="connsiteX61" fmla="*/ 4270373 w 4553447"/>
              <a:gd name="connsiteY61" fmla="*/ 5450399 h 5549966"/>
              <a:gd name="connsiteX62" fmla="*/ 4251816 w 4553447"/>
              <a:gd name="connsiteY62" fmla="*/ 5484804 h 5549966"/>
              <a:gd name="connsiteX63" fmla="*/ 4247164 w 4553447"/>
              <a:gd name="connsiteY63" fmla="*/ 5487504 h 5549966"/>
              <a:gd name="connsiteX64" fmla="*/ 4243707 w 4553447"/>
              <a:gd name="connsiteY64" fmla="*/ 5549951 h 5549966"/>
              <a:gd name="connsiteX65" fmla="*/ 271075 w 4553447"/>
              <a:gd name="connsiteY65" fmla="*/ 5218723 h 5549966"/>
              <a:gd name="connsiteX66" fmla="*/ 0 w 4553447"/>
              <a:gd name="connsiteY66" fmla="*/ 5280167 h 5549966"/>
              <a:gd name="connsiteX67" fmla="*/ 4324 w 4553447"/>
              <a:gd name="connsiteY67" fmla="*/ 5239903 h 5549966"/>
              <a:gd name="connsiteX68" fmla="*/ 8544 w 4553447"/>
              <a:gd name="connsiteY68" fmla="*/ 5233298 h 5549966"/>
              <a:gd name="connsiteX69" fmla="*/ 8813 w 4553447"/>
              <a:gd name="connsiteY69" fmla="*/ 5230552 h 5549966"/>
              <a:gd name="connsiteX70" fmla="*/ 9083 w 4553447"/>
              <a:gd name="connsiteY70" fmla="*/ 5227804 h 5549966"/>
              <a:gd name="connsiteX71" fmla="*/ 9620 w 4553447"/>
              <a:gd name="connsiteY71" fmla="*/ 5222308 h 5549966"/>
              <a:gd name="connsiteX72" fmla="*/ 9305 w 4553447"/>
              <a:gd name="connsiteY72" fmla="*/ 5216405 h 5549966"/>
              <a:gd name="connsiteX73" fmla="*/ 8721 w 4553447"/>
              <a:gd name="connsiteY73" fmla="*/ 5213249 h 5549966"/>
              <a:gd name="connsiteX74" fmla="*/ 8990 w 4553447"/>
              <a:gd name="connsiteY74" fmla="*/ 5210500 h 5549966"/>
              <a:gd name="connsiteX75" fmla="*/ 8674 w 4553447"/>
              <a:gd name="connsiteY75" fmla="*/ 5204597 h 5549966"/>
              <a:gd name="connsiteX76" fmla="*/ 8091 w 4553447"/>
              <a:gd name="connsiteY76" fmla="*/ 5201441 h 5549966"/>
              <a:gd name="connsiteX77" fmla="*/ 7461 w 4553447"/>
              <a:gd name="connsiteY77" fmla="*/ 5189632 h 5549966"/>
              <a:gd name="connsiteX78" fmla="*/ 6877 w 4553447"/>
              <a:gd name="connsiteY78" fmla="*/ 5186477 h 5549966"/>
              <a:gd name="connsiteX79" fmla="*/ 7145 w 4553447"/>
              <a:gd name="connsiteY79" fmla="*/ 5183728 h 5549966"/>
              <a:gd name="connsiteX80" fmla="*/ 5710 w 4553447"/>
              <a:gd name="connsiteY80" fmla="*/ 5180163 h 5549966"/>
              <a:gd name="connsiteX81" fmla="*/ 11122 w 4553447"/>
              <a:gd name="connsiteY81" fmla="*/ 5116566 h 5549966"/>
              <a:gd name="connsiteX82" fmla="*/ 78736 w 4553447"/>
              <a:gd name="connsiteY82" fmla="*/ 3839310 h 5549966"/>
              <a:gd name="connsiteX83" fmla="*/ 303426 w 4553447"/>
              <a:gd name="connsiteY83" fmla="*/ 0 h 5549966"/>
              <a:gd name="connsiteX0" fmla="*/ 303426 w 4553447"/>
              <a:gd name="connsiteY0" fmla="*/ 0 h 5549973"/>
              <a:gd name="connsiteX1" fmla="*/ 3305612 w 4553447"/>
              <a:gd name="connsiteY1" fmla="*/ 171842 h 5549973"/>
              <a:gd name="connsiteX2" fmla="*/ 4134423 w 4553447"/>
              <a:gd name="connsiteY2" fmla="*/ 226950 h 5549973"/>
              <a:gd name="connsiteX3" fmla="*/ 4507617 w 4553447"/>
              <a:gd name="connsiteY3" fmla="*/ 247374 h 5549973"/>
              <a:gd name="connsiteX4" fmla="*/ 4535496 w 4553447"/>
              <a:gd name="connsiteY4" fmla="*/ 269179 h 5549973"/>
              <a:gd name="connsiteX5" fmla="*/ 4533722 w 4553447"/>
              <a:gd name="connsiteY5" fmla="*/ 300930 h 5549973"/>
              <a:gd name="connsiteX6" fmla="*/ 4536644 w 4553447"/>
              <a:gd name="connsiteY6" fmla="*/ 302647 h 5549973"/>
              <a:gd name="connsiteX7" fmla="*/ 4553070 w 4553447"/>
              <a:gd name="connsiteY7" fmla="*/ 334222 h 5549973"/>
              <a:gd name="connsiteX8" fmla="*/ 4530809 w 4553447"/>
              <a:gd name="connsiteY8" fmla="*/ 391868 h 5549973"/>
              <a:gd name="connsiteX9" fmla="*/ 4527321 w 4553447"/>
              <a:gd name="connsiteY9" fmla="*/ 415489 h 5549973"/>
              <a:gd name="connsiteX10" fmla="*/ 4522216 w 4553447"/>
              <a:gd name="connsiteY10" fmla="*/ 506828 h 5549973"/>
              <a:gd name="connsiteX11" fmla="*/ 4521566 w 4553447"/>
              <a:gd name="connsiteY11" fmla="*/ 553245 h 5549973"/>
              <a:gd name="connsiteX12" fmla="*/ 4518467 w 4553447"/>
              <a:gd name="connsiteY12" fmla="*/ 581709 h 5549973"/>
              <a:gd name="connsiteX13" fmla="*/ 4517798 w 4553447"/>
              <a:gd name="connsiteY13" fmla="*/ 585890 h 5549973"/>
              <a:gd name="connsiteX14" fmla="*/ 4504861 w 4553447"/>
              <a:gd name="connsiteY14" fmla="*/ 817404 h 5549973"/>
              <a:gd name="connsiteX15" fmla="*/ 4506574 w 4553447"/>
              <a:gd name="connsiteY15" fmla="*/ 822238 h 5549973"/>
              <a:gd name="connsiteX16" fmla="*/ 4504423 w 4553447"/>
              <a:gd name="connsiteY16" fmla="*/ 846069 h 5549973"/>
              <a:gd name="connsiteX17" fmla="*/ 4502823 w 4553447"/>
              <a:gd name="connsiteY17" fmla="*/ 853854 h 5549973"/>
              <a:gd name="connsiteX18" fmla="*/ 4496585 w 4553447"/>
              <a:gd name="connsiteY18" fmla="*/ 965485 h 5549973"/>
              <a:gd name="connsiteX19" fmla="*/ 4498662 w 4553447"/>
              <a:gd name="connsiteY19" fmla="*/ 966385 h 5549973"/>
              <a:gd name="connsiteX20" fmla="*/ 4502781 w 4553447"/>
              <a:gd name="connsiteY20" fmla="*/ 1002567 h 5549973"/>
              <a:gd name="connsiteX21" fmla="*/ 4497983 w 4553447"/>
              <a:gd name="connsiteY21" fmla="*/ 1101094 h 5549973"/>
              <a:gd name="connsiteX22" fmla="*/ 4497878 w 4553447"/>
              <a:gd name="connsiteY22" fmla="*/ 1159389 h 5549973"/>
              <a:gd name="connsiteX23" fmla="*/ 4502181 w 4553447"/>
              <a:gd name="connsiteY23" fmla="*/ 1180505 h 5549973"/>
              <a:gd name="connsiteX24" fmla="*/ 4505271 w 4553447"/>
              <a:gd name="connsiteY24" fmla="*/ 1210687 h 5549973"/>
              <a:gd name="connsiteX25" fmla="*/ 4514088 w 4553447"/>
              <a:gd name="connsiteY25" fmla="*/ 1263157 h 5549973"/>
              <a:gd name="connsiteX26" fmla="*/ 4516365 w 4553447"/>
              <a:gd name="connsiteY26" fmla="*/ 1313374 h 5549973"/>
              <a:gd name="connsiteX27" fmla="*/ 4515485 w 4553447"/>
              <a:gd name="connsiteY27" fmla="*/ 1347004 h 5549973"/>
              <a:gd name="connsiteX28" fmla="*/ 4515022 w 4553447"/>
              <a:gd name="connsiteY28" fmla="*/ 1351864 h 5549973"/>
              <a:gd name="connsiteX29" fmla="*/ 4505903 w 4553447"/>
              <a:gd name="connsiteY29" fmla="*/ 1391762 h 5549973"/>
              <a:gd name="connsiteX30" fmla="*/ 4509167 w 4553447"/>
              <a:gd name="connsiteY30" fmla="*/ 1395707 h 5549973"/>
              <a:gd name="connsiteX31" fmla="*/ 4512009 w 4553447"/>
              <a:gd name="connsiteY31" fmla="*/ 1408524 h 5549973"/>
              <a:gd name="connsiteX32" fmla="*/ 4507268 w 4553447"/>
              <a:gd name="connsiteY32" fmla="*/ 1419109 h 5549973"/>
              <a:gd name="connsiteX33" fmla="*/ 4497084 w 4553447"/>
              <a:gd name="connsiteY33" fmla="*/ 1469337 h 5549973"/>
              <a:gd name="connsiteX34" fmla="*/ 4486187 w 4553447"/>
              <a:gd name="connsiteY34" fmla="*/ 1543038 h 5549973"/>
              <a:gd name="connsiteX35" fmla="*/ 4481306 w 4553447"/>
              <a:gd name="connsiteY35" fmla="*/ 1553997 h 5549973"/>
              <a:gd name="connsiteX36" fmla="*/ 4466878 w 4553447"/>
              <a:gd name="connsiteY36" fmla="*/ 1626071 h 5549973"/>
              <a:gd name="connsiteX37" fmla="*/ 4463163 w 4553447"/>
              <a:gd name="connsiteY37" fmla="*/ 1664103 h 5549973"/>
              <a:gd name="connsiteX38" fmla="*/ 4466823 w 4553447"/>
              <a:gd name="connsiteY38" fmla="*/ 1668558 h 5549973"/>
              <a:gd name="connsiteX39" fmla="*/ 4465173 w 4553447"/>
              <a:gd name="connsiteY39" fmla="*/ 1679756 h 5549973"/>
              <a:gd name="connsiteX40" fmla="*/ 4465585 w 4553447"/>
              <a:gd name="connsiteY40" fmla="*/ 1682815 h 5549973"/>
              <a:gd name="connsiteX41" fmla="*/ 4467096 w 4553447"/>
              <a:gd name="connsiteY41" fmla="*/ 1700268 h 5549973"/>
              <a:gd name="connsiteX42" fmla="*/ 4455626 w 4553447"/>
              <a:gd name="connsiteY42" fmla="*/ 1735163 h 5549973"/>
              <a:gd name="connsiteX43" fmla="*/ 4453566 w 4553447"/>
              <a:gd name="connsiteY43" fmla="*/ 1735289 h 5549973"/>
              <a:gd name="connsiteX44" fmla="*/ 4445068 w 4553447"/>
              <a:gd name="connsiteY44" fmla="*/ 1887374 h 5549973"/>
              <a:gd name="connsiteX45" fmla="*/ 4453759 w 4553447"/>
              <a:gd name="connsiteY45" fmla="*/ 1911536 h 5549973"/>
              <a:gd name="connsiteX46" fmla="*/ 4456037 w 4553447"/>
              <a:gd name="connsiteY46" fmla="*/ 1961755 h 5549973"/>
              <a:gd name="connsiteX47" fmla="*/ 4455156 w 4553447"/>
              <a:gd name="connsiteY47" fmla="*/ 1995384 h 5549973"/>
              <a:gd name="connsiteX48" fmla="*/ 4454694 w 4553447"/>
              <a:gd name="connsiteY48" fmla="*/ 2000244 h 5549973"/>
              <a:gd name="connsiteX49" fmla="*/ 4445574 w 4553447"/>
              <a:gd name="connsiteY49" fmla="*/ 2040142 h 5549973"/>
              <a:gd name="connsiteX50" fmla="*/ 4448839 w 4553447"/>
              <a:gd name="connsiteY50" fmla="*/ 2044087 h 5549973"/>
              <a:gd name="connsiteX51" fmla="*/ 4451680 w 4553447"/>
              <a:gd name="connsiteY51" fmla="*/ 2056904 h 5549973"/>
              <a:gd name="connsiteX52" fmla="*/ 4446939 w 4553447"/>
              <a:gd name="connsiteY52" fmla="*/ 2067489 h 5549973"/>
              <a:gd name="connsiteX53" fmla="*/ 4436755 w 4553447"/>
              <a:gd name="connsiteY53" fmla="*/ 2117719 h 5549973"/>
              <a:gd name="connsiteX54" fmla="*/ 4429424 w 4553447"/>
              <a:gd name="connsiteY54" fmla="*/ 2167300 h 5549973"/>
              <a:gd name="connsiteX55" fmla="*/ 4373341 w 4553447"/>
              <a:gd name="connsiteY55" fmla="*/ 3223633 h 5549973"/>
              <a:gd name="connsiteX56" fmla="*/ 4360555 w 4553447"/>
              <a:gd name="connsiteY56" fmla="*/ 3477281 h 5549973"/>
              <a:gd name="connsiteX57" fmla="*/ 4349470 w 4553447"/>
              <a:gd name="connsiteY57" fmla="*/ 3639984 h 5549973"/>
              <a:gd name="connsiteX58" fmla="*/ 4258709 w 4553447"/>
              <a:gd name="connsiteY58" fmla="*/ 5278921 h 5549973"/>
              <a:gd name="connsiteX59" fmla="*/ 4264007 w 4553447"/>
              <a:gd name="connsiteY59" fmla="*/ 5315626 h 5549973"/>
              <a:gd name="connsiteX60" fmla="*/ 4267541 w 4553447"/>
              <a:gd name="connsiteY60" fmla="*/ 5350090 h 5549973"/>
              <a:gd name="connsiteX61" fmla="*/ 4270373 w 4553447"/>
              <a:gd name="connsiteY61" fmla="*/ 5450399 h 5549973"/>
              <a:gd name="connsiteX62" fmla="*/ 4251816 w 4553447"/>
              <a:gd name="connsiteY62" fmla="*/ 5484804 h 5549973"/>
              <a:gd name="connsiteX63" fmla="*/ 4247164 w 4553447"/>
              <a:gd name="connsiteY63" fmla="*/ 5487504 h 5549973"/>
              <a:gd name="connsiteX64" fmla="*/ 4243707 w 4553447"/>
              <a:gd name="connsiteY64" fmla="*/ 5549951 h 5549973"/>
              <a:gd name="connsiteX65" fmla="*/ 310344 w 4553447"/>
              <a:gd name="connsiteY65" fmla="*/ 5297261 h 5549973"/>
              <a:gd name="connsiteX66" fmla="*/ 0 w 4553447"/>
              <a:gd name="connsiteY66" fmla="*/ 5280167 h 5549973"/>
              <a:gd name="connsiteX67" fmla="*/ 4324 w 4553447"/>
              <a:gd name="connsiteY67" fmla="*/ 5239903 h 5549973"/>
              <a:gd name="connsiteX68" fmla="*/ 8544 w 4553447"/>
              <a:gd name="connsiteY68" fmla="*/ 5233298 h 5549973"/>
              <a:gd name="connsiteX69" fmla="*/ 8813 w 4553447"/>
              <a:gd name="connsiteY69" fmla="*/ 5230552 h 5549973"/>
              <a:gd name="connsiteX70" fmla="*/ 9083 w 4553447"/>
              <a:gd name="connsiteY70" fmla="*/ 5227804 h 5549973"/>
              <a:gd name="connsiteX71" fmla="*/ 9620 w 4553447"/>
              <a:gd name="connsiteY71" fmla="*/ 5222308 h 5549973"/>
              <a:gd name="connsiteX72" fmla="*/ 9305 w 4553447"/>
              <a:gd name="connsiteY72" fmla="*/ 5216405 h 5549973"/>
              <a:gd name="connsiteX73" fmla="*/ 8721 w 4553447"/>
              <a:gd name="connsiteY73" fmla="*/ 5213249 h 5549973"/>
              <a:gd name="connsiteX74" fmla="*/ 8990 w 4553447"/>
              <a:gd name="connsiteY74" fmla="*/ 5210500 h 5549973"/>
              <a:gd name="connsiteX75" fmla="*/ 8674 w 4553447"/>
              <a:gd name="connsiteY75" fmla="*/ 5204597 h 5549973"/>
              <a:gd name="connsiteX76" fmla="*/ 8091 w 4553447"/>
              <a:gd name="connsiteY76" fmla="*/ 5201441 h 5549973"/>
              <a:gd name="connsiteX77" fmla="*/ 7461 w 4553447"/>
              <a:gd name="connsiteY77" fmla="*/ 5189632 h 5549973"/>
              <a:gd name="connsiteX78" fmla="*/ 6877 w 4553447"/>
              <a:gd name="connsiteY78" fmla="*/ 5186477 h 5549973"/>
              <a:gd name="connsiteX79" fmla="*/ 7145 w 4553447"/>
              <a:gd name="connsiteY79" fmla="*/ 5183728 h 5549973"/>
              <a:gd name="connsiteX80" fmla="*/ 5710 w 4553447"/>
              <a:gd name="connsiteY80" fmla="*/ 5180163 h 5549973"/>
              <a:gd name="connsiteX81" fmla="*/ 11122 w 4553447"/>
              <a:gd name="connsiteY81" fmla="*/ 5116566 h 5549973"/>
              <a:gd name="connsiteX82" fmla="*/ 78736 w 4553447"/>
              <a:gd name="connsiteY82" fmla="*/ 3839310 h 5549973"/>
              <a:gd name="connsiteX83" fmla="*/ 303426 w 4553447"/>
              <a:gd name="connsiteY83" fmla="*/ 0 h 5549973"/>
              <a:gd name="connsiteX0" fmla="*/ 303426 w 4553447"/>
              <a:gd name="connsiteY0" fmla="*/ 0 h 5549974"/>
              <a:gd name="connsiteX1" fmla="*/ 3305612 w 4553447"/>
              <a:gd name="connsiteY1" fmla="*/ 171842 h 5549974"/>
              <a:gd name="connsiteX2" fmla="*/ 4134423 w 4553447"/>
              <a:gd name="connsiteY2" fmla="*/ 226950 h 5549974"/>
              <a:gd name="connsiteX3" fmla="*/ 4507617 w 4553447"/>
              <a:gd name="connsiteY3" fmla="*/ 247374 h 5549974"/>
              <a:gd name="connsiteX4" fmla="*/ 4535496 w 4553447"/>
              <a:gd name="connsiteY4" fmla="*/ 269179 h 5549974"/>
              <a:gd name="connsiteX5" fmla="*/ 4533722 w 4553447"/>
              <a:gd name="connsiteY5" fmla="*/ 300930 h 5549974"/>
              <a:gd name="connsiteX6" fmla="*/ 4536644 w 4553447"/>
              <a:gd name="connsiteY6" fmla="*/ 302647 h 5549974"/>
              <a:gd name="connsiteX7" fmla="*/ 4553070 w 4553447"/>
              <a:gd name="connsiteY7" fmla="*/ 334222 h 5549974"/>
              <a:gd name="connsiteX8" fmla="*/ 4530809 w 4553447"/>
              <a:gd name="connsiteY8" fmla="*/ 391868 h 5549974"/>
              <a:gd name="connsiteX9" fmla="*/ 4527321 w 4553447"/>
              <a:gd name="connsiteY9" fmla="*/ 415489 h 5549974"/>
              <a:gd name="connsiteX10" fmla="*/ 4522216 w 4553447"/>
              <a:gd name="connsiteY10" fmla="*/ 506828 h 5549974"/>
              <a:gd name="connsiteX11" fmla="*/ 4521566 w 4553447"/>
              <a:gd name="connsiteY11" fmla="*/ 553245 h 5549974"/>
              <a:gd name="connsiteX12" fmla="*/ 4518467 w 4553447"/>
              <a:gd name="connsiteY12" fmla="*/ 581709 h 5549974"/>
              <a:gd name="connsiteX13" fmla="*/ 4517798 w 4553447"/>
              <a:gd name="connsiteY13" fmla="*/ 585890 h 5549974"/>
              <a:gd name="connsiteX14" fmla="*/ 4504861 w 4553447"/>
              <a:gd name="connsiteY14" fmla="*/ 817404 h 5549974"/>
              <a:gd name="connsiteX15" fmla="*/ 4506574 w 4553447"/>
              <a:gd name="connsiteY15" fmla="*/ 822238 h 5549974"/>
              <a:gd name="connsiteX16" fmla="*/ 4504423 w 4553447"/>
              <a:gd name="connsiteY16" fmla="*/ 846069 h 5549974"/>
              <a:gd name="connsiteX17" fmla="*/ 4502823 w 4553447"/>
              <a:gd name="connsiteY17" fmla="*/ 853854 h 5549974"/>
              <a:gd name="connsiteX18" fmla="*/ 4496585 w 4553447"/>
              <a:gd name="connsiteY18" fmla="*/ 965485 h 5549974"/>
              <a:gd name="connsiteX19" fmla="*/ 4498662 w 4553447"/>
              <a:gd name="connsiteY19" fmla="*/ 966385 h 5549974"/>
              <a:gd name="connsiteX20" fmla="*/ 4502781 w 4553447"/>
              <a:gd name="connsiteY20" fmla="*/ 1002567 h 5549974"/>
              <a:gd name="connsiteX21" fmla="*/ 4497983 w 4553447"/>
              <a:gd name="connsiteY21" fmla="*/ 1101094 h 5549974"/>
              <a:gd name="connsiteX22" fmla="*/ 4497878 w 4553447"/>
              <a:gd name="connsiteY22" fmla="*/ 1159389 h 5549974"/>
              <a:gd name="connsiteX23" fmla="*/ 4502181 w 4553447"/>
              <a:gd name="connsiteY23" fmla="*/ 1180505 h 5549974"/>
              <a:gd name="connsiteX24" fmla="*/ 4505271 w 4553447"/>
              <a:gd name="connsiteY24" fmla="*/ 1210687 h 5549974"/>
              <a:gd name="connsiteX25" fmla="*/ 4514088 w 4553447"/>
              <a:gd name="connsiteY25" fmla="*/ 1263157 h 5549974"/>
              <a:gd name="connsiteX26" fmla="*/ 4516365 w 4553447"/>
              <a:gd name="connsiteY26" fmla="*/ 1313374 h 5549974"/>
              <a:gd name="connsiteX27" fmla="*/ 4515485 w 4553447"/>
              <a:gd name="connsiteY27" fmla="*/ 1347004 h 5549974"/>
              <a:gd name="connsiteX28" fmla="*/ 4515022 w 4553447"/>
              <a:gd name="connsiteY28" fmla="*/ 1351864 h 5549974"/>
              <a:gd name="connsiteX29" fmla="*/ 4505903 w 4553447"/>
              <a:gd name="connsiteY29" fmla="*/ 1391762 h 5549974"/>
              <a:gd name="connsiteX30" fmla="*/ 4509167 w 4553447"/>
              <a:gd name="connsiteY30" fmla="*/ 1395707 h 5549974"/>
              <a:gd name="connsiteX31" fmla="*/ 4512009 w 4553447"/>
              <a:gd name="connsiteY31" fmla="*/ 1408524 h 5549974"/>
              <a:gd name="connsiteX32" fmla="*/ 4507268 w 4553447"/>
              <a:gd name="connsiteY32" fmla="*/ 1419109 h 5549974"/>
              <a:gd name="connsiteX33" fmla="*/ 4497084 w 4553447"/>
              <a:gd name="connsiteY33" fmla="*/ 1469337 h 5549974"/>
              <a:gd name="connsiteX34" fmla="*/ 4486187 w 4553447"/>
              <a:gd name="connsiteY34" fmla="*/ 1543038 h 5549974"/>
              <a:gd name="connsiteX35" fmla="*/ 4481306 w 4553447"/>
              <a:gd name="connsiteY35" fmla="*/ 1553997 h 5549974"/>
              <a:gd name="connsiteX36" fmla="*/ 4466878 w 4553447"/>
              <a:gd name="connsiteY36" fmla="*/ 1626071 h 5549974"/>
              <a:gd name="connsiteX37" fmla="*/ 4463163 w 4553447"/>
              <a:gd name="connsiteY37" fmla="*/ 1664103 h 5549974"/>
              <a:gd name="connsiteX38" fmla="*/ 4466823 w 4553447"/>
              <a:gd name="connsiteY38" fmla="*/ 1668558 h 5549974"/>
              <a:gd name="connsiteX39" fmla="*/ 4465173 w 4553447"/>
              <a:gd name="connsiteY39" fmla="*/ 1679756 h 5549974"/>
              <a:gd name="connsiteX40" fmla="*/ 4465585 w 4553447"/>
              <a:gd name="connsiteY40" fmla="*/ 1682815 h 5549974"/>
              <a:gd name="connsiteX41" fmla="*/ 4467096 w 4553447"/>
              <a:gd name="connsiteY41" fmla="*/ 1700268 h 5549974"/>
              <a:gd name="connsiteX42" fmla="*/ 4455626 w 4553447"/>
              <a:gd name="connsiteY42" fmla="*/ 1735163 h 5549974"/>
              <a:gd name="connsiteX43" fmla="*/ 4453566 w 4553447"/>
              <a:gd name="connsiteY43" fmla="*/ 1735289 h 5549974"/>
              <a:gd name="connsiteX44" fmla="*/ 4445068 w 4553447"/>
              <a:gd name="connsiteY44" fmla="*/ 1887374 h 5549974"/>
              <a:gd name="connsiteX45" fmla="*/ 4453759 w 4553447"/>
              <a:gd name="connsiteY45" fmla="*/ 1911536 h 5549974"/>
              <a:gd name="connsiteX46" fmla="*/ 4456037 w 4553447"/>
              <a:gd name="connsiteY46" fmla="*/ 1961755 h 5549974"/>
              <a:gd name="connsiteX47" fmla="*/ 4455156 w 4553447"/>
              <a:gd name="connsiteY47" fmla="*/ 1995384 h 5549974"/>
              <a:gd name="connsiteX48" fmla="*/ 4454694 w 4553447"/>
              <a:gd name="connsiteY48" fmla="*/ 2000244 h 5549974"/>
              <a:gd name="connsiteX49" fmla="*/ 4445574 w 4553447"/>
              <a:gd name="connsiteY49" fmla="*/ 2040142 h 5549974"/>
              <a:gd name="connsiteX50" fmla="*/ 4448839 w 4553447"/>
              <a:gd name="connsiteY50" fmla="*/ 2044087 h 5549974"/>
              <a:gd name="connsiteX51" fmla="*/ 4451680 w 4553447"/>
              <a:gd name="connsiteY51" fmla="*/ 2056904 h 5549974"/>
              <a:gd name="connsiteX52" fmla="*/ 4446939 w 4553447"/>
              <a:gd name="connsiteY52" fmla="*/ 2067489 h 5549974"/>
              <a:gd name="connsiteX53" fmla="*/ 4436755 w 4553447"/>
              <a:gd name="connsiteY53" fmla="*/ 2117719 h 5549974"/>
              <a:gd name="connsiteX54" fmla="*/ 4429424 w 4553447"/>
              <a:gd name="connsiteY54" fmla="*/ 2167300 h 5549974"/>
              <a:gd name="connsiteX55" fmla="*/ 4373341 w 4553447"/>
              <a:gd name="connsiteY55" fmla="*/ 3223633 h 5549974"/>
              <a:gd name="connsiteX56" fmla="*/ 4360555 w 4553447"/>
              <a:gd name="connsiteY56" fmla="*/ 3477281 h 5549974"/>
              <a:gd name="connsiteX57" fmla="*/ 4349470 w 4553447"/>
              <a:gd name="connsiteY57" fmla="*/ 3639984 h 5549974"/>
              <a:gd name="connsiteX58" fmla="*/ 4258709 w 4553447"/>
              <a:gd name="connsiteY58" fmla="*/ 5278921 h 5549974"/>
              <a:gd name="connsiteX59" fmla="*/ 4264007 w 4553447"/>
              <a:gd name="connsiteY59" fmla="*/ 5315626 h 5549974"/>
              <a:gd name="connsiteX60" fmla="*/ 4267541 w 4553447"/>
              <a:gd name="connsiteY60" fmla="*/ 5350090 h 5549974"/>
              <a:gd name="connsiteX61" fmla="*/ 4270373 w 4553447"/>
              <a:gd name="connsiteY61" fmla="*/ 5450399 h 5549974"/>
              <a:gd name="connsiteX62" fmla="*/ 4251816 w 4553447"/>
              <a:gd name="connsiteY62" fmla="*/ 5484804 h 5549974"/>
              <a:gd name="connsiteX63" fmla="*/ 4247164 w 4553447"/>
              <a:gd name="connsiteY63" fmla="*/ 5487504 h 5549974"/>
              <a:gd name="connsiteX64" fmla="*/ 4243707 w 4553447"/>
              <a:gd name="connsiteY64" fmla="*/ 5549951 h 5549974"/>
              <a:gd name="connsiteX65" fmla="*/ 310344 w 4553447"/>
              <a:gd name="connsiteY65" fmla="*/ 5297261 h 5549974"/>
              <a:gd name="connsiteX66" fmla="*/ 0 w 4553447"/>
              <a:gd name="connsiteY66" fmla="*/ 5280167 h 5549974"/>
              <a:gd name="connsiteX67" fmla="*/ 4324 w 4553447"/>
              <a:gd name="connsiteY67" fmla="*/ 5239903 h 5549974"/>
              <a:gd name="connsiteX68" fmla="*/ 8544 w 4553447"/>
              <a:gd name="connsiteY68" fmla="*/ 5233298 h 5549974"/>
              <a:gd name="connsiteX69" fmla="*/ 8813 w 4553447"/>
              <a:gd name="connsiteY69" fmla="*/ 5230552 h 5549974"/>
              <a:gd name="connsiteX70" fmla="*/ 9083 w 4553447"/>
              <a:gd name="connsiteY70" fmla="*/ 5227804 h 5549974"/>
              <a:gd name="connsiteX71" fmla="*/ 9620 w 4553447"/>
              <a:gd name="connsiteY71" fmla="*/ 5222308 h 5549974"/>
              <a:gd name="connsiteX72" fmla="*/ 9305 w 4553447"/>
              <a:gd name="connsiteY72" fmla="*/ 5216405 h 5549974"/>
              <a:gd name="connsiteX73" fmla="*/ 8721 w 4553447"/>
              <a:gd name="connsiteY73" fmla="*/ 5213249 h 5549974"/>
              <a:gd name="connsiteX74" fmla="*/ 8990 w 4553447"/>
              <a:gd name="connsiteY74" fmla="*/ 5210500 h 5549974"/>
              <a:gd name="connsiteX75" fmla="*/ 8674 w 4553447"/>
              <a:gd name="connsiteY75" fmla="*/ 5204597 h 5549974"/>
              <a:gd name="connsiteX76" fmla="*/ 8091 w 4553447"/>
              <a:gd name="connsiteY76" fmla="*/ 5201441 h 5549974"/>
              <a:gd name="connsiteX77" fmla="*/ 7461 w 4553447"/>
              <a:gd name="connsiteY77" fmla="*/ 5189632 h 5549974"/>
              <a:gd name="connsiteX78" fmla="*/ 6877 w 4553447"/>
              <a:gd name="connsiteY78" fmla="*/ 5186477 h 5549974"/>
              <a:gd name="connsiteX79" fmla="*/ 7145 w 4553447"/>
              <a:gd name="connsiteY79" fmla="*/ 5183728 h 5549974"/>
              <a:gd name="connsiteX80" fmla="*/ 5710 w 4553447"/>
              <a:gd name="connsiteY80" fmla="*/ 5180163 h 5549974"/>
              <a:gd name="connsiteX81" fmla="*/ 11122 w 4553447"/>
              <a:gd name="connsiteY81" fmla="*/ 5116566 h 5549974"/>
              <a:gd name="connsiteX82" fmla="*/ 78736 w 4553447"/>
              <a:gd name="connsiteY82" fmla="*/ 3839310 h 5549974"/>
              <a:gd name="connsiteX83" fmla="*/ 303426 w 4553447"/>
              <a:gd name="connsiteY83" fmla="*/ 0 h 5549974"/>
              <a:gd name="connsiteX0" fmla="*/ 303343 w 4553364"/>
              <a:gd name="connsiteY0" fmla="*/ 0 h 5549974"/>
              <a:gd name="connsiteX1" fmla="*/ 3305529 w 4553364"/>
              <a:gd name="connsiteY1" fmla="*/ 171842 h 5549974"/>
              <a:gd name="connsiteX2" fmla="*/ 4134340 w 4553364"/>
              <a:gd name="connsiteY2" fmla="*/ 226950 h 5549974"/>
              <a:gd name="connsiteX3" fmla="*/ 4507534 w 4553364"/>
              <a:gd name="connsiteY3" fmla="*/ 247374 h 5549974"/>
              <a:gd name="connsiteX4" fmla="*/ 4535413 w 4553364"/>
              <a:gd name="connsiteY4" fmla="*/ 269179 h 5549974"/>
              <a:gd name="connsiteX5" fmla="*/ 4533639 w 4553364"/>
              <a:gd name="connsiteY5" fmla="*/ 300930 h 5549974"/>
              <a:gd name="connsiteX6" fmla="*/ 4536561 w 4553364"/>
              <a:gd name="connsiteY6" fmla="*/ 302647 h 5549974"/>
              <a:gd name="connsiteX7" fmla="*/ 4552987 w 4553364"/>
              <a:gd name="connsiteY7" fmla="*/ 334222 h 5549974"/>
              <a:gd name="connsiteX8" fmla="*/ 4530726 w 4553364"/>
              <a:gd name="connsiteY8" fmla="*/ 391868 h 5549974"/>
              <a:gd name="connsiteX9" fmla="*/ 4527238 w 4553364"/>
              <a:gd name="connsiteY9" fmla="*/ 415489 h 5549974"/>
              <a:gd name="connsiteX10" fmla="*/ 4522133 w 4553364"/>
              <a:gd name="connsiteY10" fmla="*/ 506828 h 5549974"/>
              <a:gd name="connsiteX11" fmla="*/ 4521483 w 4553364"/>
              <a:gd name="connsiteY11" fmla="*/ 553245 h 5549974"/>
              <a:gd name="connsiteX12" fmla="*/ 4518384 w 4553364"/>
              <a:gd name="connsiteY12" fmla="*/ 581709 h 5549974"/>
              <a:gd name="connsiteX13" fmla="*/ 4517715 w 4553364"/>
              <a:gd name="connsiteY13" fmla="*/ 585890 h 5549974"/>
              <a:gd name="connsiteX14" fmla="*/ 4504778 w 4553364"/>
              <a:gd name="connsiteY14" fmla="*/ 817404 h 5549974"/>
              <a:gd name="connsiteX15" fmla="*/ 4506491 w 4553364"/>
              <a:gd name="connsiteY15" fmla="*/ 822238 h 5549974"/>
              <a:gd name="connsiteX16" fmla="*/ 4504340 w 4553364"/>
              <a:gd name="connsiteY16" fmla="*/ 846069 h 5549974"/>
              <a:gd name="connsiteX17" fmla="*/ 4502740 w 4553364"/>
              <a:gd name="connsiteY17" fmla="*/ 853854 h 5549974"/>
              <a:gd name="connsiteX18" fmla="*/ 4496502 w 4553364"/>
              <a:gd name="connsiteY18" fmla="*/ 965485 h 5549974"/>
              <a:gd name="connsiteX19" fmla="*/ 4498579 w 4553364"/>
              <a:gd name="connsiteY19" fmla="*/ 966385 h 5549974"/>
              <a:gd name="connsiteX20" fmla="*/ 4502698 w 4553364"/>
              <a:gd name="connsiteY20" fmla="*/ 1002567 h 5549974"/>
              <a:gd name="connsiteX21" fmla="*/ 4497900 w 4553364"/>
              <a:gd name="connsiteY21" fmla="*/ 1101094 h 5549974"/>
              <a:gd name="connsiteX22" fmla="*/ 4497795 w 4553364"/>
              <a:gd name="connsiteY22" fmla="*/ 1159389 h 5549974"/>
              <a:gd name="connsiteX23" fmla="*/ 4502098 w 4553364"/>
              <a:gd name="connsiteY23" fmla="*/ 1180505 h 5549974"/>
              <a:gd name="connsiteX24" fmla="*/ 4505188 w 4553364"/>
              <a:gd name="connsiteY24" fmla="*/ 1210687 h 5549974"/>
              <a:gd name="connsiteX25" fmla="*/ 4514005 w 4553364"/>
              <a:gd name="connsiteY25" fmla="*/ 1263157 h 5549974"/>
              <a:gd name="connsiteX26" fmla="*/ 4516282 w 4553364"/>
              <a:gd name="connsiteY26" fmla="*/ 1313374 h 5549974"/>
              <a:gd name="connsiteX27" fmla="*/ 4515402 w 4553364"/>
              <a:gd name="connsiteY27" fmla="*/ 1347004 h 5549974"/>
              <a:gd name="connsiteX28" fmla="*/ 4514939 w 4553364"/>
              <a:gd name="connsiteY28" fmla="*/ 1351864 h 5549974"/>
              <a:gd name="connsiteX29" fmla="*/ 4505820 w 4553364"/>
              <a:gd name="connsiteY29" fmla="*/ 1391762 h 5549974"/>
              <a:gd name="connsiteX30" fmla="*/ 4509084 w 4553364"/>
              <a:gd name="connsiteY30" fmla="*/ 1395707 h 5549974"/>
              <a:gd name="connsiteX31" fmla="*/ 4511926 w 4553364"/>
              <a:gd name="connsiteY31" fmla="*/ 1408524 h 5549974"/>
              <a:gd name="connsiteX32" fmla="*/ 4507185 w 4553364"/>
              <a:gd name="connsiteY32" fmla="*/ 1419109 h 5549974"/>
              <a:gd name="connsiteX33" fmla="*/ 4497001 w 4553364"/>
              <a:gd name="connsiteY33" fmla="*/ 1469337 h 5549974"/>
              <a:gd name="connsiteX34" fmla="*/ 4486104 w 4553364"/>
              <a:gd name="connsiteY34" fmla="*/ 1543038 h 5549974"/>
              <a:gd name="connsiteX35" fmla="*/ 4481223 w 4553364"/>
              <a:gd name="connsiteY35" fmla="*/ 1553997 h 5549974"/>
              <a:gd name="connsiteX36" fmla="*/ 4466795 w 4553364"/>
              <a:gd name="connsiteY36" fmla="*/ 1626071 h 5549974"/>
              <a:gd name="connsiteX37" fmla="*/ 4463080 w 4553364"/>
              <a:gd name="connsiteY37" fmla="*/ 1664103 h 5549974"/>
              <a:gd name="connsiteX38" fmla="*/ 4466740 w 4553364"/>
              <a:gd name="connsiteY38" fmla="*/ 1668558 h 5549974"/>
              <a:gd name="connsiteX39" fmla="*/ 4465090 w 4553364"/>
              <a:gd name="connsiteY39" fmla="*/ 1679756 h 5549974"/>
              <a:gd name="connsiteX40" fmla="*/ 4465502 w 4553364"/>
              <a:gd name="connsiteY40" fmla="*/ 1682815 h 5549974"/>
              <a:gd name="connsiteX41" fmla="*/ 4467013 w 4553364"/>
              <a:gd name="connsiteY41" fmla="*/ 1700268 h 5549974"/>
              <a:gd name="connsiteX42" fmla="*/ 4455543 w 4553364"/>
              <a:gd name="connsiteY42" fmla="*/ 1735163 h 5549974"/>
              <a:gd name="connsiteX43" fmla="*/ 4453483 w 4553364"/>
              <a:gd name="connsiteY43" fmla="*/ 1735289 h 5549974"/>
              <a:gd name="connsiteX44" fmla="*/ 4444985 w 4553364"/>
              <a:gd name="connsiteY44" fmla="*/ 1887374 h 5549974"/>
              <a:gd name="connsiteX45" fmla="*/ 4453676 w 4553364"/>
              <a:gd name="connsiteY45" fmla="*/ 1911536 h 5549974"/>
              <a:gd name="connsiteX46" fmla="*/ 4455954 w 4553364"/>
              <a:gd name="connsiteY46" fmla="*/ 1961755 h 5549974"/>
              <a:gd name="connsiteX47" fmla="*/ 4455073 w 4553364"/>
              <a:gd name="connsiteY47" fmla="*/ 1995384 h 5549974"/>
              <a:gd name="connsiteX48" fmla="*/ 4454611 w 4553364"/>
              <a:gd name="connsiteY48" fmla="*/ 2000244 h 5549974"/>
              <a:gd name="connsiteX49" fmla="*/ 4445491 w 4553364"/>
              <a:gd name="connsiteY49" fmla="*/ 2040142 h 5549974"/>
              <a:gd name="connsiteX50" fmla="*/ 4448756 w 4553364"/>
              <a:gd name="connsiteY50" fmla="*/ 2044087 h 5549974"/>
              <a:gd name="connsiteX51" fmla="*/ 4451597 w 4553364"/>
              <a:gd name="connsiteY51" fmla="*/ 2056904 h 5549974"/>
              <a:gd name="connsiteX52" fmla="*/ 4446856 w 4553364"/>
              <a:gd name="connsiteY52" fmla="*/ 2067489 h 5549974"/>
              <a:gd name="connsiteX53" fmla="*/ 4436672 w 4553364"/>
              <a:gd name="connsiteY53" fmla="*/ 2117719 h 5549974"/>
              <a:gd name="connsiteX54" fmla="*/ 4429341 w 4553364"/>
              <a:gd name="connsiteY54" fmla="*/ 2167300 h 5549974"/>
              <a:gd name="connsiteX55" fmla="*/ 4373258 w 4553364"/>
              <a:gd name="connsiteY55" fmla="*/ 3223633 h 5549974"/>
              <a:gd name="connsiteX56" fmla="*/ 4360472 w 4553364"/>
              <a:gd name="connsiteY56" fmla="*/ 3477281 h 5549974"/>
              <a:gd name="connsiteX57" fmla="*/ 4349387 w 4553364"/>
              <a:gd name="connsiteY57" fmla="*/ 3639984 h 5549974"/>
              <a:gd name="connsiteX58" fmla="*/ 4258626 w 4553364"/>
              <a:gd name="connsiteY58" fmla="*/ 5278921 h 5549974"/>
              <a:gd name="connsiteX59" fmla="*/ 4263924 w 4553364"/>
              <a:gd name="connsiteY59" fmla="*/ 5315626 h 5549974"/>
              <a:gd name="connsiteX60" fmla="*/ 4267458 w 4553364"/>
              <a:gd name="connsiteY60" fmla="*/ 5350090 h 5549974"/>
              <a:gd name="connsiteX61" fmla="*/ 4270290 w 4553364"/>
              <a:gd name="connsiteY61" fmla="*/ 5450399 h 5549974"/>
              <a:gd name="connsiteX62" fmla="*/ 4251733 w 4553364"/>
              <a:gd name="connsiteY62" fmla="*/ 5484804 h 5549974"/>
              <a:gd name="connsiteX63" fmla="*/ 4247081 w 4553364"/>
              <a:gd name="connsiteY63" fmla="*/ 5487504 h 5549974"/>
              <a:gd name="connsiteX64" fmla="*/ 4243624 w 4553364"/>
              <a:gd name="connsiteY64" fmla="*/ 5549951 h 5549974"/>
              <a:gd name="connsiteX65" fmla="*/ 310261 w 4553364"/>
              <a:gd name="connsiteY65" fmla="*/ 5297261 h 5549974"/>
              <a:gd name="connsiteX66" fmla="*/ 0 w 4553364"/>
              <a:gd name="connsiteY66" fmla="*/ 5293146 h 5549974"/>
              <a:gd name="connsiteX67" fmla="*/ 4241 w 4553364"/>
              <a:gd name="connsiteY67" fmla="*/ 5239903 h 5549974"/>
              <a:gd name="connsiteX68" fmla="*/ 8461 w 4553364"/>
              <a:gd name="connsiteY68" fmla="*/ 5233298 h 5549974"/>
              <a:gd name="connsiteX69" fmla="*/ 8730 w 4553364"/>
              <a:gd name="connsiteY69" fmla="*/ 5230552 h 5549974"/>
              <a:gd name="connsiteX70" fmla="*/ 9000 w 4553364"/>
              <a:gd name="connsiteY70" fmla="*/ 5227804 h 5549974"/>
              <a:gd name="connsiteX71" fmla="*/ 9537 w 4553364"/>
              <a:gd name="connsiteY71" fmla="*/ 5222308 h 5549974"/>
              <a:gd name="connsiteX72" fmla="*/ 9222 w 4553364"/>
              <a:gd name="connsiteY72" fmla="*/ 5216405 h 5549974"/>
              <a:gd name="connsiteX73" fmla="*/ 8638 w 4553364"/>
              <a:gd name="connsiteY73" fmla="*/ 5213249 h 5549974"/>
              <a:gd name="connsiteX74" fmla="*/ 8907 w 4553364"/>
              <a:gd name="connsiteY74" fmla="*/ 5210500 h 5549974"/>
              <a:gd name="connsiteX75" fmla="*/ 8591 w 4553364"/>
              <a:gd name="connsiteY75" fmla="*/ 5204597 h 5549974"/>
              <a:gd name="connsiteX76" fmla="*/ 8008 w 4553364"/>
              <a:gd name="connsiteY76" fmla="*/ 5201441 h 5549974"/>
              <a:gd name="connsiteX77" fmla="*/ 7378 w 4553364"/>
              <a:gd name="connsiteY77" fmla="*/ 5189632 h 5549974"/>
              <a:gd name="connsiteX78" fmla="*/ 6794 w 4553364"/>
              <a:gd name="connsiteY78" fmla="*/ 5186477 h 5549974"/>
              <a:gd name="connsiteX79" fmla="*/ 7062 w 4553364"/>
              <a:gd name="connsiteY79" fmla="*/ 5183728 h 5549974"/>
              <a:gd name="connsiteX80" fmla="*/ 5627 w 4553364"/>
              <a:gd name="connsiteY80" fmla="*/ 5180163 h 5549974"/>
              <a:gd name="connsiteX81" fmla="*/ 11039 w 4553364"/>
              <a:gd name="connsiteY81" fmla="*/ 5116566 h 5549974"/>
              <a:gd name="connsiteX82" fmla="*/ 78653 w 4553364"/>
              <a:gd name="connsiteY82" fmla="*/ 3839310 h 5549974"/>
              <a:gd name="connsiteX83" fmla="*/ 303343 w 4553364"/>
              <a:gd name="connsiteY83" fmla="*/ 0 h 5549974"/>
              <a:gd name="connsiteX0" fmla="*/ 303343 w 4553364"/>
              <a:gd name="connsiteY0" fmla="*/ 0 h 5549951"/>
              <a:gd name="connsiteX1" fmla="*/ 3305529 w 4553364"/>
              <a:gd name="connsiteY1" fmla="*/ 171842 h 5549951"/>
              <a:gd name="connsiteX2" fmla="*/ 4134340 w 4553364"/>
              <a:gd name="connsiteY2" fmla="*/ 226950 h 5549951"/>
              <a:gd name="connsiteX3" fmla="*/ 4507534 w 4553364"/>
              <a:gd name="connsiteY3" fmla="*/ 247374 h 5549951"/>
              <a:gd name="connsiteX4" fmla="*/ 4535413 w 4553364"/>
              <a:gd name="connsiteY4" fmla="*/ 269179 h 5549951"/>
              <a:gd name="connsiteX5" fmla="*/ 4533639 w 4553364"/>
              <a:gd name="connsiteY5" fmla="*/ 300930 h 5549951"/>
              <a:gd name="connsiteX6" fmla="*/ 4536561 w 4553364"/>
              <a:gd name="connsiteY6" fmla="*/ 302647 h 5549951"/>
              <a:gd name="connsiteX7" fmla="*/ 4552987 w 4553364"/>
              <a:gd name="connsiteY7" fmla="*/ 334222 h 5549951"/>
              <a:gd name="connsiteX8" fmla="*/ 4530726 w 4553364"/>
              <a:gd name="connsiteY8" fmla="*/ 391868 h 5549951"/>
              <a:gd name="connsiteX9" fmla="*/ 4527238 w 4553364"/>
              <a:gd name="connsiteY9" fmla="*/ 415489 h 5549951"/>
              <a:gd name="connsiteX10" fmla="*/ 4522133 w 4553364"/>
              <a:gd name="connsiteY10" fmla="*/ 506828 h 5549951"/>
              <a:gd name="connsiteX11" fmla="*/ 4521483 w 4553364"/>
              <a:gd name="connsiteY11" fmla="*/ 553245 h 5549951"/>
              <a:gd name="connsiteX12" fmla="*/ 4518384 w 4553364"/>
              <a:gd name="connsiteY12" fmla="*/ 581709 h 5549951"/>
              <a:gd name="connsiteX13" fmla="*/ 4517715 w 4553364"/>
              <a:gd name="connsiteY13" fmla="*/ 585890 h 5549951"/>
              <a:gd name="connsiteX14" fmla="*/ 4504778 w 4553364"/>
              <a:gd name="connsiteY14" fmla="*/ 817404 h 5549951"/>
              <a:gd name="connsiteX15" fmla="*/ 4506491 w 4553364"/>
              <a:gd name="connsiteY15" fmla="*/ 822238 h 5549951"/>
              <a:gd name="connsiteX16" fmla="*/ 4504340 w 4553364"/>
              <a:gd name="connsiteY16" fmla="*/ 846069 h 5549951"/>
              <a:gd name="connsiteX17" fmla="*/ 4502740 w 4553364"/>
              <a:gd name="connsiteY17" fmla="*/ 853854 h 5549951"/>
              <a:gd name="connsiteX18" fmla="*/ 4496502 w 4553364"/>
              <a:gd name="connsiteY18" fmla="*/ 965485 h 5549951"/>
              <a:gd name="connsiteX19" fmla="*/ 4498579 w 4553364"/>
              <a:gd name="connsiteY19" fmla="*/ 966385 h 5549951"/>
              <a:gd name="connsiteX20" fmla="*/ 4502698 w 4553364"/>
              <a:gd name="connsiteY20" fmla="*/ 1002567 h 5549951"/>
              <a:gd name="connsiteX21" fmla="*/ 4497900 w 4553364"/>
              <a:gd name="connsiteY21" fmla="*/ 1101094 h 5549951"/>
              <a:gd name="connsiteX22" fmla="*/ 4497795 w 4553364"/>
              <a:gd name="connsiteY22" fmla="*/ 1159389 h 5549951"/>
              <a:gd name="connsiteX23" fmla="*/ 4502098 w 4553364"/>
              <a:gd name="connsiteY23" fmla="*/ 1180505 h 5549951"/>
              <a:gd name="connsiteX24" fmla="*/ 4505188 w 4553364"/>
              <a:gd name="connsiteY24" fmla="*/ 1210687 h 5549951"/>
              <a:gd name="connsiteX25" fmla="*/ 4514005 w 4553364"/>
              <a:gd name="connsiteY25" fmla="*/ 1263157 h 5549951"/>
              <a:gd name="connsiteX26" fmla="*/ 4516282 w 4553364"/>
              <a:gd name="connsiteY26" fmla="*/ 1313374 h 5549951"/>
              <a:gd name="connsiteX27" fmla="*/ 4515402 w 4553364"/>
              <a:gd name="connsiteY27" fmla="*/ 1347004 h 5549951"/>
              <a:gd name="connsiteX28" fmla="*/ 4514939 w 4553364"/>
              <a:gd name="connsiteY28" fmla="*/ 1351864 h 5549951"/>
              <a:gd name="connsiteX29" fmla="*/ 4505820 w 4553364"/>
              <a:gd name="connsiteY29" fmla="*/ 1391762 h 5549951"/>
              <a:gd name="connsiteX30" fmla="*/ 4509084 w 4553364"/>
              <a:gd name="connsiteY30" fmla="*/ 1395707 h 5549951"/>
              <a:gd name="connsiteX31" fmla="*/ 4511926 w 4553364"/>
              <a:gd name="connsiteY31" fmla="*/ 1408524 h 5549951"/>
              <a:gd name="connsiteX32" fmla="*/ 4507185 w 4553364"/>
              <a:gd name="connsiteY32" fmla="*/ 1419109 h 5549951"/>
              <a:gd name="connsiteX33" fmla="*/ 4497001 w 4553364"/>
              <a:gd name="connsiteY33" fmla="*/ 1469337 h 5549951"/>
              <a:gd name="connsiteX34" fmla="*/ 4486104 w 4553364"/>
              <a:gd name="connsiteY34" fmla="*/ 1543038 h 5549951"/>
              <a:gd name="connsiteX35" fmla="*/ 4481223 w 4553364"/>
              <a:gd name="connsiteY35" fmla="*/ 1553997 h 5549951"/>
              <a:gd name="connsiteX36" fmla="*/ 4466795 w 4553364"/>
              <a:gd name="connsiteY36" fmla="*/ 1626071 h 5549951"/>
              <a:gd name="connsiteX37" fmla="*/ 4463080 w 4553364"/>
              <a:gd name="connsiteY37" fmla="*/ 1664103 h 5549951"/>
              <a:gd name="connsiteX38" fmla="*/ 4466740 w 4553364"/>
              <a:gd name="connsiteY38" fmla="*/ 1668558 h 5549951"/>
              <a:gd name="connsiteX39" fmla="*/ 4465090 w 4553364"/>
              <a:gd name="connsiteY39" fmla="*/ 1679756 h 5549951"/>
              <a:gd name="connsiteX40" fmla="*/ 4465502 w 4553364"/>
              <a:gd name="connsiteY40" fmla="*/ 1682815 h 5549951"/>
              <a:gd name="connsiteX41" fmla="*/ 4467013 w 4553364"/>
              <a:gd name="connsiteY41" fmla="*/ 1700268 h 5549951"/>
              <a:gd name="connsiteX42" fmla="*/ 4455543 w 4553364"/>
              <a:gd name="connsiteY42" fmla="*/ 1735163 h 5549951"/>
              <a:gd name="connsiteX43" fmla="*/ 4453483 w 4553364"/>
              <a:gd name="connsiteY43" fmla="*/ 1735289 h 5549951"/>
              <a:gd name="connsiteX44" fmla="*/ 4444985 w 4553364"/>
              <a:gd name="connsiteY44" fmla="*/ 1887374 h 5549951"/>
              <a:gd name="connsiteX45" fmla="*/ 4453676 w 4553364"/>
              <a:gd name="connsiteY45" fmla="*/ 1911536 h 5549951"/>
              <a:gd name="connsiteX46" fmla="*/ 4455954 w 4553364"/>
              <a:gd name="connsiteY46" fmla="*/ 1961755 h 5549951"/>
              <a:gd name="connsiteX47" fmla="*/ 4455073 w 4553364"/>
              <a:gd name="connsiteY47" fmla="*/ 1995384 h 5549951"/>
              <a:gd name="connsiteX48" fmla="*/ 4454611 w 4553364"/>
              <a:gd name="connsiteY48" fmla="*/ 2000244 h 5549951"/>
              <a:gd name="connsiteX49" fmla="*/ 4445491 w 4553364"/>
              <a:gd name="connsiteY49" fmla="*/ 2040142 h 5549951"/>
              <a:gd name="connsiteX50" fmla="*/ 4448756 w 4553364"/>
              <a:gd name="connsiteY50" fmla="*/ 2044087 h 5549951"/>
              <a:gd name="connsiteX51" fmla="*/ 4451597 w 4553364"/>
              <a:gd name="connsiteY51" fmla="*/ 2056904 h 5549951"/>
              <a:gd name="connsiteX52" fmla="*/ 4446856 w 4553364"/>
              <a:gd name="connsiteY52" fmla="*/ 2067489 h 5549951"/>
              <a:gd name="connsiteX53" fmla="*/ 4436672 w 4553364"/>
              <a:gd name="connsiteY53" fmla="*/ 2117719 h 5549951"/>
              <a:gd name="connsiteX54" fmla="*/ 4429341 w 4553364"/>
              <a:gd name="connsiteY54" fmla="*/ 2167300 h 5549951"/>
              <a:gd name="connsiteX55" fmla="*/ 4373258 w 4553364"/>
              <a:gd name="connsiteY55" fmla="*/ 3223633 h 5549951"/>
              <a:gd name="connsiteX56" fmla="*/ 4360472 w 4553364"/>
              <a:gd name="connsiteY56" fmla="*/ 3477281 h 5549951"/>
              <a:gd name="connsiteX57" fmla="*/ 4349387 w 4553364"/>
              <a:gd name="connsiteY57" fmla="*/ 3639984 h 5549951"/>
              <a:gd name="connsiteX58" fmla="*/ 4258626 w 4553364"/>
              <a:gd name="connsiteY58" fmla="*/ 5278921 h 5549951"/>
              <a:gd name="connsiteX59" fmla="*/ 4263924 w 4553364"/>
              <a:gd name="connsiteY59" fmla="*/ 5315626 h 5549951"/>
              <a:gd name="connsiteX60" fmla="*/ 4267458 w 4553364"/>
              <a:gd name="connsiteY60" fmla="*/ 5350090 h 5549951"/>
              <a:gd name="connsiteX61" fmla="*/ 4270290 w 4553364"/>
              <a:gd name="connsiteY61" fmla="*/ 5450399 h 5549951"/>
              <a:gd name="connsiteX62" fmla="*/ 4251733 w 4553364"/>
              <a:gd name="connsiteY62" fmla="*/ 5484804 h 5549951"/>
              <a:gd name="connsiteX63" fmla="*/ 4247081 w 4553364"/>
              <a:gd name="connsiteY63" fmla="*/ 5487504 h 5549951"/>
              <a:gd name="connsiteX64" fmla="*/ 4243624 w 4553364"/>
              <a:gd name="connsiteY64" fmla="*/ 5549951 h 5549951"/>
              <a:gd name="connsiteX65" fmla="*/ 0 w 4553364"/>
              <a:gd name="connsiteY65" fmla="*/ 5293146 h 5549951"/>
              <a:gd name="connsiteX66" fmla="*/ 4241 w 4553364"/>
              <a:gd name="connsiteY66" fmla="*/ 5239903 h 5549951"/>
              <a:gd name="connsiteX67" fmla="*/ 8461 w 4553364"/>
              <a:gd name="connsiteY67" fmla="*/ 5233298 h 5549951"/>
              <a:gd name="connsiteX68" fmla="*/ 8730 w 4553364"/>
              <a:gd name="connsiteY68" fmla="*/ 5230552 h 5549951"/>
              <a:gd name="connsiteX69" fmla="*/ 9000 w 4553364"/>
              <a:gd name="connsiteY69" fmla="*/ 5227804 h 5549951"/>
              <a:gd name="connsiteX70" fmla="*/ 9537 w 4553364"/>
              <a:gd name="connsiteY70" fmla="*/ 5222308 h 5549951"/>
              <a:gd name="connsiteX71" fmla="*/ 9222 w 4553364"/>
              <a:gd name="connsiteY71" fmla="*/ 5216405 h 5549951"/>
              <a:gd name="connsiteX72" fmla="*/ 8638 w 4553364"/>
              <a:gd name="connsiteY72" fmla="*/ 5213249 h 5549951"/>
              <a:gd name="connsiteX73" fmla="*/ 8907 w 4553364"/>
              <a:gd name="connsiteY73" fmla="*/ 5210500 h 5549951"/>
              <a:gd name="connsiteX74" fmla="*/ 8591 w 4553364"/>
              <a:gd name="connsiteY74" fmla="*/ 5204597 h 5549951"/>
              <a:gd name="connsiteX75" fmla="*/ 8008 w 4553364"/>
              <a:gd name="connsiteY75" fmla="*/ 5201441 h 5549951"/>
              <a:gd name="connsiteX76" fmla="*/ 7378 w 4553364"/>
              <a:gd name="connsiteY76" fmla="*/ 5189632 h 5549951"/>
              <a:gd name="connsiteX77" fmla="*/ 6794 w 4553364"/>
              <a:gd name="connsiteY77" fmla="*/ 5186477 h 5549951"/>
              <a:gd name="connsiteX78" fmla="*/ 7062 w 4553364"/>
              <a:gd name="connsiteY78" fmla="*/ 5183728 h 5549951"/>
              <a:gd name="connsiteX79" fmla="*/ 5627 w 4553364"/>
              <a:gd name="connsiteY79" fmla="*/ 5180163 h 5549951"/>
              <a:gd name="connsiteX80" fmla="*/ 11039 w 4553364"/>
              <a:gd name="connsiteY80" fmla="*/ 5116566 h 5549951"/>
              <a:gd name="connsiteX81" fmla="*/ 78653 w 4553364"/>
              <a:gd name="connsiteY81" fmla="*/ 3839310 h 5549951"/>
              <a:gd name="connsiteX82" fmla="*/ 303343 w 4553364"/>
              <a:gd name="connsiteY82" fmla="*/ 0 h 5549951"/>
              <a:gd name="connsiteX0" fmla="*/ 303549 w 4553570"/>
              <a:gd name="connsiteY0" fmla="*/ 0 h 5549951"/>
              <a:gd name="connsiteX1" fmla="*/ 3305735 w 4553570"/>
              <a:gd name="connsiteY1" fmla="*/ 171842 h 5549951"/>
              <a:gd name="connsiteX2" fmla="*/ 4134546 w 4553570"/>
              <a:gd name="connsiteY2" fmla="*/ 226950 h 5549951"/>
              <a:gd name="connsiteX3" fmla="*/ 4507740 w 4553570"/>
              <a:gd name="connsiteY3" fmla="*/ 247374 h 5549951"/>
              <a:gd name="connsiteX4" fmla="*/ 4535619 w 4553570"/>
              <a:gd name="connsiteY4" fmla="*/ 269179 h 5549951"/>
              <a:gd name="connsiteX5" fmla="*/ 4533845 w 4553570"/>
              <a:gd name="connsiteY5" fmla="*/ 300930 h 5549951"/>
              <a:gd name="connsiteX6" fmla="*/ 4536767 w 4553570"/>
              <a:gd name="connsiteY6" fmla="*/ 302647 h 5549951"/>
              <a:gd name="connsiteX7" fmla="*/ 4553193 w 4553570"/>
              <a:gd name="connsiteY7" fmla="*/ 334222 h 5549951"/>
              <a:gd name="connsiteX8" fmla="*/ 4530932 w 4553570"/>
              <a:gd name="connsiteY8" fmla="*/ 391868 h 5549951"/>
              <a:gd name="connsiteX9" fmla="*/ 4527444 w 4553570"/>
              <a:gd name="connsiteY9" fmla="*/ 415489 h 5549951"/>
              <a:gd name="connsiteX10" fmla="*/ 4522339 w 4553570"/>
              <a:gd name="connsiteY10" fmla="*/ 506828 h 5549951"/>
              <a:gd name="connsiteX11" fmla="*/ 4521689 w 4553570"/>
              <a:gd name="connsiteY11" fmla="*/ 553245 h 5549951"/>
              <a:gd name="connsiteX12" fmla="*/ 4518590 w 4553570"/>
              <a:gd name="connsiteY12" fmla="*/ 581709 h 5549951"/>
              <a:gd name="connsiteX13" fmla="*/ 4517921 w 4553570"/>
              <a:gd name="connsiteY13" fmla="*/ 585890 h 5549951"/>
              <a:gd name="connsiteX14" fmla="*/ 4504984 w 4553570"/>
              <a:gd name="connsiteY14" fmla="*/ 817404 h 5549951"/>
              <a:gd name="connsiteX15" fmla="*/ 4506697 w 4553570"/>
              <a:gd name="connsiteY15" fmla="*/ 822238 h 5549951"/>
              <a:gd name="connsiteX16" fmla="*/ 4504546 w 4553570"/>
              <a:gd name="connsiteY16" fmla="*/ 846069 h 5549951"/>
              <a:gd name="connsiteX17" fmla="*/ 4502946 w 4553570"/>
              <a:gd name="connsiteY17" fmla="*/ 853854 h 5549951"/>
              <a:gd name="connsiteX18" fmla="*/ 4496708 w 4553570"/>
              <a:gd name="connsiteY18" fmla="*/ 965485 h 5549951"/>
              <a:gd name="connsiteX19" fmla="*/ 4498785 w 4553570"/>
              <a:gd name="connsiteY19" fmla="*/ 966385 h 5549951"/>
              <a:gd name="connsiteX20" fmla="*/ 4502904 w 4553570"/>
              <a:gd name="connsiteY20" fmla="*/ 1002567 h 5549951"/>
              <a:gd name="connsiteX21" fmla="*/ 4498106 w 4553570"/>
              <a:gd name="connsiteY21" fmla="*/ 1101094 h 5549951"/>
              <a:gd name="connsiteX22" fmla="*/ 4498001 w 4553570"/>
              <a:gd name="connsiteY22" fmla="*/ 1159389 h 5549951"/>
              <a:gd name="connsiteX23" fmla="*/ 4502304 w 4553570"/>
              <a:gd name="connsiteY23" fmla="*/ 1180505 h 5549951"/>
              <a:gd name="connsiteX24" fmla="*/ 4505394 w 4553570"/>
              <a:gd name="connsiteY24" fmla="*/ 1210687 h 5549951"/>
              <a:gd name="connsiteX25" fmla="*/ 4514211 w 4553570"/>
              <a:gd name="connsiteY25" fmla="*/ 1263157 h 5549951"/>
              <a:gd name="connsiteX26" fmla="*/ 4516488 w 4553570"/>
              <a:gd name="connsiteY26" fmla="*/ 1313374 h 5549951"/>
              <a:gd name="connsiteX27" fmla="*/ 4515608 w 4553570"/>
              <a:gd name="connsiteY27" fmla="*/ 1347004 h 5549951"/>
              <a:gd name="connsiteX28" fmla="*/ 4515145 w 4553570"/>
              <a:gd name="connsiteY28" fmla="*/ 1351864 h 5549951"/>
              <a:gd name="connsiteX29" fmla="*/ 4506026 w 4553570"/>
              <a:gd name="connsiteY29" fmla="*/ 1391762 h 5549951"/>
              <a:gd name="connsiteX30" fmla="*/ 4509290 w 4553570"/>
              <a:gd name="connsiteY30" fmla="*/ 1395707 h 5549951"/>
              <a:gd name="connsiteX31" fmla="*/ 4512132 w 4553570"/>
              <a:gd name="connsiteY31" fmla="*/ 1408524 h 5549951"/>
              <a:gd name="connsiteX32" fmla="*/ 4507391 w 4553570"/>
              <a:gd name="connsiteY32" fmla="*/ 1419109 h 5549951"/>
              <a:gd name="connsiteX33" fmla="*/ 4497207 w 4553570"/>
              <a:gd name="connsiteY33" fmla="*/ 1469337 h 5549951"/>
              <a:gd name="connsiteX34" fmla="*/ 4486310 w 4553570"/>
              <a:gd name="connsiteY34" fmla="*/ 1543038 h 5549951"/>
              <a:gd name="connsiteX35" fmla="*/ 4481429 w 4553570"/>
              <a:gd name="connsiteY35" fmla="*/ 1553997 h 5549951"/>
              <a:gd name="connsiteX36" fmla="*/ 4467001 w 4553570"/>
              <a:gd name="connsiteY36" fmla="*/ 1626071 h 5549951"/>
              <a:gd name="connsiteX37" fmla="*/ 4463286 w 4553570"/>
              <a:gd name="connsiteY37" fmla="*/ 1664103 h 5549951"/>
              <a:gd name="connsiteX38" fmla="*/ 4466946 w 4553570"/>
              <a:gd name="connsiteY38" fmla="*/ 1668558 h 5549951"/>
              <a:gd name="connsiteX39" fmla="*/ 4465296 w 4553570"/>
              <a:gd name="connsiteY39" fmla="*/ 1679756 h 5549951"/>
              <a:gd name="connsiteX40" fmla="*/ 4465708 w 4553570"/>
              <a:gd name="connsiteY40" fmla="*/ 1682815 h 5549951"/>
              <a:gd name="connsiteX41" fmla="*/ 4467219 w 4553570"/>
              <a:gd name="connsiteY41" fmla="*/ 1700268 h 5549951"/>
              <a:gd name="connsiteX42" fmla="*/ 4455749 w 4553570"/>
              <a:gd name="connsiteY42" fmla="*/ 1735163 h 5549951"/>
              <a:gd name="connsiteX43" fmla="*/ 4453689 w 4553570"/>
              <a:gd name="connsiteY43" fmla="*/ 1735289 h 5549951"/>
              <a:gd name="connsiteX44" fmla="*/ 4445191 w 4553570"/>
              <a:gd name="connsiteY44" fmla="*/ 1887374 h 5549951"/>
              <a:gd name="connsiteX45" fmla="*/ 4453882 w 4553570"/>
              <a:gd name="connsiteY45" fmla="*/ 1911536 h 5549951"/>
              <a:gd name="connsiteX46" fmla="*/ 4456160 w 4553570"/>
              <a:gd name="connsiteY46" fmla="*/ 1961755 h 5549951"/>
              <a:gd name="connsiteX47" fmla="*/ 4455279 w 4553570"/>
              <a:gd name="connsiteY47" fmla="*/ 1995384 h 5549951"/>
              <a:gd name="connsiteX48" fmla="*/ 4454817 w 4553570"/>
              <a:gd name="connsiteY48" fmla="*/ 2000244 h 5549951"/>
              <a:gd name="connsiteX49" fmla="*/ 4445697 w 4553570"/>
              <a:gd name="connsiteY49" fmla="*/ 2040142 h 5549951"/>
              <a:gd name="connsiteX50" fmla="*/ 4448962 w 4553570"/>
              <a:gd name="connsiteY50" fmla="*/ 2044087 h 5549951"/>
              <a:gd name="connsiteX51" fmla="*/ 4451803 w 4553570"/>
              <a:gd name="connsiteY51" fmla="*/ 2056904 h 5549951"/>
              <a:gd name="connsiteX52" fmla="*/ 4447062 w 4553570"/>
              <a:gd name="connsiteY52" fmla="*/ 2067489 h 5549951"/>
              <a:gd name="connsiteX53" fmla="*/ 4436878 w 4553570"/>
              <a:gd name="connsiteY53" fmla="*/ 2117719 h 5549951"/>
              <a:gd name="connsiteX54" fmla="*/ 4429547 w 4553570"/>
              <a:gd name="connsiteY54" fmla="*/ 2167300 h 5549951"/>
              <a:gd name="connsiteX55" fmla="*/ 4373464 w 4553570"/>
              <a:gd name="connsiteY55" fmla="*/ 3223633 h 5549951"/>
              <a:gd name="connsiteX56" fmla="*/ 4360678 w 4553570"/>
              <a:gd name="connsiteY56" fmla="*/ 3477281 h 5549951"/>
              <a:gd name="connsiteX57" fmla="*/ 4349593 w 4553570"/>
              <a:gd name="connsiteY57" fmla="*/ 3639984 h 5549951"/>
              <a:gd name="connsiteX58" fmla="*/ 4258832 w 4553570"/>
              <a:gd name="connsiteY58" fmla="*/ 5278921 h 5549951"/>
              <a:gd name="connsiteX59" fmla="*/ 4264130 w 4553570"/>
              <a:gd name="connsiteY59" fmla="*/ 5315626 h 5549951"/>
              <a:gd name="connsiteX60" fmla="*/ 4267664 w 4553570"/>
              <a:gd name="connsiteY60" fmla="*/ 5350090 h 5549951"/>
              <a:gd name="connsiteX61" fmla="*/ 4270496 w 4553570"/>
              <a:gd name="connsiteY61" fmla="*/ 5450399 h 5549951"/>
              <a:gd name="connsiteX62" fmla="*/ 4251939 w 4553570"/>
              <a:gd name="connsiteY62" fmla="*/ 5484804 h 5549951"/>
              <a:gd name="connsiteX63" fmla="*/ 4247287 w 4553570"/>
              <a:gd name="connsiteY63" fmla="*/ 5487504 h 5549951"/>
              <a:gd name="connsiteX64" fmla="*/ 4243830 w 4553570"/>
              <a:gd name="connsiteY64" fmla="*/ 5549951 h 5549951"/>
              <a:gd name="connsiteX65" fmla="*/ 0 w 4553570"/>
              <a:gd name="connsiteY65" fmla="*/ 5309929 h 5549951"/>
              <a:gd name="connsiteX66" fmla="*/ 4447 w 4553570"/>
              <a:gd name="connsiteY66" fmla="*/ 5239903 h 5549951"/>
              <a:gd name="connsiteX67" fmla="*/ 8667 w 4553570"/>
              <a:gd name="connsiteY67" fmla="*/ 5233298 h 5549951"/>
              <a:gd name="connsiteX68" fmla="*/ 8936 w 4553570"/>
              <a:gd name="connsiteY68" fmla="*/ 5230552 h 5549951"/>
              <a:gd name="connsiteX69" fmla="*/ 9206 w 4553570"/>
              <a:gd name="connsiteY69" fmla="*/ 5227804 h 5549951"/>
              <a:gd name="connsiteX70" fmla="*/ 9743 w 4553570"/>
              <a:gd name="connsiteY70" fmla="*/ 5222308 h 5549951"/>
              <a:gd name="connsiteX71" fmla="*/ 9428 w 4553570"/>
              <a:gd name="connsiteY71" fmla="*/ 5216405 h 5549951"/>
              <a:gd name="connsiteX72" fmla="*/ 8844 w 4553570"/>
              <a:gd name="connsiteY72" fmla="*/ 5213249 h 5549951"/>
              <a:gd name="connsiteX73" fmla="*/ 9113 w 4553570"/>
              <a:gd name="connsiteY73" fmla="*/ 5210500 h 5549951"/>
              <a:gd name="connsiteX74" fmla="*/ 8797 w 4553570"/>
              <a:gd name="connsiteY74" fmla="*/ 5204597 h 5549951"/>
              <a:gd name="connsiteX75" fmla="*/ 8214 w 4553570"/>
              <a:gd name="connsiteY75" fmla="*/ 5201441 h 5549951"/>
              <a:gd name="connsiteX76" fmla="*/ 7584 w 4553570"/>
              <a:gd name="connsiteY76" fmla="*/ 5189632 h 5549951"/>
              <a:gd name="connsiteX77" fmla="*/ 7000 w 4553570"/>
              <a:gd name="connsiteY77" fmla="*/ 5186477 h 5549951"/>
              <a:gd name="connsiteX78" fmla="*/ 7268 w 4553570"/>
              <a:gd name="connsiteY78" fmla="*/ 5183728 h 5549951"/>
              <a:gd name="connsiteX79" fmla="*/ 5833 w 4553570"/>
              <a:gd name="connsiteY79" fmla="*/ 5180163 h 5549951"/>
              <a:gd name="connsiteX80" fmla="*/ 11245 w 4553570"/>
              <a:gd name="connsiteY80" fmla="*/ 5116566 h 5549951"/>
              <a:gd name="connsiteX81" fmla="*/ 78859 w 4553570"/>
              <a:gd name="connsiteY81" fmla="*/ 3839310 h 5549951"/>
              <a:gd name="connsiteX82" fmla="*/ 303549 w 4553570"/>
              <a:gd name="connsiteY82" fmla="*/ 0 h 5549951"/>
              <a:gd name="connsiteX0" fmla="*/ 303617 w 4553638"/>
              <a:gd name="connsiteY0" fmla="*/ 0 h 5549951"/>
              <a:gd name="connsiteX1" fmla="*/ 3305803 w 4553638"/>
              <a:gd name="connsiteY1" fmla="*/ 171842 h 5549951"/>
              <a:gd name="connsiteX2" fmla="*/ 4134614 w 4553638"/>
              <a:gd name="connsiteY2" fmla="*/ 226950 h 5549951"/>
              <a:gd name="connsiteX3" fmla="*/ 4507808 w 4553638"/>
              <a:gd name="connsiteY3" fmla="*/ 247374 h 5549951"/>
              <a:gd name="connsiteX4" fmla="*/ 4535687 w 4553638"/>
              <a:gd name="connsiteY4" fmla="*/ 269179 h 5549951"/>
              <a:gd name="connsiteX5" fmla="*/ 4533913 w 4553638"/>
              <a:gd name="connsiteY5" fmla="*/ 300930 h 5549951"/>
              <a:gd name="connsiteX6" fmla="*/ 4536835 w 4553638"/>
              <a:gd name="connsiteY6" fmla="*/ 302647 h 5549951"/>
              <a:gd name="connsiteX7" fmla="*/ 4553261 w 4553638"/>
              <a:gd name="connsiteY7" fmla="*/ 334222 h 5549951"/>
              <a:gd name="connsiteX8" fmla="*/ 4531000 w 4553638"/>
              <a:gd name="connsiteY8" fmla="*/ 391868 h 5549951"/>
              <a:gd name="connsiteX9" fmla="*/ 4527512 w 4553638"/>
              <a:gd name="connsiteY9" fmla="*/ 415489 h 5549951"/>
              <a:gd name="connsiteX10" fmla="*/ 4522407 w 4553638"/>
              <a:gd name="connsiteY10" fmla="*/ 506828 h 5549951"/>
              <a:gd name="connsiteX11" fmla="*/ 4521757 w 4553638"/>
              <a:gd name="connsiteY11" fmla="*/ 553245 h 5549951"/>
              <a:gd name="connsiteX12" fmla="*/ 4518658 w 4553638"/>
              <a:gd name="connsiteY12" fmla="*/ 581709 h 5549951"/>
              <a:gd name="connsiteX13" fmla="*/ 4517989 w 4553638"/>
              <a:gd name="connsiteY13" fmla="*/ 585890 h 5549951"/>
              <a:gd name="connsiteX14" fmla="*/ 4505052 w 4553638"/>
              <a:gd name="connsiteY14" fmla="*/ 817404 h 5549951"/>
              <a:gd name="connsiteX15" fmla="*/ 4506765 w 4553638"/>
              <a:gd name="connsiteY15" fmla="*/ 822238 h 5549951"/>
              <a:gd name="connsiteX16" fmla="*/ 4504614 w 4553638"/>
              <a:gd name="connsiteY16" fmla="*/ 846069 h 5549951"/>
              <a:gd name="connsiteX17" fmla="*/ 4503014 w 4553638"/>
              <a:gd name="connsiteY17" fmla="*/ 853854 h 5549951"/>
              <a:gd name="connsiteX18" fmla="*/ 4496776 w 4553638"/>
              <a:gd name="connsiteY18" fmla="*/ 965485 h 5549951"/>
              <a:gd name="connsiteX19" fmla="*/ 4498853 w 4553638"/>
              <a:gd name="connsiteY19" fmla="*/ 966385 h 5549951"/>
              <a:gd name="connsiteX20" fmla="*/ 4502972 w 4553638"/>
              <a:gd name="connsiteY20" fmla="*/ 1002567 h 5549951"/>
              <a:gd name="connsiteX21" fmla="*/ 4498174 w 4553638"/>
              <a:gd name="connsiteY21" fmla="*/ 1101094 h 5549951"/>
              <a:gd name="connsiteX22" fmla="*/ 4498069 w 4553638"/>
              <a:gd name="connsiteY22" fmla="*/ 1159389 h 5549951"/>
              <a:gd name="connsiteX23" fmla="*/ 4502372 w 4553638"/>
              <a:gd name="connsiteY23" fmla="*/ 1180505 h 5549951"/>
              <a:gd name="connsiteX24" fmla="*/ 4505462 w 4553638"/>
              <a:gd name="connsiteY24" fmla="*/ 1210687 h 5549951"/>
              <a:gd name="connsiteX25" fmla="*/ 4514279 w 4553638"/>
              <a:gd name="connsiteY25" fmla="*/ 1263157 h 5549951"/>
              <a:gd name="connsiteX26" fmla="*/ 4516556 w 4553638"/>
              <a:gd name="connsiteY26" fmla="*/ 1313374 h 5549951"/>
              <a:gd name="connsiteX27" fmla="*/ 4515676 w 4553638"/>
              <a:gd name="connsiteY27" fmla="*/ 1347004 h 5549951"/>
              <a:gd name="connsiteX28" fmla="*/ 4515213 w 4553638"/>
              <a:gd name="connsiteY28" fmla="*/ 1351864 h 5549951"/>
              <a:gd name="connsiteX29" fmla="*/ 4506094 w 4553638"/>
              <a:gd name="connsiteY29" fmla="*/ 1391762 h 5549951"/>
              <a:gd name="connsiteX30" fmla="*/ 4509358 w 4553638"/>
              <a:gd name="connsiteY30" fmla="*/ 1395707 h 5549951"/>
              <a:gd name="connsiteX31" fmla="*/ 4512200 w 4553638"/>
              <a:gd name="connsiteY31" fmla="*/ 1408524 h 5549951"/>
              <a:gd name="connsiteX32" fmla="*/ 4507459 w 4553638"/>
              <a:gd name="connsiteY32" fmla="*/ 1419109 h 5549951"/>
              <a:gd name="connsiteX33" fmla="*/ 4497275 w 4553638"/>
              <a:gd name="connsiteY33" fmla="*/ 1469337 h 5549951"/>
              <a:gd name="connsiteX34" fmla="*/ 4486378 w 4553638"/>
              <a:gd name="connsiteY34" fmla="*/ 1543038 h 5549951"/>
              <a:gd name="connsiteX35" fmla="*/ 4481497 w 4553638"/>
              <a:gd name="connsiteY35" fmla="*/ 1553997 h 5549951"/>
              <a:gd name="connsiteX36" fmla="*/ 4467069 w 4553638"/>
              <a:gd name="connsiteY36" fmla="*/ 1626071 h 5549951"/>
              <a:gd name="connsiteX37" fmla="*/ 4463354 w 4553638"/>
              <a:gd name="connsiteY37" fmla="*/ 1664103 h 5549951"/>
              <a:gd name="connsiteX38" fmla="*/ 4467014 w 4553638"/>
              <a:gd name="connsiteY38" fmla="*/ 1668558 h 5549951"/>
              <a:gd name="connsiteX39" fmla="*/ 4465364 w 4553638"/>
              <a:gd name="connsiteY39" fmla="*/ 1679756 h 5549951"/>
              <a:gd name="connsiteX40" fmla="*/ 4465776 w 4553638"/>
              <a:gd name="connsiteY40" fmla="*/ 1682815 h 5549951"/>
              <a:gd name="connsiteX41" fmla="*/ 4467287 w 4553638"/>
              <a:gd name="connsiteY41" fmla="*/ 1700268 h 5549951"/>
              <a:gd name="connsiteX42" fmla="*/ 4455817 w 4553638"/>
              <a:gd name="connsiteY42" fmla="*/ 1735163 h 5549951"/>
              <a:gd name="connsiteX43" fmla="*/ 4453757 w 4553638"/>
              <a:gd name="connsiteY43" fmla="*/ 1735289 h 5549951"/>
              <a:gd name="connsiteX44" fmla="*/ 4445259 w 4553638"/>
              <a:gd name="connsiteY44" fmla="*/ 1887374 h 5549951"/>
              <a:gd name="connsiteX45" fmla="*/ 4453950 w 4553638"/>
              <a:gd name="connsiteY45" fmla="*/ 1911536 h 5549951"/>
              <a:gd name="connsiteX46" fmla="*/ 4456228 w 4553638"/>
              <a:gd name="connsiteY46" fmla="*/ 1961755 h 5549951"/>
              <a:gd name="connsiteX47" fmla="*/ 4455347 w 4553638"/>
              <a:gd name="connsiteY47" fmla="*/ 1995384 h 5549951"/>
              <a:gd name="connsiteX48" fmla="*/ 4454885 w 4553638"/>
              <a:gd name="connsiteY48" fmla="*/ 2000244 h 5549951"/>
              <a:gd name="connsiteX49" fmla="*/ 4445765 w 4553638"/>
              <a:gd name="connsiteY49" fmla="*/ 2040142 h 5549951"/>
              <a:gd name="connsiteX50" fmla="*/ 4449030 w 4553638"/>
              <a:gd name="connsiteY50" fmla="*/ 2044087 h 5549951"/>
              <a:gd name="connsiteX51" fmla="*/ 4451871 w 4553638"/>
              <a:gd name="connsiteY51" fmla="*/ 2056904 h 5549951"/>
              <a:gd name="connsiteX52" fmla="*/ 4447130 w 4553638"/>
              <a:gd name="connsiteY52" fmla="*/ 2067489 h 5549951"/>
              <a:gd name="connsiteX53" fmla="*/ 4436946 w 4553638"/>
              <a:gd name="connsiteY53" fmla="*/ 2117719 h 5549951"/>
              <a:gd name="connsiteX54" fmla="*/ 4429615 w 4553638"/>
              <a:gd name="connsiteY54" fmla="*/ 2167300 h 5549951"/>
              <a:gd name="connsiteX55" fmla="*/ 4373532 w 4553638"/>
              <a:gd name="connsiteY55" fmla="*/ 3223633 h 5549951"/>
              <a:gd name="connsiteX56" fmla="*/ 4360746 w 4553638"/>
              <a:gd name="connsiteY56" fmla="*/ 3477281 h 5549951"/>
              <a:gd name="connsiteX57" fmla="*/ 4349661 w 4553638"/>
              <a:gd name="connsiteY57" fmla="*/ 3639984 h 5549951"/>
              <a:gd name="connsiteX58" fmla="*/ 4258900 w 4553638"/>
              <a:gd name="connsiteY58" fmla="*/ 5278921 h 5549951"/>
              <a:gd name="connsiteX59" fmla="*/ 4264198 w 4553638"/>
              <a:gd name="connsiteY59" fmla="*/ 5315626 h 5549951"/>
              <a:gd name="connsiteX60" fmla="*/ 4267732 w 4553638"/>
              <a:gd name="connsiteY60" fmla="*/ 5350090 h 5549951"/>
              <a:gd name="connsiteX61" fmla="*/ 4270564 w 4553638"/>
              <a:gd name="connsiteY61" fmla="*/ 5450399 h 5549951"/>
              <a:gd name="connsiteX62" fmla="*/ 4252007 w 4553638"/>
              <a:gd name="connsiteY62" fmla="*/ 5484804 h 5549951"/>
              <a:gd name="connsiteX63" fmla="*/ 4247355 w 4553638"/>
              <a:gd name="connsiteY63" fmla="*/ 5487504 h 5549951"/>
              <a:gd name="connsiteX64" fmla="*/ 4243898 w 4553638"/>
              <a:gd name="connsiteY64" fmla="*/ 5549951 h 5549951"/>
              <a:gd name="connsiteX65" fmla="*/ 0 w 4553638"/>
              <a:gd name="connsiteY65" fmla="*/ 5315524 h 5549951"/>
              <a:gd name="connsiteX66" fmla="*/ 4515 w 4553638"/>
              <a:gd name="connsiteY66" fmla="*/ 5239903 h 5549951"/>
              <a:gd name="connsiteX67" fmla="*/ 8735 w 4553638"/>
              <a:gd name="connsiteY67" fmla="*/ 5233298 h 5549951"/>
              <a:gd name="connsiteX68" fmla="*/ 9004 w 4553638"/>
              <a:gd name="connsiteY68" fmla="*/ 5230552 h 5549951"/>
              <a:gd name="connsiteX69" fmla="*/ 9274 w 4553638"/>
              <a:gd name="connsiteY69" fmla="*/ 5227804 h 5549951"/>
              <a:gd name="connsiteX70" fmla="*/ 9811 w 4553638"/>
              <a:gd name="connsiteY70" fmla="*/ 5222308 h 5549951"/>
              <a:gd name="connsiteX71" fmla="*/ 9496 w 4553638"/>
              <a:gd name="connsiteY71" fmla="*/ 5216405 h 5549951"/>
              <a:gd name="connsiteX72" fmla="*/ 8912 w 4553638"/>
              <a:gd name="connsiteY72" fmla="*/ 5213249 h 5549951"/>
              <a:gd name="connsiteX73" fmla="*/ 9181 w 4553638"/>
              <a:gd name="connsiteY73" fmla="*/ 5210500 h 5549951"/>
              <a:gd name="connsiteX74" fmla="*/ 8865 w 4553638"/>
              <a:gd name="connsiteY74" fmla="*/ 5204597 h 5549951"/>
              <a:gd name="connsiteX75" fmla="*/ 8282 w 4553638"/>
              <a:gd name="connsiteY75" fmla="*/ 5201441 h 5549951"/>
              <a:gd name="connsiteX76" fmla="*/ 7652 w 4553638"/>
              <a:gd name="connsiteY76" fmla="*/ 5189632 h 5549951"/>
              <a:gd name="connsiteX77" fmla="*/ 7068 w 4553638"/>
              <a:gd name="connsiteY77" fmla="*/ 5186477 h 5549951"/>
              <a:gd name="connsiteX78" fmla="*/ 7336 w 4553638"/>
              <a:gd name="connsiteY78" fmla="*/ 5183728 h 5549951"/>
              <a:gd name="connsiteX79" fmla="*/ 5901 w 4553638"/>
              <a:gd name="connsiteY79" fmla="*/ 5180163 h 5549951"/>
              <a:gd name="connsiteX80" fmla="*/ 11313 w 4553638"/>
              <a:gd name="connsiteY80" fmla="*/ 5116566 h 5549951"/>
              <a:gd name="connsiteX81" fmla="*/ 78927 w 4553638"/>
              <a:gd name="connsiteY81" fmla="*/ 3839310 h 5549951"/>
              <a:gd name="connsiteX82" fmla="*/ 303617 w 4553638"/>
              <a:gd name="connsiteY82" fmla="*/ 0 h 5549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4553638" h="5549951">
                <a:moveTo>
                  <a:pt x="303617" y="0"/>
                </a:moveTo>
                <a:cubicBezTo>
                  <a:pt x="628364" y="31218"/>
                  <a:pt x="2667304" y="134017"/>
                  <a:pt x="3305803" y="171842"/>
                </a:cubicBezTo>
                <a:lnTo>
                  <a:pt x="4134614" y="226950"/>
                </a:lnTo>
                <a:lnTo>
                  <a:pt x="4507808" y="247374"/>
                </a:lnTo>
                <a:lnTo>
                  <a:pt x="4535687" y="269179"/>
                </a:lnTo>
                <a:cubicBezTo>
                  <a:pt x="4535096" y="279763"/>
                  <a:pt x="4534504" y="290346"/>
                  <a:pt x="4533913" y="300930"/>
                </a:cubicBezTo>
                <a:lnTo>
                  <a:pt x="4536835" y="302647"/>
                </a:lnTo>
                <a:cubicBezTo>
                  <a:pt x="4546433" y="304354"/>
                  <a:pt x="4555631" y="291327"/>
                  <a:pt x="4553261" y="334222"/>
                </a:cubicBezTo>
                <a:cubicBezTo>
                  <a:pt x="4542620" y="354710"/>
                  <a:pt x="4535606" y="373686"/>
                  <a:pt x="4531000" y="391868"/>
                </a:cubicBezTo>
                <a:lnTo>
                  <a:pt x="4527512" y="415489"/>
                </a:lnTo>
                <a:lnTo>
                  <a:pt x="4522407" y="506828"/>
                </a:lnTo>
                <a:cubicBezTo>
                  <a:pt x="4522190" y="522300"/>
                  <a:pt x="4521974" y="537773"/>
                  <a:pt x="4521757" y="553245"/>
                </a:cubicBezTo>
                <a:cubicBezTo>
                  <a:pt x="4521486" y="558170"/>
                  <a:pt x="4520392" y="568699"/>
                  <a:pt x="4518658" y="581709"/>
                </a:cubicBezTo>
                <a:lnTo>
                  <a:pt x="4517989" y="585890"/>
                </a:lnTo>
                <a:lnTo>
                  <a:pt x="4505052" y="817404"/>
                </a:lnTo>
                <a:lnTo>
                  <a:pt x="4506765" y="822238"/>
                </a:lnTo>
                <a:cubicBezTo>
                  <a:pt x="4507267" y="829783"/>
                  <a:pt x="4506186" y="837845"/>
                  <a:pt x="4504614" y="846069"/>
                </a:cubicBezTo>
                <a:lnTo>
                  <a:pt x="4503014" y="853854"/>
                </a:lnTo>
                <a:lnTo>
                  <a:pt x="4496776" y="965485"/>
                </a:lnTo>
                <a:lnTo>
                  <a:pt x="4498853" y="966385"/>
                </a:lnTo>
                <a:cubicBezTo>
                  <a:pt x="4500294" y="972743"/>
                  <a:pt x="4503085" y="980116"/>
                  <a:pt x="4502972" y="1002567"/>
                </a:cubicBezTo>
                <a:cubicBezTo>
                  <a:pt x="4492134" y="1029868"/>
                  <a:pt x="4512590" y="1067217"/>
                  <a:pt x="4498174" y="1101094"/>
                </a:cubicBezTo>
                <a:cubicBezTo>
                  <a:pt x="4494447" y="1113552"/>
                  <a:pt x="4492555" y="1152106"/>
                  <a:pt x="4498069" y="1159389"/>
                </a:cubicBezTo>
                <a:cubicBezTo>
                  <a:pt x="4498884" y="1167426"/>
                  <a:pt x="4496227" y="1176807"/>
                  <a:pt x="4502372" y="1180505"/>
                </a:cubicBezTo>
                <a:cubicBezTo>
                  <a:pt x="4509671" y="1186625"/>
                  <a:pt x="4496190" y="1214705"/>
                  <a:pt x="4505462" y="1210687"/>
                </a:cubicBezTo>
                <a:cubicBezTo>
                  <a:pt x="4496186" y="1230628"/>
                  <a:pt x="4511297" y="1246424"/>
                  <a:pt x="4514279" y="1263157"/>
                </a:cubicBezTo>
                <a:lnTo>
                  <a:pt x="4516556" y="1313374"/>
                </a:lnTo>
                <a:cubicBezTo>
                  <a:pt x="4516263" y="1324584"/>
                  <a:pt x="4515969" y="1335794"/>
                  <a:pt x="4515676" y="1347004"/>
                </a:cubicBezTo>
                <a:cubicBezTo>
                  <a:pt x="4515522" y="1348624"/>
                  <a:pt x="4515367" y="1350244"/>
                  <a:pt x="4515213" y="1351864"/>
                </a:cubicBezTo>
                <a:lnTo>
                  <a:pt x="4506094" y="1391762"/>
                </a:lnTo>
                <a:cubicBezTo>
                  <a:pt x="4507300" y="1392770"/>
                  <a:pt x="4508402" y="1394098"/>
                  <a:pt x="4509358" y="1395707"/>
                </a:cubicBezTo>
                <a:lnTo>
                  <a:pt x="4512200" y="1408524"/>
                </a:lnTo>
                <a:lnTo>
                  <a:pt x="4507459" y="1419109"/>
                </a:lnTo>
                <a:lnTo>
                  <a:pt x="4497275" y="1469337"/>
                </a:lnTo>
                <a:lnTo>
                  <a:pt x="4486378" y="1543038"/>
                </a:lnTo>
                <a:lnTo>
                  <a:pt x="4481497" y="1553997"/>
                </a:lnTo>
                <a:cubicBezTo>
                  <a:pt x="4475406" y="1579288"/>
                  <a:pt x="4478554" y="1610368"/>
                  <a:pt x="4467069" y="1626071"/>
                </a:cubicBezTo>
                <a:lnTo>
                  <a:pt x="4463354" y="1664103"/>
                </a:lnTo>
                <a:lnTo>
                  <a:pt x="4467014" y="1668558"/>
                </a:lnTo>
                <a:lnTo>
                  <a:pt x="4465364" y="1679756"/>
                </a:lnTo>
                <a:cubicBezTo>
                  <a:pt x="4465501" y="1680776"/>
                  <a:pt x="4465639" y="1681795"/>
                  <a:pt x="4465776" y="1682815"/>
                </a:cubicBezTo>
                <a:cubicBezTo>
                  <a:pt x="4466583" y="1688654"/>
                  <a:pt x="4467240" y="1694439"/>
                  <a:pt x="4467287" y="1700268"/>
                </a:cubicBezTo>
                <a:cubicBezTo>
                  <a:pt x="4452715" y="1697000"/>
                  <a:pt x="4458424" y="1726126"/>
                  <a:pt x="4455817" y="1735163"/>
                </a:cubicBezTo>
                <a:lnTo>
                  <a:pt x="4453757" y="1735289"/>
                </a:lnTo>
                <a:lnTo>
                  <a:pt x="4445259" y="1887374"/>
                </a:lnTo>
                <a:lnTo>
                  <a:pt x="4453950" y="1911536"/>
                </a:lnTo>
                <a:cubicBezTo>
                  <a:pt x="4454709" y="1928276"/>
                  <a:pt x="4455469" y="1945015"/>
                  <a:pt x="4456228" y="1961755"/>
                </a:cubicBezTo>
                <a:cubicBezTo>
                  <a:pt x="4455934" y="1972965"/>
                  <a:pt x="4455641" y="1984174"/>
                  <a:pt x="4455347" y="1995384"/>
                </a:cubicBezTo>
                <a:lnTo>
                  <a:pt x="4454885" y="2000244"/>
                </a:lnTo>
                <a:lnTo>
                  <a:pt x="4445765" y="2040142"/>
                </a:lnTo>
                <a:cubicBezTo>
                  <a:pt x="4446972" y="2041150"/>
                  <a:pt x="4448073" y="2042479"/>
                  <a:pt x="4449030" y="2044087"/>
                </a:cubicBezTo>
                <a:lnTo>
                  <a:pt x="4451871" y="2056904"/>
                </a:lnTo>
                <a:lnTo>
                  <a:pt x="4447130" y="2067489"/>
                </a:lnTo>
                <a:lnTo>
                  <a:pt x="4436946" y="2117719"/>
                </a:lnTo>
                <a:lnTo>
                  <a:pt x="4429615" y="2167300"/>
                </a:lnTo>
                <a:cubicBezTo>
                  <a:pt x="4410921" y="2519411"/>
                  <a:pt x="4377147" y="2876607"/>
                  <a:pt x="4373532" y="3223633"/>
                </a:cubicBezTo>
                <a:cubicBezTo>
                  <a:pt x="4370580" y="3302336"/>
                  <a:pt x="4363697" y="3398578"/>
                  <a:pt x="4360746" y="3477281"/>
                </a:cubicBezTo>
                <a:cubicBezTo>
                  <a:pt x="4367353" y="3471365"/>
                  <a:pt x="4356962" y="3621544"/>
                  <a:pt x="4349661" y="3639984"/>
                </a:cubicBezTo>
                <a:lnTo>
                  <a:pt x="4258900" y="5278921"/>
                </a:lnTo>
                <a:lnTo>
                  <a:pt x="4264198" y="5315626"/>
                </a:lnTo>
                <a:cubicBezTo>
                  <a:pt x="4269986" y="5323538"/>
                  <a:pt x="4266671" y="5327627"/>
                  <a:pt x="4267732" y="5350090"/>
                </a:cubicBezTo>
                <a:cubicBezTo>
                  <a:pt x="4268793" y="5372551"/>
                  <a:pt x="4252068" y="5406222"/>
                  <a:pt x="4270564" y="5450399"/>
                </a:cubicBezTo>
                <a:cubicBezTo>
                  <a:pt x="4270146" y="5457964"/>
                  <a:pt x="4260467" y="5476308"/>
                  <a:pt x="4252007" y="5484804"/>
                </a:cubicBezTo>
                <a:lnTo>
                  <a:pt x="4247355" y="5487504"/>
                </a:lnTo>
                <a:cubicBezTo>
                  <a:pt x="4246203" y="5508319"/>
                  <a:pt x="4248163" y="5526348"/>
                  <a:pt x="4243898" y="5549951"/>
                </a:cubicBezTo>
                <a:lnTo>
                  <a:pt x="0" y="5315524"/>
                </a:lnTo>
                <a:lnTo>
                  <a:pt x="4515" y="5239903"/>
                </a:lnTo>
                <a:lnTo>
                  <a:pt x="8735" y="5233298"/>
                </a:lnTo>
                <a:cubicBezTo>
                  <a:pt x="9265" y="5232196"/>
                  <a:pt x="8913" y="5231467"/>
                  <a:pt x="9004" y="5230552"/>
                </a:cubicBezTo>
                <a:lnTo>
                  <a:pt x="9274" y="5227804"/>
                </a:lnTo>
                <a:cubicBezTo>
                  <a:pt x="9452" y="5225973"/>
                  <a:pt x="9819" y="5223940"/>
                  <a:pt x="9811" y="5222308"/>
                </a:cubicBezTo>
                <a:cubicBezTo>
                  <a:pt x="9755" y="5211840"/>
                  <a:pt x="8673" y="5224803"/>
                  <a:pt x="9496" y="5216405"/>
                </a:cubicBezTo>
                <a:cubicBezTo>
                  <a:pt x="9302" y="5215352"/>
                  <a:pt x="8977" y="5214469"/>
                  <a:pt x="8912" y="5213249"/>
                </a:cubicBezTo>
                <a:cubicBezTo>
                  <a:pt x="8870" y="5212477"/>
                  <a:pt x="9221" y="5211272"/>
                  <a:pt x="9181" y="5210500"/>
                </a:cubicBezTo>
                <a:cubicBezTo>
                  <a:pt x="8800" y="5203355"/>
                  <a:pt x="8248" y="5210896"/>
                  <a:pt x="8865" y="5204597"/>
                </a:cubicBezTo>
                <a:lnTo>
                  <a:pt x="8282" y="5201441"/>
                </a:lnTo>
                <a:cubicBezTo>
                  <a:pt x="6867" y="5193798"/>
                  <a:pt x="6830" y="5198023"/>
                  <a:pt x="7652" y="5189632"/>
                </a:cubicBezTo>
                <a:cubicBezTo>
                  <a:pt x="7457" y="5188581"/>
                  <a:pt x="7134" y="5187696"/>
                  <a:pt x="7068" y="5186477"/>
                </a:cubicBezTo>
                <a:cubicBezTo>
                  <a:pt x="7026" y="5185706"/>
                  <a:pt x="7459" y="5184394"/>
                  <a:pt x="7336" y="5183728"/>
                </a:cubicBezTo>
                <a:cubicBezTo>
                  <a:pt x="7062" y="5182241"/>
                  <a:pt x="4888" y="5182665"/>
                  <a:pt x="5901" y="5180163"/>
                </a:cubicBezTo>
                <a:lnTo>
                  <a:pt x="11313" y="5116566"/>
                </a:lnTo>
                <a:lnTo>
                  <a:pt x="78927" y="3839310"/>
                </a:lnTo>
                <a:lnTo>
                  <a:pt x="303617"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222" name="Picture 6" descr="TA6-LFS-FEB20 Law Society Property Information Form (4th edition)">
            <a:extLst>
              <a:ext uri="{FF2B5EF4-FFF2-40B4-BE49-F238E27FC236}">
                <a16:creationId xmlns:a16="http://schemas.microsoft.com/office/drawing/2014/main" id="{EAC9621D-3551-A48B-7CC6-2766E34BEB2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71272">
            <a:off x="7684579" y="1100468"/>
            <a:ext cx="3582518" cy="4655454"/>
          </a:xfrm>
          <a:prstGeom prst="rect">
            <a:avLst/>
          </a:prstGeom>
          <a:noFill/>
          <a:extLst>
            <a:ext uri="{909E8E84-426E-40DD-AFC4-6F175D3DCCD1}">
              <a14:hiddenFill xmlns:a14="http://schemas.microsoft.com/office/drawing/2010/main">
                <a:solidFill>
                  <a:srgbClr val="FFFFFF"/>
                </a:solidFill>
              </a14:hiddenFill>
            </a:ext>
          </a:extLst>
        </p:spPr>
      </p:pic>
      <p:grpSp>
        <p:nvGrpSpPr>
          <p:cNvPr id="9233" name="Group 9232">
            <a:extLst>
              <a:ext uri="{FF2B5EF4-FFF2-40B4-BE49-F238E27FC236}">
                <a16:creationId xmlns:a16="http://schemas.microsoft.com/office/drawing/2014/main" id="{A02066EC-92CE-4F17-AB46-346119D15C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9234" name="Group 9233">
              <a:extLst>
                <a:ext uri="{FF2B5EF4-FFF2-40B4-BE49-F238E27FC236}">
                  <a16:creationId xmlns:a16="http://schemas.microsoft.com/office/drawing/2014/main" id="{48E4F93A-024D-4896-B535-C700CC6F24E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9236" name="Straight Connector 9235">
                <a:extLst>
                  <a:ext uri="{FF2B5EF4-FFF2-40B4-BE49-F238E27FC236}">
                    <a16:creationId xmlns:a16="http://schemas.microsoft.com/office/drawing/2014/main" id="{303ABF7D-0FD3-47CF-BF62-C8D9561F03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37" name="Straight Connector 9236">
                <a:extLst>
                  <a:ext uri="{FF2B5EF4-FFF2-40B4-BE49-F238E27FC236}">
                    <a16:creationId xmlns:a16="http://schemas.microsoft.com/office/drawing/2014/main" id="{5656E970-02E8-4F91-8392-EC89484E44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235" name="Oval 9234">
              <a:extLst>
                <a:ext uri="{FF2B5EF4-FFF2-40B4-BE49-F238E27FC236}">
                  <a16:creationId xmlns:a16="http://schemas.microsoft.com/office/drawing/2014/main" id="{3E8469CB-65C4-40BA-B613-75617EFBD0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239" name="Freeform: Shape 9238">
            <a:extLst>
              <a:ext uri="{FF2B5EF4-FFF2-40B4-BE49-F238E27FC236}">
                <a16:creationId xmlns:a16="http://schemas.microsoft.com/office/drawing/2014/main" id="{5EC04BFF-C178-43B0-9567-EEA423F5C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652714">
            <a:off x="10760953" y="5365243"/>
            <a:ext cx="444795" cy="1868387"/>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3">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261490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9F63AA5A-E6E1-46DA-AB40-C582333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9" name="Rectangle 10248">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4543">
            <a:off x="5841135" y="2004561"/>
            <a:ext cx="5944186" cy="4144984"/>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1" name="Freeform: Shape 10250">
            <a:extLst>
              <a:ext uri="{FF2B5EF4-FFF2-40B4-BE49-F238E27FC236}">
                <a16:creationId xmlns:a16="http://schemas.microsoft.com/office/drawing/2014/main" id="{29E1A098-7C97-4E3D-B817-1CEA96C1E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354543">
            <a:off x="6848623" y="1238882"/>
            <a:ext cx="3929209" cy="5694989"/>
          </a:xfrm>
          <a:custGeom>
            <a:avLst/>
            <a:gdLst>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20715 w 4133905"/>
              <a:gd name="connsiteY4" fmla="*/ 5253724 h 6008991"/>
              <a:gd name="connsiteX5" fmla="*/ 4118441 w 4133905"/>
              <a:gd name="connsiteY5" fmla="*/ 5979216 h 6008991"/>
              <a:gd name="connsiteX6" fmla="*/ 4088583 w 4133905"/>
              <a:gd name="connsiteY6" fmla="*/ 6008990 h 6008991"/>
              <a:gd name="connsiteX7" fmla="*/ 4048036 w 4133905"/>
              <a:gd name="connsiteY7" fmla="*/ 6008990 h 6008991"/>
              <a:gd name="connsiteX8" fmla="*/ 4048034 w 4133905"/>
              <a:gd name="connsiteY8" fmla="*/ 6008991 h 6008991"/>
              <a:gd name="connsiteX9" fmla="*/ 46751 w 4133905"/>
              <a:gd name="connsiteY9" fmla="*/ 6008991 h 6008991"/>
              <a:gd name="connsiteX10" fmla="*/ 20989 w 4133905"/>
              <a:gd name="connsiteY10" fmla="*/ 5991582 h 6008991"/>
              <a:gd name="connsiteX11" fmla="*/ 20989 w 4133905"/>
              <a:gd name="connsiteY11" fmla="*/ 5200472 h 6008991"/>
              <a:gd name="connsiteX12" fmla="*/ 13740 w 4133905"/>
              <a:gd name="connsiteY12" fmla="*/ 5174650 h 6008991"/>
              <a:gd name="connsiteX13" fmla="*/ 20989 w 4133905"/>
              <a:gd name="connsiteY13" fmla="*/ 5148088 h 6008991"/>
              <a:gd name="connsiteX14" fmla="*/ 20989 w 4133905"/>
              <a:gd name="connsiteY14" fmla="*/ 4794139 h 6008991"/>
              <a:gd name="connsiteX15" fmla="*/ 20989 w 4133905"/>
              <a:gd name="connsiteY15" fmla="*/ 4747157 h 6008991"/>
              <a:gd name="connsiteX16" fmla="*/ 13263 w 4133905"/>
              <a:gd name="connsiteY16" fmla="*/ 4720915 h 6008991"/>
              <a:gd name="connsiteX17" fmla="*/ 4410 w 4133905"/>
              <a:gd name="connsiteY17" fmla="*/ 4694086 h 6008991"/>
              <a:gd name="connsiteX18" fmla="*/ 592 w 4133905"/>
              <a:gd name="connsiteY18" fmla="*/ 4668231 h 6008991"/>
              <a:gd name="connsiteX19" fmla="*/ 0 w 4133905"/>
              <a:gd name="connsiteY19" fmla="*/ 4648327 h 6008991"/>
              <a:gd name="connsiteX20" fmla="*/ 5225 w 4133905"/>
              <a:gd name="connsiteY20" fmla="*/ 4627475 h 6008991"/>
              <a:gd name="connsiteX21" fmla="*/ 3051 w 4133905"/>
              <a:gd name="connsiteY21" fmla="*/ 4613399 h 6008991"/>
              <a:gd name="connsiteX22" fmla="*/ 8650 w 4133905"/>
              <a:gd name="connsiteY22" fmla="*/ 4587183 h 6008991"/>
              <a:gd name="connsiteX23" fmla="*/ 13808 w 4133905"/>
              <a:gd name="connsiteY23" fmla="*/ 4548834 h 6008991"/>
              <a:gd name="connsiteX24" fmla="*/ 19306 w 4133905"/>
              <a:gd name="connsiteY24" fmla="*/ 4522434 h 6008991"/>
              <a:gd name="connsiteX25" fmla="*/ 20989 w 4133905"/>
              <a:gd name="connsiteY25" fmla="*/ 4517345 h 6008991"/>
              <a:gd name="connsiteX26" fmla="*/ 20989 w 4133905"/>
              <a:gd name="connsiteY26" fmla="*/ 4344603 h 6008991"/>
              <a:gd name="connsiteX27" fmla="*/ 19107 w 4133905"/>
              <a:gd name="connsiteY27" fmla="*/ 4331860 h 6008991"/>
              <a:gd name="connsiteX28" fmla="*/ 20989 w 4133905"/>
              <a:gd name="connsiteY28" fmla="*/ 4288870 h 6008991"/>
              <a:gd name="connsiteX29" fmla="*/ 18426 w 4133905"/>
              <a:gd name="connsiteY29" fmla="*/ 4282627 h 6008991"/>
              <a:gd name="connsiteX30" fmla="*/ 20989 w 4133905"/>
              <a:gd name="connsiteY30" fmla="*/ 4240597 h 6008991"/>
              <a:gd name="connsiteX31" fmla="*/ 18813 w 4133905"/>
              <a:gd name="connsiteY31" fmla="*/ 4194547 h 6008991"/>
              <a:gd name="connsiteX32" fmla="*/ 12962 w 4133905"/>
              <a:gd name="connsiteY32" fmla="*/ 4191108 h 6008991"/>
              <a:gd name="connsiteX33" fmla="*/ 12447 w 4133905"/>
              <a:gd name="connsiteY33" fmla="*/ 4181009 h 6008991"/>
              <a:gd name="connsiteX34" fmla="*/ 12560 w 4133905"/>
              <a:gd name="connsiteY34" fmla="*/ 4165109 h 6008991"/>
              <a:gd name="connsiteX35" fmla="*/ 18700 w 4133905"/>
              <a:gd name="connsiteY35" fmla="*/ 4129496 h 6008991"/>
              <a:gd name="connsiteX36" fmla="*/ 18477 w 4133905"/>
              <a:gd name="connsiteY36" fmla="*/ 3924440 h 6008991"/>
              <a:gd name="connsiteX37" fmla="*/ 16141 w 4133905"/>
              <a:gd name="connsiteY37" fmla="*/ 3920672 h 6008991"/>
              <a:gd name="connsiteX38" fmla="*/ 12323 w 4133905"/>
              <a:gd name="connsiteY38" fmla="*/ 3894817 h 6008991"/>
              <a:gd name="connsiteX39" fmla="*/ 11731 w 4133905"/>
              <a:gd name="connsiteY39" fmla="*/ 3874914 h 6008991"/>
              <a:gd name="connsiteX40" fmla="*/ 16957 w 4133905"/>
              <a:gd name="connsiteY40" fmla="*/ 3854061 h 6008991"/>
              <a:gd name="connsiteX41" fmla="*/ 14783 w 4133905"/>
              <a:gd name="connsiteY41" fmla="*/ 3839985 h 6008991"/>
              <a:gd name="connsiteX42" fmla="*/ 18367 w 4133905"/>
              <a:gd name="connsiteY42" fmla="*/ 3823206 h 6008991"/>
              <a:gd name="connsiteX43" fmla="*/ 15069 w 4133905"/>
              <a:gd name="connsiteY43" fmla="*/ 793415 h 6008991"/>
              <a:gd name="connsiteX44" fmla="*/ 22173 w 4133905"/>
              <a:gd name="connsiteY44" fmla="*/ 783048 h 6008991"/>
              <a:gd name="connsiteX45" fmla="*/ 27627 w 4133905"/>
              <a:gd name="connsiteY45" fmla="*/ 779222 h 6008991"/>
              <a:gd name="connsiteX46" fmla="*/ 26800 w 4133905"/>
              <a:gd name="connsiteY46" fmla="*/ 20002 h 6008991"/>
              <a:gd name="connsiteX47" fmla="*/ 44155 w 4133905"/>
              <a:gd name="connsiteY47" fmla="*/ 2441 h 6008991"/>
              <a:gd name="connsiteX48" fmla="*/ 58493 w 4133905"/>
              <a:gd name="connsiteY48" fmla="*/ 174 h 6008991"/>
              <a:gd name="connsiteX49" fmla="*/ 870768 w 4133905"/>
              <a:gd name="connsiteY49" fmla="*/ 11 h 6008991"/>
              <a:gd name="connsiteX50" fmla="*/ 890555 w 4133905"/>
              <a:gd name="connsiteY50" fmla="*/ 10 h 6008991"/>
              <a:gd name="connsiteX51" fmla="*/ 890573 w 4133905"/>
              <a:gd name="connsiteY51" fmla="*/ 1 h 6008991"/>
              <a:gd name="connsiteX52" fmla="*/ 4100315 w 4133905"/>
              <a:gd name="connsiteY52" fmla="*/ 0 h 6008991"/>
              <a:gd name="connsiteX53" fmla="*/ 4130173 w 4133905"/>
              <a:gd name="connsiteY53"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18441 w 4133905"/>
              <a:gd name="connsiteY4" fmla="*/ 5979216 h 6008991"/>
              <a:gd name="connsiteX5" fmla="*/ 4088583 w 4133905"/>
              <a:gd name="connsiteY5" fmla="*/ 6008990 h 6008991"/>
              <a:gd name="connsiteX6" fmla="*/ 4048036 w 4133905"/>
              <a:gd name="connsiteY6" fmla="*/ 6008990 h 6008991"/>
              <a:gd name="connsiteX7" fmla="*/ 4048034 w 4133905"/>
              <a:gd name="connsiteY7" fmla="*/ 6008991 h 6008991"/>
              <a:gd name="connsiteX8" fmla="*/ 46751 w 4133905"/>
              <a:gd name="connsiteY8" fmla="*/ 6008991 h 6008991"/>
              <a:gd name="connsiteX9" fmla="*/ 20989 w 4133905"/>
              <a:gd name="connsiteY9" fmla="*/ 5991582 h 6008991"/>
              <a:gd name="connsiteX10" fmla="*/ 20989 w 4133905"/>
              <a:gd name="connsiteY10" fmla="*/ 5200472 h 6008991"/>
              <a:gd name="connsiteX11" fmla="*/ 13740 w 4133905"/>
              <a:gd name="connsiteY11" fmla="*/ 5174650 h 6008991"/>
              <a:gd name="connsiteX12" fmla="*/ 20989 w 4133905"/>
              <a:gd name="connsiteY12" fmla="*/ 5148088 h 6008991"/>
              <a:gd name="connsiteX13" fmla="*/ 20989 w 4133905"/>
              <a:gd name="connsiteY13" fmla="*/ 4794139 h 6008991"/>
              <a:gd name="connsiteX14" fmla="*/ 20989 w 4133905"/>
              <a:gd name="connsiteY14" fmla="*/ 4747157 h 6008991"/>
              <a:gd name="connsiteX15" fmla="*/ 13263 w 4133905"/>
              <a:gd name="connsiteY15" fmla="*/ 4720915 h 6008991"/>
              <a:gd name="connsiteX16" fmla="*/ 4410 w 4133905"/>
              <a:gd name="connsiteY16" fmla="*/ 4694086 h 6008991"/>
              <a:gd name="connsiteX17" fmla="*/ 592 w 4133905"/>
              <a:gd name="connsiteY17" fmla="*/ 4668231 h 6008991"/>
              <a:gd name="connsiteX18" fmla="*/ 0 w 4133905"/>
              <a:gd name="connsiteY18" fmla="*/ 4648327 h 6008991"/>
              <a:gd name="connsiteX19" fmla="*/ 5225 w 4133905"/>
              <a:gd name="connsiteY19" fmla="*/ 4627475 h 6008991"/>
              <a:gd name="connsiteX20" fmla="*/ 3051 w 4133905"/>
              <a:gd name="connsiteY20" fmla="*/ 4613399 h 6008991"/>
              <a:gd name="connsiteX21" fmla="*/ 8650 w 4133905"/>
              <a:gd name="connsiteY21" fmla="*/ 4587183 h 6008991"/>
              <a:gd name="connsiteX22" fmla="*/ 13808 w 4133905"/>
              <a:gd name="connsiteY22" fmla="*/ 4548834 h 6008991"/>
              <a:gd name="connsiteX23" fmla="*/ 19306 w 4133905"/>
              <a:gd name="connsiteY23" fmla="*/ 4522434 h 6008991"/>
              <a:gd name="connsiteX24" fmla="*/ 20989 w 4133905"/>
              <a:gd name="connsiteY24" fmla="*/ 4517345 h 6008991"/>
              <a:gd name="connsiteX25" fmla="*/ 20989 w 4133905"/>
              <a:gd name="connsiteY25" fmla="*/ 4344603 h 6008991"/>
              <a:gd name="connsiteX26" fmla="*/ 19107 w 4133905"/>
              <a:gd name="connsiteY26" fmla="*/ 4331860 h 6008991"/>
              <a:gd name="connsiteX27" fmla="*/ 20989 w 4133905"/>
              <a:gd name="connsiteY27" fmla="*/ 4288870 h 6008991"/>
              <a:gd name="connsiteX28" fmla="*/ 18426 w 4133905"/>
              <a:gd name="connsiteY28" fmla="*/ 4282627 h 6008991"/>
              <a:gd name="connsiteX29" fmla="*/ 20989 w 4133905"/>
              <a:gd name="connsiteY29" fmla="*/ 4240597 h 6008991"/>
              <a:gd name="connsiteX30" fmla="*/ 18813 w 4133905"/>
              <a:gd name="connsiteY30" fmla="*/ 4194547 h 6008991"/>
              <a:gd name="connsiteX31" fmla="*/ 12962 w 4133905"/>
              <a:gd name="connsiteY31" fmla="*/ 4191108 h 6008991"/>
              <a:gd name="connsiteX32" fmla="*/ 12447 w 4133905"/>
              <a:gd name="connsiteY32" fmla="*/ 4181009 h 6008991"/>
              <a:gd name="connsiteX33" fmla="*/ 12560 w 4133905"/>
              <a:gd name="connsiteY33" fmla="*/ 4165109 h 6008991"/>
              <a:gd name="connsiteX34" fmla="*/ 18700 w 4133905"/>
              <a:gd name="connsiteY34" fmla="*/ 4129496 h 6008991"/>
              <a:gd name="connsiteX35" fmla="*/ 18477 w 4133905"/>
              <a:gd name="connsiteY35" fmla="*/ 3924440 h 6008991"/>
              <a:gd name="connsiteX36" fmla="*/ 16141 w 4133905"/>
              <a:gd name="connsiteY36" fmla="*/ 3920672 h 6008991"/>
              <a:gd name="connsiteX37" fmla="*/ 12323 w 4133905"/>
              <a:gd name="connsiteY37" fmla="*/ 3894817 h 6008991"/>
              <a:gd name="connsiteX38" fmla="*/ 11731 w 4133905"/>
              <a:gd name="connsiteY38" fmla="*/ 3874914 h 6008991"/>
              <a:gd name="connsiteX39" fmla="*/ 16957 w 4133905"/>
              <a:gd name="connsiteY39" fmla="*/ 3854061 h 6008991"/>
              <a:gd name="connsiteX40" fmla="*/ 14783 w 4133905"/>
              <a:gd name="connsiteY40" fmla="*/ 3839985 h 6008991"/>
              <a:gd name="connsiteX41" fmla="*/ 18367 w 4133905"/>
              <a:gd name="connsiteY41" fmla="*/ 3823206 h 6008991"/>
              <a:gd name="connsiteX42" fmla="*/ 15069 w 4133905"/>
              <a:gd name="connsiteY42" fmla="*/ 793415 h 6008991"/>
              <a:gd name="connsiteX43" fmla="*/ 22173 w 4133905"/>
              <a:gd name="connsiteY43" fmla="*/ 783048 h 6008991"/>
              <a:gd name="connsiteX44" fmla="*/ 27627 w 4133905"/>
              <a:gd name="connsiteY44" fmla="*/ 779222 h 6008991"/>
              <a:gd name="connsiteX45" fmla="*/ 26800 w 4133905"/>
              <a:gd name="connsiteY45" fmla="*/ 20002 h 6008991"/>
              <a:gd name="connsiteX46" fmla="*/ 44155 w 4133905"/>
              <a:gd name="connsiteY46" fmla="*/ 2441 h 6008991"/>
              <a:gd name="connsiteX47" fmla="*/ 58493 w 4133905"/>
              <a:gd name="connsiteY47" fmla="*/ 174 h 6008991"/>
              <a:gd name="connsiteX48" fmla="*/ 870768 w 4133905"/>
              <a:gd name="connsiteY48" fmla="*/ 11 h 6008991"/>
              <a:gd name="connsiteX49" fmla="*/ 890555 w 4133905"/>
              <a:gd name="connsiteY49" fmla="*/ 10 h 6008991"/>
              <a:gd name="connsiteX50" fmla="*/ 890573 w 4133905"/>
              <a:gd name="connsiteY50" fmla="*/ 1 h 6008991"/>
              <a:gd name="connsiteX51" fmla="*/ 4100315 w 4133905"/>
              <a:gd name="connsiteY51" fmla="*/ 0 h 6008991"/>
              <a:gd name="connsiteX52" fmla="*/ 4130173 w 4133905"/>
              <a:gd name="connsiteY52"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18441 w 4133905"/>
              <a:gd name="connsiteY3" fmla="*/ 5979216 h 6008991"/>
              <a:gd name="connsiteX4" fmla="*/ 4088583 w 4133905"/>
              <a:gd name="connsiteY4" fmla="*/ 6008990 h 6008991"/>
              <a:gd name="connsiteX5" fmla="*/ 4048036 w 4133905"/>
              <a:gd name="connsiteY5" fmla="*/ 6008990 h 6008991"/>
              <a:gd name="connsiteX6" fmla="*/ 4048034 w 4133905"/>
              <a:gd name="connsiteY6" fmla="*/ 6008991 h 6008991"/>
              <a:gd name="connsiteX7" fmla="*/ 46751 w 4133905"/>
              <a:gd name="connsiteY7" fmla="*/ 6008991 h 6008991"/>
              <a:gd name="connsiteX8" fmla="*/ 20989 w 4133905"/>
              <a:gd name="connsiteY8" fmla="*/ 5991582 h 6008991"/>
              <a:gd name="connsiteX9" fmla="*/ 20989 w 4133905"/>
              <a:gd name="connsiteY9" fmla="*/ 5200472 h 6008991"/>
              <a:gd name="connsiteX10" fmla="*/ 13740 w 4133905"/>
              <a:gd name="connsiteY10" fmla="*/ 5174650 h 6008991"/>
              <a:gd name="connsiteX11" fmla="*/ 20989 w 4133905"/>
              <a:gd name="connsiteY11" fmla="*/ 5148088 h 6008991"/>
              <a:gd name="connsiteX12" fmla="*/ 20989 w 4133905"/>
              <a:gd name="connsiteY12" fmla="*/ 4794139 h 6008991"/>
              <a:gd name="connsiteX13" fmla="*/ 20989 w 4133905"/>
              <a:gd name="connsiteY13" fmla="*/ 4747157 h 6008991"/>
              <a:gd name="connsiteX14" fmla="*/ 13263 w 4133905"/>
              <a:gd name="connsiteY14" fmla="*/ 4720915 h 6008991"/>
              <a:gd name="connsiteX15" fmla="*/ 4410 w 4133905"/>
              <a:gd name="connsiteY15" fmla="*/ 4694086 h 6008991"/>
              <a:gd name="connsiteX16" fmla="*/ 592 w 4133905"/>
              <a:gd name="connsiteY16" fmla="*/ 4668231 h 6008991"/>
              <a:gd name="connsiteX17" fmla="*/ 0 w 4133905"/>
              <a:gd name="connsiteY17" fmla="*/ 4648327 h 6008991"/>
              <a:gd name="connsiteX18" fmla="*/ 5225 w 4133905"/>
              <a:gd name="connsiteY18" fmla="*/ 4627475 h 6008991"/>
              <a:gd name="connsiteX19" fmla="*/ 3051 w 4133905"/>
              <a:gd name="connsiteY19" fmla="*/ 4613399 h 6008991"/>
              <a:gd name="connsiteX20" fmla="*/ 8650 w 4133905"/>
              <a:gd name="connsiteY20" fmla="*/ 4587183 h 6008991"/>
              <a:gd name="connsiteX21" fmla="*/ 13808 w 4133905"/>
              <a:gd name="connsiteY21" fmla="*/ 4548834 h 6008991"/>
              <a:gd name="connsiteX22" fmla="*/ 19306 w 4133905"/>
              <a:gd name="connsiteY22" fmla="*/ 4522434 h 6008991"/>
              <a:gd name="connsiteX23" fmla="*/ 20989 w 4133905"/>
              <a:gd name="connsiteY23" fmla="*/ 4517345 h 6008991"/>
              <a:gd name="connsiteX24" fmla="*/ 20989 w 4133905"/>
              <a:gd name="connsiteY24" fmla="*/ 4344603 h 6008991"/>
              <a:gd name="connsiteX25" fmla="*/ 19107 w 4133905"/>
              <a:gd name="connsiteY25" fmla="*/ 4331860 h 6008991"/>
              <a:gd name="connsiteX26" fmla="*/ 20989 w 4133905"/>
              <a:gd name="connsiteY26" fmla="*/ 4288870 h 6008991"/>
              <a:gd name="connsiteX27" fmla="*/ 18426 w 4133905"/>
              <a:gd name="connsiteY27" fmla="*/ 4282627 h 6008991"/>
              <a:gd name="connsiteX28" fmla="*/ 20989 w 4133905"/>
              <a:gd name="connsiteY28" fmla="*/ 4240597 h 6008991"/>
              <a:gd name="connsiteX29" fmla="*/ 18813 w 4133905"/>
              <a:gd name="connsiteY29" fmla="*/ 4194547 h 6008991"/>
              <a:gd name="connsiteX30" fmla="*/ 12962 w 4133905"/>
              <a:gd name="connsiteY30" fmla="*/ 4191108 h 6008991"/>
              <a:gd name="connsiteX31" fmla="*/ 12447 w 4133905"/>
              <a:gd name="connsiteY31" fmla="*/ 4181009 h 6008991"/>
              <a:gd name="connsiteX32" fmla="*/ 12560 w 4133905"/>
              <a:gd name="connsiteY32" fmla="*/ 4165109 h 6008991"/>
              <a:gd name="connsiteX33" fmla="*/ 18700 w 4133905"/>
              <a:gd name="connsiteY33" fmla="*/ 4129496 h 6008991"/>
              <a:gd name="connsiteX34" fmla="*/ 18477 w 4133905"/>
              <a:gd name="connsiteY34" fmla="*/ 3924440 h 6008991"/>
              <a:gd name="connsiteX35" fmla="*/ 16141 w 4133905"/>
              <a:gd name="connsiteY35" fmla="*/ 3920672 h 6008991"/>
              <a:gd name="connsiteX36" fmla="*/ 12323 w 4133905"/>
              <a:gd name="connsiteY36" fmla="*/ 3894817 h 6008991"/>
              <a:gd name="connsiteX37" fmla="*/ 11731 w 4133905"/>
              <a:gd name="connsiteY37" fmla="*/ 3874914 h 6008991"/>
              <a:gd name="connsiteX38" fmla="*/ 16957 w 4133905"/>
              <a:gd name="connsiteY38" fmla="*/ 3854061 h 6008991"/>
              <a:gd name="connsiteX39" fmla="*/ 14783 w 4133905"/>
              <a:gd name="connsiteY39" fmla="*/ 3839985 h 6008991"/>
              <a:gd name="connsiteX40" fmla="*/ 18367 w 4133905"/>
              <a:gd name="connsiteY40" fmla="*/ 3823206 h 6008991"/>
              <a:gd name="connsiteX41" fmla="*/ 15069 w 4133905"/>
              <a:gd name="connsiteY41" fmla="*/ 793415 h 6008991"/>
              <a:gd name="connsiteX42" fmla="*/ 22173 w 4133905"/>
              <a:gd name="connsiteY42" fmla="*/ 783048 h 6008991"/>
              <a:gd name="connsiteX43" fmla="*/ 27627 w 4133905"/>
              <a:gd name="connsiteY43" fmla="*/ 779222 h 6008991"/>
              <a:gd name="connsiteX44" fmla="*/ 26800 w 4133905"/>
              <a:gd name="connsiteY44" fmla="*/ 20002 h 6008991"/>
              <a:gd name="connsiteX45" fmla="*/ 44155 w 4133905"/>
              <a:gd name="connsiteY45" fmla="*/ 2441 h 6008991"/>
              <a:gd name="connsiteX46" fmla="*/ 58493 w 4133905"/>
              <a:gd name="connsiteY46" fmla="*/ 174 h 6008991"/>
              <a:gd name="connsiteX47" fmla="*/ 870768 w 4133905"/>
              <a:gd name="connsiteY47" fmla="*/ 11 h 6008991"/>
              <a:gd name="connsiteX48" fmla="*/ 890555 w 4133905"/>
              <a:gd name="connsiteY48" fmla="*/ 10 h 6008991"/>
              <a:gd name="connsiteX49" fmla="*/ 890573 w 4133905"/>
              <a:gd name="connsiteY49" fmla="*/ 1 h 6008991"/>
              <a:gd name="connsiteX50" fmla="*/ 4100315 w 4133905"/>
              <a:gd name="connsiteY50" fmla="*/ 0 h 6008991"/>
              <a:gd name="connsiteX51" fmla="*/ 4130173 w 4133905"/>
              <a:gd name="connsiteY51" fmla="*/ 29860 h 6008991"/>
              <a:gd name="connsiteX0" fmla="*/ 4130173 w 4133905"/>
              <a:gd name="connsiteY0" fmla="*/ 29860 h 6008991"/>
              <a:gd name="connsiteX1" fmla="*/ 4130172 w 4133905"/>
              <a:gd name="connsiteY1" fmla="*/ 5205802 h 6008991"/>
              <a:gd name="connsiteX2" fmla="*/ 4118441 w 4133905"/>
              <a:gd name="connsiteY2" fmla="*/ 5979216 h 6008991"/>
              <a:gd name="connsiteX3" fmla="*/ 4088583 w 4133905"/>
              <a:gd name="connsiteY3" fmla="*/ 6008990 h 6008991"/>
              <a:gd name="connsiteX4" fmla="*/ 4048036 w 4133905"/>
              <a:gd name="connsiteY4" fmla="*/ 6008990 h 6008991"/>
              <a:gd name="connsiteX5" fmla="*/ 4048034 w 4133905"/>
              <a:gd name="connsiteY5" fmla="*/ 6008991 h 6008991"/>
              <a:gd name="connsiteX6" fmla="*/ 46751 w 4133905"/>
              <a:gd name="connsiteY6" fmla="*/ 6008991 h 6008991"/>
              <a:gd name="connsiteX7" fmla="*/ 20989 w 4133905"/>
              <a:gd name="connsiteY7" fmla="*/ 5991582 h 6008991"/>
              <a:gd name="connsiteX8" fmla="*/ 20989 w 4133905"/>
              <a:gd name="connsiteY8" fmla="*/ 5200472 h 6008991"/>
              <a:gd name="connsiteX9" fmla="*/ 13740 w 4133905"/>
              <a:gd name="connsiteY9" fmla="*/ 5174650 h 6008991"/>
              <a:gd name="connsiteX10" fmla="*/ 20989 w 4133905"/>
              <a:gd name="connsiteY10" fmla="*/ 5148088 h 6008991"/>
              <a:gd name="connsiteX11" fmla="*/ 20989 w 4133905"/>
              <a:gd name="connsiteY11" fmla="*/ 4794139 h 6008991"/>
              <a:gd name="connsiteX12" fmla="*/ 20989 w 4133905"/>
              <a:gd name="connsiteY12" fmla="*/ 4747157 h 6008991"/>
              <a:gd name="connsiteX13" fmla="*/ 13263 w 4133905"/>
              <a:gd name="connsiteY13" fmla="*/ 4720915 h 6008991"/>
              <a:gd name="connsiteX14" fmla="*/ 4410 w 4133905"/>
              <a:gd name="connsiteY14" fmla="*/ 4694086 h 6008991"/>
              <a:gd name="connsiteX15" fmla="*/ 592 w 4133905"/>
              <a:gd name="connsiteY15" fmla="*/ 4668231 h 6008991"/>
              <a:gd name="connsiteX16" fmla="*/ 0 w 4133905"/>
              <a:gd name="connsiteY16" fmla="*/ 4648327 h 6008991"/>
              <a:gd name="connsiteX17" fmla="*/ 5225 w 4133905"/>
              <a:gd name="connsiteY17" fmla="*/ 4627475 h 6008991"/>
              <a:gd name="connsiteX18" fmla="*/ 3051 w 4133905"/>
              <a:gd name="connsiteY18" fmla="*/ 4613399 h 6008991"/>
              <a:gd name="connsiteX19" fmla="*/ 8650 w 4133905"/>
              <a:gd name="connsiteY19" fmla="*/ 4587183 h 6008991"/>
              <a:gd name="connsiteX20" fmla="*/ 13808 w 4133905"/>
              <a:gd name="connsiteY20" fmla="*/ 4548834 h 6008991"/>
              <a:gd name="connsiteX21" fmla="*/ 19306 w 4133905"/>
              <a:gd name="connsiteY21" fmla="*/ 4522434 h 6008991"/>
              <a:gd name="connsiteX22" fmla="*/ 20989 w 4133905"/>
              <a:gd name="connsiteY22" fmla="*/ 4517345 h 6008991"/>
              <a:gd name="connsiteX23" fmla="*/ 20989 w 4133905"/>
              <a:gd name="connsiteY23" fmla="*/ 4344603 h 6008991"/>
              <a:gd name="connsiteX24" fmla="*/ 19107 w 4133905"/>
              <a:gd name="connsiteY24" fmla="*/ 4331860 h 6008991"/>
              <a:gd name="connsiteX25" fmla="*/ 20989 w 4133905"/>
              <a:gd name="connsiteY25" fmla="*/ 4288870 h 6008991"/>
              <a:gd name="connsiteX26" fmla="*/ 18426 w 4133905"/>
              <a:gd name="connsiteY26" fmla="*/ 4282627 h 6008991"/>
              <a:gd name="connsiteX27" fmla="*/ 20989 w 4133905"/>
              <a:gd name="connsiteY27" fmla="*/ 4240597 h 6008991"/>
              <a:gd name="connsiteX28" fmla="*/ 18813 w 4133905"/>
              <a:gd name="connsiteY28" fmla="*/ 4194547 h 6008991"/>
              <a:gd name="connsiteX29" fmla="*/ 12962 w 4133905"/>
              <a:gd name="connsiteY29" fmla="*/ 4191108 h 6008991"/>
              <a:gd name="connsiteX30" fmla="*/ 12447 w 4133905"/>
              <a:gd name="connsiteY30" fmla="*/ 4181009 h 6008991"/>
              <a:gd name="connsiteX31" fmla="*/ 12560 w 4133905"/>
              <a:gd name="connsiteY31" fmla="*/ 4165109 h 6008991"/>
              <a:gd name="connsiteX32" fmla="*/ 18700 w 4133905"/>
              <a:gd name="connsiteY32" fmla="*/ 4129496 h 6008991"/>
              <a:gd name="connsiteX33" fmla="*/ 18477 w 4133905"/>
              <a:gd name="connsiteY33" fmla="*/ 3924440 h 6008991"/>
              <a:gd name="connsiteX34" fmla="*/ 16141 w 4133905"/>
              <a:gd name="connsiteY34" fmla="*/ 3920672 h 6008991"/>
              <a:gd name="connsiteX35" fmla="*/ 12323 w 4133905"/>
              <a:gd name="connsiteY35" fmla="*/ 3894817 h 6008991"/>
              <a:gd name="connsiteX36" fmla="*/ 11731 w 4133905"/>
              <a:gd name="connsiteY36" fmla="*/ 3874914 h 6008991"/>
              <a:gd name="connsiteX37" fmla="*/ 16957 w 4133905"/>
              <a:gd name="connsiteY37" fmla="*/ 3854061 h 6008991"/>
              <a:gd name="connsiteX38" fmla="*/ 14783 w 4133905"/>
              <a:gd name="connsiteY38" fmla="*/ 3839985 h 6008991"/>
              <a:gd name="connsiteX39" fmla="*/ 18367 w 4133905"/>
              <a:gd name="connsiteY39" fmla="*/ 3823206 h 6008991"/>
              <a:gd name="connsiteX40" fmla="*/ 15069 w 4133905"/>
              <a:gd name="connsiteY40" fmla="*/ 793415 h 6008991"/>
              <a:gd name="connsiteX41" fmla="*/ 22173 w 4133905"/>
              <a:gd name="connsiteY41" fmla="*/ 783048 h 6008991"/>
              <a:gd name="connsiteX42" fmla="*/ 27627 w 4133905"/>
              <a:gd name="connsiteY42" fmla="*/ 779222 h 6008991"/>
              <a:gd name="connsiteX43" fmla="*/ 26800 w 4133905"/>
              <a:gd name="connsiteY43" fmla="*/ 20002 h 6008991"/>
              <a:gd name="connsiteX44" fmla="*/ 44155 w 4133905"/>
              <a:gd name="connsiteY44" fmla="*/ 2441 h 6008991"/>
              <a:gd name="connsiteX45" fmla="*/ 58493 w 4133905"/>
              <a:gd name="connsiteY45" fmla="*/ 174 h 6008991"/>
              <a:gd name="connsiteX46" fmla="*/ 870768 w 4133905"/>
              <a:gd name="connsiteY46" fmla="*/ 11 h 6008991"/>
              <a:gd name="connsiteX47" fmla="*/ 890555 w 4133905"/>
              <a:gd name="connsiteY47" fmla="*/ 10 h 6008991"/>
              <a:gd name="connsiteX48" fmla="*/ 890573 w 4133905"/>
              <a:gd name="connsiteY48" fmla="*/ 1 h 6008991"/>
              <a:gd name="connsiteX49" fmla="*/ 4100315 w 4133905"/>
              <a:gd name="connsiteY49" fmla="*/ 0 h 6008991"/>
              <a:gd name="connsiteX50" fmla="*/ 4130173 w 4133905"/>
              <a:gd name="connsiteY50"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7627 w 4130840"/>
              <a:gd name="connsiteY41" fmla="*/ 779222 h 6008991"/>
              <a:gd name="connsiteX42" fmla="*/ 26800 w 4130840"/>
              <a:gd name="connsiteY42" fmla="*/ 20002 h 6008991"/>
              <a:gd name="connsiteX43" fmla="*/ 44155 w 4130840"/>
              <a:gd name="connsiteY43" fmla="*/ 2441 h 6008991"/>
              <a:gd name="connsiteX44" fmla="*/ 58493 w 4130840"/>
              <a:gd name="connsiteY44" fmla="*/ 174 h 6008991"/>
              <a:gd name="connsiteX45" fmla="*/ 870768 w 4130840"/>
              <a:gd name="connsiteY45" fmla="*/ 11 h 6008991"/>
              <a:gd name="connsiteX46" fmla="*/ 890555 w 4130840"/>
              <a:gd name="connsiteY46" fmla="*/ 10 h 6008991"/>
              <a:gd name="connsiteX47" fmla="*/ 890573 w 4130840"/>
              <a:gd name="connsiteY47" fmla="*/ 1 h 6008991"/>
              <a:gd name="connsiteX48" fmla="*/ 4100315 w 4130840"/>
              <a:gd name="connsiteY48" fmla="*/ 0 h 6008991"/>
              <a:gd name="connsiteX49" fmla="*/ 4130173 w 4130840"/>
              <a:gd name="connsiteY49"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890573 w 4130840"/>
              <a:gd name="connsiteY46" fmla="*/ 1 h 6008991"/>
              <a:gd name="connsiteX47" fmla="*/ 4100315 w 4130840"/>
              <a:gd name="connsiteY47" fmla="*/ 0 h 6008991"/>
              <a:gd name="connsiteX48" fmla="*/ 4130173 w 4130840"/>
              <a:gd name="connsiteY48"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4100315 w 4130840"/>
              <a:gd name="connsiteY46" fmla="*/ 0 h 6008991"/>
              <a:gd name="connsiteX47" fmla="*/ 4130173 w 4130840"/>
              <a:gd name="connsiteY47"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4100315 w 4130840"/>
              <a:gd name="connsiteY45" fmla="*/ 0 h 6008991"/>
              <a:gd name="connsiteX46" fmla="*/ 4130173 w 4130840"/>
              <a:gd name="connsiteY46"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4100315 w 4130840"/>
              <a:gd name="connsiteY44" fmla="*/ 0 h 6008991"/>
              <a:gd name="connsiteX45" fmla="*/ 4130173 w 4130840"/>
              <a:gd name="connsiteY45"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6800 w 4130840"/>
              <a:gd name="connsiteY40" fmla="*/ 20002 h 6008991"/>
              <a:gd name="connsiteX41" fmla="*/ 44155 w 4130840"/>
              <a:gd name="connsiteY41" fmla="*/ 2441 h 6008991"/>
              <a:gd name="connsiteX42" fmla="*/ 58493 w 4130840"/>
              <a:gd name="connsiteY42" fmla="*/ 174 h 6008991"/>
              <a:gd name="connsiteX43" fmla="*/ 4100315 w 4130840"/>
              <a:gd name="connsiteY43" fmla="*/ 0 h 6008991"/>
              <a:gd name="connsiteX44" fmla="*/ 4130173 w 4130840"/>
              <a:gd name="connsiteY44"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26800 w 4130840"/>
              <a:gd name="connsiteY39" fmla="*/ 20002 h 6008991"/>
              <a:gd name="connsiteX40" fmla="*/ 44155 w 4130840"/>
              <a:gd name="connsiteY40" fmla="*/ 2441 h 6008991"/>
              <a:gd name="connsiteX41" fmla="*/ 58493 w 4130840"/>
              <a:gd name="connsiteY41" fmla="*/ 174 h 6008991"/>
              <a:gd name="connsiteX42" fmla="*/ 4100315 w 4130840"/>
              <a:gd name="connsiteY42" fmla="*/ 0 h 6008991"/>
              <a:gd name="connsiteX43" fmla="*/ 4130173 w 4130840"/>
              <a:gd name="connsiteY43"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20989 w 4130840"/>
              <a:gd name="connsiteY8" fmla="*/ 5148088 h 6008991"/>
              <a:gd name="connsiteX9" fmla="*/ 20989 w 4130840"/>
              <a:gd name="connsiteY9" fmla="*/ 4794139 h 6008991"/>
              <a:gd name="connsiteX10" fmla="*/ 20989 w 4130840"/>
              <a:gd name="connsiteY10" fmla="*/ 4747157 h 6008991"/>
              <a:gd name="connsiteX11" fmla="*/ 13263 w 4130840"/>
              <a:gd name="connsiteY11" fmla="*/ 4720915 h 6008991"/>
              <a:gd name="connsiteX12" fmla="*/ 4410 w 4130840"/>
              <a:gd name="connsiteY12" fmla="*/ 4694086 h 6008991"/>
              <a:gd name="connsiteX13" fmla="*/ 592 w 4130840"/>
              <a:gd name="connsiteY13" fmla="*/ 4668231 h 6008991"/>
              <a:gd name="connsiteX14" fmla="*/ 0 w 4130840"/>
              <a:gd name="connsiteY14" fmla="*/ 4648327 h 6008991"/>
              <a:gd name="connsiteX15" fmla="*/ 5225 w 4130840"/>
              <a:gd name="connsiteY15" fmla="*/ 4627475 h 6008991"/>
              <a:gd name="connsiteX16" fmla="*/ 3051 w 4130840"/>
              <a:gd name="connsiteY16" fmla="*/ 4613399 h 6008991"/>
              <a:gd name="connsiteX17" fmla="*/ 8650 w 4130840"/>
              <a:gd name="connsiteY17" fmla="*/ 4587183 h 6008991"/>
              <a:gd name="connsiteX18" fmla="*/ 13808 w 4130840"/>
              <a:gd name="connsiteY18" fmla="*/ 4548834 h 6008991"/>
              <a:gd name="connsiteX19" fmla="*/ 19306 w 4130840"/>
              <a:gd name="connsiteY19" fmla="*/ 4522434 h 6008991"/>
              <a:gd name="connsiteX20" fmla="*/ 20989 w 4130840"/>
              <a:gd name="connsiteY20" fmla="*/ 4517345 h 6008991"/>
              <a:gd name="connsiteX21" fmla="*/ 20989 w 4130840"/>
              <a:gd name="connsiteY21" fmla="*/ 4344603 h 6008991"/>
              <a:gd name="connsiteX22" fmla="*/ 19107 w 4130840"/>
              <a:gd name="connsiteY22" fmla="*/ 4331860 h 6008991"/>
              <a:gd name="connsiteX23" fmla="*/ 20989 w 4130840"/>
              <a:gd name="connsiteY23" fmla="*/ 4288870 h 6008991"/>
              <a:gd name="connsiteX24" fmla="*/ 18426 w 4130840"/>
              <a:gd name="connsiteY24" fmla="*/ 4282627 h 6008991"/>
              <a:gd name="connsiteX25" fmla="*/ 20989 w 4130840"/>
              <a:gd name="connsiteY25" fmla="*/ 4240597 h 6008991"/>
              <a:gd name="connsiteX26" fmla="*/ 18813 w 4130840"/>
              <a:gd name="connsiteY26" fmla="*/ 4194547 h 6008991"/>
              <a:gd name="connsiteX27" fmla="*/ 12962 w 4130840"/>
              <a:gd name="connsiteY27" fmla="*/ 4191108 h 6008991"/>
              <a:gd name="connsiteX28" fmla="*/ 12447 w 4130840"/>
              <a:gd name="connsiteY28" fmla="*/ 4181009 h 6008991"/>
              <a:gd name="connsiteX29" fmla="*/ 12560 w 4130840"/>
              <a:gd name="connsiteY29" fmla="*/ 4165109 h 6008991"/>
              <a:gd name="connsiteX30" fmla="*/ 18700 w 4130840"/>
              <a:gd name="connsiteY30" fmla="*/ 4129496 h 6008991"/>
              <a:gd name="connsiteX31" fmla="*/ 18477 w 4130840"/>
              <a:gd name="connsiteY31" fmla="*/ 3924440 h 6008991"/>
              <a:gd name="connsiteX32" fmla="*/ 16141 w 4130840"/>
              <a:gd name="connsiteY32" fmla="*/ 3920672 h 6008991"/>
              <a:gd name="connsiteX33" fmla="*/ 12323 w 4130840"/>
              <a:gd name="connsiteY33" fmla="*/ 3894817 h 6008991"/>
              <a:gd name="connsiteX34" fmla="*/ 11731 w 4130840"/>
              <a:gd name="connsiteY34" fmla="*/ 3874914 h 6008991"/>
              <a:gd name="connsiteX35" fmla="*/ 16957 w 4130840"/>
              <a:gd name="connsiteY35" fmla="*/ 3854061 h 6008991"/>
              <a:gd name="connsiteX36" fmla="*/ 14783 w 4130840"/>
              <a:gd name="connsiteY36" fmla="*/ 3839985 h 6008991"/>
              <a:gd name="connsiteX37" fmla="*/ 18367 w 4130840"/>
              <a:gd name="connsiteY37" fmla="*/ 3823206 h 6008991"/>
              <a:gd name="connsiteX38" fmla="*/ 26800 w 4130840"/>
              <a:gd name="connsiteY38" fmla="*/ 20002 h 6008991"/>
              <a:gd name="connsiteX39" fmla="*/ 44155 w 4130840"/>
              <a:gd name="connsiteY39" fmla="*/ 2441 h 6008991"/>
              <a:gd name="connsiteX40" fmla="*/ 58493 w 4130840"/>
              <a:gd name="connsiteY40" fmla="*/ 174 h 6008991"/>
              <a:gd name="connsiteX41" fmla="*/ 4100315 w 4130840"/>
              <a:gd name="connsiteY41" fmla="*/ 0 h 6008991"/>
              <a:gd name="connsiteX42" fmla="*/ 4130173 w 4130840"/>
              <a:gd name="connsiteY42" fmla="*/ 29860 h 600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130840" h="6008991">
                <a:moveTo>
                  <a:pt x="4130173" y="29860"/>
                </a:moveTo>
                <a:cubicBezTo>
                  <a:pt x="4133194" y="1026396"/>
                  <a:pt x="4125373" y="4982694"/>
                  <a:pt x="4118441" y="5979216"/>
                </a:cubicBezTo>
                <a:cubicBezTo>
                  <a:pt x="4118348" y="5995656"/>
                  <a:pt x="4105022" y="6008947"/>
                  <a:pt x="4088583" y="6008990"/>
                </a:cubicBezTo>
                <a:lnTo>
                  <a:pt x="4048036" y="6008990"/>
                </a:lnTo>
                <a:cubicBezTo>
                  <a:pt x="4048035" y="6008990"/>
                  <a:pt x="4048035" y="6008991"/>
                  <a:pt x="4048034" y="6008991"/>
                </a:cubicBezTo>
                <a:lnTo>
                  <a:pt x="46751" y="6008991"/>
                </a:lnTo>
                <a:cubicBezTo>
                  <a:pt x="32527" y="6008935"/>
                  <a:pt x="21027" y="6001166"/>
                  <a:pt x="20989" y="5991582"/>
                </a:cubicBezTo>
                <a:lnTo>
                  <a:pt x="20989" y="5200472"/>
                </a:lnTo>
                <a:lnTo>
                  <a:pt x="20989" y="5148088"/>
                </a:lnTo>
                <a:lnTo>
                  <a:pt x="20989" y="4794139"/>
                </a:lnTo>
                <a:lnTo>
                  <a:pt x="20989" y="4747157"/>
                </a:lnTo>
                <a:lnTo>
                  <a:pt x="13263" y="4720915"/>
                </a:lnTo>
                <a:cubicBezTo>
                  <a:pt x="19441" y="4710358"/>
                  <a:pt x="7362" y="4702637"/>
                  <a:pt x="4410" y="4694086"/>
                </a:cubicBezTo>
                <a:lnTo>
                  <a:pt x="592" y="4668231"/>
                </a:lnTo>
                <a:cubicBezTo>
                  <a:pt x="395" y="4661596"/>
                  <a:pt x="197" y="4654962"/>
                  <a:pt x="0" y="4648327"/>
                </a:cubicBezTo>
                <a:lnTo>
                  <a:pt x="5225" y="4627475"/>
                </a:lnTo>
                <a:cubicBezTo>
                  <a:pt x="5733" y="4621653"/>
                  <a:pt x="2480" y="4620114"/>
                  <a:pt x="3051" y="4613399"/>
                </a:cubicBezTo>
                <a:lnTo>
                  <a:pt x="8650" y="4587183"/>
                </a:lnTo>
                <a:lnTo>
                  <a:pt x="13808" y="4548834"/>
                </a:lnTo>
                <a:lnTo>
                  <a:pt x="19306" y="4522434"/>
                </a:lnTo>
                <a:lnTo>
                  <a:pt x="20989" y="4517345"/>
                </a:lnTo>
                <a:lnTo>
                  <a:pt x="20989" y="4344603"/>
                </a:lnTo>
                <a:lnTo>
                  <a:pt x="19107" y="4331860"/>
                </a:lnTo>
                <a:cubicBezTo>
                  <a:pt x="19734" y="4317530"/>
                  <a:pt x="20362" y="4303200"/>
                  <a:pt x="20989" y="4288870"/>
                </a:cubicBezTo>
                <a:lnTo>
                  <a:pt x="18426" y="4282627"/>
                </a:lnTo>
                <a:lnTo>
                  <a:pt x="20989" y="4240597"/>
                </a:lnTo>
                <a:cubicBezTo>
                  <a:pt x="20627" y="4226678"/>
                  <a:pt x="21199" y="4202560"/>
                  <a:pt x="18813" y="4194547"/>
                </a:cubicBezTo>
                <a:lnTo>
                  <a:pt x="12962" y="4191108"/>
                </a:lnTo>
                <a:cubicBezTo>
                  <a:pt x="12790" y="4187742"/>
                  <a:pt x="12619" y="4184375"/>
                  <a:pt x="12447" y="4181009"/>
                </a:cubicBezTo>
                <a:cubicBezTo>
                  <a:pt x="12896" y="4180270"/>
                  <a:pt x="12522" y="4165710"/>
                  <a:pt x="12560" y="4165109"/>
                </a:cubicBezTo>
                <a:lnTo>
                  <a:pt x="18700" y="4129496"/>
                </a:lnTo>
                <a:cubicBezTo>
                  <a:pt x="18626" y="4061144"/>
                  <a:pt x="18551" y="3992792"/>
                  <a:pt x="18477" y="3924440"/>
                </a:cubicBezTo>
                <a:lnTo>
                  <a:pt x="16141" y="3920672"/>
                </a:lnTo>
                <a:lnTo>
                  <a:pt x="12323" y="3894817"/>
                </a:lnTo>
                <a:cubicBezTo>
                  <a:pt x="12126" y="3888183"/>
                  <a:pt x="11928" y="3881548"/>
                  <a:pt x="11731" y="3874914"/>
                </a:cubicBezTo>
                <a:lnTo>
                  <a:pt x="16957" y="3854061"/>
                </a:lnTo>
                <a:cubicBezTo>
                  <a:pt x="17464" y="3848239"/>
                  <a:pt x="14211" y="3846700"/>
                  <a:pt x="14783" y="3839985"/>
                </a:cubicBezTo>
                <a:lnTo>
                  <a:pt x="18367" y="3823206"/>
                </a:lnTo>
                <a:cubicBezTo>
                  <a:pt x="20370" y="3186542"/>
                  <a:pt x="22502" y="656796"/>
                  <a:pt x="26800" y="20002"/>
                </a:cubicBezTo>
                <a:cubicBezTo>
                  <a:pt x="32586" y="9918"/>
                  <a:pt x="34176" y="8295"/>
                  <a:pt x="44155" y="2441"/>
                </a:cubicBezTo>
                <a:lnTo>
                  <a:pt x="58493" y="174"/>
                </a:lnTo>
                <a:lnTo>
                  <a:pt x="4100315" y="0"/>
                </a:lnTo>
                <a:cubicBezTo>
                  <a:pt x="4116788" y="48"/>
                  <a:pt x="4130132" y="13388"/>
                  <a:pt x="4130173" y="29860"/>
                </a:cubicBezTo>
                <a:close/>
              </a:path>
            </a:pathLst>
          </a:custGeom>
          <a:blipFill dpi="0" rotWithShape="1">
            <a:blip r:embed="rId2">
              <a:alphaModFix amt="84000"/>
            </a:blip>
            <a:srcRect/>
            <a:tile tx="0" ty="0" sx="100000" sy="100000" flip="none" algn="tl"/>
          </a:blipFill>
          <a:ln w="9525" cap="flat">
            <a:noFill/>
            <a:prstDash val="solid"/>
            <a:miter/>
          </a:ln>
        </p:spPr>
        <p:txBody>
          <a:bodyPr wrap="square" rtlCol="0" anchor="ctr">
            <a:noAutofit/>
          </a:bodyPr>
          <a:lstStyle/>
          <a:p>
            <a:endParaRPr lang="en-US"/>
          </a:p>
        </p:txBody>
      </p:sp>
      <p:pic>
        <p:nvPicPr>
          <p:cNvPr id="10242" name="Picture 2" descr="The CQS CPMS are changing. Are you ready? | Today's Conveyancer">
            <a:extLst>
              <a:ext uri="{FF2B5EF4-FFF2-40B4-BE49-F238E27FC236}">
                <a16:creationId xmlns:a16="http://schemas.microsoft.com/office/drawing/2014/main" id="{7E3F298A-B305-AD25-1BA7-EF47DE3AC9E0}"/>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7393" r="2" b="2"/>
          <a:stretch/>
        </p:blipFill>
        <p:spPr bwMode="auto">
          <a:xfrm>
            <a:off x="5884768" y="1998562"/>
            <a:ext cx="5861366" cy="4158614"/>
          </a:xfrm>
          <a:custGeom>
            <a:avLst/>
            <a:gdLst/>
            <a:ahLst/>
            <a:cxnLst/>
            <a:rect l="l" t="t" r="r" b="b"/>
            <a:pathLst>
              <a:path w="5861366" h="4158614">
                <a:moveTo>
                  <a:pt x="202154" y="26"/>
                </a:moveTo>
                <a:cubicBezTo>
                  <a:pt x="1145791" y="39599"/>
                  <a:pt x="4891228" y="215535"/>
                  <a:pt x="5834426" y="264565"/>
                </a:cubicBezTo>
                <a:cubicBezTo>
                  <a:pt x="5849988" y="265354"/>
                  <a:pt x="5862002" y="278582"/>
                  <a:pt x="5861340" y="294205"/>
                </a:cubicBezTo>
                <a:lnTo>
                  <a:pt x="5859606" y="332734"/>
                </a:lnTo>
                <a:cubicBezTo>
                  <a:pt x="5859606" y="332735"/>
                  <a:pt x="5859607" y="332735"/>
                  <a:pt x="5859607" y="332736"/>
                </a:cubicBezTo>
                <a:lnTo>
                  <a:pt x="5688568" y="4134867"/>
                </a:lnTo>
                <a:cubicBezTo>
                  <a:pt x="5687907" y="4148380"/>
                  <a:pt x="5680060" y="4158977"/>
                  <a:pt x="5670984" y="4158605"/>
                </a:cubicBezTo>
                <a:lnTo>
                  <a:pt x="4921972" y="4124910"/>
                </a:lnTo>
                <a:lnTo>
                  <a:pt x="4872375" y="4122679"/>
                </a:lnTo>
                <a:lnTo>
                  <a:pt x="4537261" y="4107604"/>
                </a:lnTo>
                <a:lnTo>
                  <a:pt x="4492779" y="4105603"/>
                </a:lnTo>
                <a:lnTo>
                  <a:pt x="4467603" y="4111827"/>
                </a:lnTo>
                <a:cubicBezTo>
                  <a:pt x="4457872" y="4105507"/>
                  <a:pt x="4450045" y="4116656"/>
                  <a:pt x="4441823" y="4119097"/>
                </a:cubicBezTo>
                <a:lnTo>
                  <a:pt x="4417181" y="4121623"/>
                </a:lnTo>
                <a:cubicBezTo>
                  <a:pt x="4410890" y="4121528"/>
                  <a:pt x="4404601" y="4121434"/>
                  <a:pt x="4398311" y="4121338"/>
                </a:cubicBezTo>
                <a:lnTo>
                  <a:pt x="4378792" y="4115485"/>
                </a:lnTo>
                <a:cubicBezTo>
                  <a:pt x="4373301" y="4114755"/>
                  <a:pt x="4371705" y="4117780"/>
                  <a:pt x="4365372" y="4116951"/>
                </a:cubicBezTo>
                <a:lnTo>
                  <a:pt x="4340790" y="4110515"/>
                </a:lnTo>
                <a:lnTo>
                  <a:pt x="4304702" y="4103980"/>
                </a:lnTo>
                <a:lnTo>
                  <a:pt x="4279942" y="4097631"/>
                </a:lnTo>
                <a:lnTo>
                  <a:pt x="4275196" y="4095815"/>
                </a:lnTo>
                <a:lnTo>
                  <a:pt x="4111646" y="4088458"/>
                </a:lnTo>
                <a:lnTo>
                  <a:pt x="4099501" y="4089704"/>
                </a:lnTo>
                <a:cubicBezTo>
                  <a:pt x="4085960" y="4088497"/>
                  <a:pt x="4072419" y="4087290"/>
                  <a:pt x="4058879" y="4086084"/>
                </a:cubicBezTo>
                <a:lnTo>
                  <a:pt x="4052858" y="4088254"/>
                </a:lnTo>
                <a:lnTo>
                  <a:pt x="4013174" y="4084028"/>
                </a:lnTo>
                <a:cubicBezTo>
                  <a:pt x="3999981" y="4083779"/>
                  <a:pt x="3977170" y="4082209"/>
                  <a:pt x="3969482" y="4084135"/>
                </a:cubicBezTo>
                <a:lnTo>
                  <a:pt x="3965976" y="4089548"/>
                </a:lnTo>
                <a:cubicBezTo>
                  <a:pt x="3962781" y="4089568"/>
                  <a:pt x="3959586" y="4089587"/>
                  <a:pt x="3956392" y="4089607"/>
                </a:cubicBezTo>
                <a:cubicBezTo>
                  <a:pt x="3955712" y="4089149"/>
                  <a:pt x="3941910" y="4088884"/>
                  <a:pt x="3941343" y="4088823"/>
                </a:cubicBezTo>
                <a:lnTo>
                  <a:pt x="3907888" y="4081471"/>
                </a:lnTo>
                <a:cubicBezTo>
                  <a:pt x="3843170" y="4078630"/>
                  <a:pt x="3778452" y="4075791"/>
                  <a:pt x="3713734" y="4072950"/>
                </a:cubicBezTo>
                <a:lnTo>
                  <a:pt x="3710066" y="4075009"/>
                </a:lnTo>
                <a:lnTo>
                  <a:pt x="3685424" y="4077536"/>
                </a:lnTo>
                <a:cubicBezTo>
                  <a:pt x="3679134" y="4077440"/>
                  <a:pt x="3672844" y="4077346"/>
                  <a:pt x="3666555" y="4077251"/>
                </a:cubicBezTo>
                <a:lnTo>
                  <a:pt x="3647035" y="4071396"/>
                </a:lnTo>
                <a:cubicBezTo>
                  <a:pt x="3641544" y="4070667"/>
                  <a:pt x="3639948" y="4073692"/>
                  <a:pt x="3633615" y="4072863"/>
                </a:cubicBezTo>
                <a:lnTo>
                  <a:pt x="3617882" y="4068742"/>
                </a:lnTo>
                <a:cubicBezTo>
                  <a:pt x="3015182" y="4039723"/>
                  <a:pt x="620142" y="3929952"/>
                  <a:pt x="17418" y="3898746"/>
                </a:cubicBezTo>
                <a:cubicBezTo>
                  <a:pt x="8118" y="3892818"/>
                  <a:pt x="6649" y="3891238"/>
                  <a:pt x="1533" y="3881507"/>
                </a:cubicBezTo>
                <a:lnTo>
                  <a:pt x="0" y="3867786"/>
                </a:lnTo>
                <a:lnTo>
                  <a:pt x="172607" y="27126"/>
                </a:lnTo>
                <a:cubicBezTo>
                  <a:pt x="173356" y="11475"/>
                  <a:pt x="186557" y="-636"/>
                  <a:pt x="202154" y="26"/>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085FB89-D93C-C77D-27B0-3F052F9A78A9}"/>
              </a:ext>
            </a:extLst>
          </p:cNvPr>
          <p:cNvSpPr>
            <a:spLocks noGrp="1"/>
          </p:cNvSpPr>
          <p:nvPr>
            <p:ph idx="1"/>
          </p:nvPr>
        </p:nvSpPr>
        <p:spPr>
          <a:xfrm>
            <a:off x="1221477" y="685800"/>
            <a:ext cx="3499814" cy="5468605"/>
          </a:xfrm>
        </p:spPr>
        <p:txBody>
          <a:bodyPr>
            <a:normAutofit/>
          </a:bodyPr>
          <a:lstStyle/>
          <a:p>
            <a:r>
              <a:rPr lang="en-GB" dirty="0"/>
              <a:t>All firms that undertake residential conveyancing and want to be members of The Law Society’s Conveyancing Quality Scheme (‘CQS’) are required to comply with the Protocol, a Client Service Charter and mandatory training and enforcement procedures. </a:t>
            </a:r>
          </a:p>
          <a:p>
            <a:r>
              <a:rPr lang="en-GB" dirty="0"/>
              <a:t>Membership of the CQS is essential for any firm wanting to be on the panels of solicitors approved by the residential mortgage lenders to act for lenders where the buyer is taking out a mortgage. </a:t>
            </a:r>
          </a:p>
        </p:txBody>
      </p:sp>
      <p:grpSp>
        <p:nvGrpSpPr>
          <p:cNvPr id="10253" name="Group 10252">
            <a:extLst>
              <a:ext uri="{FF2B5EF4-FFF2-40B4-BE49-F238E27FC236}">
                <a16:creationId xmlns:a16="http://schemas.microsoft.com/office/drawing/2014/main" id="{966C1F39-46DD-4934-823B-EAFC7FA71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0254" name="Group 10253">
              <a:extLst>
                <a:ext uri="{FF2B5EF4-FFF2-40B4-BE49-F238E27FC236}">
                  <a16:creationId xmlns:a16="http://schemas.microsoft.com/office/drawing/2014/main" id="{B1B05F6A-AEC8-4BB4-BB7F-A448EB80972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0256" name="Straight Connector 10255">
                <a:extLst>
                  <a:ext uri="{FF2B5EF4-FFF2-40B4-BE49-F238E27FC236}">
                    <a16:creationId xmlns:a16="http://schemas.microsoft.com/office/drawing/2014/main" id="{685289C4-B61F-4CB6-9181-793119205E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57" name="Straight Connector 10256">
                <a:extLst>
                  <a:ext uri="{FF2B5EF4-FFF2-40B4-BE49-F238E27FC236}">
                    <a16:creationId xmlns:a16="http://schemas.microsoft.com/office/drawing/2014/main" id="{9144D242-C3C2-4849-8D7D-DD6E56161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255" name="Oval 10254">
              <a:extLst>
                <a:ext uri="{FF2B5EF4-FFF2-40B4-BE49-F238E27FC236}">
                  <a16:creationId xmlns:a16="http://schemas.microsoft.com/office/drawing/2014/main" id="{9BEE5F93-F5BB-4BC8-B191-1FAFF8E77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259" name="Freeform: Shape 10258">
            <a:extLst>
              <a:ext uri="{FF2B5EF4-FFF2-40B4-BE49-F238E27FC236}">
                <a16:creationId xmlns:a16="http://schemas.microsoft.com/office/drawing/2014/main" id="{E487D834-670E-48F3-8345-296EA8357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590829" y="5405463"/>
            <a:ext cx="444795" cy="1497883"/>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760223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9F63AA5A-E6E1-46DA-AB40-C582333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3" name="Rectangle 11272">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4543">
            <a:off x="5841135" y="2004561"/>
            <a:ext cx="5944186" cy="4144984"/>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5" name="Freeform: Shape 11274">
            <a:extLst>
              <a:ext uri="{FF2B5EF4-FFF2-40B4-BE49-F238E27FC236}">
                <a16:creationId xmlns:a16="http://schemas.microsoft.com/office/drawing/2014/main" id="{29E1A098-7C97-4E3D-B817-1CEA96C1E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354543">
            <a:off x="6848623" y="1238882"/>
            <a:ext cx="3929209" cy="5694989"/>
          </a:xfrm>
          <a:custGeom>
            <a:avLst/>
            <a:gdLst>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20715 w 4133905"/>
              <a:gd name="connsiteY4" fmla="*/ 5253724 h 6008991"/>
              <a:gd name="connsiteX5" fmla="*/ 4118441 w 4133905"/>
              <a:gd name="connsiteY5" fmla="*/ 5979216 h 6008991"/>
              <a:gd name="connsiteX6" fmla="*/ 4088583 w 4133905"/>
              <a:gd name="connsiteY6" fmla="*/ 6008990 h 6008991"/>
              <a:gd name="connsiteX7" fmla="*/ 4048036 w 4133905"/>
              <a:gd name="connsiteY7" fmla="*/ 6008990 h 6008991"/>
              <a:gd name="connsiteX8" fmla="*/ 4048034 w 4133905"/>
              <a:gd name="connsiteY8" fmla="*/ 6008991 h 6008991"/>
              <a:gd name="connsiteX9" fmla="*/ 46751 w 4133905"/>
              <a:gd name="connsiteY9" fmla="*/ 6008991 h 6008991"/>
              <a:gd name="connsiteX10" fmla="*/ 20989 w 4133905"/>
              <a:gd name="connsiteY10" fmla="*/ 5991582 h 6008991"/>
              <a:gd name="connsiteX11" fmla="*/ 20989 w 4133905"/>
              <a:gd name="connsiteY11" fmla="*/ 5200472 h 6008991"/>
              <a:gd name="connsiteX12" fmla="*/ 13740 w 4133905"/>
              <a:gd name="connsiteY12" fmla="*/ 5174650 h 6008991"/>
              <a:gd name="connsiteX13" fmla="*/ 20989 w 4133905"/>
              <a:gd name="connsiteY13" fmla="*/ 5148088 h 6008991"/>
              <a:gd name="connsiteX14" fmla="*/ 20989 w 4133905"/>
              <a:gd name="connsiteY14" fmla="*/ 4794139 h 6008991"/>
              <a:gd name="connsiteX15" fmla="*/ 20989 w 4133905"/>
              <a:gd name="connsiteY15" fmla="*/ 4747157 h 6008991"/>
              <a:gd name="connsiteX16" fmla="*/ 13263 w 4133905"/>
              <a:gd name="connsiteY16" fmla="*/ 4720915 h 6008991"/>
              <a:gd name="connsiteX17" fmla="*/ 4410 w 4133905"/>
              <a:gd name="connsiteY17" fmla="*/ 4694086 h 6008991"/>
              <a:gd name="connsiteX18" fmla="*/ 592 w 4133905"/>
              <a:gd name="connsiteY18" fmla="*/ 4668231 h 6008991"/>
              <a:gd name="connsiteX19" fmla="*/ 0 w 4133905"/>
              <a:gd name="connsiteY19" fmla="*/ 4648327 h 6008991"/>
              <a:gd name="connsiteX20" fmla="*/ 5225 w 4133905"/>
              <a:gd name="connsiteY20" fmla="*/ 4627475 h 6008991"/>
              <a:gd name="connsiteX21" fmla="*/ 3051 w 4133905"/>
              <a:gd name="connsiteY21" fmla="*/ 4613399 h 6008991"/>
              <a:gd name="connsiteX22" fmla="*/ 8650 w 4133905"/>
              <a:gd name="connsiteY22" fmla="*/ 4587183 h 6008991"/>
              <a:gd name="connsiteX23" fmla="*/ 13808 w 4133905"/>
              <a:gd name="connsiteY23" fmla="*/ 4548834 h 6008991"/>
              <a:gd name="connsiteX24" fmla="*/ 19306 w 4133905"/>
              <a:gd name="connsiteY24" fmla="*/ 4522434 h 6008991"/>
              <a:gd name="connsiteX25" fmla="*/ 20989 w 4133905"/>
              <a:gd name="connsiteY25" fmla="*/ 4517345 h 6008991"/>
              <a:gd name="connsiteX26" fmla="*/ 20989 w 4133905"/>
              <a:gd name="connsiteY26" fmla="*/ 4344603 h 6008991"/>
              <a:gd name="connsiteX27" fmla="*/ 19107 w 4133905"/>
              <a:gd name="connsiteY27" fmla="*/ 4331860 h 6008991"/>
              <a:gd name="connsiteX28" fmla="*/ 20989 w 4133905"/>
              <a:gd name="connsiteY28" fmla="*/ 4288870 h 6008991"/>
              <a:gd name="connsiteX29" fmla="*/ 18426 w 4133905"/>
              <a:gd name="connsiteY29" fmla="*/ 4282627 h 6008991"/>
              <a:gd name="connsiteX30" fmla="*/ 20989 w 4133905"/>
              <a:gd name="connsiteY30" fmla="*/ 4240597 h 6008991"/>
              <a:gd name="connsiteX31" fmla="*/ 18813 w 4133905"/>
              <a:gd name="connsiteY31" fmla="*/ 4194547 h 6008991"/>
              <a:gd name="connsiteX32" fmla="*/ 12962 w 4133905"/>
              <a:gd name="connsiteY32" fmla="*/ 4191108 h 6008991"/>
              <a:gd name="connsiteX33" fmla="*/ 12447 w 4133905"/>
              <a:gd name="connsiteY33" fmla="*/ 4181009 h 6008991"/>
              <a:gd name="connsiteX34" fmla="*/ 12560 w 4133905"/>
              <a:gd name="connsiteY34" fmla="*/ 4165109 h 6008991"/>
              <a:gd name="connsiteX35" fmla="*/ 18700 w 4133905"/>
              <a:gd name="connsiteY35" fmla="*/ 4129496 h 6008991"/>
              <a:gd name="connsiteX36" fmla="*/ 18477 w 4133905"/>
              <a:gd name="connsiteY36" fmla="*/ 3924440 h 6008991"/>
              <a:gd name="connsiteX37" fmla="*/ 16141 w 4133905"/>
              <a:gd name="connsiteY37" fmla="*/ 3920672 h 6008991"/>
              <a:gd name="connsiteX38" fmla="*/ 12323 w 4133905"/>
              <a:gd name="connsiteY38" fmla="*/ 3894817 h 6008991"/>
              <a:gd name="connsiteX39" fmla="*/ 11731 w 4133905"/>
              <a:gd name="connsiteY39" fmla="*/ 3874914 h 6008991"/>
              <a:gd name="connsiteX40" fmla="*/ 16957 w 4133905"/>
              <a:gd name="connsiteY40" fmla="*/ 3854061 h 6008991"/>
              <a:gd name="connsiteX41" fmla="*/ 14783 w 4133905"/>
              <a:gd name="connsiteY41" fmla="*/ 3839985 h 6008991"/>
              <a:gd name="connsiteX42" fmla="*/ 18367 w 4133905"/>
              <a:gd name="connsiteY42" fmla="*/ 3823206 h 6008991"/>
              <a:gd name="connsiteX43" fmla="*/ 15069 w 4133905"/>
              <a:gd name="connsiteY43" fmla="*/ 793415 h 6008991"/>
              <a:gd name="connsiteX44" fmla="*/ 22173 w 4133905"/>
              <a:gd name="connsiteY44" fmla="*/ 783048 h 6008991"/>
              <a:gd name="connsiteX45" fmla="*/ 27627 w 4133905"/>
              <a:gd name="connsiteY45" fmla="*/ 779222 h 6008991"/>
              <a:gd name="connsiteX46" fmla="*/ 26800 w 4133905"/>
              <a:gd name="connsiteY46" fmla="*/ 20002 h 6008991"/>
              <a:gd name="connsiteX47" fmla="*/ 44155 w 4133905"/>
              <a:gd name="connsiteY47" fmla="*/ 2441 h 6008991"/>
              <a:gd name="connsiteX48" fmla="*/ 58493 w 4133905"/>
              <a:gd name="connsiteY48" fmla="*/ 174 h 6008991"/>
              <a:gd name="connsiteX49" fmla="*/ 870768 w 4133905"/>
              <a:gd name="connsiteY49" fmla="*/ 11 h 6008991"/>
              <a:gd name="connsiteX50" fmla="*/ 890555 w 4133905"/>
              <a:gd name="connsiteY50" fmla="*/ 10 h 6008991"/>
              <a:gd name="connsiteX51" fmla="*/ 890573 w 4133905"/>
              <a:gd name="connsiteY51" fmla="*/ 1 h 6008991"/>
              <a:gd name="connsiteX52" fmla="*/ 4100315 w 4133905"/>
              <a:gd name="connsiteY52" fmla="*/ 0 h 6008991"/>
              <a:gd name="connsiteX53" fmla="*/ 4130173 w 4133905"/>
              <a:gd name="connsiteY53"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18441 w 4133905"/>
              <a:gd name="connsiteY4" fmla="*/ 5979216 h 6008991"/>
              <a:gd name="connsiteX5" fmla="*/ 4088583 w 4133905"/>
              <a:gd name="connsiteY5" fmla="*/ 6008990 h 6008991"/>
              <a:gd name="connsiteX6" fmla="*/ 4048036 w 4133905"/>
              <a:gd name="connsiteY6" fmla="*/ 6008990 h 6008991"/>
              <a:gd name="connsiteX7" fmla="*/ 4048034 w 4133905"/>
              <a:gd name="connsiteY7" fmla="*/ 6008991 h 6008991"/>
              <a:gd name="connsiteX8" fmla="*/ 46751 w 4133905"/>
              <a:gd name="connsiteY8" fmla="*/ 6008991 h 6008991"/>
              <a:gd name="connsiteX9" fmla="*/ 20989 w 4133905"/>
              <a:gd name="connsiteY9" fmla="*/ 5991582 h 6008991"/>
              <a:gd name="connsiteX10" fmla="*/ 20989 w 4133905"/>
              <a:gd name="connsiteY10" fmla="*/ 5200472 h 6008991"/>
              <a:gd name="connsiteX11" fmla="*/ 13740 w 4133905"/>
              <a:gd name="connsiteY11" fmla="*/ 5174650 h 6008991"/>
              <a:gd name="connsiteX12" fmla="*/ 20989 w 4133905"/>
              <a:gd name="connsiteY12" fmla="*/ 5148088 h 6008991"/>
              <a:gd name="connsiteX13" fmla="*/ 20989 w 4133905"/>
              <a:gd name="connsiteY13" fmla="*/ 4794139 h 6008991"/>
              <a:gd name="connsiteX14" fmla="*/ 20989 w 4133905"/>
              <a:gd name="connsiteY14" fmla="*/ 4747157 h 6008991"/>
              <a:gd name="connsiteX15" fmla="*/ 13263 w 4133905"/>
              <a:gd name="connsiteY15" fmla="*/ 4720915 h 6008991"/>
              <a:gd name="connsiteX16" fmla="*/ 4410 w 4133905"/>
              <a:gd name="connsiteY16" fmla="*/ 4694086 h 6008991"/>
              <a:gd name="connsiteX17" fmla="*/ 592 w 4133905"/>
              <a:gd name="connsiteY17" fmla="*/ 4668231 h 6008991"/>
              <a:gd name="connsiteX18" fmla="*/ 0 w 4133905"/>
              <a:gd name="connsiteY18" fmla="*/ 4648327 h 6008991"/>
              <a:gd name="connsiteX19" fmla="*/ 5225 w 4133905"/>
              <a:gd name="connsiteY19" fmla="*/ 4627475 h 6008991"/>
              <a:gd name="connsiteX20" fmla="*/ 3051 w 4133905"/>
              <a:gd name="connsiteY20" fmla="*/ 4613399 h 6008991"/>
              <a:gd name="connsiteX21" fmla="*/ 8650 w 4133905"/>
              <a:gd name="connsiteY21" fmla="*/ 4587183 h 6008991"/>
              <a:gd name="connsiteX22" fmla="*/ 13808 w 4133905"/>
              <a:gd name="connsiteY22" fmla="*/ 4548834 h 6008991"/>
              <a:gd name="connsiteX23" fmla="*/ 19306 w 4133905"/>
              <a:gd name="connsiteY23" fmla="*/ 4522434 h 6008991"/>
              <a:gd name="connsiteX24" fmla="*/ 20989 w 4133905"/>
              <a:gd name="connsiteY24" fmla="*/ 4517345 h 6008991"/>
              <a:gd name="connsiteX25" fmla="*/ 20989 w 4133905"/>
              <a:gd name="connsiteY25" fmla="*/ 4344603 h 6008991"/>
              <a:gd name="connsiteX26" fmla="*/ 19107 w 4133905"/>
              <a:gd name="connsiteY26" fmla="*/ 4331860 h 6008991"/>
              <a:gd name="connsiteX27" fmla="*/ 20989 w 4133905"/>
              <a:gd name="connsiteY27" fmla="*/ 4288870 h 6008991"/>
              <a:gd name="connsiteX28" fmla="*/ 18426 w 4133905"/>
              <a:gd name="connsiteY28" fmla="*/ 4282627 h 6008991"/>
              <a:gd name="connsiteX29" fmla="*/ 20989 w 4133905"/>
              <a:gd name="connsiteY29" fmla="*/ 4240597 h 6008991"/>
              <a:gd name="connsiteX30" fmla="*/ 18813 w 4133905"/>
              <a:gd name="connsiteY30" fmla="*/ 4194547 h 6008991"/>
              <a:gd name="connsiteX31" fmla="*/ 12962 w 4133905"/>
              <a:gd name="connsiteY31" fmla="*/ 4191108 h 6008991"/>
              <a:gd name="connsiteX32" fmla="*/ 12447 w 4133905"/>
              <a:gd name="connsiteY32" fmla="*/ 4181009 h 6008991"/>
              <a:gd name="connsiteX33" fmla="*/ 12560 w 4133905"/>
              <a:gd name="connsiteY33" fmla="*/ 4165109 h 6008991"/>
              <a:gd name="connsiteX34" fmla="*/ 18700 w 4133905"/>
              <a:gd name="connsiteY34" fmla="*/ 4129496 h 6008991"/>
              <a:gd name="connsiteX35" fmla="*/ 18477 w 4133905"/>
              <a:gd name="connsiteY35" fmla="*/ 3924440 h 6008991"/>
              <a:gd name="connsiteX36" fmla="*/ 16141 w 4133905"/>
              <a:gd name="connsiteY36" fmla="*/ 3920672 h 6008991"/>
              <a:gd name="connsiteX37" fmla="*/ 12323 w 4133905"/>
              <a:gd name="connsiteY37" fmla="*/ 3894817 h 6008991"/>
              <a:gd name="connsiteX38" fmla="*/ 11731 w 4133905"/>
              <a:gd name="connsiteY38" fmla="*/ 3874914 h 6008991"/>
              <a:gd name="connsiteX39" fmla="*/ 16957 w 4133905"/>
              <a:gd name="connsiteY39" fmla="*/ 3854061 h 6008991"/>
              <a:gd name="connsiteX40" fmla="*/ 14783 w 4133905"/>
              <a:gd name="connsiteY40" fmla="*/ 3839985 h 6008991"/>
              <a:gd name="connsiteX41" fmla="*/ 18367 w 4133905"/>
              <a:gd name="connsiteY41" fmla="*/ 3823206 h 6008991"/>
              <a:gd name="connsiteX42" fmla="*/ 15069 w 4133905"/>
              <a:gd name="connsiteY42" fmla="*/ 793415 h 6008991"/>
              <a:gd name="connsiteX43" fmla="*/ 22173 w 4133905"/>
              <a:gd name="connsiteY43" fmla="*/ 783048 h 6008991"/>
              <a:gd name="connsiteX44" fmla="*/ 27627 w 4133905"/>
              <a:gd name="connsiteY44" fmla="*/ 779222 h 6008991"/>
              <a:gd name="connsiteX45" fmla="*/ 26800 w 4133905"/>
              <a:gd name="connsiteY45" fmla="*/ 20002 h 6008991"/>
              <a:gd name="connsiteX46" fmla="*/ 44155 w 4133905"/>
              <a:gd name="connsiteY46" fmla="*/ 2441 h 6008991"/>
              <a:gd name="connsiteX47" fmla="*/ 58493 w 4133905"/>
              <a:gd name="connsiteY47" fmla="*/ 174 h 6008991"/>
              <a:gd name="connsiteX48" fmla="*/ 870768 w 4133905"/>
              <a:gd name="connsiteY48" fmla="*/ 11 h 6008991"/>
              <a:gd name="connsiteX49" fmla="*/ 890555 w 4133905"/>
              <a:gd name="connsiteY49" fmla="*/ 10 h 6008991"/>
              <a:gd name="connsiteX50" fmla="*/ 890573 w 4133905"/>
              <a:gd name="connsiteY50" fmla="*/ 1 h 6008991"/>
              <a:gd name="connsiteX51" fmla="*/ 4100315 w 4133905"/>
              <a:gd name="connsiteY51" fmla="*/ 0 h 6008991"/>
              <a:gd name="connsiteX52" fmla="*/ 4130173 w 4133905"/>
              <a:gd name="connsiteY52"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18441 w 4133905"/>
              <a:gd name="connsiteY3" fmla="*/ 5979216 h 6008991"/>
              <a:gd name="connsiteX4" fmla="*/ 4088583 w 4133905"/>
              <a:gd name="connsiteY4" fmla="*/ 6008990 h 6008991"/>
              <a:gd name="connsiteX5" fmla="*/ 4048036 w 4133905"/>
              <a:gd name="connsiteY5" fmla="*/ 6008990 h 6008991"/>
              <a:gd name="connsiteX6" fmla="*/ 4048034 w 4133905"/>
              <a:gd name="connsiteY6" fmla="*/ 6008991 h 6008991"/>
              <a:gd name="connsiteX7" fmla="*/ 46751 w 4133905"/>
              <a:gd name="connsiteY7" fmla="*/ 6008991 h 6008991"/>
              <a:gd name="connsiteX8" fmla="*/ 20989 w 4133905"/>
              <a:gd name="connsiteY8" fmla="*/ 5991582 h 6008991"/>
              <a:gd name="connsiteX9" fmla="*/ 20989 w 4133905"/>
              <a:gd name="connsiteY9" fmla="*/ 5200472 h 6008991"/>
              <a:gd name="connsiteX10" fmla="*/ 13740 w 4133905"/>
              <a:gd name="connsiteY10" fmla="*/ 5174650 h 6008991"/>
              <a:gd name="connsiteX11" fmla="*/ 20989 w 4133905"/>
              <a:gd name="connsiteY11" fmla="*/ 5148088 h 6008991"/>
              <a:gd name="connsiteX12" fmla="*/ 20989 w 4133905"/>
              <a:gd name="connsiteY12" fmla="*/ 4794139 h 6008991"/>
              <a:gd name="connsiteX13" fmla="*/ 20989 w 4133905"/>
              <a:gd name="connsiteY13" fmla="*/ 4747157 h 6008991"/>
              <a:gd name="connsiteX14" fmla="*/ 13263 w 4133905"/>
              <a:gd name="connsiteY14" fmla="*/ 4720915 h 6008991"/>
              <a:gd name="connsiteX15" fmla="*/ 4410 w 4133905"/>
              <a:gd name="connsiteY15" fmla="*/ 4694086 h 6008991"/>
              <a:gd name="connsiteX16" fmla="*/ 592 w 4133905"/>
              <a:gd name="connsiteY16" fmla="*/ 4668231 h 6008991"/>
              <a:gd name="connsiteX17" fmla="*/ 0 w 4133905"/>
              <a:gd name="connsiteY17" fmla="*/ 4648327 h 6008991"/>
              <a:gd name="connsiteX18" fmla="*/ 5225 w 4133905"/>
              <a:gd name="connsiteY18" fmla="*/ 4627475 h 6008991"/>
              <a:gd name="connsiteX19" fmla="*/ 3051 w 4133905"/>
              <a:gd name="connsiteY19" fmla="*/ 4613399 h 6008991"/>
              <a:gd name="connsiteX20" fmla="*/ 8650 w 4133905"/>
              <a:gd name="connsiteY20" fmla="*/ 4587183 h 6008991"/>
              <a:gd name="connsiteX21" fmla="*/ 13808 w 4133905"/>
              <a:gd name="connsiteY21" fmla="*/ 4548834 h 6008991"/>
              <a:gd name="connsiteX22" fmla="*/ 19306 w 4133905"/>
              <a:gd name="connsiteY22" fmla="*/ 4522434 h 6008991"/>
              <a:gd name="connsiteX23" fmla="*/ 20989 w 4133905"/>
              <a:gd name="connsiteY23" fmla="*/ 4517345 h 6008991"/>
              <a:gd name="connsiteX24" fmla="*/ 20989 w 4133905"/>
              <a:gd name="connsiteY24" fmla="*/ 4344603 h 6008991"/>
              <a:gd name="connsiteX25" fmla="*/ 19107 w 4133905"/>
              <a:gd name="connsiteY25" fmla="*/ 4331860 h 6008991"/>
              <a:gd name="connsiteX26" fmla="*/ 20989 w 4133905"/>
              <a:gd name="connsiteY26" fmla="*/ 4288870 h 6008991"/>
              <a:gd name="connsiteX27" fmla="*/ 18426 w 4133905"/>
              <a:gd name="connsiteY27" fmla="*/ 4282627 h 6008991"/>
              <a:gd name="connsiteX28" fmla="*/ 20989 w 4133905"/>
              <a:gd name="connsiteY28" fmla="*/ 4240597 h 6008991"/>
              <a:gd name="connsiteX29" fmla="*/ 18813 w 4133905"/>
              <a:gd name="connsiteY29" fmla="*/ 4194547 h 6008991"/>
              <a:gd name="connsiteX30" fmla="*/ 12962 w 4133905"/>
              <a:gd name="connsiteY30" fmla="*/ 4191108 h 6008991"/>
              <a:gd name="connsiteX31" fmla="*/ 12447 w 4133905"/>
              <a:gd name="connsiteY31" fmla="*/ 4181009 h 6008991"/>
              <a:gd name="connsiteX32" fmla="*/ 12560 w 4133905"/>
              <a:gd name="connsiteY32" fmla="*/ 4165109 h 6008991"/>
              <a:gd name="connsiteX33" fmla="*/ 18700 w 4133905"/>
              <a:gd name="connsiteY33" fmla="*/ 4129496 h 6008991"/>
              <a:gd name="connsiteX34" fmla="*/ 18477 w 4133905"/>
              <a:gd name="connsiteY34" fmla="*/ 3924440 h 6008991"/>
              <a:gd name="connsiteX35" fmla="*/ 16141 w 4133905"/>
              <a:gd name="connsiteY35" fmla="*/ 3920672 h 6008991"/>
              <a:gd name="connsiteX36" fmla="*/ 12323 w 4133905"/>
              <a:gd name="connsiteY36" fmla="*/ 3894817 h 6008991"/>
              <a:gd name="connsiteX37" fmla="*/ 11731 w 4133905"/>
              <a:gd name="connsiteY37" fmla="*/ 3874914 h 6008991"/>
              <a:gd name="connsiteX38" fmla="*/ 16957 w 4133905"/>
              <a:gd name="connsiteY38" fmla="*/ 3854061 h 6008991"/>
              <a:gd name="connsiteX39" fmla="*/ 14783 w 4133905"/>
              <a:gd name="connsiteY39" fmla="*/ 3839985 h 6008991"/>
              <a:gd name="connsiteX40" fmla="*/ 18367 w 4133905"/>
              <a:gd name="connsiteY40" fmla="*/ 3823206 h 6008991"/>
              <a:gd name="connsiteX41" fmla="*/ 15069 w 4133905"/>
              <a:gd name="connsiteY41" fmla="*/ 793415 h 6008991"/>
              <a:gd name="connsiteX42" fmla="*/ 22173 w 4133905"/>
              <a:gd name="connsiteY42" fmla="*/ 783048 h 6008991"/>
              <a:gd name="connsiteX43" fmla="*/ 27627 w 4133905"/>
              <a:gd name="connsiteY43" fmla="*/ 779222 h 6008991"/>
              <a:gd name="connsiteX44" fmla="*/ 26800 w 4133905"/>
              <a:gd name="connsiteY44" fmla="*/ 20002 h 6008991"/>
              <a:gd name="connsiteX45" fmla="*/ 44155 w 4133905"/>
              <a:gd name="connsiteY45" fmla="*/ 2441 h 6008991"/>
              <a:gd name="connsiteX46" fmla="*/ 58493 w 4133905"/>
              <a:gd name="connsiteY46" fmla="*/ 174 h 6008991"/>
              <a:gd name="connsiteX47" fmla="*/ 870768 w 4133905"/>
              <a:gd name="connsiteY47" fmla="*/ 11 h 6008991"/>
              <a:gd name="connsiteX48" fmla="*/ 890555 w 4133905"/>
              <a:gd name="connsiteY48" fmla="*/ 10 h 6008991"/>
              <a:gd name="connsiteX49" fmla="*/ 890573 w 4133905"/>
              <a:gd name="connsiteY49" fmla="*/ 1 h 6008991"/>
              <a:gd name="connsiteX50" fmla="*/ 4100315 w 4133905"/>
              <a:gd name="connsiteY50" fmla="*/ 0 h 6008991"/>
              <a:gd name="connsiteX51" fmla="*/ 4130173 w 4133905"/>
              <a:gd name="connsiteY51" fmla="*/ 29860 h 6008991"/>
              <a:gd name="connsiteX0" fmla="*/ 4130173 w 4133905"/>
              <a:gd name="connsiteY0" fmla="*/ 29860 h 6008991"/>
              <a:gd name="connsiteX1" fmla="*/ 4130172 w 4133905"/>
              <a:gd name="connsiteY1" fmla="*/ 5205802 h 6008991"/>
              <a:gd name="connsiteX2" fmla="*/ 4118441 w 4133905"/>
              <a:gd name="connsiteY2" fmla="*/ 5979216 h 6008991"/>
              <a:gd name="connsiteX3" fmla="*/ 4088583 w 4133905"/>
              <a:gd name="connsiteY3" fmla="*/ 6008990 h 6008991"/>
              <a:gd name="connsiteX4" fmla="*/ 4048036 w 4133905"/>
              <a:gd name="connsiteY4" fmla="*/ 6008990 h 6008991"/>
              <a:gd name="connsiteX5" fmla="*/ 4048034 w 4133905"/>
              <a:gd name="connsiteY5" fmla="*/ 6008991 h 6008991"/>
              <a:gd name="connsiteX6" fmla="*/ 46751 w 4133905"/>
              <a:gd name="connsiteY6" fmla="*/ 6008991 h 6008991"/>
              <a:gd name="connsiteX7" fmla="*/ 20989 w 4133905"/>
              <a:gd name="connsiteY7" fmla="*/ 5991582 h 6008991"/>
              <a:gd name="connsiteX8" fmla="*/ 20989 w 4133905"/>
              <a:gd name="connsiteY8" fmla="*/ 5200472 h 6008991"/>
              <a:gd name="connsiteX9" fmla="*/ 13740 w 4133905"/>
              <a:gd name="connsiteY9" fmla="*/ 5174650 h 6008991"/>
              <a:gd name="connsiteX10" fmla="*/ 20989 w 4133905"/>
              <a:gd name="connsiteY10" fmla="*/ 5148088 h 6008991"/>
              <a:gd name="connsiteX11" fmla="*/ 20989 w 4133905"/>
              <a:gd name="connsiteY11" fmla="*/ 4794139 h 6008991"/>
              <a:gd name="connsiteX12" fmla="*/ 20989 w 4133905"/>
              <a:gd name="connsiteY12" fmla="*/ 4747157 h 6008991"/>
              <a:gd name="connsiteX13" fmla="*/ 13263 w 4133905"/>
              <a:gd name="connsiteY13" fmla="*/ 4720915 h 6008991"/>
              <a:gd name="connsiteX14" fmla="*/ 4410 w 4133905"/>
              <a:gd name="connsiteY14" fmla="*/ 4694086 h 6008991"/>
              <a:gd name="connsiteX15" fmla="*/ 592 w 4133905"/>
              <a:gd name="connsiteY15" fmla="*/ 4668231 h 6008991"/>
              <a:gd name="connsiteX16" fmla="*/ 0 w 4133905"/>
              <a:gd name="connsiteY16" fmla="*/ 4648327 h 6008991"/>
              <a:gd name="connsiteX17" fmla="*/ 5225 w 4133905"/>
              <a:gd name="connsiteY17" fmla="*/ 4627475 h 6008991"/>
              <a:gd name="connsiteX18" fmla="*/ 3051 w 4133905"/>
              <a:gd name="connsiteY18" fmla="*/ 4613399 h 6008991"/>
              <a:gd name="connsiteX19" fmla="*/ 8650 w 4133905"/>
              <a:gd name="connsiteY19" fmla="*/ 4587183 h 6008991"/>
              <a:gd name="connsiteX20" fmla="*/ 13808 w 4133905"/>
              <a:gd name="connsiteY20" fmla="*/ 4548834 h 6008991"/>
              <a:gd name="connsiteX21" fmla="*/ 19306 w 4133905"/>
              <a:gd name="connsiteY21" fmla="*/ 4522434 h 6008991"/>
              <a:gd name="connsiteX22" fmla="*/ 20989 w 4133905"/>
              <a:gd name="connsiteY22" fmla="*/ 4517345 h 6008991"/>
              <a:gd name="connsiteX23" fmla="*/ 20989 w 4133905"/>
              <a:gd name="connsiteY23" fmla="*/ 4344603 h 6008991"/>
              <a:gd name="connsiteX24" fmla="*/ 19107 w 4133905"/>
              <a:gd name="connsiteY24" fmla="*/ 4331860 h 6008991"/>
              <a:gd name="connsiteX25" fmla="*/ 20989 w 4133905"/>
              <a:gd name="connsiteY25" fmla="*/ 4288870 h 6008991"/>
              <a:gd name="connsiteX26" fmla="*/ 18426 w 4133905"/>
              <a:gd name="connsiteY26" fmla="*/ 4282627 h 6008991"/>
              <a:gd name="connsiteX27" fmla="*/ 20989 w 4133905"/>
              <a:gd name="connsiteY27" fmla="*/ 4240597 h 6008991"/>
              <a:gd name="connsiteX28" fmla="*/ 18813 w 4133905"/>
              <a:gd name="connsiteY28" fmla="*/ 4194547 h 6008991"/>
              <a:gd name="connsiteX29" fmla="*/ 12962 w 4133905"/>
              <a:gd name="connsiteY29" fmla="*/ 4191108 h 6008991"/>
              <a:gd name="connsiteX30" fmla="*/ 12447 w 4133905"/>
              <a:gd name="connsiteY30" fmla="*/ 4181009 h 6008991"/>
              <a:gd name="connsiteX31" fmla="*/ 12560 w 4133905"/>
              <a:gd name="connsiteY31" fmla="*/ 4165109 h 6008991"/>
              <a:gd name="connsiteX32" fmla="*/ 18700 w 4133905"/>
              <a:gd name="connsiteY32" fmla="*/ 4129496 h 6008991"/>
              <a:gd name="connsiteX33" fmla="*/ 18477 w 4133905"/>
              <a:gd name="connsiteY33" fmla="*/ 3924440 h 6008991"/>
              <a:gd name="connsiteX34" fmla="*/ 16141 w 4133905"/>
              <a:gd name="connsiteY34" fmla="*/ 3920672 h 6008991"/>
              <a:gd name="connsiteX35" fmla="*/ 12323 w 4133905"/>
              <a:gd name="connsiteY35" fmla="*/ 3894817 h 6008991"/>
              <a:gd name="connsiteX36" fmla="*/ 11731 w 4133905"/>
              <a:gd name="connsiteY36" fmla="*/ 3874914 h 6008991"/>
              <a:gd name="connsiteX37" fmla="*/ 16957 w 4133905"/>
              <a:gd name="connsiteY37" fmla="*/ 3854061 h 6008991"/>
              <a:gd name="connsiteX38" fmla="*/ 14783 w 4133905"/>
              <a:gd name="connsiteY38" fmla="*/ 3839985 h 6008991"/>
              <a:gd name="connsiteX39" fmla="*/ 18367 w 4133905"/>
              <a:gd name="connsiteY39" fmla="*/ 3823206 h 6008991"/>
              <a:gd name="connsiteX40" fmla="*/ 15069 w 4133905"/>
              <a:gd name="connsiteY40" fmla="*/ 793415 h 6008991"/>
              <a:gd name="connsiteX41" fmla="*/ 22173 w 4133905"/>
              <a:gd name="connsiteY41" fmla="*/ 783048 h 6008991"/>
              <a:gd name="connsiteX42" fmla="*/ 27627 w 4133905"/>
              <a:gd name="connsiteY42" fmla="*/ 779222 h 6008991"/>
              <a:gd name="connsiteX43" fmla="*/ 26800 w 4133905"/>
              <a:gd name="connsiteY43" fmla="*/ 20002 h 6008991"/>
              <a:gd name="connsiteX44" fmla="*/ 44155 w 4133905"/>
              <a:gd name="connsiteY44" fmla="*/ 2441 h 6008991"/>
              <a:gd name="connsiteX45" fmla="*/ 58493 w 4133905"/>
              <a:gd name="connsiteY45" fmla="*/ 174 h 6008991"/>
              <a:gd name="connsiteX46" fmla="*/ 870768 w 4133905"/>
              <a:gd name="connsiteY46" fmla="*/ 11 h 6008991"/>
              <a:gd name="connsiteX47" fmla="*/ 890555 w 4133905"/>
              <a:gd name="connsiteY47" fmla="*/ 10 h 6008991"/>
              <a:gd name="connsiteX48" fmla="*/ 890573 w 4133905"/>
              <a:gd name="connsiteY48" fmla="*/ 1 h 6008991"/>
              <a:gd name="connsiteX49" fmla="*/ 4100315 w 4133905"/>
              <a:gd name="connsiteY49" fmla="*/ 0 h 6008991"/>
              <a:gd name="connsiteX50" fmla="*/ 4130173 w 4133905"/>
              <a:gd name="connsiteY50"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7627 w 4130840"/>
              <a:gd name="connsiteY41" fmla="*/ 779222 h 6008991"/>
              <a:gd name="connsiteX42" fmla="*/ 26800 w 4130840"/>
              <a:gd name="connsiteY42" fmla="*/ 20002 h 6008991"/>
              <a:gd name="connsiteX43" fmla="*/ 44155 w 4130840"/>
              <a:gd name="connsiteY43" fmla="*/ 2441 h 6008991"/>
              <a:gd name="connsiteX44" fmla="*/ 58493 w 4130840"/>
              <a:gd name="connsiteY44" fmla="*/ 174 h 6008991"/>
              <a:gd name="connsiteX45" fmla="*/ 870768 w 4130840"/>
              <a:gd name="connsiteY45" fmla="*/ 11 h 6008991"/>
              <a:gd name="connsiteX46" fmla="*/ 890555 w 4130840"/>
              <a:gd name="connsiteY46" fmla="*/ 10 h 6008991"/>
              <a:gd name="connsiteX47" fmla="*/ 890573 w 4130840"/>
              <a:gd name="connsiteY47" fmla="*/ 1 h 6008991"/>
              <a:gd name="connsiteX48" fmla="*/ 4100315 w 4130840"/>
              <a:gd name="connsiteY48" fmla="*/ 0 h 6008991"/>
              <a:gd name="connsiteX49" fmla="*/ 4130173 w 4130840"/>
              <a:gd name="connsiteY49"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890573 w 4130840"/>
              <a:gd name="connsiteY46" fmla="*/ 1 h 6008991"/>
              <a:gd name="connsiteX47" fmla="*/ 4100315 w 4130840"/>
              <a:gd name="connsiteY47" fmla="*/ 0 h 6008991"/>
              <a:gd name="connsiteX48" fmla="*/ 4130173 w 4130840"/>
              <a:gd name="connsiteY48"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4100315 w 4130840"/>
              <a:gd name="connsiteY46" fmla="*/ 0 h 6008991"/>
              <a:gd name="connsiteX47" fmla="*/ 4130173 w 4130840"/>
              <a:gd name="connsiteY47"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4100315 w 4130840"/>
              <a:gd name="connsiteY45" fmla="*/ 0 h 6008991"/>
              <a:gd name="connsiteX46" fmla="*/ 4130173 w 4130840"/>
              <a:gd name="connsiteY46"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4100315 w 4130840"/>
              <a:gd name="connsiteY44" fmla="*/ 0 h 6008991"/>
              <a:gd name="connsiteX45" fmla="*/ 4130173 w 4130840"/>
              <a:gd name="connsiteY45"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6800 w 4130840"/>
              <a:gd name="connsiteY40" fmla="*/ 20002 h 6008991"/>
              <a:gd name="connsiteX41" fmla="*/ 44155 w 4130840"/>
              <a:gd name="connsiteY41" fmla="*/ 2441 h 6008991"/>
              <a:gd name="connsiteX42" fmla="*/ 58493 w 4130840"/>
              <a:gd name="connsiteY42" fmla="*/ 174 h 6008991"/>
              <a:gd name="connsiteX43" fmla="*/ 4100315 w 4130840"/>
              <a:gd name="connsiteY43" fmla="*/ 0 h 6008991"/>
              <a:gd name="connsiteX44" fmla="*/ 4130173 w 4130840"/>
              <a:gd name="connsiteY44"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26800 w 4130840"/>
              <a:gd name="connsiteY39" fmla="*/ 20002 h 6008991"/>
              <a:gd name="connsiteX40" fmla="*/ 44155 w 4130840"/>
              <a:gd name="connsiteY40" fmla="*/ 2441 h 6008991"/>
              <a:gd name="connsiteX41" fmla="*/ 58493 w 4130840"/>
              <a:gd name="connsiteY41" fmla="*/ 174 h 6008991"/>
              <a:gd name="connsiteX42" fmla="*/ 4100315 w 4130840"/>
              <a:gd name="connsiteY42" fmla="*/ 0 h 6008991"/>
              <a:gd name="connsiteX43" fmla="*/ 4130173 w 4130840"/>
              <a:gd name="connsiteY43"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20989 w 4130840"/>
              <a:gd name="connsiteY8" fmla="*/ 5148088 h 6008991"/>
              <a:gd name="connsiteX9" fmla="*/ 20989 w 4130840"/>
              <a:gd name="connsiteY9" fmla="*/ 4794139 h 6008991"/>
              <a:gd name="connsiteX10" fmla="*/ 20989 w 4130840"/>
              <a:gd name="connsiteY10" fmla="*/ 4747157 h 6008991"/>
              <a:gd name="connsiteX11" fmla="*/ 13263 w 4130840"/>
              <a:gd name="connsiteY11" fmla="*/ 4720915 h 6008991"/>
              <a:gd name="connsiteX12" fmla="*/ 4410 w 4130840"/>
              <a:gd name="connsiteY12" fmla="*/ 4694086 h 6008991"/>
              <a:gd name="connsiteX13" fmla="*/ 592 w 4130840"/>
              <a:gd name="connsiteY13" fmla="*/ 4668231 h 6008991"/>
              <a:gd name="connsiteX14" fmla="*/ 0 w 4130840"/>
              <a:gd name="connsiteY14" fmla="*/ 4648327 h 6008991"/>
              <a:gd name="connsiteX15" fmla="*/ 5225 w 4130840"/>
              <a:gd name="connsiteY15" fmla="*/ 4627475 h 6008991"/>
              <a:gd name="connsiteX16" fmla="*/ 3051 w 4130840"/>
              <a:gd name="connsiteY16" fmla="*/ 4613399 h 6008991"/>
              <a:gd name="connsiteX17" fmla="*/ 8650 w 4130840"/>
              <a:gd name="connsiteY17" fmla="*/ 4587183 h 6008991"/>
              <a:gd name="connsiteX18" fmla="*/ 13808 w 4130840"/>
              <a:gd name="connsiteY18" fmla="*/ 4548834 h 6008991"/>
              <a:gd name="connsiteX19" fmla="*/ 19306 w 4130840"/>
              <a:gd name="connsiteY19" fmla="*/ 4522434 h 6008991"/>
              <a:gd name="connsiteX20" fmla="*/ 20989 w 4130840"/>
              <a:gd name="connsiteY20" fmla="*/ 4517345 h 6008991"/>
              <a:gd name="connsiteX21" fmla="*/ 20989 w 4130840"/>
              <a:gd name="connsiteY21" fmla="*/ 4344603 h 6008991"/>
              <a:gd name="connsiteX22" fmla="*/ 19107 w 4130840"/>
              <a:gd name="connsiteY22" fmla="*/ 4331860 h 6008991"/>
              <a:gd name="connsiteX23" fmla="*/ 20989 w 4130840"/>
              <a:gd name="connsiteY23" fmla="*/ 4288870 h 6008991"/>
              <a:gd name="connsiteX24" fmla="*/ 18426 w 4130840"/>
              <a:gd name="connsiteY24" fmla="*/ 4282627 h 6008991"/>
              <a:gd name="connsiteX25" fmla="*/ 20989 w 4130840"/>
              <a:gd name="connsiteY25" fmla="*/ 4240597 h 6008991"/>
              <a:gd name="connsiteX26" fmla="*/ 18813 w 4130840"/>
              <a:gd name="connsiteY26" fmla="*/ 4194547 h 6008991"/>
              <a:gd name="connsiteX27" fmla="*/ 12962 w 4130840"/>
              <a:gd name="connsiteY27" fmla="*/ 4191108 h 6008991"/>
              <a:gd name="connsiteX28" fmla="*/ 12447 w 4130840"/>
              <a:gd name="connsiteY28" fmla="*/ 4181009 h 6008991"/>
              <a:gd name="connsiteX29" fmla="*/ 12560 w 4130840"/>
              <a:gd name="connsiteY29" fmla="*/ 4165109 h 6008991"/>
              <a:gd name="connsiteX30" fmla="*/ 18700 w 4130840"/>
              <a:gd name="connsiteY30" fmla="*/ 4129496 h 6008991"/>
              <a:gd name="connsiteX31" fmla="*/ 18477 w 4130840"/>
              <a:gd name="connsiteY31" fmla="*/ 3924440 h 6008991"/>
              <a:gd name="connsiteX32" fmla="*/ 16141 w 4130840"/>
              <a:gd name="connsiteY32" fmla="*/ 3920672 h 6008991"/>
              <a:gd name="connsiteX33" fmla="*/ 12323 w 4130840"/>
              <a:gd name="connsiteY33" fmla="*/ 3894817 h 6008991"/>
              <a:gd name="connsiteX34" fmla="*/ 11731 w 4130840"/>
              <a:gd name="connsiteY34" fmla="*/ 3874914 h 6008991"/>
              <a:gd name="connsiteX35" fmla="*/ 16957 w 4130840"/>
              <a:gd name="connsiteY35" fmla="*/ 3854061 h 6008991"/>
              <a:gd name="connsiteX36" fmla="*/ 14783 w 4130840"/>
              <a:gd name="connsiteY36" fmla="*/ 3839985 h 6008991"/>
              <a:gd name="connsiteX37" fmla="*/ 18367 w 4130840"/>
              <a:gd name="connsiteY37" fmla="*/ 3823206 h 6008991"/>
              <a:gd name="connsiteX38" fmla="*/ 26800 w 4130840"/>
              <a:gd name="connsiteY38" fmla="*/ 20002 h 6008991"/>
              <a:gd name="connsiteX39" fmla="*/ 44155 w 4130840"/>
              <a:gd name="connsiteY39" fmla="*/ 2441 h 6008991"/>
              <a:gd name="connsiteX40" fmla="*/ 58493 w 4130840"/>
              <a:gd name="connsiteY40" fmla="*/ 174 h 6008991"/>
              <a:gd name="connsiteX41" fmla="*/ 4100315 w 4130840"/>
              <a:gd name="connsiteY41" fmla="*/ 0 h 6008991"/>
              <a:gd name="connsiteX42" fmla="*/ 4130173 w 4130840"/>
              <a:gd name="connsiteY42" fmla="*/ 29860 h 600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130840" h="6008991">
                <a:moveTo>
                  <a:pt x="4130173" y="29860"/>
                </a:moveTo>
                <a:cubicBezTo>
                  <a:pt x="4133194" y="1026396"/>
                  <a:pt x="4125373" y="4982694"/>
                  <a:pt x="4118441" y="5979216"/>
                </a:cubicBezTo>
                <a:cubicBezTo>
                  <a:pt x="4118348" y="5995656"/>
                  <a:pt x="4105022" y="6008947"/>
                  <a:pt x="4088583" y="6008990"/>
                </a:cubicBezTo>
                <a:lnTo>
                  <a:pt x="4048036" y="6008990"/>
                </a:lnTo>
                <a:cubicBezTo>
                  <a:pt x="4048035" y="6008990"/>
                  <a:pt x="4048035" y="6008991"/>
                  <a:pt x="4048034" y="6008991"/>
                </a:cubicBezTo>
                <a:lnTo>
                  <a:pt x="46751" y="6008991"/>
                </a:lnTo>
                <a:cubicBezTo>
                  <a:pt x="32527" y="6008935"/>
                  <a:pt x="21027" y="6001166"/>
                  <a:pt x="20989" y="5991582"/>
                </a:cubicBezTo>
                <a:lnTo>
                  <a:pt x="20989" y="5200472"/>
                </a:lnTo>
                <a:lnTo>
                  <a:pt x="20989" y="5148088"/>
                </a:lnTo>
                <a:lnTo>
                  <a:pt x="20989" y="4794139"/>
                </a:lnTo>
                <a:lnTo>
                  <a:pt x="20989" y="4747157"/>
                </a:lnTo>
                <a:lnTo>
                  <a:pt x="13263" y="4720915"/>
                </a:lnTo>
                <a:cubicBezTo>
                  <a:pt x="19441" y="4710358"/>
                  <a:pt x="7362" y="4702637"/>
                  <a:pt x="4410" y="4694086"/>
                </a:cubicBezTo>
                <a:lnTo>
                  <a:pt x="592" y="4668231"/>
                </a:lnTo>
                <a:cubicBezTo>
                  <a:pt x="395" y="4661596"/>
                  <a:pt x="197" y="4654962"/>
                  <a:pt x="0" y="4648327"/>
                </a:cubicBezTo>
                <a:lnTo>
                  <a:pt x="5225" y="4627475"/>
                </a:lnTo>
                <a:cubicBezTo>
                  <a:pt x="5733" y="4621653"/>
                  <a:pt x="2480" y="4620114"/>
                  <a:pt x="3051" y="4613399"/>
                </a:cubicBezTo>
                <a:lnTo>
                  <a:pt x="8650" y="4587183"/>
                </a:lnTo>
                <a:lnTo>
                  <a:pt x="13808" y="4548834"/>
                </a:lnTo>
                <a:lnTo>
                  <a:pt x="19306" y="4522434"/>
                </a:lnTo>
                <a:lnTo>
                  <a:pt x="20989" y="4517345"/>
                </a:lnTo>
                <a:lnTo>
                  <a:pt x="20989" y="4344603"/>
                </a:lnTo>
                <a:lnTo>
                  <a:pt x="19107" y="4331860"/>
                </a:lnTo>
                <a:cubicBezTo>
                  <a:pt x="19734" y="4317530"/>
                  <a:pt x="20362" y="4303200"/>
                  <a:pt x="20989" y="4288870"/>
                </a:cubicBezTo>
                <a:lnTo>
                  <a:pt x="18426" y="4282627"/>
                </a:lnTo>
                <a:lnTo>
                  <a:pt x="20989" y="4240597"/>
                </a:lnTo>
                <a:cubicBezTo>
                  <a:pt x="20627" y="4226678"/>
                  <a:pt x="21199" y="4202560"/>
                  <a:pt x="18813" y="4194547"/>
                </a:cubicBezTo>
                <a:lnTo>
                  <a:pt x="12962" y="4191108"/>
                </a:lnTo>
                <a:cubicBezTo>
                  <a:pt x="12790" y="4187742"/>
                  <a:pt x="12619" y="4184375"/>
                  <a:pt x="12447" y="4181009"/>
                </a:cubicBezTo>
                <a:cubicBezTo>
                  <a:pt x="12896" y="4180270"/>
                  <a:pt x="12522" y="4165710"/>
                  <a:pt x="12560" y="4165109"/>
                </a:cubicBezTo>
                <a:lnTo>
                  <a:pt x="18700" y="4129496"/>
                </a:lnTo>
                <a:cubicBezTo>
                  <a:pt x="18626" y="4061144"/>
                  <a:pt x="18551" y="3992792"/>
                  <a:pt x="18477" y="3924440"/>
                </a:cubicBezTo>
                <a:lnTo>
                  <a:pt x="16141" y="3920672"/>
                </a:lnTo>
                <a:lnTo>
                  <a:pt x="12323" y="3894817"/>
                </a:lnTo>
                <a:cubicBezTo>
                  <a:pt x="12126" y="3888183"/>
                  <a:pt x="11928" y="3881548"/>
                  <a:pt x="11731" y="3874914"/>
                </a:cubicBezTo>
                <a:lnTo>
                  <a:pt x="16957" y="3854061"/>
                </a:lnTo>
                <a:cubicBezTo>
                  <a:pt x="17464" y="3848239"/>
                  <a:pt x="14211" y="3846700"/>
                  <a:pt x="14783" y="3839985"/>
                </a:cubicBezTo>
                <a:lnTo>
                  <a:pt x="18367" y="3823206"/>
                </a:lnTo>
                <a:cubicBezTo>
                  <a:pt x="20370" y="3186542"/>
                  <a:pt x="22502" y="656796"/>
                  <a:pt x="26800" y="20002"/>
                </a:cubicBezTo>
                <a:cubicBezTo>
                  <a:pt x="32586" y="9918"/>
                  <a:pt x="34176" y="8295"/>
                  <a:pt x="44155" y="2441"/>
                </a:cubicBezTo>
                <a:lnTo>
                  <a:pt x="58493" y="174"/>
                </a:lnTo>
                <a:lnTo>
                  <a:pt x="4100315" y="0"/>
                </a:lnTo>
                <a:cubicBezTo>
                  <a:pt x="4116788" y="48"/>
                  <a:pt x="4130132" y="13388"/>
                  <a:pt x="4130173" y="29860"/>
                </a:cubicBezTo>
                <a:close/>
              </a:path>
            </a:pathLst>
          </a:custGeom>
          <a:blipFill dpi="0" rotWithShape="1">
            <a:blip r:embed="rId2">
              <a:alphaModFix amt="84000"/>
            </a:blip>
            <a:srcRect/>
            <a:tile tx="0" ty="0" sx="100000" sy="100000" flip="none" algn="tl"/>
          </a:blipFill>
          <a:ln w="9525" cap="flat">
            <a:noFill/>
            <a:prstDash val="solid"/>
            <a:miter/>
          </a:ln>
        </p:spPr>
        <p:txBody>
          <a:bodyPr wrap="square" rtlCol="0" anchor="ctr">
            <a:noAutofit/>
          </a:bodyPr>
          <a:lstStyle/>
          <a:p>
            <a:endParaRPr lang="en-US"/>
          </a:p>
        </p:txBody>
      </p:sp>
      <p:pic>
        <p:nvPicPr>
          <p:cNvPr id="11266" name="Picture 2" descr="SRA Releases Effective Date for New Rules - The Institute of Legal Finance  and Management">
            <a:extLst>
              <a:ext uri="{FF2B5EF4-FFF2-40B4-BE49-F238E27FC236}">
                <a16:creationId xmlns:a16="http://schemas.microsoft.com/office/drawing/2014/main" id="{64A8A98E-563A-938F-8D31-42574668A012}"/>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29457" r="11070" b="1"/>
          <a:stretch/>
        </p:blipFill>
        <p:spPr bwMode="auto">
          <a:xfrm>
            <a:off x="5884768" y="1998562"/>
            <a:ext cx="5861366" cy="4158614"/>
          </a:xfrm>
          <a:custGeom>
            <a:avLst/>
            <a:gdLst/>
            <a:ahLst/>
            <a:cxnLst/>
            <a:rect l="l" t="t" r="r" b="b"/>
            <a:pathLst>
              <a:path w="5861366" h="4158614">
                <a:moveTo>
                  <a:pt x="202154" y="26"/>
                </a:moveTo>
                <a:cubicBezTo>
                  <a:pt x="1145791" y="39599"/>
                  <a:pt x="4891228" y="215535"/>
                  <a:pt x="5834426" y="264565"/>
                </a:cubicBezTo>
                <a:cubicBezTo>
                  <a:pt x="5849988" y="265354"/>
                  <a:pt x="5862002" y="278582"/>
                  <a:pt x="5861340" y="294205"/>
                </a:cubicBezTo>
                <a:lnTo>
                  <a:pt x="5859606" y="332734"/>
                </a:lnTo>
                <a:cubicBezTo>
                  <a:pt x="5859606" y="332735"/>
                  <a:pt x="5859607" y="332735"/>
                  <a:pt x="5859607" y="332736"/>
                </a:cubicBezTo>
                <a:lnTo>
                  <a:pt x="5688568" y="4134867"/>
                </a:lnTo>
                <a:cubicBezTo>
                  <a:pt x="5687907" y="4148380"/>
                  <a:pt x="5680060" y="4158977"/>
                  <a:pt x="5670984" y="4158605"/>
                </a:cubicBezTo>
                <a:lnTo>
                  <a:pt x="4921972" y="4124910"/>
                </a:lnTo>
                <a:lnTo>
                  <a:pt x="4872375" y="4122679"/>
                </a:lnTo>
                <a:lnTo>
                  <a:pt x="4537261" y="4107604"/>
                </a:lnTo>
                <a:lnTo>
                  <a:pt x="4492779" y="4105603"/>
                </a:lnTo>
                <a:lnTo>
                  <a:pt x="4467603" y="4111827"/>
                </a:lnTo>
                <a:cubicBezTo>
                  <a:pt x="4457872" y="4105507"/>
                  <a:pt x="4450045" y="4116656"/>
                  <a:pt x="4441823" y="4119097"/>
                </a:cubicBezTo>
                <a:lnTo>
                  <a:pt x="4417181" y="4121623"/>
                </a:lnTo>
                <a:cubicBezTo>
                  <a:pt x="4410890" y="4121528"/>
                  <a:pt x="4404601" y="4121434"/>
                  <a:pt x="4398311" y="4121338"/>
                </a:cubicBezTo>
                <a:lnTo>
                  <a:pt x="4378792" y="4115485"/>
                </a:lnTo>
                <a:cubicBezTo>
                  <a:pt x="4373301" y="4114755"/>
                  <a:pt x="4371705" y="4117780"/>
                  <a:pt x="4365372" y="4116951"/>
                </a:cubicBezTo>
                <a:lnTo>
                  <a:pt x="4340790" y="4110515"/>
                </a:lnTo>
                <a:lnTo>
                  <a:pt x="4304702" y="4103980"/>
                </a:lnTo>
                <a:lnTo>
                  <a:pt x="4279942" y="4097631"/>
                </a:lnTo>
                <a:lnTo>
                  <a:pt x="4275196" y="4095815"/>
                </a:lnTo>
                <a:lnTo>
                  <a:pt x="4111646" y="4088458"/>
                </a:lnTo>
                <a:lnTo>
                  <a:pt x="4099501" y="4089704"/>
                </a:lnTo>
                <a:cubicBezTo>
                  <a:pt x="4085960" y="4088497"/>
                  <a:pt x="4072419" y="4087290"/>
                  <a:pt x="4058879" y="4086084"/>
                </a:cubicBezTo>
                <a:lnTo>
                  <a:pt x="4052858" y="4088254"/>
                </a:lnTo>
                <a:lnTo>
                  <a:pt x="4013174" y="4084028"/>
                </a:lnTo>
                <a:cubicBezTo>
                  <a:pt x="3999981" y="4083779"/>
                  <a:pt x="3977170" y="4082209"/>
                  <a:pt x="3969482" y="4084135"/>
                </a:cubicBezTo>
                <a:lnTo>
                  <a:pt x="3965976" y="4089548"/>
                </a:lnTo>
                <a:cubicBezTo>
                  <a:pt x="3962781" y="4089568"/>
                  <a:pt x="3959586" y="4089587"/>
                  <a:pt x="3956392" y="4089607"/>
                </a:cubicBezTo>
                <a:cubicBezTo>
                  <a:pt x="3955712" y="4089149"/>
                  <a:pt x="3941910" y="4088884"/>
                  <a:pt x="3941343" y="4088823"/>
                </a:cubicBezTo>
                <a:lnTo>
                  <a:pt x="3907888" y="4081471"/>
                </a:lnTo>
                <a:cubicBezTo>
                  <a:pt x="3843170" y="4078630"/>
                  <a:pt x="3778452" y="4075791"/>
                  <a:pt x="3713734" y="4072950"/>
                </a:cubicBezTo>
                <a:lnTo>
                  <a:pt x="3710066" y="4075009"/>
                </a:lnTo>
                <a:lnTo>
                  <a:pt x="3685424" y="4077536"/>
                </a:lnTo>
                <a:cubicBezTo>
                  <a:pt x="3679134" y="4077440"/>
                  <a:pt x="3672844" y="4077346"/>
                  <a:pt x="3666555" y="4077251"/>
                </a:cubicBezTo>
                <a:lnTo>
                  <a:pt x="3647035" y="4071396"/>
                </a:lnTo>
                <a:cubicBezTo>
                  <a:pt x="3641544" y="4070667"/>
                  <a:pt x="3639948" y="4073692"/>
                  <a:pt x="3633615" y="4072863"/>
                </a:cubicBezTo>
                <a:lnTo>
                  <a:pt x="3617882" y="4068742"/>
                </a:lnTo>
                <a:cubicBezTo>
                  <a:pt x="3015182" y="4039723"/>
                  <a:pt x="620142" y="3929952"/>
                  <a:pt x="17418" y="3898746"/>
                </a:cubicBezTo>
                <a:cubicBezTo>
                  <a:pt x="8118" y="3892818"/>
                  <a:pt x="6649" y="3891238"/>
                  <a:pt x="1533" y="3881507"/>
                </a:cubicBezTo>
                <a:lnTo>
                  <a:pt x="0" y="3867786"/>
                </a:lnTo>
                <a:lnTo>
                  <a:pt x="172607" y="27126"/>
                </a:lnTo>
                <a:cubicBezTo>
                  <a:pt x="173356" y="11475"/>
                  <a:pt x="186557" y="-636"/>
                  <a:pt x="202154" y="26"/>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4D88648-674D-1124-89DB-7EA2DED5E2A2}"/>
              </a:ext>
            </a:extLst>
          </p:cNvPr>
          <p:cNvSpPr>
            <a:spLocks noGrp="1"/>
          </p:cNvSpPr>
          <p:nvPr>
            <p:ph type="title"/>
          </p:nvPr>
        </p:nvSpPr>
        <p:spPr>
          <a:xfrm>
            <a:off x="5232457" y="681038"/>
            <a:ext cx="5923223" cy="1599707"/>
          </a:xfrm>
        </p:spPr>
        <p:txBody>
          <a:bodyPr anchor="b">
            <a:normAutofit/>
          </a:bodyPr>
          <a:lstStyle/>
          <a:p>
            <a:r>
              <a:rPr lang="en-GB" dirty="0"/>
              <a:t>Professional conduct issues</a:t>
            </a:r>
          </a:p>
        </p:txBody>
      </p:sp>
      <p:sp>
        <p:nvSpPr>
          <p:cNvPr id="3" name="Content Placeholder 2">
            <a:extLst>
              <a:ext uri="{FF2B5EF4-FFF2-40B4-BE49-F238E27FC236}">
                <a16:creationId xmlns:a16="http://schemas.microsoft.com/office/drawing/2014/main" id="{5EBF76FB-DC39-DC78-F8C8-420A5F517F0D}"/>
              </a:ext>
            </a:extLst>
          </p:cNvPr>
          <p:cNvSpPr>
            <a:spLocks noGrp="1"/>
          </p:cNvSpPr>
          <p:nvPr>
            <p:ph idx="1"/>
          </p:nvPr>
        </p:nvSpPr>
        <p:spPr>
          <a:xfrm>
            <a:off x="1221477" y="196948"/>
            <a:ext cx="3499814" cy="6464103"/>
          </a:xfrm>
        </p:spPr>
        <p:txBody>
          <a:bodyPr>
            <a:noAutofit/>
          </a:bodyPr>
          <a:lstStyle/>
          <a:p>
            <a:pPr>
              <a:lnSpc>
                <a:spcPct val="110000"/>
              </a:lnSpc>
            </a:pPr>
            <a:r>
              <a:rPr lang="en-GB" dirty="0"/>
              <a:t>The first question should always be ‘Can we act on behalf of this client?’ and then ‘Can we carry out the client’s instructions?’. </a:t>
            </a:r>
          </a:p>
          <a:p>
            <a:pPr>
              <a:lnSpc>
                <a:spcPct val="110000"/>
              </a:lnSpc>
            </a:pPr>
            <a:r>
              <a:rPr lang="en-GB" dirty="0"/>
              <a:t>For solicitors, the starting point and constant point of reference must be the professional conduct regulations laid down by the Solicitors Regulation Authority in the Code of Conduct for Solicitors. </a:t>
            </a:r>
          </a:p>
          <a:p>
            <a:pPr>
              <a:lnSpc>
                <a:spcPct val="110000"/>
              </a:lnSpc>
            </a:pPr>
            <a:r>
              <a:rPr lang="en-GB" dirty="0"/>
              <a:t>A firm’s conduct will be governed by the Code of Conduct for Firms. Any breach of those regulations (collectively known as ‘The Code of Conduct’) may lead to disciplinary proceedings against the solicitor and/or the firm, and also a potential negligence claim.</a:t>
            </a:r>
          </a:p>
        </p:txBody>
      </p:sp>
      <p:grpSp>
        <p:nvGrpSpPr>
          <p:cNvPr id="11277" name="Group 11276">
            <a:extLst>
              <a:ext uri="{FF2B5EF4-FFF2-40B4-BE49-F238E27FC236}">
                <a16:creationId xmlns:a16="http://schemas.microsoft.com/office/drawing/2014/main" id="{966C1F39-46DD-4934-823B-EAFC7FA71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1278" name="Group 11277">
              <a:extLst>
                <a:ext uri="{FF2B5EF4-FFF2-40B4-BE49-F238E27FC236}">
                  <a16:creationId xmlns:a16="http://schemas.microsoft.com/office/drawing/2014/main" id="{B1B05F6A-AEC8-4BB4-BB7F-A448EB80972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1280" name="Straight Connector 11279">
                <a:extLst>
                  <a:ext uri="{FF2B5EF4-FFF2-40B4-BE49-F238E27FC236}">
                    <a16:creationId xmlns:a16="http://schemas.microsoft.com/office/drawing/2014/main" id="{685289C4-B61F-4CB6-9181-793119205E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81" name="Straight Connector 11280">
                <a:extLst>
                  <a:ext uri="{FF2B5EF4-FFF2-40B4-BE49-F238E27FC236}">
                    <a16:creationId xmlns:a16="http://schemas.microsoft.com/office/drawing/2014/main" id="{9144D242-C3C2-4849-8D7D-DD6E56161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279" name="Oval 11278">
              <a:extLst>
                <a:ext uri="{FF2B5EF4-FFF2-40B4-BE49-F238E27FC236}">
                  <a16:creationId xmlns:a16="http://schemas.microsoft.com/office/drawing/2014/main" id="{9BEE5F93-F5BB-4BC8-B191-1FAFF8E77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283" name="Freeform: Shape 11282">
            <a:extLst>
              <a:ext uri="{FF2B5EF4-FFF2-40B4-BE49-F238E27FC236}">
                <a16:creationId xmlns:a16="http://schemas.microsoft.com/office/drawing/2014/main" id="{E487D834-670E-48F3-8345-296EA8357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590829" y="5405463"/>
            <a:ext cx="444795" cy="1497883"/>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8566520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295" name="Rectangle 12294">
            <a:extLst>
              <a:ext uri="{FF2B5EF4-FFF2-40B4-BE49-F238E27FC236}">
                <a16:creationId xmlns:a16="http://schemas.microsoft.com/office/drawing/2014/main" id="{06B6DD6F-E168-490A-A0B2-699190DC8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7" name="Rectangle 12296">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47920">
            <a:off x="849621" y="915045"/>
            <a:ext cx="5446522" cy="4316000"/>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9" name="Freeform: Shape 12298">
            <a:extLst>
              <a:ext uri="{FF2B5EF4-FFF2-40B4-BE49-F238E27FC236}">
                <a16:creationId xmlns:a16="http://schemas.microsoft.com/office/drawing/2014/main" id="{CDD1AA99-03AE-49F6-9116-9CA2BBCA04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147920">
            <a:off x="1514337" y="447284"/>
            <a:ext cx="4122174" cy="5235577"/>
          </a:xfrm>
          <a:custGeom>
            <a:avLst/>
            <a:gdLst>
              <a:gd name="connsiteX0" fmla="*/ 0 w 4401242"/>
              <a:gd name="connsiteY0" fmla="*/ 4137242 h 5590022"/>
              <a:gd name="connsiteX1" fmla="*/ 5579 w 4401242"/>
              <a:gd name="connsiteY1" fmla="*/ 4114978 h 5590022"/>
              <a:gd name="connsiteX2" fmla="*/ 3258 w 4401242"/>
              <a:gd name="connsiteY2" fmla="*/ 4099949 h 5590022"/>
              <a:gd name="connsiteX3" fmla="*/ 9236 w 4401242"/>
              <a:gd name="connsiteY3" fmla="*/ 4071959 h 5590022"/>
              <a:gd name="connsiteX4" fmla="*/ 14743 w 4401242"/>
              <a:gd name="connsiteY4" fmla="*/ 4031013 h 5590022"/>
              <a:gd name="connsiteX5" fmla="*/ 20613 w 4401242"/>
              <a:gd name="connsiteY5" fmla="*/ 4002827 h 5590022"/>
              <a:gd name="connsiteX6" fmla="*/ 22410 w 4401242"/>
              <a:gd name="connsiteY6" fmla="*/ 3997392 h 5590022"/>
              <a:gd name="connsiteX7" fmla="*/ 22410 w 4401242"/>
              <a:gd name="connsiteY7" fmla="*/ 3812956 h 5590022"/>
              <a:gd name="connsiteX8" fmla="*/ 20401 w 4401242"/>
              <a:gd name="connsiteY8" fmla="*/ 3799351 h 5590022"/>
              <a:gd name="connsiteX9" fmla="*/ 22410 w 4401242"/>
              <a:gd name="connsiteY9" fmla="*/ 3753450 h 5590022"/>
              <a:gd name="connsiteX10" fmla="*/ 19673 w 4401242"/>
              <a:gd name="connsiteY10" fmla="*/ 3746784 h 5590022"/>
              <a:gd name="connsiteX11" fmla="*/ 22410 w 4401242"/>
              <a:gd name="connsiteY11" fmla="*/ 3701909 h 5590022"/>
              <a:gd name="connsiteX12" fmla="*/ 20086 w 4401242"/>
              <a:gd name="connsiteY12" fmla="*/ 3652741 h 5590022"/>
              <a:gd name="connsiteX13" fmla="*/ 13839 w 4401242"/>
              <a:gd name="connsiteY13" fmla="*/ 3649070 h 5590022"/>
              <a:gd name="connsiteX14" fmla="*/ 13290 w 4401242"/>
              <a:gd name="connsiteY14" fmla="*/ 3638287 h 5590022"/>
              <a:gd name="connsiteX15" fmla="*/ 13410 w 4401242"/>
              <a:gd name="connsiteY15" fmla="*/ 3621311 h 5590022"/>
              <a:gd name="connsiteX16" fmla="*/ 19966 w 4401242"/>
              <a:gd name="connsiteY16" fmla="*/ 3583286 h 5590022"/>
              <a:gd name="connsiteX17" fmla="*/ 16089 w 4401242"/>
              <a:gd name="connsiteY17" fmla="*/ 21355 h 5590022"/>
              <a:gd name="connsiteX18" fmla="*/ 34619 w 4401242"/>
              <a:gd name="connsiteY18" fmla="*/ 2606 h 5590022"/>
              <a:gd name="connsiteX19" fmla="*/ 49927 w 4401242"/>
              <a:gd name="connsiteY19" fmla="*/ 185 h 5590022"/>
              <a:gd name="connsiteX20" fmla="*/ 917193 w 4401242"/>
              <a:gd name="connsiteY20" fmla="*/ 11 h 5590022"/>
              <a:gd name="connsiteX21" fmla="*/ 938319 w 4401242"/>
              <a:gd name="connsiteY21" fmla="*/ 10 h 5590022"/>
              <a:gd name="connsiteX22" fmla="*/ 938338 w 4401242"/>
              <a:gd name="connsiteY22" fmla="*/ 0 h 5590022"/>
              <a:gd name="connsiteX23" fmla="*/ 4365378 w 4401242"/>
              <a:gd name="connsiteY23" fmla="*/ 0 h 5590022"/>
              <a:gd name="connsiteX24" fmla="*/ 4397257 w 4401242"/>
              <a:gd name="connsiteY24" fmla="*/ 31881 h 5590022"/>
              <a:gd name="connsiteX25" fmla="*/ 4397256 w 4401242"/>
              <a:gd name="connsiteY25" fmla="*/ 5558231 h 5590022"/>
              <a:gd name="connsiteX26" fmla="*/ 4365377 w 4401242"/>
              <a:gd name="connsiteY26" fmla="*/ 5590021 h 5590022"/>
              <a:gd name="connsiteX27" fmla="*/ 4322085 w 4401242"/>
              <a:gd name="connsiteY27" fmla="*/ 5590021 h 5590022"/>
              <a:gd name="connsiteX28" fmla="*/ 4322083 w 4401242"/>
              <a:gd name="connsiteY28" fmla="*/ 5590022 h 5590022"/>
              <a:gd name="connsiteX29" fmla="*/ 49916 w 4401242"/>
              <a:gd name="connsiteY29" fmla="*/ 5590022 h 5590022"/>
              <a:gd name="connsiteX30" fmla="*/ 22410 w 4401242"/>
              <a:gd name="connsiteY30" fmla="*/ 5571435 h 5590022"/>
              <a:gd name="connsiteX31" fmla="*/ 22410 w 4401242"/>
              <a:gd name="connsiteY31" fmla="*/ 4726767 h 5590022"/>
              <a:gd name="connsiteX32" fmla="*/ 14670 w 4401242"/>
              <a:gd name="connsiteY32" fmla="*/ 4699196 h 5590022"/>
              <a:gd name="connsiteX33" fmla="*/ 22410 w 4401242"/>
              <a:gd name="connsiteY33" fmla="*/ 4670837 h 5590022"/>
              <a:gd name="connsiteX34" fmla="*/ 22410 w 4401242"/>
              <a:gd name="connsiteY34" fmla="*/ 4292925 h 5590022"/>
              <a:gd name="connsiteX35" fmla="*/ 22410 w 4401242"/>
              <a:gd name="connsiteY35" fmla="*/ 4242762 h 5590022"/>
              <a:gd name="connsiteX36" fmla="*/ 14161 w 4401242"/>
              <a:gd name="connsiteY36" fmla="*/ 4214744 h 5590022"/>
              <a:gd name="connsiteX37" fmla="*/ 4708 w 4401242"/>
              <a:gd name="connsiteY37" fmla="*/ 4186098 h 5590022"/>
              <a:gd name="connsiteX38" fmla="*/ 632 w 4401242"/>
              <a:gd name="connsiteY38" fmla="*/ 4158493 h 5590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401242" h="5590022">
                <a:moveTo>
                  <a:pt x="0" y="4137242"/>
                </a:moveTo>
                <a:lnTo>
                  <a:pt x="5579" y="4114978"/>
                </a:lnTo>
                <a:cubicBezTo>
                  <a:pt x="6121" y="4108762"/>
                  <a:pt x="2648" y="4107119"/>
                  <a:pt x="3258" y="4099949"/>
                </a:cubicBezTo>
                <a:lnTo>
                  <a:pt x="9236" y="4071959"/>
                </a:lnTo>
                <a:lnTo>
                  <a:pt x="14743" y="4031013"/>
                </a:lnTo>
                <a:lnTo>
                  <a:pt x="20613" y="4002827"/>
                </a:lnTo>
                <a:lnTo>
                  <a:pt x="22410" y="3997392"/>
                </a:lnTo>
                <a:lnTo>
                  <a:pt x="22410" y="3812956"/>
                </a:lnTo>
                <a:lnTo>
                  <a:pt x="20401" y="3799351"/>
                </a:lnTo>
                <a:lnTo>
                  <a:pt x="22410" y="3753450"/>
                </a:lnTo>
                <a:lnTo>
                  <a:pt x="19673" y="3746784"/>
                </a:lnTo>
                <a:lnTo>
                  <a:pt x="22410" y="3701909"/>
                </a:lnTo>
                <a:cubicBezTo>
                  <a:pt x="22023" y="3687048"/>
                  <a:pt x="22634" y="3661297"/>
                  <a:pt x="20086" y="3652741"/>
                </a:cubicBezTo>
                <a:lnTo>
                  <a:pt x="13839" y="3649070"/>
                </a:lnTo>
                <a:lnTo>
                  <a:pt x="13290" y="3638287"/>
                </a:lnTo>
                <a:cubicBezTo>
                  <a:pt x="13769" y="3637498"/>
                  <a:pt x="13370" y="3621952"/>
                  <a:pt x="13410" y="3621311"/>
                </a:cubicBezTo>
                <a:lnTo>
                  <a:pt x="19966" y="3583286"/>
                </a:lnTo>
                <a:lnTo>
                  <a:pt x="16089" y="21355"/>
                </a:lnTo>
                <a:cubicBezTo>
                  <a:pt x="22266" y="10589"/>
                  <a:pt x="23964" y="8856"/>
                  <a:pt x="34619" y="2606"/>
                </a:cubicBezTo>
                <a:lnTo>
                  <a:pt x="49927" y="185"/>
                </a:lnTo>
                <a:cubicBezTo>
                  <a:pt x="228245" y="83"/>
                  <a:pt x="539504" y="31"/>
                  <a:pt x="917193" y="11"/>
                </a:cubicBezTo>
                <a:lnTo>
                  <a:pt x="938319" y="10"/>
                </a:lnTo>
                <a:lnTo>
                  <a:pt x="938338" y="0"/>
                </a:lnTo>
                <a:lnTo>
                  <a:pt x="4365378" y="0"/>
                </a:lnTo>
                <a:cubicBezTo>
                  <a:pt x="4382966" y="50"/>
                  <a:pt x="4397213" y="14294"/>
                  <a:pt x="4397257" y="31881"/>
                </a:cubicBezTo>
                <a:cubicBezTo>
                  <a:pt x="4402571" y="958253"/>
                  <a:pt x="4402570" y="4631875"/>
                  <a:pt x="4397256" y="5558231"/>
                </a:cubicBezTo>
                <a:cubicBezTo>
                  <a:pt x="4397157" y="5575784"/>
                  <a:pt x="4382929" y="5589975"/>
                  <a:pt x="4365377" y="5590021"/>
                </a:cubicBezTo>
                <a:lnTo>
                  <a:pt x="4322085" y="5590021"/>
                </a:lnTo>
                <a:lnTo>
                  <a:pt x="4322083" y="5590022"/>
                </a:lnTo>
                <a:lnTo>
                  <a:pt x="49916" y="5590022"/>
                </a:lnTo>
                <a:cubicBezTo>
                  <a:pt x="34729" y="5589963"/>
                  <a:pt x="22450" y="5581668"/>
                  <a:pt x="22410" y="5571435"/>
                </a:cubicBezTo>
                <a:lnTo>
                  <a:pt x="22410" y="4726767"/>
                </a:lnTo>
                <a:lnTo>
                  <a:pt x="14670" y="4699196"/>
                </a:lnTo>
                <a:cubicBezTo>
                  <a:pt x="15011" y="4683722"/>
                  <a:pt x="19831" y="4680290"/>
                  <a:pt x="22410" y="4670837"/>
                </a:cubicBezTo>
                <a:lnTo>
                  <a:pt x="22410" y="4292925"/>
                </a:lnTo>
                <a:lnTo>
                  <a:pt x="22410" y="4242762"/>
                </a:lnTo>
                <a:lnTo>
                  <a:pt x="14161" y="4214744"/>
                </a:lnTo>
                <a:cubicBezTo>
                  <a:pt x="20757" y="4203473"/>
                  <a:pt x="7860" y="4195229"/>
                  <a:pt x="4708" y="4186098"/>
                </a:cubicBezTo>
                <a:lnTo>
                  <a:pt x="632" y="4158493"/>
                </a:lnTo>
                <a:close/>
              </a:path>
            </a:pathLst>
          </a:custGeom>
          <a:blipFill>
            <a:blip r:embed="rId2"/>
            <a:tile tx="0" ty="0" sx="100000" sy="100000" flip="none" algn="tl"/>
          </a:blipFill>
          <a:ln w="9525" cap="flat">
            <a:noFill/>
            <a:prstDash val="solid"/>
            <a:miter/>
          </a:ln>
        </p:spPr>
        <p:txBody>
          <a:bodyPr rtlCol="0" anchor="ctr"/>
          <a:lstStyle/>
          <a:p>
            <a:endParaRPr lang="en-US"/>
          </a:p>
        </p:txBody>
      </p:sp>
      <p:pic>
        <p:nvPicPr>
          <p:cNvPr id="12290" name="Picture 2" descr="Design Thinking: Practical Starting Points and Activation Tips">
            <a:extLst>
              <a:ext uri="{FF2B5EF4-FFF2-40B4-BE49-F238E27FC236}">
                <a16:creationId xmlns:a16="http://schemas.microsoft.com/office/drawing/2014/main" id="{75DCF8F1-616D-3AF5-F19A-9797FFC9D877}"/>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15980" r="14930"/>
          <a:stretch/>
        </p:blipFill>
        <p:spPr bwMode="auto">
          <a:xfrm>
            <a:off x="816531" y="833610"/>
            <a:ext cx="5517787" cy="4472333"/>
          </a:xfrm>
          <a:custGeom>
            <a:avLst/>
            <a:gdLst/>
            <a:ahLst/>
            <a:cxnLst/>
            <a:rect l="l" t="t" r="r" b="b"/>
            <a:pathLst>
              <a:path w="5517787" h="4472333">
                <a:moveTo>
                  <a:pt x="5199334" y="0"/>
                </a:moveTo>
                <a:cubicBezTo>
                  <a:pt x="5209814" y="5031"/>
                  <a:pt x="5211549" y="6498"/>
                  <a:pt x="5218118" y="16022"/>
                </a:cubicBezTo>
                <a:lnTo>
                  <a:pt x="5221430" y="30155"/>
                </a:lnTo>
                <a:cubicBezTo>
                  <a:pt x="5233761" y="196710"/>
                  <a:pt x="5255167" y="487447"/>
                  <a:pt x="5281101" y="840236"/>
                </a:cubicBezTo>
                <a:lnTo>
                  <a:pt x="5282551" y="859969"/>
                </a:lnTo>
                <a:lnTo>
                  <a:pt x="5282562" y="859986"/>
                </a:lnTo>
                <a:lnTo>
                  <a:pt x="5517712" y="4061104"/>
                </a:lnTo>
                <a:cubicBezTo>
                  <a:pt x="5518872" y="4077535"/>
                  <a:pt x="5506545" y="4091821"/>
                  <a:pt x="5490120" y="4093069"/>
                </a:cubicBezTo>
                <a:cubicBezTo>
                  <a:pt x="4625183" y="4161596"/>
                  <a:pt x="1193739" y="4413665"/>
                  <a:pt x="328087" y="4472264"/>
                </a:cubicBezTo>
                <a:cubicBezTo>
                  <a:pt x="311684" y="4473376"/>
                  <a:pt x="297453" y="4461060"/>
                  <a:pt x="296206" y="4444668"/>
                </a:cubicBezTo>
                <a:lnTo>
                  <a:pt x="293235" y="4404230"/>
                </a:lnTo>
                <a:lnTo>
                  <a:pt x="293234" y="4404228"/>
                </a:lnTo>
                <a:lnTo>
                  <a:pt x="94" y="413698"/>
                </a:lnTo>
                <a:cubicBezTo>
                  <a:pt x="-893" y="399508"/>
                  <a:pt x="6013" y="387469"/>
                  <a:pt x="15568" y="386729"/>
                </a:cubicBezTo>
                <a:lnTo>
                  <a:pt x="804553" y="328772"/>
                </a:lnTo>
                <a:lnTo>
                  <a:pt x="829775" y="319650"/>
                </a:lnTo>
                <a:cubicBezTo>
                  <a:pt x="844253" y="318907"/>
                  <a:pt x="847789" y="323174"/>
                  <a:pt x="856796" y="324934"/>
                </a:cubicBezTo>
                <a:lnTo>
                  <a:pt x="1209795" y="299003"/>
                </a:lnTo>
                <a:lnTo>
                  <a:pt x="1256651" y="295561"/>
                </a:lnTo>
                <a:lnTo>
                  <a:pt x="1282256" y="285933"/>
                </a:lnTo>
                <a:cubicBezTo>
                  <a:pt x="1293236" y="291321"/>
                  <a:pt x="1300052" y="278709"/>
                  <a:pt x="1308365" y="275138"/>
                </a:cubicBezTo>
                <a:lnTo>
                  <a:pt x="1333870" y="269436"/>
                </a:lnTo>
                <a:lnTo>
                  <a:pt x="1353677" y="267388"/>
                </a:lnTo>
                <a:lnTo>
                  <a:pt x="1374856" y="271072"/>
                </a:lnTo>
                <a:cubicBezTo>
                  <a:pt x="1380699" y="271151"/>
                  <a:pt x="1381996" y="267795"/>
                  <a:pt x="1388735" y="267872"/>
                </a:cubicBezTo>
                <a:lnTo>
                  <a:pt x="1415290" y="271536"/>
                </a:lnTo>
                <a:lnTo>
                  <a:pt x="1453914" y="273870"/>
                </a:lnTo>
                <a:lnTo>
                  <a:pt x="1480645" y="277419"/>
                </a:lnTo>
                <a:lnTo>
                  <a:pt x="1485845" y="278725"/>
                </a:lnTo>
                <a:lnTo>
                  <a:pt x="1658122" y="266069"/>
                </a:lnTo>
                <a:lnTo>
                  <a:pt x="1670693" y="263259"/>
                </a:lnTo>
                <a:lnTo>
                  <a:pt x="1713706" y="261986"/>
                </a:lnTo>
                <a:lnTo>
                  <a:pt x="1719744" y="258972"/>
                </a:lnTo>
                <a:lnTo>
                  <a:pt x="1761849" y="258450"/>
                </a:lnTo>
                <a:cubicBezTo>
                  <a:pt x="1775704" y="257068"/>
                  <a:pt x="1799799" y="255872"/>
                  <a:pt x="1807616" y="252905"/>
                </a:cubicBezTo>
                <a:lnTo>
                  <a:pt x="1810616" y="246818"/>
                </a:lnTo>
                <a:lnTo>
                  <a:pt x="1820651" y="245565"/>
                </a:lnTo>
                <a:cubicBezTo>
                  <a:pt x="1821421" y="245959"/>
                  <a:pt x="1835914" y="244519"/>
                  <a:pt x="1836516" y="244513"/>
                </a:cubicBezTo>
                <a:lnTo>
                  <a:pt x="1872484" y="24802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0FA9388-06A7-7F06-C00E-1E13C04D63F1}"/>
              </a:ext>
            </a:extLst>
          </p:cNvPr>
          <p:cNvSpPr>
            <a:spLocks noGrp="1"/>
          </p:cNvSpPr>
          <p:nvPr>
            <p:ph type="title"/>
          </p:nvPr>
        </p:nvSpPr>
        <p:spPr>
          <a:xfrm>
            <a:off x="5593606" y="939799"/>
            <a:ext cx="5781863" cy="1659965"/>
          </a:xfrm>
        </p:spPr>
        <p:txBody>
          <a:bodyPr anchor="b">
            <a:normAutofit/>
          </a:bodyPr>
          <a:lstStyle/>
          <a:p>
            <a:r>
              <a:rPr lang="en-GB" dirty="0"/>
              <a:t>Acting for buyer and seller</a:t>
            </a:r>
          </a:p>
        </p:txBody>
      </p:sp>
      <p:sp>
        <p:nvSpPr>
          <p:cNvPr id="12301" name="Freeform: Shape 12300">
            <a:extLst>
              <a:ext uri="{FF2B5EF4-FFF2-40B4-BE49-F238E27FC236}">
                <a16:creationId xmlns:a16="http://schemas.microsoft.com/office/drawing/2014/main" id="{7EA60060-A93B-4C68-8571-20F442790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688475">
            <a:off x="3292902" y="4288917"/>
            <a:ext cx="444795" cy="1868387"/>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DF9CFEF-0A04-BBCB-50C7-68CC2D63FE9E}"/>
              </a:ext>
            </a:extLst>
          </p:cNvPr>
          <p:cNvSpPr>
            <a:spLocks noGrp="1"/>
          </p:cNvSpPr>
          <p:nvPr>
            <p:ph idx="1"/>
          </p:nvPr>
        </p:nvSpPr>
        <p:spPr>
          <a:xfrm>
            <a:off x="7152968" y="2961280"/>
            <a:ext cx="3902381" cy="3210920"/>
          </a:xfrm>
        </p:spPr>
        <p:txBody>
          <a:bodyPr>
            <a:normAutofit/>
          </a:bodyPr>
          <a:lstStyle/>
          <a:p>
            <a:r>
              <a:rPr lang="en-GB" sz="2000" dirty="0"/>
              <a:t>Can you think of any issues with acting for both parties? </a:t>
            </a:r>
          </a:p>
          <a:p>
            <a:r>
              <a:rPr lang="en-GB" sz="2000" dirty="0"/>
              <a:t>Let’s look at the pros and cons. </a:t>
            </a:r>
          </a:p>
        </p:txBody>
      </p:sp>
      <p:grpSp>
        <p:nvGrpSpPr>
          <p:cNvPr id="12303" name="Group 12302">
            <a:extLst>
              <a:ext uri="{FF2B5EF4-FFF2-40B4-BE49-F238E27FC236}">
                <a16:creationId xmlns:a16="http://schemas.microsoft.com/office/drawing/2014/main" id="{086403E5-67F9-43E6-B7B1-C07EFE0A5C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2304" name="Group 12303">
              <a:extLst>
                <a:ext uri="{FF2B5EF4-FFF2-40B4-BE49-F238E27FC236}">
                  <a16:creationId xmlns:a16="http://schemas.microsoft.com/office/drawing/2014/main" id="{E9C7E316-2CF6-48D0-A945-584817B6F4A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2306" name="Straight Connector 12305">
                <a:extLst>
                  <a:ext uri="{FF2B5EF4-FFF2-40B4-BE49-F238E27FC236}">
                    <a16:creationId xmlns:a16="http://schemas.microsoft.com/office/drawing/2014/main" id="{4C26CD1D-43A2-4516-BC5E-0704D3B106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307" name="Straight Connector 12306">
                <a:extLst>
                  <a:ext uri="{FF2B5EF4-FFF2-40B4-BE49-F238E27FC236}">
                    <a16:creationId xmlns:a16="http://schemas.microsoft.com/office/drawing/2014/main" id="{4A6C5BDD-D91A-4A8D-9365-C3DCE47B27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305" name="Oval 12304">
              <a:extLst>
                <a:ext uri="{FF2B5EF4-FFF2-40B4-BE49-F238E27FC236}">
                  <a16:creationId xmlns:a16="http://schemas.microsoft.com/office/drawing/2014/main" id="{4459A4D5-BA77-45AB-849F-FAF78F871E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8516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9F63AA5A-E6E1-46DA-AB40-C582333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1" name="Rectangle 13320">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4543">
            <a:off x="5841135" y="2004561"/>
            <a:ext cx="5944186" cy="4144984"/>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3" name="Freeform: Shape 13322">
            <a:extLst>
              <a:ext uri="{FF2B5EF4-FFF2-40B4-BE49-F238E27FC236}">
                <a16:creationId xmlns:a16="http://schemas.microsoft.com/office/drawing/2014/main" id="{29E1A098-7C97-4E3D-B817-1CEA96C1E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354543">
            <a:off x="6848623" y="1238882"/>
            <a:ext cx="3929209" cy="5694989"/>
          </a:xfrm>
          <a:custGeom>
            <a:avLst/>
            <a:gdLst>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20715 w 4133905"/>
              <a:gd name="connsiteY4" fmla="*/ 5253724 h 6008991"/>
              <a:gd name="connsiteX5" fmla="*/ 4118441 w 4133905"/>
              <a:gd name="connsiteY5" fmla="*/ 5979216 h 6008991"/>
              <a:gd name="connsiteX6" fmla="*/ 4088583 w 4133905"/>
              <a:gd name="connsiteY6" fmla="*/ 6008990 h 6008991"/>
              <a:gd name="connsiteX7" fmla="*/ 4048036 w 4133905"/>
              <a:gd name="connsiteY7" fmla="*/ 6008990 h 6008991"/>
              <a:gd name="connsiteX8" fmla="*/ 4048034 w 4133905"/>
              <a:gd name="connsiteY8" fmla="*/ 6008991 h 6008991"/>
              <a:gd name="connsiteX9" fmla="*/ 46751 w 4133905"/>
              <a:gd name="connsiteY9" fmla="*/ 6008991 h 6008991"/>
              <a:gd name="connsiteX10" fmla="*/ 20989 w 4133905"/>
              <a:gd name="connsiteY10" fmla="*/ 5991582 h 6008991"/>
              <a:gd name="connsiteX11" fmla="*/ 20989 w 4133905"/>
              <a:gd name="connsiteY11" fmla="*/ 5200472 h 6008991"/>
              <a:gd name="connsiteX12" fmla="*/ 13740 w 4133905"/>
              <a:gd name="connsiteY12" fmla="*/ 5174650 h 6008991"/>
              <a:gd name="connsiteX13" fmla="*/ 20989 w 4133905"/>
              <a:gd name="connsiteY13" fmla="*/ 5148088 h 6008991"/>
              <a:gd name="connsiteX14" fmla="*/ 20989 w 4133905"/>
              <a:gd name="connsiteY14" fmla="*/ 4794139 h 6008991"/>
              <a:gd name="connsiteX15" fmla="*/ 20989 w 4133905"/>
              <a:gd name="connsiteY15" fmla="*/ 4747157 h 6008991"/>
              <a:gd name="connsiteX16" fmla="*/ 13263 w 4133905"/>
              <a:gd name="connsiteY16" fmla="*/ 4720915 h 6008991"/>
              <a:gd name="connsiteX17" fmla="*/ 4410 w 4133905"/>
              <a:gd name="connsiteY17" fmla="*/ 4694086 h 6008991"/>
              <a:gd name="connsiteX18" fmla="*/ 592 w 4133905"/>
              <a:gd name="connsiteY18" fmla="*/ 4668231 h 6008991"/>
              <a:gd name="connsiteX19" fmla="*/ 0 w 4133905"/>
              <a:gd name="connsiteY19" fmla="*/ 4648327 h 6008991"/>
              <a:gd name="connsiteX20" fmla="*/ 5225 w 4133905"/>
              <a:gd name="connsiteY20" fmla="*/ 4627475 h 6008991"/>
              <a:gd name="connsiteX21" fmla="*/ 3051 w 4133905"/>
              <a:gd name="connsiteY21" fmla="*/ 4613399 h 6008991"/>
              <a:gd name="connsiteX22" fmla="*/ 8650 w 4133905"/>
              <a:gd name="connsiteY22" fmla="*/ 4587183 h 6008991"/>
              <a:gd name="connsiteX23" fmla="*/ 13808 w 4133905"/>
              <a:gd name="connsiteY23" fmla="*/ 4548834 h 6008991"/>
              <a:gd name="connsiteX24" fmla="*/ 19306 w 4133905"/>
              <a:gd name="connsiteY24" fmla="*/ 4522434 h 6008991"/>
              <a:gd name="connsiteX25" fmla="*/ 20989 w 4133905"/>
              <a:gd name="connsiteY25" fmla="*/ 4517345 h 6008991"/>
              <a:gd name="connsiteX26" fmla="*/ 20989 w 4133905"/>
              <a:gd name="connsiteY26" fmla="*/ 4344603 h 6008991"/>
              <a:gd name="connsiteX27" fmla="*/ 19107 w 4133905"/>
              <a:gd name="connsiteY27" fmla="*/ 4331860 h 6008991"/>
              <a:gd name="connsiteX28" fmla="*/ 20989 w 4133905"/>
              <a:gd name="connsiteY28" fmla="*/ 4288870 h 6008991"/>
              <a:gd name="connsiteX29" fmla="*/ 18426 w 4133905"/>
              <a:gd name="connsiteY29" fmla="*/ 4282627 h 6008991"/>
              <a:gd name="connsiteX30" fmla="*/ 20989 w 4133905"/>
              <a:gd name="connsiteY30" fmla="*/ 4240597 h 6008991"/>
              <a:gd name="connsiteX31" fmla="*/ 18813 w 4133905"/>
              <a:gd name="connsiteY31" fmla="*/ 4194547 h 6008991"/>
              <a:gd name="connsiteX32" fmla="*/ 12962 w 4133905"/>
              <a:gd name="connsiteY32" fmla="*/ 4191108 h 6008991"/>
              <a:gd name="connsiteX33" fmla="*/ 12447 w 4133905"/>
              <a:gd name="connsiteY33" fmla="*/ 4181009 h 6008991"/>
              <a:gd name="connsiteX34" fmla="*/ 12560 w 4133905"/>
              <a:gd name="connsiteY34" fmla="*/ 4165109 h 6008991"/>
              <a:gd name="connsiteX35" fmla="*/ 18700 w 4133905"/>
              <a:gd name="connsiteY35" fmla="*/ 4129496 h 6008991"/>
              <a:gd name="connsiteX36" fmla="*/ 18477 w 4133905"/>
              <a:gd name="connsiteY36" fmla="*/ 3924440 h 6008991"/>
              <a:gd name="connsiteX37" fmla="*/ 16141 w 4133905"/>
              <a:gd name="connsiteY37" fmla="*/ 3920672 h 6008991"/>
              <a:gd name="connsiteX38" fmla="*/ 12323 w 4133905"/>
              <a:gd name="connsiteY38" fmla="*/ 3894817 h 6008991"/>
              <a:gd name="connsiteX39" fmla="*/ 11731 w 4133905"/>
              <a:gd name="connsiteY39" fmla="*/ 3874914 h 6008991"/>
              <a:gd name="connsiteX40" fmla="*/ 16957 w 4133905"/>
              <a:gd name="connsiteY40" fmla="*/ 3854061 h 6008991"/>
              <a:gd name="connsiteX41" fmla="*/ 14783 w 4133905"/>
              <a:gd name="connsiteY41" fmla="*/ 3839985 h 6008991"/>
              <a:gd name="connsiteX42" fmla="*/ 18367 w 4133905"/>
              <a:gd name="connsiteY42" fmla="*/ 3823206 h 6008991"/>
              <a:gd name="connsiteX43" fmla="*/ 15069 w 4133905"/>
              <a:gd name="connsiteY43" fmla="*/ 793415 h 6008991"/>
              <a:gd name="connsiteX44" fmla="*/ 22173 w 4133905"/>
              <a:gd name="connsiteY44" fmla="*/ 783048 h 6008991"/>
              <a:gd name="connsiteX45" fmla="*/ 27627 w 4133905"/>
              <a:gd name="connsiteY45" fmla="*/ 779222 h 6008991"/>
              <a:gd name="connsiteX46" fmla="*/ 26800 w 4133905"/>
              <a:gd name="connsiteY46" fmla="*/ 20002 h 6008991"/>
              <a:gd name="connsiteX47" fmla="*/ 44155 w 4133905"/>
              <a:gd name="connsiteY47" fmla="*/ 2441 h 6008991"/>
              <a:gd name="connsiteX48" fmla="*/ 58493 w 4133905"/>
              <a:gd name="connsiteY48" fmla="*/ 174 h 6008991"/>
              <a:gd name="connsiteX49" fmla="*/ 870768 w 4133905"/>
              <a:gd name="connsiteY49" fmla="*/ 11 h 6008991"/>
              <a:gd name="connsiteX50" fmla="*/ 890555 w 4133905"/>
              <a:gd name="connsiteY50" fmla="*/ 10 h 6008991"/>
              <a:gd name="connsiteX51" fmla="*/ 890573 w 4133905"/>
              <a:gd name="connsiteY51" fmla="*/ 1 h 6008991"/>
              <a:gd name="connsiteX52" fmla="*/ 4100315 w 4133905"/>
              <a:gd name="connsiteY52" fmla="*/ 0 h 6008991"/>
              <a:gd name="connsiteX53" fmla="*/ 4130173 w 4133905"/>
              <a:gd name="connsiteY53"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18441 w 4133905"/>
              <a:gd name="connsiteY4" fmla="*/ 5979216 h 6008991"/>
              <a:gd name="connsiteX5" fmla="*/ 4088583 w 4133905"/>
              <a:gd name="connsiteY5" fmla="*/ 6008990 h 6008991"/>
              <a:gd name="connsiteX6" fmla="*/ 4048036 w 4133905"/>
              <a:gd name="connsiteY6" fmla="*/ 6008990 h 6008991"/>
              <a:gd name="connsiteX7" fmla="*/ 4048034 w 4133905"/>
              <a:gd name="connsiteY7" fmla="*/ 6008991 h 6008991"/>
              <a:gd name="connsiteX8" fmla="*/ 46751 w 4133905"/>
              <a:gd name="connsiteY8" fmla="*/ 6008991 h 6008991"/>
              <a:gd name="connsiteX9" fmla="*/ 20989 w 4133905"/>
              <a:gd name="connsiteY9" fmla="*/ 5991582 h 6008991"/>
              <a:gd name="connsiteX10" fmla="*/ 20989 w 4133905"/>
              <a:gd name="connsiteY10" fmla="*/ 5200472 h 6008991"/>
              <a:gd name="connsiteX11" fmla="*/ 13740 w 4133905"/>
              <a:gd name="connsiteY11" fmla="*/ 5174650 h 6008991"/>
              <a:gd name="connsiteX12" fmla="*/ 20989 w 4133905"/>
              <a:gd name="connsiteY12" fmla="*/ 5148088 h 6008991"/>
              <a:gd name="connsiteX13" fmla="*/ 20989 w 4133905"/>
              <a:gd name="connsiteY13" fmla="*/ 4794139 h 6008991"/>
              <a:gd name="connsiteX14" fmla="*/ 20989 w 4133905"/>
              <a:gd name="connsiteY14" fmla="*/ 4747157 h 6008991"/>
              <a:gd name="connsiteX15" fmla="*/ 13263 w 4133905"/>
              <a:gd name="connsiteY15" fmla="*/ 4720915 h 6008991"/>
              <a:gd name="connsiteX16" fmla="*/ 4410 w 4133905"/>
              <a:gd name="connsiteY16" fmla="*/ 4694086 h 6008991"/>
              <a:gd name="connsiteX17" fmla="*/ 592 w 4133905"/>
              <a:gd name="connsiteY17" fmla="*/ 4668231 h 6008991"/>
              <a:gd name="connsiteX18" fmla="*/ 0 w 4133905"/>
              <a:gd name="connsiteY18" fmla="*/ 4648327 h 6008991"/>
              <a:gd name="connsiteX19" fmla="*/ 5225 w 4133905"/>
              <a:gd name="connsiteY19" fmla="*/ 4627475 h 6008991"/>
              <a:gd name="connsiteX20" fmla="*/ 3051 w 4133905"/>
              <a:gd name="connsiteY20" fmla="*/ 4613399 h 6008991"/>
              <a:gd name="connsiteX21" fmla="*/ 8650 w 4133905"/>
              <a:gd name="connsiteY21" fmla="*/ 4587183 h 6008991"/>
              <a:gd name="connsiteX22" fmla="*/ 13808 w 4133905"/>
              <a:gd name="connsiteY22" fmla="*/ 4548834 h 6008991"/>
              <a:gd name="connsiteX23" fmla="*/ 19306 w 4133905"/>
              <a:gd name="connsiteY23" fmla="*/ 4522434 h 6008991"/>
              <a:gd name="connsiteX24" fmla="*/ 20989 w 4133905"/>
              <a:gd name="connsiteY24" fmla="*/ 4517345 h 6008991"/>
              <a:gd name="connsiteX25" fmla="*/ 20989 w 4133905"/>
              <a:gd name="connsiteY25" fmla="*/ 4344603 h 6008991"/>
              <a:gd name="connsiteX26" fmla="*/ 19107 w 4133905"/>
              <a:gd name="connsiteY26" fmla="*/ 4331860 h 6008991"/>
              <a:gd name="connsiteX27" fmla="*/ 20989 w 4133905"/>
              <a:gd name="connsiteY27" fmla="*/ 4288870 h 6008991"/>
              <a:gd name="connsiteX28" fmla="*/ 18426 w 4133905"/>
              <a:gd name="connsiteY28" fmla="*/ 4282627 h 6008991"/>
              <a:gd name="connsiteX29" fmla="*/ 20989 w 4133905"/>
              <a:gd name="connsiteY29" fmla="*/ 4240597 h 6008991"/>
              <a:gd name="connsiteX30" fmla="*/ 18813 w 4133905"/>
              <a:gd name="connsiteY30" fmla="*/ 4194547 h 6008991"/>
              <a:gd name="connsiteX31" fmla="*/ 12962 w 4133905"/>
              <a:gd name="connsiteY31" fmla="*/ 4191108 h 6008991"/>
              <a:gd name="connsiteX32" fmla="*/ 12447 w 4133905"/>
              <a:gd name="connsiteY32" fmla="*/ 4181009 h 6008991"/>
              <a:gd name="connsiteX33" fmla="*/ 12560 w 4133905"/>
              <a:gd name="connsiteY33" fmla="*/ 4165109 h 6008991"/>
              <a:gd name="connsiteX34" fmla="*/ 18700 w 4133905"/>
              <a:gd name="connsiteY34" fmla="*/ 4129496 h 6008991"/>
              <a:gd name="connsiteX35" fmla="*/ 18477 w 4133905"/>
              <a:gd name="connsiteY35" fmla="*/ 3924440 h 6008991"/>
              <a:gd name="connsiteX36" fmla="*/ 16141 w 4133905"/>
              <a:gd name="connsiteY36" fmla="*/ 3920672 h 6008991"/>
              <a:gd name="connsiteX37" fmla="*/ 12323 w 4133905"/>
              <a:gd name="connsiteY37" fmla="*/ 3894817 h 6008991"/>
              <a:gd name="connsiteX38" fmla="*/ 11731 w 4133905"/>
              <a:gd name="connsiteY38" fmla="*/ 3874914 h 6008991"/>
              <a:gd name="connsiteX39" fmla="*/ 16957 w 4133905"/>
              <a:gd name="connsiteY39" fmla="*/ 3854061 h 6008991"/>
              <a:gd name="connsiteX40" fmla="*/ 14783 w 4133905"/>
              <a:gd name="connsiteY40" fmla="*/ 3839985 h 6008991"/>
              <a:gd name="connsiteX41" fmla="*/ 18367 w 4133905"/>
              <a:gd name="connsiteY41" fmla="*/ 3823206 h 6008991"/>
              <a:gd name="connsiteX42" fmla="*/ 15069 w 4133905"/>
              <a:gd name="connsiteY42" fmla="*/ 793415 h 6008991"/>
              <a:gd name="connsiteX43" fmla="*/ 22173 w 4133905"/>
              <a:gd name="connsiteY43" fmla="*/ 783048 h 6008991"/>
              <a:gd name="connsiteX44" fmla="*/ 27627 w 4133905"/>
              <a:gd name="connsiteY44" fmla="*/ 779222 h 6008991"/>
              <a:gd name="connsiteX45" fmla="*/ 26800 w 4133905"/>
              <a:gd name="connsiteY45" fmla="*/ 20002 h 6008991"/>
              <a:gd name="connsiteX46" fmla="*/ 44155 w 4133905"/>
              <a:gd name="connsiteY46" fmla="*/ 2441 h 6008991"/>
              <a:gd name="connsiteX47" fmla="*/ 58493 w 4133905"/>
              <a:gd name="connsiteY47" fmla="*/ 174 h 6008991"/>
              <a:gd name="connsiteX48" fmla="*/ 870768 w 4133905"/>
              <a:gd name="connsiteY48" fmla="*/ 11 h 6008991"/>
              <a:gd name="connsiteX49" fmla="*/ 890555 w 4133905"/>
              <a:gd name="connsiteY49" fmla="*/ 10 h 6008991"/>
              <a:gd name="connsiteX50" fmla="*/ 890573 w 4133905"/>
              <a:gd name="connsiteY50" fmla="*/ 1 h 6008991"/>
              <a:gd name="connsiteX51" fmla="*/ 4100315 w 4133905"/>
              <a:gd name="connsiteY51" fmla="*/ 0 h 6008991"/>
              <a:gd name="connsiteX52" fmla="*/ 4130173 w 4133905"/>
              <a:gd name="connsiteY52"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18441 w 4133905"/>
              <a:gd name="connsiteY3" fmla="*/ 5979216 h 6008991"/>
              <a:gd name="connsiteX4" fmla="*/ 4088583 w 4133905"/>
              <a:gd name="connsiteY4" fmla="*/ 6008990 h 6008991"/>
              <a:gd name="connsiteX5" fmla="*/ 4048036 w 4133905"/>
              <a:gd name="connsiteY5" fmla="*/ 6008990 h 6008991"/>
              <a:gd name="connsiteX6" fmla="*/ 4048034 w 4133905"/>
              <a:gd name="connsiteY6" fmla="*/ 6008991 h 6008991"/>
              <a:gd name="connsiteX7" fmla="*/ 46751 w 4133905"/>
              <a:gd name="connsiteY7" fmla="*/ 6008991 h 6008991"/>
              <a:gd name="connsiteX8" fmla="*/ 20989 w 4133905"/>
              <a:gd name="connsiteY8" fmla="*/ 5991582 h 6008991"/>
              <a:gd name="connsiteX9" fmla="*/ 20989 w 4133905"/>
              <a:gd name="connsiteY9" fmla="*/ 5200472 h 6008991"/>
              <a:gd name="connsiteX10" fmla="*/ 13740 w 4133905"/>
              <a:gd name="connsiteY10" fmla="*/ 5174650 h 6008991"/>
              <a:gd name="connsiteX11" fmla="*/ 20989 w 4133905"/>
              <a:gd name="connsiteY11" fmla="*/ 5148088 h 6008991"/>
              <a:gd name="connsiteX12" fmla="*/ 20989 w 4133905"/>
              <a:gd name="connsiteY12" fmla="*/ 4794139 h 6008991"/>
              <a:gd name="connsiteX13" fmla="*/ 20989 w 4133905"/>
              <a:gd name="connsiteY13" fmla="*/ 4747157 h 6008991"/>
              <a:gd name="connsiteX14" fmla="*/ 13263 w 4133905"/>
              <a:gd name="connsiteY14" fmla="*/ 4720915 h 6008991"/>
              <a:gd name="connsiteX15" fmla="*/ 4410 w 4133905"/>
              <a:gd name="connsiteY15" fmla="*/ 4694086 h 6008991"/>
              <a:gd name="connsiteX16" fmla="*/ 592 w 4133905"/>
              <a:gd name="connsiteY16" fmla="*/ 4668231 h 6008991"/>
              <a:gd name="connsiteX17" fmla="*/ 0 w 4133905"/>
              <a:gd name="connsiteY17" fmla="*/ 4648327 h 6008991"/>
              <a:gd name="connsiteX18" fmla="*/ 5225 w 4133905"/>
              <a:gd name="connsiteY18" fmla="*/ 4627475 h 6008991"/>
              <a:gd name="connsiteX19" fmla="*/ 3051 w 4133905"/>
              <a:gd name="connsiteY19" fmla="*/ 4613399 h 6008991"/>
              <a:gd name="connsiteX20" fmla="*/ 8650 w 4133905"/>
              <a:gd name="connsiteY20" fmla="*/ 4587183 h 6008991"/>
              <a:gd name="connsiteX21" fmla="*/ 13808 w 4133905"/>
              <a:gd name="connsiteY21" fmla="*/ 4548834 h 6008991"/>
              <a:gd name="connsiteX22" fmla="*/ 19306 w 4133905"/>
              <a:gd name="connsiteY22" fmla="*/ 4522434 h 6008991"/>
              <a:gd name="connsiteX23" fmla="*/ 20989 w 4133905"/>
              <a:gd name="connsiteY23" fmla="*/ 4517345 h 6008991"/>
              <a:gd name="connsiteX24" fmla="*/ 20989 w 4133905"/>
              <a:gd name="connsiteY24" fmla="*/ 4344603 h 6008991"/>
              <a:gd name="connsiteX25" fmla="*/ 19107 w 4133905"/>
              <a:gd name="connsiteY25" fmla="*/ 4331860 h 6008991"/>
              <a:gd name="connsiteX26" fmla="*/ 20989 w 4133905"/>
              <a:gd name="connsiteY26" fmla="*/ 4288870 h 6008991"/>
              <a:gd name="connsiteX27" fmla="*/ 18426 w 4133905"/>
              <a:gd name="connsiteY27" fmla="*/ 4282627 h 6008991"/>
              <a:gd name="connsiteX28" fmla="*/ 20989 w 4133905"/>
              <a:gd name="connsiteY28" fmla="*/ 4240597 h 6008991"/>
              <a:gd name="connsiteX29" fmla="*/ 18813 w 4133905"/>
              <a:gd name="connsiteY29" fmla="*/ 4194547 h 6008991"/>
              <a:gd name="connsiteX30" fmla="*/ 12962 w 4133905"/>
              <a:gd name="connsiteY30" fmla="*/ 4191108 h 6008991"/>
              <a:gd name="connsiteX31" fmla="*/ 12447 w 4133905"/>
              <a:gd name="connsiteY31" fmla="*/ 4181009 h 6008991"/>
              <a:gd name="connsiteX32" fmla="*/ 12560 w 4133905"/>
              <a:gd name="connsiteY32" fmla="*/ 4165109 h 6008991"/>
              <a:gd name="connsiteX33" fmla="*/ 18700 w 4133905"/>
              <a:gd name="connsiteY33" fmla="*/ 4129496 h 6008991"/>
              <a:gd name="connsiteX34" fmla="*/ 18477 w 4133905"/>
              <a:gd name="connsiteY34" fmla="*/ 3924440 h 6008991"/>
              <a:gd name="connsiteX35" fmla="*/ 16141 w 4133905"/>
              <a:gd name="connsiteY35" fmla="*/ 3920672 h 6008991"/>
              <a:gd name="connsiteX36" fmla="*/ 12323 w 4133905"/>
              <a:gd name="connsiteY36" fmla="*/ 3894817 h 6008991"/>
              <a:gd name="connsiteX37" fmla="*/ 11731 w 4133905"/>
              <a:gd name="connsiteY37" fmla="*/ 3874914 h 6008991"/>
              <a:gd name="connsiteX38" fmla="*/ 16957 w 4133905"/>
              <a:gd name="connsiteY38" fmla="*/ 3854061 h 6008991"/>
              <a:gd name="connsiteX39" fmla="*/ 14783 w 4133905"/>
              <a:gd name="connsiteY39" fmla="*/ 3839985 h 6008991"/>
              <a:gd name="connsiteX40" fmla="*/ 18367 w 4133905"/>
              <a:gd name="connsiteY40" fmla="*/ 3823206 h 6008991"/>
              <a:gd name="connsiteX41" fmla="*/ 15069 w 4133905"/>
              <a:gd name="connsiteY41" fmla="*/ 793415 h 6008991"/>
              <a:gd name="connsiteX42" fmla="*/ 22173 w 4133905"/>
              <a:gd name="connsiteY42" fmla="*/ 783048 h 6008991"/>
              <a:gd name="connsiteX43" fmla="*/ 27627 w 4133905"/>
              <a:gd name="connsiteY43" fmla="*/ 779222 h 6008991"/>
              <a:gd name="connsiteX44" fmla="*/ 26800 w 4133905"/>
              <a:gd name="connsiteY44" fmla="*/ 20002 h 6008991"/>
              <a:gd name="connsiteX45" fmla="*/ 44155 w 4133905"/>
              <a:gd name="connsiteY45" fmla="*/ 2441 h 6008991"/>
              <a:gd name="connsiteX46" fmla="*/ 58493 w 4133905"/>
              <a:gd name="connsiteY46" fmla="*/ 174 h 6008991"/>
              <a:gd name="connsiteX47" fmla="*/ 870768 w 4133905"/>
              <a:gd name="connsiteY47" fmla="*/ 11 h 6008991"/>
              <a:gd name="connsiteX48" fmla="*/ 890555 w 4133905"/>
              <a:gd name="connsiteY48" fmla="*/ 10 h 6008991"/>
              <a:gd name="connsiteX49" fmla="*/ 890573 w 4133905"/>
              <a:gd name="connsiteY49" fmla="*/ 1 h 6008991"/>
              <a:gd name="connsiteX50" fmla="*/ 4100315 w 4133905"/>
              <a:gd name="connsiteY50" fmla="*/ 0 h 6008991"/>
              <a:gd name="connsiteX51" fmla="*/ 4130173 w 4133905"/>
              <a:gd name="connsiteY51" fmla="*/ 29860 h 6008991"/>
              <a:gd name="connsiteX0" fmla="*/ 4130173 w 4133905"/>
              <a:gd name="connsiteY0" fmla="*/ 29860 h 6008991"/>
              <a:gd name="connsiteX1" fmla="*/ 4130172 w 4133905"/>
              <a:gd name="connsiteY1" fmla="*/ 5205802 h 6008991"/>
              <a:gd name="connsiteX2" fmla="*/ 4118441 w 4133905"/>
              <a:gd name="connsiteY2" fmla="*/ 5979216 h 6008991"/>
              <a:gd name="connsiteX3" fmla="*/ 4088583 w 4133905"/>
              <a:gd name="connsiteY3" fmla="*/ 6008990 h 6008991"/>
              <a:gd name="connsiteX4" fmla="*/ 4048036 w 4133905"/>
              <a:gd name="connsiteY4" fmla="*/ 6008990 h 6008991"/>
              <a:gd name="connsiteX5" fmla="*/ 4048034 w 4133905"/>
              <a:gd name="connsiteY5" fmla="*/ 6008991 h 6008991"/>
              <a:gd name="connsiteX6" fmla="*/ 46751 w 4133905"/>
              <a:gd name="connsiteY6" fmla="*/ 6008991 h 6008991"/>
              <a:gd name="connsiteX7" fmla="*/ 20989 w 4133905"/>
              <a:gd name="connsiteY7" fmla="*/ 5991582 h 6008991"/>
              <a:gd name="connsiteX8" fmla="*/ 20989 w 4133905"/>
              <a:gd name="connsiteY8" fmla="*/ 5200472 h 6008991"/>
              <a:gd name="connsiteX9" fmla="*/ 13740 w 4133905"/>
              <a:gd name="connsiteY9" fmla="*/ 5174650 h 6008991"/>
              <a:gd name="connsiteX10" fmla="*/ 20989 w 4133905"/>
              <a:gd name="connsiteY10" fmla="*/ 5148088 h 6008991"/>
              <a:gd name="connsiteX11" fmla="*/ 20989 w 4133905"/>
              <a:gd name="connsiteY11" fmla="*/ 4794139 h 6008991"/>
              <a:gd name="connsiteX12" fmla="*/ 20989 w 4133905"/>
              <a:gd name="connsiteY12" fmla="*/ 4747157 h 6008991"/>
              <a:gd name="connsiteX13" fmla="*/ 13263 w 4133905"/>
              <a:gd name="connsiteY13" fmla="*/ 4720915 h 6008991"/>
              <a:gd name="connsiteX14" fmla="*/ 4410 w 4133905"/>
              <a:gd name="connsiteY14" fmla="*/ 4694086 h 6008991"/>
              <a:gd name="connsiteX15" fmla="*/ 592 w 4133905"/>
              <a:gd name="connsiteY15" fmla="*/ 4668231 h 6008991"/>
              <a:gd name="connsiteX16" fmla="*/ 0 w 4133905"/>
              <a:gd name="connsiteY16" fmla="*/ 4648327 h 6008991"/>
              <a:gd name="connsiteX17" fmla="*/ 5225 w 4133905"/>
              <a:gd name="connsiteY17" fmla="*/ 4627475 h 6008991"/>
              <a:gd name="connsiteX18" fmla="*/ 3051 w 4133905"/>
              <a:gd name="connsiteY18" fmla="*/ 4613399 h 6008991"/>
              <a:gd name="connsiteX19" fmla="*/ 8650 w 4133905"/>
              <a:gd name="connsiteY19" fmla="*/ 4587183 h 6008991"/>
              <a:gd name="connsiteX20" fmla="*/ 13808 w 4133905"/>
              <a:gd name="connsiteY20" fmla="*/ 4548834 h 6008991"/>
              <a:gd name="connsiteX21" fmla="*/ 19306 w 4133905"/>
              <a:gd name="connsiteY21" fmla="*/ 4522434 h 6008991"/>
              <a:gd name="connsiteX22" fmla="*/ 20989 w 4133905"/>
              <a:gd name="connsiteY22" fmla="*/ 4517345 h 6008991"/>
              <a:gd name="connsiteX23" fmla="*/ 20989 w 4133905"/>
              <a:gd name="connsiteY23" fmla="*/ 4344603 h 6008991"/>
              <a:gd name="connsiteX24" fmla="*/ 19107 w 4133905"/>
              <a:gd name="connsiteY24" fmla="*/ 4331860 h 6008991"/>
              <a:gd name="connsiteX25" fmla="*/ 20989 w 4133905"/>
              <a:gd name="connsiteY25" fmla="*/ 4288870 h 6008991"/>
              <a:gd name="connsiteX26" fmla="*/ 18426 w 4133905"/>
              <a:gd name="connsiteY26" fmla="*/ 4282627 h 6008991"/>
              <a:gd name="connsiteX27" fmla="*/ 20989 w 4133905"/>
              <a:gd name="connsiteY27" fmla="*/ 4240597 h 6008991"/>
              <a:gd name="connsiteX28" fmla="*/ 18813 w 4133905"/>
              <a:gd name="connsiteY28" fmla="*/ 4194547 h 6008991"/>
              <a:gd name="connsiteX29" fmla="*/ 12962 w 4133905"/>
              <a:gd name="connsiteY29" fmla="*/ 4191108 h 6008991"/>
              <a:gd name="connsiteX30" fmla="*/ 12447 w 4133905"/>
              <a:gd name="connsiteY30" fmla="*/ 4181009 h 6008991"/>
              <a:gd name="connsiteX31" fmla="*/ 12560 w 4133905"/>
              <a:gd name="connsiteY31" fmla="*/ 4165109 h 6008991"/>
              <a:gd name="connsiteX32" fmla="*/ 18700 w 4133905"/>
              <a:gd name="connsiteY32" fmla="*/ 4129496 h 6008991"/>
              <a:gd name="connsiteX33" fmla="*/ 18477 w 4133905"/>
              <a:gd name="connsiteY33" fmla="*/ 3924440 h 6008991"/>
              <a:gd name="connsiteX34" fmla="*/ 16141 w 4133905"/>
              <a:gd name="connsiteY34" fmla="*/ 3920672 h 6008991"/>
              <a:gd name="connsiteX35" fmla="*/ 12323 w 4133905"/>
              <a:gd name="connsiteY35" fmla="*/ 3894817 h 6008991"/>
              <a:gd name="connsiteX36" fmla="*/ 11731 w 4133905"/>
              <a:gd name="connsiteY36" fmla="*/ 3874914 h 6008991"/>
              <a:gd name="connsiteX37" fmla="*/ 16957 w 4133905"/>
              <a:gd name="connsiteY37" fmla="*/ 3854061 h 6008991"/>
              <a:gd name="connsiteX38" fmla="*/ 14783 w 4133905"/>
              <a:gd name="connsiteY38" fmla="*/ 3839985 h 6008991"/>
              <a:gd name="connsiteX39" fmla="*/ 18367 w 4133905"/>
              <a:gd name="connsiteY39" fmla="*/ 3823206 h 6008991"/>
              <a:gd name="connsiteX40" fmla="*/ 15069 w 4133905"/>
              <a:gd name="connsiteY40" fmla="*/ 793415 h 6008991"/>
              <a:gd name="connsiteX41" fmla="*/ 22173 w 4133905"/>
              <a:gd name="connsiteY41" fmla="*/ 783048 h 6008991"/>
              <a:gd name="connsiteX42" fmla="*/ 27627 w 4133905"/>
              <a:gd name="connsiteY42" fmla="*/ 779222 h 6008991"/>
              <a:gd name="connsiteX43" fmla="*/ 26800 w 4133905"/>
              <a:gd name="connsiteY43" fmla="*/ 20002 h 6008991"/>
              <a:gd name="connsiteX44" fmla="*/ 44155 w 4133905"/>
              <a:gd name="connsiteY44" fmla="*/ 2441 h 6008991"/>
              <a:gd name="connsiteX45" fmla="*/ 58493 w 4133905"/>
              <a:gd name="connsiteY45" fmla="*/ 174 h 6008991"/>
              <a:gd name="connsiteX46" fmla="*/ 870768 w 4133905"/>
              <a:gd name="connsiteY46" fmla="*/ 11 h 6008991"/>
              <a:gd name="connsiteX47" fmla="*/ 890555 w 4133905"/>
              <a:gd name="connsiteY47" fmla="*/ 10 h 6008991"/>
              <a:gd name="connsiteX48" fmla="*/ 890573 w 4133905"/>
              <a:gd name="connsiteY48" fmla="*/ 1 h 6008991"/>
              <a:gd name="connsiteX49" fmla="*/ 4100315 w 4133905"/>
              <a:gd name="connsiteY49" fmla="*/ 0 h 6008991"/>
              <a:gd name="connsiteX50" fmla="*/ 4130173 w 4133905"/>
              <a:gd name="connsiteY50"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7627 w 4130840"/>
              <a:gd name="connsiteY41" fmla="*/ 779222 h 6008991"/>
              <a:gd name="connsiteX42" fmla="*/ 26800 w 4130840"/>
              <a:gd name="connsiteY42" fmla="*/ 20002 h 6008991"/>
              <a:gd name="connsiteX43" fmla="*/ 44155 w 4130840"/>
              <a:gd name="connsiteY43" fmla="*/ 2441 h 6008991"/>
              <a:gd name="connsiteX44" fmla="*/ 58493 w 4130840"/>
              <a:gd name="connsiteY44" fmla="*/ 174 h 6008991"/>
              <a:gd name="connsiteX45" fmla="*/ 870768 w 4130840"/>
              <a:gd name="connsiteY45" fmla="*/ 11 h 6008991"/>
              <a:gd name="connsiteX46" fmla="*/ 890555 w 4130840"/>
              <a:gd name="connsiteY46" fmla="*/ 10 h 6008991"/>
              <a:gd name="connsiteX47" fmla="*/ 890573 w 4130840"/>
              <a:gd name="connsiteY47" fmla="*/ 1 h 6008991"/>
              <a:gd name="connsiteX48" fmla="*/ 4100315 w 4130840"/>
              <a:gd name="connsiteY48" fmla="*/ 0 h 6008991"/>
              <a:gd name="connsiteX49" fmla="*/ 4130173 w 4130840"/>
              <a:gd name="connsiteY49"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890573 w 4130840"/>
              <a:gd name="connsiteY46" fmla="*/ 1 h 6008991"/>
              <a:gd name="connsiteX47" fmla="*/ 4100315 w 4130840"/>
              <a:gd name="connsiteY47" fmla="*/ 0 h 6008991"/>
              <a:gd name="connsiteX48" fmla="*/ 4130173 w 4130840"/>
              <a:gd name="connsiteY48"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4100315 w 4130840"/>
              <a:gd name="connsiteY46" fmla="*/ 0 h 6008991"/>
              <a:gd name="connsiteX47" fmla="*/ 4130173 w 4130840"/>
              <a:gd name="connsiteY47"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4100315 w 4130840"/>
              <a:gd name="connsiteY45" fmla="*/ 0 h 6008991"/>
              <a:gd name="connsiteX46" fmla="*/ 4130173 w 4130840"/>
              <a:gd name="connsiteY46"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4100315 w 4130840"/>
              <a:gd name="connsiteY44" fmla="*/ 0 h 6008991"/>
              <a:gd name="connsiteX45" fmla="*/ 4130173 w 4130840"/>
              <a:gd name="connsiteY45"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6800 w 4130840"/>
              <a:gd name="connsiteY40" fmla="*/ 20002 h 6008991"/>
              <a:gd name="connsiteX41" fmla="*/ 44155 w 4130840"/>
              <a:gd name="connsiteY41" fmla="*/ 2441 h 6008991"/>
              <a:gd name="connsiteX42" fmla="*/ 58493 w 4130840"/>
              <a:gd name="connsiteY42" fmla="*/ 174 h 6008991"/>
              <a:gd name="connsiteX43" fmla="*/ 4100315 w 4130840"/>
              <a:gd name="connsiteY43" fmla="*/ 0 h 6008991"/>
              <a:gd name="connsiteX44" fmla="*/ 4130173 w 4130840"/>
              <a:gd name="connsiteY44"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26800 w 4130840"/>
              <a:gd name="connsiteY39" fmla="*/ 20002 h 6008991"/>
              <a:gd name="connsiteX40" fmla="*/ 44155 w 4130840"/>
              <a:gd name="connsiteY40" fmla="*/ 2441 h 6008991"/>
              <a:gd name="connsiteX41" fmla="*/ 58493 w 4130840"/>
              <a:gd name="connsiteY41" fmla="*/ 174 h 6008991"/>
              <a:gd name="connsiteX42" fmla="*/ 4100315 w 4130840"/>
              <a:gd name="connsiteY42" fmla="*/ 0 h 6008991"/>
              <a:gd name="connsiteX43" fmla="*/ 4130173 w 4130840"/>
              <a:gd name="connsiteY43"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20989 w 4130840"/>
              <a:gd name="connsiteY8" fmla="*/ 5148088 h 6008991"/>
              <a:gd name="connsiteX9" fmla="*/ 20989 w 4130840"/>
              <a:gd name="connsiteY9" fmla="*/ 4794139 h 6008991"/>
              <a:gd name="connsiteX10" fmla="*/ 20989 w 4130840"/>
              <a:gd name="connsiteY10" fmla="*/ 4747157 h 6008991"/>
              <a:gd name="connsiteX11" fmla="*/ 13263 w 4130840"/>
              <a:gd name="connsiteY11" fmla="*/ 4720915 h 6008991"/>
              <a:gd name="connsiteX12" fmla="*/ 4410 w 4130840"/>
              <a:gd name="connsiteY12" fmla="*/ 4694086 h 6008991"/>
              <a:gd name="connsiteX13" fmla="*/ 592 w 4130840"/>
              <a:gd name="connsiteY13" fmla="*/ 4668231 h 6008991"/>
              <a:gd name="connsiteX14" fmla="*/ 0 w 4130840"/>
              <a:gd name="connsiteY14" fmla="*/ 4648327 h 6008991"/>
              <a:gd name="connsiteX15" fmla="*/ 5225 w 4130840"/>
              <a:gd name="connsiteY15" fmla="*/ 4627475 h 6008991"/>
              <a:gd name="connsiteX16" fmla="*/ 3051 w 4130840"/>
              <a:gd name="connsiteY16" fmla="*/ 4613399 h 6008991"/>
              <a:gd name="connsiteX17" fmla="*/ 8650 w 4130840"/>
              <a:gd name="connsiteY17" fmla="*/ 4587183 h 6008991"/>
              <a:gd name="connsiteX18" fmla="*/ 13808 w 4130840"/>
              <a:gd name="connsiteY18" fmla="*/ 4548834 h 6008991"/>
              <a:gd name="connsiteX19" fmla="*/ 19306 w 4130840"/>
              <a:gd name="connsiteY19" fmla="*/ 4522434 h 6008991"/>
              <a:gd name="connsiteX20" fmla="*/ 20989 w 4130840"/>
              <a:gd name="connsiteY20" fmla="*/ 4517345 h 6008991"/>
              <a:gd name="connsiteX21" fmla="*/ 20989 w 4130840"/>
              <a:gd name="connsiteY21" fmla="*/ 4344603 h 6008991"/>
              <a:gd name="connsiteX22" fmla="*/ 19107 w 4130840"/>
              <a:gd name="connsiteY22" fmla="*/ 4331860 h 6008991"/>
              <a:gd name="connsiteX23" fmla="*/ 20989 w 4130840"/>
              <a:gd name="connsiteY23" fmla="*/ 4288870 h 6008991"/>
              <a:gd name="connsiteX24" fmla="*/ 18426 w 4130840"/>
              <a:gd name="connsiteY24" fmla="*/ 4282627 h 6008991"/>
              <a:gd name="connsiteX25" fmla="*/ 20989 w 4130840"/>
              <a:gd name="connsiteY25" fmla="*/ 4240597 h 6008991"/>
              <a:gd name="connsiteX26" fmla="*/ 18813 w 4130840"/>
              <a:gd name="connsiteY26" fmla="*/ 4194547 h 6008991"/>
              <a:gd name="connsiteX27" fmla="*/ 12962 w 4130840"/>
              <a:gd name="connsiteY27" fmla="*/ 4191108 h 6008991"/>
              <a:gd name="connsiteX28" fmla="*/ 12447 w 4130840"/>
              <a:gd name="connsiteY28" fmla="*/ 4181009 h 6008991"/>
              <a:gd name="connsiteX29" fmla="*/ 12560 w 4130840"/>
              <a:gd name="connsiteY29" fmla="*/ 4165109 h 6008991"/>
              <a:gd name="connsiteX30" fmla="*/ 18700 w 4130840"/>
              <a:gd name="connsiteY30" fmla="*/ 4129496 h 6008991"/>
              <a:gd name="connsiteX31" fmla="*/ 18477 w 4130840"/>
              <a:gd name="connsiteY31" fmla="*/ 3924440 h 6008991"/>
              <a:gd name="connsiteX32" fmla="*/ 16141 w 4130840"/>
              <a:gd name="connsiteY32" fmla="*/ 3920672 h 6008991"/>
              <a:gd name="connsiteX33" fmla="*/ 12323 w 4130840"/>
              <a:gd name="connsiteY33" fmla="*/ 3894817 h 6008991"/>
              <a:gd name="connsiteX34" fmla="*/ 11731 w 4130840"/>
              <a:gd name="connsiteY34" fmla="*/ 3874914 h 6008991"/>
              <a:gd name="connsiteX35" fmla="*/ 16957 w 4130840"/>
              <a:gd name="connsiteY35" fmla="*/ 3854061 h 6008991"/>
              <a:gd name="connsiteX36" fmla="*/ 14783 w 4130840"/>
              <a:gd name="connsiteY36" fmla="*/ 3839985 h 6008991"/>
              <a:gd name="connsiteX37" fmla="*/ 18367 w 4130840"/>
              <a:gd name="connsiteY37" fmla="*/ 3823206 h 6008991"/>
              <a:gd name="connsiteX38" fmla="*/ 26800 w 4130840"/>
              <a:gd name="connsiteY38" fmla="*/ 20002 h 6008991"/>
              <a:gd name="connsiteX39" fmla="*/ 44155 w 4130840"/>
              <a:gd name="connsiteY39" fmla="*/ 2441 h 6008991"/>
              <a:gd name="connsiteX40" fmla="*/ 58493 w 4130840"/>
              <a:gd name="connsiteY40" fmla="*/ 174 h 6008991"/>
              <a:gd name="connsiteX41" fmla="*/ 4100315 w 4130840"/>
              <a:gd name="connsiteY41" fmla="*/ 0 h 6008991"/>
              <a:gd name="connsiteX42" fmla="*/ 4130173 w 4130840"/>
              <a:gd name="connsiteY42" fmla="*/ 29860 h 600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130840" h="6008991">
                <a:moveTo>
                  <a:pt x="4130173" y="29860"/>
                </a:moveTo>
                <a:cubicBezTo>
                  <a:pt x="4133194" y="1026396"/>
                  <a:pt x="4125373" y="4982694"/>
                  <a:pt x="4118441" y="5979216"/>
                </a:cubicBezTo>
                <a:cubicBezTo>
                  <a:pt x="4118348" y="5995656"/>
                  <a:pt x="4105022" y="6008947"/>
                  <a:pt x="4088583" y="6008990"/>
                </a:cubicBezTo>
                <a:lnTo>
                  <a:pt x="4048036" y="6008990"/>
                </a:lnTo>
                <a:cubicBezTo>
                  <a:pt x="4048035" y="6008990"/>
                  <a:pt x="4048035" y="6008991"/>
                  <a:pt x="4048034" y="6008991"/>
                </a:cubicBezTo>
                <a:lnTo>
                  <a:pt x="46751" y="6008991"/>
                </a:lnTo>
                <a:cubicBezTo>
                  <a:pt x="32527" y="6008935"/>
                  <a:pt x="21027" y="6001166"/>
                  <a:pt x="20989" y="5991582"/>
                </a:cubicBezTo>
                <a:lnTo>
                  <a:pt x="20989" y="5200472"/>
                </a:lnTo>
                <a:lnTo>
                  <a:pt x="20989" y="5148088"/>
                </a:lnTo>
                <a:lnTo>
                  <a:pt x="20989" y="4794139"/>
                </a:lnTo>
                <a:lnTo>
                  <a:pt x="20989" y="4747157"/>
                </a:lnTo>
                <a:lnTo>
                  <a:pt x="13263" y="4720915"/>
                </a:lnTo>
                <a:cubicBezTo>
                  <a:pt x="19441" y="4710358"/>
                  <a:pt x="7362" y="4702637"/>
                  <a:pt x="4410" y="4694086"/>
                </a:cubicBezTo>
                <a:lnTo>
                  <a:pt x="592" y="4668231"/>
                </a:lnTo>
                <a:cubicBezTo>
                  <a:pt x="395" y="4661596"/>
                  <a:pt x="197" y="4654962"/>
                  <a:pt x="0" y="4648327"/>
                </a:cubicBezTo>
                <a:lnTo>
                  <a:pt x="5225" y="4627475"/>
                </a:lnTo>
                <a:cubicBezTo>
                  <a:pt x="5733" y="4621653"/>
                  <a:pt x="2480" y="4620114"/>
                  <a:pt x="3051" y="4613399"/>
                </a:cubicBezTo>
                <a:lnTo>
                  <a:pt x="8650" y="4587183"/>
                </a:lnTo>
                <a:lnTo>
                  <a:pt x="13808" y="4548834"/>
                </a:lnTo>
                <a:lnTo>
                  <a:pt x="19306" y="4522434"/>
                </a:lnTo>
                <a:lnTo>
                  <a:pt x="20989" y="4517345"/>
                </a:lnTo>
                <a:lnTo>
                  <a:pt x="20989" y="4344603"/>
                </a:lnTo>
                <a:lnTo>
                  <a:pt x="19107" y="4331860"/>
                </a:lnTo>
                <a:cubicBezTo>
                  <a:pt x="19734" y="4317530"/>
                  <a:pt x="20362" y="4303200"/>
                  <a:pt x="20989" y="4288870"/>
                </a:cubicBezTo>
                <a:lnTo>
                  <a:pt x="18426" y="4282627"/>
                </a:lnTo>
                <a:lnTo>
                  <a:pt x="20989" y="4240597"/>
                </a:lnTo>
                <a:cubicBezTo>
                  <a:pt x="20627" y="4226678"/>
                  <a:pt x="21199" y="4202560"/>
                  <a:pt x="18813" y="4194547"/>
                </a:cubicBezTo>
                <a:lnTo>
                  <a:pt x="12962" y="4191108"/>
                </a:lnTo>
                <a:cubicBezTo>
                  <a:pt x="12790" y="4187742"/>
                  <a:pt x="12619" y="4184375"/>
                  <a:pt x="12447" y="4181009"/>
                </a:cubicBezTo>
                <a:cubicBezTo>
                  <a:pt x="12896" y="4180270"/>
                  <a:pt x="12522" y="4165710"/>
                  <a:pt x="12560" y="4165109"/>
                </a:cubicBezTo>
                <a:lnTo>
                  <a:pt x="18700" y="4129496"/>
                </a:lnTo>
                <a:cubicBezTo>
                  <a:pt x="18626" y="4061144"/>
                  <a:pt x="18551" y="3992792"/>
                  <a:pt x="18477" y="3924440"/>
                </a:cubicBezTo>
                <a:lnTo>
                  <a:pt x="16141" y="3920672"/>
                </a:lnTo>
                <a:lnTo>
                  <a:pt x="12323" y="3894817"/>
                </a:lnTo>
                <a:cubicBezTo>
                  <a:pt x="12126" y="3888183"/>
                  <a:pt x="11928" y="3881548"/>
                  <a:pt x="11731" y="3874914"/>
                </a:cubicBezTo>
                <a:lnTo>
                  <a:pt x="16957" y="3854061"/>
                </a:lnTo>
                <a:cubicBezTo>
                  <a:pt x="17464" y="3848239"/>
                  <a:pt x="14211" y="3846700"/>
                  <a:pt x="14783" y="3839985"/>
                </a:cubicBezTo>
                <a:lnTo>
                  <a:pt x="18367" y="3823206"/>
                </a:lnTo>
                <a:cubicBezTo>
                  <a:pt x="20370" y="3186542"/>
                  <a:pt x="22502" y="656796"/>
                  <a:pt x="26800" y="20002"/>
                </a:cubicBezTo>
                <a:cubicBezTo>
                  <a:pt x="32586" y="9918"/>
                  <a:pt x="34176" y="8295"/>
                  <a:pt x="44155" y="2441"/>
                </a:cubicBezTo>
                <a:lnTo>
                  <a:pt x="58493" y="174"/>
                </a:lnTo>
                <a:lnTo>
                  <a:pt x="4100315" y="0"/>
                </a:lnTo>
                <a:cubicBezTo>
                  <a:pt x="4116788" y="48"/>
                  <a:pt x="4130132" y="13388"/>
                  <a:pt x="4130173" y="29860"/>
                </a:cubicBezTo>
                <a:close/>
              </a:path>
            </a:pathLst>
          </a:custGeom>
          <a:blipFill dpi="0" rotWithShape="1">
            <a:blip r:embed="rId2">
              <a:alphaModFix amt="84000"/>
            </a:blip>
            <a:srcRect/>
            <a:tile tx="0" ty="0" sx="100000" sy="100000" flip="none" algn="tl"/>
          </a:blipFill>
          <a:ln w="9525" cap="flat">
            <a:noFill/>
            <a:prstDash val="solid"/>
            <a:miter/>
          </a:ln>
        </p:spPr>
        <p:txBody>
          <a:bodyPr wrap="square" rtlCol="0" anchor="ctr">
            <a:noAutofit/>
          </a:bodyPr>
          <a:lstStyle/>
          <a:p>
            <a:endParaRPr lang="en-US"/>
          </a:p>
        </p:txBody>
      </p:sp>
      <p:pic>
        <p:nvPicPr>
          <p:cNvPr id="13314" name="Picture 2" descr="Conflict of Interests: Meaning, Causes and examples">
            <a:extLst>
              <a:ext uri="{FF2B5EF4-FFF2-40B4-BE49-F238E27FC236}">
                <a16:creationId xmlns:a16="http://schemas.microsoft.com/office/drawing/2014/main" id="{D20821C6-DE3F-11A3-518A-9A14796AE921}"/>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r="229" b="-1"/>
          <a:stretch/>
        </p:blipFill>
        <p:spPr bwMode="auto">
          <a:xfrm>
            <a:off x="5884768" y="1998562"/>
            <a:ext cx="5861366" cy="4158614"/>
          </a:xfrm>
          <a:custGeom>
            <a:avLst/>
            <a:gdLst/>
            <a:ahLst/>
            <a:cxnLst/>
            <a:rect l="l" t="t" r="r" b="b"/>
            <a:pathLst>
              <a:path w="5861366" h="4158614">
                <a:moveTo>
                  <a:pt x="202154" y="26"/>
                </a:moveTo>
                <a:cubicBezTo>
                  <a:pt x="1145791" y="39599"/>
                  <a:pt x="4891228" y="215535"/>
                  <a:pt x="5834426" y="264565"/>
                </a:cubicBezTo>
                <a:cubicBezTo>
                  <a:pt x="5849988" y="265354"/>
                  <a:pt x="5862002" y="278582"/>
                  <a:pt x="5861340" y="294205"/>
                </a:cubicBezTo>
                <a:lnTo>
                  <a:pt x="5859606" y="332734"/>
                </a:lnTo>
                <a:cubicBezTo>
                  <a:pt x="5859606" y="332735"/>
                  <a:pt x="5859607" y="332735"/>
                  <a:pt x="5859607" y="332736"/>
                </a:cubicBezTo>
                <a:lnTo>
                  <a:pt x="5688568" y="4134867"/>
                </a:lnTo>
                <a:cubicBezTo>
                  <a:pt x="5687907" y="4148380"/>
                  <a:pt x="5680060" y="4158977"/>
                  <a:pt x="5670984" y="4158605"/>
                </a:cubicBezTo>
                <a:lnTo>
                  <a:pt x="4921972" y="4124910"/>
                </a:lnTo>
                <a:lnTo>
                  <a:pt x="4872375" y="4122679"/>
                </a:lnTo>
                <a:lnTo>
                  <a:pt x="4537261" y="4107604"/>
                </a:lnTo>
                <a:lnTo>
                  <a:pt x="4492779" y="4105603"/>
                </a:lnTo>
                <a:lnTo>
                  <a:pt x="4467603" y="4111827"/>
                </a:lnTo>
                <a:cubicBezTo>
                  <a:pt x="4457872" y="4105507"/>
                  <a:pt x="4450045" y="4116656"/>
                  <a:pt x="4441823" y="4119097"/>
                </a:cubicBezTo>
                <a:lnTo>
                  <a:pt x="4417181" y="4121623"/>
                </a:lnTo>
                <a:cubicBezTo>
                  <a:pt x="4410890" y="4121528"/>
                  <a:pt x="4404601" y="4121434"/>
                  <a:pt x="4398311" y="4121338"/>
                </a:cubicBezTo>
                <a:lnTo>
                  <a:pt x="4378792" y="4115485"/>
                </a:lnTo>
                <a:cubicBezTo>
                  <a:pt x="4373301" y="4114755"/>
                  <a:pt x="4371705" y="4117780"/>
                  <a:pt x="4365372" y="4116951"/>
                </a:cubicBezTo>
                <a:lnTo>
                  <a:pt x="4340790" y="4110515"/>
                </a:lnTo>
                <a:lnTo>
                  <a:pt x="4304702" y="4103980"/>
                </a:lnTo>
                <a:lnTo>
                  <a:pt x="4279942" y="4097631"/>
                </a:lnTo>
                <a:lnTo>
                  <a:pt x="4275196" y="4095815"/>
                </a:lnTo>
                <a:lnTo>
                  <a:pt x="4111646" y="4088458"/>
                </a:lnTo>
                <a:lnTo>
                  <a:pt x="4099501" y="4089704"/>
                </a:lnTo>
                <a:cubicBezTo>
                  <a:pt x="4085960" y="4088497"/>
                  <a:pt x="4072419" y="4087290"/>
                  <a:pt x="4058879" y="4086084"/>
                </a:cubicBezTo>
                <a:lnTo>
                  <a:pt x="4052858" y="4088254"/>
                </a:lnTo>
                <a:lnTo>
                  <a:pt x="4013174" y="4084028"/>
                </a:lnTo>
                <a:cubicBezTo>
                  <a:pt x="3999981" y="4083779"/>
                  <a:pt x="3977170" y="4082209"/>
                  <a:pt x="3969482" y="4084135"/>
                </a:cubicBezTo>
                <a:lnTo>
                  <a:pt x="3965976" y="4089548"/>
                </a:lnTo>
                <a:cubicBezTo>
                  <a:pt x="3962781" y="4089568"/>
                  <a:pt x="3959586" y="4089587"/>
                  <a:pt x="3956392" y="4089607"/>
                </a:cubicBezTo>
                <a:cubicBezTo>
                  <a:pt x="3955712" y="4089149"/>
                  <a:pt x="3941910" y="4088884"/>
                  <a:pt x="3941343" y="4088823"/>
                </a:cubicBezTo>
                <a:lnTo>
                  <a:pt x="3907888" y="4081471"/>
                </a:lnTo>
                <a:cubicBezTo>
                  <a:pt x="3843170" y="4078630"/>
                  <a:pt x="3778452" y="4075791"/>
                  <a:pt x="3713734" y="4072950"/>
                </a:cubicBezTo>
                <a:lnTo>
                  <a:pt x="3710066" y="4075009"/>
                </a:lnTo>
                <a:lnTo>
                  <a:pt x="3685424" y="4077536"/>
                </a:lnTo>
                <a:cubicBezTo>
                  <a:pt x="3679134" y="4077440"/>
                  <a:pt x="3672844" y="4077346"/>
                  <a:pt x="3666555" y="4077251"/>
                </a:cubicBezTo>
                <a:lnTo>
                  <a:pt x="3647035" y="4071396"/>
                </a:lnTo>
                <a:cubicBezTo>
                  <a:pt x="3641544" y="4070667"/>
                  <a:pt x="3639948" y="4073692"/>
                  <a:pt x="3633615" y="4072863"/>
                </a:cubicBezTo>
                <a:lnTo>
                  <a:pt x="3617882" y="4068742"/>
                </a:lnTo>
                <a:cubicBezTo>
                  <a:pt x="3015182" y="4039723"/>
                  <a:pt x="620142" y="3929952"/>
                  <a:pt x="17418" y="3898746"/>
                </a:cubicBezTo>
                <a:cubicBezTo>
                  <a:pt x="8118" y="3892818"/>
                  <a:pt x="6649" y="3891238"/>
                  <a:pt x="1533" y="3881507"/>
                </a:cubicBezTo>
                <a:lnTo>
                  <a:pt x="0" y="3867786"/>
                </a:lnTo>
                <a:lnTo>
                  <a:pt x="172607" y="27126"/>
                </a:lnTo>
                <a:cubicBezTo>
                  <a:pt x="173356" y="11475"/>
                  <a:pt x="186557" y="-636"/>
                  <a:pt x="202154" y="26"/>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B2C2EAE-A27D-DE49-5E54-A5828F0F6B2B}"/>
              </a:ext>
            </a:extLst>
          </p:cNvPr>
          <p:cNvSpPr>
            <a:spLocks noGrp="1"/>
          </p:cNvSpPr>
          <p:nvPr>
            <p:ph type="title"/>
          </p:nvPr>
        </p:nvSpPr>
        <p:spPr>
          <a:xfrm>
            <a:off x="5232457" y="681038"/>
            <a:ext cx="5923223" cy="1599707"/>
          </a:xfrm>
        </p:spPr>
        <p:txBody>
          <a:bodyPr anchor="b">
            <a:normAutofit/>
          </a:bodyPr>
          <a:lstStyle/>
          <a:p>
            <a:r>
              <a:rPr lang="en-GB" dirty="0"/>
              <a:t>Conflict of interest </a:t>
            </a:r>
          </a:p>
        </p:txBody>
      </p:sp>
      <p:sp>
        <p:nvSpPr>
          <p:cNvPr id="3" name="Content Placeholder 2">
            <a:extLst>
              <a:ext uri="{FF2B5EF4-FFF2-40B4-BE49-F238E27FC236}">
                <a16:creationId xmlns:a16="http://schemas.microsoft.com/office/drawing/2014/main" id="{DDF1D6FE-33C4-7478-19A1-B976D1BF6BB1}"/>
              </a:ext>
            </a:extLst>
          </p:cNvPr>
          <p:cNvSpPr>
            <a:spLocks noGrp="1"/>
          </p:cNvSpPr>
          <p:nvPr>
            <p:ph idx="1"/>
          </p:nvPr>
        </p:nvSpPr>
        <p:spPr>
          <a:xfrm>
            <a:off x="1221477" y="309489"/>
            <a:ext cx="3499814" cy="6447729"/>
          </a:xfrm>
        </p:spPr>
        <p:txBody>
          <a:bodyPr>
            <a:noAutofit/>
          </a:bodyPr>
          <a:lstStyle/>
          <a:p>
            <a:pPr>
              <a:lnSpc>
                <a:spcPct val="110000"/>
              </a:lnSpc>
            </a:pPr>
            <a:r>
              <a:rPr lang="en-GB" dirty="0"/>
              <a:t>Acting for buyer and seller is governed by paragraph 6.2 in The Code of Conduct which states that, subject to certain exceptions, a solicitor cannot act for both parties if there is a conflict of interest or a significant risk of such a conflict. </a:t>
            </a:r>
          </a:p>
          <a:p>
            <a:pPr>
              <a:lnSpc>
                <a:spcPct val="110000"/>
              </a:lnSpc>
            </a:pPr>
            <a:r>
              <a:rPr lang="en-GB" dirty="0"/>
              <a:t>Acting for a buyer and a seller carries a high risk of conflict of interests where the land is being transferred for value. </a:t>
            </a:r>
          </a:p>
          <a:p>
            <a:pPr>
              <a:lnSpc>
                <a:spcPct val="110000"/>
              </a:lnSpc>
            </a:pPr>
            <a:r>
              <a:rPr lang="en-GB" dirty="0"/>
              <a:t>This is particularly the case where the clients do not have equal bargaining power (</a:t>
            </a:r>
            <a:r>
              <a:rPr lang="en-GB" dirty="0" err="1"/>
              <a:t>eg</a:t>
            </a:r>
            <a:r>
              <a:rPr lang="en-GB" dirty="0"/>
              <a:t> an experienced developer and a first-time buyer) or where there has to be a negotiation on price</a:t>
            </a:r>
          </a:p>
        </p:txBody>
      </p:sp>
      <p:grpSp>
        <p:nvGrpSpPr>
          <p:cNvPr id="13325" name="Group 13324">
            <a:extLst>
              <a:ext uri="{FF2B5EF4-FFF2-40B4-BE49-F238E27FC236}">
                <a16:creationId xmlns:a16="http://schemas.microsoft.com/office/drawing/2014/main" id="{966C1F39-46DD-4934-823B-EAFC7FA71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3326" name="Group 13325">
              <a:extLst>
                <a:ext uri="{FF2B5EF4-FFF2-40B4-BE49-F238E27FC236}">
                  <a16:creationId xmlns:a16="http://schemas.microsoft.com/office/drawing/2014/main" id="{B1B05F6A-AEC8-4BB4-BB7F-A448EB80972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3328" name="Straight Connector 13327">
                <a:extLst>
                  <a:ext uri="{FF2B5EF4-FFF2-40B4-BE49-F238E27FC236}">
                    <a16:creationId xmlns:a16="http://schemas.microsoft.com/office/drawing/2014/main" id="{685289C4-B61F-4CB6-9181-793119205E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29" name="Straight Connector 13328">
                <a:extLst>
                  <a:ext uri="{FF2B5EF4-FFF2-40B4-BE49-F238E27FC236}">
                    <a16:creationId xmlns:a16="http://schemas.microsoft.com/office/drawing/2014/main" id="{9144D242-C3C2-4849-8D7D-DD6E56161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327" name="Oval 13326">
              <a:extLst>
                <a:ext uri="{FF2B5EF4-FFF2-40B4-BE49-F238E27FC236}">
                  <a16:creationId xmlns:a16="http://schemas.microsoft.com/office/drawing/2014/main" id="{9BEE5F93-F5BB-4BC8-B191-1FAFF8E77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331" name="Freeform: Shape 13330">
            <a:extLst>
              <a:ext uri="{FF2B5EF4-FFF2-40B4-BE49-F238E27FC236}">
                <a16:creationId xmlns:a16="http://schemas.microsoft.com/office/drawing/2014/main" id="{E487D834-670E-48F3-8345-296EA8357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590829" y="5405463"/>
            <a:ext cx="444795" cy="1497883"/>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143985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78ADDD7-451E-4D8A-B091-DF9D1DA7F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51"/>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273038-0FC8-FB4E-0B08-BC2DA02DA774}"/>
              </a:ext>
            </a:extLst>
          </p:cNvPr>
          <p:cNvSpPr>
            <a:spLocks noGrp="1"/>
          </p:cNvSpPr>
          <p:nvPr>
            <p:ph type="title"/>
          </p:nvPr>
        </p:nvSpPr>
        <p:spPr>
          <a:xfrm>
            <a:off x="1219200" y="1090246"/>
            <a:ext cx="3057378" cy="852854"/>
          </a:xfrm>
        </p:spPr>
        <p:txBody>
          <a:bodyPr>
            <a:normAutofit/>
          </a:bodyPr>
          <a:lstStyle/>
          <a:p>
            <a:pPr algn="r"/>
            <a:r>
              <a:rPr lang="en-GB" dirty="0"/>
              <a:t>Exceptions</a:t>
            </a:r>
          </a:p>
        </p:txBody>
      </p:sp>
      <p:grpSp>
        <p:nvGrpSpPr>
          <p:cNvPr id="11" name="Group 10">
            <a:extLst>
              <a:ext uri="{FF2B5EF4-FFF2-40B4-BE49-F238E27FC236}">
                <a16:creationId xmlns:a16="http://schemas.microsoft.com/office/drawing/2014/main" id="{8D28B75D-FF2D-4259-8FEF-7E43E96EF5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2" name="Group 11">
              <a:extLst>
                <a:ext uri="{FF2B5EF4-FFF2-40B4-BE49-F238E27FC236}">
                  <a16:creationId xmlns:a16="http://schemas.microsoft.com/office/drawing/2014/main" id="{A157B0EB-3C49-4951-8A79-2615FAF1022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4" name="Straight Connector 13">
                <a:extLst>
                  <a:ext uri="{FF2B5EF4-FFF2-40B4-BE49-F238E27FC236}">
                    <a16:creationId xmlns:a16="http://schemas.microsoft.com/office/drawing/2014/main" id="{296BC311-C2BC-46AD-9579-26E325F0EC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6CC86E5-AAA0-4A37-8DA3-E8663A9670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Oval 12">
              <a:extLst>
                <a:ext uri="{FF2B5EF4-FFF2-40B4-BE49-F238E27FC236}">
                  <a16:creationId xmlns:a16="http://schemas.microsoft.com/office/drawing/2014/main" id="{76AF8311-D179-4BC3-B716-C20F2B417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E8D0EA74-8ED0-B7AF-C41E-FF5EEEE08737}"/>
              </a:ext>
            </a:extLst>
          </p:cNvPr>
          <p:cNvGraphicFramePr>
            <a:graphicFrameLocks noGrp="1"/>
          </p:cNvGraphicFramePr>
          <p:nvPr>
            <p:ph idx="1"/>
            <p:extLst>
              <p:ext uri="{D42A27DB-BD31-4B8C-83A1-F6EECF244321}">
                <p14:modId xmlns:p14="http://schemas.microsoft.com/office/powerpoint/2010/main" val="1077451012"/>
              </p:ext>
            </p:extLst>
          </p:nvPr>
        </p:nvGraphicFramePr>
        <p:xfrm>
          <a:off x="1219200" y="2495908"/>
          <a:ext cx="9770853" cy="3676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7481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78ADDD7-451E-4D8A-B091-DF9D1DA7F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51"/>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667095-70B1-B06C-E67B-09E149FB07C7}"/>
              </a:ext>
            </a:extLst>
          </p:cNvPr>
          <p:cNvSpPr>
            <a:spLocks noGrp="1"/>
          </p:cNvSpPr>
          <p:nvPr>
            <p:ph type="title"/>
          </p:nvPr>
        </p:nvSpPr>
        <p:spPr>
          <a:xfrm>
            <a:off x="1219200" y="365125"/>
            <a:ext cx="10287000" cy="1577975"/>
          </a:xfrm>
        </p:spPr>
        <p:txBody>
          <a:bodyPr>
            <a:normAutofit/>
          </a:bodyPr>
          <a:lstStyle/>
          <a:p>
            <a:pPr algn="r"/>
            <a:endParaRPr lang="en-GB"/>
          </a:p>
        </p:txBody>
      </p:sp>
      <p:grpSp>
        <p:nvGrpSpPr>
          <p:cNvPr id="11" name="Group 10">
            <a:extLst>
              <a:ext uri="{FF2B5EF4-FFF2-40B4-BE49-F238E27FC236}">
                <a16:creationId xmlns:a16="http://schemas.microsoft.com/office/drawing/2014/main" id="{8D28B75D-FF2D-4259-8FEF-7E43E96EF5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2" name="Group 11">
              <a:extLst>
                <a:ext uri="{FF2B5EF4-FFF2-40B4-BE49-F238E27FC236}">
                  <a16:creationId xmlns:a16="http://schemas.microsoft.com/office/drawing/2014/main" id="{A157B0EB-3C49-4951-8A79-2615FAF1022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4" name="Straight Connector 13">
                <a:extLst>
                  <a:ext uri="{FF2B5EF4-FFF2-40B4-BE49-F238E27FC236}">
                    <a16:creationId xmlns:a16="http://schemas.microsoft.com/office/drawing/2014/main" id="{296BC311-C2BC-46AD-9579-26E325F0EC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6CC86E5-AAA0-4A37-8DA3-E8663A9670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Oval 12">
              <a:extLst>
                <a:ext uri="{FF2B5EF4-FFF2-40B4-BE49-F238E27FC236}">
                  <a16:creationId xmlns:a16="http://schemas.microsoft.com/office/drawing/2014/main" id="{76AF8311-D179-4BC3-B716-C20F2B417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699A6259-9917-3EF0-F96E-D63B0BBAC03A}"/>
              </a:ext>
            </a:extLst>
          </p:cNvPr>
          <p:cNvGraphicFramePr>
            <a:graphicFrameLocks noGrp="1"/>
          </p:cNvGraphicFramePr>
          <p:nvPr>
            <p:ph idx="1"/>
            <p:extLst>
              <p:ext uri="{D42A27DB-BD31-4B8C-83A1-F6EECF244321}">
                <p14:modId xmlns:p14="http://schemas.microsoft.com/office/powerpoint/2010/main" val="1732458501"/>
              </p:ext>
            </p:extLst>
          </p:nvPr>
        </p:nvGraphicFramePr>
        <p:xfrm>
          <a:off x="1219200" y="2495908"/>
          <a:ext cx="9770853" cy="3676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64038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BBCB0E-D444-4662-99B6-968FADD99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60EA51-67D2-A119-7B8E-A65E160E144D}"/>
              </a:ext>
            </a:extLst>
          </p:cNvPr>
          <p:cNvSpPr>
            <a:spLocks noGrp="1"/>
          </p:cNvSpPr>
          <p:nvPr>
            <p:ph type="title"/>
          </p:nvPr>
        </p:nvSpPr>
        <p:spPr>
          <a:xfrm>
            <a:off x="1219200" y="365125"/>
            <a:ext cx="9493249" cy="1577975"/>
          </a:xfrm>
        </p:spPr>
        <p:txBody>
          <a:bodyPr>
            <a:normAutofit/>
          </a:bodyPr>
          <a:lstStyle/>
          <a:p>
            <a:r>
              <a:rPr lang="en-GB" dirty="0"/>
              <a:t>Acting for joint buyers</a:t>
            </a:r>
          </a:p>
        </p:txBody>
      </p:sp>
      <p:grpSp>
        <p:nvGrpSpPr>
          <p:cNvPr id="11" name="Group 10">
            <a:extLst>
              <a:ext uri="{FF2B5EF4-FFF2-40B4-BE49-F238E27FC236}">
                <a16:creationId xmlns:a16="http://schemas.microsoft.com/office/drawing/2014/main" id="{FABCF46B-3163-4E66-9BB3-AAC999794E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2" name="Group 11">
              <a:extLst>
                <a:ext uri="{FF2B5EF4-FFF2-40B4-BE49-F238E27FC236}">
                  <a16:creationId xmlns:a16="http://schemas.microsoft.com/office/drawing/2014/main" id="{DFFABCCE-353C-4DF3-82A1-0A3254A6840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4" name="Straight Connector 13">
                <a:extLst>
                  <a:ext uri="{FF2B5EF4-FFF2-40B4-BE49-F238E27FC236}">
                    <a16:creationId xmlns:a16="http://schemas.microsoft.com/office/drawing/2014/main" id="{D69B21E5-8A56-4BB0-A2F9-E1D18D1B4D3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2E0FB7C-6BC0-4404-BBCB-6DD5D28DCA7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Oval 12">
              <a:extLst>
                <a:ext uri="{FF2B5EF4-FFF2-40B4-BE49-F238E27FC236}">
                  <a16:creationId xmlns:a16="http://schemas.microsoft.com/office/drawing/2014/main" id="{0FCD1BD2-FA34-4758-A9C5-6723ACAD7E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2CAB97F7-2865-3678-FC72-92ADDF1CB1F0}"/>
              </a:ext>
            </a:extLst>
          </p:cNvPr>
          <p:cNvGraphicFramePr>
            <a:graphicFrameLocks noGrp="1"/>
          </p:cNvGraphicFramePr>
          <p:nvPr>
            <p:ph idx="1"/>
            <p:extLst>
              <p:ext uri="{D42A27DB-BD31-4B8C-83A1-F6EECF244321}">
                <p14:modId xmlns:p14="http://schemas.microsoft.com/office/powerpoint/2010/main" val="3715201518"/>
              </p:ext>
            </p:extLst>
          </p:nvPr>
        </p:nvGraphicFramePr>
        <p:xfrm>
          <a:off x="1063925" y="2317750"/>
          <a:ext cx="10075651" cy="3854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69076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9F63AA5A-E6E1-46DA-AB40-C582333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5" name="Rectangle 14344">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4543">
            <a:off x="5841135" y="2004561"/>
            <a:ext cx="5944186" cy="4144984"/>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7" name="Freeform: Shape 14346">
            <a:extLst>
              <a:ext uri="{FF2B5EF4-FFF2-40B4-BE49-F238E27FC236}">
                <a16:creationId xmlns:a16="http://schemas.microsoft.com/office/drawing/2014/main" id="{29E1A098-7C97-4E3D-B817-1CEA96C1E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354543">
            <a:off x="6848623" y="1238882"/>
            <a:ext cx="3929209" cy="5694989"/>
          </a:xfrm>
          <a:custGeom>
            <a:avLst/>
            <a:gdLst>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20715 w 4133905"/>
              <a:gd name="connsiteY4" fmla="*/ 5253724 h 6008991"/>
              <a:gd name="connsiteX5" fmla="*/ 4118441 w 4133905"/>
              <a:gd name="connsiteY5" fmla="*/ 5979216 h 6008991"/>
              <a:gd name="connsiteX6" fmla="*/ 4088583 w 4133905"/>
              <a:gd name="connsiteY6" fmla="*/ 6008990 h 6008991"/>
              <a:gd name="connsiteX7" fmla="*/ 4048036 w 4133905"/>
              <a:gd name="connsiteY7" fmla="*/ 6008990 h 6008991"/>
              <a:gd name="connsiteX8" fmla="*/ 4048034 w 4133905"/>
              <a:gd name="connsiteY8" fmla="*/ 6008991 h 6008991"/>
              <a:gd name="connsiteX9" fmla="*/ 46751 w 4133905"/>
              <a:gd name="connsiteY9" fmla="*/ 6008991 h 6008991"/>
              <a:gd name="connsiteX10" fmla="*/ 20989 w 4133905"/>
              <a:gd name="connsiteY10" fmla="*/ 5991582 h 6008991"/>
              <a:gd name="connsiteX11" fmla="*/ 20989 w 4133905"/>
              <a:gd name="connsiteY11" fmla="*/ 5200472 h 6008991"/>
              <a:gd name="connsiteX12" fmla="*/ 13740 w 4133905"/>
              <a:gd name="connsiteY12" fmla="*/ 5174650 h 6008991"/>
              <a:gd name="connsiteX13" fmla="*/ 20989 w 4133905"/>
              <a:gd name="connsiteY13" fmla="*/ 5148088 h 6008991"/>
              <a:gd name="connsiteX14" fmla="*/ 20989 w 4133905"/>
              <a:gd name="connsiteY14" fmla="*/ 4794139 h 6008991"/>
              <a:gd name="connsiteX15" fmla="*/ 20989 w 4133905"/>
              <a:gd name="connsiteY15" fmla="*/ 4747157 h 6008991"/>
              <a:gd name="connsiteX16" fmla="*/ 13263 w 4133905"/>
              <a:gd name="connsiteY16" fmla="*/ 4720915 h 6008991"/>
              <a:gd name="connsiteX17" fmla="*/ 4410 w 4133905"/>
              <a:gd name="connsiteY17" fmla="*/ 4694086 h 6008991"/>
              <a:gd name="connsiteX18" fmla="*/ 592 w 4133905"/>
              <a:gd name="connsiteY18" fmla="*/ 4668231 h 6008991"/>
              <a:gd name="connsiteX19" fmla="*/ 0 w 4133905"/>
              <a:gd name="connsiteY19" fmla="*/ 4648327 h 6008991"/>
              <a:gd name="connsiteX20" fmla="*/ 5225 w 4133905"/>
              <a:gd name="connsiteY20" fmla="*/ 4627475 h 6008991"/>
              <a:gd name="connsiteX21" fmla="*/ 3051 w 4133905"/>
              <a:gd name="connsiteY21" fmla="*/ 4613399 h 6008991"/>
              <a:gd name="connsiteX22" fmla="*/ 8650 w 4133905"/>
              <a:gd name="connsiteY22" fmla="*/ 4587183 h 6008991"/>
              <a:gd name="connsiteX23" fmla="*/ 13808 w 4133905"/>
              <a:gd name="connsiteY23" fmla="*/ 4548834 h 6008991"/>
              <a:gd name="connsiteX24" fmla="*/ 19306 w 4133905"/>
              <a:gd name="connsiteY24" fmla="*/ 4522434 h 6008991"/>
              <a:gd name="connsiteX25" fmla="*/ 20989 w 4133905"/>
              <a:gd name="connsiteY25" fmla="*/ 4517345 h 6008991"/>
              <a:gd name="connsiteX26" fmla="*/ 20989 w 4133905"/>
              <a:gd name="connsiteY26" fmla="*/ 4344603 h 6008991"/>
              <a:gd name="connsiteX27" fmla="*/ 19107 w 4133905"/>
              <a:gd name="connsiteY27" fmla="*/ 4331860 h 6008991"/>
              <a:gd name="connsiteX28" fmla="*/ 20989 w 4133905"/>
              <a:gd name="connsiteY28" fmla="*/ 4288870 h 6008991"/>
              <a:gd name="connsiteX29" fmla="*/ 18426 w 4133905"/>
              <a:gd name="connsiteY29" fmla="*/ 4282627 h 6008991"/>
              <a:gd name="connsiteX30" fmla="*/ 20989 w 4133905"/>
              <a:gd name="connsiteY30" fmla="*/ 4240597 h 6008991"/>
              <a:gd name="connsiteX31" fmla="*/ 18813 w 4133905"/>
              <a:gd name="connsiteY31" fmla="*/ 4194547 h 6008991"/>
              <a:gd name="connsiteX32" fmla="*/ 12962 w 4133905"/>
              <a:gd name="connsiteY32" fmla="*/ 4191108 h 6008991"/>
              <a:gd name="connsiteX33" fmla="*/ 12447 w 4133905"/>
              <a:gd name="connsiteY33" fmla="*/ 4181009 h 6008991"/>
              <a:gd name="connsiteX34" fmla="*/ 12560 w 4133905"/>
              <a:gd name="connsiteY34" fmla="*/ 4165109 h 6008991"/>
              <a:gd name="connsiteX35" fmla="*/ 18700 w 4133905"/>
              <a:gd name="connsiteY35" fmla="*/ 4129496 h 6008991"/>
              <a:gd name="connsiteX36" fmla="*/ 18477 w 4133905"/>
              <a:gd name="connsiteY36" fmla="*/ 3924440 h 6008991"/>
              <a:gd name="connsiteX37" fmla="*/ 16141 w 4133905"/>
              <a:gd name="connsiteY37" fmla="*/ 3920672 h 6008991"/>
              <a:gd name="connsiteX38" fmla="*/ 12323 w 4133905"/>
              <a:gd name="connsiteY38" fmla="*/ 3894817 h 6008991"/>
              <a:gd name="connsiteX39" fmla="*/ 11731 w 4133905"/>
              <a:gd name="connsiteY39" fmla="*/ 3874914 h 6008991"/>
              <a:gd name="connsiteX40" fmla="*/ 16957 w 4133905"/>
              <a:gd name="connsiteY40" fmla="*/ 3854061 h 6008991"/>
              <a:gd name="connsiteX41" fmla="*/ 14783 w 4133905"/>
              <a:gd name="connsiteY41" fmla="*/ 3839985 h 6008991"/>
              <a:gd name="connsiteX42" fmla="*/ 18367 w 4133905"/>
              <a:gd name="connsiteY42" fmla="*/ 3823206 h 6008991"/>
              <a:gd name="connsiteX43" fmla="*/ 15069 w 4133905"/>
              <a:gd name="connsiteY43" fmla="*/ 793415 h 6008991"/>
              <a:gd name="connsiteX44" fmla="*/ 22173 w 4133905"/>
              <a:gd name="connsiteY44" fmla="*/ 783048 h 6008991"/>
              <a:gd name="connsiteX45" fmla="*/ 27627 w 4133905"/>
              <a:gd name="connsiteY45" fmla="*/ 779222 h 6008991"/>
              <a:gd name="connsiteX46" fmla="*/ 26800 w 4133905"/>
              <a:gd name="connsiteY46" fmla="*/ 20002 h 6008991"/>
              <a:gd name="connsiteX47" fmla="*/ 44155 w 4133905"/>
              <a:gd name="connsiteY47" fmla="*/ 2441 h 6008991"/>
              <a:gd name="connsiteX48" fmla="*/ 58493 w 4133905"/>
              <a:gd name="connsiteY48" fmla="*/ 174 h 6008991"/>
              <a:gd name="connsiteX49" fmla="*/ 870768 w 4133905"/>
              <a:gd name="connsiteY49" fmla="*/ 11 h 6008991"/>
              <a:gd name="connsiteX50" fmla="*/ 890555 w 4133905"/>
              <a:gd name="connsiteY50" fmla="*/ 10 h 6008991"/>
              <a:gd name="connsiteX51" fmla="*/ 890573 w 4133905"/>
              <a:gd name="connsiteY51" fmla="*/ 1 h 6008991"/>
              <a:gd name="connsiteX52" fmla="*/ 4100315 w 4133905"/>
              <a:gd name="connsiteY52" fmla="*/ 0 h 6008991"/>
              <a:gd name="connsiteX53" fmla="*/ 4130173 w 4133905"/>
              <a:gd name="connsiteY53"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18441 w 4133905"/>
              <a:gd name="connsiteY4" fmla="*/ 5979216 h 6008991"/>
              <a:gd name="connsiteX5" fmla="*/ 4088583 w 4133905"/>
              <a:gd name="connsiteY5" fmla="*/ 6008990 h 6008991"/>
              <a:gd name="connsiteX6" fmla="*/ 4048036 w 4133905"/>
              <a:gd name="connsiteY6" fmla="*/ 6008990 h 6008991"/>
              <a:gd name="connsiteX7" fmla="*/ 4048034 w 4133905"/>
              <a:gd name="connsiteY7" fmla="*/ 6008991 h 6008991"/>
              <a:gd name="connsiteX8" fmla="*/ 46751 w 4133905"/>
              <a:gd name="connsiteY8" fmla="*/ 6008991 h 6008991"/>
              <a:gd name="connsiteX9" fmla="*/ 20989 w 4133905"/>
              <a:gd name="connsiteY9" fmla="*/ 5991582 h 6008991"/>
              <a:gd name="connsiteX10" fmla="*/ 20989 w 4133905"/>
              <a:gd name="connsiteY10" fmla="*/ 5200472 h 6008991"/>
              <a:gd name="connsiteX11" fmla="*/ 13740 w 4133905"/>
              <a:gd name="connsiteY11" fmla="*/ 5174650 h 6008991"/>
              <a:gd name="connsiteX12" fmla="*/ 20989 w 4133905"/>
              <a:gd name="connsiteY12" fmla="*/ 5148088 h 6008991"/>
              <a:gd name="connsiteX13" fmla="*/ 20989 w 4133905"/>
              <a:gd name="connsiteY13" fmla="*/ 4794139 h 6008991"/>
              <a:gd name="connsiteX14" fmla="*/ 20989 w 4133905"/>
              <a:gd name="connsiteY14" fmla="*/ 4747157 h 6008991"/>
              <a:gd name="connsiteX15" fmla="*/ 13263 w 4133905"/>
              <a:gd name="connsiteY15" fmla="*/ 4720915 h 6008991"/>
              <a:gd name="connsiteX16" fmla="*/ 4410 w 4133905"/>
              <a:gd name="connsiteY16" fmla="*/ 4694086 h 6008991"/>
              <a:gd name="connsiteX17" fmla="*/ 592 w 4133905"/>
              <a:gd name="connsiteY17" fmla="*/ 4668231 h 6008991"/>
              <a:gd name="connsiteX18" fmla="*/ 0 w 4133905"/>
              <a:gd name="connsiteY18" fmla="*/ 4648327 h 6008991"/>
              <a:gd name="connsiteX19" fmla="*/ 5225 w 4133905"/>
              <a:gd name="connsiteY19" fmla="*/ 4627475 h 6008991"/>
              <a:gd name="connsiteX20" fmla="*/ 3051 w 4133905"/>
              <a:gd name="connsiteY20" fmla="*/ 4613399 h 6008991"/>
              <a:gd name="connsiteX21" fmla="*/ 8650 w 4133905"/>
              <a:gd name="connsiteY21" fmla="*/ 4587183 h 6008991"/>
              <a:gd name="connsiteX22" fmla="*/ 13808 w 4133905"/>
              <a:gd name="connsiteY22" fmla="*/ 4548834 h 6008991"/>
              <a:gd name="connsiteX23" fmla="*/ 19306 w 4133905"/>
              <a:gd name="connsiteY23" fmla="*/ 4522434 h 6008991"/>
              <a:gd name="connsiteX24" fmla="*/ 20989 w 4133905"/>
              <a:gd name="connsiteY24" fmla="*/ 4517345 h 6008991"/>
              <a:gd name="connsiteX25" fmla="*/ 20989 w 4133905"/>
              <a:gd name="connsiteY25" fmla="*/ 4344603 h 6008991"/>
              <a:gd name="connsiteX26" fmla="*/ 19107 w 4133905"/>
              <a:gd name="connsiteY26" fmla="*/ 4331860 h 6008991"/>
              <a:gd name="connsiteX27" fmla="*/ 20989 w 4133905"/>
              <a:gd name="connsiteY27" fmla="*/ 4288870 h 6008991"/>
              <a:gd name="connsiteX28" fmla="*/ 18426 w 4133905"/>
              <a:gd name="connsiteY28" fmla="*/ 4282627 h 6008991"/>
              <a:gd name="connsiteX29" fmla="*/ 20989 w 4133905"/>
              <a:gd name="connsiteY29" fmla="*/ 4240597 h 6008991"/>
              <a:gd name="connsiteX30" fmla="*/ 18813 w 4133905"/>
              <a:gd name="connsiteY30" fmla="*/ 4194547 h 6008991"/>
              <a:gd name="connsiteX31" fmla="*/ 12962 w 4133905"/>
              <a:gd name="connsiteY31" fmla="*/ 4191108 h 6008991"/>
              <a:gd name="connsiteX32" fmla="*/ 12447 w 4133905"/>
              <a:gd name="connsiteY32" fmla="*/ 4181009 h 6008991"/>
              <a:gd name="connsiteX33" fmla="*/ 12560 w 4133905"/>
              <a:gd name="connsiteY33" fmla="*/ 4165109 h 6008991"/>
              <a:gd name="connsiteX34" fmla="*/ 18700 w 4133905"/>
              <a:gd name="connsiteY34" fmla="*/ 4129496 h 6008991"/>
              <a:gd name="connsiteX35" fmla="*/ 18477 w 4133905"/>
              <a:gd name="connsiteY35" fmla="*/ 3924440 h 6008991"/>
              <a:gd name="connsiteX36" fmla="*/ 16141 w 4133905"/>
              <a:gd name="connsiteY36" fmla="*/ 3920672 h 6008991"/>
              <a:gd name="connsiteX37" fmla="*/ 12323 w 4133905"/>
              <a:gd name="connsiteY37" fmla="*/ 3894817 h 6008991"/>
              <a:gd name="connsiteX38" fmla="*/ 11731 w 4133905"/>
              <a:gd name="connsiteY38" fmla="*/ 3874914 h 6008991"/>
              <a:gd name="connsiteX39" fmla="*/ 16957 w 4133905"/>
              <a:gd name="connsiteY39" fmla="*/ 3854061 h 6008991"/>
              <a:gd name="connsiteX40" fmla="*/ 14783 w 4133905"/>
              <a:gd name="connsiteY40" fmla="*/ 3839985 h 6008991"/>
              <a:gd name="connsiteX41" fmla="*/ 18367 w 4133905"/>
              <a:gd name="connsiteY41" fmla="*/ 3823206 h 6008991"/>
              <a:gd name="connsiteX42" fmla="*/ 15069 w 4133905"/>
              <a:gd name="connsiteY42" fmla="*/ 793415 h 6008991"/>
              <a:gd name="connsiteX43" fmla="*/ 22173 w 4133905"/>
              <a:gd name="connsiteY43" fmla="*/ 783048 h 6008991"/>
              <a:gd name="connsiteX44" fmla="*/ 27627 w 4133905"/>
              <a:gd name="connsiteY44" fmla="*/ 779222 h 6008991"/>
              <a:gd name="connsiteX45" fmla="*/ 26800 w 4133905"/>
              <a:gd name="connsiteY45" fmla="*/ 20002 h 6008991"/>
              <a:gd name="connsiteX46" fmla="*/ 44155 w 4133905"/>
              <a:gd name="connsiteY46" fmla="*/ 2441 h 6008991"/>
              <a:gd name="connsiteX47" fmla="*/ 58493 w 4133905"/>
              <a:gd name="connsiteY47" fmla="*/ 174 h 6008991"/>
              <a:gd name="connsiteX48" fmla="*/ 870768 w 4133905"/>
              <a:gd name="connsiteY48" fmla="*/ 11 h 6008991"/>
              <a:gd name="connsiteX49" fmla="*/ 890555 w 4133905"/>
              <a:gd name="connsiteY49" fmla="*/ 10 h 6008991"/>
              <a:gd name="connsiteX50" fmla="*/ 890573 w 4133905"/>
              <a:gd name="connsiteY50" fmla="*/ 1 h 6008991"/>
              <a:gd name="connsiteX51" fmla="*/ 4100315 w 4133905"/>
              <a:gd name="connsiteY51" fmla="*/ 0 h 6008991"/>
              <a:gd name="connsiteX52" fmla="*/ 4130173 w 4133905"/>
              <a:gd name="connsiteY52"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18441 w 4133905"/>
              <a:gd name="connsiteY3" fmla="*/ 5979216 h 6008991"/>
              <a:gd name="connsiteX4" fmla="*/ 4088583 w 4133905"/>
              <a:gd name="connsiteY4" fmla="*/ 6008990 h 6008991"/>
              <a:gd name="connsiteX5" fmla="*/ 4048036 w 4133905"/>
              <a:gd name="connsiteY5" fmla="*/ 6008990 h 6008991"/>
              <a:gd name="connsiteX6" fmla="*/ 4048034 w 4133905"/>
              <a:gd name="connsiteY6" fmla="*/ 6008991 h 6008991"/>
              <a:gd name="connsiteX7" fmla="*/ 46751 w 4133905"/>
              <a:gd name="connsiteY7" fmla="*/ 6008991 h 6008991"/>
              <a:gd name="connsiteX8" fmla="*/ 20989 w 4133905"/>
              <a:gd name="connsiteY8" fmla="*/ 5991582 h 6008991"/>
              <a:gd name="connsiteX9" fmla="*/ 20989 w 4133905"/>
              <a:gd name="connsiteY9" fmla="*/ 5200472 h 6008991"/>
              <a:gd name="connsiteX10" fmla="*/ 13740 w 4133905"/>
              <a:gd name="connsiteY10" fmla="*/ 5174650 h 6008991"/>
              <a:gd name="connsiteX11" fmla="*/ 20989 w 4133905"/>
              <a:gd name="connsiteY11" fmla="*/ 5148088 h 6008991"/>
              <a:gd name="connsiteX12" fmla="*/ 20989 w 4133905"/>
              <a:gd name="connsiteY12" fmla="*/ 4794139 h 6008991"/>
              <a:gd name="connsiteX13" fmla="*/ 20989 w 4133905"/>
              <a:gd name="connsiteY13" fmla="*/ 4747157 h 6008991"/>
              <a:gd name="connsiteX14" fmla="*/ 13263 w 4133905"/>
              <a:gd name="connsiteY14" fmla="*/ 4720915 h 6008991"/>
              <a:gd name="connsiteX15" fmla="*/ 4410 w 4133905"/>
              <a:gd name="connsiteY15" fmla="*/ 4694086 h 6008991"/>
              <a:gd name="connsiteX16" fmla="*/ 592 w 4133905"/>
              <a:gd name="connsiteY16" fmla="*/ 4668231 h 6008991"/>
              <a:gd name="connsiteX17" fmla="*/ 0 w 4133905"/>
              <a:gd name="connsiteY17" fmla="*/ 4648327 h 6008991"/>
              <a:gd name="connsiteX18" fmla="*/ 5225 w 4133905"/>
              <a:gd name="connsiteY18" fmla="*/ 4627475 h 6008991"/>
              <a:gd name="connsiteX19" fmla="*/ 3051 w 4133905"/>
              <a:gd name="connsiteY19" fmla="*/ 4613399 h 6008991"/>
              <a:gd name="connsiteX20" fmla="*/ 8650 w 4133905"/>
              <a:gd name="connsiteY20" fmla="*/ 4587183 h 6008991"/>
              <a:gd name="connsiteX21" fmla="*/ 13808 w 4133905"/>
              <a:gd name="connsiteY21" fmla="*/ 4548834 h 6008991"/>
              <a:gd name="connsiteX22" fmla="*/ 19306 w 4133905"/>
              <a:gd name="connsiteY22" fmla="*/ 4522434 h 6008991"/>
              <a:gd name="connsiteX23" fmla="*/ 20989 w 4133905"/>
              <a:gd name="connsiteY23" fmla="*/ 4517345 h 6008991"/>
              <a:gd name="connsiteX24" fmla="*/ 20989 w 4133905"/>
              <a:gd name="connsiteY24" fmla="*/ 4344603 h 6008991"/>
              <a:gd name="connsiteX25" fmla="*/ 19107 w 4133905"/>
              <a:gd name="connsiteY25" fmla="*/ 4331860 h 6008991"/>
              <a:gd name="connsiteX26" fmla="*/ 20989 w 4133905"/>
              <a:gd name="connsiteY26" fmla="*/ 4288870 h 6008991"/>
              <a:gd name="connsiteX27" fmla="*/ 18426 w 4133905"/>
              <a:gd name="connsiteY27" fmla="*/ 4282627 h 6008991"/>
              <a:gd name="connsiteX28" fmla="*/ 20989 w 4133905"/>
              <a:gd name="connsiteY28" fmla="*/ 4240597 h 6008991"/>
              <a:gd name="connsiteX29" fmla="*/ 18813 w 4133905"/>
              <a:gd name="connsiteY29" fmla="*/ 4194547 h 6008991"/>
              <a:gd name="connsiteX30" fmla="*/ 12962 w 4133905"/>
              <a:gd name="connsiteY30" fmla="*/ 4191108 h 6008991"/>
              <a:gd name="connsiteX31" fmla="*/ 12447 w 4133905"/>
              <a:gd name="connsiteY31" fmla="*/ 4181009 h 6008991"/>
              <a:gd name="connsiteX32" fmla="*/ 12560 w 4133905"/>
              <a:gd name="connsiteY32" fmla="*/ 4165109 h 6008991"/>
              <a:gd name="connsiteX33" fmla="*/ 18700 w 4133905"/>
              <a:gd name="connsiteY33" fmla="*/ 4129496 h 6008991"/>
              <a:gd name="connsiteX34" fmla="*/ 18477 w 4133905"/>
              <a:gd name="connsiteY34" fmla="*/ 3924440 h 6008991"/>
              <a:gd name="connsiteX35" fmla="*/ 16141 w 4133905"/>
              <a:gd name="connsiteY35" fmla="*/ 3920672 h 6008991"/>
              <a:gd name="connsiteX36" fmla="*/ 12323 w 4133905"/>
              <a:gd name="connsiteY36" fmla="*/ 3894817 h 6008991"/>
              <a:gd name="connsiteX37" fmla="*/ 11731 w 4133905"/>
              <a:gd name="connsiteY37" fmla="*/ 3874914 h 6008991"/>
              <a:gd name="connsiteX38" fmla="*/ 16957 w 4133905"/>
              <a:gd name="connsiteY38" fmla="*/ 3854061 h 6008991"/>
              <a:gd name="connsiteX39" fmla="*/ 14783 w 4133905"/>
              <a:gd name="connsiteY39" fmla="*/ 3839985 h 6008991"/>
              <a:gd name="connsiteX40" fmla="*/ 18367 w 4133905"/>
              <a:gd name="connsiteY40" fmla="*/ 3823206 h 6008991"/>
              <a:gd name="connsiteX41" fmla="*/ 15069 w 4133905"/>
              <a:gd name="connsiteY41" fmla="*/ 793415 h 6008991"/>
              <a:gd name="connsiteX42" fmla="*/ 22173 w 4133905"/>
              <a:gd name="connsiteY42" fmla="*/ 783048 h 6008991"/>
              <a:gd name="connsiteX43" fmla="*/ 27627 w 4133905"/>
              <a:gd name="connsiteY43" fmla="*/ 779222 h 6008991"/>
              <a:gd name="connsiteX44" fmla="*/ 26800 w 4133905"/>
              <a:gd name="connsiteY44" fmla="*/ 20002 h 6008991"/>
              <a:gd name="connsiteX45" fmla="*/ 44155 w 4133905"/>
              <a:gd name="connsiteY45" fmla="*/ 2441 h 6008991"/>
              <a:gd name="connsiteX46" fmla="*/ 58493 w 4133905"/>
              <a:gd name="connsiteY46" fmla="*/ 174 h 6008991"/>
              <a:gd name="connsiteX47" fmla="*/ 870768 w 4133905"/>
              <a:gd name="connsiteY47" fmla="*/ 11 h 6008991"/>
              <a:gd name="connsiteX48" fmla="*/ 890555 w 4133905"/>
              <a:gd name="connsiteY48" fmla="*/ 10 h 6008991"/>
              <a:gd name="connsiteX49" fmla="*/ 890573 w 4133905"/>
              <a:gd name="connsiteY49" fmla="*/ 1 h 6008991"/>
              <a:gd name="connsiteX50" fmla="*/ 4100315 w 4133905"/>
              <a:gd name="connsiteY50" fmla="*/ 0 h 6008991"/>
              <a:gd name="connsiteX51" fmla="*/ 4130173 w 4133905"/>
              <a:gd name="connsiteY51" fmla="*/ 29860 h 6008991"/>
              <a:gd name="connsiteX0" fmla="*/ 4130173 w 4133905"/>
              <a:gd name="connsiteY0" fmla="*/ 29860 h 6008991"/>
              <a:gd name="connsiteX1" fmla="*/ 4130172 w 4133905"/>
              <a:gd name="connsiteY1" fmla="*/ 5205802 h 6008991"/>
              <a:gd name="connsiteX2" fmla="*/ 4118441 w 4133905"/>
              <a:gd name="connsiteY2" fmla="*/ 5979216 h 6008991"/>
              <a:gd name="connsiteX3" fmla="*/ 4088583 w 4133905"/>
              <a:gd name="connsiteY3" fmla="*/ 6008990 h 6008991"/>
              <a:gd name="connsiteX4" fmla="*/ 4048036 w 4133905"/>
              <a:gd name="connsiteY4" fmla="*/ 6008990 h 6008991"/>
              <a:gd name="connsiteX5" fmla="*/ 4048034 w 4133905"/>
              <a:gd name="connsiteY5" fmla="*/ 6008991 h 6008991"/>
              <a:gd name="connsiteX6" fmla="*/ 46751 w 4133905"/>
              <a:gd name="connsiteY6" fmla="*/ 6008991 h 6008991"/>
              <a:gd name="connsiteX7" fmla="*/ 20989 w 4133905"/>
              <a:gd name="connsiteY7" fmla="*/ 5991582 h 6008991"/>
              <a:gd name="connsiteX8" fmla="*/ 20989 w 4133905"/>
              <a:gd name="connsiteY8" fmla="*/ 5200472 h 6008991"/>
              <a:gd name="connsiteX9" fmla="*/ 13740 w 4133905"/>
              <a:gd name="connsiteY9" fmla="*/ 5174650 h 6008991"/>
              <a:gd name="connsiteX10" fmla="*/ 20989 w 4133905"/>
              <a:gd name="connsiteY10" fmla="*/ 5148088 h 6008991"/>
              <a:gd name="connsiteX11" fmla="*/ 20989 w 4133905"/>
              <a:gd name="connsiteY11" fmla="*/ 4794139 h 6008991"/>
              <a:gd name="connsiteX12" fmla="*/ 20989 w 4133905"/>
              <a:gd name="connsiteY12" fmla="*/ 4747157 h 6008991"/>
              <a:gd name="connsiteX13" fmla="*/ 13263 w 4133905"/>
              <a:gd name="connsiteY13" fmla="*/ 4720915 h 6008991"/>
              <a:gd name="connsiteX14" fmla="*/ 4410 w 4133905"/>
              <a:gd name="connsiteY14" fmla="*/ 4694086 h 6008991"/>
              <a:gd name="connsiteX15" fmla="*/ 592 w 4133905"/>
              <a:gd name="connsiteY15" fmla="*/ 4668231 h 6008991"/>
              <a:gd name="connsiteX16" fmla="*/ 0 w 4133905"/>
              <a:gd name="connsiteY16" fmla="*/ 4648327 h 6008991"/>
              <a:gd name="connsiteX17" fmla="*/ 5225 w 4133905"/>
              <a:gd name="connsiteY17" fmla="*/ 4627475 h 6008991"/>
              <a:gd name="connsiteX18" fmla="*/ 3051 w 4133905"/>
              <a:gd name="connsiteY18" fmla="*/ 4613399 h 6008991"/>
              <a:gd name="connsiteX19" fmla="*/ 8650 w 4133905"/>
              <a:gd name="connsiteY19" fmla="*/ 4587183 h 6008991"/>
              <a:gd name="connsiteX20" fmla="*/ 13808 w 4133905"/>
              <a:gd name="connsiteY20" fmla="*/ 4548834 h 6008991"/>
              <a:gd name="connsiteX21" fmla="*/ 19306 w 4133905"/>
              <a:gd name="connsiteY21" fmla="*/ 4522434 h 6008991"/>
              <a:gd name="connsiteX22" fmla="*/ 20989 w 4133905"/>
              <a:gd name="connsiteY22" fmla="*/ 4517345 h 6008991"/>
              <a:gd name="connsiteX23" fmla="*/ 20989 w 4133905"/>
              <a:gd name="connsiteY23" fmla="*/ 4344603 h 6008991"/>
              <a:gd name="connsiteX24" fmla="*/ 19107 w 4133905"/>
              <a:gd name="connsiteY24" fmla="*/ 4331860 h 6008991"/>
              <a:gd name="connsiteX25" fmla="*/ 20989 w 4133905"/>
              <a:gd name="connsiteY25" fmla="*/ 4288870 h 6008991"/>
              <a:gd name="connsiteX26" fmla="*/ 18426 w 4133905"/>
              <a:gd name="connsiteY26" fmla="*/ 4282627 h 6008991"/>
              <a:gd name="connsiteX27" fmla="*/ 20989 w 4133905"/>
              <a:gd name="connsiteY27" fmla="*/ 4240597 h 6008991"/>
              <a:gd name="connsiteX28" fmla="*/ 18813 w 4133905"/>
              <a:gd name="connsiteY28" fmla="*/ 4194547 h 6008991"/>
              <a:gd name="connsiteX29" fmla="*/ 12962 w 4133905"/>
              <a:gd name="connsiteY29" fmla="*/ 4191108 h 6008991"/>
              <a:gd name="connsiteX30" fmla="*/ 12447 w 4133905"/>
              <a:gd name="connsiteY30" fmla="*/ 4181009 h 6008991"/>
              <a:gd name="connsiteX31" fmla="*/ 12560 w 4133905"/>
              <a:gd name="connsiteY31" fmla="*/ 4165109 h 6008991"/>
              <a:gd name="connsiteX32" fmla="*/ 18700 w 4133905"/>
              <a:gd name="connsiteY32" fmla="*/ 4129496 h 6008991"/>
              <a:gd name="connsiteX33" fmla="*/ 18477 w 4133905"/>
              <a:gd name="connsiteY33" fmla="*/ 3924440 h 6008991"/>
              <a:gd name="connsiteX34" fmla="*/ 16141 w 4133905"/>
              <a:gd name="connsiteY34" fmla="*/ 3920672 h 6008991"/>
              <a:gd name="connsiteX35" fmla="*/ 12323 w 4133905"/>
              <a:gd name="connsiteY35" fmla="*/ 3894817 h 6008991"/>
              <a:gd name="connsiteX36" fmla="*/ 11731 w 4133905"/>
              <a:gd name="connsiteY36" fmla="*/ 3874914 h 6008991"/>
              <a:gd name="connsiteX37" fmla="*/ 16957 w 4133905"/>
              <a:gd name="connsiteY37" fmla="*/ 3854061 h 6008991"/>
              <a:gd name="connsiteX38" fmla="*/ 14783 w 4133905"/>
              <a:gd name="connsiteY38" fmla="*/ 3839985 h 6008991"/>
              <a:gd name="connsiteX39" fmla="*/ 18367 w 4133905"/>
              <a:gd name="connsiteY39" fmla="*/ 3823206 h 6008991"/>
              <a:gd name="connsiteX40" fmla="*/ 15069 w 4133905"/>
              <a:gd name="connsiteY40" fmla="*/ 793415 h 6008991"/>
              <a:gd name="connsiteX41" fmla="*/ 22173 w 4133905"/>
              <a:gd name="connsiteY41" fmla="*/ 783048 h 6008991"/>
              <a:gd name="connsiteX42" fmla="*/ 27627 w 4133905"/>
              <a:gd name="connsiteY42" fmla="*/ 779222 h 6008991"/>
              <a:gd name="connsiteX43" fmla="*/ 26800 w 4133905"/>
              <a:gd name="connsiteY43" fmla="*/ 20002 h 6008991"/>
              <a:gd name="connsiteX44" fmla="*/ 44155 w 4133905"/>
              <a:gd name="connsiteY44" fmla="*/ 2441 h 6008991"/>
              <a:gd name="connsiteX45" fmla="*/ 58493 w 4133905"/>
              <a:gd name="connsiteY45" fmla="*/ 174 h 6008991"/>
              <a:gd name="connsiteX46" fmla="*/ 870768 w 4133905"/>
              <a:gd name="connsiteY46" fmla="*/ 11 h 6008991"/>
              <a:gd name="connsiteX47" fmla="*/ 890555 w 4133905"/>
              <a:gd name="connsiteY47" fmla="*/ 10 h 6008991"/>
              <a:gd name="connsiteX48" fmla="*/ 890573 w 4133905"/>
              <a:gd name="connsiteY48" fmla="*/ 1 h 6008991"/>
              <a:gd name="connsiteX49" fmla="*/ 4100315 w 4133905"/>
              <a:gd name="connsiteY49" fmla="*/ 0 h 6008991"/>
              <a:gd name="connsiteX50" fmla="*/ 4130173 w 4133905"/>
              <a:gd name="connsiteY50"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7627 w 4130840"/>
              <a:gd name="connsiteY41" fmla="*/ 779222 h 6008991"/>
              <a:gd name="connsiteX42" fmla="*/ 26800 w 4130840"/>
              <a:gd name="connsiteY42" fmla="*/ 20002 h 6008991"/>
              <a:gd name="connsiteX43" fmla="*/ 44155 w 4130840"/>
              <a:gd name="connsiteY43" fmla="*/ 2441 h 6008991"/>
              <a:gd name="connsiteX44" fmla="*/ 58493 w 4130840"/>
              <a:gd name="connsiteY44" fmla="*/ 174 h 6008991"/>
              <a:gd name="connsiteX45" fmla="*/ 870768 w 4130840"/>
              <a:gd name="connsiteY45" fmla="*/ 11 h 6008991"/>
              <a:gd name="connsiteX46" fmla="*/ 890555 w 4130840"/>
              <a:gd name="connsiteY46" fmla="*/ 10 h 6008991"/>
              <a:gd name="connsiteX47" fmla="*/ 890573 w 4130840"/>
              <a:gd name="connsiteY47" fmla="*/ 1 h 6008991"/>
              <a:gd name="connsiteX48" fmla="*/ 4100315 w 4130840"/>
              <a:gd name="connsiteY48" fmla="*/ 0 h 6008991"/>
              <a:gd name="connsiteX49" fmla="*/ 4130173 w 4130840"/>
              <a:gd name="connsiteY49"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890573 w 4130840"/>
              <a:gd name="connsiteY46" fmla="*/ 1 h 6008991"/>
              <a:gd name="connsiteX47" fmla="*/ 4100315 w 4130840"/>
              <a:gd name="connsiteY47" fmla="*/ 0 h 6008991"/>
              <a:gd name="connsiteX48" fmla="*/ 4130173 w 4130840"/>
              <a:gd name="connsiteY48"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4100315 w 4130840"/>
              <a:gd name="connsiteY46" fmla="*/ 0 h 6008991"/>
              <a:gd name="connsiteX47" fmla="*/ 4130173 w 4130840"/>
              <a:gd name="connsiteY47"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4100315 w 4130840"/>
              <a:gd name="connsiteY45" fmla="*/ 0 h 6008991"/>
              <a:gd name="connsiteX46" fmla="*/ 4130173 w 4130840"/>
              <a:gd name="connsiteY46"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4100315 w 4130840"/>
              <a:gd name="connsiteY44" fmla="*/ 0 h 6008991"/>
              <a:gd name="connsiteX45" fmla="*/ 4130173 w 4130840"/>
              <a:gd name="connsiteY45"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6800 w 4130840"/>
              <a:gd name="connsiteY40" fmla="*/ 20002 h 6008991"/>
              <a:gd name="connsiteX41" fmla="*/ 44155 w 4130840"/>
              <a:gd name="connsiteY41" fmla="*/ 2441 h 6008991"/>
              <a:gd name="connsiteX42" fmla="*/ 58493 w 4130840"/>
              <a:gd name="connsiteY42" fmla="*/ 174 h 6008991"/>
              <a:gd name="connsiteX43" fmla="*/ 4100315 w 4130840"/>
              <a:gd name="connsiteY43" fmla="*/ 0 h 6008991"/>
              <a:gd name="connsiteX44" fmla="*/ 4130173 w 4130840"/>
              <a:gd name="connsiteY44"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26800 w 4130840"/>
              <a:gd name="connsiteY39" fmla="*/ 20002 h 6008991"/>
              <a:gd name="connsiteX40" fmla="*/ 44155 w 4130840"/>
              <a:gd name="connsiteY40" fmla="*/ 2441 h 6008991"/>
              <a:gd name="connsiteX41" fmla="*/ 58493 w 4130840"/>
              <a:gd name="connsiteY41" fmla="*/ 174 h 6008991"/>
              <a:gd name="connsiteX42" fmla="*/ 4100315 w 4130840"/>
              <a:gd name="connsiteY42" fmla="*/ 0 h 6008991"/>
              <a:gd name="connsiteX43" fmla="*/ 4130173 w 4130840"/>
              <a:gd name="connsiteY43"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20989 w 4130840"/>
              <a:gd name="connsiteY8" fmla="*/ 5148088 h 6008991"/>
              <a:gd name="connsiteX9" fmla="*/ 20989 w 4130840"/>
              <a:gd name="connsiteY9" fmla="*/ 4794139 h 6008991"/>
              <a:gd name="connsiteX10" fmla="*/ 20989 w 4130840"/>
              <a:gd name="connsiteY10" fmla="*/ 4747157 h 6008991"/>
              <a:gd name="connsiteX11" fmla="*/ 13263 w 4130840"/>
              <a:gd name="connsiteY11" fmla="*/ 4720915 h 6008991"/>
              <a:gd name="connsiteX12" fmla="*/ 4410 w 4130840"/>
              <a:gd name="connsiteY12" fmla="*/ 4694086 h 6008991"/>
              <a:gd name="connsiteX13" fmla="*/ 592 w 4130840"/>
              <a:gd name="connsiteY13" fmla="*/ 4668231 h 6008991"/>
              <a:gd name="connsiteX14" fmla="*/ 0 w 4130840"/>
              <a:gd name="connsiteY14" fmla="*/ 4648327 h 6008991"/>
              <a:gd name="connsiteX15" fmla="*/ 5225 w 4130840"/>
              <a:gd name="connsiteY15" fmla="*/ 4627475 h 6008991"/>
              <a:gd name="connsiteX16" fmla="*/ 3051 w 4130840"/>
              <a:gd name="connsiteY16" fmla="*/ 4613399 h 6008991"/>
              <a:gd name="connsiteX17" fmla="*/ 8650 w 4130840"/>
              <a:gd name="connsiteY17" fmla="*/ 4587183 h 6008991"/>
              <a:gd name="connsiteX18" fmla="*/ 13808 w 4130840"/>
              <a:gd name="connsiteY18" fmla="*/ 4548834 h 6008991"/>
              <a:gd name="connsiteX19" fmla="*/ 19306 w 4130840"/>
              <a:gd name="connsiteY19" fmla="*/ 4522434 h 6008991"/>
              <a:gd name="connsiteX20" fmla="*/ 20989 w 4130840"/>
              <a:gd name="connsiteY20" fmla="*/ 4517345 h 6008991"/>
              <a:gd name="connsiteX21" fmla="*/ 20989 w 4130840"/>
              <a:gd name="connsiteY21" fmla="*/ 4344603 h 6008991"/>
              <a:gd name="connsiteX22" fmla="*/ 19107 w 4130840"/>
              <a:gd name="connsiteY22" fmla="*/ 4331860 h 6008991"/>
              <a:gd name="connsiteX23" fmla="*/ 20989 w 4130840"/>
              <a:gd name="connsiteY23" fmla="*/ 4288870 h 6008991"/>
              <a:gd name="connsiteX24" fmla="*/ 18426 w 4130840"/>
              <a:gd name="connsiteY24" fmla="*/ 4282627 h 6008991"/>
              <a:gd name="connsiteX25" fmla="*/ 20989 w 4130840"/>
              <a:gd name="connsiteY25" fmla="*/ 4240597 h 6008991"/>
              <a:gd name="connsiteX26" fmla="*/ 18813 w 4130840"/>
              <a:gd name="connsiteY26" fmla="*/ 4194547 h 6008991"/>
              <a:gd name="connsiteX27" fmla="*/ 12962 w 4130840"/>
              <a:gd name="connsiteY27" fmla="*/ 4191108 h 6008991"/>
              <a:gd name="connsiteX28" fmla="*/ 12447 w 4130840"/>
              <a:gd name="connsiteY28" fmla="*/ 4181009 h 6008991"/>
              <a:gd name="connsiteX29" fmla="*/ 12560 w 4130840"/>
              <a:gd name="connsiteY29" fmla="*/ 4165109 h 6008991"/>
              <a:gd name="connsiteX30" fmla="*/ 18700 w 4130840"/>
              <a:gd name="connsiteY30" fmla="*/ 4129496 h 6008991"/>
              <a:gd name="connsiteX31" fmla="*/ 18477 w 4130840"/>
              <a:gd name="connsiteY31" fmla="*/ 3924440 h 6008991"/>
              <a:gd name="connsiteX32" fmla="*/ 16141 w 4130840"/>
              <a:gd name="connsiteY32" fmla="*/ 3920672 h 6008991"/>
              <a:gd name="connsiteX33" fmla="*/ 12323 w 4130840"/>
              <a:gd name="connsiteY33" fmla="*/ 3894817 h 6008991"/>
              <a:gd name="connsiteX34" fmla="*/ 11731 w 4130840"/>
              <a:gd name="connsiteY34" fmla="*/ 3874914 h 6008991"/>
              <a:gd name="connsiteX35" fmla="*/ 16957 w 4130840"/>
              <a:gd name="connsiteY35" fmla="*/ 3854061 h 6008991"/>
              <a:gd name="connsiteX36" fmla="*/ 14783 w 4130840"/>
              <a:gd name="connsiteY36" fmla="*/ 3839985 h 6008991"/>
              <a:gd name="connsiteX37" fmla="*/ 18367 w 4130840"/>
              <a:gd name="connsiteY37" fmla="*/ 3823206 h 6008991"/>
              <a:gd name="connsiteX38" fmla="*/ 26800 w 4130840"/>
              <a:gd name="connsiteY38" fmla="*/ 20002 h 6008991"/>
              <a:gd name="connsiteX39" fmla="*/ 44155 w 4130840"/>
              <a:gd name="connsiteY39" fmla="*/ 2441 h 6008991"/>
              <a:gd name="connsiteX40" fmla="*/ 58493 w 4130840"/>
              <a:gd name="connsiteY40" fmla="*/ 174 h 6008991"/>
              <a:gd name="connsiteX41" fmla="*/ 4100315 w 4130840"/>
              <a:gd name="connsiteY41" fmla="*/ 0 h 6008991"/>
              <a:gd name="connsiteX42" fmla="*/ 4130173 w 4130840"/>
              <a:gd name="connsiteY42" fmla="*/ 29860 h 600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130840" h="6008991">
                <a:moveTo>
                  <a:pt x="4130173" y="29860"/>
                </a:moveTo>
                <a:cubicBezTo>
                  <a:pt x="4133194" y="1026396"/>
                  <a:pt x="4125373" y="4982694"/>
                  <a:pt x="4118441" y="5979216"/>
                </a:cubicBezTo>
                <a:cubicBezTo>
                  <a:pt x="4118348" y="5995656"/>
                  <a:pt x="4105022" y="6008947"/>
                  <a:pt x="4088583" y="6008990"/>
                </a:cubicBezTo>
                <a:lnTo>
                  <a:pt x="4048036" y="6008990"/>
                </a:lnTo>
                <a:cubicBezTo>
                  <a:pt x="4048035" y="6008990"/>
                  <a:pt x="4048035" y="6008991"/>
                  <a:pt x="4048034" y="6008991"/>
                </a:cubicBezTo>
                <a:lnTo>
                  <a:pt x="46751" y="6008991"/>
                </a:lnTo>
                <a:cubicBezTo>
                  <a:pt x="32527" y="6008935"/>
                  <a:pt x="21027" y="6001166"/>
                  <a:pt x="20989" y="5991582"/>
                </a:cubicBezTo>
                <a:lnTo>
                  <a:pt x="20989" y="5200472"/>
                </a:lnTo>
                <a:lnTo>
                  <a:pt x="20989" y="5148088"/>
                </a:lnTo>
                <a:lnTo>
                  <a:pt x="20989" y="4794139"/>
                </a:lnTo>
                <a:lnTo>
                  <a:pt x="20989" y="4747157"/>
                </a:lnTo>
                <a:lnTo>
                  <a:pt x="13263" y="4720915"/>
                </a:lnTo>
                <a:cubicBezTo>
                  <a:pt x="19441" y="4710358"/>
                  <a:pt x="7362" y="4702637"/>
                  <a:pt x="4410" y="4694086"/>
                </a:cubicBezTo>
                <a:lnTo>
                  <a:pt x="592" y="4668231"/>
                </a:lnTo>
                <a:cubicBezTo>
                  <a:pt x="395" y="4661596"/>
                  <a:pt x="197" y="4654962"/>
                  <a:pt x="0" y="4648327"/>
                </a:cubicBezTo>
                <a:lnTo>
                  <a:pt x="5225" y="4627475"/>
                </a:lnTo>
                <a:cubicBezTo>
                  <a:pt x="5733" y="4621653"/>
                  <a:pt x="2480" y="4620114"/>
                  <a:pt x="3051" y="4613399"/>
                </a:cubicBezTo>
                <a:lnTo>
                  <a:pt x="8650" y="4587183"/>
                </a:lnTo>
                <a:lnTo>
                  <a:pt x="13808" y="4548834"/>
                </a:lnTo>
                <a:lnTo>
                  <a:pt x="19306" y="4522434"/>
                </a:lnTo>
                <a:lnTo>
                  <a:pt x="20989" y="4517345"/>
                </a:lnTo>
                <a:lnTo>
                  <a:pt x="20989" y="4344603"/>
                </a:lnTo>
                <a:lnTo>
                  <a:pt x="19107" y="4331860"/>
                </a:lnTo>
                <a:cubicBezTo>
                  <a:pt x="19734" y="4317530"/>
                  <a:pt x="20362" y="4303200"/>
                  <a:pt x="20989" y="4288870"/>
                </a:cubicBezTo>
                <a:lnTo>
                  <a:pt x="18426" y="4282627"/>
                </a:lnTo>
                <a:lnTo>
                  <a:pt x="20989" y="4240597"/>
                </a:lnTo>
                <a:cubicBezTo>
                  <a:pt x="20627" y="4226678"/>
                  <a:pt x="21199" y="4202560"/>
                  <a:pt x="18813" y="4194547"/>
                </a:cubicBezTo>
                <a:lnTo>
                  <a:pt x="12962" y="4191108"/>
                </a:lnTo>
                <a:cubicBezTo>
                  <a:pt x="12790" y="4187742"/>
                  <a:pt x="12619" y="4184375"/>
                  <a:pt x="12447" y="4181009"/>
                </a:cubicBezTo>
                <a:cubicBezTo>
                  <a:pt x="12896" y="4180270"/>
                  <a:pt x="12522" y="4165710"/>
                  <a:pt x="12560" y="4165109"/>
                </a:cubicBezTo>
                <a:lnTo>
                  <a:pt x="18700" y="4129496"/>
                </a:lnTo>
                <a:cubicBezTo>
                  <a:pt x="18626" y="4061144"/>
                  <a:pt x="18551" y="3992792"/>
                  <a:pt x="18477" y="3924440"/>
                </a:cubicBezTo>
                <a:lnTo>
                  <a:pt x="16141" y="3920672"/>
                </a:lnTo>
                <a:lnTo>
                  <a:pt x="12323" y="3894817"/>
                </a:lnTo>
                <a:cubicBezTo>
                  <a:pt x="12126" y="3888183"/>
                  <a:pt x="11928" y="3881548"/>
                  <a:pt x="11731" y="3874914"/>
                </a:cubicBezTo>
                <a:lnTo>
                  <a:pt x="16957" y="3854061"/>
                </a:lnTo>
                <a:cubicBezTo>
                  <a:pt x="17464" y="3848239"/>
                  <a:pt x="14211" y="3846700"/>
                  <a:pt x="14783" y="3839985"/>
                </a:cubicBezTo>
                <a:lnTo>
                  <a:pt x="18367" y="3823206"/>
                </a:lnTo>
                <a:cubicBezTo>
                  <a:pt x="20370" y="3186542"/>
                  <a:pt x="22502" y="656796"/>
                  <a:pt x="26800" y="20002"/>
                </a:cubicBezTo>
                <a:cubicBezTo>
                  <a:pt x="32586" y="9918"/>
                  <a:pt x="34176" y="8295"/>
                  <a:pt x="44155" y="2441"/>
                </a:cubicBezTo>
                <a:lnTo>
                  <a:pt x="58493" y="174"/>
                </a:lnTo>
                <a:lnTo>
                  <a:pt x="4100315" y="0"/>
                </a:lnTo>
                <a:cubicBezTo>
                  <a:pt x="4116788" y="48"/>
                  <a:pt x="4130132" y="13388"/>
                  <a:pt x="4130173" y="29860"/>
                </a:cubicBezTo>
                <a:close/>
              </a:path>
            </a:pathLst>
          </a:custGeom>
          <a:blipFill dpi="0" rotWithShape="1">
            <a:blip r:embed="rId2">
              <a:alphaModFix amt="84000"/>
            </a:blip>
            <a:srcRect/>
            <a:tile tx="0" ty="0" sx="100000" sy="100000" flip="none" algn="tl"/>
          </a:blipFill>
          <a:ln w="9525" cap="flat">
            <a:noFill/>
            <a:prstDash val="solid"/>
            <a:miter/>
          </a:ln>
        </p:spPr>
        <p:txBody>
          <a:bodyPr wrap="square" rtlCol="0" anchor="ctr">
            <a:noAutofit/>
          </a:bodyPr>
          <a:lstStyle/>
          <a:p>
            <a:endParaRPr lang="en-US"/>
          </a:p>
        </p:txBody>
      </p:sp>
      <p:pic>
        <p:nvPicPr>
          <p:cNvPr id="14338" name="Picture 2" descr="Lending and Borrowing in DeFi Explained – Aave, Compound – Finematics">
            <a:extLst>
              <a:ext uri="{FF2B5EF4-FFF2-40B4-BE49-F238E27FC236}">
                <a16:creationId xmlns:a16="http://schemas.microsoft.com/office/drawing/2014/main" id="{CA61D614-5C36-DE90-2971-0FE9D38D707A}"/>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26248" r="23521" b="-1"/>
          <a:stretch/>
        </p:blipFill>
        <p:spPr bwMode="auto">
          <a:xfrm>
            <a:off x="5884768" y="1998562"/>
            <a:ext cx="5861366" cy="4158614"/>
          </a:xfrm>
          <a:custGeom>
            <a:avLst/>
            <a:gdLst/>
            <a:ahLst/>
            <a:cxnLst/>
            <a:rect l="l" t="t" r="r" b="b"/>
            <a:pathLst>
              <a:path w="5861366" h="4158614">
                <a:moveTo>
                  <a:pt x="202154" y="26"/>
                </a:moveTo>
                <a:cubicBezTo>
                  <a:pt x="1145791" y="39599"/>
                  <a:pt x="4891228" y="215535"/>
                  <a:pt x="5834426" y="264565"/>
                </a:cubicBezTo>
                <a:cubicBezTo>
                  <a:pt x="5849988" y="265354"/>
                  <a:pt x="5862002" y="278582"/>
                  <a:pt x="5861340" y="294205"/>
                </a:cubicBezTo>
                <a:lnTo>
                  <a:pt x="5859606" y="332734"/>
                </a:lnTo>
                <a:cubicBezTo>
                  <a:pt x="5859606" y="332735"/>
                  <a:pt x="5859607" y="332735"/>
                  <a:pt x="5859607" y="332736"/>
                </a:cubicBezTo>
                <a:lnTo>
                  <a:pt x="5688568" y="4134867"/>
                </a:lnTo>
                <a:cubicBezTo>
                  <a:pt x="5687907" y="4148380"/>
                  <a:pt x="5680060" y="4158977"/>
                  <a:pt x="5670984" y="4158605"/>
                </a:cubicBezTo>
                <a:lnTo>
                  <a:pt x="4921972" y="4124910"/>
                </a:lnTo>
                <a:lnTo>
                  <a:pt x="4872375" y="4122679"/>
                </a:lnTo>
                <a:lnTo>
                  <a:pt x="4537261" y="4107604"/>
                </a:lnTo>
                <a:lnTo>
                  <a:pt x="4492779" y="4105603"/>
                </a:lnTo>
                <a:lnTo>
                  <a:pt x="4467603" y="4111827"/>
                </a:lnTo>
                <a:cubicBezTo>
                  <a:pt x="4457872" y="4105507"/>
                  <a:pt x="4450045" y="4116656"/>
                  <a:pt x="4441823" y="4119097"/>
                </a:cubicBezTo>
                <a:lnTo>
                  <a:pt x="4417181" y="4121623"/>
                </a:lnTo>
                <a:cubicBezTo>
                  <a:pt x="4410890" y="4121528"/>
                  <a:pt x="4404601" y="4121434"/>
                  <a:pt x="4398311" y="4121338"/>
                </a:cubicBezTo>
                <a:lnTo>
                  <a:pt x="4378792" y="4115485"/>
                </a:lnTo>
                <a:cubicBezTo>
                  <a:pt x="4373301" y="4114755"/>
                  <a:pt x="4371705" y="4117780"/>
                  <a:pt x="4365372" y="4116951"/>
                </a:cubicBezTo>
                <a:lnTo>
                  <a:pt x="4340790" y="4110515"/>
                </a:lnTo>
                <a:lnTo>
                  <a:pt x="4304702" y="4103980"/>
                </a:lnTo>
                <a:lnTo>
                  <a:pt x="4279942" y="4097631"/>
                </a:lnTo>
                <a:lnTo>
                  <a:pt x="4275196" y="4095815"/>
                </a:lnTo>
                <a:lnTo>
                  <a:pt x="4111646" y="4088458"/>
                </a:lnTo>
                <a:lnTo>
                  <a:pt x="4099501" y="4089704"/>
                </a:lnTo>
                <a:cubicBezTo>
                  <a:pt x="4085960" y="4088497"/>
                  <a:pt x="4072419" y="4087290"/>
                  <a:pt x="4058879" y="4086084"/>
                </a:cubicBezTo>
                <a:lnTo>
                  <a:pt x="4052858" y="4088254"/>
                </a:lnTo>
                <a:lnTo>
                  <a:pt x="4013174" y="4084028"/>
                </a:lnTo>
                <a:cubicBezTo>
                  <a:pt x="3999981" y="4083779"/>
                  <a:pt x="3977170" y="4082209"/>
                  <a:pt x="3969482" y="4084135"/>
                </a:cubicBezTo>
                <a:lnTo>
                  <a:pt x="3965976" y="4089548"/>
                </a:lnTo>
                <a:cubicBezTo>
                  <a:pt x="3962781" y="4089568"/>
                  <a:pt x="3959586" y="4089587"/>
                  <a:pt x="3956392" y="4089607"/>
                </a:cubicBezTo>
                <a:cubicBezTo>
                  <a:pt x="3955712" y="4089149"/>
                  <a:pt x="3941910" y="4088884"/>
                  <a:pt x="3941343" y="4088823"/>
                </a:cubicBezTo>
                <a:lnTo>
                  <a:pt x="3907888" y="4081471"/>
                </a:lnTo>
                <a:cubicBezTo>
                  <a:pt x="3843170" y="4078630"/>
                  <a:pt x="3778452" y="4075791"/>
                  <a:pt x="3713734" y="4072950"/>
                </a:cubicBezTo>
                <a:lnTo>
                  <a:pt x="3710066" y="4075009"/>
                </a:lnTo>
                <a:lnTo>
                  <a:pt x="3685424" y="4077536"/>
                </a:lnTo>
                <a:cubicBezTo>
                  <a:pt x="3679134" y="4077440"/>
                  <a:pt x="3672844" y="4077346"/>
                  <a:pt x="3666555" y="4077251"/>
                </a:cubicBezTo>
                <a:lnTo>
                  <a:pt x="3647035" y="4071396"/>
                </a:lnTo>
                <a:cubicBezTo>
                  <a:pt x="3641544" y="4070667"/>
                  <a:pt x="3639948" y="4073692"/>
                  <a:pt x="3633615" y="4072863"/>
                </a:cubicBezTo>
                <a:lnTo>
                  <a:pt x="3617882" y="4068742"/>
                </a:lnTo>
                <a:cubicBezTo>
                  <a:pt x="3015182" y="4039723"/>
                  <a:pt x="620142" y="3929952"/>
                  <a:pt x="17418" y="3898746"/>
                </a:cubicBezTo>
                <a:cubicBezTo>
                  <a:pt x="8118" y="3892818"/>
                  <a:pt x="6649" y="3891238"/>
                  <a:pt x="1533" y="3881507"/>
                </a:cubicBezTo>
                <a:lnTo>
                  <a:pt x="0" y="3867786"/>
                </a:lnTo>
                <a:lnTo>
                  <a:pt x="172607" y="27126"/>
                </a:lnTo>
                <a:cubicBezTo>
                  <a:pt x="173356" y="11475"/>
                  <a:pt x="186557" y="-636"/>
                  <a:pt x="202154" y="26"/>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1C7D53E-FD49-EBE5-3FED-CE261D075A35}"/>
              </a:ext>
            </a:extLst>
          </p:cNvPr>
          <p:cNvSpPr>
            <a:spLocks noGrp="1"/>
          </p:cNvSpPr>
          <p:nvPr>
            <p:ph type="title"/>
          </p:nvPr>
        </p:nvSpPr>
        <p:spPr>
          <a:xfrm>
            <a:off x="5232457" y="681038"/>
            <a:ext cx="5923223" cy="1599707"/>
          </a:xfrm>
        </p:spPr>
        <p:txBody>
          <a:bodyPr anchor="b">
            <a:normAutofit/>
          </a:bodyPr>
          <a:lstStyle/>
          <a:p>
            <a:r>
              <a:rPr lang="en-GB" dirty="0"/>
              <a:t>Acting for borrower and lender </a:t>
            </a:r>
          </a:p>
        </p:txBody>
      </p:sp>
      <p:sp>
        <p:nvSpPr>
          <p:cNvPr id="3" name="Content Placeholder 2">
            <a:extLst>
              <a:ext uri="{FF2B5EF4-FFF2-40B4-BE49-F238E27FC236}">
                <a16:creationId xmlns:a16="http://schemas.microsoft.com/office/drawing/2014/main" id="{75619AD6-F1D7-FAFD-4384-06D60E529B5A}"/>
              </a:ext>
            </a:extLst>
          </p:cNvPr>
          <p:cNvSpPr>
            <a:spLocks noGrp="1"/>
          </p:cNvSpPr>
          <p:nvPr>
            <p:ph idx="1"/>
          </p:nvPr>
        </p:nvSpPr>
        <p:spPr>
          <a:xfrm>
            <a:off x="1221477" y="253218"/>
            <a:ext cx="3499814" cy="5901187"/>
          </a:xfrm>
        </p:spPr>
        <p:txBody>
          <a:bodyPr>
            <a:noAutofit/>
          </a:bodyPr>
          <a:lstStyle/>
          <a:p>
            <a:r>
              <a:rPr lang="en-GB" sz="2000" dirty="0"/>
              <a:t>Acting for more than one party in the same transaction is more common when the parties are the borrower and the lender. </a:t>
            </a:r>
          </a:p>
          <a:p>
            <a:r>
              <a:rPr lang="en-GB" sz="2000" dirty="0"/>
              <a:t>Acting for a lender and borrower is possible unless, under paragraph 6.2 of The Code of Conduct, there is a conflict of interest or a significant risk of such a conflict.</a:t>
            </a:r>
          </a:p>
        </p:txBody>
      </p:sp>
      <p:grpSp>
        <p:nvGrpSpPr>
          <p:cNvPr id="14349" name="Group 14348">
            <a:extLst>
              <a:ext uri="{FF2B5EF4-FFF2-40B4-BE49-F238E27FC236}">
                <a16:creationId xmlns:a16="http://schemas.microsoft.com/office/drawing/2014/main" id="{966C1F39-46DD-4934-823B-EAFC7FA71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4350" name="Group 14349">
              <a:extLst>
                <a:ext uri="{FF2B5EF4-FFF2-40B4-BE49-F238E27FC236}">
                  <a16:creationId xmlns:a16="http://schemas.microsoft.com/office/drawing/2014/main" id="{B1B05F6A-AEC8-4BB4-BB7F-A448EB80972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4352" name="Straight Connector 14351">
                <a:extLst>
                  <a:ext uri="{FF2B5EF4-FFF2-40B4-BE49-F238E27FC236}">
                    <a16:creationId xmlns:a16="http://schemas.microsoft.com/office/drawing/2014/main" id="{685289C4-B61F-4CB6-9181-793119205E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53" name="Straight Connector 14352">
                <a:extLst>
                  <a:ext uri="{FF2B5EF4-FFF2-40B4-BE49-F238E27FC236}">
                    <a16:creationId xmlns:a16="http://schemas.microsoft.com/office/drawing/2014/main" id="{9144D242-C3C2-4849-8D7D-DD6E56161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351" name="Oval 14350">
              <a:extLst>
                <a:ext uri="{FF2B5EF4-FFF2-40B4-BE49-F238E27FC236}">
                  <a16:creationId xmlns:a16="http://schemas.microsoft.com/office/drawing/2014/main" id="{9BEE5F93-F5BB-4BC8-B191-1FAFF8E77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355" name="Freeform: Shape 14354">
            <a:extLst>
              <a:ext uri="{FF2B5EF4-FFF2-40B4-BE49-F238E27FC236}">
                <a16:creationId xmlns:a16="http://schemas.microsoft.com/office/drawing/2014/main" id="{E487D834-670E-48F3-8345-296EA8357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590829" y="5405463"/>
            <a:ext cx="444795" cy="1497883"/>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906636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id="{9F63AA5A-E6E1-46DA-AB40-C58233393E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9" name="Rectangle 15368">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4543">
            <a:off x="5841135" y="2004561"/>
            <a:ext cx="5944186" cy="4144984"/>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1" name="Freeform: Shape 15370">
            <a:extLst>
              <a:ext uri="{FF2B5EF4-FFF2-40B4-BE49-F238E27FC236}">
                <a16:creationId xmlns:a16="http://schemas.microsoft.com/office/drawing/2014/main" id="{29E1A098-7C97-4E3D-B817-1CEA96C1E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354543">
            <a:off x="6848623" y="1238882"/>
            <a:ext cx="3929209" cy="5694989"/>
          </a:xfrm>
          <a:custGeom>
            <a:avLst/>
            <a:gdLst>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20715 w 4133905"/>
              <a:gd name="connsiteY4" fmla="*/ 5253724 h 6008991"/>
              <a:gd name="connsiteX5" fmla="*/ 4118441 w 4133905"/>
              <a:gd name="connsiteY5" fmla="*/ 5979216 h 6008991"/>
              <a:gd name="connsiteX6" fmla="*/ 4088583 w 4133905"/>
              <a:gd name="connsiteY6" fmla="*/ 6008990 h 6008991"/>
              <a:gd name="connsiteX7" fmla="*/ 4048036 w 4133905"/>
              <a:gd name="connsiteY7" fmla="*/ 6008990 h 6008991"/>
              <a:gd name="connsiteX8" fmla="*/ 4048034 w 4133905"/>
              <a:gd name="connsiteY8" fmla="*/ 6008991 h 6008991"/>
              <a:gd name="connsiteX9" fmla="*/ 46751 w 4133905"/>
              <a:gd name="connsiteY9" fmla="*/ 6008991 h 6008991"/>
              <a:gd name="connsiteX10" fmla="*/ 20989 w 4133905"/>
              <a:gd name="connsiteY10" fmla="*/ 5991582 h 6008991"/>
              <a:gd name="connsiteX11" fmla="*/ 20989 w 4133905"/>
              <a:gd name="connsiteY11" fmla="*/ 5200472 h 6008991"/>
              <a:gd name="connsiteX12" fmla="*/ 13740 w 4133905"/>
              <a:gd name="connsiteY12" fmla="*/ 5174650 h 6008991"/>
              <a:gd name="connsiteX13" fmla="*/ 20989 w 4133905"/>
              <a:gd name="connsiteY13" fmla="*/ 5148088 h 6008991"/>
              <a:gd name="connsiteX14" fmla="*/ 20989 w 4133905"/>
              <a:gd name="connsiteY14" fmla="*/ 4794139 h 6008991"/>
              <a:gd name="connsiteX15" fmla="*/ 20989 w 4133905"/>
              <a:gd name="connsiteY15" fmla="*/ 4747157 h 6008991"/>
              <a:gd name="connsiteX16" fmla="*/ 13263 w 4133905"/>
              <a:gd name="connsiteY16" fmla="*/ 4720915 h 6008991"/>
              <a:gd name="connsiteX17" fmla="*/ 4410 w 4133905"/>
              <a:gd name="connsiteY17" fmla="*/ 4694086 h 6008991"/>
              <a:gd name="connsiteX18" fmla="*/ 592 w 4133905"/>
              <a:gd name="connsiteY18" fmla="*/ 4668231 h 6008991"/>
              <a:gd name="connsiteX19" fmla="*/ 0 w 4133905"/>
              <a:gd name="connsiteY19" fmla="*/ 4648327 h 6008991"/>
              <a:gd name="connsiteX20" fmla="*/ 5225 w 4133905"/>
              <a:gd name="connsiteY20" fmla="*/ 4627475 h 6008991"/>
              <a:gd name="connsiteX21" fmla="*/ 3051 w 4133905"/>
              <a:gd name="connsiteY21" fmla="*/ 4613399 h 6008991"/>
              <a:gd name="connsiteX22" fmla="*/ 8650 w 4133905"/>
              <a:gd name="connsiteY22" fmla="*/ 4587183 h 6008991"/>
              <a:gd name="connsiteX23" fmla="*/ 13808 w 4133905"/>
              <a:gd name="connsiteY23" fmla="*/ 4548834 h 6008991"/>
              <a:gd name="connsiteX24" fmla="*/ 19306 w 4133905"/>
              <a:gd name="connsiteY24" fmla="*/ 4522434 h 6008991"/>
              <a:gd name="connsiteX25" fmla="*/ 20989 w 4133905"/>
              <a:gd name="connsiteY25" fmla="*/ 4517345 h 6008991"/>
              <a:gd name="connsiteX26" fmla="*/ 20989 w 4133905"/>
              <a:gd name="connsiteY26" fmla="*/ 4344603 h 6008991"/>
              <a:gd name="connsiteX27" fmla="*/ 19107 w 4133905"/>
              <a:gd name="connsiteY27" fmla="*/ 4331860 h 6008991"/>
              <a:gd name="connsiteX28" fmla="*/ 20989 w 4133905"/>
              <a:gd name="connsiteY28" fmla="*/ 4288870 h 6008991"/>
              <a:gd name="connsiteX29" fmla="*/ 18426 w 4133905"/>
              <a:gd name="connsiteY29" fmla="*/ 4282627 h 6008991"/>
              <a:gd name="connsiteX30" fmla="*/ 20989 w 4133905"/>
              <a:gd name="connsiteY30" fmla="*/ 4240597 h 6008991"/>
              <a:gd name="connsiteX31" fmla="*/ 18813 w 4133905"/>
              <a:gd name="connsiteY31" fmla="*/ 4194547 h 6008991"/>
              <a:gd name="connsiteX32" fmla="*/ 12962 w 4133905"/>
              <a:gd name="connsiteY32" fmla="*/ 4191108 h 6008991"/>
              <a:gd name="connsiteX33" fmla="*/ 12447 w 4133905"/>
              <a:gd name="connsiteY33" fmla="*/ 4181009 h 6008991"/>
              <a:gd name="connsiteX34" fmla="*/ 12560 w 4133905"/>
              <a:gd name="connsiteY34" fmla="*/ 4165109 h 6008991"/>
              <a:gd name="connsiteX35" fmla="*/ 18700 w 4133905"/>
              <a:gd name="connsiteY35" fmla="*/ 4129496 h 6008991"/>
              <a:gd name="connsiteX36" fmla="*/ 18477 w 4133905"/>
              <a:gd name="connsiteY36" fmla="*/ 3924440 h 6008991"/>
              <a:gd name="connsiteX37" fmla="*/ 16141 w 4133905"/>
              <a:gd name="connsiteY37" fmla="*/ 3920672 h 6008991"/>
              <a:gd name="connsiteX38" fmla="*/ 12323 w 4133905"/>
              <a:gd name="connsiteY38" fmla="*/ 3894817 h 6008991"/>
              <a:gd name="connsiteX39" fmla="*/ 11731 w 4133905"/>
              <a:gd name="connsiteY39" fmla="*/ 3874914 h 6008991"/>
              <a:gd name="connsiteX40" fmla="*/ 16957 w 4133905"/>
              <a:gd name="connsiteY40" fmla="*/ 3854061 h 6008991"/>
              <a:gd name="connsiteX41" fmla="*/ 14783 w 4133905"/>
              <a:gd name="connsiteY41" fmla="*/ 3839985 h 6008991"/>
              <a:gd name="connsiteX42" fmla="*/ 18367 w 4133905"/>
              <a:gd name="connsiteY42" fmla="*/ 3823206 h 6008991"/>
              <a:gd name="connsiteX43" fmla="*/ 15069 w 4133905"/>
              <a:gd name="connsiteY43" fmla="*/ 793415 h 6008991"/>
              <a:gd name="connsiteX44" fmla="*/ 22173 w 4133905"/>
              <a:gd name="connsiteY44" fmla="*/ 783048 h 6008991"/>
              <a:gd name="connsiteX45" fmla="*/ 27627 w 4133905"/>
              <a:gd name="connsiteY45" fmla="*/ 779222 h 6008991"/>
              <a:gd name="connsiteX46" fmla="*/ 26800 w 4133905"/>
              <a:gd name="connsiteY46" fmla="*/ 20002 h 6008991"/>
              <a:gd name="connsiteX47" fmla="*/ 44155 w 4133905"/>
              <a:gd name="connsiteY47" fmla="*/ 2441 h 6008991"/>
              <a:gd name="connsiteX48" fmla="*/ 58493 w 4133905"/>
              <a:gd name="connsiteY48" fmla="*/ 174 h 6008991"/>
              <a:gd name="connsiteX49" fmla="*/ 870768 w 4133905"/>
              <a:gd name="connsiteY49" fmla="*/ 11 h 6008991"/>
              <a:gd name="connsiteX50" fmla="*/ 890555 w 4133905"/>
              <a:gd name="connsiteY50" fmla="*/ 10 h 6008991"/>
              <a:gd name="connsiteX51" fmla="*/ 890573 w 4133905"/>
              <a:gd name="connsiteY51" fmla="*/ 1 h 6008991"/>
              <a:gd name="connsiteX52" fmla="*/ 4100315 w 4133905"/>
              <a:gd name="connsiteY52" fmla="*/ 0 h 6008991"/>
              <a:gd name="connsiteX53" fmla="*/ 4130173 w 4133905"/>
              <a:gd name="connsiteY53"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20758 w 4133905"/>
              <a:gd name="connsiteY3" fmla="*/ 5227094 h 6008991"/>
              <a:gd name="connsiteX4" fmla="*/ 4118441 w 4133905"/>
              <a:gd name="connsiteY4" fmla="*/ 5979216 h 6008991"/>
              <a:gd name="connsiteX5" fmla="*/ 4088583 w 4133905"/>
              <a:gd name="connsiteY5" fmla="*/ 6008990 h 6008991"/>
              <a:gd name="connsiteX6" fmla="*/ 4048036 w 4133905"/>
              <a:gd name="connsiteY6" fmla="*/ 6008990 h 6008991"/>
              <a:gd name="connsiteX7" fmla="*/ 4048034 w 4133905"/>
              <a:gd name="connsiteY7" fmla="*/ 6008991 h 6008991"/>
              <a:gd name="connsiteX8" fmla="*/ 46751 w 4133905"/>
              <a:gd name="connsiteY8" fmla="*/ 6008991 h 6008991"/>
              <a:gd name="connsiteX9" fmla="*/ 20989 w 4133905"/>
              <a:gd name="connsiteY9" fmla="*/ 5991582 h 6008991"/>
              <a:gd name="connsiteX10" fmla="*/ 20989 w 4133905"/>
              <a:gd name="connsiteY10" fmla="*/ 5200472 h 6008991"/>
              <a:gd name="connsiteX11" fmla="*/ 13740 w 4133905"/>
              <a:gd name="connsiteY11" fmla="*/ 5174650 h 6008991"/>
              <a:gd name="connsiteX12" fmla="*/ 20989 w 4133905"/>
              <a:gd name="connsiteY12" fmla="*/ 5148088 h 6008991"/>
              <a:gd name="connsiteX13" fmla="*/ 20989 w 4133905"/>
              <a:gd name="connsiteY13" fmla="*/ 4794139 h 6008991"/>
              <a:gd name="connsiteX14" fmla="*/ 20989 w 4133905"/>
              <a:gd name="connsiteY14" fmla="*/ 4747157 h 6008991"/>
              <a:gd name="connsiteX15" fmla="*/ 13263 w 4133905"/>
              <a:gd name="connsiteY15" fmla="*/ 4720915 h 6008991"/>
              <a:gd name="connsiteX16" fmla="*/ 4410 w 4133905"/>
              <a:gd name="connsiteY16" fmla="*/ 4694086 h 6008991"/>
              <a:gd name="connsiteX17" fmla="*/ 592 w 4133905"/>
              <a:gd name="connsiteY17" fmla="*/ 4668231 h 6008991"/>
              <a:gd name="connsiteX18" fmla="*/ 0 w 4133905"/>
              <a:gd name="connsiteY18" fmla="*/ 4648327 h 6008991"/>
              <a:gd name="connsiteX19" fmla="*/ 5225 w 4133905"/>
              <a:gd name="connsiteY19" fmla="*/ 4627475 h 6008991"/>
              <a:gd name="connsiteX20" fmla="*/ 3051 w 4133905"/>
              <a:gd name="connsiteY20" fmla="*/ 4613399 h 6008991"/>
              <a:gd name="connsiteX21" fmla="*/ 8650 w 4133905"/>
              <a:gd name="connsiteY21" fmla="*/ 4587183 h 6008991"/>
              <a:gd name="connsiteX22" fmla="*/ 13808 w 4133905"/>
              <a:gd name="connsiteY22" fmla="*/ 4548834 h 6008991"/>
              <a:gd name="connsiteX23" fmla="*/ 19306 w 4133905"/>
              <a:gd name="connsiteY23" fmla="*/ 4522434 h 6008991"/>
              <a:gd name="connsiteX24" fmla="*/ 20989 w 4133905"/>
              <a:gd name="connsiteY24" fmla="*/ 4517345 h 6008991"/>
              <a:gd name="connsiteX25" fmla="*/ 20989 w 4133905"/>
              <a:gd name="connsiteY25" fmla="*/ 4344603 h 6008991"/>
              <a:gd name="connsiteX26" fmla="*/ 19107 w 4133905"/>
              <a:gd name="connsiteY26" fmla="*/ 4331860 h 6008991"/>
              <a:gd name="connsiteX27" fmla="*/ 20989 w 4133905"/>
              <a:gd name="connsiteY27" fmla="*/ 4288870 h 6008991"/>
              <a:gd name="connsiteX28" fmla="*/ 18426 w 4133905"/>
              <a:gd name="connsiteY28" fmla="*/ 4282627 h 6008991"/>
              <a:gd name="connsiteX29" fmla="*/ 20989 w 4133905"/>
              <a:gd name="connsiteY29" fmla="*/ 4240597 h 6008991"/>
              <a:gd name="connsiteX30" fmla="*/ 18813 w 4133905"/>
              <a:gd name="connsiteY30" fmla="*/ 4194547 h 6008991"/>
              <a:gd name="connsiteX31" fmla="*/ 12962 w 4133905"/>
              <a:gd name="connsiteY31" fmla="*/ 4191108 h 6008991"/>
              <a:gd name="connsiteX32" fmla="*/ 12447 w 4133905"/>
              <a:gd name="connsiteY32" fmla="*/ 4181009 h 6008991"/>
              <a:gd name="connsiteX33" fmla="*/ 12560 w 4133905"/>
              <a:gd name="connsiteY33" fmla="*/ 4165109 h 6008991"/>
              <a:gd name="connsiteX34" fmla="*/ 18700 w 4133905"/>
              <a:gd name="connsiteY34" fmla="*/ 4129496 h 6008991"/>
              <a:gd name="connsiteX35" fmla="*/ 18477 w 4133905"/>
              <a:gd name="connsiteY35" fmla="*/ 3924440 h 6008991"/>
              <a:gd name="connsiteX36" fmla="*/ 16141 w 4133905"/>
              <a:gd name="connsiteY36" fmla="*/ 3920672 h 6008991"/>
              <a:gd name="connsiteX37" fmla="*/ 12323 w 4133905"/>
              <a:gd name="connsiteY37" fmla="*/ 3894817 h 6008991"/>
              <a:gd name="connsiteX38" fmla="*/ 11731 w 4133905"/>
              <a:gd name="connsiteY38" fmla="*/ 3874914 h 6008991"/>
              <a:gd name="connsiteX39" fmla="*/ 16957 w 4133905"/>
              <a:gd name="connsiteY39" fmla="*/ 3854061 h 6008991"/>
              <a:gd name="connsiteX40" fmla="*/ 14783 w 4133905"/>
              <a:gd name="connsiteY40" fmla="*/ 3839985 h 6008991"/>
              <a:gd name="connsiteX41" fmla="*/ 18367 w 4133905"/>
              <a:gd name="connsiteY41" fmla="*/ 3823206 h 6008991"/>
              <a:gd name="connsiteX42" fmla="*/ 15069 w 4133905"/>
              <a:gd name="connsiteY42" fmla="*/ 793415 h 6008991"/>
              <a:gd name="connsiteX43" fmla="*/ 22173 w 4133905"/>
              <a:gd name="connsiteY43" fmla="*/ 783048 h 6008991"/>
              <a:gd name="connsiteX44" fmla="*/ 27627 w 4133905"/>
              <a:gd name="connsiteY44" fmla="*/ 779222 h 6008991"/>
              <a:gd name="connsiteX45" fmla="*/ 26800 w 4133905"/>
              <a:gd name="connsiteY45" fmla="*/ 20002 h 6008991"/>
              <a:gd name="connsiteX46" fmla="*/ 44155 w 4133905"/>
              <a:gd name="connsiteY46" fmla="*/ 2441 h 6008991"/>
              <a:gd name="connsiteX47" fmla="*/ 58493 w 4133905"/>
              <a:gd name="connsiteY47" fmla="*/ 174 h 6008991"/>
              <a:gd name="connsiteX48" fmla="*/ 870768 w 4133905"/>
              <a:gd name="connsiteY48" fmla="*/ 11 h 6008991"/>
              <a:gd name="connsiteX49" fmla="*/ 890555 w 4133905"/>
              <a:gd name="connsiteY49" fmla="*/ 10 h 6008991"/>
              <a:gd name="connsiteX50" fmla="*/ 890573 w 4133905"/>
              <a:gd name="connsiteY50" fmla="*/ 1 h 6008991"/>
              <a:gd name="connsiteX51" fmla="*/ 4100315 w 4133905"/>
              <a:gd name="connsiteY51" fmla="*/ 0 h 6008991"/>
              <a:gd name="connsiteX52" fmla="*/ 4130173 w 4133905"/>
              <a:gd name="connsiteY52" fmla="*/ 29860 h 6008991"/>
              <a:gd name="connsiteX0" fmla="*/ 4130173 w 4133905"/>
              <a:gd name="connsiteY0" fmla="*/ 29860 h 6008991"/>
              <a:gd name="connsiteX1" fmla="*/ 4130172 w 4133905"/>
              <a:gd name="connsiteY1" fmla="*/ 5205802 h 6008991"/>
              <a:gd name="connsiteX2" fmla="*/ 4121373 w 4133905"/>
              <a:gd name="connsiteY2" fmla="*/ 5226838 h 6008991"/>
              <a:gd name="connsiteX3" fmla="*/ 4118441 w 4133905"/>
              <a:gd name="connsiteY3" fmla="*/ 5979216 h 6008991"/>
              <a:gd name="connsiteX4" fmla="*/ 4088583 w 4133905"/>
              <a:gd name="connsiteY4" fmla="*/ 6008990 h 6008991"/>
              <a:gd name="connsiteX5" fmla="*/ 4048036 w 4133905"/>
              <a:gd name="connsiteY5" fmla="*/ 6008990 h 6008991"/>
              <a:gd name="connsiteX6" fmla="*/ 4048034 w 4133905"/>
              <a:gd name="connsiteY6" fmla="*/ 6008991 h 6008991"/>
              <a:gd name="connsiteX7" fmla="*/ 46751 w 4133905"/>
              <a:gd name="connsiteY7" fmla="*/ 6008991 h 6008991"/>
              <a:gd name="connsiteX8" fmla="*/ 20989 w 4133905"/>
              <a:gd name="connsiteY8" fmla="*/ 5991582 h 6008991"/>
              <a:gd name="connsiteX9" fmla="*/ 20989 w 4133905"/>
              <a:gd name="connsiteY9" fmla="*/ 5200472 h 6008991"/>
              <a:gd name="connsiteX10" fmla="*/ 13740 w 4133905"/>
              <a:gd name="connsiteY10" fmla="*/ 5174650 h 6008991"/>
              <a:gd name="connsiteX11" fmla="*/ 20989 w 4133905"/>
              <a:gd name="connsiteY11" fmla="*/ 5148088 h 6008991"/>
              <a:gd name="connsiteX12" fmla="*/ 20989 w 4133905"/>
              <a:gd name="connsiteY12" fmla="*/ 4794139 h 6008991"/>
              <a:gd name="connsiteX13" fmla="*/ 20989 w 4133905"/>
              <a:gd name="connsiteY13" fmla="*/ 4747157 h 6008991"/>
              <a:gd name="connsiteX14" fmla="*/ 13263 w 4133905"/>
              <a:gd name="connsiteY14" fmla="*/ 4720915 h 6008991"/>
              <a:gd name="connsiteX15" fmla="*/ 4410 w 4133905"/>
              <a:gd name="connsiteY15" fmla="*/ 4694086 h 6008991"/>
              <a:gd name="connsiteX16" fmla="*/ 592 w 4133905"/>
              <a:gd name="connsiteY16" fmla="*/ 4668231 h 6008991"/>
              <a:gd name="connsiteX17" fmla="*/ 0 w 4133905"/>
              <a:gd name="connsiteY17" fmla="*/ 4648327 h 6008991"/>
              <a:gd name="connsiteX18" fmla="*/ 5225 w 4133905"/>
              <a:gd name="connsiteY18" fmla="*/ 4627475 h 6008991"/>
              <a:gd name="connsiteX19" fmla="*/ 3051 w 4133905"/>
              <a:gd name="connsiteY19" fmla="*/ 4613399 h 6008991"/>
              <a:gd name="connsiteX20" fmla="*/ 8650 w 4133905"/>
              <a:gd name="connsiteY20" fmla="*/ 4587183 h 6008991"/>
              <a:gd name="connsiteX21" fmla="*/ 13808 w 4133905"/>
              <a:gd name="connsiteY21" fmla="*/ 4548834 h 6008991"/>
              <a:gd name="connsiteX22" fmla="*/ 19306 w 4133905"/>
              <a:gd name="connsiteY22" fmla="*/ 4522434 h 6008991"/>
              <a:gd name="connsiteX23" fmla="*/ 20989 w 4133905"/>
              <a:gd name="connsiteY23" fmla="*/ 4517345 h 6008991"/>
              <a:gd name="connsiteX24" fmla="*/ 20989 w 4133905"/>
              <a:gd name="connsiteY24" fmla="*/ 4344603 h 6008991"/>
              <a:gd name="connsiteX25" fmla="*/ 19107 w 4133905"/>
              <a:gd name="connsiteY25" fmla="*/ 4331860 h 6008991"/>
              <a:gd name="connsiteX26" fmla="*/ 20989 w 4133905"/>
              <a:gd name="connsiteY26" fmla="*/ 4288870 h 6008991"/>
              <a:gd name="connsiteX27" fmla="*/ 18426 w 4133905"/>
              <a:gd name="connsiteY27" fmla="*/ 4282627 h 6008991"/>
              <a:gd name="connsiteX28" fmla="*/ 20989 w 4133905"/>
              <a:gd name="connsiteY28" fmla="*/ 4240597 h 6008991"/>
              <a:gd name="connsiteX29" fmla="*/ 18813 w 4133905"/>
              <a:gd name="connsiteY29" fmla="*/ 4194547 h 6008991"/>
              <a:gd name="connsiteX30" fmla="*/ 12962 w 4133905"/>
              <a:gd name="connsiteY30" fmla="*/ 4191108 h 6008991"/>
              <a:gd name="connsiteX31" fmla="*/ 12447 w 4133905"/>
              <a:gd name="connsiteY31" fmla="*/ 4181009 h 6008991"/>
              <a:gd name="connsiteX32" fmla="*/ 12560 w 4133905"/>
              <a:gd name="connsiteY32" fmla="*/ 4165109 h 6008991"/>
              <a:gd name="connsiteX33" fmla="*/ 18700 w 4133905"/>
              <a:gd name="connsiteY33" fmla="*/ 4129496 h 6008991"/>
              <a:gd name="connsiteX34" fmla="*/ 18477 w 4133905"/>
              <a:gd name="connsiteY34" fmla="*/ 3924440 h 6008991"/>
              <a:gd name="connsiteX35" fmla="*/ 16141 w 4133905"/>
              <a:gd name="connsiteY35" fmla="*/ 3920672 h 6008991"/>
              <a:gd name="connsiteX36" fmla="*/ 12323 w 4133905"/>
              <a:gd name="connsiteY36" fmla="*/ 3894817 h 6008991"/>
              <a:gd name="connsiteX37" fmla="*/ 11731 w 4133905"/>
              <a:gd name="connsiteY37" fmla="*/ 3874914 h 6008991"/>
              <a:gd name="connsiteX38" fmla="*/ 16957 w 4133905"/>
              <a:gd name="connsiteY38" fmla="*/ 3854061 h 6008991"/>
              <a:gd name="connsiteX39" fmla="*/ 14783 w 4133905"/>
              <a:gd name="connsiteY39" fmla="*/ 3839985 h 6008991"/>
              <a:gd name="connsiteX40" fmla="*/ 18367 w 4133905"/>
              <a:gd name="connsiteY40" fmla="*/ 3823206 h 6008991"/>
              <a:gd name="connsiteX41" fmla="*/ 15069 w 4133905"/>
              <a:gd name="connsiteY41" fmla="*/ 793415 h 6008991"/>
              <a:gd name="connsiteX42" fmla="*/ 22173 w 4133905"/>
              <a:gd name="connsiteY42" fmla="*/ 783048 h 6008991"/>
              <a:gd name="connsiteX43" fmla="*/ 27627 w 4133905"/>
              <a:gd name="connsiteY43" fmla="*/ 779222 h 6008991"/>
              <a:gd name="connsiteX44" fmla="*/ 26800 w 4133905"/>
              <a:gd name="connsiteY44" fmla="*/ 20002 h 6008991"/>
              <a:gd name="connsiteX45" fmla="*/ 44155 w 4133905"/>
              <a:gd name="connsiteY45" fmla="*/ 2441 h 6008991"/>
              <a:gd name="connsiteX46" fmla="*/ 58493 w 4133905"/>
              <a:gd name="connsiteY46" fmla="*/ 174 h 6008991"/>
              <a:gd name="connsiteX47" fmla="*/ 870768 w 4133905"/>
              <a:gd name="connsiteY47" fmla="*/ 11 h 6008991"/>
              <a:gd name="connsiteX48" fmla="*/ 890555 w 4133905"/>
              <a:gd name="connsiteY48" fmla="*/ 10 h 6008991"/>
              <a:gd name="connsiteX49" fmla="*/ 890573 w 4133905"/>
              <a:gd name="connsiteY49" fmla="*/ 1 h 6008991"/>
              <a:gd name="connsiteX50" fmla="*/ 4100315 w 4133905"/>
              <a:gd name="connsiteY50" fmla="*/ 0 h 6008991"/>
              <a:gd name="connsiteX51" fmla="*/ 4130173 w 4133905"/>
              <a:gd name="connsiteY51" fmla="*/ 29860 h 6008991"/>
              <a:gd name="connsiteX0" fmla="*/ 4130173 w 4133905"/>
              <a:gd name="connsiteY0" fmla="*/ 29860 h 6008991"/>
              <a:gd name="connsiteX1" fmla="*/ 4130172 w 4133905"/>
              <a:gd name="connsiteY1" fmla="*/ 5205802 h 6008991"/>
              <a:gd name="connsiteX2" fmla="*/ 4118441 w 4133905"/>
              <a:gd name="connsiteY2" fmla="*/ 5979216 h 6008991"/>
              <a:gd name="connsiteX3" fmla="*/ 4088583 w 4133905"/>
              <a:gd name="connsiteY3" fmla="*/ 6008990 h 6008991"/>
              <a:gd name="connsiteX4" fmla="*/ 4048036 w 4133905"/>
              <a:gd name="connsiteY4" fmla="*/ 6008990 h 6008991"/>
              <a:gd name="connsiteX5" fmla="*/ 4048034 w 4133905"/>
              <a:gd name="connsiteY5" fmla="*/ 6008991 h 6008991"/>
              <a:gd name="connsiteX6" fmla="*/ 46751 w 4133905"/>
              <a:gd name="connsiteY6" fmla="*/ 6008991 h 6008991"/>
              <a:gd name="connsiteX7" fmla="*/ 20989 w 4133905"/>
              <a:gd name="connsiteY7" fmla="*/ 5991582 h 6008991"/>
              <a:gd name="connsiteX8" fmla="*/ 20989 w 4133905"/>
              <a:gd name="connsiteY8" fmla="*/ 5200472 h 6008991"/>
              <a:gd name="connsiteX9" fmla="*/ 13740 w 4133905"/>
              <a:gd name="connsiteY9" fmla="*/ 5174650 h 6008991"/>
              <a:gd name="connsiteX10" fmla="*/ 20989 w 4133905"/>
              <a:gd name="connsiteY10" fmla="*/ 5148088 h 6008991"/>
              <a:gd name="connsiteX11" fmla="*/ 20989 w 4133905"/>
              <a:gd name="connsiteY11" fmla="*/ 4794139 h 6008991"/>
              <a:gd name="connsiteX12" fmla="*/ 20989 w 4133905"/>
              <a:gd name="connsiteY12" fmla="*/ 4747157 h 6008991"/>
              <a:gd name="connsiteX13" fmla="*/ 13263 w 4133905"/>
              <a:gd name="connsiteY13" fmla="*/ 4720915 h 6008991"/>
              <a:gd name="connsiteX14" fmla="*/ 4410 w 4133905"/>
              <a:gd name="connsiteY14" fmla="*/ 4694086 h 6008991"/>
              <a:gd name="connsiteX15" fmla="*/ 592 w 4133905"/>
              <a:gd name="connsiteY15" fmla="*/ 4668231 h 6008991"/>
              <a:gd name="connsiteX16" fmla="*/ 0 w 4133905"/>
              <a:gd name="connsiteY16" fmla="*/ 4648327 h 6008991"/>
              <a:gd name="connsiteX17" fmla="*/ 5225 w 4133905"/>
              <a:gd name="connsiteY17" fmla="*/ 4627475 h 6008991"/>
              <a:gd name="connsiteX18" fmla="*/ 3051 w 4133905"/>
              <a:gd name="connsiteY18" fmla="*/ 4613399 h 6008991"/>
              <a:gd name="connsiteX19" fmla="*/ 8650 w 4133905"/>
              <a:gd name="connsiteY19" fmla="*/ 4587183 h 6008991"/>
              <a:gd name="connsiteX20" fmla="*/ 13808 w 4133905"/>
              <a:gd name="connsiteY20" fmla="*/ 4548834 h 6008991"/>
              <a:gd name="connsiteX21" fmla="*/ 19306 w 4133905"/>
              <a:gd name="connsiteY21" fmla="*/ 4522434 h 6008991"/>
              <a:gd name="connsiteX22" fmla="*/ 20989 w 4133905"/>
              <a:gd name="connsiteY22" fmla="*/ 4517345 h 6008991"/>
              <a:gd name="connsiteX23" fmla="*/ 20989 w 4133905"/>
              <a:gd name="connsiteY23" fmla="*/ 4344603 h 6008991"/>
              <a:gd name="connsiteX24" fmla="*/ 19107 w 4133905"/>
              <a:gd name="connsiteY24" fmla="*/ 4331860 h 6008991"/>
              <a:gd name="connsiteX25" fmla="*/ 20989 w 4133905"/>
              <a:gd name="connsiteY25" fmla="*/ 4288870 h 6008991"/>
              <a:gd name="connsiteX26" fmla="*/ 18426 w 4133905"/>
              <a:gd name="connsiteY26" fmla="*/ 4282627 h 6008991"/>
              <a:gd name="connsiteX27" fmla="*/ 20989 w 4133905"/>
              <a:gd name="connsiteY27" fmla="*/ 4240597 h 6008991"/>
              <a:gd name="connsiteX28" fmla="*/ 18813 w 4133905"/>
              <a:gd name="connsiteY28" fmla="*/ 4194547 h 6008991"/>
              <a:gd name="connsiteX29" fmla="*/ 12962 w 4133905"/>
              <a:gd name="connsiteY29" fmla="*/ 4191108 h 6008991"/>
              <a:gd name="connsiteX30" fmla="*/ 12447 w 4133905"/>
              <a:gd name="connsiteY30" fmla="*/ 4181009 h 6008991"/>
              <a:gd name="connsiteX31" fmla="*/ 12560 w 4133905"/>
              <a:gd name="connsiteY31" fmla="*/ 4165109 h 6008991"/>
              <a:gd name="connsiteX32" fmla="*/ 18700 w 4133905"/>
              <a:gd name="connsiteY32" fmla="*/ 4129496 h 6008991"/>
              <a:gd name="connsiteX33" fmla="*/ 18477 w 4133905"/>
              <a:gd name="connsiteY33" fmla="*/ 3924440 h 6008991"/>
              <a:gd name="connsiteX34" fmla="*/ 16141 w 4133905"/>
              <a:gd name="connsiteY34" fmla="*/ 3920672 h 6008991"/>
              <a:gd name="connsiteX35" fmla="*/ 12323 w 4133905"/>
              <a:gd name="connsiteY35" fmla="*/ 3894817 h 6008991"/>
              <a:gd name="connsiteX36" fmla="*/ 11731 w 4133905"/>
              <a:gd name="connsiteY36" fmla="*/ 3874914 h 6008991"/>
              <a:gd name="connsiteX37" fmla="*/ 16957 w 4133905"/>
              <a:gd name="connsiteY37" fmla="*/ 3854061 h 6008991"/>
              <a:gd name="connsiteX38" fmla="*/ 14783 w 4133905"/>
              <a:gd name="connsiteY38" fmla="*/ 3839985 h 6008991"/>
              <a:gd name="connsiteX39" fmla="*/ 18367 w 4133905"/>
              <a:gd name="connsiteY39" fmla="*/ 3823206 h 6008991"/>
              <a:gd name="connsiteX40" fmla="*/ 15069 w 4133905"/>
              <a:gd name="connsiteY40" fmla="*/ 793415 h 6008991"/>
              <a:gd name="connsiteX41" fmla="*/ 22173 w 4133905"/>
              <a:gd name="connsiteY41" fmla="*/ 783048 h 6008991"/>
              <a:gd name="connsiteX42" fmla="*/ 27627 w 4133905"/>
              <a:gd name="connsiteY42" fmla="*/ 779222 h 6008991"/>
              <a:gd name="connsiteX43" fmla="*/ 26800 w 4133905"/>
              <a:gd name="connsiteY43" fmla="*/ 20002 h 6008991"/>
              <a:gd name="connsiteX44" fmla="*/ 44155 w 4133905"/>
              <a:gd name="connsiteY44" fmla="*/ 2441 h 6008991"/>
              <a:gd name="connsiteX45" fmla="*/ 58493 w 4133905"/>
              <a:gd name="connsiteY45" fmla="*/ 174 h 6008991"/>
              <a:gd name="connsiteX46" fmla="*/ 870768 w 4133905"/>
              <a:gd name="connsiteY46" fmla="*/ 11 h 6008991"/>
              <a:gd name="connsiteX47" fmla="*/ 890555 w 4133905"/>
              <a:gd name="connsiteY47" fmla="*/ 10 h 6008991"/>
              <a:gd name="connsiteX48" fmla="*/ 890573 w 4133905"/>
              <a:gd name="connsiteY48" fmla="*/ 1 h 6008991"/>
              <a:gd name="connsiteX49" fmla="*/ 4100315 w 4133905"/>
              <a:gd name="connsiteY49" fmla="*/ 0 h 6008991"/>
              <a:gd name="connsiteX50" fmla="*/ 4130173 w 4133905"/>
              <a:gd name="connsiteY50"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7627 w 4130840"/>
              <a:gd name="connsiteY41" fmla="*/ 779222 h 6008991"/>
              <a:gd name="connsiteX42" fmla="*/ 26800 w 4130840"/>
              <a:gd name="connsiteY42" fmla="*/ 20002 h 6008991"/>
              <a:gd name="connsiteX43" fmla="*/ 44155 w 4130840"/>
              <a:gd name="connsiteY43" fmla="*/ 2441 h 6008991"/>
              <a:gd name="connsiteX44" fmla="*/ 58493 w 4130840"/>
              <a:gd name="connsiteY44" fmla="*/ 174 h 6008991"/>
              <a:gd name="connsiteX45" fmla="*/ 870768 w 4130840"/>
              <a:gd name="connsiteY45" fmla="*/ 11 h 6008991"/>
              <a:gd name="connsiteX46" fmla="*/ 890555 w 4130840"/>
              <a:gd name="connsiteY46" fmla="*/ 10 h 6008991"/>
              <a:gd name="connsiteX47" fmla="*/ 890573 w 4130840"/>
              <a:gd name="connsiteY47" fmla="*/ 1 h 6008991"/>
              <a:gd name="connsiteX48" fmla="*/ 4100315 w 4130840"/>
              <a:gd name="connsiteY48" fmla="*/ 0 h 6008991"/>
              <a:gd name="connsiteX49" fmla="*/ 4130173 w 4130840"/>
              <a:gd name="connsiteY49"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890573 w 4130840"/>
              <a:gd name="connsiteY46" fmla="*/ 1 h 6008991"/>
              <a:gd name="connsiteX47" fmla="*/ 4100315 w 4130840"/>
              <a:gd name="connsiteY47" fmla="*/ 0 h 6008991"/>
              <a:gd name="connsiteX48" fmla="*/ 4130173 w 4130840"/>
              <a:gd name="connsiteY48"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890555 w 4130840"/>
              <a:gd name="connsiteY45" fmla="*/ 10 h 6008991"/>
              <a:gd name="connsiteX46" fmla="*/ 4100315 w 4130840"/>
              <a:gd name="connsiteY46" fmla="*/ 0 h 6008991"/>
              <a:gd name="connsiteX47" fmla="*/ 4130173 w 4130840"/>
              <a:gd name="connsiteY47"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870768 w 4130840"/>
              <a:gd name="connsiteY44" fmla="*/ 11 h 6008991"/>
              <a:gd name="connsiteX45" fmla="*/ 4100315 w 4130840"/>
              <a:gd name="connsiteY45" fmla="*/ 0 h 6008991"/>
              <a:gd name="connsiteX46" fmla="*/ 4130173 w 4130840"/>
              <a:gd name="connsiteY46"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2173 w 4130840"/>
              <a:gd name="connsiteY40" fmla="*/ 783048 h 6008991"/>
              <a:gd name="connsiteX41" fmla="*/ 26800 w 4130840"/>
              <a:gd name="connsiteY41" fmla="*/ 20002 h 6008991"/>
              <a:gd name="connsiteX42" fmla="*/ 44155 w 4130840"/>
              <a:gd name="connsiteY42" fmla="*/ 2441 h 6008991"/>
              <a:gd name="connsiteX43" fmla="*/ 58493 w 4130840"/>
              <a:gd name="connsiteY43" fmla="*/ 174 h 6008991"/>
              <a:gd name="connsiteX44" fmla="*/ 4100315 w 4130840"/>
              <a:gd name="connsiteY44" fmla="*/ 0 h 6008991"/>
              <a:gd name="connsiteX45" fmla="*/ 4130173 w 4130840"/>
              <a:gd name="connsiteY45"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15069 w 4130840"/>
              <a:gd name="connsiteY39" fmla="*/ 793415 h 6008991"/>
              <a:gd name="connsiteX40" fmla="*/ 26800 w 4130840"/>
              <a:gd name="connsiteY40" fmla="*/ 20002 h 6008991"/>
              <a:gd name="connsiteX41" fmla="*/ 44155 w 4130840"/>
              <a:gd name="connsiteY41" fmla="*/ 2441 h 6008991"/>
              <a:gd name="connsiteX42" fmla="*/ 58493 w 4130840"/>
              <a:gd name="connsiteY42" fmla="*/ 174 h 6008991"/>
              <a:gd name="connsiteX43" fmla="*/ 4100315 w 4130840"/>
              <a:gd name="connsiteY43" fmla="*/ 0 h 6008991"/>
              <a:gd name="connsiteX44" fmla="*/ 4130173 w 4130840"/>
              <a:gd name="connsiteY44"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13740 w 4130840"/>
              <a:gd name="connsiteY8" fmla="*/ 5174650 h 6008991"/>
              <a:gd name="connsiteX9" fmla="*/ 20989 w 4130840"/>
              <a:gd name="connsiteY9" fmla="*/ 5148088 h 6008991"/>
              <a:gd name="connsiteX10" fmla="*/ 20989 w 4130840"/>
              <a:gd name="connsiteY10" fmla="*/ 4794139 h 6008991"/>
              <a:gd name="connsiteX11" fmla="*/ 20989 w 4130840"/>
              <a:gd name="connsiteY11" fmla="*/ 4747157 h 6008991"/>
              <a:gd name="connsiteX12" fmla="*/ 13263 w 4130840"/>
              <a:gd name="connsiteY12" fmla="*/ 4720915 h 6008991"/>
              <a:gd name="connsiteX13" fmla="*/ 4410 w 4130840"/>
              <a:gd name="connsiteY13" fmla="*/ 4694086 h 6008991"/>
              <a:gd name="connsiteX14" fmla="*/ 592 w 4130840"/>
              <a:gd name="connsiteY14" fmla="*/ 4668231 h 6008991"/>
              <a:gd name="connsiteX15" fmla="*/ 0 w 4130840"/>
              <a:gd name="connsiteY15" fmla="*/ 4648327 h 6008991"/>
              <a:gd name="connsiteX16" fmla="*/ 5225 w 4130840"/>
              <a:gd name="connsiteY16" fmla="*/ 4627475 h 6008991"/>
              <a:gd name="connsiteX17" fmla="*/ 3051 w 4130840"/>
              <a:gd name="connsiteY17" fmla="*/ 4613399 h 6008991"/>
              <a:gd name="connsiteX18" fmla="*/ 8650 w 4130840"/>
              <a:gd name="connsiteY18" fmla="*/ 4587183 h 6008991"/>
              <a:gd name="connsiteX19" fmla="*/ 13808 w 4130840"/>
              <a:gd name="connsiteY19" fmla="*/ 4548834 h 6008991"/>
              <a:gd name="connsiteX20" fmla="*/ 19306 w 4130840"/>
              <a:gd name="connsiteY20" fmla="*/ 4522434 h 6008991"/>
              <a:gd name="connsiteX21" fmla="*/ 20989 w 4130840"/>
              <a:gd name="connsiteY21" fmla="*/ 4517345 h 6008991"/>
              <a:gd name="connsiteX22" fmla="*/ 20989 w 4130840"/>
              <a:gd name="connsiteY22" fmla="*/ 4344603 h 6008991"/>
              <a:gd name="connsiteX23" fmla="*/ 19107 w 4130840"/>
              <a:gd name="connsiteY23" fmla="*/ 4331860 h 6008991"/>
              <a:gd name="connsiteX24" fmla="*/ 20989 w 4130840"/>
              <a:gd name="connsiteY24" fmla="*/ 4288870 h 6008991"/>
              <a:gd name="connsiteX25" fmla="*/ 18426 w 4130840"/>
              <a:gd name="connsiteY25" fmla="*/ 4282627 h 6008991"/>
              <a:gd name="connsiteX26" fmla="*/ 20989 w 4130840"/>
              <a:gd name="connsiteY26" fmla="*/ 4240597 h 6008991"/>
              <a:gd name="connsiteX27" fmla="*/ 18813 w 4130840"/>
              <a:gd name="connsiteY27" fmla="*/ 4194547 h 6008991"/>
              <a:gd name="connsiteX28" fmla="*/ 12962 w 4130840"/>
              <a:gd name="connsiteY28" fmla="*/ 4191108 h 6008991"/>
              <a:gd name="connsiteX29" fmla="*/ 12447 w 4130840"/>
              <a:gd name="connsiteY29" fmla="*/ 4181009 h 6008991"/>
              <a:gd name="connsiteX30" fmla="*/ 12560 w 4130840"/>
              <a:gd name="connsiteY30" fmla="*/ 4165109 h 6008991"/>
              <a:gd name="connsiteX31" fmla="*/ 18700 w 4130840"/>
              <a:gd name="connsiteY31" fmla="*/ 4129496 h 6008991"/>
              <a:gd name="connsiteX32" fmla="*/ 18477 w 4130840"/>
              <a:gd name="connsiteY32" fmla="*/ 3924440 h 6008991"/>
              <a:gd name="connsiteX33" fmla="*/ 16141 w 4130840"/>
              <a:gd name="connsiteY33" fmla="*/ 3920672 h 6008991"/>
              <a:gd name="connsiteX34" fmla="*/ 12323 w 4130840"/>
              <a:gd name="connsiteY34" fmla="*/ 3894817 h 6008991"/>
              <a:gd name="connsiteX35" fmla="*/ 11731 w 4130840"/>
              <a:gd name="connsiteY35" fmla="*/ 3874914 h 6008991"/>
              <a:gd name="connsiteX36" fmla="*/ 16957 w 4130840"/>
              <a:gd name="connsiteY36" fmla="*/ 3854061 h 6008991"/>
              <a:gd name="connsiteX37" fmla="*/ 14783 w 4130840"/>
              <a:gd name="connsiteY37" fmla="*/ 3839985 h 6008991"/>
              <a:gd name="connsiteX38" fmla="*/ 18367 w 4130840"/>
              <a:gd name="connsiteY38" fmla="*/ 3823206 h 6008991"/>
              <a:gd name="connsiteX39" fmla="*/ 26800 w 4130840"/>
              <a:gd name="connsiteY39" fmla="*/ 20002 h 6008991"/>
              <a:gd name="connsiteX40" fmla="*/ 44155 w 4130840"/>
              <a:gd name="connsiteY40" fmla="*/ 2441 h 6008991"/>
              <a:gd name="connsiteX41" fmla="*/ 58493 w 4130840"/>
              <a:gd name="connsiteY41" fmla="*/ 174 h 6008991"/>
              <a:gd name="connsiteX42" fmla="*/ 4100315 w 4130840"/>
              <a:gd name="connsiteY42" fmla="*/ 0 h 6008991"/>
              <a:gd name="connsiteX43" fmla="*/ 4130173 w 4130840"/>
              <a:gd name="connsiteY43" fmla="*/ 29860 h 6008991"/>
              <a:gd name="connsiteX0" fmla="*/ 4130173 w 4130840"/>
              <a:gd name="connsiteY0" fmla="*/ 29860 h 6008991"/>
              <a:gd name="connsiteX1" fmla="*/ 4118441 w 4130840"/>
              <a:gd name="connsiteY1" fmla="*/ 5979216 h 6008991"/>
              <a:gd name="connsiteX2" fmla="*/ 4088583 w 4130840"/>
              <a:gd name="connsiteY2" fmla="*/ 6008990 h 6008991"/>
              <a:gd name="connsiteX3" fmla="*/ 4048036 w 4130840"/>
              <a:gd name="connsiteY3" fmla="*/ 6008990 h 6008991"/>
              <a:gd name="connsiteX4" fmla="*/ 4048034 w 4130840"/>
              <a:gd name="connsiteY4" fmla="*/ 6008991 h 6008991"/>
              <a:gd name="connsiteX5" fmla="*/ 46751 w 4130840"/>
              <a:gd name="connsiteY5" fmla="*/ 6008991 h 6008991"/>
              <a:gd name="connsiteX6" fmla="*/ 20989 w 4130840"/>
              <a:gd name="connsiteY6" fmla="*/ 5991582 h 6008991"/>
              <a:gd name="connsiteX7" fmla="*/ 20989 w 4130840"/>
              <a:gd name="connsiteY7" fmla="*/ 5200472 h 6008991"/>
              <a:gd name="connsiteX8" fmla="*/ 20989 w 4130840"/>
              <a:gd name="connsiteY8" fmla="*/ 5148088 h 6008991"/>
              <a:gd name="connsiteX9" fmla="*/ 20989 w 4130840"/>
              <a:gd name="connsiteY9" fmla="*/ 4794139 h 6008991"/>
              <a:gd name="connsiteX10" fmla="*/ 20989 w 4130840"/>
              <a:gd name="connsiteY10" fmla="*/ 4747157 h 6008991"/>
              <a:gd name="connsiteX11" fmla="*/ 13263 w 4130840"/>
              <a:gd name="connsiteY11" fmla="*/ 4720915 h 6008991"/>
              <a:gd name="connsiteX12" fmla="*/ 4410 w 4130840"/>
              <a:gd name="connsiteY12" fmla="*/ 4694086 h 6008991"/>
              <a:gd name="connsiteX13" fmla="*/ 592 w 4130840"/>
              <a:gd name="connsiteY13" fmla="*/ 4668231 h 6008991"/>
              <a:gd name="connsiteX14" fmla="*/ 0 w 4130840"/>
              <a:gd name="connsiteY14" fmla="*/ 4648327 h 6008991"/>
              <a:gd name="connsiteX15" fmla="*/ 5225 w 4130840"/>
              <a:gd name="connsiteY15" fmla="*/ 4627475 h 6008991"/>
              <a:gd name="connsiteX16" fmla="*/ 3051 w 4130840"/>
              <a:gd name="connsiteY16" fmla="*/ 4613399 h 6008991"/>
              <a:gd name="connsiteX17" fmla="*/ 8650 w 4130840"/>
              <a:gd name="connsiteY17" fmla="*/ 4587183 h 6008991"/>
              <a:gd name="connsiteX18" fmla="*/ 13808 w 4130840"/>
              <a:gd name="connsiteY18" fmla="*/ 4548834 h 6008991"/>
              <a:gd name="connsiteX19" fmla="*/ 19306 w 4130840"/>
              <a:gd name="connsiteY19" fmla="*/ 4522434 h 6008991"/>
              <a:gd name="connsiteX20" fmla="*/ 20989 w 4130840"/>
              <a:gd name="connsiteY20" fmla="*/ 4517345 h 6008991"/>
              <a:gd name="connsiteX21" fmla="*/ 20989 w 4130840"/>
              <a:gd name="connsiteY21" fmla="*/ 4344603 h 6008991"/>
              <a:gd name="connsiteX22" fmla="*/ 19107 w 4130840"/>
              <a:gd name="connsiteY22" fmla="*/ 4331860 h 6008991"/>
              <a:gd name="connsiteX23" fmla="*/ 20989 w 4130840"/>
              <a:gd name="connsiteY23" fmla="*/ 4288870 h 6008991"/>
              <a:gd name="connsiteX24" fmla="*/ 18426 w 4130840"/>
              <a:gd name="connsiteY24" fmla="*/ 4282627 h 6008991"/>
              <a:gd name="connsiteX25" fmla="*/ 20989 w 4130840"/>
              <a:gd name="connsiteY25" fmla="*/ 4240597 h 6008991"/>
              <a:gd name="connsiteX26" fmla="*/ 18813 w 4130840"/>
              <a:gd name="connsiteY26" fmla="*/ 4194547 h 6008991"/>
              <a:gd name="connsiteX27" fmla="*/ 12962 w 4130840"/>
              <a:gd name="connsiteY27" fmla="*/ 4191108 h 6008991"/>
              <a:gd name="connsiteX28" fmla="*/ 12447 w 4130840"/>
              <a:gd name="connsiteY28" fmla="*/ 4181009 h 6008991"/>
              <a:gd name="connsiteX29" fmla="*/ 12560 w 4130840"/>
              <a:gd name="connsiteY29" fmla="*/ 4165109 h 6008991"/>
              <a:gd name="connsiteX30" fmla="*/ 18700 w 4130840"/>
              <a:gd name="connsiteY30" fmla="*/ 4129496 h 6008991"/>
              <a:gd name="connsiteX31" fmla="*/ 18477 w 4130840"/>
              <a:gd name="connsiteY31" fmla="*/ 3924440 h 6008991"/>
              <a:gd name="connsiteX32" fmla="*/ 16141 w 4130840"/>
              <a:gd name="connsiteY32" fmla="*/ 3920672 h 6008991"/>
              <a:gd name="connsiteX33" fmla="*/ 12323 w 4130840"/>
              <a:gd name="connsiteY33" fmla="*/ 3894817 h 6008991"/>
              <a:gd name="connsiteX34" fmla="*/ 11731 w 4130840"/>
              <a:gd name="connsiteY34" fmla="*/ 3874914 h 6008991"/>
              <a:gd name="connsiteX35" fmla="*/ 16957 w 4130840"/>
              <a:gd name="connsiteY35" fmla="*/ 3854061 h 6008991"/>
              <a:gd name="connsiteX36" fmla="*/ 14783 w 4130840"/>
              <a:gd name="connsiteY36" fmla="*/ 3839985 h 6008991"/>
              <a:gd name="connsiteX37" fmla="*/ 18367 w 4130840"/>
              <a:gd name="connsiteY37" fmla="*/ 3823206 h 6008991"/>
              <a:gd name="connsiteX38" fmla="*/ 26800 w 4130840"/>
              <a:gd name="connsiteY38" fmla="*/ 20002 h 6008991"/>
              <a:gd name="connsiteX39" fmla="*/ 44155 w 4130840"/>
              <a:gd name="connsiteY39" fmla="*/ 2441 h 6008991"/>
              <a:gd name="connsiteX40" fmla="*/ 58493 w 4130840"/>
              <a:gd name="connsiteY40" fmla="*/ 174 h 6008991"/>
              <a:gd name="connsiteX41" fmla="*/ 4100315 w 4130840"/>
              <a:gd name="connsiteY41" fmla="*/ 0 h 6008991"/>
              <a:gd name="connsiteX42" fmla="*/ 4130173 w 4130840"/>
              <a:gd name="connsiteY42" fmla="*/ 29860 h 600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130840" h="6008991">
                <a:moveTo>
                  <a:pt x="4130173" y="29860"/>
                </a:moveTo>
                <a:cubicBezTo>
                  <a:pt x="4133194" y="1026396"/>
                  <a:pt x="4125373" y="4982694"/>
                  <a:pt x="4118441" y="5979216"/>
                </a:cubicBezTo>
                <a:cubicBezTo>
                  <a:pt x="4118348" y="5995656"/>
                  <a:pt x="4105022" y="6008947"/>
                  <a:pt x="4088583" y="6008990"/>
                </a:cubicBezTo>
                <a:lnTo>
                  <a:pt x="4048036" y="6008990"/>
                </a:lnTo>
                <a:cubicBezTo>
                  <a:pt x="4048035" y="6008990"/>
                  <a:pt x="4048035" y="6008991"/>
                  <a:pt x="4048034" y="6008991"/>
                </a:cubicBezTo>
                <a:lnTo>
                  <a:pt x="46751" y="6008991"/>
                </a:lnTo>
                <a:cubicBezTo>
                  <a:pt x="32527" y="6008935"/>
                  <a:pt x="21027" y="6001166"/>
                  <a:pt x="20989" y="5991582"/>
                </a:cubicBezTo>
                <a:lnTo>
                  <a:pt x="20989" y="5200472"/>
                </a:lnTo>
                <a:lnTo>
                  <a:pt x="20989" y="5148088"/>
                </a:lnTo>
                <a:lnTo>
                  <a:pt x="20989" y="4794139"/>
                </a:lnTo>
                <a:lnTo>
                  <a:pt x="20989" y="4747157"/>
                </a:lnTo>
                <a:lnTo>
                  <a:pt x="13263" y="4720915"/>
                </a:lnTo>
                <a:cubicBezTo>
                  <a:pt x="19441" y="4710358"/>
                  <a:pt x="7362" y="4702637"/>
                  <a:pt x="4410" y="4694086"/>
                </a:cubicBezTo>
                <a:lnTo>
                  <a:pt x="592" y="4668231"/>
                </a:lnTo>
                <a:cubicBezTo>
                  <a:pt x="395" y="4661596"/>
                  <a:pt x="197" y="4654962"/>
                  <a:pt x="0" y="4648327"/>
                </a:cubicBezTo>
                <a:lnTo>
                  <a:pt x="5225" y="4627475"/>
                </a:lnTo>
                <a:cubicBezTo>
                  <a:pt x="5733" y="4621653"/>
                  <a:pt x="2480" y="4620114"/>
                  <a:pt x="3051" y="4613399"/>
                </a:cubicBezTo>
                <a:lnTo>
                  <a:pt x="8650" y="4587183"/>
                </a:lnTo>
                <a:lnTo>
                  <a:pt x="13808" y="4548834"/>
                </a:lnTo>
                <a:lnTo>
                  <a:pt x="19306" y="4522434"/>
                </a:lnTo>
                <a:lnTo>
                  <a:pt x="20989" y="4517345"/>
                </a:lnTo>
                <a:lnTo>
                  <a:pt x="20989" y="4344603"/>
                </a:lnTo>
                <a:lnTo>
                  <a:pt x="19107" y="4331860"/>
                </a:lnTo>
                <a:cubicBezTo>
                  <a:pt x="19734" y="4317530"/>
                  <a:pt x="20362" y="4303200"/>
                  <a:pt x="20989" y="4288870"/>
                </a:cubicBezTo>
                <a:lnTo>
                  <a:pt x="18426" y="4282627"/>
                </a:lnTo>
                <a:lnTo>
                  <a:pt x="20989" y="4240597"/>
                </a:lnTo>
                <a:cubicBezTo>
                  <a:pt x="20627" y="4226678"/>
                  <a:pt x="21199" y="4202560"/>
                  <a:pt x="18813" y="4194547"/>
                </a:cubicBezTo>
                <a:lnTo>
                  <a:pt x="12962" y="4191108"/>
                </a:lnTo>
                <a:cubicBezTo>
                  <a:pt x="12790" y="4187742"/>
                  <a:pt x="12619" y="4184375"/>
                  <a:pt x="12447" y="4181009"/>
                </a:cubicBezTo>
                <a:cubicBezTo>
                  <a:pt x="12896" y="4180270"/>
                  <a:pt x="12522" y="4165710"/>
                  <a:pt x="12560" y="4165109"/>
                </a:cubicBezTo>
                <a:lnTo>
                  <a:pt x="18700" y="4129496"/>
                </a:lnTo>
                <a:cubicBezTo>
                  <a:pt x="18626" y="4061144"/>
                  <a:pt x="18551" y="3992792"/>
                  <a:pt x="18477" y="3924440"/>
                </a:cubicBezTo>
                <a:lnTo>
                  <a:pt x="16141" y="3920672"/>
                </a:lnTo>
                <a:lnTo>
                  <a:pt x="12323" y="3894817"/>
                </a:lnTo>
                <a:cubicBezTo>
                  <a:pt x="12126" y="3888183"/>
                  <a:pt x="11928" y="3881548"/>
                  <a:pt x="11731" y="3874914"/>
                </a:cubicBezTo>
                <a:lnTo>
                  <a:pt x="16957" y="3854061"/>
                </a:lnTo>
                <a:cubicBezTo>
                  <a:pt x="17464" y="3848239"/>
                  <a:pt x="14211" y="3846700"/>
                  <a:pt x="14783" y="3839985"/>
                </a:cubicBezTo>
                <a:lnTo>
                  <a:pt x="18367" y="3823206"/>
                </a:lnTo>
                <a:cubicBezTo>
                  <a:pt x="20370" y="3186542"/>
                  <a:pt x="22502" y="656796"/>
                  <a:pt x="26800" y="20002"/>
                </a:cubicBezTo>
                <a:cubicBezTo>
                  <a:pt x="32586" y="9918"/>
                  <a:pt x="34176" y="8295"/>
                  <a:pt x="44155" y="2441"/>
                </a:cubicBezTo>
                <a:lnTo>
                  <a:pt x="58493" y="174"/>
                </a:lnTo>
                <a:lnTo>
                  <a:pt x="4100315" y="0"/>
                </a:lnTo>
                <a:cubicBezTo>
                  <a:pt x="4116788" y="48"/>
                  <a:pt x="4130132" y="13388"/>
                  <a:pt x="4130173" y="29860"/>
                </a:cubicBezTo>
                <a:close/>
              </a:path>
            </a:pathLst>
          </a:custGeom>
          <a:blipFill dpi="0" rotWithShape="1">
            <a:blip r:embed="rId2">
              <a:alphaModFix amt="84000"/>
            </a:blip>
            <a:srcRect/>
            <a:tile tx="0" ty="0" sx="100000" sy="100000" flip="none" algn="tl"/>
          </a:blipFill>
          <a:ln w="9525" cap="flat">
            <a:noFill/>
            <a:prstDash val="solid"/>
            <a:miter/>
          </a:ln>
        </p:spPr>
        <p:txBody>
          <a:bodyPr wrap="square" rtlCol="0" anchor="ctr">
            <a:noAutofit/>
          </a:bodyPr>
          <a:lstStyle/>
          <a:p>
            <a:endParaRPr lang="en-US"/>
          </a:p>
        </p:txBody>
      </p:sp>
      <p:pic>
        <p:nvPicPr>
          <p:cNvPr id="15362" name="Picture 2" descr="Beware Of a Property Contract Race When Homebuying | Buying a Home - YouTube">
            <a:extLst>
              <a:ext uri="{FF2B5EF4-FFF2-40B4-BE49-F238E27FC236}">
                <a16:creationId xmlns:a16="http://schemas.microsoft.com/office/drawing/2014/main" id="{30695622-05CD-ADD9-9E28-6FBFA89EF9C1}"/>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2769" r="18303" b="1"/>
          <a:stretch/>
        </p:blipFill>
        <p:spPr bwMode="auto">
          <a:xfrm>
            <a:off x="5884768" y="1712043"/>
            <a:ext cx="5861366" cy="4158614"/>
          </a:xfrm>
          <a:custGeom>
            <a:avLst/>
            <a:gdLst/>
            <a:ahLst/>
            <a:cxnLst/>
            <a:rect l="l" t="t" r="r" b="b"/>
            <a:pathLst>
              <a:path w="5861366" h="4158614">
                <a:moveTo>
                  <a:pt x="202154" y="26"/>
                </a:moveTo>
                <a:cubicBezTo>
                  <a:pt x="1145791" y="39599"/>
                  <a:pt x="4891228" y="215535"/>
                  <a:pt x="5834426" y="264565"/>
                </a:cubicBezTo>
                <a:cubicBezTo>
                  <a:pt x="5849988" y="265354"/>
                  <a:pt x="5862002" y="278582"/>
                  <a:pt x="5861340" y="294205"/>
                </a:cubicBezTo>
                <a:lnTo>
                  <a:pt x="5859606" y="332734"/>
                </a:lnTo>
                <a:cubicBezTo>
                  <a:pt x="5859606" y="332735"/>
                  <a:pt x="5859607" y="332735"/>
                  <a:pt x="5859607" y="332736"/>
                </a:cubicBezTo>
                <a:lnTo>
                  <a:pt x="5688568" y="4134867"/>
                </a:lnTo>
                <a:cubicBezTo>
                  <a:pt x="5687907" y="4148380"/>
                  <a:pt x="5680060" y="4158977"/>
                  <a:pt x="5670984" y="4158605"/>
                </a:cubicBezTo>
                <a:lnTo>
                  <a:pt x="4921972" y="4124910"/>
                </a:lnTo>
                <a:lnTo>
                  <a:pt x="4872375" y="4122679"/>
                </a:lnTo>
                <a:lnTo>
                  <a:pt x="4537261" y="4107604"/>
                </a:lnTo>
                <a:lnTo>
                  <a:pt x="4492779" y="4105603"/>
                </a:lnTo>
                <a:lnTo>
                  <a:pt x="4467603" y="4111827"/>
                </a:lnTo>
                <a:cubicBezTo>
                  <a:pt x="4457872" y="4105507"/>
                  <a:pt x="4450045" y="4116656"/>
                  <a:pt x="4441823" y="4119097"/>
                </a:cubicBezTo>
                <a:lnTo>
                  <a:pt x="4417181" y="4121623"/>
                </a:lnTo>
                <a:cubicBezTo>
                  <a:pt x="4410890" y="4121528"/>
                  <a:pt x="4404601" y="4121434"/>
                  <a:pt x="4398311" y="4121338"/>
                </a:cubicBezTo>
                <a:lnTo>
                  <a:pt x="4378792" y="4115485"/>
                </a:lnTo>
                <a:cubicBezTo>
                  <a:pt x="4373301" y="4114755"/>
                  <a:pt x="4371705" y="4117780"/>
                  <a:pt x="4365372" y="4116951"/>
                </a:cubicBezTo>
                <a:lnTo>
                  <a:pt x="4340790" y="4110515"/>
                </a:lnTo>
                <a:lnTo>
                  <a:pt x="4304702" y="4103980"/>
                </a:lnTo>
                <a:lnTo>
                  <a:pt x="4279942" y="4097631"/>
                </a:lnTo>
                <a:lnTo>
                  <a:pt x="4275196" y="4095815"/>
                </a:lnTo>
                <a:lnTo>
                  <a:pt x="4111646" y="4088458"/>
                </a:lnTo>
                <a:lnTo>
                  <a:pt x="4099501" y="4089704"/>
                </a:lnTo>
                <a:cubicBezTo>
                  <a:pt x="4085960" y="4088497"/>
                  <a:pt x="4072419" y="4087290"/>
                  <a:pt x="4058879" y="4086084"/>
                </a:cubicBezTo>
                <a:lnTo>
                  <a:pt x="4052858" y="4088254"/>
                </a:lnTo>
                <a:lnTo>
                  <a:pt x="4013174" y="4084028"/>
                </a:lnTo>
                <a:cubicBezTo>
                  <a:pt x="3999981" y="4083779"/>
                  <a:pt x="3977170" y="4082209"/>
                  <a:pt x="3969482" y="4084135"/>
                </a:cubicBezTo>
                <a:lnTo>
                  <a:pt x="3965976" y="4089548"/>
                </a:lnTo>
                <a:cubicBezTo>
                  <a:pt x="3962781" y="4089568"/>
                  <a:pt x="3959586" y="4089587"/>
                  <a:pt x="3956392" y="4089607"/>
                </a:cubicBezTo>
                <a:cubicBezTo>
                  <a:pt x="3955712" y="4089149"/>
                  <a:pt x="3941910" y="4088884"/>
                  <a:pt x="3941343" y="4088823"/>
                </a:cubicBezTo>
                <a:lnTo>
                  <a:pt x="3907888" y="4081471"/>
                </a:lnTo>
                <a:cubicBezTo>
                  <a:pt x="3843170" y="4078630"/>
                  <a:pt x="3778452" y="4075791"/>
                  <a:pt x="3713734" y="4072950"/>
                </a:cubicBezTo>
                <a:lnTo>
                  <a:pt x="3710066" y="4075009"/>
                </a:lnTo>
                <a:lnTo>
                  <a:pt x="3685424" y="4077536"/>
                </a:lnTo>
                <a:cubicBezTo>
                  <a:pt x="3679134" y="4077440"/>
                  <a:pt x="3672844" y="4077346"/>
                  <a:pt x="3666555" y="4077251"/>
                </a:cubicBezTo>
                <a:lnTo>
                  <a:pt x="3647035" y="4071396"/>
                </a:lnTo>
                <a:cubicBezTo>
                  <a:pt x="3641544" y="4070667"/>
                  <a:pt x="3639948" y="4073692"/>
                  <a:pt x="3633615" y="4072863"/>
                </a:cubicBezTo>
                <a:lnTo>
                  <a:pt x="3617882" y="4068742"/>
                </a:lnTo>
                <a:cubicBezTo>
                  <a:pt x="3015182" y="4039723"/>
                  <a:pt x="620142" y="3929952"/>
                  <a:pt x="17418" y="3898746"/>
                </a:cubicBezTo>
                <a:cubicBezTo>
                  <a:pt x="8118" y="3892818"/>
                  <a:pt x="6649" y="3891238"/>
                  <a:pt x="1533" y="3881507"/>
                </a:cubicBezTo>
                <a:lnTo>
                  <a:pt x="0" y="3867786"/>
                </a:lnTo>
                <a:lnTo>
                  <a:pt x="172607" y="27126"/>
                </a:lnTo>
                <a:cubicBezTo>
                  <a:pt x="173356" y="11475"/>
                  <a:pt x="186557" y="-636"/>
                  <a:pt x="202154" y="26"/>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948F5DA-F4EA-C5BB-9C88-3D3621825C23}"/>
              </a:ext>
            </a:extLst>
          </p:cNvPr>
          <p:cNvSpPr>
            <a:spLocks noGrp="1"/>
          </p:cNvSpPr>
          <p:nvPr>
            <p:ph type="title"/>
          </p:nvPr>
        </p:nvSpPr>
        <p:spPr>
          <a:xfrm>
            <a:off x="5232457" y="681038"/>
            <a:ext cx="5923223" cy="1599707"/>
          </a:xfrm>
        </p:spPr>
        <p:txBody>
          <a:bodyPr anchor="b">
            <a:normAutofit/>
          </a:bodyPr>
          <a:lstStyle/>
          <a:p>
            <a:r>
              <a:rPr lang="en-GB" dirty="0"/>
              <a:t>Contract Races </a:t>
            </a:r>
          </a:p>
        </p:txBody>
      </p:sp>
      <p:sp>
        <p:nvSpPr>
          <p:cNvPr id="3" name="Content Placeholder 2">
            <a:extLst>
              <a:ext uri="{FF2B5EF4-FFF2-40B4-BE49-F238E27FC236}">
                <a16:creationId xmlns:a16="http://schemas.microsoft.com/office/drawing/2014/main" id="{4C227DD1-4EB0-4C93-E014-E1C984B97F64}"/>
              </a:ext>
            </a:extLst>
          </p:cNvPr>
          <p:cNvSpPr>
            <a:spLocks noGrp="1"/>
          </p:cNvSpPr>
          <p:nvPr>
            <p:ph idx="1"/>
          </p:nvPr>
        </p:nvSpPr>
        <p:spPr>
          <a:xfrm>
            <a:off x="1221477" y="147712"/>
            <a:ext cx="3499814" cy="6499272"/>
          </a:xfrm>
        </p:spPr>
        <p:txBody>
          <a:bodyPr>
            <a:noAutofit/>
          </a:bodyPr>
          <a:lstStyle/>
          <a:p>
            <a:pPr>
              <a:lnSpc>
                <a:spcPct val="110000"/>
              </a:lnSpc>
            </a:pPr>
            <a:r>
              <a:rPr lang="en-GB" sz="1500" dirty="0"/>
              <a:t>Another situation that can cause difficulties for solicitors is where a seller client is selling a property using a marketing strategy known as a ‘contract race’. </a:t>
            </a:r>
          </a:p>
          <a:p>
            <a:pPr>
              <a:lnSpc>
                <a:spcPct val="110000"/>
              </a:lnSpc>
            </a:pPr>
            <a:r>
              <a:rPr lang="en-GB" sz="1500" dirty="0"/>
              <a:t>A precontract package is sent to multiple buyers who then compete to be ready to exchange contracts first. </a:t>
            </a:r>
          </a:p>
          <a:p>
            <a:pPr>
              <a:lnSpc>
                <a:spcPct val="110000"/>
              </a:lnSpc>
            </a:pPr>
            <a:r>
              <a:rPr lang="en-GB" sz="1500" dirty="0"/>
              <a:t>This is regarded as a legitimate selling technique, so long as all the prospective buyers know that they are engaged in a race. </a:t>
            </a:r>
          </a:p>
          <a:p>
            <a:pPr>
              <a:lnSpc>
                <a:spcPct val="110000"/>
              </a:lnSpc>
            </a:pPr>
            <a:r>
              <a:rPr lang="en-GB" sz="1500" dirty="0"/>
              <a:t>However, problems arise when the seller instructs their solicitor that they do not want the prospective buyers to know. </a:t>
            </a:r>
          </a:p>
          <a:p>
            <a:pPr>
              <a:lnSpc>
                <a:spcPct val="110000"/>
              </a:lnSpc>
            </a:pPr>
            <a:r>
              <a:rPr lang="en-GB" sz="1500" dirty="0"/>
              <a:t>Paragraph 1.4 of The Code of Conduct is relevant to this situation. </a:t>
            </a:r>
          </a:p>
        </p:txBody>
      </p:sp>
      <p:grpSp>
        <p:nvGrpSpPr>
          <p:cNvPr id="15373" name="Group 15372">
            <a:extLst>
              <a:ext uri="{FF2B5EF4-FFF2-40B4-BE49-F238E27FC236}">
                <a16:creationId xmlns:a16="http://schemas.microsoft.com/office/drawing/2014/main" id="{966C1F39-46DD-4934-823B-EAFC7FA71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5374" name="Group 15373">
              <a:extLst>
                <a:ext uri="{FF2B5EF4-FFF2-40B4-BE49-F238E27FC236}">
                  <a16:creationId xmlns:a16="http://schemas.microsoft.com/office/drawing/2014/main" id="{B1B05F6A-AEC8-4BB4-BB7F-A448EB80972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5376" name="Straight Connector 15375">
                <a:extLst>
                  <a:ext uri="{FF2B5EF4-FFF2-40B4-BE49-F238E27FC236}">
                    <a16:creationId xmlns:a16="http://schemas.microsoft.com/office/drawing/2014/main" id="{685289C4-B61F-4CB6-9181-793119205E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77" name="Straight Connector 15376">
                <a:extLst>
                  <a:ext uri="{FF2B5EF4-FFF2-40B4-BE49-F238E27FC236}">
                    <a16:creationId xmlns:a16="http://schemas.microsoft.com/office/drawing/2014/main" id="{9144D242-C3C2-4849-8D7D-DD6E561612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5375" name="Oval 15374">
              <a:extLst>
                <a:ext uri="{FF2B5EF4-FFF2-40B4-BE49-F238E27FC236}">
                  <a16:creationId xmlns:a16="http://schemas.microsoft.com/office/drawing/2014/main" id="{9BEE5F93-F5BB-4BC8-B191-1FAFF8E770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379" name="Freeform: Shape 15378">
            <a:extLst>
              <a:ext uri="{FF2B5EF4-FFF2-40B4-BE49-F238E27FC236}">
                <a16:creationId xmlns:a16="http://schemas.microsoft.com/office/drawing/2014/main" id="{E487D834-670E-48F3-8345-296EA8357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590829" y="5405463"/>
            <a:ext cx="444795" cy="1497883"/>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79874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80555-C667-FEC4-0B2E-865A77603BBC}"/>
              </a:ext>
            </a:extLst>
          </p:cNvPr>
          <p:cNvSpPr>
            <a:spLocks noGrp="1"/>
          </p:cNvSpPr>
          <p:nvPr>
            <p:ph type="title"/>
          </p:nvPr>
        </p:nvSpPr>
        <p:spPr/>
        <p:txBody>
          <a:bodyPr/>
          <a:lstStyle/>
          <a:p>
            <a:r>
              <a:rPr lang="en-GB" dirty="0"/>
              <a:t>Important!</a:t>
            </a:r>
          </a:p>
        </p:txBody>
      </p:sp>
      <p:sp>
        <p:nvSpPr>
          <p:cNvPr id="3" name="Content Placeholder 2">
            <a:extLst>
              <a:ext uri="{FF2B5EF4-FFF2-40B4-BE49-F238E27FC236}">
                <a16:creationId xmlns:a16="http://schemas.microsoft.com/office/drawing/2014/main" id="{2072FFA6-55A0-E738-5CD7-B7643C8CEFA1}"/>
              </a:ext>
            </a:extLst>
          </p:cNvPr>
          <p:cNvSpPr>
            <a:spLocks noGrp="1"/>
          </p:cNvSpPr>
          <p:nvPr>
            <p:ph idx="1"/>
          </p:nvPr>
        </p:nvSpPr>
        <p:spPr/>
        <p:txBody>
          <a:bodyPr/>
          <a:lstStyle/>
          <a:p>
            <a:r>
              <a:rPr lang="en-GB" dirty="0"/>
              <a:t>Where a solicitor acts for a seller of land, they must not mislead or attempt to mislead the buyers, either by their own acts or omissions, or by being complicit in the acts or omissions of others. </a:t>
            </a:r>
          </a:p>
          <a:p>
            <a:r>
              <a:rPr lang="en-GB" dirty="0"/>
              <a:t>This means that the solicitor should inform all buyers immediately of the seller’s intention to deal with more than one buyer. </a:t>
            </a:r>
          </a:p>
          <a:p>
            <a:r>
              <a:rPr lang="en-GB" dirty="0"/>
              <a:t>If the seller refuses to agree to such disclosure, the solicitor cannot disclose the contract race to the prospective buyers because they have a duty of confidentiality to the seller client under paragraph 6.3. </a:t>
            </a:r>
          </a:p>
          <a:p>
            <a:r>
              <a:rPr lang="en-GB" dirty="0"/>
              <a:t>Instead, the solicitor should immediately stop acting in the matter.</a:t>
            </a:r>
          </a:p>
        </p:txBody>
      </p:sp>
    </p:spTree>
    <p:extLst>
      <p:ext uri="{BB962C8B-B14F-4D97-AF65-F5344CB8AC3E}">
        <p14:creationId xmlns:p14="http://schemas.microsoft.com/office/powerpoint/2010/main" val="9711893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E5CAD-CCD4-5D2F-B62B-20A5137FFD06}"/>
              </a:ext>
            </a:extLst>
          </p:cNvPr>
          <p:cNvSpPr>
            <a:spLocks noGrp="1"/>
          </p:cNvSpPr>
          <p:nvPr>
            <p:ph type="title"/>
          </p:nvPr>
        </p:nvSpPr>
        <p:spPr/>
        <p:txBody>
          <a:bodyPr/>
          <a:lstStyle/>
          <a:p>
            <a:r>
              <a:rPr lang="en-GB" dirty="0"/>
              <a:t>Undertakings</a:t>
            </a:r>
          </a:p>
        </p:txBody>
      </p:sp>
      <p:sp>
        <p:nvSpPr>
          <p:cNvPr id="3" name="Content Placeholder 2">
            <a:extLst>
              <a:ext uri="{FF2B5EF4-FFF2-40B4-BE49-F238E27FC236}">
                <a16:creationId xmlns:a16="http://schemas.microsoft.com/office/drawing/2014/main" id="{B22D5950-6138-4E5E-A61A-A21B1AEB88E2}"/>
              </a:ext>
            </a:extLst>
          </p:cNvPr>
          <p:cNvSpPr>
            <a:spLocks noGrp="1"/>
          </p:cNvSpPr>
          <p:nvPr>
            <p:ph idx="1"/>
          </p:nvPr>
        </p:nvSpPr>
        <p:spPr/>
        <p:txBody>
          <a:bodyPr/>
          <a:lstStyle/>
          <a:p>
            <a:r>
              <a:rPr lang="en-GB" dirty="0"/>
              <a:t>An undertaking is a statement made by or on behalf of a solicitor, or the firm, to someone who reasonably places reliance on it, that the solicitor or firm will do something, cause something to be done, or will not do something. </a:t>
            </a:r>
          </a:p>
          <a:p>
            <a:r>
              <a:rPr lang="en-GB" dirty="0"/>
              <a:t>Paragraph 1.3 deals with undertakings and says that solicitors should perform all undertakings, and do so within an agreed timescale. </a:t>
            </a:r>
          </a:p>
          <a:p>
            <a:r>
              <a:rPr lang="en-GB" dirty="0"/>
              <a:t>Failure to honour an undertaking is professional misconduct so a solicitor should always ensure that anything they undertake to do is within their control.</a:t>
            </a:r>
          </a:p>
        </p:txBody>
      </p:sp>
    </p:spTree>
    <p:extLst>
      <p:ext uri="{BB962C8B-B14F-4D97-AF65-F5344CB8AC3E}">
        <p14:creationId xmlns:p14="http://schemas.microsoft.com/office/powerpoint/2010/main" val="25167782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391" name="Rectangle 16390">
            <a:extLst>
              <a:ext uri="{FF2B5EF4-FFF2-40B4-BE49-F238E27FC236}">
                <a16:creationId xmlns:a16="http://schemas.microsoft.com/office/drawing/2014/main" id="{06B6DD6F-E168-490A-A0B2-699190DC8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3" name="Rectangle 16392">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47920">
            <a:off x="849621" y="915045"/>
            <a:ext cx="5446522" cy="4316000"/>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5" name="Freeform: Shape 16394">
            <a:extLst>
              <a:ext uri="{FF2B5EF4-FFF2-40B4-BE49-F238E27FC236}">
                <a16:creationId xmlns:a16="http://schemas.microsoft.com/office/drawing/2014/main" id="{CDD1AA99-03AE-49F6-9116-9CA2BBCA04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147920">
            <a:off x="1514337" y="447284"/>
            <a:ext cx="4122174" cy="5235577"/>
          </a:xfrm>
          <a:custGeom>
            <a:avLst/>
            <a:gdLst>
              <a:gd name="connsiteX0" fmla="*/ 0 w 4401242"/>
              <a:gd name="connsiteY0" fmla="*/ 4137242 h 5590022"/>
              <a:gd name="connsiteX1" fmla="*/ 5579 w 4401242"/>
              <a:gd name="connsiteY1" fmla="*/ 4114978 h 5590022"/>
              <a:gd name="connsiteX2" fmla="*/ 3258 w 4401242"/>
              <a:gd name="connsiteY2" fmla="*/ 4099949 h 5590022"/>
              <a:gd name="connsiteX3" fmla="*/ 9236 w 4401242"/>
              <a:gd name="connsiteY3" fmla="*/ 4071959 h 5590022"/>
              <a:gd name="connsiteX4" fmla="*/ 14743 w 4401242"/>
              <a:gd name="connsiteY4" fmla="*/ 4031013 h 5590022"/>
              <a:gd name="connsiteX5" fmla="*/ 20613 w 4401242"/>
              <a:gd name="connsiteY5" fmla="*/ 4002827 h 5590022"/>
              <a:gd name="connsiteX6" fmla="*/ 22410 w 4401242"/>
              <a:gd name="connsiteY6" fmla="*/ 3997392 h 5590022"/>
              <a:gd name="connsiteX7" fmla="*/ 22410 w 4401242"/>
              <a:gd name="connsiteY7" fmla="*/ 3812956 h 5590022"/>
              <a:gd name="connsiteX8" fmla="*/ 20401 w 4401242"/>
              <a:gd name="connsiteY8" fmla="*/ 3799351 h 5590022"/>
              <a:gd name="connsiteX9" fmla="*/ 22410 w 4401242"/>
              <a:gd name="connsiteY9" fmla="*/ 3753450 h 5590022"/>
              <a:gd name="connsiteX10" fmla="*/ 19673 w 4401242"/>
              <a:gd name="connsiteY10" fmla="*/ 3746784 h 5590022"/>
              <a:gd name="connsiteX11" fmla="*/ 22410 w 4401242"/>
              <a:gd name="connsiteY11" fmla="*/ 3701909 h 5590022"/>
              <a:gd name="connsiteX12" fmla="*/ 20086 w 4401242"/>
              <a:gd name="connsiteY12" fmla="*/ 3652741 h 5590022"/>
              <a:gd name="connsiteX13" fmla="*/ 13839 w 4401242"/>
              <a:gd name="connsiteY13" fmla="*/ 3649070 h 5590022"/>
              <a:gd name="connsiteX14" fmla="*/ 13290 w 4401242"/>
              <a:gd name="connsiteY14" fmla="*/ 3638287 h 5590022"/>
              <a:gd name="connsiteX15" fmla="*/ 13410 w 4401242"/>
              <a:gd name="connsiteY15" fmla="*/ 3621311 h 5590022"/>
              <a:gd name="connsiteX16" fmla="*/ 19966 w 4401242"/>
              <a:gd name="connsiteY16" fmla="*/ 3583286 h 5590022"/>
              <a:gd name="connsiteX17" fmla="*/ 16089 w 4401242"/>
              <a:gd name="connsiteY17" fmla="*/ 21355 h 5590022"/>
              <a:gd name="connsiteX18" fmla="*/ 34619 w 4401242"/>
              <a:gd name="connsiteY18" fmla="*/ 2606 h 5590022"/>
              <a:gd name="connsiteX19" fmla="*/ 49927 w 4401242"/>
              <a:gd name="connsiteY19" fmla="*/ 185 h 5590022"/>
              <a:gd name="connsiteX20" fmla="*/ 917193 w 4401242"/>
              <a:gd name="connsiteY20" fmla="*/ 11 h 5590022"/>
              <a:gd name="connsiteX21" fmla="*/ 938319 w 4401242"/>
              <a:gd name="connsiteY21" fmla="*/ 10 h 5590022"/>
              <a:gd name="connsiteX22" fmla="*/ 938338 w 4401242"/>
              <a:gd name="connsiteY22" fmla="*/ 0 h 5590022"/>
              <a:gd name="connsiteX23" fmla="*/ 4365378 w 4401242"/>
              <a:gd name="connsiteY23" fmla="*/ 0 h 5590022"/>
              <a:gd name="connsiteX24" fmla="*/ 4397257 w 4401242"/>
              <a:gd name="connsiteY24" fmla="*/ 31881 h 5590022"/>
              <a:gd name="connsiteX25" fmla="*/ 4397256 w 4401242"/>
              <a:gd name="connsiteY25" fmla="*/ 5558231 h 5590022"/>
              <a:gd name="connsiteX26" fmla="*/ 4365377 w 4401242"/>
              <a:gd name="connsiteY26" fmla="*/ 5590021 h 5590022"/>
              <a:gd name="connsiteX27" fmla="*/ 4322085 w 4401242"/>
              <a:gd name="connsiteY27" fmla="*/ 5590021 h 5590022"/>
              <a:gd name="connsiteX28" fmla="*/ 4322083 w 4401242"/>
              <a:gd name="connsiteY28" fmla="*/ 5590022 h 5590022"/>
              <a:gd name="connsiteX29" fmla="*/ 49916 w 4401242"/>
              <a:gd name="connsiteY29" fmla="*/ 5590022 h 5590022"/>
              <a:gd name="connsiteX30" fmla="*/ 22410 w 4401242"/>
              <a:gd name="connsiteY30" fmla="*/ 5571435 h 5590022"/>
              <a:gd name="connsiteX31" fmla="*/ 22410 w 4401242"/>
              <a:gd name="connsiteY31" fmla="*/ 4726767 h 5590022"/>
              <a:gd name="connsiteX32" fmla="*/ 14670 w 4401242"/>
              <a:gd name="connsiteY32" fmla="*/ 4699196 h 5590022"/>
              <a:gd name="connsiteX33" fmla="*/ 22410 w 4401242"/>
              <a:gd name="connsiteY33" fmla="*/ 4670837 h 5590022"/>
              <a:gd name="connsiteX34" fmla="*/ 22410 w 4401242"/>
              <a:gd name="connsiteY34" fmla="*/ 4292925 h 5590022"/>
              <a:gd name="connsiteX35" fmla="*/ 22410 w 4401242"/>
              <a:gd name="connsiteY35" fmla="*/ 4242762 h 5590022"/>
              <a:gd name="connsiteX36" fmla="*/ 14161 w 4401242"/>
              <a:gd name="connsiteY36" fmla="*/ 4214744 h 5590022"/>
              <a:gd name="connsiteX37" fmla="*/ 4708 w 4401242"/>
              <a:gd name="connsiteY37" fmla="*/ 4186098 h 5590022"/>
              <a:gd name="connsiteX38" fmla="*/ 632 w 4401242"/>
              <a:gd name="connsiteY38" fmla="*/ 4158493 h 5590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401242" h="5590022">
                <a:moveTo>
                  <a:pt x="0" y="4137242"/>
                </a:moveTo>
                <a:lnTo>
                  <a:pt x="5579" y="4114978"/>
                </a:lnTo>
                <a:cubicBezTo>
                  <a:pt x="6121" y="4108762"/>
                  <a:pt x="2648" y="4107119"/>
                  <a:pt x="3258" y="4099949"/>
                </a:cubicBezTo>
                <a:lnTo>
                  <a:pt x="9236" y="4071959"/>
                </a:lnTo>
                <a:lnTo>
                  <a:pt x="14743" y="4031013"/>
                </a:lnTo>
                <a:lnTo>
                  <a:pt x="20613" y="4002827"/>
                </a:lnTo>
                <a:lnTo>
                  <a:pt x="22410" y="3997392"/>
                </a:lnTo>
                <a:lnTo>
                  <a:pt x="22410" y="3812956"/>
                </a:lnTo>
                <a:lnTo>
                  <a:pt x="20401" y="3799351"/>
                </a:lnTo>
                <a:lnTo>
                  <a:pt x="22410" y="3753450"/>
                </a:lnTo>
                <a:lnTo>
                  <a:pt x="19673" y="3746784"/>
                </a:lnTo>
                <a:lnTo>
                  <a:pt x="22410" y="3701909"/>
                </a:lnTo>
                <a:cubicBezTo>
                  <a:pt x="22023" y="3687048"/>
                  <a:pt x="22634" y="3661297"/>
                  <a:pt x="20086" y="3652741"/>
                </a:cubicBezTo>
                <a:lnTo>
                  <a:pt x="13839" y="3649070"/>
                </a:lnTo>
                <a:lnTo>
                  <a:pt x="13290" y="3638287"/>
                </a:lnTo>
                <a:cubicBezTo>
                  <a:pt x="13769" y="3637498"/>
                  <a:pt x="13370" y="3621952"/>
                  <a:pt x="13410" y="3621311"/>
                </a:cubicBezTo>
                <a:lnTo>
                  <a:pt x="19966" y="3583286"/>
                </a:lnTo>
                <a:lnTo>
                  <a:pt x="16089" y="21355"/>
                </a:lnTo>
                <a:cubicBezTo>
                  <a:pt x="22266" y="10589"/>
                  <a:pt x="23964" y="8856"/>
                  <a:pt x="34619" y="2606"/>
                </a:cubicBezTo>
                <a:lnTo>
                  <a:pt x="49927" y="185"/>
                </a:lnTo>
                <a:cubicBezTo>
                  <a:pt x="228245" y="83"/>
                  <a:pt x="539504" y="31"/>
                  <a:pt x="917193" y="11"/>
                </a:cubicBezTo>
                <a:lnTo>
                  <a:pt x="938319" y="10"/>
                </a:lnTo>
                <a:lnTo>
                  <a:pt x="938338" y="0"/>
                </a:lnTo>
                <a:lnTo>
                  <a:pt x="4365378" y="0"/>
                </a:lnTo>
                <a:cubicBezTo>
                  <a:pt x="4382966" y="50"/>
                  <a:pt x="4397213" y="14294"/>
                  <a:pt x="4397257" y="31881"/>
                </a:cubicBezTo>
                <a:cubicBezTo>
                  <a:pt x="4402571" y="958253"/>
                  <a:pt x="4402570" y="4631875"/>
                  <a:pt x="4397256" y="5558231"/>
                </a:cubicBezTo>
                <a:cubicBezTo>
                  <a:pt x="4397157" y="5575784"/>
                  <a:pt x="4382929" y="5589975"/>
                  <a:pt x="4365377" y="5590021"/>
                </a:cubicBezTo>
                <a:lnTo>
                  <a:pt x="4322085" y="5590021"/>
                </a:lnTo>
                <a:lnTo>
                  <a:pt x="4322083" y="5590022"/>
                </a:lnTo>
                <a:lnTo>
                  <a:pt x="49916" y="5590022"/>
                </a:lnTo>
                <a:cubicBezTo>
                  <a:pt x="34729" y="5589963"/>
                  <a:pt x="22450" y="5581668"/>
                  <a:pt x="22410" y="5571435"/>
                </a:cubicBezTo>
                <a:lnTo>
                  <a:pt x="22410" y="4726767"/>
                </a:lnTo>
                <a:lnTo>
                  <a:pt x="14670" y="4699196"/>
                </a:lnTo>
                <a:cubicBezTo>
                  <a:pt x="15011" y="4683722"/>
                  <a:pt x="19831" y="4680290"/>
                  <a:pt x="22410" y="4670837"/>
                </a:cubicBezTo>
                <a:lnTo>
                  <a:pt x="22410" y="4292925"/>
                </a:lnTo>
                <a:lnTo>
                  <a:pt x="22410" y="4242762"/>
                </a:lnTo>
                <a:lnTo>
                  <a:pt x="14161" y="4214744"/>
                </a:lnTo>
                <a:cubicBezTo>
                  <a:pt x="20757" y="4203473"/>
                  <a:pt x="7860" y="4195229"/>
                  <a:pt x="4708" y="4186098"/>
                </a:cubicBezTo>
                <a:lnTo>
                  <a:pt x="632" y="4158493"/>
                </a:lnTo>
                <a:close/>
              </a:path>
            </a:pathLst>
          </a:custGeom>
          <a:blipFill>
            <a:blip r:embed="rId2"/>
            <a:tile tx="0" ty="0" sx="100000" sy="100000" flip="none" algn="tl"/>
          </a:blipFill>
          <a:ln w="9525" cap="flat">
            <a:noFill/>
            <a:prstDash val="solid"/>
            <a:miter/>
          </a:ln>
        </p:spPr>
        <p:txBody>
          <a:bodyPr rtlCol="0" anchor="ctr"/>
          <a:lstStyle/>
          <a:p>
            <a:endParaRPr lang="en-US"/>
          </a:p>
        </p:txBody>
      </p:sp>
      <p:pic>
        <p:nvPicPr>
          <p:cNvPr id="16386" name="Picture 2" descr="Design Thinking: Practical Starting Points and Activation Tips">
            <a:extLst>
              <a:ext uri="{FF2B5EF4-FFF2-40B4-BE49-F238E27FC236}">
                <a16:creationId xmlns:a16="http://schemas.microsoft.com/office/drawing/2014/main" id="{DCC4B369-CEE8-B323-ACBE-8B16CB76BFE4}"/>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15980" r="14930"/>
          <a:stretch/>
        </p:blipFill>
        <p:spPr bwMode="auto">
          <a:xfrm>
            <a:off x="816531" y="833610"/>
            <a:ext cx="5517787" cy="4472333"/>
          </a:xfrm>
          <a:custGeom>
            <a:avLst/>
            <a:gdLst/>
            <a:ahLst/>
            <a:cxnLst/>
            <a:rect l="l" t="t" r="r" b="b"/>
            <a:pathLst>
              <a:path w="5517787" h="4472333">
                <a:moveTo>
                  <a:pt x="5199334" y="0"/>
                </a:moveTo>
                <a:cubicBezTo>
                  <a:pt x="5209814" y="5031"/>
                  <a:pt x="5211549" y="6498"/>
                  <a:pt x="5218118" y="16022"/>
                </a:cubicBezTo>
                <a:lnTo>
                  <a:pt x="5221430" y="30155"/>
                </a:lnTo>
                <a:cubicBezTo>
                  <a:pt x="5233761" y="196710"/>
                  <a:pt x="5255167" y="487447"/>
                  <a:pt x="5281101" y="840236"/>
                </a:cubicBezTo>
                <a:lnTo>
                  <a:pt x="5282551" y="859969"/>
                </a:lnTo>
                <a:lnTo>
                  <a:pt x="5282562" y="859986"/>
                </a:lnTo>
                <a:lnTo>
                  <a:pt x="5517712" y="4061104"/>
                </a:lnTo>
                <a:cubicBezTo>
                  <a:pt x="5518872" y="4077535"/>
                  <a:pt x="5506545" y="4091821"/>
                  <a:pt x="5490120" y="4093069"/>
                </a:cubicBezTo>
                <a:cubicBezTo>
                  <a:pt x="4625183" y="4161596"/>
                  <a:pt x="1193739" y="4413665"/>
                  <a:pt x="328087" y="4472264"/>
                </a:cubicBezTo>
                <a:cubicBezTo>
                  <a:pt x="311684" y="4473376"/>
                  <a:pt x="297453" y="4461060"/>
                  <a:pt x="296206" y="4444668"/>
                </a:cubicBezTo>
                <a:lnTo>
                  <a:pt x="293235" y="4404230"/>
                </a:lnTo>
                <a:lnTo>
                  <a:pt x="293234" y="4404228"/>
                </a:lnTo>
                <a:lnTo>
                  <a:pt x="94" y="413698"/>
                </a:lnTo>
                <a:cubicBezTo>
                  <a:pt x="-893" y="399508"/>
                  <a:pt x="6013" y="387469"/>
                  <a:pt x="15568" y="386729"/>
                </a:cubicBezTo>
                <a:lnTo>
                  <a:pt x="804553" y="328772"/>
                </a:lnTo>
                <a:lnTo>
                  <a:pt x="829775" y="319650"/>
                </a:lnTo>
                <a:cubicBezTo>
                  <a:pt x="844253" y="318907"/>
                  <a:pt x="847789" y="323174"/>
                  <a:pt x="856796" y="324934"/>
                </a:cubicBezTo>
                <a:lnTo>
                  <a:pt x="1209795" y="299003"/>
                </a:lnTo>
                <a:lnTo>
                  <a:pt x="1256651" y="295561"/>
                </a:lnTo>
                <a:lnTo>
                  <a:pt x="1282256" y="285933"/>
                </a:lnTo>
                <a:cubicBezTo>
                  <a:pt x="1293236" y="291321"/>
                  <a:pt x="1300052" y="278709"/>
                  <a:pt x="1308365" y="275138"/>
                </a:cubicBezTo>
                <a:lnTo>
                  <a:pt x="1333870" y="269436"/>
                </a:lnTo>
                <a:lnTo>
                  <a:pt x="1353677" y="267388"/>
                </a:lnTo>
                <a:lnTo>
                  <a:pt x="1374856" y="271072"/>
                </a:lnTo>
                <a:cubicBezTo>
                  <a:pt x="1380699" y="271151"/>
                  <a:pt x="1381996" y="267795"/>
                  <a:pt x="1388735" y="267872"/>
                </a:cubicBezTo>
                <a:lnTo>
                  <a:pt x="1415290" y="271536"/>
                </a:lnTo>
                <a:lnTo>
                  <a:pt x="1453914" y="273870"/>
                </a:lnTo>
                <a:lnTo>
                  <a:pt x="1480645" y="277419"/>
                </a:lnTo>
                <a:lnTo>
                  <a:pt x="1485845" y="278725"/>
                </a:lnTo>
                <a:lnTo>
                  <a:pt x="1658122" y="266069"/>
                </a:lnTo>
                <a:lnTo>
                  <a:pt x="1670693" y="263259"/>
                </a:lnTo>
                <a:lnTo>
                  <a:pt x="1713706" y="261986"/>
                </a:lnTo>
                <a:lnTo>
                  <a:pt x="1719744" y="258972"/>
                </a:lnTo>
                <a:lnTo>
                  <a:pt x="1761849" y="258450"/>
                </a:lnTo>
                <a:cubicBezTo>
                  <a:pt x="1775704" y="257068"/>
                  <a:pt x="1799799" y="255872"/>
                  <a:pt x="1807616" y="252905"/>
                </a:cubicBezTo>
                <a:lnTo>
                  <a:pt x="1810616" y="246818"/>
                </a:lnTo>
                <a:lnTo>
                  <a:pt x="1820651" y="245565"/>
                </a:lnTo>
                <a:cubicBezTo>
                  <a:pt x="1821421" y="245959"/>
                  <a:pt x="1835914" y="244519"/>
                  <a:pt x="1836516" y="244513"/>
                </a:cubicBezTo>
                <a:lnTo>
                  <a:pt x="1872484" y="24802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C5201B9-D3C0-22FE-B8C9-6778B4A1FE87}"/>
              </a:ext>
            </a:extLst>
          </p:cNvPr>
          <p:cNvSpPr>
            <a:spLocks noGrp="1"/>
          </p:cNvSpPr>
          <p:nvPr>
            <p:ph type="title"/>
          </p:nvPr>
        </p:nvSpPr>
        <p:spPr>
          <a:xfrm>
            <a:off x="5593606" y="939799"/>
            <a:ext cx="5781863" cy="1659965"/>
          </a:xfrm>
        </p:spPr>
        <p:txBody>
          <a:bodyPr anchor="b">
            <a:normAutofit/>
          </a:bodyPr>
          <a:lstStyle/>
          <a:p>
            <a:r>
              <a:rPr lang="en-GB" dirty="0"/>
              <a:t>Sources of finance</a:t>
            </a:r>
          </a:p>
        </p:txBody>
      </p:sp>
      <p:sp>
        <p:nvSpPr>
          <p:cNvPr id="16397" name="Freeform: Shape 16396">
            <a:extLst>
              <a:ext uri="{FF2B5EF4-FFF2-40B4-BE49-F238E27FC236}">
                <a16:creationId xmlns:a16="http://schemas.microsoft.com/office/drawing/2014/main" id="{7EA60060-A93B-4C68-8571-20F442790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688475">
            <a:off x="3292902" y="4288917"/>
            <a:ext cx="444795" cy="1868387"/>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7B1A74A-864F-A216-A2E1-5FEE870E1E1F}"/>
              </a:ext>
            </a:extLst>
          </p:cNvPr>
          <p:cNvSpPr>
            <a:spLocks noGrp="1"/>
          </p:cNvSpPr>
          <p:nvPr>
            <p:ph idx="1"/>
          </p:nvPr>
        </p:nvSpPr>
        <p:spPr>
          <a:xfrm>
            <a:off x="7152968" y="2961280"/>
            <a:ext cx="3902381" cy="3210920"/>
          </a:xfrm>
        </p:spPr>
        <p:txBody>
          <a:bodyPr>
            <a:normAutofit/>
          </a:bodyPr>
          <a:lstStyle/>
          <a:p>
            <a:r>
              <a:rPr lang="en-GB" sz="2400" dirty="0"/>
              <a:t>Think of how a buyer may fund a purchase. </a:t>
            </a:r>
          </a:p>
        </p:txBody>
      </p:sp>
      <p:grpSp>
        <p:nvGrpSpPr>
          <p:cNvPr id="16399" name="Group 16398">
            <a:extLst>
              <a:ext uri="{FF2B5EF4-FFF2-40B4-BE49-F238E27FC236}">
                <a16:creationId xmlns:a16="http://schemas.microsoft.com/office/drawing/2014/main" id="{086403E5-67F9-43E6-B7B1-C07EFE0A5C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6400" name="Group 16399">
              <a:extLst>
                <a:ext uri="{FF2B5EF4-FFF2-40B4-BE49-F238E27FC236}">
                  <a16:creationId xmlns:a16="http://schemas.microsoft.com/office/drawing/2014/main" id="{E9C7E316-2CF6-48D0-A945-584817B6F4A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6402" name="Straight Connector 16401">
                <a:extLst>
                  <a:ext uri="{FF2B5EF4-FFF2-40B4-BE49-F238E27FC236}">
                    <a16:creationId xmlns:a16="http://schemas.microsoft.com/office/drawing/2014/main" id="{4C26CD1D-43A2-4516-BC5E-0704D3B106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03" name="Straight Connector 16402">
                <a:extLst>
                  <a:ext uri="{FF2B5EF4-FFF2-40B4-BE49-F238E27FC236}">
                    <a16:creationId xmlns:a16="http://schemas.microsoft.com/office/drawing/2014/main" id="{4A6C5BDD-D91A-4A8D-9365-C3DCE47B27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401" name="Oval 16400">
              <a:extLst>
                <a:ext uri="{FF2B5EF4-FFF2-40B4-BE49-F238E27FC236}">
                  <a16:creationId xmlns:a16="http://schemas.microsoft.com/office/drawing/2014/main" id="{4459A4D5-BA77-45AB-849F-FAF78F871E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1676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7415" name="Rectangle 17414">
            <a:extLst>
              <a:ext uri="{FF2B5EF4-FFF2-40B4-BE49-F238E27FC236}">
                <a16:creationId xmlns:a16="http://schemas.microsoft.com/office/drawing/2014/main" id="{06B6DD6F-E168-490A-A0B2-699190DC8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7" name="Rectangle 17416">
            <a:extLst>
              <a:ext uri="{FF2B5EF4-FFF2-40B4-BE49-F238E27FC236}">
                <a16:creationId xmlns:a16="http://schemas.microsoft.com/office/drawing/2014/main" id="{04BA3935-5258-425A-B52A-BBF28BCE0E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47920">
            <a:off x="849621" y="915045"/>
            <a:ext cx="5446522" cy="4316000"/>
          </a:xfrm>
          <a:prstGeom prst="rect">
            <a:avLst/>
          </a:prstGeom>
          <a:solidFill>
            <a:schemeClr val="tx1"/>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9" name="Freeform: Shape 17418">
            <a:extLst>
              <a:ext uri="{FF2B5EF4-FFF2-40B4-BE49-F238E27FC236}">
                <a16:creationId xmlns:a16="http://schemas.microsoft.com/office/drawing/2014/main" id="{CDD1AA99-03AE-49F6-9116-9CA2BBCA04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147920">
            <a:off x="1514337" y="447284"/>
            <a:ext cx="4122174" cy="5235577"/>
          </a:xfrm>
          <a:custGeom>
            <a:avLst/>
            <a:gdLst>
              <a:gd name="connsiteX0" fmla="*/ 0 w 4401242"/>
              <a:gd name="connsiteY0" fmla="*/ 4137242 h 5590022"/>
              <a:gd name="connsiteX1" fmla="*/ 5579 w 4401242"/>
              <a:gd name="connsiteY1" fmla="*/ 4114978 h 5590022"/>
              <a:gd name="connsiteX2" fmla="*/ 3258 w 4401242"/>
              <a:gd name="connsiteY2" fmla="*/ 4099949 h 5590022"/>
              <a:gd name="connsiteX3" fmla="*/ 9236 w 4401242"/>
              <a:gd name="connsiteY3" fmla="*/ 4071959 h 5590022"/>
              <a:gd name="connsiteX4" fmla="*/ 14743 w 4401242"/>
              <a:gd name="connsiteY4" fmla="*/ 4031013 h 5590022"/>
              <a:gd name="connsiteX5" fmla="*/ 20613 w 4401242"/>
              <a:gd name="connsiteY5" fmla="*/ 4002827 h 5590022"/>
              <a:gd name="connsiteX6" fmla="*/ 22410 w 4401242"/>
              <a:gd name="connsiteY6" fmla="*/ 3997392 h 5590022"/>
              <a:gd name="connsiteX7" fmla="*/ 22410 w 4401242"/>
              <a:gd name="connsiteY7" fmla="*/ 3812956 h 5590022"/>
              <a:gd name="connsiteX8" fmla="*/ 20401 w 4401242"/>
              <a:gd name="connsiteY8" fmla="*/ 3799351 h 5590022"/>
              <a:gd name="connsiteX9" fmla="*/ 22410 w 4401242"/>
              <a:gd name="connsiteY9" fmla="*/ 3753450 h 5590022"/>
              <a:gd name="connsiteX10" fmla="*/ 19673 w 4401242"/>
              <a:gd name="connsiteY10" fmla="*/ 3746784 h 5590022"/>
              <a:gd name="connsiteX11" fmla="*/ 22410 w 4401242"/>
              <a:gd name="connsiteY11" fmla="*/ 3701909 h 5590022"/>
              <a:gd name="connsiteX12" fmla="*/ 20086 w 4401242"/>
              <a:gd name="connsiteY12" fmla="*/ 3652741 h 5590022"/>
              <a:gd name="connsiteX13" fmla="*/ 13839 w 4401242"/>
              <a:gd name="connsiteY13" fmla="*/ 3649070 h 5590022"/>
              <a:gd name="connsiteX14" fmla="*/ 13290 w 4401242"/>
              <a:gd name="connsiteY14" fmla="*/ 3638287 h 5590022"/>
              <a:gd name="connsiteX15" fmla="*/ 13410 w 4401242"/>
              <a:gd name="connsiteY15" fmla="*/ 3621311 h 5590022"/>
              <a:gd name="connsiteX16" fmla="*/ 19966 w 4401242"/>
              <a:gd name="connsiteY16" fmla="*/ 3583286 h 5590022"/>
              <a:gd name="connsiteX17" fmla="*/ 16089 w 4401242"/>
              <a:gd name="connsiteY17" fmla="*/ 21355 h 5590022"/>
              <a:gd name="connsiteX18" fmla="*/ 34619 w 4401242"/>
              <a:gd name="connsiteY18" fmla="*/ 2606 h 5590022"/>
              <a:gd name="connsiteX19" fmla="*/ 49927 w 4401242"/>
              <a:gd name="connsiteY19" fmla="*/ 185 h 5590022"/>
              <a:gd name="connsiteX20" fmla="*/ 917193 w 4401242"/>
              <a:gd name="connsiteY20" fmla="*/ 11 h 5590022"/>
              <a:gd name="connsiteX21" fmla="*/ 938319 w 4401242"/>
              <a:gd name="connsiteY21" fmla="*/ 10 h 5590022"/>
              <a:gd name="connsiteX22" fmla="*/ 938338 w 4401242"/>
              <a:gd name="connsiteY22" fmla="*/ 0 h 5590022"/>
              <a:gd name="connsiteX23" fmla="*/ 4365378 w 4401242"/>
              <a:gd name="connsiteY23" fmla="*/ 0 h 5590022"/>
              <a:gd name="connsiteX24" fmla="*/ 4397257 w 4401242"/>
              <a:gd name="connsiteY24" fmla="*/ 31881 h 5590022"/>
              <a:gd name="connsiteX25" fmla="*/ 4397256 w 4401242"/>
              <a:gd name="connsiteY25" fmla="*/ 5558231 h 5590022"/>
              <a:gd name="connsiteX26" fmla="*/ 4365377 w 4401242"/>
              <a:gd name="connsiteY26" fmla="*/ 5590021 h 5590022"/>
              <a:gd name="connsiteX27" fmla="*/ 4322085 w 4401242"/>
              <a:gd name="connsiteY27" fmla="*/ 5590021 h 5590022"/>
              <a:gd name="connsiteX28" fmla="*/ 4322083 w 4401242"/>
              <a:gd name="connsiteY28" fmla="*/ 5590022 h 5590022"/>
              <a:gd name="connsiteX29" fmla="*/ 49916 w 4401242"/>
              <a:gd name="connsiteY29" fmla="*/ 5590022 h 5590022"/>
              <a:gd name="connsiteX30" fmla="*/ 22410 w 4401242"/>
              <a:gd name="connsiteY30" fmla="*/ 5571435 h 5590022"/>
              <a:gd name="connsiteX31" fmla="*/ 22410 w 4401242"/>
              <a:gd name="connsiteY31" fmla="*/ 4726767 h 5590022"/>
              <a:gd name="connsiteX32" fmla="*/ 14670 w 4401242"/>
              <a:gd name="connsiteY32" fmla="*/ 4699196 h 5590022"/>
              <a:gd name="connsiteX33" fmla="*/ 22410 w 4401242"/>
              <a:gd name="connsiteY33" fmla="*/ 4670837 h 5590022"/>
              <a:gd name="connsiteX34" fmla="*/ 22410 w 4401242"/>
              <a:gd name="connsiteY34" fmla="*/ 4292925 h 5590022"/>
              <a:gd name="connsiteX35" fmla="*/ 22410 w 4401242"/>
              <a:gd name="connsiteY35" fmla="*/ 4242762 h 5590022"/>
              <a:gd name="connsiteX36" fmla="*/ 14161 w 4401242"/>
              <a:gd name="connsiteY36" fmla="*/ 4214744 h 5590022"/>
              <a:gd name="connsiteX37" fmla="*/ 4708 w 4401242"/>
              <a:gd name="connsiteY37" fmla="*/ 4186098 h 5590022"/>
              <a:gd name="connsiteX38" fmla="*/ 632 w 4401242"/>
              <a:gd name="connsiteY38" fmla="*/ 4158493 h 5590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401242" h="5590022">
                <a:moveTo>
                  <a:pt x="0" y="4137242"/>
                </a:moveTo>
                <a:lnTo>
                  <a:pt x="5579" y="4114978"/>
                </a:lnTo>
                <a:cubicBezTo>
                  <a:pt x="6121" y="4108762"/>
                  <a:pt x="2648" y="4107119"/>
                  <a:pt x="3258" y="4099949"/>
                </a:cubicBezTo>
                <a:lnTo>
                  <a:pt x="9236" y="4071959"/>
                </a:lnTo>
                <a:lnTo>
                  <a:pt x="14743" y="4031013"/>
                </a:lnTo>
                <a:lnTo>
                  <a:pt x="20613" y="4002827"/>
                </a:lnTo>
                <a:lnTo>
                  <a:pt x="22410" y="3997392"/>
                </a:lnTo>
                <a:lnTo>
                  <a:pt x="22410" y="3812956"/>
                </a:lnTo>
                <a:lnTo>
                  <a:pt x="20401" y="3799351"/>
                </a:lnTo>
                <a:lnTo>
                  <a:pt x="22410" y="3753450"/>
                </a:lnTo>
                <a:lnTo>
                  <a:pt x="19673" y="3746784"/>
                </a:lnTo>
                <a:lnTo>
                  <a:pt x="22410" y="3701909"/>
                </a:lnTo>
                <a:cubicBezTo>
                  <a:pt x="22023" y="3687048"/>
                  <a:pt x="22634" y="3661297"/>
                  <a:pt x="20086" y="3652741"/>
                </a:cubicBezTo>
                <a:lnTo>
                  <a:pt x="13839" y="3649070"/>
                </a:lnTo>
                <a:lnTo>
                  <a:pt x="13290" y="3638287"/>
                </a:lnTo>
                <a:cubicBezTo>
                  <a:pt x="13769" y="3637498"/>
                  <a:pt x="13370" y="3621952"/>
                  <a:pt x="13410" y="3621311"/>
                </a:cubicBezTo>
                <a:lnTo>
                  <a:pt x="19966" y="3583286"/>
                </a:lnTo>
                <a:lnTo>
                  <a:pt x="16089" y="21355"/>
                </a:lnTo>
                <a:cubicBezTo>
                  <a:pt x="22266" y="10589"/>
                  <a:pt x="23964" y="8856"/>
                  <a:pt x="34619" y="2606"/>
                </a:cubicBezTo>
                <a:lnTo>
                  <a:pt x="49927" y="185"/>
                </a:lnTo>
                <a:cubicBezTo>
                  <a:pt x="228245" y="83"/>
                  <a:pt x="539504" y="31"/>
                  <a:pt x="917193" y="11"/>
                </a:cubicBezTo>
                <a:lnTo>
                  <a:pt x="938319" y="10"/>
                </a:lnTo>
                <a:lnTo>
                  <a:pt x="938338" y="0"/>
                </a:lnTo>
                <a:lnTo>
                  <a:pt x="4365378" y="0"/>
                </a:lnTo>
                <a:cubicBezTo>
                  <a:pt x="4382966" y="50"/>
                  <a:pt x="4397213" y="14294"/>
                  <a:pt x="4397257" y="31881"/>
                </a:cubicBezTo>
                <a:cubicBezTo>
                  <a:pt x="4402571" y="958253"/>
                  <a:pt x="4402570" y="4631875"/>
                  <a:pt x="4397256" y="5558231"/>
                </a:cubicBezTo>
                <a:cubicBezTo>
                  <a:pt x="4397157" y="5575784"/>
                  <a:pt x="4382929" y="5589975"/>
                  <a:pt x="4365377" y="5590021"/>
                </a:cubicBezTo>
                <a:lnTo>
                  <a:pt x="4322085" y="5590021"/>
                </a:lnTo>
                <a:lnTo>
                  <a:pt x="4322083" y="5590022"/>
                </a:lnTo>
                <a:lnTo>
                  <a:pt x="49916" y="5590022"/>
                </a:lnTo>
                <a:cubicBezTo>
                  <a:pt x="34729" y="5589963"/>
                  <a:pt x="22450" y="5581668"/>
                  <a:pt x="22410" y="5571435"/>
                </a:cubicBezTo>
                <a:lnTo>
                  <a:pt x="22410" y="4726767"/>
                </a:lnTo>
                <a:lnTo>
                  <a:pt x="14670" y="4699196"/>
                </a:lnTo>
                <a:cubicBezTo>
                  <a:pt x="15011" y="4683722"/>
                  <a:pt x="19831" y="4680290"/>
                  <a:pt x="22410" y="4670837"/>
                </a:cubicBezTo>
                <a:lnTo>
                  <a:pt x="22410" y="4292925"/>
                </a:lnTo>
                <a:lnTo>
                  <a:pt x="22410" y="4242762"/>
                </a:lnTo>
                <a:lnTo>
                  <a:pt x="14161" y="4214744"/>
                </a:lnTo>
                <a:cubicBezTo>
                  <a:pt x="20757" y="4203473"/>
                  <a:pt x="7860" y="4195229"/>
                  <a:pt x="4708" y="4186098"/>
                </a:cubicBezTo>
                <a:lnTo>
                  <a:pt x="632" y="4158493"/>
                </a:lnTo>
                <a:close/>
              </a:path>
            </a:pathLst>
          </a:custGeom>
          <a:blipFill>
            <a:blip r:embed="rId2"/>
            <a:tile tx="0" ty="0" sx="100000" sy="100000" flip="none" algn="tl"/>
          </a:blipFill>
          <a:ln w="9525" cap="flat">
            <a:noFill/>
            <a:prstDash val="solid"/>
            <a:miter/>
          </a:ln>
        </p:spPr>
        <p:txBody>
          <a:bodyPr rtlCol="0" anchor="ctr"/>
          <a:lstStyle/>
          <a:p>
            <a:endParaRPr lang="en-US"/>
          </a:p>
        </p:txBody>
      </p:sp>
      <p:pic>
        <p:nvPicPr>
          <p:cNvPr id="17410" name="Picture 2" descr="3d Illustration Text Task Checkmark Completed Stock Illustration 59708146 |  Shutterstock">
            <a:extLst>
              <a:ext uri="{FF2B5EF4-FFF2-40B4-BE49-F238E27FC236}">
                <a16:creationId xmlns:a16="http://schemas.microsoft.com/office/drawing/2014/main" id="{2643A8E0-9AA8-1DAC-87CB-FEABC1296D3C}"/>
              </a:ext>
            </a:extLst>
          </p:cNvPr>
          <p:cNvPicPr>
            <a:picLocks noChangeAspect="1" noChangeArrowheads="1"/>
          </p:cNvPicPr>
          <p:nvPr/>
        </p:nvPicPr>
        <p:blipFill rotWithShape="1">
          <a:blip r:embed="rId3">
            <a:alphaModFix amt="84000"/>
            <a:extLst>
              <a:ext uri="{28A0092B-C50C-407E-A947-70E740481C1C}">
                <a14:useLocalDpi xmlns:a14="http://schemas.microsoft.com/office/drawing/2010/main" val="0"/>
              </a:ext>
            </a:extLst>
          </a:blip>
          <a:srcRect l="10739" r="-2" b="-2"/>
          <a:stretch/>
        </p:blipFill>
        <p:spPr bwMode="auto">
          <a:xfrm>
            <a:off x="816531" y="833610"/>
            <a:ext cx="5517787" cy="4472333"/>
          </a:xfrm>
          <a:custGeom>
            <a:avLst/>
            <a:gdLst/>
            <a:ahLst/>
            <a:cxnLst/>
            <a:rect l="l" t="t" r="r" b="b"/>
            <a:pathLst>
              <a:path w="5517787" h="4472333">
                <a:moveTo>
                  <a:pt x="5199334" y="0"/>
                </a:moveTo>
                <a:cubicBezTo>
                  <a:pt x="5209814" y="5031"/>
                  <a:pt x="5211549" y="6498"/>
                  <a:pt x="5218118" y="16022"/>
                </a:cubicBezTo>
                <a:lnTo>
                  <a:pt x="5221430" y="30155"/>
                </a:lnTo>
                <a:cubicBezTo>
                  <a:pt x="5233761" y="196710"/>
                  <a:pt x="5255167" y="487447"/>
                  <a:pt x="5281101" y="840236"/>
                </a:cubicBezTo>
                <a:lnTo>
                  <a:pt x="5282551" y="859969"/>
                </a:lnTo>
                <a:lnTo>
                  <a:pt x="5282562" y="859986"/>
                </a:lnTo>
                <a:lnTo>
                  <a:pt x="5517712" y="4061104"/>
                </a:lnTo>
                <a:cubicBezTo>
                  <a:pt x="5518872" y="4077535"/>
                  <a:pt x="5506545" y="4091821"/>
                  <a:pt x="5490120" y="4093069"/>
                </a:cubicBezTo>
                <a:cubicBezTo>
                  <a:pt x="4625183" y="4161596"/>
                  <a:pt x="1193739" y="4413665"/>
                  <a:pt x="328087" y="4472264"/>
                </a:cubicBezTo>
                <a:cubicBezTo>
                  <a:pt x="311684" y="4473376"/>
                  <a:pt x="297453" y="4461060"/>
                  <a:pt x="296206" y="4444668"/>
                </a:cubicBezTo>
                <a:lnTo>
                  <a:pt x="293235" y="4404230"/>
                </a:lnTo>
                <a:lnTo>
                  <a:pt x="293234" y="4404228"/>
                </a:lnTo>
                <a:lnTo>
                  <a:pt x="94" y="413698"/>
                </a:lnTo>
                <a:cubicBezTo>
                  <a:pt x="-893" y="399508"/>
                  <a:pt x="6013" y="387469"/>
                  <a:pt x="15568" y="386729"/>
                </a:cubicBezTo>
                <a:lnTo>
                  <a:pt x="804553" y="328772"/>
                </a:lnTo>
                <a:lnTo>
                  <a:pt x="829775" y="319650"/>
                </a:lnTo>
                <a:cubicBezTo>
                  <a:pt x="844253" y="318907"/>
                  <a:pt x="847789" y="323174"/>
                  <a:pt x="856796" y="324934"/>
                </a:cubicBezTo>
                <a:lnTo>
                  <a:pt x="1209795" y="299003"/>
                </a:lnTo>
                <a:lnTo>
                  <a:pt x="1256651" y="295561"/>
                </a:lnTo>
                <a:lnTo>
                  <a:pt x="1282256" y="285933"/>
                </a:lnTo>
                <a:cubicBezTo>
                  <a:pt x="1293236" y="291321"/>
                  <a:pt x="1300052" y="278709"/>
                  <a:pt x="1308365" y="275138"/>
                </a:cubicBezTo>
                <a:lnTo>
                  <a:pt x="1333870" y="269436"/>
                </a:lnTo>
                <a:lnTo>
                  <a:pt x="1353677" y="267388"/>
                </a:lnTo>
                <a:lnTo>
                  <a:pt x="1374856" y="271072"/>
                </a:lnTo>
                <a:cubicBezTo>
                  <a:pt x="1380699" y="271151"/>
                  <a:pt x="1381996" y="267795"/>
                  <a:pt x="1388735" y="267872"/>
                </a:cubicBezTo>
                <a:lnTo>
                  <a:pt x="1415290" y="271536"/>
                </a:lnTo>
                <a:lnTo>
                  <a:pt x="1453914" y="273870"/>
                </a:lnTo>
                <a:lnTo>
                  <a:pt x="1480645" y="277419"/>
                </a:lnTo>
                <a:lnTo>
                  <a:pt x="1485845" y="278725"/>
                </a:lnTo>
                <a:lnTo>
                  <a:pt x="1658122" y="266069"/>
                </a:lnTo>
                <a:lnTo>
                  <a:pt x="1670693" y="263259"/>
                </a:lnTo>
                <a:lnTo>
                  <a:pt x="1713706" y="261986"/>
                </a:lnTo>
                <a:lnTo>
                  <a:pt x="1719744" y="258972"/>
                </a:lnTo>
                <a:lnTo>
                  <a:pt x="1761849" y="258450"/>
                </a:lnTo>
                <a:cubicBezTo>
                  <a:pt x="1775704" y="257068"/>
                  <a:pt x="1799799" y="255872"/>
                  <a:pt x="1807616" y="252905"/>
                </a:cubicBezTo>
                <a:lnTo>
                  <a:pt x="1810616" y="246818"/>
                </a:lnTo>
                <a:lnTo>
                  <a:pt x="1820651" y="245565"/>
                </a:lnTo>
                <a:cubicBezTo>
                  <a:pt x="1821421" y="245959"/>
                  <a:pt x="1835914" y="244519"/>
                  <a:pt x="1836516" y="244513"/>
                </a:cubicBezTo>
                <a:lnTo>
                  <a:pt x="1872484" y="24802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98E5944-8A71-69EE-CDC6-4093F9511524}"/>
              </a:ext>
            </a:extLst>
          </p:cNvPr>
          <p:cNvSpPr>
            <a:spLocks noGrp="1"/>
          </p:cNvSpPr>
          <p:nvPr>
            <p:ph type="title"/>
          </p:nvPr>
        </p:nvSpPr>
        <p:spPr>
          <a:xfrm>
            <a:off x="5593606" y="939799"/>
            <a:ext cx="5781863" cy="1659965"/>
          </a:xfrm>
        </p:spPr>
        <p:txBody>
          <a:bodyPr anchor="b">
            <a:normAutofit/>
          </a:bodyPr>
          <a:lstStyle/>
          <a:p>
            <a:r>
              <a:rPr lang="en-GB" dirty="0"/>
              <a:t>Taxation</a:t>
            </a:r>
          </a:p>
        </p:txBody>
      </p:sp>
      <p:sp>
        <p:nvSpPr>
          <p:cNvPr id="17421" name="Freeform: Shape 17420">
            <a:extLst>
              <a:ext uri="{FF2B5EF4-FFF2-40B4-BE49-F238E27FC236}">
                <a16:creationId xmlns:a16="http://schemas.microsoft.com/office/drawing/2014/main" id="{7EA60060-A93B-4C68-8571-20F442790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688475">
            <a:off x="3292902" y="4288917"/>
            <a:ext cx="444795" cy="1868387"/>
          </a:xfrm>
          <a:custGeom>
            <a:avLst/>
            <a:gdLst>
              <a:gd name="connsiteX0" fmla="*/ 0 w 555597"/>
              <a:gd name="connsiteY0" fmla="*/ 83880 h 1999290"/>
              <a:gd name="connsiteX1" fmla="*/ 49282 w 555597"/>
              <a:gd name="connsiteY1" fmla="*/ 71215 h 1999290"/>
              <a:gd name="connsiteX2" fmla="*/ 174397 w 555597"/>
              <a:gd name="connsiteY2" fmla="*/ 45224 h 1999290"/>
              <a:gd name="connsiteX3" fmla="*/ 242049 w 555597"/>
              <a:gd name="connsiteY3" fmla="*/ 54744 h 1999290"/>
              <a:gd name="connsiteX4" fmla="*/ 326503 w 555597"/>
              <a:gd name="connsiteY4" fmla="*/ 39434 h 1999290"/>
              <a:gd name="connsiteX5" fmla="*/ 343350 w 555597"/>
              <a:gd name="connsiteY5" fmla="*/ 40491 h 1999290"/>
              <a:gd name="connsiteX6" fmla="*/ 349790 w 555597"/>
              <a:gd name="connsiteY6" fmla="*/ 52348 h 1999290"/>
              <a:gd name="connsiteX7" fmla="*/ 355722 w 555597"/>
              <a:gd name="connsiteY7" fmla="*/ 54552 h 1999290"/>
              <a:gd name="connsiteX8" fmla="*/ 374741 w 555597"/>
              <a:gd name="connsiteY8" fmla="*/ 39676 h 1999290"/>
              <a:gd name="connsiteX9" fmla="*/ 469664 w 555597"/>
              <a:gd name="connsiteY9" fmla="*/ 48453 h 1999290"/>
              <a:gd name="connsiteX10" fmla="*/ 521607 w 555597"/>
              <a:gd name="connsiteY10" fmla="*/ 10408 h 1999290"/>
              <a:gd name="connsiteX11" fmla="*/ 555597 w 555597"/>
              <a:gd name="connsiteY11" fmla="*/ 0 h 1999290"/>
              <a:gd name="connsiteX12" fmla="*/ 555597 w 555597"/>
              <a:gd name="connsiteY12" fmla="*/ 1995494 h 1999290"/>
              <a:gd name="connsiteX13" fmla="*/ 537215 w 555597"/>
              <a:gd name="connsiteY13" fmla="*/ 1991185 h 1999290"/>
              <a:gd name="connsiteX14" fmla="*/ 479386 w 555597"/>
              <a:gd name="connsiteY14" fmla="*/ 1992931 h 1999290"/>
              <a:gd name="connsiteX15" fmla="*/ 462617 w 555597"/>
              <a:gd name="connsiteY15" fmla="*/ 1999290 h 1999290"/>
              <a:gd name="connsiteX16" fmla="*/ 420522 w 555597"/>
              <a:gd name="connsiteY16" fmla="*/ 1999290 h 1999290"/>
              <a:gd name="connsiteX17" fmla="*/ 382909 w 555597"/>
              <a:gd name="connsiteY17" fmla="*/ 1988738 h 1999290"/>
              <a:gd name="connsiteX18" fmla="*/ 295360 w 555597"/>
              <a:gd name="connsiteY18" fmla="*/ 1977122 h 1999290"/>
              <a:gd name="connsiteX19" fmla="*/ 256969 w 555597"/>
              <a:gd name="connsiteY19" fmla="*/ 1970444 h 1999290"/>
              <a:gd name="connsiteX20" fmla="*/ 227096 w 555597"/>
              <a:gd name="connsiteY20" fmla="*/ 1951548 h 1999290"/>
              <a:gd name="connsiteX21" fmla="*/ 222890 w 555597"/>
              <a:gd name="connsiteY21" fmla="*/ 1935696 h 1999290"/>
              <a:gd name="connsiteX22" fmla="*/ 202274 w 555597"/>
              <a:gd name="connsiteY22" fmla="*/ 1929911 h 1999290"/>
              <a:gd name="connsiteX23" fmla="*/ 197448 w 555597"/>
              <a:gd name="connsiteY23" fmla="*/ 1925621 h 1999290"/>
              <a:gd name="connsiteX24" fmla="*/ 169099 w 555597"/>
              <a:gd name="connsiteY24" fmla="*/ 1903786 h 1999290"/>
              <a:gd name="connsiteX25" fmla="*/ 92344 w 555597"/>
              <a:gd name="connsiteY25" fmla="*/ 1925464 h 1999290"/>
              <a:gd name="connsiteX26" fmla="*/ 11266 w 555597"/>
              <a:gd name="connsiteY26" fmla="*/ 1895947 h 1999290"/>
              <a:gd name="connsiteX27" fmla="*/ 0 w 555597"/>
              <a:gd name="connsiteY27" fmla="*/ 1893933 h 1999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597" h="1999290">
                <a:moveTo>
                  <a:pt x="0" y="83880"/>
                </a:moveTo>
                <a:lnTo>
                  <a:pt x="49282" y="71215"/>
                </a:lnTo>
                <a:cubicBezTo>
                  <a:pt x="91656" y="63184"/>
                  <a:pt x="135655" y="58277"/>
                  <a:pt x="174397" y="45224"/>
                </a:cubicBezTo>
                <a:cubicBezTo>
                  <a:pt x="225837" y="94025"/>
                  <a:pt x="195077" y="47856"/>
                  <a:pt x="242049" y="54744"/>
                </a:cubicBezTo>
                <a:lnTo>
                  <a:pt x="326503" y="39434"/>
                </a:lnTo>
                <a:lnTo>
                  <a:pt x="343350" y="40491"/>
                </a:lnTo>
                <a:lnTo>
                  <a:pt x="349790" y="52348"/>
                </a:lnTo>
                <a:lnTo>
                  <a:pt x="355722" y="54552"/>
                </a:lnTo>
                <a:lnTo>
                  <a:pt x="374741" y="39676"/>
                </a:lnTo>
                <a:cubicBezTo>
                  <a:pt x="402796" y="31662"/>
                  <a:pt x="441033" y="50452"/>
                  <a:pt x="469664" y="48453"/>
                </a:cubicBezTo>
                <a:cubicBezTo>
                  <a:pt x="478380" y="29604"/>
                  <a:pt x="496522" y="19255"/>
                  <a:pt x="521607" y="10408"/>
                </a:cubicBezTo>
                <a:lnTo>
                  <a:pt x="555597" y="0"/>
                </a:lnTo>
                <a:lnTo>
                  <a:pt x="555597" y="1995494"/>
                </a:lnTo>
                <a:lnTo>
                  <a:pt x="537215" y="1991185"/>
                </a:lnTo>
                <a:cubicBezTo>
                  <a:pt x="514565" y="1988101"/>
                  <a:pt x="490837" y="1988688"/>
                  <a:pt x="479386" y="1992931"/>
                </a:cubicBezTo>
                <a:lnTo>
                  <a:pt x="462617" y="1999290"/>
                </a:lnTo>
                <a:lnTo>
                  <a:pt x="420522" y="1999290"/>
                </a:lnTo>
                <a:lnTo>
                  <a:pt x="382909" y="1988738"/>
                </a:lnTo>
                <a:cubicBezTo>
                  <a:pt x="350860" y="1976654"/>
                  <a:pt x="320299" y="1963332"/>
                  <a:pt x="295360" y="1977122"/>
                </a:cubicBezTo>
                <a:cubicBezTo>
                  <a:pt x="281004" y="1978006"/>
                  <a:pt x="268406" y="1975325"/>
                  <a:pt x="256969" y="1970444"/>
                </a:cubicBezTo>
                <a:lnTo>
                  <a:pt x="227096" y="1951548"/>
                </a:lnTo>
                <a:lnTo>
                  <a:pt x="222890" y="1935696"/>
                </a:lnTo>
                <a:lnTo>
                  <a:pt x="202274" y="1929911"/>
                </a:lnTo>
                <a:lnTo>
                  <a:pt x="197448" y="1925621"/>
                </a:lnTo>
                <a:cubicBezTo>
                  <a:pt x="188240" y="1917376"/>
                  <a:pt x="178991" y="1909643"/>
                  <a:pt x="169099" y="1903786"/>
                </a:cubicBezTo>
                <a:cubicBezTo>
                  <a:pt x="158518" y="1969055"/>
                  <a:pt x="83191" y="1864739"/>
                  <a:pt x="92344" y="1925464"/>
                </a:cubicBezTo>
                <a:cubicBezTo>
                  <a:pt x="36140" y="1904645"/>
                  <a:pt x="59596" y="1967908"/>
                  <a:pt x="11266" y="1895947"/>
                </a:cubicBezTo>
                <a:lnTo>
                  <a:pt x="0" y="1893933"/>
                </a:lnTo>
                <a:close/>
              </a:path>
            </a:pathLst>
          </a:custGeom>
          <a:blipFill dpi="0" rotWithShape="1">
            <a:blip r:embed="rId4">
              <a:alphaModFix amt="84000"/>
            </a:blip>
            <a:srcRect/>
            <a:tile tx="0" ty="0" sx="100000" sy="100000" flip="none" algn="tl"/>
          </a:blipFill>
          <a:ln>
            <a:noFill/>
          </a:ln>
          <a:effectLst>
            <a:outerShdw blurRad="63500" dist="127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22BF73D-59D4-F845-634D-F3A3DC6E0BC4}"/>
              </a:ext>
            </a:extLst>
          </p:cNvPr>
          <p:cNvSpPr>
            <a:spLocks noGrp="1"/>
          </p:cNvSpPr>
          <p:nvPr>
            <p:ph idx="1"/>
          </p:nvPr>
        </p:nvSpPr>
        <p:spPr>
          <a:xfrm>
            <a:off x="7152968" y="2599764"/>
            <a:ext cx="3902381" cy="3884834"/>
          </a:xfrm>
        </p:spPr>
        <p:txBody>
          <a:bodyPr>
            <a:noAutofit/>
          </a:bodyPr>
          <a:lstStyle/>
          <a:p>
            <a:r>
              <a:rPr lang="en-GB" sz="2400" dirty="0"/>
              <a:t>Look at the two property taxes charged in England and Wales </a:t>
            </a:r>
          </a:p>
          <a:p>
            <a:r>
              <a:rPr lang="en-GB" sz="2400" dirty="0"/>
              <a:t>Go to Welsh Revenue Authority for Wales</a:t>
            </a:r>
          </a:p>
          <a:p>
            <a:r>
              <a:rPr lang="en-GB" sz="2400" dirty="0"/>
              <a:t>Go to HMRC for England</a:t>
            </a:r>
          </a:p>
        </p:txBody>
      </p:sp>
      <p:grpSp>
        <p:nvGrpSpPr>
          <p:cNvPr id="17423" name="Group 17422">
            <a:extLst>
              <a:ext uri="{FF2B5EF4-FFF2-40B4-BE49-F238E27FC236}">
                <a16:creationId xmlns:a16="http://schemas.microsoft.com/office/drawing/2014/main" id="{086403E5-67F9-43E6-B7B1-C07EFE0A5C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4436" y="6388259"/>
            <a:ext cx="358083" cy="368964"/>
            <a:chOff x="4135740" y="1795926"/>
            <a:chExt cx="558732" cy="575710"/>
          </a:xfrm>
        </p:grpSpPr>
        <p:grpSp>
          <p:nvGrpSpPr>
            <p:cNvPr id="17424" name="Group 17423">
              <a:extLst>
                <a:ext uri="{FF2B5EF4-FFF2-40B4-BE49-F238E27FC236}">
                  <a16:creationId xmlns:a16="http://schemas.microsoft.com/office/drawing/2014/main" id="{E9C7E316-2CF6-48D0-A945-584817B6F4A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135740" y="1795926"/>
              <a:ext cx="558732" cy="575710"/>
              <a:chOff x="1028007" y="1706560"/>
              <a:chExt cx="575710" cy="575710"/>
            </a:xfrm>
          </p:grpSpPr>
          <p:cxnSp>
            <p:nvCxnSpPr>
              <p:cNvPr id="17426" name="Straight Connector 17425">
                <a:extLst>
                  <a:ext uri="{FF2B5EF4-FFF2-40B4-BE49-F238E27FC236}">
                    <a16:creationId xmlns:a16="http://schemas.microsoft.com/office/drawing/2014/main" id="{4C26CD1D-43A2-4516-BC5E-0704D3B106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27" name="Straight Connector 17426">
                <a:extLst>
                  <a:ext uri="{FF2B5EF4-FFF2-40B4-BE49-F238E27FC236}">
                    <a16:creationId xmlns:a16="http://schemas.microsoft.com/office/drawing/2014/main" id="{4A6C5BDD-D91A-4A8D-9365-C3DCE47B27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028007" y="1994415"/>
                <a:ext cx="57571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425" name="Oval 17424">
              <a:extLst>
                <a:ext uri="{FF2B5EF4-FFF2-40B4-BE49-F238E27FC236}">
                  <a16:creationId xmlns:a16="http://schemas.microsoft.com/office/drawing/2014/main" id="{4459A4D5-BA77-45AB-849F-FAF78F871E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36389" y="1946248"/>
              <a:ext cx="157434" cy="157434"/>
            </a:xfrm>
            <a:prstGeom prst="ellipse">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025905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718AA-99A3-7895-FEE5-236775BCBE27}"/>
              </a:ext>
            </a:extLst>
          </p:cNvPr>
          <p:cNvSpPr>
            <a:spLocks noGrp="1"/>
          </p:cNvSpPr>
          <p:nvPr>
            <p:ph type="title"/>
          </p:nvPr>
        </p:nvSpPr>
        <p:spPr/>
        <p:txBody>
          <a:bodyPr/>
          <a:lstStyle/>
          <a:p>
            <a:r>
              <a:rPr lang="en-GB" dirty="0"/>
              <a:t>Summary </a:t>
            </a:r>
          </a:p>
        </p:txBody>
      </p:sp>
      <p:sp>
        <p:nvSpPr>
          <p:cNvPr id="3" name="Content Placeholder 2">
            <a:extLst>
              <a:ext uri="{FF2B5EF4-FFF2-40B4-BE49-F238E27FC236}">
                <a16:creationId xmlns:a16="http://schemas.microsoft.com/office/drawing/2014/main" id="{41D788E9-B019-BDA8-592A-6CB4AF1FB720}"/>
              </a:ext>
            </a:extLst>
          </p:cNvPr>
          <p:cNvSpPr>
            <a:spLocks noGrp="1"/>
          </p:cNvSpPr>
          <p:nvPr>
            <p:ph idx="1"/>
          </p:nvPr>
        </p:nvSpPr>
        <p:spPr/>
        <p:txBody>
          <a:bodyPr>
            <a:normAutofit fontScale="92500" lnSpcReduction="10000"/>
          </a:bodyPr>
          <a:lstStyle/>
          <a:p>
            <a:r>
              <a:rPr lang="en-GB" dirty="0"/>
              <a:t>A typical conveyancing transaction has two milestones, exchange of contracts and completion, and is broken down into three stages – pre-contract, pre-completion and post-completion.</a:t>
            </a:r>
          </a:p>
          <a:p>
            <a:r>
              <a:rPr lang="en-GB" dirty="0"/>
              <a:t>The Law Society Conveyancing Protocol standardises the residential conveyancing procedure for those firms that adopt it.</a:t>
            </a:r>
          </a:p>
          <a:p>
            <a:r>
              <a:rPr lang="en-GB" dirty="0"/>
              <a:t>A solicitor cannot usually act for more than one party in a property transaction if there is a conflict of interest or a significant risk of conflict of interest.</a:t>
            </a:r>
          </a:p>
          <a:p>
            <a:r>
              <a:rPr lang="en-GB" dirty="0"/>
              <a:t>Acting for buyer and seller in the same transaction carries a high risk of conflict of interest.</a:t>
            </a:r>
          </a:p>
          <a:p>
            <a:r>
              <a:rPr lang="en-GB" dirty="0"/>
              <a:t>It will often be possible to act for both buyer and lender in a residential transaction if the mortgage is on standard terms. In commercial property transactions, the lender will usually be separately represented.</a:t>
            </a:r>
          </a:p>
        </p:txBody>
      </p:sp>
    </p:spTree>
    <p:extLst>
      <p:ext uri="{BB962C8B-B14F-4D97-AF65-F5344CB8AC3E}">
        <p14:creationId xmlns:p14="http://schemas.microsoft.com/office/powerpoint/2010/main" val="2542463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9C2B5-18F8-5818-49F5-483D82809E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FE1D1BE-70A4-4F33-2CA7-D2D1BF483A67}"/>
              </a:ext>
            </a:extLst>
          </p:cNvPr>
          <p:cNvSpPr>
            <a:spLocks noGrp="1"/>
          </p:cNvSpPr>
          <p:nvPr>
            <p:ph idx="1"/>
          </p:nvPr>
        </p:nvSpPr>
        <p:spPr/>
        <p:txBody>
          <a:bodyPr>
            <a:normAutofit lnSpcReduction="10000"/>
          </a:bodyPr>
          <a:lstStyle/>
          <a:p>
            <a:r>
              <a:rPr lang="en-GB" dirty="0"/>
              <a:t>A solicitor acting for more than one buyer in a contract race must comply with paragraphs 1.2 and 1.4 of The Code of Conduct.</a:t>
            </a:r>
          </a:p>
          <a:p>
            <a:r>
              <a:rPr lang="en-GB" dirty="0"/>
              <a:t>Undertakings are frequently given in property transactions, but failure to comply with an undertaking constitutes professional misconduct</a:t>
            </a:r>
          </a:p>
          <a:p>
            <a:r>
              <a:rPr lang="en-GB" dirty="0"/>
              <a:t>A buyer may obtain finance for the purchase from a bank, building society, employer or relative.</a:t>
            </a:r>
          </a:p>
          <a:p>
            <a:r>
              <a:rPr lang="en-GB" dirty="0"/>
              <a:t>A buyer will usually choose from a repayment mortgage or an interest-only mortgage. The interest rate may be variable, fixed or track the base rate set by the Bank of England.</a:t>
            </a:r>
          </a:p>
          <a:p>
            <a:r>
              <a:rPr lang="en-GB" dirty="0"/>
              <a:t>SDLT (England) and LTT (Wales) is charged on freehold transactions at different rates depending on the type of property and the purchase price and is payable by the buyer.</a:t>
            </a:r>
          </a:p>
        </p:txBody>
      </p:sp>
    </p:spTree>
    <p:extLst>
      <p:ext uri="{BB962C8B-B14F-4D97-AF65-F5344CB8AC3E}">
        <p14:creationId xmlns:p14="http://schemas.microsoft.com/office/powerpoint/2010/main" val="3501167722"/>
      </p:ext>
    </p:extLst>
  </p:cSld>
  <p:clrMapOvr>
    <a:masterClrMapping/>
  </p:clrMapOvr>
</p:sld>
</file>

<file path=ppt/theme/theme1.xml><?xml version="1.0" encoding="utf-8"?>
<a:theme xmlns:a="http://schemas.openxmlformats.org/drawingml/2006/main" name="StreetscapeVTI">
  <a:themeElements>
    <a:clrScheme name="Streetscape2">
      <a:dk1>
        <a:sysClr val="windowText" lastClr="000000"/>
      </a:dk1>
      <a:lt1>
        <a:srgbClr val="FFFFFF"/>
      </a:lt1>
      <a:dk2>
        <a:srgbClr val="191919"/>
      </a:dk2>
      <a:lt2>
        <a:srgbClr val="F3F2EE"/>
      </a:lt2>
      <a:accent1>
        <a:srgbClr val="448885"/>
      </a:accent1>
      <a:accent2>
        <a:srgbClr val="627C58"/>
      </a:accent2>
      <a:accent3>
        <a:srgbClr val="848358"/>
      </a:accent3>
      <a:accent4>
        <a:srgbClr val="547096"/>
      </a:accent4>
      <a:accent5>
        <a:srgbClr val="646464"/>
      </a:accent5>
      <a:accent6>
        <a:srgbClr val="A8A8A8"/>
      </a:accent6>
      <a:hlink>
        <a:srgbClr val="0563C1"/>
      </a:hlink>
      <a:folHlink>
        <a:srgbClr val="954F72"/>
      </a:folHlink>
    </a:clrScheme>
    <a:fontScheme name="Street">
      <a:majorFont>
        <a:latin typeface="Franklin Gothic Heavy"/>
        <a:ea typeface=""/>
        <a:cs typeface=""/>
      </a:majorFont>
      <a:minorFont>
        <a:latin typeface="Consola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reetscapeVTI" id="{B20F88EA-96D0-4E96-9207-A1488DAC5867}" vid="{3F7E5CFE-E584-4E58-A75E-141AC45B1490}"/>
    </a:ext>
  </a:extLst>
</a:theme>
</file>

<file path=docProps/app.xml><?xml version="1.0" encoding="utf-8"?>
<Properties xmlns="http://schemas.openxmlformats.org/officeDocument/2006/extended-properties" xmlns:vt="http://schemas.openxmlformats.org/officeDocument/2006/docPropsVTypes">
  <TotalTime>0</TotalTime>
  <Words>2190</Words>
  <Application>Microsoft Office PowerPoint</Application>
  <PresentationFormat>Widescreen</PresentationFormat>
  <Paragraphs>124</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Consolas</vt:lpstr>
      <vt:lpstr>Franklin Gothic Heavy</vt:lpstr>
      <vt:lpstr>Symbol</vt:lpstr>
      <vt:lpstr>Wingdings 3</vt:lpstr>
      <vt:lpstr>StreetscapeVTI</vt:lpstr>
      <vt:lpstr>Introduction to conveyancing</vt:lpstr>
      <vt:lpstr>Welcome to Conveyancing Practice!</vt:lpstr>
      <vt:lpstr>Aim of the module </vt:lpstr>
      <vt:lpstr>Learning Outcomes </vt:lpstr>
      <vt:lpstr>Indicative Content </vt:lpstr>
      <vt:lpstr>Assessment</vt:lpstr>
      <vt:lpstr>Introduction</vt:lpstr>
      <vt:lpstr>PowerPoint Presentation</vt:lpstr>
      <vt:lpstr>Conveyancing is procedural</vt:lpstr>
      <vt:lpstr>Key elements </vt:lpstr>
      <vt:lpstr>Exchange of Contracts </vt:lpstr>
      <vt:lpstr>Completion</vt:lpstr>
      <vt:lpstr>Basic outline of a conveyancing transaction</vt:lpstr>
      <vt:lpstr>When does the contract become legally binding? </vt:lpstr>
      <vt:lpstr>Caveat emptor</vt:lpstr>
      <vt:lpstr>Pre-contract stage</vt:lpstr>
      <vt:lpstr>Conveyancing procedure </vt:lpstr>
      <vt:lpstr>The Law Society Conveyancing Protocol</vt:lpstr>
      <vt:lpstr>PowerPoint Presentation</vt:lpstr>
      <vt:lpstr>Professional conduct issues</vt:lpstr>
      <vt:lpstr>Acting for buyer and seller</vt:lpstr>
      <vt:lpstr>Conflict of interest </vt:lpstr>
      <vt:lpstr>Exceptions</vt:lpstr>
      <vt:lpstr>PowerPoint Presentation</vt:lpstr>
      <vt:lpstr>Acting for joint buyers</vt:lpstr>
      <vt:lpstr>Acting for borrower and lender </vt:lpstr>
      <vt:lpstr>Contract Races </vt:lpstr>
      <vt:lpstr>Important!</vt:lpstr>
      <vt:lpstr>Undertakings</vt:lpstr>
      <vt:lpstr>Sources of finance</vt:lpstr>
      <vt:lpstr>Taxation</vt:lpstr>
      <vt:lpstr>Summary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Sian Turvey</dc:creator>
  <cp:lastModifiedBy>Sian Turvey</cp:lastModifiedBy>
  <cp:revision>1</cp:revision>
  <dcterms:created xsi:type="dcterms:W3CDTF">2022-10-02T14:35:23Z</dcterms:created>
  <dcterms:modified xsi:type="dcterms:W3CDTF">2022-10-02T15:51:53Z</dcterms:modified>
</cp:coreProperties>
</file>