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4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8" autoAdjust="0"/>
    <p:restoredTop sz="94660"/>
  </p:normalViewPr>
  <p:slideViewPr>
    <p:cSldViewPr snapToGrid="0">
      <p:cViewPr varScale="1">
        <p:scale>
          <a:sx n="91" d="100"/>
          <a:sy n="91" d="100"/>
        </p:scale>
        <p:origin x="208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DF0F7-4E8E-4BD4-BFDA-CD06EB26E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7326CC-5237-4899-B516-2F0F18DAA2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272FA-5F19-4E06-8B19-15DA03226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390E1-755B-4F31-93F0-4D85B3120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D5099-F392-4A7A-8AA4-2600B8C26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520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FC2BA-7EA0-41AD-8AB5-358E0C8DB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4962A-21E8-4711-8C94-504EF98B6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081FC-42C3-4514-ADB1-1EABDDF41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AE23C-98FC-485F-9F21-3E013D0CC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3F907-A911-408A-AB06-BD28A72EA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184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DAA72-8CCF-4814-9961-2D86C36EB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461034-F4AA-40C9-823D-8040EA13F4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40AB4-3196-4A37-8CC5-47A0CD865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CD19C-88DF-417F-874E-FF96996A3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0220D-7A24-4027-837C-B2174CDFD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281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75B66-70B3-433D-8B56-01A8ADB4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97ED0-F091-4181-819A-971A9355BC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F1DAE3-518C-46ED-BAF6-44C5E3F73D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6F341-B327-40E1-8EED-536683A98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BA8E0D-9172-475C-A690-D8B56A4C1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21783-D97C-4DC8-9BBC-F841D0958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96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7299D-B6EE-41C4-BE50-44462DE2F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21CE6-BC4D-4D6D-92F8-9F1F28D607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3FE63B-A31D-4560-B5D0-D5DB1145F8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04E56A-1DB8-45CA-9F64-B6F561F771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95B422-756D-44DC-9A62-286A5579CF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487175-0388-4874-ABF2-D8456B152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74538B-BD6F-4A56-A479-A97D3C9E5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2661B-F8F5-4B75-B5CD-FC121C696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536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CE6D3-31AE-41C3-8245-6A6CA02A1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69F138-8196-4882-9369-3C6231CB4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AEF500-F84E-490B-B576-6A6800130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0ED19-9D1F-4ADD-9180-95146C103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156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C60785-B0B7-46E4-B09A-11BA6DC52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A69350-5D51-46B7-8410-B078E0170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A4993F-9E27-4D0A-9BC9-2EFE4BA97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69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086E5-8CE0-40ED-961D-0B78F97C2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6DC49-E25F-4BD5-8AF2-046750C99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CC0FC-74D9-4920-8E35-FB72D7B8AC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8C124B-9CDB-4851-85A9-0CC9F73B1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9243B-0077-4FDA-9EFE-39936A4F7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344981-D768-4B48-8849-8F74655DE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56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A54C-94B8-4F55-AA32-EA7589CD7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AC843E-519D-4E4D-89FB-6E859C8ECF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0E5294-EA6B-455E-9177-0C48D36D2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D0268A-424E-4232-86D1-4313B4F3D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2CF69B-52E5-4584-A59D-44C105C13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A6EF42-B6F4-429B-A50E-7E2AFFED9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67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25FAC-D56C-4288-B1CA-298C56C16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5F06C6-9D41-44D9-B658-2218007147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F10F0-EA0A-47DC-B570-AAD043C91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E488A-226A-41E2-B0B9-917C37677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AAF9C-5267-4105-A96C-5C87BD568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128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00933E-835C-45E3-85FA-A1C91E1C64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924868-5CFF-44F8-9213-AFBEAD58C8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9F109-FA34-41DB-AE3D-13917C1EA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24C14-14AA-4C69-A912-B6A0F812F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3E128-5EFF-4F1D-B71D-2F67192D2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834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339464-C59E-44DA-8A4D-24CCBD42E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7572B1-3D32-4EB3-B7A8-C989DB00C5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2C4B2-C8BF-4398-AEC6-9E94DE14DB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AAAA8-B015-4476-9C0C-CE8AA6F0B8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EA97A-3650-4644-9DD1-3C2791C35C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32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y plastic numbers">
            <a:extLst>
              <a:ext uri="{FF2B5EF4-FFF2-40B4-BE49-F238E27FC236}">
                <a16:creationId xmlns:a16="http://schemas.microsoft.com/office/drawing/2014/main" id="{6C8C27E2-1EC4-48EE-BE69-03A8C7B4F2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380" b="63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39639-CB5A-4A89-8CCE-5AEC4F16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Research</a:t>
            </a: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BMHP5005</a:t>
            </a: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 Jennifer </a:t>
            </a:r>
            <a:r>
              <a:rPr lang="en-GB" sz="3600" b="1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Laguda</a:t>
            </a: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1902797</a:t>
            </a: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3A62B639-8205-3040-ACCD-3B2FD557322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Viva presentation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417686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1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B95FD-75B9-45E4-993D-A06DD4DE0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4782" y="1067323"/>
            <a:ext cx="3643569" cy="3488666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</a:rPr>
              <a:t>LITERATURE REVIEW FOCUS</a:t>
            </a:r>
          </a:p>
        </p:txBody>
      </p:sp>
      <p:grpSp>
        <p:nvGrpSpPr>
          <p:cNvPr id="36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3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64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65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66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7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8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9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0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1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2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3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4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5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6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7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8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9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0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1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5405F-B1B5-4DEF-B747-6D8A425C7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your literature review about?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Caring for children </a:t>
            </a:r>
            <a:endParaRPr kumimoji="0" lang="en-US" sz="2000" b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 socioeconomic factors that affect foster care status ?</a:t>
            </a:r>
          </a:p>
          <a:p>
            <a:pPr marL="0" indent="0">
              <a:buNone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factors that contribute towards the negligence in care.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 the impact of the environment on the children.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845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Rectangle 3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E2F0E-0041-485B-A017-7B44BEB42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694268"/>
            <a:ext cx="3553510" cy="5477932"/>
          </a:xfrm>
        </p:spPr>
        <p:txBody>
          <a:bodyPr>
            <a:normAutofit/>
          </a:bodyPr>
          <a:lstStyle/>
          <a:p>
            <a:pPr algn="ctr"/>
            <a:r>
              <a:rPr lang="en-GB" b="1" u="sng">
                <a:solidFill>
                  <a:schemeClr val="bg1"/>
                </a:solidFill>
              </a:rPr>
              <a:t>METHODS</a:t>
            </a:r>
          </a:p>
        </p:txBody>
      </p:sp>
      <p:grpSp>
        <p:nvGrpSpPr>
          <p:cNvPr id="70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71" name="Freeform: Shape 40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41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4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59" name="Oval 58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73" name="Content Placeholder 2">
            <a:extLst>
              <a:ext uri="{FF2B5EF4-FFF2-40B4-BE49-F238E27FC236}">
                <a16:creationId xmlns:a16="http://schemas.microsoft.com/office/drawing/2014/main" id="{D342EDA8-78A7-48B7-9C96-97679DE6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did you do?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secondary research was used while conducting the research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Keywords did you use for your search?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Foster care negligence ,Children and young people  .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were your data sources?: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most of my research where found on google scholar,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LexisNexis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EBSCOhost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,GOV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was your inclusion and exclusion criteria?: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 are my main focus children aged between 5-18 . Exclusion: people over older than 19-21 and people from other countries.</a:t>
            </a:r>
          </a:p>
        </p:txBody>
      </p:sp>
    </p:spTree>
    <p:extLst>
      <p:ext uri="{BB962C8B-B14F-4D97-AF65-F5344CB8AC3E}">
        <p14:creationId xmlns:p14="http://schemas.microsoft.com/office/powerpoint/2010/main" val="22749476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16B467-C08C-466F-BE6B-7F9ED5E6F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anchor="b">
            <a:normAutofit/>
          </a:bodyPr>
          <a:lstStyle/>
          <a:p>
            <a:pPr algn="r"/>
            <a:r>
              <a:rPr lang="en-GB" b="1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 &amp; KEY THEMES</a:t>
            </a:r>
          </a:p>
        </p:txBody>
      </p:sp>
      <p:cxnSp>
        <p:nvCxnSpPr>
          <p:cNvPr id="14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D0CCD17-28FE-496A-8B33-DCC80EBEB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67" y="2398957"/>
            <a:ext cx="9406666" cy="3526144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were the </a:t>
            </a: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findings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results of the literature you reviewed?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economic position : Education attainment, family background and ethnic.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intiates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negligence in foster care 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Occasions in which negligence in foster care takes place 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sng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Key themes?</a:t>
            </a:r>
          </a:p>
          <a:p>
            <a:pPr marL="0" indent="0">
              <a:buNone/>
              <a:defRPr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in foster care negligence 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Affliction /environment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2689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168B3A3-3CC8-4B4D-B4C3-603B6A9871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2537825"/>
              </p:ext>
            </p:extLst>
          </p:nvPr>
        </p:nvGraphicFramePr>
        <p:xfrm>
          <a:off x="526586" y="402683"/>
          <a:ext cx="10827214" cy="61622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51998">
                  <a:extLst>
                    <a:ext uri="{9D8B030D-6E8A-4147-A177-3AD203B41FA5}">
                      <a16:colId xmlns:a16="http://schemas.microsoft.com/office/drawing/2014/main" val="1263991053"/>
                    </a:ext>
                  </a:extLst>
                </a:gridCol>
                <a:gridCol w="8375216">
                  <a:extLst>
                    <a:ext uri="{9D8B030D-6E8A-4147-A177-3AD203B41FA5}">
                      <a16:colId xmlns:a16="http://schemas.microsoft.com/office/drawing/2014/main" val="53030903"/>
                    </a:ext>
                  </a:extLst>
                </a:gridCol>
              </a:tblGrid>
              <a:tr h="12261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REFERENCE 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M. </a:t>
                      </a:r>
                      <a:r>
                        <a:rPr lang="en-GB" sz="1100" dirty="0" err="1">
                          <a:effectLst/>
                        </a:rPr>
                        <a:t>Narey</a:t>
                      </a:r>
                      <a:r>
                        <a:rPr lang="en-GB" sz="1100" dirty="0">
                          <a:effectLst/>
                        </a:rPr>
                        <a:t> and </a:t>
                      </a:r>
                      <a:r>
                        <a:rPr lang="en-GB" sz="1100" dirty="0" err="1">
                          <a:effectLst/>
                        </a:rPr>
                        <a:t>M.Owers</a:t>
                      </a:r>
                      <a:r>
                        <a:rPr lang="en-GB" sz="1100" dirty="0">
                          <a:effectLst/>
                        </a:rPr>
                        <a:t> (2018 )Forster care in England :A review for the department of education 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78867803"/>
                  </a:ext>
                </a:extLst>
              </a:tr>
              <a:tr h="24866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SUMMARY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This article highlights the findings from a survey on how careers actions and behaviour could affect positively / negatively  problematic children wellbeing  as individuals. Children in foster care past and feelings have to be taken into consideration.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80042277"/>
                  </a:ext>
                </a:extLst>
              </a:tr>
              <a:tr h="12247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EVALUATION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This article doesn’t take into consideration children in foster care of different ethnic groups .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97248600"/>
                  </a:ext>
                </a:extLst>
              </a:tr>
              <a:tr h="12247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LINK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The article educates careers on how to deal with problematic children/young people but there’s a limitation of research regarding other ethnic groups.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08342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731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3DFBB-9086-AD48-A70C-C813B45E5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138" y="448933"/>
            <a:ext cx="11877723" cy="5960134"/>
          </a:xfrm>
        </p:spPr>
        <p:txBody>
          <a:bodyPr/>
          <a:lstStyle/>
          <a:p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D9D3978-E528-464C-85BF-2965CF95F2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1614862"/>
              </p:ext>
            </p:extLst>
          </p:nvPr>
        </p:nvGraphicFramePr>
        <p:xfrm>
          <a:off x="157138" y="448933"/>
          <a:ext cx="11520667" cy="61846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09040">
                  <a:extLst>
                    <a:ext uri="{9D8B030D-6E8A-4147-A177-3AD203B41FA5}">
                      <a16:colId xmlns:a16="http://schemas.microsoft.com/office/drawing/2014/main" val="3386498898"/>
                    </a:ext>
                  </a:extLst>
                </a:gridCol>
                <a:gridCol w="8911627">
                  <a:extLst>
                    <a:ext uri="{9D8B030D-6E8A-4147-A177-3AD203B41FA5}">
                      <a16:colId xmlns:a16="http://schemas.microsoft.com/office/drawing/2014/main" val="1470194698"/>
                    </a:ext>
                  </a:extLst>
                </a:gridCol>
              </a:tblGrid>
              <a:tr h="967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REFERENCE 11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Bishop, K. (2008) Through Children’s Eyes: Understanding how to create supportive healthcare environments for children.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80111034"/>
                  </a:ext>
                </a:extLst>
              </a:tr>
              <a:tr h="22895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SUMMARY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This article demonstrated how the influence of environmental factors affects the life of children and and young people 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The environment will affect a child’s behaviour by virtue of the reciprocal influence it has on the child’s thoughts and feelings.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28231771"/>
                  </a:ext>
                </a:extLst>
              </a:tr>
              <a:tr h="966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EVALUATION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The article explains the impact of the environment on  children’s between 8-18 years of age without including younger children.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56325099"/>
                  </a:ext>
                </a:extLst>
              </a:tr>
              <a:tr h="19616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LINK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This research was originally framed as a literature review and the methodological tool used was a scoping study. Scoping studies allow complex areas that have not been comprehensively covered before to be reviewed holistically,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485519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4464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26CD0-69E5-7D46-B7E9-F40B9169F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C8879-625E-684B-9A13-FEE5AF35A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5542"/>
            <a:ext cx="10515600" cy="4351338"/>
          </a:xfrm>
        </p:spPr>
        <p:txBody>
          <a:bodyPr/>
          <a:lstStyle/>
          <a:p>
            <a:r>
              <a:rPr lang="en-US" dirty="0" err="1"/>
              <a:t>Woolgar</a:t>
            </a:r>
            <a:r>
              <a:rPr lang="en-US" dirty="0"/>
              <a:t>, M. (2013) ‘The practical implications of the emerging findings in the neurobiology of maltreatment for looked after and adopted children: </a:t>
            </a:r>
            <a:r>
              <a:rPr lang="en-US" dirty="0" err="1"/>
              <a:t>Recognising</a:t>
            </a:r>
            <a:r>
              <a:rPr lang="en-US" dirty="0"/>
              <a:t> the diversity of outcomes’. Adoption &amp; Fostering, 37 (3) 237-252.</a:t>
            </a:r>
            <a:endParaRPr lang="en-GB" dirty="0"/>
          </a:p>
          <a:p>
            <a:r>
              <a:rPr lang="en-US" dirty="0"/>
              <a:t>Wade, J., </a:t>
            </a:r>
            <a:r>
              <a:rPr lang="en-US" dirty="0" err="1"/>
              <a:t>Biehal</a:t>
            </a:r>
            <a:r>
              <a:rPr lang="en-US" dirty="0"/>
              <a:t>, N., Farrelly, N. and Sinclair, I. (201</a:t>
            </a:r>
            <a:r>
              <a:rPr lang="en-GB" dirty="0"/>
              <a:t>8</a:t>
            </a:r>
            <a:r>
              <a:rPr lang="en-US" dirty="0"/>
              <a:t>) Caring for Abused and Neglected Children: Making the right decisions for reunification or long-term care. London: Jessica Kingsley Publishers.</a:t>
            </a:r>
            <a:endParaRPr lang="en-GB" dirty="0"/>
          </a:p>
          <a:p>
            <a:r>
              <a:rPr lang="en-GB" dirty="0"/>
              <a:t>Wilson, K., Sinclair, I. and Gibbs, I. (2000a) The trouble with foster care: the impact of stressful 'events' on foster carers, British Journal of Social Work, 30, 2, 193-209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83921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246</Words>
  <Application>Microsoft Office PowerPoint</Application>
  <PresentationFormat>Widescreen</PresentationFormat>
  <Paragraphs>24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                 Introduction to Research BMHP5005 Student Name:  Jennifer Laguda  Student ID: 1902797  </vt:lpstr>
      <vt:lpstr>LITERATURE REVIEW FOCUS</vt:lpstr>
      <vt:lpstr>METHODS</vt:lpstr>
      <vt:lpstr>FINDINGS &amp; KEY THEMES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Chinyani</dc:creator>
  <cp:lastModifiedBy>Juliana Akindele</cp:lastModifiedBy>
  <cp:revision>14</cp:revision>
  <dcterms:created xsi:type="dcterms:W3CDTF">2020-04-30T09:56:57Z</dcterms:created>
  <dcterms:modified xsi:type="dcterms:W3CDTF">2021-08-11T17:08:54Z</dcterms:modified>
</cp:coreProperties>
</file>