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67" r:id="rId4"/>
    <p:sldId id="271" r:id="rId5"/>
    <p:sldId id="260" r:id="rId6"/>
    <p:sldId id="269" r:id="rId7"/>
    <p:sldId id="270" r:id="rId8"/>
    <p:sldId id="258" r:id="rId9"/>
    <p:sldId id="266" r:id="rId10"/>
    <p:sldId id="265" r:id="rId11"/>
    <p:sldId id="276" r:id="rId12"/>
    <p:sldId id="273" r:id="rId13"/>
    <p:sldId id="274" r:id="rId14"/>
    <p:sldId id="27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B9444-2CEB-9C45-83A4-4EDF228564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8510D0-15D4-0044-A85C-00FD05708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CE6DB0-F188-BC4C-9D49-E2280D830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0B35B-179B-064E-9911-609F58B82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4D44E4-C6BF-FC4C-BE7E-DE7C80B7D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497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E22BC-9214-2149-9531-9FAC4913B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34136-D61F-6B4A-BD9F-A4CEA44E62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8840F-90FF-6346-97B7-29787AE0E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93C83-02BC-FF4E-8361-8F8D9F856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A7062-FD64-D34A-8C85-A5A447D2A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D23E3-C9FF-B449-B1F7-F752FA0A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844E4-4500-A04F-8ACE-84ACABE7A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BF1A4-8184-654A-A638-7E2E75532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93100-3D4D-CB45-BE2F-A279ABE56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73FF0-B68D-E645-BC96-107B658AB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567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72D0C-2537-6943-9722-19CEA69B9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438D0-9353-F947-9641-CE758B20C1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B44271-3B54-844A-9F94-93A841EFC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AB0BAE-3645-494F-8095-D848BE094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73114-9350-C040-A3AD-B5969A383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085D60-0C08-1F48-91C2-8FC54708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18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3CB99-B879-2A45-A036-DAF38D6B0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58F1AE-C83B-B147-BA5D-DD1A9DBC8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9F8DD-E69E-6944-81A6-63E821CCB8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51FC6E-459B-224F-B77B-4931E605BD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61CBB3-A415-2043-AD22-49EB10C392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4FD760-41A7-4547-A1AC-E7898E08E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E99FA0-A3C1-4C46-99BB-DC6DE6E07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97F569-BDD2-D942-AB05-87191E44B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768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45478-57C7-2643-BC06-1C1082F95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0D5257-05E6-BB49-88EE-D13F67B38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3180D7-2D3E-8F44-BEE8-12B0A19AC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FFE1EF-BBE3-9343-AE04-78153A659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99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AA943-CF55-A342-9B21-A50912C59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029D84-9F74-0B48-84C9-A0A15C3B0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E83424-CAB8-D341-BDAD-CEB722F07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41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E809D-D8D6-D147-A5A4-41F7EE2D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B3BAD-90AF-264A-8C03-7AAFD8D5E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DE7712-4935-4C4E-83D8-D2050B4E93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A88E4-8458-8248-9768-AE5A6E6AB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26D0FD-5CC1-6B45-A7A0-AEA63F5AC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896C7-D800-AA47-808F-4B8C09DAE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833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30D1-D03C-4C4E-B288-6F4484D4B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10DD7-040C-8944-9425-B4876F0376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8FF08C-CAF5-654D-8351-C79DA28B85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8BF214-0E25-B140-903D-A9EC4BB95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FFDAD-9905-A14D-B849-BD3CD2C72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01DBD-C343-F24E-95A6-07AAFA99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28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EBE24-79BB-E24B-AA5D-58DC2EDD9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790E60-61CF-7C40-AD2E-58E23D3C7D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2CDF7-935B-AB45-AB2C-4746307EB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F8583-3589-9B4F-8B0F-AEB9A4D78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BB0C8-D014-3E4B-8168-12A63A727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683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4F2CF4-18C0-7345-8DDA-742DCCFB6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9C322C-E55E-DF4D-8739-8771CA7C05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4979F-56A1-FE40-B9C0-10F4E18AD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14985-968C-924A-85A8-6E2DEDF29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93B43-0B37-914B-8F34-1B83DF41A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738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120385-7B80-084B-AEF2-C516E67B4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6BE4A9-452B-9941-94B5-AF5937C1B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B19CD-7A6D-994B-BF95-658BC10F43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C23CC-565D-CD44-B8C6-2711622FF23B}" type="datetimeFigureOut">
              <a:rPr lang="en-US" smtClean="0"/>
              <a:t>2/11/21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B09E2-8333-A048-84DC-0E8F2F43CC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E725D-79B9-FB48-9D2F-CC0D06F38E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CFFC0-42B4-AF45-B340-EB1CF5615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590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61D68-30FB-DC4D-93C6-D68570B92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Self-Care in Isolation </a:t>
            </a:r>
            <a:br>
              <a:rPr lang="en-GB" b="1" dirty="0"/>
            </a:br>
            <a:r>
              <a:rPr lang="en-GB" b="1" dirty="0"/>
              <a:t>by </a:t>
            </a:r>
            <a:br>
              <a:rPr lang="en-GB" b="1" dirty="0"/>
            </a:br>
            <a:r>
              <a:rPr lang="en-GB" b="1" dirty="0"/>
              <a:t>Melissa Tyers</a:t>
            </a:r>
            <a:endParaRPr lang="en-US" b="1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41AF5AC-23E6-D84A-90D3-D91BC434AC9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0" r="6150"/>
          <a:stretch/>
        </p:blipFill>
        <p:spPr>
          <a:xfrm>
            <a:off x="5457573" y="3255240"/>
            <a:ext cx="1885335" cy="1984904"/>
          </a:xfr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D522A70-A894-3B40-8628-5E66E99976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092" y="2411845"/>
            <a:ext cx="2861609" cy="1502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236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B93F9-4E2F-034E-942B-D0B7D08B2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Complementary Therapy – Covid-19 </a:t>
            </a:r>
            <a:endParaRPr lang="en-US" sz="28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4A6B5A-BBD2-3F44-A518-2B738ADF9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7328" y="1445708"/>
            <a:ext cx="7189343" cy="396658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When the Covid-19 pandemic first started last year myself and fellow complementary therapist’s at City Hospital Nottingham had to stop seeing patients face to face.        This also included any private work</a:t>
            </a:r>
          </a:p>
          <a:p>
            <a:r>
              <a:rPr lang="en-GB" sz="2400" dirty="0"/>
              <a:t>This was a very challenging and emotional time for everyone involved, especially not being able to see patients face to face who needed our help</a:t>
            </a:r>
          </a:p>
          <a:p>
            <a:r>
              <a:rPr lang="en-GB" sz="2400" dirty="0"/>
              <a:t>As time went on complementary therapist’s employed by the </a:t>
            </a:r>
            <a:r>
              <a:rPr lang="en-GB" sz="2400" b="1" dirty="0"/>
              <a:t>NHS </a:t>
            </a:r>
            <a:r>
              <a:rPr lang="en-GB" sz="2400" dirty="0"/>
              <a:t>could continue to work</a:t>
            </a:r>
          </a:p>
          <a:p>
            <a:r>
              <a:rPr lang="en-GB" sz="2400" dirty="0"/>
              <a:t>The Complementary &amp; Natural Healthcare Council </a:t>
            </a:r>
            <a:r>
              <a:rPr lang="en-GB" sz="2400" b="1" dirty="0"/>
              <a:t>CNHC</a:t>
            </a:r>
            <a:r>
              <a:rPr lang="en-GB" sz="2400" dirty="0"/>
              <a:t> and the </a:t>
            </a:r>
            <a:r>
              <a:rPr lang="en-GB" sz="2400" b="1" dirty="0"/>
              <a:t>Professional Associations</a:t>
            </a:r>
            <a:r>
              <a:rPr lang="en-GB" sz="2400" dirty="0"/>
              <a:t> worked really hard to give advice and guidance for registrants each step of the way.</a:t>
            </a:r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91643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4132-A4BA-0B4A-9F95-0A9A3D90C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Adapting Complementary Therapy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431C7-3EB3-BD44-9AF9-B452EA2B5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372" y="1583171"/>
            <a:ext cx="7091255" cy="39124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2400" b="1" dirty="0"/>
              <a:t>We adapted our service accordingly to offer telephone support such as: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Patient support ie active listening &amp; talking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err="1"/>
              <a:t>Aromastick</a:t>
            </a:r>
            <a:r>
              <a:rPr lang="en-GB" sz="2400" dirty="0"/>
              <a:t> Nasal Inhalers sent to patients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Hypnotherapy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Guided visualisation/meditation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Various literature e.g The </a:t>
            </a:r>
            <a:r>
              <a:rPr lang="en-GB" sz="2400" b="1" dirty="0"/>
              <a:t>Good-Night </a:t>
            </a:r>
            <a:r>
              <a:rPr lang="en-GB" sz="2400" dirty="0"/>
              <a:t>Sleep Guide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Hand reflexology pressure point information and breathing routines</a:t>
            </a:r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334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DEF81-36BE-1E4E-A8C3-32004CAB9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5767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2600" b="1" dirty="0"/>
              <a:t>What to consider when offering telephone support?</a:t>
            </a:r>
            <a:endParaRPr lang="en-US" sz="2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35A09-5CA3-7F42-8CD3-6C46E5E8C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5910" y="1825625"/>
            <a:ext cx="7112180" cy="39240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Do they have landline/mobile?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Are they deaf or have eyesight problems?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Do they have any phobias?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Do they need a carer?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Do they have a special safe place to relax?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What time is best for them?</a:t>
            </a:r>
          </a:p>
          <a:p>
            <a:pPr>
              <a:buFont typeface="Wingdings" pitchFamily="2" charset="2"/>
              <a:buChar char="§"/>
            </a:pPr>
            <a:r>
              <a:rPr lang="en-GB" sz="2400" b="1" dirty="0"/>
              <a:t>Remember aftercare advice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135452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FCE184-E583-3A43-92EF-D15DBEFE75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5080" y="1882588"/>
            <a:ext cx="3514976" cy="3704696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ü"/>
            </a:pPr>
            <a:endParaRPr lang="en-GB" sz="2400" b="1" dirty="0"/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Expressing emotions: </a:t>
            </a:r>
            <a:r>
              <a:rPr lang="en-GB" sz="2900" dirty="0"/>
              <a:t>Express emotions with people you trust</a:t>
            </a:r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Get creative: </a:t>
            </a:r>
            <a:r>
              <a:rPr lang="en-GB" sz="2900" dirty="0"/>
              <a:t>Expressing ourselves creatively has a positive effect on our wellbeing </a:t>
            </a:r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Limit news &amp; social media: </a:t>
            </a:r>
            <a:r>
              <a:rPr lang="en-GB" sz="2900" dirty="0"/>
              <a:t>Use trusted sites and times of day</a:t>
            </a:r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Natural light: </a:t>
            </a:r>
            <a:r>
              <a:rPr lang="en-GB" sz="2900" dirty="0"/>
              <a:t>Get as much natural light as possible </a:t>
            </a:r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Be gentle with yourself: </a:t>
            </a:r>
            <a:r>
              <a:rPr lang="en-GB" sz="2900" dirty="0"/>
              <a:t>Develop self compassion </a:t>
            </a:r>
          </a:p>
          <a:p>
            <a:pPr>
              <a:buFont typeface="Wingdings" pitchFamily="2" charset="2"/>
              <a:buChar char="ü"/>
            </a:pPr>
            <a:r>
              <a:rPr lang="en-GB" sz="2900" b="1" dirty="0"/>
              <a:t>Uplift: </a:t>
            </a:r>
            <a:r>
              <a:rPr lang="en-GB" sz="2900" dirty="0"/>
              <a:t>what makes you happy? Have fun?</a:t>
            </a:r>
            <a:endParaRPr lang="en-US" sz="29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A7506D8-120F-2A4E-8CC7-35C86EA95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33945" y="2066347"/>
            <a:ext cx="3739094" cy="3544028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en-GB" sz="2800" b="1"/>
              <a:t>Routine</a:t>
            </a:r>
            <a:r>
              <a:rPr lang="en-GB" sz="2800"/>
              <a:t>: Having a basic routine can help us to feel safer</a:t>
            </a:r>
          </a:p>
          <a:p>
            <a:pPr>
              <a:buFont typeface="Wingdings" pitchFamily="2" charset="2"/>
              <a:buChar char="ü"/>
            </a:pPr>
            <a:r>
              <a:rPr lang="en-GB" sz="2800" b="1"/>
              <a:t>Physically self-care: </a:t>
            </a:r>
            <a:r>
              <a:rPr lang="en-GB" sz="2800"/>
              <a:t>The way we look after ourselves    physically may have a big impact on our mental health</a:t>
            </a:r>
          </a:p>
          <a:p>
            <a:pPr>
              <a:buFont typeface="Wingdings" pitchFamily="2" charset="2"/>
              <a:buChar char="ü"/>
            </a:pPr>
            <a:r>
              <a:rPr lang="en-GB" sz="2800" b="1"/>
              <a:t>Distraction: </a:t>
            </a:r>
            <a:r>
              <a:rPr lang="en-GB" sz="2800"/>
              <a:t>Read a book, watch a funny film, do a jigsaw</a:t>
            </a:r>
          </a:p>
          <a:p>
            <a:pPr>
              <a:buFont typeface="Wingdings" pitchFamily="2" charset="2"/>
              <a:buChar char="ü"/>
            </a:pPr>
            <a:r>
              <a:rPr lang="en-GB" sz="2800" b="1"/>
              <a:t>Breathing: </a:t>
            </a:r>
            <a:r>
              <a:rPr lang="en-GB" sz="2800"/>
              <a:t>Breathing can help anxiety</a:t>
            </a:r>
          </a:p>
          <a:p>
            <a:pPr>
              <a:buFont typeface="Wingdings" pitchFamily="2" charset="2"/>
              <a:buChar char="ü"/>
            </a:pPr>
            <a:r>
              <a:rPr lang="en-GB" sz="2800" b="1"/>
              <a:t>Relaxation and meditation: </a:t>
            </a:r>
            <a:r>
              <a:rPr lang="en-GB" sz="2800"/>
              <a:t>Try Headspace &amp; Calm apps</a:t>
            </a:r>
          </a:p>
          <a:p>
            <a:pPr>
              <a:buFont typeface="Wingdings" pitchFamily="2" charset="2"/>
              <a:buChar char="ü"/>
            </a:pPr>
            <a:r>
              <a:rPr lang="en-GB" sz="2800" b="1"/>
              <a:t>Communication: </a:t>
            </a:r>
            <a:r>
              <a:rPr lang="en-GB" sz="2800"/>
              <a:t>It’s good to talk, helplines, texting &amp; emails </a:t>
            </a:r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EFBF43E-76E4-CD4C-8E3F-D9EC2C21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871" y="808897"/>
            <a:ext cx="6796258" cy="114228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Self Care in Isolation 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96076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3997F55A-237B-2042-81E6-CF60717B3F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949" y="1221890"/>
            <a:ext cx="4309391" cy="5253918"/>
          </a:xfr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067E6AE-4099-6B4F-B4BF-5A87C4F67F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949" y="506965"/>
            <a:ext cx="5201920" cy="61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165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2AABC-CA60-DE48-AD67-AC4F18D4D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38126"/>
            <a:ext cx="7513177" cy="1262782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/>
              <a:t>Donning or putting on PPE/Doffing or taking off PPE</a:t>
            </a:r>
            <a:br>
              <a:rPr lang="en-GB" sz="2400" b="1" dirty="0"/>
            </a:b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6A49E-265B-044B-9B4D-117DFC2ED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96818"/>
            <a:ext cx="7886700" cy="50801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400" b="1" dirty="0"/>
              <a:t>Correct PPE is vital when working with patients or when doing private work, this can change according to hospital procedures or government advice.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Identify the </a:t>
            </a:r>
            <a:r>
              <a:rPr lang="en-GB" sz="1400" b="1" dirty="0"/>
              <a:t>proper PPE</a:t>
            </a:r>
            <a:endParaRPr lang="en-GB" sz="1400" dirty="0"/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Perform hand hygiene using soap &amp; water or alcohol hand gel/rub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Wear a mask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Apron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Eye protection ie visor/goggles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Gloves</a:t>
            </a:r>
          </a:p>
          <a:p>
            <a:pPr marL="0" indent="0">
              <a:buNone/>
            </a:pPr>
            <a:r>
              <a:rPr lang="en-GB" sz="1400" b="1" dirty="0"/>
              <a:t>Taking them off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Apron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Gloves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Perform hand hygiene using soap &amp; water or alcohol hand sanitiser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Eye protection visor/goggles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Mask </a:t>
            </a:r>
          </a:p>
          <a:p>
            <a:pPr>
              <a:buFont typeface="Wingdings" pitchFamily="2" charset="2"/>
              <a:buChar char="§"/>
            </a:pPr>
            <a:r>
              <a:rPr lang="en-GB" sz="1400" dirty="0"/>
              <a:t>Perform hand hygiene using soap &amp; water or alcohol hand sanitiser </a:t>
            </a:r>
          </a:p>
          <a:p>
            <a:pPr>
              <a:buFont typeface="Wingdings" pitchFamily="2" charset="2"/>
              <a:buChar char="§"/>
            </a:pPr>
            <a:endParaRPr lang="en-GB" sz="1500" dirty="0"/>
          </a:p>
          <a:p>
            <a:pPr>
              <a:buFont typeface="Wingdings" pitchFamily="2" charset="2"/>
              <a:buChar char="§"/>
            </a:pPr>
            <a:endParaRPr lang="en-GB" sz="2400" dirty="0"/>
          </a:p>
          <a:p>
            <a:pPr>
              <a:buFont typeface="Wingdings" pitchFamily="2" charset="2"/>
              <a:buChar char="§"/>
            </a:pPr>
            <a:endParaRPr lang="en-GB" sz="2400" dirty="0"/>
          </a:p>
          <a:p>
            <a:pPr>
              <a:buFont typeface="Wingdings" pitchFamily="2" charset="2"/>
              <a:buChar char="§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97711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57898745-FBB0-C447-803C-0B076A944FB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71" r="24671"/>
          <a:stretch/>
        </p:blipFill>
        <p:spPr>
          <a:xfrm>
            <a:off x="3887391" y="1505883"/>
            <a:ext cx="4136700" cy="435516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BB3A89-F5A9-6D46-BF68-A3A235F71E2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/>
              <a:t>Reiki </a:t>
            </a:r>
          </a:p>
          <a:p>
            <a:pPr algn="ctr"/>
            <a:r>
              <a:rPr lang="en-GB" sz="2400" b="1" dirty="0"/>
              <a:t>By Melissa Tyers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293317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B2F87-22D3-824F-A1F7-40F753B29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History of Reiki ?</a:t>
            </a:r>
            <a:endParaRPr lang="en-US" sz="2800" b="1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5AA250-203F-FA48-8901-667443160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650" y="1929534"/>
            <a:ext cx="78867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700" b="0" i="0" u="none" strike="noStrike" dirty="0">
              <a:solidFill>
                <a:srgbClr val="333333"/>
              </a:solidFill>
              <a:effectLst/>
              <a:latin typeface="MuseoSans-700"/>
            </a:endParaRPr>
          </a:p>
          <a:p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Reiki (ray-key)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 is 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Japanese for ‘universal life 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force 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energy,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 and is also a word used to describe a system of natural healing founded by 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b="1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Mikao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b="1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Usui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in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the early 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20th century.  </a:t>
            </a:r>
          </a:p>
          <a:p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It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 may be called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Reiki energy, </a:t>
            </a:r>
            <a:r>
              <a:rPr lang="en-GB" sz="1700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Usui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system of Reiki or </a:t>
            </a:r>
            <a:r>
              <a:rPr lang="en-GB" sz="1700" dirty="0">
                <a:solidFill>
                  <a:srgbClr val="333333"/>
                </a:solidFill>
                <a:latin typeface="Arial" panose="020B0604020202020204" pitchFamily="34" charset="0"/>
              </a:rPr>
              <a:t>Therapeutic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touch. </a:t>
            </a:r>
          </a:p>
          <a:p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Eastern medicine systems work with this energy, which they believe flows through all living things and is vital to well being. The energy is known as '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Ki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' in Japan, 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'Chi'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in China and </a:t>
            </a:r>
            <a:r>
              <a:rPr lang="en-GB" sz="17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‘</a:t>
            </a:r>
            <a:r>
              <a:rPr lang="en-GB" sz="1700" b="1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Prana</a:t>
            </a:r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' in India. Reiki isn't part of any type of religion, cult or belief system.</a:t>
            </a:r>
          </a:p>
          <a:p>
            <a:r>
              <a:rPr lang="en-GB" sz="17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 reiki practitioner aims to change and balance the ‘energy fields’ in and around your body to help on a physical, psychological, emotional and spiritual level.</a:t>
            </a:r>
          </a:p>
        </p:txBody>
      </p:sp>
    </p:spTree>
    <p:extLst>
      <p:ext uri="{BB962C8B-B14F-4D97-AF65-F5344CB8AC3E}">
        <p14:creationId xmlns:p14="http://schemas.microsoft.com/office/powerpoint/2010/main" val="1166977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C7EB-08F7-E14D-A312-B01DC832A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818" y="365127"/>
            <a:ext cx="6523182" cy="1193509"/>
          </a:xfrm>
        </p:spPr>
        <p:txBody>
          <a:bodyPr>
            <a:normAutofit/>
          </a:bodyPr>
          <a:lstStyle/>
          <a:p>
            <a:pPr algn="ctr"/>
            <a:r>
              <a:rPr lang="en-GB" sz="2600" b="1" dirty="0"/>
              <a:t>WHAT IS REIKI?</a:t>
            </a:r>
            <a:endParaRPr lang="en-US" sz="2600" b="1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000918-0773-4342-AA83-F11E563A2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335" y="1558636"/>
            <a:ext cx="6229329" cy="393555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200" dirty="0"/>
              <a:t>Reiki is a Japanese healing system. Reiki means universal energy.</a:t>
            </a:r>
          </a:p>
          <a:p>
            <a:pPr>
              <a:buFont typeface="Wingdings" pitchFamily="2" charset="2"/>
              <a:buChar char="§"/>
            </a:pPr>
            <a:r>
              <a:rPr lang="en-GB" sz="2200" dirty="0"/>
              <a:t>It’s channelled through the practitioner’s hands into the person receiving it. It is a form of hands on type healing used as a complementary therapy. </a:t>
            </a:r>
          </a:p>
          <a:p>
            <a:pPr>
              <a:buFont typeface="Wingdings" pitchFamily="2" charset="2"/>
              <a:buChar char="§"/>
            </a:pPr>
            <a:r>
              <a:rPr lang="en-GB" sz="2200" dirty="0"/>
              <a:t>It is safe, gentle, non intrusive and non invasive and yet very powerful. It uses universal life-force energy without using pressure, manipulation or massage. </a:t>
            </a:r>
          </a:p>
          <a:p>
            <a:pPr>
              <a:buFont typeface="Wingdings" pitchFamily="2" charset="2"/>
              <a:buChar char="§"/>
            </a:pPr>
            <a:r>
              <a:rPr lang="en-GB" sz="2200" dirty="0"/>
              <a:t>It is holistic, working with the body, mind and spirit by stimulating out own healing abilities.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97432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DC424-22D8-FE4D-A423-67BD88390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Reiki Principles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3C59-19C0-B040-A442-A4D6A3DCA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63" y="1898507"/>
            <a:ext cx="6944073" cy="35090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dirty="0" err="1"/>
              <a:t>Mikao</a:t>
            </a:r>
            <a:r>
              <a:rPr lang="en-GB" sz="2400" dirty="0"/>
              <a:t> </a:t>
            </a:r>
            <a:r>
              <a:rPr lang="en-GB" sz="2400" dirty="0" err="1"/>
              <a:t>Usui</a:t>
            </a:r>
            <a:r>
              <a:rPr lang="en-GB" sz="2400" dirty="0"/>
              <a:t>, the founder of the system of Reiki, created a set of five principles, they can be found on his memorial stone in the grounds of the </a:t>
            </a:r>
            <a:r>
              <a:rPr lang="en-GB" sz="2400" b="1" dirty="0" err="1"/>
              <a:t>Saihoji</a:t>
            </a:r>
            <a:r>
              <a:rPr lang="en-GB" sz="2400" b="1" dirty="0"/>
              <a:t> Temple in </a:t>
            </a:r>
            <a:r>
              <a:rPr lang="en-GB" sz="2400" b="1" dirty="0" err="1"/>
              <a:t>Tokoyo</a:t>
            </a:r>
            <a:r>
              <a:rPr lang="en-GB" sz="2400" b="1" dirty="0"/>
              <a:t>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Just for today I will not worry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Just for today I will not anger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Just for today I will honour every living thing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Just for today I will learn my living honestly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Just for today I will show my gratitude and kindness to all living things</a:t>
            </a:r>
          </a:p>
          <a:p>
            <a:pPr>
              <a:buFont typeface="Wingdings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28199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0C5E4B3-56A3-F347-B6F6-C207132EEB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7096" y="668337"/>
            <a:ext cx="3705721" cy="789276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Benefits of Reiki?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1E48-822A-2F45-9ABF-D0416C716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7069" y="2050533"/>
            <a:ext cx="4044931" cy="38527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Reiki is a safe and soothing treatment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The method of energy healing promotes relaxation and wellbeing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It’s aim is to help reduce stress and stimulate the body’s natural healing ability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Will energise you when you feel drained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Will focus your mind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Dissolve energy blockages </a:t>
            </a:r>
            <a:endParaRPr lang="en-US" sz="2000" dirty="0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4CADA4FD-D328-B44F-B075-EDBF670BF84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34" y="1764193"/>
            <a:ext cx="3932089" cy="4425470"/>
          </a:xfrm>
        </p:spPr>
      </p:pic>
    </p:spTree>
    <p:extLst>
      <p:ext uri="{BB962C8B-B14F-4D97-AF65-F5344CB8AC3E}">
        <p14:creationId xmlns:p14="http://schemas.microsoft.com/office/powerpoint/2010/main" val="329574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7AA9-D905-794F-A066-EF92919C1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What to Expect During a Treatment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99784-54A0-8C41-8A55-614400429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5165" y="1498382"/>
            <a:ext cx="7224004" cy="4251253"/>
          </a:xfrm>
        </p:spPr>
        <p:txBody>
          <a:bodyPr>
            <a:noAutofit/>
          </a:bodyPr>
          <a:lstStyle/>
          <a:p>
            <a:endParaRPr lang="en-GB" sz="1900" dirty="0"/>
          </a:p>
          <a:p>
            <a:r>
              <a:rPr lang="en-GB" sz="1900" dirty="0"/>
              <a:t>After your consultation, you will be asked to lie down or sit in a comfortable position, you do not need to remove your clothing. for comfort you may wish to remove glasses and/or shoes </a:t>
            </a:r>
          </a:p>
          <a:p>
            <a:r>
              <a:rPr lang="en-GB" sz="1900" dirty="0"/>
              <a:t>The practitioner may give ‘hands-on’- where they place their hands in a series of hand positions around the body, or may treat ‘hands-off’ where hands are placed above, not on the body. </a:t>
            </a:r>
          </a:p>
          <a:p>
            <a:r>
              <a:rPr lang="en-GB" sz="1900" dirty="0"/>
              <a:t>You may experience the hands of the practitioner feeling hot or sometimes cold</a:t>
            </a:r>
          </a:p>
          <a:p>
            <a:r>
              <a:rPr lang="en-GB" sz="1900" dirty="0"/>
              <a:t>Often the clients are so relaxed they fall asleep</a:t>
            </a:r>
          </a:p>
          <a:p>
            <a:r>
              <a:rPr lang="en-GB" sz="1900" b="1" dirty="0"/>
              <a:t>After the treatment</a:t>
            </a:r>
            <a:r>
              <a:rPr lang="en-GB" sz="1900" dirty="0"/>
              <a:t> clients can feel sleepy, relaxed, or full of energy and on occasions there can be a healing reaction where emotions could rise to the surface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40236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61A5-2EBD-6F48-B5AF-5CD205DD8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Useful information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0ABC9-EBEE-F146-8943-DFF8155A0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433079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500" dirty="0"/>
              <a:t> </a:t>
            </a:r>
          </a:p>
          <a:p>
            <a:r>
              <a:rPr lang="en-GB" sz="2300" dirty="0"/>
              <a:t>Reiki is a complementary therapy, Reiki is not a religion, cult or affiliated with religion or religious practice, practitioners do not claim to diagnose or cure</a:t>
            </a:r>
          </a:p>
          <a:p>
            <a:r>
              <a:rPr lang="en-GB" sz="2300" dirty="0"/>
              <a:t>Reiki is used in a variety of settings including private practice, hospitals, hospices, cancer support groups-Reiki does not cure cancer and it’s not a replacement for medical treatment</a:t>
            </a:r>
          </a:p>
          <a:p>
            <a:r>
              <a:rPr lang="en-GB" sz="2300" dirty="0"/>
              <a:t>Criteria to practice Hold Reiki 1</a:t>
            </a:r>
            <a:r>
              <a:rPr lang="en-GB" sz="2300" baseline="30000" dirty="0"/>
              <a:t>ST</a:t>
            </a:r>
            <a:r>
              <a:rPr lang="en-GB" sz="2300" dirty="0"/>
              <a:t> Degree and Reiki 2</a:t>
            </a:r>
            <a:r>
              <a:rPr lang="en-GB" sz="2300" baseline="30000" dirty="0"/>
              <a:t>nd</a:t>
            </a:r>
            <a:r>
              <a:rPr lang="en-GB" sz="2300" dirty="0"/>
              <a:t> Degree Certificates, have a confirmed lineage to </a:t>
            </a:r>
            <a:r>
              <a:rPr lang="en-GB" sz="2300" dirty="0" err="1"/>
              <a:t>Mikao</a:t>
            </a:r>
            <a:r>
              <a:rPr lang="en-GB" sz="2300" dirty="0"/>
              <a:t> </a:t>
            </a:r>
            <a:r>
              <a:rPr lang="en-GB" sz="2300" dirty="0" err="1"/>
              <a:t>Usui</a:t>
            </a:r>
            <a:r>
              <a:rPr lang="en-GB" sz="2300" dirty="0"/>
              <a:t>, have received in person </a:t>
            </a:r>
            <a:r>
              <a:rPr lang="en-GB" sz="2300" dirty="0" err="1"/>
              <a:t>attunments</a:t>
            </a:r>
            <a:r>
              <a:rPr lang="en-GB" sz="2300" dirty="0"/>
              <a:t>/initiations/</a:t>
            </a:r>
            <a:r>
              <a:rPr lang="en-GB" sz="2300" dirty="0" err="1"/>
              <a:t>Reiju</a:t>
            </a:r>
            <a:r>
              <a:rPr lang="en-GB" sz="2300"/>
              <a:t> etc</a:t>
            </a:r>
            <a:endParaRPr lang="en-GB" sz="2300" dirty="0"/>
          </a:p>
          <a:p>
            <a:r>
              <a:rPr lang="en-GB" sz="2300" dirty="0"/>
              <a:t>Complementary &amp; Natural Healthcare Council (</a:t>
            </a:r>
            <a:r>
              <a:rPr lang="en-GB" sz="2300" b="1" dirty="0"/>
              <a:t>CNHC)</a:t>
            </a:r>
          </a:p>
          <a:p>
            <a:r>
              <a:rPr lang="en-GB" sz="2300" dirty="0"/>
              <a:t>The Reiki Connection Organisation (</a:t>
            </a:r>
            <a:r>
              <a:rPr lang="en-GB" sz="2300" b="1" dirty="0"/>
              <a:t>TRC)</a:t>
            </a:r>
            <a:endParaRPr lang="en-GB" sz="2300" dirty="0"/>
          </a:p>
          <a:p>
            <a:r>
              <a:rPr lang="en-GB" sz="2300" dirty="0"/>
              <a:t>The Reiki Association (</a:t>
            </a:r>
            <a:r>
              <a:rPr lang="en-GB" sz="2300" b="1" dirty="0"/>
              <a:t>TRA)</a:t>
            </a:r>
          </a:p>
          <a:p>
            <a:r>
              <a:rPr lang="en-GB" sz="2300" dirty="0"/>
              <a:t>UK Reiki Federation (</a:t>
            </a:r>
            <a:r>
              <a:rPr lang="en-GB" sz="2300" b="1" dirty="0"/>
              <a:t>UKFR)</a:t>
            </a:r>
            <a:endParaRPr lang="en-GB" sz="2300" dirty="0"/>
          </a:p>
          <a:p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2182875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Self-Care in Isolation  by  Melissa Tyers</vt:lpstr>
      <vt:lpstr>Complementary Therapy – Covid-19 </vt:lpstr>
      <vt:lpstr>Adapting Complementary Therapy</vt:lpstr>
      <vt:lpstr>What to consider when offering telephone support?</vt:lpstr>
      <vt:lpstr>Self Care in Isolation </vt:lpstr>
      <vt:lpstr>PowerPoint Presentation</vt:lpstr>
      <vt:lpstr>Donning or putting on PPE/Doffing or taking off PPE </vt:lpstr>
      <vt:lpstr>PowerPoint Presentation</vt:lpstr>
      <vt:lpstr>History of Reiki ?</vt:lpstr>
      <vt:lpstr>WHAT IS REIKI?</vt:lpstr>
      <vt:lpstr>Reiki Principles</vt:lpstr>
      <vt:lpstr>PowerPoint Presentation</vt:lpstr>
      <vt:lpstr>What to Expect During a Treatment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CARE IN ISOLATION  BY  MELISSA TYERS</dc:title>
  <dc:creator>Melissa Tyers</dc:creator>
  <cp:lastModifiedBy>Melissa Tyers</cp:lastModifiedBy>
  <cp:revision>16</cp:revision>
  <dcterms:created xsi:type="dcterms:W3CDTF">2021-01-26T21:45:12Z</dcterms:created>
  <dcterms:modified xsi:type="dcterms:W3CDTF">2021-02-11T10:40:06Z</dcterms:modified>
</cp:coreProperties>
</file>