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theme/theme13.xml" ContentType="application/vnd.openxmlformats-officedocument.theme+xml"/>
  <Override PartName="/ppt/slideLayouts/slideLayout31.xml" ContentType="application/vnd.openxmlformats-officedocument.presentationml.slideLayout+xml"/>
  <Override PartName="/ppt/theme/theme14.xml" ContentType="application/vnd.openxmlformats-officedocument.theme+xml"/>
  <Override PartName="/ppt/slideLayouts/slideLayout32.xml" ContentType="application/vnd.openxmlformats-officedocument.presentationml.slideLayout+xml"/>
  <Override PartName="/ppt/theme/theme15.xml" ContentType="application/vnd.openxmlformats-officedocument.theme+xml"/>
  <Override PartName="/ppt/slideLayouts/slideLayout33.xml" ContentType="application/vnd.openxmlformats-officedocument.presentationml.slideLayout+xml"/>
  <Override PartName="/ppt/theme/theme16.xml" ContentType="application/vnd.openxmlformats-officedocument.theme+xml"/>
  <Override PartName="/ppt/slideLayouts/slideLayout34.xml" ContentType="application/vnd.openxmlformats-officedocument.presentationml.slideLayout+xml"/>
  <Override PartName="/ppt/theme/theme17.xml" ContentType="application/vnd.openxmlformats-officedocument.theme+xml"/>
  <Override PartName="/ppt/slideLayouts/slideLayout35.xml" ContentType="application/vnd.openxmlformats-officedocument.presentationml.slideLayout+xml"/>
  <Override PartName="/ppt/theme/theme18.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0" r:id="rId2"/>
    <p:sldMasterId id="2147483692" r:id="rId3"/>
    <p:sldMasterId id="2147483693" r:id="rId4"/>
    <p:sldMasterId id="2147483695" r:id="rId5"/>
    <p:sldMasterId id="2147483696" r:id="rId6"/>
    <p:sldMasterId id="2147483699" r:id="rId7"/>
    <p:sldMasterId id="2147483702" r:id="rId8"/>
    <p:sldMasterId id="2147483709" r:id="rId9"/>
    <p:sldMasterId id="2147483715" r:id="rId10"/>
    <p:sldMasterId id="2147483720" r:id="rId11"/>
    <p:sldMasterId id="2147483722" r:id="rId12"/>
    <p:sldMasterId id="2147483724" r:id="rId13"/>
    <p:sldMasterId id="2147483726" r:id="rId14"/>
    <p:sldMasterId id="2147483728" r:id="rId15"/>
    <p:sldMasterId id="2147483730" r:id="rId16"/>
    <p:sldMasterId id="2147483732" r:id="rId17"/>
    <p:sldMasterId id="2147483734" r:id="rId18"/>
    <p:sldMasterId id="2147483736" r:id="rId19"/>
  </p:sldMasterIdLst>
  <p:notesMasterIdLst>
    <p:notesMasterId r:id="rId52"/>
  </p:notesMasterIdLst>
  <p:sldIdLst>
    <p:sldId id="257" r:id="rId20"/>
    <p:sldId id="271" r:id="rId21"/>
    <p:sldId id="264" r:id="rId22"/>
    <p:sldId id="265" r:id="rId23"/>
    <p:sldId id="266" r:id="rId24"/>
    <p:sldId id="272" r:id="rId25"/>
    <p:sldId id="287" r:id="rId26"/>
    <p:sldId id="416" r:id="rId27"/>
    <p:sldId id="417" r:id="rId28"/>
    <p:sldId id="418" r:id="rId29"/>
    <p:sldId id="419" r:id="rId30"/>
    <p:sldId id="290" r:id="rId31"/>
    <p:sldId id="292" r:id="rId32"/>
    <p:sldId id="420" r:id="rId33"/>
    <p:sldId id="323" r:id="rId34"/>
    <p:sldId id="296" r:id="rId35"/>
    <p:sldId id="305" r:id="rId36"/>
    <p:sldId id="297" r:id="rId37"/>
    <p:sldId id="299" r:id="rId38"/>
    <p:sldId id="300" r:id="rId39"/>
    <p:sldId id="302" r:id="rId40"/>
    <p:sldId id="293" r:id="rId41"/>
    <p:sldId id="308" r:id="rId42"/>
    <p:sldId id="306" r:id="rId43"/>
    <p:sldId id="309" r:id="rId44"/>
    <p:sldId id="310" r:id="rId45"/>
    <p:sldId id="307" r:id="rId46"/>
    <p:sldId id="284" r:id="rId47"/>
    <p:sldId id="311" r:id="rId48"/>
    <p:sldId id="312" r:id="rId49"/>
    <p:sldId id="313" r:id="rId50"/>
    <p:sldId id="314"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5F8D77-000C-4A68-97D0-07045B0C2DC9}" v="39" dt="2024-05-08T10:42:13.2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777" autoAdjust="0"/>
    <p:restoredTop sz="94660"/>
  </p:normalViewPr>
  <p:slideViewPr>
    <p:cSldViewPr snapToGrid="0">
      <p:cViewPr varScale="1">
        <p:scale>
          <a:sx n="86" d="100"/>
          <a:sy n="86" d="100"/>
        </p:scale>
        <p:origin x="57"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5.xml"/><Relationship Id="rId19" Type="http://schemas.openxmlformats.org/officeDocument/2006/relationships/slideMaster" Target="slideMasters/slideMaster19.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tableStyles" Target="tableStyles.xml"/><Relationship Id="rId8" Type="http://schemas.openxmlformats.org/officeDocument/2006/relationships/slideMaster" Target="slideMasters/slideMaster8.xml"/><Relationship Id="rId51" Type="http://schemas.openxmlformats.org/officeDocument/2006/relationships/slide" Target="slides/slide3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microsoft.com/office/2016/11/relationships/changesInfo" Target="changesInfos/changesInfo1.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Welton" userId="33867cc6-3c98-481e-a066-a55221f849bb" providerId="ADAL" clId="{1A5F8D77-000C-4A68-97D0-07045B0C2DC9}"/>
    <pc:docChg chg="custSel addSld delSld modSld modMainMaster">
      <pc:chgData name="Nichola Welton" userId="33867cc6-3c98-481e-a066-a55221f849bb" providerId="ADAL" clId="{1A5F8D77-000C-4A68-97D0-07045B0C2DC9}" dt="2024-05-08T10:42:13.261" v="211" actId="20577"/>
      <pc:docMkLst>
        <pc:docMk/>
      </pc:docMkLst>
      <pc:sldChg chg="modSp mod">
        <pc:chgData name="Nichola Welton" userId="33867cc6-3c98-481e-a066-a55221f849bb" providerId="ADAL" clId="{1A5F8D77-000C-4A68-97D0-07045B0C2DC9}" dt="2024-05-08T10:34:57.841" v="23" actId="20577"/>
        <pc:sldMkLst>
          <pc:docMk/>
          <pc:sldMk cId="1887978621" sldId="257"/>
        </pc:sldMkLst>
        <pc:spChg chg="mod">
          <ac:chgData name="Nichola Welton" userId="33867cc6-3c98-481e-a066-a55221f849bb" providerId="ADAL" clId="{1A5F8D77-000C-4A68-97D0-07045B0C2DC9}" dt="2024-05-08T10:34:57.841" v="23" actId="20577"/>
          <ac:spMkLst>
            <pc:docMk/>
            <pc:sldMk cId="1887978621" sldId="257"/>
            <ac:spMk id="14337" creationId="{00000000-0000-0000-0000-000000000000}"/>
          </ac:spMkLst>
        </pc:spChg>
        <pc:graphicFrameChg chg="mod">
          <ac:chgData name="Nichola Welton" userId="33867cc6-3c98-481e-a066-a55221f849bb" providerId="ADAL" clId="{1A5F8D77-000C-4A68-97D0-07045B0C2DC9}" dt="2024-05-08T10:34:45.922" v="13" actId="1076"/>
          <ac:graphicFrameMkLst>
            <pc:docMk/>
            <pc:sldMk cId="1887978621" sldId="257"/>
            <ac:graphicFrameMk id="5" creationId="{00000000-0000-0000-0000-000000000000}"/>
          </ac:graphicFrameMkLst>
        </pc:graphicFrameChg>
      </pc:sldChg>
      <pc:sldChg chg="modSp">
        <pc:chgData name="Nichola Welton" userId="33867cc6-3c98-481e-a066-a55221f849bb" providerId="ADAL" clId="{1A5F8D77-000C-4A68-97D0-07045B0C2DC9}" dt="2024-05-08T10:36:54.036" v="28"/>
        <pc:sldMkLst>
          <pc:docMk/>
          <pc:sldMk cId="3976175622" sldId="264"/>
        </pc:sldMkLst>
        <pc:spChg chg="mod">
          <ac:chgData name="Nichola Welton" userId="33867cc6-3c98-481e-a066-a55221f849bb" providerId="ADAL" clId="{1A5F8D77-000C-4A68-97D0-07045B0C2DC9}" dt="2024-05-08T10:36:54.036" v="28"/>
          <ac:spMkLst>
            <pc:docMk/>
            <pc:sldMk cId="3976175622" sldId="264"/>
            <ac:spMk id="18433" creationId="{00000000-0000-0000-0000-000000000000}"/>
          </ac:spMkLst>
        </pc:spChg>
      </pc:sldChg>
      <pc:sldChg chg="modSp">
        <pc:chgData name="Nichola Welton" userId="33867cc6-3c98-481e-a066-a55221f849bb" providerId="ADAL" clId="{1A5F8D77-000C-4A68-97D0-07045B0C2DC9}" dt="2024-05-08T10:36:54.036" v="28"/>
        <pc:sldMkLst>
          <pc:docMk/>
          <pc:sldMk cId="1481902026" sldId="265"/>
        </pc:sldMkLst>
        <pc:spChg chg="mod">
          <ac:chgData name="Nichola Welton" userId="33867cc6-3c98-481e-a066-a55221f849bb" providerId="ADAL" clId="{1A5F8D77-000C-4A68-97D0-07045B0C2DC9}" dt="2024-05-08T10:36:54.036" v="28"/>
          <ac:spMkLst>
            <pc:docMk/>
            <pc:sldMk cId="1481902026" sldId="265"/>
            <ac:spMk id="19457" creationId="{00000000-0000-0000-0000-000000000000}"/>
          </ac:spMkLst>
        </pc:spChg>
      </pc:sldChg>
      <pc:sldChg chg="modSp">
        <pc:chgData name="Nichola Welton" userId="33867cc6-3c98-481e-a066-a55221f849bb" providerId="ADAL" clId="{1A5F8D77-000C-4A68-97D0-07045B0C2DC9}" dt="2024-05-08T10:36:54.036" v="28"/>
        <pc:sldMkLst>
          <pc:docMk/>
          <pc:sldMk cId="3304504064" sldId="266"/>
        </pc:sldMkLst>
        <pc:spChg chg="mod">
          <ac:chgData name="Nichola Welton" userId="33867cc6-3c98-481e-a066-a55221f849bb" providerId="ADAL" clId="{1A5F8D77-000C-4A68-97D0-07045B0C2DC9}" dt="2024-05-08T10:36:54.036" v="28"/>
          <ac:spMkLst>
            <pc:docMk/>
            <pc:sldMk cId="3304504064" sldId="266"/>
            <ac:spMk id="2" creationId="{00000000-0000-0000-0000-000000000000}"/>
          </ac:spMkLst>
        </pc:spChg>
      </pc:sldChg>
      <pc:sldChg chg="modSp">
        <pc:chgData name="Nichola Welton" userId="33867cc6-3c98-481e-a066-a55221f849bb" providerId="ADAL" clId="{1A5F8D77-000C-4A68-97D0-07045B0C2DC9}" dt="2024-05-08T10:36:54.036" v="28"/>
        <pc:sldMkLst>
          <pc:docMk/>
          <pc:sldMk cId="1155283789" sldId="271"/>
        </pc:sldMkLst>
        <pc:spChg chg="mod">
          <ac:chgData name="Nichola Welton" userId="33867cc6-3c98-481e-a066-a55221f849bb" providerId="ADAL" clId="{1A5F8D77-000C-4A68-97D0-07045B0C2DC9}" dt="2024-05-08T10:36:54.036" v="28"/>
          <ac:spMkLst>
            <pc:docMk/>
            <pc:sldMk cId="1155283789" sldId="271"/>
            <ac:spMk id="2" creationId="{00000000-0000-0000-0000-000000000000}"/>
          </ac:spMkLst>
        </pc:spChg>
        <pc:graphicFrameChg chg="mod">
          <ac:chgData name="Nichola Welton" userId="33867cc6-3c98-481e-a066-a55221f849bb" providerId="ADAL" clId="{1A5F8D77-000C-4A68-97D0-07045B0C2DC9}" dt="2024-05-08T10:34:23.038" v="4"/>
          <ac:graphicFrameMkLst>
            <pc:docMk/>
            <pc:sldMk cId="1155283789" sldId="271"/>
            <ac:graphicFrameMk id="4" creationId="{00000000-0000-0000-0000-000000000000}"/>
          </ac:graphicFrameMkLst>
        </pc:graphicFrameChg>
      </pc:sldChg>
      <pc:sldChg chg="modSp add del">
        <pc:chgData name="Nichola Welton" userId="33867cc6-3c98-481e-a066-a55221f849bb" providerId="ADAL" clId="{1A5F8D77-000C-4A68-97D0-07045B0C2DC9}" dt="2024-05-08T10:36:54.036" v="28"/>
        <pc:sldMkLst>
          <pc:docMk/>
          <pc:sldMk cId="2243805209" sldId="272"/>
        </pc:sldMkLst>
        <pc:spChg chg="mod">
          <ac:chgData name="Nichola Welton" userId="33867cc6-3c98-481e-a066-a55221f849bb" providerId="ADAL" clId="{1A5F8D77-000C-4A68-97D0-07045B0C2DC9}" dt="2024-05-08T10:36:54.036" v="28"/>
          <ac:spMkLst>
            <pc:docMk/>
            <pc:sldMk cId="2243805209" sldId="272"/>
            <ac:spMk id="2" creationId="{00000000-0000-0000-0000-000000000000}"/>
          </ac:spMkLst>
        </pc:spChg>
      </pc:sldChg>
      <pc:sldChg chg="modSp mod">
        <pc:chgData name="Nichola Welton" userId="33867cc6-3c98-481e-a066-a55221f849bb" providerId="ADAL" clId="{1A5F8D77-000C-4A68-97D0-07045B0C2DC9}" dt="2024-05-08T10:36:54.036" v="28"/>
        <pc:sldMkLst>
          <pc:docMk/>
          <pc:sldMk cId="4162673256" sldId="284"/>
        </pc:sldMkLst>
        <pc:spChg chg="mod">
          <ac:chgData name="Nichola Welton" userId="33867cc6-3c98-481e-a066-a55221f849bb" providerId="ADAL" clId="{1A5F8D77-000C-4A68-97D0-07045B0C2DC9}" dt="2024-05-08T10:36:54.036" v="28"/>
          <ac:spMkLst>
            <pc:docMk/>
            <pc:sldMk cId="4162673256" sldId="284"/>
            <ac:spMk id="3" creationId="{00000000-0000-0000-0000-000000000000}"/>
          </ac:spMkLst>
        </pc:spChg>
      </pc:sldChg>
      <pc:sldChg chg="modSp">
        <pc:chgData name="Nichola Welton" userId="33867cc6-3c98-481e-a066-a55221f849bb" providerId="ADAL" clId="{1A5F8D77-000C-4A68-97D0-07045B0C2DC9}" dt="2024-05-08T10:36:54.036" v="28"/>
        <pc:sldMkLst>
          <pc:docMk/>
          <pc:sldMk cId="2167721335" sldId="287"/>
        </pc:sldMkLst>
        <pc:spChg chg="mod">
          <ac:chgData name="Nichola Welton" userId="33867cc6-3c98-481e-a066-a55221f849bb" providerId="ADAL" clId="{1A5F8D77-000C-4A68-97D0-07045B0C2DC9}" dt="2024-05-08T10:36:54.036" v="28"/>
          <ac:spMkLst>
            <pc:docMk/>
            <pc:sldMk cId="2167721335" sldId="287"/>
            <ac:spMk id="2" creationId="{00000000-0000-0000-0000-000000000000}"/>
          </ac:spMkLst>
        </pc:spChg>
      </pc:sldChg>
      <pc:sldChg chg="modSp">
        <pc:chgData name="Nichola Welton" userId="33867cc6-3c98-481e-a066-a55221f849bb" providerId="ADAL" clId="{1A5F8D77-000C-4A68-97D0-07045B0C2DC9}" dt="2024-05-08T10:36:54.036" v="28"/>
        <pc:sldMkLst>
          <pc:docMk/>
          <pc:sldMk cId="752020494" sldId="293"/>
        </pc:sldMkLst>
        <pc:spChg chg="mod">
          <ac:chgData name="Nichola Welton" userId="33867cc6-3c98-481e-a066-a55221f849bb" providerId="ADAL" clId="{1A5F8D77-000C-4A68-97D0-07045B0C2DC9}" dt="2024-05-08T10:36:54.036" v="28"/>
          <ac:spMkLst>
            <pc:docMk/>
            <pc:sldMk cId="752020494" sldId="293"/>
            <ac:spMk id="5" creationId="{00000000-0000-0000-0000-000000000000}"/>
          </ac:spMkLst>
        </pc:spChg>
        <pc:graphicFrameChg chg="mod">
          <ac:chgData name="Nichola Welton" userId="33867cc6-3c98-481e-a066-a55221f849bb" providerId="ADAL" clId="{1A5F8D77-000C-4A68-97D0-07045B0C2DC9}" dt="2024-05-08T10:34:23.038" v="4"/>
          <ac:graphicFrameMkLst>
            <pc:docMk/>
            <pc:sldMk cId="752020494" sldId="293"/>
            <ac:graphicFrameMk id="6" creationId="{00000000-0000-0000-0000-000000000000}"/>
          </ac:graphicFrameMkLst>
        </pc:graphicFrameChg>
      </pc:sldChg>
      <pc:sldChg chg="modSp">
        <pc:chgData name="Nichola Welton" userId="33867cc6-3c98-481e-a066-a55221f849bb" providerId="ADAL" clId="{1A5F8D77-000C-4A68-97D0-07045B0C2DC9}" dt="2024-05-08T10:41:29.513" v="180" actId="14100"/>
        <pc:sldMkLst>
          <pc:docMk/>
          <pc:sldMk cId="3768186446" sldId="296"/>
        </pc:sldMkLst>
        <pc:picChg chg="mod">
          <ac:chgData name="Nichola Welton" userId="33867cc6-3c98-481e-a066-a55221f849bb" providerId="ADAL" clId="{1A5F8D77-000C-4A68-97D0-07045B0C2DC9}" dt="2024-05-08T10:41:29.513" v="180" actId="14100"/>
          <ac:picMkLst>
            <pc:docMk/>
            <pc:sldMk cId="3768186446" sldId="296"/>
            <ac:picMk id="1026" creationId="{00000000-0000-0000-0000-000000000000}"/>
          </ac:picMkLst>
        </pc:picChg>
      </pc:sldChg>
      <pc:sldChg chg="modSp">
        <pc:chgData name="Nichola Welton" userId="33867cc6-3c98-481e-a066-a55221f849bb" providerId="ADAL" clId="{1A5F8D77-000C-4A68-97D0-07045B0C2DC9}" dt="2024-05-08T10:36:54.036" v="28"/>
        <pc:sldMkLst>
          <pc:docMk/>
          <pc:sldMk cId="2220603260" sldId="297"/>
        </pc:sldMkLst>
        <pc:spChg chg="mod">
          <ac:chgData name="Nichola Welton" userId="33867cc6-3c98-481e-a066-a55221f849bb" providerId="ADAL" clId="{1A5F8D77-000C-4A68-97D0-07045B0C2DC9}" dt="2024-05-08T10:36:54.036" v="28"/>
          <ac:spMkLst>
            <pc:docMk/>
            <pc:sldMk cId="2220603260" sldId="297"/>
            <ac:spMk id="2" creationId="{00000000-0000-0000-0000-000000000000}"/>
          </ac:spMkLst>
        </pc:spChg>
        <pc:graphicFrameChg chg="mod">
          <ac:chgData name="Nichola Welton" userId="33867cc6-3c98-481e-a066-a55221f849bb" providerId="ADAL" clId="{1A5F8D77-000C-4A68-97D0-07045B0C2DC9}" dt="2024-05-08T10:34:23.038" v="4"/>
          <ac:graphicFrameMkLst>
            <pc:docMk/>
            <pc:sldMk cId="2220603260" sldId="297"/>
            <ac:graphicFrameMk id="4" creationId="{00000000-0000-0000-0000-000000000000}"/>
          </ac:graphicFrameMkLst>
        </pc:graphicFrameChg>
      </pc:sldChg>
      <pc:sldChg chg="modSp">
        <pc:chgData name="Nichola Welton" userId="33867cc6-3c98-481e-a066-a55221f849bb" providerId="ADAL" clId="{1A5F8D77-000C-4A68-97D0-07045B0C2DC9}" dt="2024-05-08T10:36:54.036" v="28"/>
        <pc:sldMkLst>
          <pc:docMk/>
          <pc:sldMk cId="3821361385" sldId="305"/>
        </pc:sldMkLst>
        <pc:spChg chg="mod">
          <ac:chgData name="Nichola Welton" userId="33867cc6-3c98-481e-a066-a55221f849bb" providerId="ADAL" clId="{1A5F8D77-000C-4A68-97D0-07045B0C2DC9}" dt="2024-05-08T10:36:54.036" v="28"/>
          <ac:spMkLst>
            <pc:docMk/>
            <pc:sldMk cId="3821361385" sldId="305"/>
            <ac:spMk id="2" creationId="{00000000-0000-0000-0000-000000000000}"/>
          </ac:spMkLst>
        </pc:spChg>
      </pc:sldChg>
      <pc:sldChg chg="modSp">
        <pc:chgData name="Nichola Welton" userId="33867cc6-3c98-481e-a066-a55221f849bb" providerId="ADAL" clId="{1A5F8D77-000C-4A68-97D0-07045B0C2DC9}" dt="2024-05-08T10:36:54.036" v="28"/>
        <pc:sldMkLst>
          <pc:docMk/>
          <pc:sldMk cId="2241955736" sldId="306"/>
        </pc:sldMkLst>
        <pc:spChg chg="mod">
          <ac:chgData name="Nichola Welton" userId="33867cc6-3c98-481e-a066-a55221f849bb" providerId="ADAL" clId="{1A5F8D77-000C-4A68-97D0-07045B0C2DC9}" dt="2024-05-08T10:36:54.036" v="28"/>
          <ac:spMkLst>
            <pc:docMk/>
            <pc:sldMk cId="2241955736" sldId="306"/>
            <ac:spMk id="2" creationId="{00000000-0000-0000-0000-000000000000}"/>
          </ac:spMkLst>
        </pc:spChg>
        <pc:spChg chg="mod">
          <ac:chgData name="Nichola Welton" userId="33867cc6-3c98-481e-a066-a55221f849bb" providerId="ADAL" clId="{1A5F8D77-000C-4A68-97D0-07045B0C2DC9}" dt="2024-05-08T10:36:54.036" v="28"/>
          <ac:spMkLst>
            <pc:docMk/>
            <pc:sldMk cId="2241955736" sldId="306"/>
            <ac:spMk id="4" creationId="{00000000-0000-0000-0000-000000000000}"/>
          </ac:spMkLst>
        </pc:spChg>
      </pc:sldChg>
      <pc:sldChg chg="modSp mod">
        <pc:chgData name="Nichola Welton" userId="33867cc6-3c98-481e-a066-a55221f849bb" providerId="ADAL" clId="{1A5F8D77-000C-4A68-97D0-07045B0C2DC9}" dt="2024-05-08T10:36:54.036" v="28"/>
        <pc:sldMkLst>
          <pc:docMk/>
          <pc:sldMk cId="1425128098" sldId="307"/>
        </pc:sldMkLst>
        <pc:spChg chg="mod">
          <ac:chgData name="Nichola Welton" userId="33867cc6-3c98-481e-a066-a55221f849bb" providerId="ADAL" clId="{1A5F8D77-000C-4A68-97D0-07045B0C2DC9}" dt="2024-05-08T10:36:54.036" v="28"/>
          <ac:spMkLst>
            <pc:docMk/>
            <pc:sldMk cId="1425128098" sldId="307"/>
            <ac:spMk id="2" creationId="{00000000-0000-0000-0000-000000000000}"/>
          </ac:spMkLst>
        </pc:spChg>
        <pc:spChg chg="mod">
          <ac:chgData name="Nichola Welton" userId="33867cc6-3c98-481e-a066-a55221f849bb" providerId="ADAL" clId="{1A5F8D77-000C-4A68-97D0-07045B0C2DC9}" dt="2024-05-08T10:36:54.036" v="28"/>
          <ac:spMkLst>
            <pc:docMk/>
            <pc:sldMk cId="1425128098" sldId="307"/>
            <ac:spMk id="4" creationId="{00000000-0000-0000-0000-000000000000}"/>
          </ac:spMkLst>
        </pc:spChg>
      </pc:sldChg>
      <pc:sldChg chg="modSp">
        <pc:chgData name="Nichola Welton" userId="33867cc6-3c98-481e-a066-a55221f849bb" providerId="ADAL" clId="{1A5F8D77-000C-4A68-97D0-07045B0C2DC9}" dt="2024-05-08T10:36:54.036" v="28"/>
        <pc:sldMkLst>
          <pc:docMk/>
          <pc:sldMk cId="1757281705" sldId="308"/>
        </pc:sldMkLst>
        <pc:spChg chg="mod">
          <ac:chgData name="Nichola Welton" userId="33867cc6-3c98-481e-a066-a55221f849bb" providerId="ADAL" clId="{1A5F8D77-000C-4A68-97D0-07045B0C2DC9}" dt="2024-05-08T10:36:54.036" v="28"/>
          <ac:spMkLst>
            <pc:docMk/>
            <pc:sldMk cId="1757281705" sldId="308"/>
            <ac:spMk id="2" creationId="{00000000-0000-0000-0000-000000000000}"/>
          </ac:spMkLst>
        </pc:spChg>
      </pc:sldChg>
      <pc:sldChg chg="modSp">
        <pc:chgData name="Nichola Welton" userId="33867cc6-3c98-481e-a066-a55221f849bb" providerId="ADAL" clId="{1A5F8D77-000C-4A68-97D0-07045B0C2DC9}" dt="2024-05-08T10:36:54.036" v="28"/>
        <pc:sldMkLst>
          <pc:docMk/>
          <pc:sldMk cId="2900601914" sldId="311"/>
        </pc:sldMkLst>
        <pc:spChg chg="mod">
          <ac:chgData name="Nichola Welton" userId="33867cc6-3c98-481e-a066-a55221f849bb" providerId="ADAL" clId="{1A5F8D77-000C-4A68-97D0-07045B0C2DC9}" dt="2024-05-08T10:36:54.036" v="28"/>
          <ac:spMkLst>
            <pc:docMk/>
            <pc:sldMk cId="2900601914" sldId="311"/>
            <ac:spMk id="2" creationId="{00000000-0000-0000-0000-000000000000}"/>
          </ac:spMkLst>
        </pc:spChg>
        <pc:graphicFrameChg chg="mod">
          <ac:chgData name="Nichola Welton" userId="33867cc6-3c98-481e-a066-a55221f849bb" providerId="ADAL" clId="{1A5F8D77-000C-4A68-97D0-07045B0C2DC9}" dt="2024-05-08T10:34:23.038" v="4"/>
          <ac:graphicFrameMkLst>
            <pc:docMk/>
            <pc:sldMk cId="2900601914" sldId="311"/>
            <ac:graphicFrameMk id="4" creationId="{00000000-0000-0000-0000-000000000000}"/>
          </ac:graphicFrameMkLst>
        </pc:graphicFrameChg>
      </pc:sldChg>
      <pc:sldChg chg="modSp mod">
        <pc:chgData name="Nichola Welton" userId="33867cc6-3c98-481e-a066-a55221f849bb" providerId="ADAL" clId="{1A5F8D77-000C-4A68-97D0-07045B0C2DC9}" dt="2024-05-08T10:42:13.261" v="211" actId="20577"/>
        <pc:sldMkLst>
          <pc:docMk/>
          <pc:sldMk cId="1431148178" sldId="312"/>
        </pc:sldMkLst>
        <pc:spChg chg="mod">
          <ac:chgData name="Nichola Welton" userId="33867cc6-3c98-481e-a066-a55221f849bb" providerId="ADAL" clId="{1A5F8D77-000C-4A68-97D0-07045B0C2DC9}" dt="2024-05-08T10:36:54.036" v="28"/>
          <ac:spMkLst>
            <pc:docMk/>
            <pc:sldMk cId="1431148178" sldId="312"/>
            <ac:spMk id="2" creationId="{00000000-0000-0000-0000-000000000000}"/>
          </ac:spMkLst>
        </pc:spChg>
        <pc:grpChg chg="mod">
          <ac:chgData name="Nichola Welton" userId="33867cc6-3c98-481e-a066-a55221f849bb" providerId="ADAL" clId="{1A5F8D77-000C-4A68-97D0-07045B0C2DC9}" dt="2024-05-08T10:42:04.414" v="182" actId="1076"/>
          <ac:grpSpMkLst>
            <pc:docMk/>
            <pc:sldMk cId="1431148178" sldId="312"/>
            <ac:grpSpMk id="5" creationId="{F049E230-329C-49A3-824F-11849E937D11}"/>
          </ac:grpSpMkLst>
        </pc:grpChg>
        <pc:graphicFrameChg chg="mod">
          <ac:chgData name="Nichola Welton" userId="33867cc6-3c98-481e-a066-a55221f849bb" providerId="ADAL" clId="{1A5F8D77-000C-4A68-97D0-07045B0C2DC9}" dt="2024-05-08T10:42:13.261" v="211" actId="20577"/>
          <ac:graphicFrameMkLst>
            <pc:docMk/>
            <pc:sldMk cId="1431148178" sldId="312"/>
            <ac:graphicFrameMk id="4" creationId="{00000000-0000-0000-0000-000000000000}"/>
          </ac:graphicFrameMkLst>
        </pc:graphicFrameChg>
      </pc:sldChg>
      <pc:sldChg chg="modSp mod">
        <pc:chgData name="Nichola Welton" userId="33867cc6-3c98-481e-a066-a55221f849bb" providerId="ADAL" clId="{1A5F8D77-000C-4A68-97D0-07045B0C2DC9}" dt="2024-05-08T10:36:54.036" v="28"/>
        <pc:sldMkLst>
          <pc:docMk/>
          <pc:sldMk cId="3421630719" sldId="313"/>
        </pc:sldMkLst>
        <pc:spChg chg="mod">
          <ac:chgData name="Nichola Welton" userId="33867cc6-3c98-481e-a066-a55221f849bb" providerId="ADAL" clId="{1A5F8D77-000C-4A68-97D0-07045B0C2DC9}" dt="2024-05-08T10:36:54.036" v="28"/>
          <ac:spMkLst>
            <pc:docMk/>
            <pc:sldMk cId="3421630719" sldId="313"/>
            <ac:spMk id="2" creationId="{00000000-0000-0000-0000-000000000000}"/>
          </ac:spMkLst>
        </pc:spChg>
        <pc:spChg chg="mod">
          <ac:chgData name="Nichola Welton" userId="33867cc6-3c98-481e-a066-a55221f849bb" providerId="ADAL" clId="{1A5F8D77-000C-4A68-97D0-07045B0C2DC9}" dt="2024-05-08T10:36:54.036" v="28"/>
          <ac:spMkLst>
            <pc:docMk/>
            <pc:sldMk cId="3421630719" sldId="313"/>
            <ac:spMk id="3" creationId="{00000000-0000-0000-0000-000000000000}"/>
          </ac:spMkLst>
        </pc:spChg>
      </pc:sldChg>
      <pc:sldChg chg="del">
        <pc:chgData name="Nichola Welton" userId="33867cc6-3c98-481e-a066-a55221f849bb" providerId="ADAL" clId="{1A5F8D77-000C-4A68-97D0-07045B0C2DC9}" dt="2024-05-08T10:40:40.837" v="176" actId="47"/>
        <pc:sldMkLst>
          <pc:docMk/>
          <pc:sldMk cId="398315761" sldId="315"/>
        </pc:sldMkLst>
      </pc:sldChg>
      <pc:sldChg chg="modSp del mod">
        <pc:chgData name="Nichola Welton" userId="33867cc6-3c98-481e-a066-a55221f849bb" providerId="ADAL" clId="{1A5F8D77-000C-4A68-97D0-07045B0C2DC9}" dt="2024-05-08T10:36:24.887" v="26" actId="47"/>
        <pc:sldMkLst>
          <pc:docMk/>
          <pc:sldMk cId="562639571" sldId="316"/>
        </pc:sldMkLst>
        <pc:spChg chg="mod">
          <ac:chgData name="Nichola Welton" userId="33867cc6-3c98-481e-a066-a55221f849bb" providerId="ADAL" clId="{1A5F8D77-000C-4A68-97D0-07045B0C2DC9}" dt="2024-05-08T10:33:25.762" v="1" actId="27636"/>
          <ac:spMkLst>
            <pc:docMk/>
            <pc:sldMk cId="562639571" sldId="316"/>
            <ac:spMk id="5" creationId="{00000000-0000-0000-0000-000000000000}"/>
          </ac:spMkLst>
        </pc:spChg>
      </pc:sldChg>
      <pc:sldChg chg="modSp del mod">
        <pc:chgData name="Nichola Welton" userId="33867cc6-3c98-481e-a066-a55221f849bb" providerId="ADAL" clId="{1A5F8D77-000C-4A68-97D0-07045B0C2DC9}" dt="2024-05-08T10:41:10.500" v="177" actId="47"/>
        <pc:sldMkLst>
          <pc:docMk/>
          <pc:sldMk cId="0" sldId="415"/>
        </pc:sldMkLst>
        <pc:spChg chg="mod">
          <ac:chgData name="Nichola Welton" userId="33867cc6-3c98-481e-a066-a55221f849bb" providerId="ADAL" clId="{1A5F8D77-000C-4A68-97D0-07045B0C2DC9}" dt="2024-05-08T10:34:23.339" v="5" actId="27636"/>
          <ac:spMkLst>
            <pc:docMk/>
            <pc:sldMk cId="0" sldId="415"/>
            <ac:spMk id="29699" creationId="{0C395660-2006-43DA-9FEA-C7997CC953A4}"/>
          </ac:spMkLst>
        </pc:spChg>
      </pc:sldChg>
      <pc:sldChg chg="modSp new mod">
        <pc:chgData name="Nichola Welton" userId="33867cc6-3c98-481e-a066-a55221f849bb" providerId="ADAL" clId="{1A5F8D77-000C-4A68-97D0-07045B0C2DC9}" dt="2024-05-08T10:37:28.136" v="47" actId="5793"/>
        <pc:sldMkLst>
          <pc:docMk/>
          <pc:sldMk cId="343783145" sldId="416"/>
        </pc:sldMkLst>
        <pc:spChg chg="mod">
          <ac:chgData name="Nichola Welton" userId="33867cc6-3c98-481e-a066-a55221f849bb" providerId="ADAL" clId="{1A5F8D77-000C-4A68-97D0-07045B0C2DC9}" dt="2024-05-08T10:37:24.872" v="45" actId="27636"/>
          <ac:spMkLst>
            <pc:docMk/>
            <pc:sldMk cId="343783145" sldId="416"/>
            <ac:spMk id="2" creationId="{82E03BB2-BB46-6A5C-5A86-3687C186508B}"/>
          </ac:spMkLst>
        </pc:spChg>
        <pc:spChg chg="mod">
          <ac:chgData name="Nichola Welton" userId="33867cc6-3c98-481e-a066-a55221f849bb" providerId="ADAL" clId="{1A5F8D77-000C-4A68-97D0-07045B0C2DC9}" dt="2024-05-08T10:37:28.136" v="47" actId="5793"/>
          <ac:spMkLst>
            <pc:docMk/>
            <pc:sldMk cId="343783145" sldId="416"/>
            <ac:spMk id="3" creationId="{84C3BA0B-BBB4-88BF-DF91-E5F4581AC6CE}"/>
          </ac:spMkLst>
        </pc:spChg>
      </pc:sldChg>
      <pc:sldChg chg="delSp modSp new mod">
        <pc:chgData name="Nichola Welton" userId="33867cc6-3c98-481e-a066-a55221f849bb" providerId="ADAL" clId="{1A5F8D77-000C-4A68-97D0-07045B0C2DC9}" dt="2024-05-08T10:38:43.155" v="64" actId="5793"/>
        <pc:sldMkLst>
          <pc:docMk/>
          <pc:sldMk cId="1875003793" sldId="417"/>
        </pc:sldMkLst>
        <pc:spChg chg="del">
          <ac:chgData name="Nichola Welton" userId="33867cc6-3c98-481e-a066-a55221f849bb" providerId="ADAL" clId="{1A5F8D77-000C-4A68-97D0-07045B0C2DC9}" dt="2024-05-08T10:37:48.628" v="50" actId="478"/>
          <ac:spMkLst>
            <pc:docMk/>
            <pc:sldMk cId="1875003793" sldId="417"/>
            <ac:spMk id="2" creationId="{28159D6C-8702-B46B-15DB-D3987F76F0A0}"/>
          </ac:spMkLst>
        </pc:spChg>
        <pc:spChg chg="mod">
          <ac:chgData name="Nichola Welton" userId="33867cc6-3c98-481e-a066-a55221f849bb" providerId="ADAL" clId="{1A5F8D77-000C-4A68-97D0-07045B0C2DC9}" dt="2024-05-08T10:38:43.155" v="64" actId="5793"/>
          <ac:spMkLst>
            <pc:docMk/>
            <pc:sldMk cId="1875003793" sldId="417"/>
            <ac:spMk id="3" creationId="{6D658288-70AC-58E5-AA33-C6E4ADCD9E58}"/>
          </ac:spMkLst>
        </pc:spChg>
      </pc:sldChg>
      <pc:sldChg chg="delSp modSp new mod">
        <pc:chgData name="Nichola Welton" userId="33867cc6-3c98-481e-a066-a55221f849bb" providerId="ADAL" clId="{1A5F8D77-000C-4A68-97D0-07045B0C2DC9}" dt="2024-05-08T10:39:50.535" v="163" actId="255"/>
        <pc:sldMkLst>
          <pc:docMk/>
          <pc:sldMk cId="2934700192" sldId="418"/>
        </pc:sldMkLst>
        <pc:spChg chg="del">
          <ac:chgData name="Nichola Welton" userId="33867cc6-3c98-481e-a066-a55221f849bb" providerId="ADAL" clId="{1A5F8D77-000C-4A68-97D0-07045B0C2DC9}" dt="2024-05-08T10:39:04.049" v="67" actId="478"/>
          <ac:spMkLst>
            <pc:docMk/>
            <pc:sldMk cId="2934700192" sldId="418"/>
            <ac:spMk id="2" creationId="{CD508FA9-975C-9DBD-4710-7E96A2636995}"/>
          </ac:spMkLst>
        </pc:spChg>
        <pc:spChg chg="mod">
          <ac:chgData name="Nichola Welton" userId="33867cc6-3c98-481e-a066-a55221f849bb" providerId="ADAL" clId="{1A5F8D77-000C-4A68-97D0-07045B0C2DC9}" dt="2024-05-08T10:39:50.535" v="163" actId="255"/>
          <ac:spMkLst>
            <pc:docMk/>
            <pc:sldMk cId="2934700192" sldId="418"/>
            <ac:spMk id="3" creationId="{273398DE-BA31-ED6F-27AD-32C8B6EAF284}"/>
          </ac:spMkLst>
        </pc:spChg>
      </pc:sldChg>
      <pc:sldChg chg="delSp modSp new mod">
        <pc:chgData name="Nichola Welton" userId="33867cc6-3c98-481e-a066-a55221f849bb" providerId="ADAL" clId="{1A5F8D77-000C-4A68-97D0-07045B0C2DC9}" dt="2024-05-08T10:40:38.131" v="175" actId="5793"/>
        <pc:sldMkLst>
          <pc:docMk/>
          <pc:sldMk cId="3401265858" sldId="419"/>
        </pc:sldMkLst>
        <pc:spChg chg="del">
          <ac:chgData name="Nichola Welton" userId="33867cc6-3c98-481e-a066-a55221f849bb" providerId="ADAL" clId="{1A5F8D77-000C-4A68-97D0-07045B0C2DC9}" dt="2024-05-08T10:40:02.828" v="165" actId="478"/>
          <ac:spMkLst>
            <pc:docMk/>
            <pc:sldMk cId="3401265858" sldId="419"/>
            <ac:spMk id="2" creationId="{ECB6FB34-AF7F-3CAB-39A5-001A01B67B00}"/>
          </ac:spMkLst>
        </pc:spChg>
        <pc:spChg chg="mod">
          <ac:chgData name="Nichola Welton" userId="33867cc6-3c98-481e-a066-a55221f849bb" providerId="ADAL" clId="{1A5F8D77-000C-4A68-97D0-07045B0C2DC9}" dt="2024-05-08T10:40:38.131" v="175" actId="5793"/>
          <ac:spMkLst>
            <pc:docMk/>
            <pc:sldMk cId="3401265858" sldId="419"/>
            <ac:spMk id="3" creationId="{DB0B76AC-BBEC-14C4-49AC-0C3B9434E69F}"/>
          </ac:spMkLst>
        </pc:spChg>
      </pc:sldChg>
      <pc:sldChg chg="add">
        <pc:chgData name="Nichola Welton" userId="33867cc6-3c98-481e-a066-a55221f849bb" providerId="ADAL" clId="{1A5F8D77-000C-4A68-97D0-07045B0C2DC9}" dt="2024-05-08T10:41:12.867" v="178"/>
        <pc:sldMkLst>
          <pc:docMk/>
          <pc:sldMk cId="1391681526" sldId="420"/>
        </pc:sldMkLst>
      </pc:sldChg>
      <pc:sldMasterChg chg="modSldLayout">
        <pc:chgData name="Nichola Welton" userId="33867cc6-3c98-481e-a066-a55221f849bb" providerId="ADAL" clId="{1A5F8D77-000C-4A68-97D0-07045B0C2DC9}" dt="2024-05-08T10:33:25.546" v="0"/>
        <pc:sldMasterMkLst>
          <pc:docMk/>
          <pc:sldMasterMk cId="1728160517" sldId="2147483684"/>
        </pc:sldMasterMkLst>
        <pc:sldLayoutChg chg="delSp">
          <pc:chgData name="Nichola Welton" userId="33867cc6-3c98-481e-a066-a55221f849bb" providerId="ADAL" clId="{1A5F8D77-000C-4A68-97D0-07045B0C2DC9}" dt="2024-05-08T10:33:25.546" v="0"/>
          <pc:sldLayoutMkLst>
            <pc:docMk/>
            <pc:sldMasterMk cId="1728160517" sldId="2147483684"/>
            <pc:sldLayoutMk cId="370883788" sldId="2147483688"/>
          </pc:sldLayoutMkLst>
          <pc:spChg chg="del">
            <ac:chgData name="Nichola Welton" userId="33867cc6-3c98-481e-a066-a55221f849bb" providerId="ADAL" clId="{1A5F8D77-000C-4A68-97D0-07045B0C2DC9}" dt="2024-05-08T10:33:25.546" v="0"/>
            <ac:spMkLst>
              <pc:docMk/>
              <pc:sldMasterMk cId="1728160517" sldId="2147483684"/>
              <pc:sldLayoutMk cId="370883788" sldId="2147483688"/>
              <ac:spMk id="5" creationId="{00000000-0000-0000-0000-000000000000}"/>
            </ac:spMkLst>
          </pc:spChg>
          <pc:spChg chg="del">
            <ac:chgData name="Nichola Welton" userId="33867cc6-3c98-481e-a066-a55221f849bb" providerId="ADAL" clId="{1A5F8D77-000C-4A68-97D0-07045B0C2DC9}" dt="2024-05-08T10:33:25.546" v="0"/>
            <ac:spMkLst>
              <pc:docMk/>
              <pc:sldMasterMk cId="1728160517" sldId="2147483684"/>
              <pc:sldLayoutMk cId="370883788" sldId="2147483688"/>
              <ac:spMk id="6" creationId="{00000000-0000-0000-0000-000000000000}"/>
            </ac:spMkLst>
          </pc:spChg>
        </pc:sldLayoutChg>
        <pc:sldLayoutChg chg="delSp">
          <pc:chgData name="Nichola Welton" userId="33867cc6-3c98-481e-a066-a55221f849bb" providerId="ADAL" clId="{1A5F8D77-000C-4A68-97D0-07045B0C2DC9}" dt="2024-05-08T10:33:25.546" v="0"/>
          <pc:sldLayoutMkLst>
            <pc:docMk/>
            <pc:sldMasterMk cId="1728160517" sldId="2147483684"/>
            <pc:sldLayoutMk cId="1696678507" sldId="2147483689"/>
          </pc:sldLayoutMkLst>
          <pc:spChg chg="del">
            <ac:chgData name="Nichola Welton" userId="33867cc6-3c98-481e-a066-a55221f849bb" providerId="ADAL" clId="{1A5F8D77-000C-4A68-97D0-07045B0C2DC9}" dt="2024-05-08T10:33:25.546" v="0"/>
            <ac:spMkLst>
              <pc:docMk/>
              <pc:sldMasterMk cId="1728160517" sldId="2147483684"/>
              <pc:sldLayoutMk cId="1696678507" sldId="2147483689"/>
              <ac:spMk id="8" creationId="{00000000-0000-0000-0000-000000000000}"/>
            </ac:spMkLst>
          </pc:spChg>
          <pc:spChg chg="del">
            <ac:chgData name="Nichola Welton" userId="33867cc6-3c98-481e-a066-a55221f849bb" providerId="ADAL" clId="{1A5F8D77-000C-4A68-97D0-07045B0C2DC9}" dt="2024-05-08T10:33:25.546" v="0"/>
            <ac:spMkLst>
              <pc:docMk/>
              <pc:sldMasterMk cId="1728160517" sldId="2147483684"/>
              <pc:sldLayoutMk cId="1696678507" sldId="2147483689"/>
              <ac:spMk id="9" creationId="{00000000-0000-0000-0000-000000000000}"/>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FC4D98-9AA8-471C-9BE5-6D8AF1E7E7E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614A546-1F45-4351-983A-906AF3D16C74}">
      <dgm:prSet/>
      <dgm:spPr/>
      <dgm:t>
        <a:bodyPr/>
        <a:lstStyle/>
        <a:p>
          <a:pPr rtl="0"/>
          <a:r>
            <a:rPr lang="en-GB" dirty="0"/>
            <a:t>Discuss</a:t>
          </a:r>
          <a:r>
            <a:rPr lang="en-GB" baseline="0" dirty="0"/>
            <a:t> assessment requirements and expectations </a:t>
          </a:r>
          <a:endParaRPr lang="en-GB" dirty="0"/>
        </a:p>
      </dgm:t>
    </dgm:pt>
    <dgm:pt modelId="{C03E861A-BF6C-4601-A040-EF03F2A79CBE}" type="parTrans" cxnId="{7E394C0D-C129-4C5F-A8D4-585DAD93FA63}">
      <dgm:prSet/>
      <dgm:spPr/>
      <dgm:t>
        <a:bodyPr/>
        <a:lstStyle/>
        <a:p>
          <a:endParaRPr lang="en-US"/>
        </a:p>
      </dgm:t>
    </dgm:pt>
    <dgm:pt modelId="{102B6989-9BE2-40D3-8F2A-11C8DC8D59AB}" type="sibTrans" cxnId="{7E394C0D-C129-4C5F-A8D4-585DAD93FA63}">
      <dgm:prSet/>
      <dgm:spPr/>
      <dgm:t>
        <a:bodyPr/>
        <a:lstStyle/>
        <a:p>
          <a:endParaRPr lang="en-US"/>
        </a:p>
      </dgm:t>
    </dgm:pt>
    <dgm:pt modelId="{C69DEEDC-7EDE-4819-A32C-F0706E7581C1}">
      <dgm:prSet/>
      <dgm:spPr/>
      <dgm:t>
        <a:bodyPr/>
        <a:lstStyle/>
        <a:p>
          <a:pPr rtl="0"/>
          <a:r>
            <a:rPr lang="en-GB" dirty="0"/>
            <a:t>Review all sessions and address themes for seminar </a:t>
          </a:r>
        </a:p>
      </dgm:t>
    </dgm:pt>
    <dgm:pt modelId="{010BC773-CE02-4B63-A009-0BD48563D994}" type="parTrans" cxnId="{1AC8A6A1-6106-4511-BC7D-429C41B117A3}">
      <dgm:prSet/>
      <dgm:spPr/>
      <dgm:t>
        <a:bodyPr/>
        <a:lstStyle/>
        <a:p>
          <a:endParaRPr lang="en-US"/>
        </a:p>
      </dgm:t>
    </dgm:pt>
    <dgm:pt modelId="{D17D0C1D-32AF-4B8C-AFE9-857B478D02AF}" type="sibTrans" cxnId="{1AC8A6A1-6106-4511-BC7D-429C41B117A3}">
      <dgm:prSet/>
      <dgm:spPr/>
      <dgm:t>
        <a:bodyPr/>
        <a:lstStyle/>
        <a:p>
          <a:endParaRPr lang="en-US"/>
        </a:p>
      </dgm:t>
    </dgm:pt>
    <dgm:pt modelId="{2029F11A-4ADB-457A-9832-BBDDEDCA87CA}">
      <dgm:prSet/>
      <dgm:spPr/>
      <dgm:t>
        <a:bodyPr/>
        <a:lstStyle/>
        <a:p>
          <a:pPr rtl="0"/>
          <a:r>
            <a:rPr lang="en-GB" dirty="0"/>
            <a:t>Your</a:t>
          </a:r>
          <a:r>
            <a:rPr lang="en-GB" baseline="0" dirty="0"/>
            <a:t> reflections </a:t>
          </a:r>
          <a:endParaRPr lang="en-GB" dirty="0"/>
        </a:p>
      </dgm:t>
    </dgm:pt>
    <dgm:pt modelId="{37474618-10AB-432B-A530-9D1FAF470440}" type="parTrans" cxnId="{604AD037-4174-4093-8D25-42F2B3D46D90}">
      <dgm:prSet/>
      <dgm:spPr/>
      <dgm:t>
        <a:bodyPr/>
        <a:lstStyle/>
        <a:p>
          <a:endParaRPr lang="en-US"/>
        </a:p>
      </dgm:t>
    </dgm:pt>
    <dgm:pt modelId="{F485FA64-199E-4217-89F5-8A21E2B50F1A}" type="sibTrans" cxnId="{604AD037-4174-4093-8D25-42F2B3D46D90}">
      <dgm:prSet/>
      <dgm:spPr/>
      <dgm:t>
        <a:bodyPr/>
        <a:lstStyle/>
        <a:p>
          <a:endParaRPr lang="en-US"/>
        </a:p>
      </dgm:t>
    </dgm:pt>
    <dgm:pt modelId="{311F8EDF-B1A7-4CFA-AE57-019A1AE689BE}" type="pres">
      <dgm:prSet presAssocID="{3CFC4D98-9AA8-471C-9BE5-6D8AF1E7E7E6}" presName="linear" presStyleCnt="0">
        <dgm:presLayoutVars>
          <dgm:animLvl val="lvl"/>
          <dgm:resizeHandles val="exact"/>
        </dgm:presLayoutVars>
      </dgm:prSet>
      <dgm:spPr/>
    </dgm:pt>
    <dgm:pt modelId="{23A50C00-5903-4E04-8DB9-0516591A4787}" type="pres">
      <dgm:prSet presAssocID="{E614A546-1F45-4351-983A-906AF3D16C74}" presName="parentText" presStyleLbl="node1" presStyleIdx="0" presStyleCnt="3">
        <dgm:presLayoutVars>
          <dgm:chMax val="0"/>
          <dgm:bulletEnabled val="1"/>
        </dgm:presLayoutVars>
      </dgm:prSet>
      <dgm:spPr/>
    </dgm:pt>
    <dgm:pt modelId="{F59CE492-5A8F-4CBF-9BD1-207EB93841D5}" type="pres">
      <dgm:prSet presAssocID="{102B6989-9BE2-40D3-8F2A-11C8DC8D59AB}" presName="spacer" presStyleCnt="0"/>
      <dgm:spPr/>
    </dgm:pt>
    <dgm:pt modelId="{22278ADA-4AB5-4FBE-A7C8-B5850322F598}" type="pres">
      <dgm:prSet presAssocID="{C69DEEDC-7EDE-4819-A32C-F0706E7581C1}" presName="parentText" presStyleLbl="node1" presStyleIdx="1" presStyleCnt="3">
        <dgm:presLayoutVars>
          <dgm:chMax val="0"/>
          <dgm:bulletEnabled val="1"/>
        </dgm:presLayoutVars>
      </dgm:prSet>
      <dgm:spPr/>
    </dgm:pt>
    <dgm:pt modelId="{0E27089F-73DA-4C83-B56B-C08F2961FFF6}" type="pres">
      <dgm:prSet presAssocID="{D17D0C1D-32AF-4B8C-AFE9-857B478D02AF}" presName="spacer" presStyleCnt="0"/>
      <dgm:spPr/>
    </dgm:pt>
    <dgm:pt modelId="{1D554AF7-7BAE-4005-A852-C556E8F306BC}" type="pres">
      <dgm:prSet presAssocID="{2029F11A-4ADB-457A-9832-BBDDEDCA87CA}" presName="parentText" presStyleLbl="node1" presStyleIdx="2" presStyleCnt="3" custLinFactNeighborX="1047" custLinFactNeighborY="848">
        <dgm:presLayoutVars>
          <dgm:chMax val="0"/>
          <dgm:bulletEnabled val="1"/>
        </dgm:presLayoutVars>
      </dgm:prSet>
      <dgm:spPr/>
    </dgm:pt>
  </dgm:ptLst>
  <dgm:cxnLst>
    <dgm:cxn modelId="{7E394C0D-C129-4C5F-A8D4-585DAD93FA63}" srcId="{3CFC4D98-9AA8-471C-9BE5-6D8AF1E7E7E6}" destId="{E614A546-1F45-4351-983A-906AF3D16C74}" srcOrd="0" destOrd="0" parTransId="{C03E861A-BF6C-4601-A040-EF03F2A79CBE}" sibTransId="{102B6989-9BE2-40D3-8F2A-11C8DC8D59AB}"/>
    <dgm:cxn modelId="{604AD037-4174-4093-8D25-42F2B3D46D90}" srcId="{3CFC4D98-9AA8-471C-9BE5-6D8AF1E7E7E6}" destId="{2029F11A-4ADB-457A-9832-BBDDEDCA87CA}" srcOrd="2" destOrd="0" parTransId="{37474618-10AB-432B-A530-9D1FAF470440}" sibTransId="{F485FA64-199E-4217-89F5-8A21E2B50F1A}"/>
    <dgm:cxn modelId="{0E898840-D620-4941-85DE-E984635EE181}" type="presOf" srcId="{C69DEEDC-7EDE-4819-A32C-F0706E7581C1}" destId="{22278ADA-4AB5-4FBE-A7C8-B5850322F598}" srcOrd="0" destOrd="0" presId="urn:microsoft.com/office/officeart/2005/8/layout/vList2"/>
    <dgm:cxn modelId="{08BC2E66-A8DC-49E6-8ED2-9FAB0F995967}" type="presOf" srcId="{2029F11A-4ADB-457A-9832-BBDDEDCA87CA}" destId="{1D554AF7-7BAE-4005-A852-C556E8F306BC}" srcOrd="0" destOrd="0" presId="urn:microsoft.com/office/officeart/2005/8/layout/vList2"/>
    <dgm:cxn modelId="{1AC8A6A1-6106-4511-BC7D-429C41B117A3}" srcId="{3CFC4D98-9AA8-471C-9BE5-6D8AF1E7E7E6}" destId="{C69DEEDC-7EDE-4819-A32C-F0706E7581C1}" srcOrd="1" destOrd="0" parTransId="{010BC773-CE02-4B63-A009-0BD48563D994}" sibTransId="{D17D0C1D-32AF-4B8C-AFE9-857B478D02AF}"/>
    <dgm:cxn modelId="{B317A8A6-26BC-424C-873B-585AF8995CFA}" type="presOf" srcId="{3CFC4D98-9AA8-471C-9BE5-6D8AF1E7E7E6}" destId="{311F8EDF-B1A7-4CFA-AE57-019A1AE689BE}" srcOrd="0" destOrd="0" presId="urn:microsoft.com/office/officeart/2005/8/layout/vList2"/>
    <dgm:cxn modelId="{37F867BD-B943-4FBD-860F-AB8C75FA9DAF}" type="presOf" srcId="{E614A546-1F45-4351-983A-906AF3D16C74}" destId="{23A50C00-5903-4E04-8DB9-0516591A4787}" srcOrd="0" destOrd="0" presId="urn:microsoft.com/office/officeart/2005/8/layout/vList2"/>
    <dgm:cxn modelId="{F7FD9275-13E8-4B84-9A1E-ED537107F4F3}" type="presParOf" srcId="{311F8EDF-B1A7-4CFA-AE57-019A1AE689BE}" destId="{23A50C00-5903-4E04-8DB9-0516591A4787}" srcOrd="0" destOrd="0" presId="urn:microsoft.com/office/officeart/2005/8/layout/vList2"/>
    <dgm:cxn modelId="{7D651B16-C1F4-42F2-B949-85A87A54E793}" type="presParOf" srcId="{311F8EDF-B1A7-4CFA-AE57-019A1AE689BE}" destId="{F59CE492-5A8F-4CBF-9BD1-207EB93841D5}" srcOrd="1" destOrd="0" presId="urn:microsoft.com/office/officeart/2005/8/layout/vList2"/>
    <dgm:cxn modelId="{7B2495DA-0E5D-41E1-B23D-3AF9297E1DD3}" type="presParOf" srcId="{311F8EDF-B1A7-4CFA-AE57-019A1AE689BE}" destId="{22278ADA-4AB5-4FBE-A7C8-B5850322F598}" srcOrd="2" destOrd="0" presId="urn:microsoft.com/office/officeart/2005/8/layout/vList2"/>
    <dgm:cxn modelId="{D27FF91E-D1E8-41D6-8108-22FB590086DC}" type="presParOf" srcId="{311F8EDF-B1A7-4CFA-AE57-019A1AE689BE}" destId="{0E27089F-73DA-4C83-B56B-C08F2961FFF6}" srcOrd="3" destOrd="0" presId="urn:microsoft.com/office/officeart/2005/8/layout/vList2"/>
    <dgm:cxn modelId="{8AFAA875-835B-4C64-8303-54473D31C131}" type="presParOf" srcId="{311F8EDF-B1A7-4CFA-AE57-019A1AE689BE}" destId="{1D554AF7-7BAE-4005-A852-C556E8F306B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875A89-B3FA-4B6C-A1C2-09841AD1A08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B7D9633-B2CB-4F72-9C1A-3B88C18A11A2}">
      <dgm:prSet/>
      <dgm:spPr/>
      <dgm:t>
        <a:bodyPr/>
        <a:lstStyle/>
        <a:p>
          <a:pPr rtl="0"/>
          <a:r>
            <a:rPr lang="en-GB" dirty="0"/>
            <a:t>To develop a greater understanding of and commitment to sustainable development (local and global issues) in the context of youth work, and to explore the youth work skills required to support young people’s activism in relation to climate change. </a:t>
          </a:r>
        </a:p>
      </dgm:t>
    </dgm:pt>
    <dgm:pt modelId="{42468E84-BC17-44DC-A055-CC5EE7B88706}" type="parTrans" cxnId="{FBCB7A24-3378-4F0D-BFA1-C76AA96E1569}">
      <dgm:prSet/>
      <dgm:spPr/>
      <dgm:t>
        <a:bodyPr/>
        <a:lstStyle/>
        <a:p>
          <a:endParaRPr lang="en-US"/>
        </a:p>
      </dgm:t>
    </dgm:pt>
    <dgm:pt modelId="{74ED354C-47BA-45D1-9DBB-EA00544206A1}" type="sibTrans" cxnId="{FBCB7A24-3378-4F0D-BFA1-C76AA96E1569}">
      <dgm:prSet/>
      <dgm:spPr/>
      <dgm:t>
        <a:bodyPr/>
        <a:lstStyle/>
        <a:p>
          <a:endParaRPr lang="en-US"/>
        </a:p>
      </dgm:t>
    </dgm:pt>
    <dgm:pt modelId="{FF6E54E6-23C8-4714-AAFE-DF7DA8EABA12}" type="pres">
      <dgm:prSet presAssocID="{1F875A89-B3FA-4B6C-A1C2-09841AD1A08D}" presName="linear" presStyleCnt="0">
        <dgm:presLayoutVars>
          <dgm:animLvl val="lvl"/>
          <dgm:resizeHandles val="exact"/>
        </dgm:presLayoutVars>
      </dgm:prSet>
      <dgm:spPr/>
    </dgm:pt>
    <dgm:pt modelId="{4BC0104F-6107-4840-8EDF-27447D39FD28}" type="pres">
      <dgm:prSet presAssocID="{CB7D9633-B2CB-4F72-9C1A-3B88C18A11A2}" presName="parentText" presStyleLbl="node1" presStyleIdx="0" presStyleCnt="1">
        <dgm:presLayoutVars>
          <dgm:chMax val="0"/>
          <dgm:bulletEnabled val="1"/>
        </dgm:presLayoutVars>
      </dgm:prSet>
      <dgm:spPr/>
    </dgm:pt>
  </dgm:ptLst>
  <dgm:cxnLst>
    <dgm:cxn modelId="{C452F301-00C9-4558-8428-3FDC3F2C492D}" type="presOf" srcId="{1F875A89-B3FA-4B6C-A1C2-09841AD1A08D}" destId="{FF6E54E6-23C8-4714-AAFE-DF7DA8EABA12}" srcOrd="0" destOrd="0" presId="urn:microsoft.com/office/officeart/2005/8/layout/vList2"/>
    <dgm:cxn modelId="{ACC9C90A-BD3A-472E-9042-F948D2484055}" type="presOf" srcId="{CB7D9633-B2CB-4F72-9C1A-3B88C18A11A2}" destId="{4BC0104F-6107-4840-8EDF-27447D39FD28}" srcOrd="0" destOrd="0" presId="urn:microsoft.com/office/officeart/2005/8/layout/vList2"/>
    <dgm:cxn modelId="{FBCB7A24-3378-4F0D-BFA1-C76AA96E1569}" srcId="{1F875A89-B3FA-4B6C-A1C2-09841AD1A08D}" destId="{CB7D9633-B2CB-4F72-9C1A-3B88C18A11A2}" srcOrd="0" destOrd="0" parTransId="{42468E84-BC17-44DC-A055-CC5EE7B88706}" sibTransId="{74ED354C-47BA-45D1-9DBB-EA00544206A1}"/>
    <dgm:cxn modelId="{0274EA72-EB14-4E95-B67E-D3D7DE6E84BF}" type="presParOf" srcId="{FF6E54E6-23C8-4714-AAFE-DF7DA8EABA12}" destId="{4BC0104F-6107-4840-8EDF-27447D39FD28}"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615CC2-7167-42D2-A1E9-FAE5875C657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56C2E4D-D4D6-4AE6-8FFD-FEA57447C1A0}">
      <dgm:prSet/>
      <dgm:spPr/>
      <dgm:t>
        <a:bodyPr/>
        <a:lstStyle/>
        <a:p>
          <a:pPr rtl="0"/>
          <a:r>
            <a:rPr lang="en-GB" dirty="0"/>
            <a:t>Demonstrate knowledge and capacity of the education for sustainable development and global youth work (ESDGYW) agenda in relation to youth work practice. </a:t>
          </a:r>
        </a:p>
      </dgm:t>
    </dgm:pt>
    <dgm:pt modelId="{368560AC-4A89-43B4-930F-DCD445FD5018}" type="parTrans" cxnId="{FBB40330-18C5-4A88-B25A-95DC39C77F9C}">
      <dgm:prSet/>
      <dgm:spPr/>
      <dgm:t>
        <a:bodyPr/>
        <a:lstStyle/>
        <a:p>
          <a:endParaRPr lang="en-US"/>
        </a:p>
      </dgm:t>
    </dgm:pt>
    <dgm:pt modelId="{99F3102E-BDCF-46E1-8E56-809198979862}" type="sibTrans" cxnId="{FBB40330-18C5-4A88-B25A-95DC39C77F9C}">
      <dgm:prSet/>
      <dgm:spPr/>
      <dgm:t>
        <a:bodyPr/>
        <a:lstStyle/>
        <a:p>
          <a:endParaRPr lang="en-US"/>
        </a:p>
      </dgm:t>
    </dgm:pt>
    <dgm:pt modelId="{6B3F040D-5CDD-498F-A0B8-28CFB7671B6A}">
      <dgm:prSet/>
      <dgm:spPr/>
      <dgm:t>
        <a:bodyPr/>
        <a:lstStyle/>
        <a:p>
          <a:pPr rtl="0"/>
          <a:r>
            <a:rPr lang="en-GB" dirty="0"/>
            <a:t>Understand how youth work incorporates many of the principles which are implied in the notion of ESDGYW and activism. </a:t>
          </a:r>
        </a:p>
      </dgm:t>
    </dgm:pt>
    <dgm:pt modelId="{1F2F7AEB-AEEB-47B8-8DDA-DBE7FDF390FE}" type="parTrans" cxnId="{645578E7-755E-4F8E-B191-FF4C82D6FFE9}">
      <dgm:prSet/>
      <dgm:spPr/>
      <dgm:t>
        <a:bodyPr/>
        <a:lstStyle/>
        <a:p>
          <a:endParaRPr lang="en-US"/>
        </a:p>
      </dgm:t>
    </dgm:pt>
    <dgm:pt modelId="{24F76B46-DCFE-4FB3-B055-03F0A1C06CB7}" type="sibTrans" cxnId="{645578E7-755E-4F8E-B191-FF4C82D6FFE9}">
      <dgm:prSet/>
      <dgm:spPr/>
      <dgm:t>
        <a:bodyPr/>
        <a:lstStyle/>
        <a:p>
          <a:endParaRPr lang="en-US"/>
        </a:p>
      </dgm:t>
    </dgm:pt>
    <dgm:pt modelId="{392DF99E-8EB4-4FAC-B3C5-6E0AB3D6719F}" type="pres">
      <dgm:prSet presAssocID="{DC615CC2-7167-42D2-A1E9-FAE5875C657D}" presName="linear" presStyleCnt="0">
        <dgm:presLayoutVars>
          <dgm:animLvl val="lvl"/>
          <dgm:resizeHandles val="exact"/>
        </dgm:presLayoutVars>
      </dgm:prSet>
      <dgm:spPr/>
    </dgm:pt>
    <dgm:pt modelId="{866A9526-0BD2-4AAB-8F88-53930152F017}" type="pres">
      <dgm:prSet presAssocID="{556C2E4D-D4D6-4AE6-8FFD-FEA57447C1A0}" presName="parentText" presStyleLbl="node1" presStyleIdx="0" presStyleCnt="2">
        <dgm:presLayoutVars>
          <dgm:chMax val="0"/>
          <dgm:bulletEnabled val="1"/>
        </dgm:presLayoutVars>
      </dgm:prSet>
      <dgm:spPr/>
    </dgm:pt>
    <dgm:pt modelId="{1120FC15-88D1-43D3-8479-DAC9BF4DC3CA}" type="pres">
      <dgm:prSet presAssocID="{99F3102E-BDCF-46E1-8E56-809198979862}" presName="spacer" presStyleCnt="0"/>
      <dgm:spPr/>
    </dgm:pt>
    <dgm:pt modelId="{FB96A427-B026-4D69-873A-4DD383B394DA}" type="pres">
      <dgm:prSet presAssocID="{6B3F040D-5CDD-498F-A0B8-28CFB7671B6A}" presName="parentText" presStyleLbl="node1" presStyleIdx="1" presStyleCnt="2">
        <dgm:presLayoutVars>
          <dgm:chMax val="0"/>
          <dgm:bulletEnabled val="1"/>
        </dgm:presLayoutVars>
      </dgm:prSet>
      <dgm:spPr/>
    </dgm:pt>
  </dgm:ptLst>
  <dgm:cxnLst>
    <dgm:cxn modelId="{541BBF11-0880-4347-B239-EBAE0CFAD09A}" type="presOf" srcId="{6B3F040D-5CDD-498F-A0B8-28CFB7671B6A}" destId="{FB96A427-B026-4D69-873A-4DD383B394DA}" srcOrd="0" destOrd="0" presId="urn:microsoft.com/office/officeart/2005/8/layout/vList2"/>
    <dgm:cxn modelId="{FBB40330-18C5-4A88-B25A-95DC39C77F9C}" srcId="{DC615CC2-7167-42D2-A1E9-FAE5875C657D}" destId="{556C2E4D-D4D6-4AE6-8FFD-FEA57447C1A0}" srcOrd="0" destOrd="0" parTransId="{368560AC-4A89-43B4-930F-DCD445FD5018}" sibTransId="{99F3102E-BDCF-46E1-8E56-809198979862}"/>
    <dgm:cxn modelId="{4D16C394-9C10-438C-BDF4-600F29432DAF}" type="presOf" srcId="{556C2E4D-D4D6-4AE6-8FFD-FEA57447C1A0}" destId="{866A9526-0BD2-4AAB-8F88-53930152F017}" srcOrd="0" destOrd="0" presId="urn:microsoft.com/office/officeart/2005/8/layout/vList2"/>
    <dgm:cxn modelId="{C6118EC2-7422-4648-B7B4-1A4408E693C3}" type="presOf" srcId="{DC615CC2-7167-42D2-A1E9-FAE5875C657D}" destId="{392DF99E-8EB4-4FAC-B3C5-6E0AB3D6719F}" srcOrd="0" destOrd="0" presId="urn:microsoft.com/office/officeart/2005/8/layout/vList2"/>
    <dgm:cxn modelId="{645578E7-755E-4F8E-B191-FF4C82D6FFE9}" srcId="{DC615CC2-7167-42D2-A1E9-FAE5875C657D}" destId="{6B3F040D-5CDD-498F-A0B8-28CFB7671B6A}" srcOrd="1" destOrd="0" parTransId="{1F2F7AEB-AEEB-47B8-8DDA-DBE7FDF390FE}" sibTransId="{24F76B46-DCFE-4FB3-B055-03F0A1C06CB7}"/>
    <dgm:cxn modelId="{8F0ED0BB-A3DA-491F-8DC8-8806438E1CC9}" type="presParOf" srcId="{392DF99E-8EB4-4FAC-B3C5-6E0AB3D6719F}" destId="{866A9526-0BD2-4AAB-8F88-53930152F017}" srcOrd="0" destOrd="0" presId="urn:microsoft.com/office/officeart/2005/8/layout/vList2"/>
    <dgm:cxn modelId="{0ADA63B6-6D50-46DE-9952-3D38C5EEC21C}" type="presParOf" srcId="{392DF99E-8EB4-4FAC-B3C5-6E0AB3D6719F}" destId="{1120FC15-88D1-43D3-8479-DAC9BF4DC3CA}" srcOrd="1" destOrd="0" presId="urn:microsoft.com/office/officeart/2005/8/layout/vList2"/>
    <dgm:cxn modelId="{B451BDA3-27D1-4A90-BCC8-0CC3ABF79403}" type="presParOf" srcId="{392DF99E-8EB4-4FAC-B3C5-6E0AB3D6719F}" destId="{FB96A427-B026-4D69-873A-4DD383B394D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B510E5A-F46C-4685-8824-A596D0F459F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700AE6B-E914-49EE-BD5C-A1478343DAB7}">
      <dgm:prSet/>
      <dgm:spPr/>
      <dgm:t>
        <a:bodyPr/>
        <a:lstStyle/>
        <a:p>
          <a:pPr rtl="0"/>
          <a:r>
            <a:rPr lang="en-GB" dirty="0"/>
            <a:t>Promote different youth work approaches to ESDGYW and activism in their practice.</a:t>
          </a:r>
        </a:p>
      </dgm:t>
    </dgm:pt>
    <dgm:pt modelId="{29086036-4194-4864-A756-CD56F199176F}" type="parTrans" cxnId="{89E0F5DF-AFD1-4ABE-BC53-715DCBB25EB0}">
      <dgm:prSet/>
      <dgm:spPr/>
      <dgm:t>
        <a:bodyPr/>
        <a:lstStyle/>
        <a:p>
          <a:endParaRPr lang="en-US"/>
        </a:p>
      </dgm:t>
    </dgm:pt>
    <dgm:pt modelId="{669E2F8C-9659-4C01-AE62-5693E918829A}" type="sibTrans" cxnId="{89E0F5DF-AFD1-4ABE-BC53-715DCBB25EB0}">
      <dgm:prSet/>
      <dgm:spPr/>
      <dgm:t>
        <a:bodyPr/>
        <a:lstStyle/>
        <a:p>
          <a:endParaRPr lang="en-US"/>
        </a:p>
      </dgm:t>
    </dgm:pt>
    <dgm:pt modelId="{F8C400B9-D626-42B2-8C68-D2E56B4B5A5B}">
      <dgm:prSet/>
      <dgm:spPr/>
      <dgm:t>
        <a:bodyPr/>
        <a:lstStyle/>
        <a:p>
          <a:pPr rtl="0"/>
          <a:r>
            <a:rPr lang="en-GB" dirty="0"/>
            <a:t>Organise their knowledge and learning through use of a range of information resources, and present their work appropriately.</a:t>
          </a:r>
        </a:p>
      </dgm:t>
    </dgm:pt>
    <dgm:pt modelId="{809237D6-7A83-43EE-9A4F-B9024FDAFE32}" type="parTrans" cxnId="{189E389C-6391-4450-A043-C2A6B8E323F3}">
      <dgm:prSet/>
      <dgm:spPr/>
      <dgm:t>
        <a:bodyPr/>
        <a:lstStyle/>
        <a:p>
          <a:endParaRPr lang="en-US"/>
        </a:p>
      </dgm:t>
    </dgm:pt>
    <dgm:pt modelId="{16CD0260-5E00-41DB-9811-D4CC6937B1D9}" type="sibTrans" cxnId="{189E389C-6391-4450-A043-C2A6B8E323F3}">
      <dgm:prSet/>
      <dgm:spPr/>
      <dgm:t>
        <a:bodyPr/>
        <a:lstStyle/>
        <a:p>
          <a:endParaRPr lang="en-US"/>
        </a:p>
      </dgm:t>
    </dgm:pt>
    <dgm:pt modelId="{5C9AB8E8-FBEA-4EF3-A670-4652F2AE6824}" type="pres">
      <dgm:prSet presAssocID="{FB510E5A-F46C-4685-8824-A596D0F459F3}" presName="linear" presStyleCnt="0">
        <dgm:presLayoutVars>
          <dgm:animLvl val="lvl"/>
          <dgm:resizeHandles val="exact"/>
        </dgm:presLayoutVars>
      </dgm:prSet>
      <dgm:spPr/>
    </dgm:pt>
    <dgm:pt modelId="{D47A755F-BE2A-4F13-B95E-0644E819938A}" type="pres">
      <dgm:prSet presAssocID="{9700AE6B-E914-49EE-BD5C-A1478343DAB7}" presName="parentText" presStyleLbl="node1" presStyleIdx="0" presStyleCnt="2">
        <dgm:presLayoutVars>
          <dgm:chMax val="0"/>
          <dgm:bulletEnabled val="1"/>
        </dgm:presLayoutVars>
      </dgm:prSet>
      <dgm:spPr/>
    </dgm:pt>
    <dgm:pt modelId="{091FD4C9-DC59-4B05-890A-5A30BA795F33}" type="pres">
      <dgm:prSet presAssocID="{669E2F8C-9659-4C01-AE62-5693E918829A}" presName="spacer" presStyleCnt="0"/>
      <dgm:spPr/>
    </dgm:pt>
    <dgm:pt modelId="{32CB8BBD-4A56-408F-AA57-2251DC53E0C7}" type="pres">
      <dgm:prSet presAssocID="{F8C400B9-D626-42B2-8C68-D2E56B4B5A5B}" presName="parentText" presStyleLbl="node1" presStyleIdx="1" presStyleCnt="2">
        <dgm:presLayoutVars>
          <dgm:chMax val="0"/>
          <dgm:bulletEnabled val="1"/>
        </dgm:presLayoutVars>
      </dgm:prSet>
      <dgm:spPr/>
    </dgm:pt>
  </dgm:ptLst>
  <dgm:cxnLst>
    <dgm:cxn modelId="{F4B0260A-3FBC-4131-A851-5BA4124A4887}" type="presOf" srcId="{FB510E5A-F46C-4685-8824-A596D0F459F3}" destId="{5C9AB8E8-FBEA-4EF3-A670-4652F2AE6824}" srcOrd="0" destOrd="0" presId="urn:microsoft.com/office/officeart/2005/8/layout/vList2"/>
    <dgm:cxn modelId="{42EC2988-C32D-4FC5-90DB-3BCFE17E1057}" type="presOf" srcId="{F8C400B9-D626-42B2-8C68-D2E56B4B5A5B}" destId="{32CB8BBD-4A56-408F-AA57-2251DC53E0C7}" srcOrd="0" destOrd="0" presId="urn:microsoft.com/office/officeart/2005/8/layout/vList2"/>
    <dgm:cxn modelId="{189E389C-6391-4450-A043-C2A6B8E323F3}" srcId="{FB510E5A-F46C-4685-8824-A596D0F459F3}" destId="{F8C400B9-D626-42B2-8C68-D2E56B4B5A5B}" srcOrd="1" destOrd="0" parTransId="{809237D6-7A83-43EE-9A4F-B9024FDAFE32}" sibTransId="{16CD0260-5E00-41DB-9811-D4CC6937B1D9}"/>
    <dgm:cxn modelId="{3CF849DC-0160-4D94-B141-8CE54636A198}" type="presOf" srcId="{9700AE6B-E914-49EE-BD5C-A1478343DAB7}" destId="{D47A755F-BE2A-4F13-B95E-0644E819938A}" srcOrd="0" destOrd="0" presId="urn:microsoft.com/office/officeart/2005/8/layout/vList2"/>
    <dgm:cxn modelId="{89E0F5DF-AFD1-4ABE-BC53-715DCBB25EB0}" srcId="{FB510E5A-F46C-4685-8824-A596D0F459F3}" destId="{9700AE6B-E914-49EE-BD5C-A1478343DAB7}" srcOrd="0" destOrd="0" parTransId="{29086036-4194-4864-A756-CD56F199176F}" sibTransId="{669E2F8C-9659-4C01-AE62-5693E918829A}"/>
    <dgm:cxn modelId="{287A4C63-2A92-458F-820B-FFB1413D4ABD}" type="presParOf" srcId="{5C9AB8E8-FBEA-4EF3-A670-4652F2AE6824}" destId="{D47A755F-BE2A-4F13-B95E-0644E819938A}" srcOrd="0" destOrd="0" presId="urn:microsoft.com/office/officeart/2005/8/layout/vList2"/>
    <dgm:cxn modelId="{76A022F6-4E94-48B2-81A3-748C6BBE56A4}" type="presParOf" srcId="{5C9AB8E8-FBEA-4EF3-A670-4652F2AE6824}" destId="{091FD4C9-DC59-4B05-890A-5A30BA795F33}" srcOrd="1" destOrd="0" presId="urn:microsoft.com/office/officeart/2005/8/layout/vList2"/>
    <dgm:cxn modelId="{B8FEE3B3-A558-4EA6-BC07-0CE1C9CA9FC7}" type="presParOf" srcId="{5C9AB8E8-FBEA-4EF3-A670-4652F2AE6824}" destId="{32CB8BBD-4A56-408F-AA57-2251DC53E0C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5AABB3-7F00-46F7-A9EA-34BAE5F77F2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6563D72-4856-42C7-8C05-92423C77495F}">
      <dgm:prSet/>
      <dgm:spPr/>
      <dgm:t>
        <a:bodyPr/>
        <a:lstStyle/>
        <a:p>
          <a:pPr algn="ctr" rtl="0"/>
          <a:r>
            <a:rPr lang="en-GB" b="1" dirty="0"/>
            <a:t>Deadline: 23rd May</a:t>
          </a:r>
          <a:endParaRPr lang="en-GB" dirty="0"/>
        </a:p>
      </dgm:t>
    </dgm:pt>
    <dgm:pt modelId="{154A58F6-FB60-41E0-90ED-3088F0A91D98}" type="parTrans" cxnId="{4160E9D8-265F-4801-B5C6-D292C9D61EF6}">
      <dgm:prSet/>
      <dgm:spPr/>
      <dgm:t>
        <a:bodyPr/>
        <a:lstStyle/>
        <a:p>
          <a:endParaRPr lang="en-US"/>
        </a:p>
      </dgm:t>
    </dgm:pt>
    <dgm:pt modelId="{75123DA3-B385-497E-A3C1-2830318C75DC}" type="sibTrans" cxnId="{4160E9D8-265F-4801-B5C6-D292C9D61EF6}">
      <dgm:prSet/>
      <dgm:spPr/>
      <dgm:t>
        <a:bodyPr/>
        <a:lstStyle/>
        <a:p>
          <a:endParaRPr lang="en-US"/>
        </a:p>
      </dgm:t>
    </dgm:pt>
    <dgm:pt modelId="{C3808B43-DECB-4EC1-A76A-B46BB819EC22}" type="pres">
      <dgm:prSet presAssocID="{175AABB3-7F00-46F7-A9EA-34BAE5F77F29}" presName="linear" presStyleCnt="0">
        <dgm:presLayoutVars>
          <dgm:animLvl val="lvl"/>
          <dgm:resizeHandles val="exact"/>
        </dgm:presLayoutVars>
      </dgm:prSet>
      <dgm:spPr/>
    </dgm:pt>
    <dgm:pt modelId="{21DA97E9-3963-4FDA-9EBF-ECD50343E1A0}" type="pres">
      <dgm:prSet presAssocID="{66563D72-4856-42C7-8C05-92423C77495F}" presName="parentText" presStyleLbl="node1" presStyleIdx="0" presStyleCnt="1" custLinFactNeighborX="-268" custLinFactNeighborY="-2050">
        <dgm:presLayoutVars>
          <dgm:chMax val="0"/>
          <dgm:bulletEnabled val="1"/>
        </dgm:presLayoutVars>
      </dgm:prSet>
      <dgm:spPr/>
    </dgm:pt>
  </dgm:ptLst>
  <dgm:cxnLst>
    <dgm:cxn modelId="{FAC05A2F-45CD-43BA-9AB5-259484974D07}" type="presOf" srcId="{175AABB3-7F00-46F7-A9EA-34BAE5F77F29}" destId="{C3808B43-DECB-4EC1-A76A-B46BB819EC22}" srcOrd="0" destOrd="0" presId="urn:microsoft.com/office/officeart/2005/8/layout/vList2"/>
    <dgm:cxn modelId="{4160E9D8-265F-4801-B5C6-D292C9D61EF6}" srcId="{175AABB3-7F00-46F7-A9EA-34BAE5F77F29}" destId="{66563D72-4856-42C7-8C05-92423C77495F}" srcOrd="0" destOrd="0" parTransId="{154A58F6-FB60-41E0-90ED-3088F0A91D98}" sibTransId="{75123DA3-B385-497E-A3C1-2830318C75DC}"/>
    <dgm:cxn modelId="{9B2DD8EC-7362-4BC8-83F9-255B3D0DC701}" type="presOf" srcId="{66563D72-4856-42C7-8C05-92423C77495F}" destId="{21DA97E9-3963-4FDA-9EBF-ECD50343E1A0}" srcOrd="0" destOrd="0" presId="urn:microsoft.com/office/officeart/2005/8/layout/vList2"/>
    <dgm:cxn modelId="{18D189F3-5994-4CDD-8259-A7263A9B635A}" type="presParOf" srcId="{C3808B43-DECB-4EC1-A76A-B46BB819EC22}" destId="{21DA97E9-3963-4FDA-9EBF-ECD50343E1A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F656826-FA45-469C-94DE-526D56B6521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9FBE03D-9C65-491E-8E62-E7B1CBAD6C41}">
      <dgm:prSet/>
      <dgm:spPr/>
      <dgm:t>
        <a:bodyPr/>
        <a:lstStyle/>
        <a:p>
          <a:pPr rtl="0"/>
          <a:r>
            <a:rPr lang="en-GB" b="1" dirty="0"/>
            <a:t>Structure your seminar well with a clear introduction and concluding comments</a:t>
          </a:r>
          <a:endParaRPr lang="en-GB" dirty="0"/>
        </a:p>
      </dgm:t>
    </dgm:pt>
    <dgm:pt modelId="{2F8C1586-74A3-4A1D-AC54-278465DCCD63}" type="parTrans" cxnId="{BC20593F-24F0-4C93-8F67-0203A91878DD}">
      <dgm:prSet/>
      <dgm:spPr/>
      <dgm:t>
        <a:bodyPr/>
        <a:lstStyle/>
        <a:p>
          <a:endParaRPr lang="en-US"/>
        </a:p>
      </dgm:t>
    </dgm:pt>
    <dgm:pt modelId="{0B3D2016-9256-433C-A799-6B6A7CBB79FE}" type="sibTrans" cxnId="{BC20593F-24F0-4C93-8F67-0203A91878DD}">
      <dgm:prSet/>
      <dgm:spPr/>
      <dgm:t>
        <a:bodyPr/>
        <a:lstStyle/>
        <a:p>
          <a:endParaRPr lang="en-US"/>
        </a:p>
      </dgm:t>
    </dgm:pt>
    <dgm:pt modelId="{D5B59DCC-67AF-4942-8A95-AC5D9622F317}">
      <dgm:prSet/>
      <dgm:spPr/>
      <dgm:t>
        <a:bodyPr/>
        <a:lstStyle/>
        <a:p>
          <a:pPr rtl="0"/>
          <a:r>
            <a:rPr lang="en-GB" b="1" dirty="0"/>
            <a:t>Use text and images, don’t put too much information on each slide.  </a:t>
          </a:r>
          <a:endParaRPr lang="en-GB" dirty="0"/>
        </a:p>
      </dgm:t>
    </dgm:pt>
    <dgm:pt modelId="{425DB420-740A-49CF-8002-AB63FCBECACB}" type="parTrans" cxnId="{23D3A06F-4E6C-4DFC-AD43-83290B7E46D1}">
      <dgm:prSet/>
      <dgm:spPr/>
      <dgm:t>
        <a:bodyPr/>
        <a:lstStyle/>
        <a:p>
          <a:endParaRPr lang="en-US"/>
        </a:p>
      </dgm:t>
    </dgm:pt>
    <dgm:pt modelId="{4B92E548-7D67-4263-AA79-E9A701222AEE}" type="sibTrans" cxnId="{23D3A06F-4E6C-4DFC-AD43-83290B7E46D1}">
      <dgm:prSet/>
      <dgm:spPr/>
      <dgm:t>
        <a:bodyPr/>
        <a:lstStyle/>
        <a:p>
          <a:endParaRPr lang="en-US"/>
        </a:p>
      </dgm:t>
    </dgm:pt>
    <dgm:pt modelId="{7FD3BE33-944C-4B6B-BF55-0028AAF64F64}">
      <dgm:prSet/>
      <dgm:spPr/>
      <dgm:t>
        <a:bodyPr/>
        <a:lstStyle/>
        <a:p>
          <a:pPr rtl="0"/>
          <a:r>
            <a:rPr lang="en-GB" b="1" dirty="0"/>
            <a:t>It’s important you include academic sources and references to policy documents, but also to link this to practice with young people. </a:t>
          </a:r>
          <a:endParaRPr lang="en-GB" dirty="0"/>
        </a:p>
      </dgm:t>
    </dgm:pt>
    <dgm:pt modelId="{94EE6F34-3911-4419-8678-8841CC2DA441}" type="parTrans" cxnId="{C1A2E265-E9DC-46B9-B0FD-4F7982688B01}">
      <dgm:prSet/>
      <dgm:spPr/>
      <dgm:t>
        <a:bodyPr/>
        <a:lstStyle/>
        <a:p>
          <a:endParaRPr lang="en-US"/>
        </a:p>
      </dgm:t>
    </dgm:pt>
    <dgm:pt modelId="{4BC822CA-18BF-41AD-A7A4-7B6F48074ECB}" type="sibTrans" cxnId="{C1A2E265-E9DC-46B9-B0FD-4F7982688B01}">
      <dgm:prSet/>
      <dgm:spPr/>
      <dgm:t>
        <a:bodyPr/>
        <a:lstStyle/>
        <a:p>
          <a:endParaRPr lang="en-US"/>
        </a:p>
      </dgm:t>
    </dgm:pt>
    <dgm:pt modelId="{DBE23657-4492-482D-B6D2-950D6E2B12BE}">
      <dgm:prSet/>
      <dgm:spPr/>
      <dgm:t>
        <a:bodyPr/>
        <a:lstStyle/>
        <a:p>
          <a:pPr rtl="0"/>
          <a:r>
            <a:rPr lang="en-GB" b="1" dirty="0"/>
            <a:t>Follow referencing guidelines: so on text authors, date   and a reference list at the end of your seminar. </a:t>
          </a:r>
          <a:endParaRPr lang="en-GB" dirty="0"/>
        </a:p>
      </dgm:t>
    </dgm:pt>
    <dgm:pt modelId="{77C9E3EE-660A-4F1F-94AF-A7C4BF7193E7}" type="parTrans" cxnId="{C7F0903A-A2AC-453B-B6CF-50DC4268EBDF}">
      <dgm:prSet/>
      <dgm:spPr/>
      <dgm:t>
        <a:bodyPr/>
        <a:lstStyle/>
        <a:p>
          <a:endParaRPr lang="en-US"/>
        </a:p>
      </dgm:t>
    </dgm:pt>
    <dgm:pt modelId="{447A4D98-828C-4D65-86E9-661D41E12BDD}" type="sibTrans" cxnId="{C7F0903A-A2AC-453B-B6CF-50DC4268EBDF}">
      <dgm:prSet/>
      <dgm:spPr/>
      <dgm:t>
        <a:bodyPr/>
        <a:lstStyle/>
        <a:p>
          <a:endParaRPr lang="en-US"/>
        </a:p>
      </dgm:t>
    </dgm:pt>
    <dgm:pt modelId="{E996E317-91B2-447F-9BC0-A97D1E2729FF}" type="pres">
      <dgm:prSet presAssocID="{3F656826-FA45-469C-94DE-526D56B6521A}" presName="linear" presStyleCnt="0">
        <dgm:presLayoutVars>
          <dgm:animLvl val="lvl"/>
          <dgm:resizeHandles val="exact"/>
        </dgm:presLayoutVars>
      </dgm:prSet>
      <dgm:spPr/>
    </dgm:pt>
    <dgm:pt modelId="{9FAD48E4-941B-4C07-91A7-B759440EDEAD}" type="pres">
      <dgm:prSet presAssocID="{59FBE03D-9C65-491E-8E62-E7B1CBAD6C41}" presName="parentText" presStyleLbl="node1" presStyleIdx="0" presStyleCnt="4">
        <dgm:presLayoutVars>
          <dgm:chMax val="0"/>
          <dgm:bulletEnabled val="1"/>
        </dgm:presLayoutVars>
      </dgm:prSet>
      <dgm:spPr/>
    </dgm:pt>
    <dgm:pt modelId="{482E5B48-0C6B-4DA9-846B-14C2DFC4684A}" type="pres">
      <dgm:prSet presAssocID="{0B3D2016-9256-433C-A799-6B6A7CBB79FE}" presName="spacer" presStyleCnt="0"/>
      <dgm:spPr/>
    </dgm:pt>
    <dgm:pt modelId="{3C259990-E8DF-401E-98A6-F903B85AE2CC}" type="pres">
      <dgm:prSet presAssocID="{D5B59DCC-67AF-4942-8A95-AC5D9622F317}" presName="parentText" presStyleLbl="node1" presStyleIdx="1" presStyleCnt="4">
        <dgm:presLayoutVars>
          <dgm:chMax val="0"/>
          <dgm:bulletEnabled val="1"/>
        </dgm:presLayoutVars>
      </dgm:prSet>
      <dgm:spPr/>
    </dgm:pt>
    <dgm:pt modelId="{49F6BC10-303F-41DE-8D6F-359B4CB72245}" type="pres">
      <dgm:prSet presAssocID="{4B92E548-7D67-4263-AA79-E9A701222AEE}" presName="spacer" presStyleCnt="0"/>
      <dgm:spPr/>
    </dgm:pt>
    <dgm:pt modelId="{4A49A168-33A2-4555-B7D4-054DE4E95008}" type="pres">
      <dgm:prSet presAssocID="{7FD3BE33-944C-4B6B-BF55-0028AAF64F64}" presName="parentText" presStyleLbl="node1" presStyleIdx="2" presStyleCnt="4">
        <dgm:presLayoutVars>
          <dgm:chMax val="0"/>
          <dgm:bulletEnabled val="1"/>
        </dgm:presLayoutVars>
      </dgm:prSet>
      <dgm:spPr/>
    </dgm:pt>
    <dgm:pt modelId="{BB381EA1-A39C-4DC3-904A-0997E3F43825}" type="pres">
      <dgm:prSet presAssocID="{4BC822CA-18BF-41AD-A7A4-7B6F48074ECB}" presName="spacer" presStyleCnt="0"/>
      <dgm:spPr/>
    </dgm:pt>
    <dgm:pt modelId="{9BA603E5-2C1B-4E94-93AE-1D2B7383CEB3}" type="pres">
      <dgm:prSet presAssocID="{DBE23657-4492-482D-B6D2-950D6E2B12BE}" presName="parentText" presStyleLbl="node1" presStyleIdx="3" presStyleCnt="4">
        <dgm:presLayoutVars>
          <dgm:chMax val="0"/>
          <dgm:bulletEnabled val="1"/>
        </dgm:presLayoutVars>
      </dgm:prSet>
      <dgm:spPr/>
    </dgm:pt>
  </dgm:ptLst>
  <dgm:cxnLst>
    <dgm:cxn modelId="{8A945715-F90D-462A-91B3-595D748C940B}" type="presOf" srcId="{3F656826-FA45-469C-94DE-526D56B6521A}" destId="{E996E317-91B2-447F-9BC0-A97D1E2729FF}" srcOrd="0" destOrd="0" presId="urn:microsoft.com/office/officeart/2005/8/layout/vList2"/>
    <dgm:cxn modelId="{C7F0903A-A2AC-453B-B6CF-50DC4268EBDF}" srcId="{3F656826-FA45-469C-94DE-526D56B6521A}" destId="{DBE23657-4492-482D-B6D2-950D6E2B12BE}" srcOrd="3" destOrd="0" parTransId="{77C9E3EE-660A-4F1F-94AF-A7C4BF7193E7}" sibTransId="{447A4D98-828C-4D65-86E9-661D41E12BDD}"/>
    <dgm:cxn modelId="{BC20593F-24F0-4C93-8F67-0203A91878DD}" srcId="{3F656826-FA45-469C-94DE-526D56B6521A}" destId="{59FBE03D-9C65-491E-8E62-E7B1CBAD6C41}" srcOrd="0" destOrd="0" parTransId="{2F8C1586-74A3-4A1D-AC54-278465DCCD63}" sibTransId="{0B3D2016-9256-433C-A799-6B6A7CBB79FE}"/>
    <dgm:cxn modelId="{B9064544-3665-4540-B286-E5B5885FE901}" type="presOf" srcId="{7FD3BE33-944C-4B6B-BF55-0028AAF64F64}" destId="{4A49A168-33A2-4555-B7D4-054DE4E95008}" srcOrd="0" destOrd="0" presId="urn:microsoft.com/office/officeart/2005/8/layout/vList2"/>
    <dgm:cxn modelId="{C1A2E265-E9DC-46B9-B0FD-4F7982688B01}" srcId="{3F656826-FA45-469C-94DE-526D56B6521A}" destId="{7FD3BE33-944C-4B6B-BF55-0028AAF64F64}" srcOrd="2" destOrd="0" parTransId="{94EE6F34-3911-4419-8678-8841CC2DA441}" sibTransId="{4BC822CA-18BF-41AD-A7A4-7B6F48074ECB}"/>
    <dgm:cxn modelId="{23D3A06F-4E6C-4DFC-AD43-83290B7E46D1}" srcId="{3F656826-FA45-469C-94DE-526D56B6521A}" destId="{D5B59DCC-67AF-4942-8A95-AC5D9622F317}" srcOrd="1" destOrd="0" parTransId="{425DB420-740A-49CF-8002-AB63FCBECACB}" sibTransId="{4B92E548-7D67-4263-AA79-E9A701222AEE}"/>
    <dgm:cxn modelId="{8D1FB68E-8529-4482-85B1-E8E275C998D5}" type="presOf" srcId="{D5B59DCC-67AF-4942-8A95-AC5D9622F317}" destId="{3C259990-E8DF-401E-98A6-F903B85AE2CC}" srcOrd="0" destOrd="0" presId="urn:microsoft.com/office/officeart/2005/8/layout/vList2"/>
    <dgm:cxn modelId="{A5BF82BA-00B9-4C1D-978A-2D9D43A5B496}" type="presOf" srcId="{59FBE03D-9C65-491E-8E62-E7B1CBAD6C41}" destId="{9FAD48E4-941B-4C07-91A7-B759440EDEAD}" srcOrd="0" destOrd="0" presId="urn:microsoft.com/office/officeart/2005/8/layout/vList2"/>
    <dgm:cxn modelId="{9FBF42C0-F8C5-41F6-83D7-7EAEDDDC47E5}" type="presOf" srcId="{DBE23657-4492-482D-B6D2-950D6E2B12BE}" destId="{9BA603E5-2C1B-4E94-93AE-1D2B7383CEB3}" srcOrd="0" destOrd="0" presId="urn:microsoft.com/office/officeart/2005/8/layout/vList2"/>
    <dgm:cxn modelId="{211B35A2-402C-47B9-953F-49DA2E2BCE09}" type="presParOf" srcId="{E996E317-91B2-447F-9BC0-A97D1E2729FF}" destId="{9FAD48E4-941B-4C07-91A7-B759440EDEAD}" srcOrd="0" destOrd="0" presId="urn:microsoft.com/office/officeart/2005/8/layout/vList2"/>
    <dgm:cxn modelId="{FF0D237E-4B24-4CA0-BCB7-BA473284B745}" type="presParOf" srcId="{E996E317-91B2-447F-9BC0-A97D1E2729FF}" destId="{482E5B48-0C6B-4DA9-846B-14C2DFC4684A}" srcOrd="1" destOrd="0" presId="urn:microsoft.com/office/officeart/2005/8/layout/vList2"/>
    <dgm:cxn modelId="{5DE49AAE-889A-48C0-9844-537497D123C0}" type="presParOf" srcId="{E996E317-91B2-447F-9BC0-A97D1E2729FF}" destId="{3C259990-E8DF-401E-98A6-F903B85AE2CC}" srcOrd="2" destOrd="0" presId="urn:microsoft.com/office/officeart/2005/8/layout/vList2"/>
    <dgm:cxn modelId="{3C0134A4-BF44-451C-9AD2-2323A48CC1EB}" type="presParOf" srcId="{E996E317-91B2-447F-9BC0-A97D1E2729FF}" destId="{49F6BC10-303F-41DE-8D6F-359B4CB72245}" srcOrd="3" destOrd="0" presId="urn:microsoft.com/office/officeart/2005/8/layout/vList2"/>
    <dgm:cxn modelId="{4244C1D6-D942-47A7-A91D-94BA1D4998AB}" type="presParOf" srcId="{E996E317-91B2-447F-9BC0-A97D1E2729FF}" destId="{4A49A168-33A2-4555-B7D4-054DE4E95008}" srcOrd="4" destOrd="0" presId="urn:microsoft.com/office/officeart/2005/8/layout/vList2"/>
    <dgm:cxn modelId="{12ED8955-F9B2-41ED-98BC-960FEDBC2A18}" type="presParOf" srcId="{E996E317-91B2-447F-9BC0-A97D1E2729FF}" destId="{BB381EA1-A39C-4DC3-904A-0997E3F43825}" srcOrd="5" destOrd="0" presId="urn:microsoft.com/office/officeart/2005/8/layout/vList2"/>
    <dgm:cxn modelId="{C2B42D25-D40B-4EB5-920D-798CCBEA4C08}" type="presParOf" srcId="{E996E317-91B2-447F-9BC0-A97D1E2729FF}" destId="{9BA603E5-2C1B-4E94-93AE-1D2B7383CEB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DE4EF54-3FEB-4309-9B51-5C07FA5F32D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231D25B-16D9-418F-B1A1-4391CE129D1D}">
      <dgm:prSet/>
      <dgm:spPr/>
      <dgm:t>
        <a:bodyPr/>
        <a:lstStyle/>
        <a:p>
          <a:pPr rtl="0"/>
          <a:r>
            <a:rPr lang="en-GB" dirty="0"/>
            <a:t>Why do we need to look at ESDGC / Activism in Youth Work? </a:t>
          </a:r>
        </a:p>
      </dgm:t>
    </dgm:pt>
    <dgm:pt modelId="{3C3E1859-C568-4728-8252-7BDD8B2F9C86}" type="parTrans" cxnId="{A2504E55-7087-469A-9B83-7907187BCB82}">
      <dgm:prSet/>
      <dgm:spPr/>
      <dgm:t>
        <a:bodyPr/>
        <a:lstStyle/>
        <a:p>
          <a:endParaRPr lang="en-US"/>
        </a:p>
      </dgm:t>
    </dgm:pt>
    <dgm:pt modelId="{BCB0E258-D6F2-449B-A53C-73A51A88AF7F}" type="sibTrans" cxnId="{A2504E55-7087-469A-9B83-7907187BCB82}">
      <dgm:prSet/>
      <dgm:spPr/>
      <dgm:t>
        <a:bodyPr/>
        <a:lstStyle/>
        <a:p>
          <a:endParaRPr lang="en-US"/>
        </a:p>
      </dgm:t>
    </dgm:pt>
    <dgm:pt modelId="{838F2DC5-963C-4566-96A9-C134263AA600}" type="pres">
      <dgm:prSet presAssocID="{ADE4EF54-3FEB-4309-9B51-5C07FA5F32D8}" presName="linear" presStyleCnt="0">
        <dgm:presLayoutVars>
          <dgm:animLvl val="lvl"/>
          <dgm:resizeHandles val="exact"/>
        </dgm:presLayoutVars>
      </dgm:prSet>
      <dgm:spPr/>
    </dgm:pt>
    <dgm:pt modelId="{56AEEFEE-512B-45A1-9DA1-97BE75F7BC0F}" type="pres">
      <dgm:prSet presAssocID="{C231D25B-16D9-418F-B1A1-4391CE129D1D}" presName="parentText" presStyleLbl="node1" presStyleIdx="0" presStyleCnt="1">
        <dgm:presLayoutVars>
          <dgm:chMax val="0"/>
          <dgm:bulletEnabled val="1"/>
        </dgm:presLayoutVars>
      </dgm:prSet>
      <dgm:spPr/>
    </dgm:pt>
  </dgm:ptLst>
  <dgm:cxnLst>
    <dgm:cxn modelId="{71F1C736-68CF-4EFE-8372-6477BD0CAB25}" type="presOf" srcId="{C231D25B-16D9-418F-B1A1-4391CE129D1D}" destId="{56AEEFEE-512B-45A1-9DA1-97BE75F7BC0F}" srcOrd="0" destOrd="0" presId="urn:microsoft.com/office/officeart/2005/8/layout/vList2"/>
    <dgm:cxn modelId="{A2504E55-7087-469A-9B83-7907187BCB82}" srcId="{ADE4EF54-3FEB-4309-9B51-5C07FA5F32D8}" destId="{C231D25B-16D9-418F-B1A1-4391CE129D1D}" srcOrd="0" destOrd="0" parTransId="{3C3E1859-C568-4728-8252-7BDD8B2F9C86}" sibTransId="{BCB0E258-D6F2-449B-A53C-73A51A88AF7F}"/>
    <dgm:cxn modelId="{6E1C2FB2-FE24-4056-A87A-EA4AA48EDFFE}" type="presOf" srcId="{ADE4EF54-3FEB-4309-9B51-5C07FA5F32D8}" destId="{838F2DC5-963C-4566-96A9-C134263AA600}" srcOrd="0" destOrd="0" presId="urn:microsoft.com/office/officeart/2005/8/layout/vList2"/>
    <dgm:cxn modelId="{7C7A842B-22DF-4960-A3E2-63ED4C054C06}" type="presParOf" srcId="{838F2DC5-963C-4566-96A9-C134263AA600}" destId="{56AEEFEE-512B-45A1-9DA1-97BE75F7BC0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563A2DE-CD5C-4A0A-B972-A65E1DF3C18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C4F6628-C6D2-47FA-AFA4-2BED9F5D6F54}">
      <dgm:prSet/>
      <dgm:spPr/>
      <dgm:t>
        <a:bodyPr/>
        <a:lstStyle/>
        <a:p>
          <a:pPr rtl="0"/>
          <a:r>
            <a:rPr lang="en-US" b="1"/>
            <a:t>ESDGC in a youth work context starts from the young people’s experiences, </a:t>
          </a:r>
          <a:endParaRPr lang="en-GB"/>
        </a:p>
      </dgm:t>
    </dgm:pt>
    <dgm:pt modelId="{295B843C-52FE-4126-8367-A6FAEC631187}" type="parTrans" cxnId="{8738029A-45EE-4E92-BB50-F33462E195B1}">
      <dgm:prSet/>
      <dgm:spPr/>
      <dgm:t>
        <a:bodyPr/>
        <a:lstStyle/>
        <a:p>
          <a:endParaRPr lang="en-US"/>
        </a:p>
      </dgm:t>
    </dgm:pt>
    <dgm:pt modelId="{72EAEEFB-0855-4DDE-AA53-F4E6BC71B2C9}" type="sibTrans" cxnId="{8738029A-45EE-4E92-BB50-F33462E195B1}">
      <dgm:prSet/>
      <dgm:spPr/>
      <dgm:t>
        <a:bodyPr/>
        <a:lstStyle/>
        <a:p>
          <a:endParaRPr lang="en-US"/>
        </a:p>
      </dgm:t>
    </dgm:pt>
    <dgm:pt modelId="{208FB985-EF9E-4C99-B2E5-417255D2EA8F}">
      <dgm:prSet/>
      <dgm:spPr/>
      <dgm:t>
        <a:bodyPr/>
        <a:lstStyle/>
        <a:p>
          <a:pPr rtl="0"/>
          <a:r>
            <a:rPr lang="en-US" b="1"/>
            <a:t>encourages a </a:t>
          </a:r>
          <a:r>
            <a:rPr lang="en-US" b="1" u="sng"/>
            <a:t>critical understanding of the links </a:t>
          </a:r>
          <a:r>
            <a:rPr lang="en-US" b="1"/>
            <a:t>between their lives and histories with those in their community and others throughout the world, </a:t>
          </a:r>
          <a:endParaRPr lang="en-GB"/>
        </a:p>
      </dgm:t>
    </dgm:pt>
    <dgm:pt modelId="{2E9F69D1-AFDA-4F5C-A6CE-2192EB525CA8}" type="parTrans" cxnId="{B258FBF2-4825-417A-9E7F-C2F7AE4EB035}">
      <dgm:prSet/>
      <dgm:spPr/>
      <dgm:t>
        <a:bodyPr/>
        <a:lstStyle/>
        <a:p>
          <a:endParaRPr lang="en-US"/>
        </a:p>
      </dgm:t>
    </dgm:pt>
    <dgm:pt modelId="{E4F3EAFA-9622-4015-AC11-1869DAE11B3A}" type="sibTrans" cxnId="{B258FBF2-4825-417A-9E7F-C2F7AE4EB035}">
      <dgm:prSet/>
      <dgm:spPr/>
      <dgm:t>
        <a:bodyPr/>
        <a:lstStyle/>
        <a:p>
          <a:endParaRPr lang="en-US"/>
        </a:p>
      </dgm:t>
    </dgm:pt>
    <dgm:pt modelId="{25F7704A-14A4-4B71-8A99-33BB7C37FD4E}">
      <dgm:prSet/>
      <dgm:spPr/>
      <dgm:t>
        <a:bodyPr/>
        <a:lstStyle/>
        <a:p>
          <a:pPr rtl="0"/>
          <a:r>
            <a:rPr lang="en-US" b="1"/>
            <a:t>making the connections between society, economy, the environment and politics. </a:t>
          </a:r>
          <a:endParaRPr lang="en-GB"/>
        </a:p>
      </dgm:t>
    </dgm:pt>
    <dgm:pt modelId="{AF51D717-975D-443C-BAF7-CEAECCD9F87E}" type="parTrans" cxnId="{C9BEB375-7AA6-4FB5-8E07-DCF27533F4AE}">
      <dgm:prSet/>
      <dgm:spPr/>
      <dgm:t>
        <a:bodyPr/>
        <a:lstStyle/>
        <a:p>
          <a:endParaRPr lang="en-US"/>
        </a:p>
      </dgm:t>
    </dgm:pt>
    <dgm:pt modelId="{3626BC4C-E8A7-4B14-95B6-FE136605D4C3}" type="sibTrans" cxnId="{C9BEB375-7AA6-4FB5-8E07-DCF27533F4AE}">
      <dgm:prSet/>
      <dgm:spPr/>
      <dgm:t>
        <a:bodyPr/>
        <a:lstStyle/>
        <a:p>
          <a:endParaRPr lang="en-US"/>
        </a:p>
      </dgm:t>
    </dgm:pt>
    <dgm:pt modelId="{C8AFEC8B-2C02-4C48-9A9A-7E8BD2E3AC0E}">
      <dgm:prSet/>
      <dgm:spPr/>
      <dgm:t>
        <a:bodyPr/>
        <a:lstStyle/>
        <a:p>
          <a:pPr rtl="0"/>
          <a:r>
            <a:rPr lang="en-US" b="1"/>
            <a:t>It reflects on attitudes and values, and develops skills to enable </a:t>
          </a:r>
          <a:r>
            <a:rPr lang="en-US" b="1" i="1" u="sng"/>
            <a:t>active participation </a:t>
          </a:r>
          <a:r>
            <a:rPr lang="en-US" b="1"/>
            <a:t>in creating a more just and sustainable world. </a:t>
          </a:r>
          <a:endParaRPr lang="en-GB"/>
        </a:p>
      </dgm:t>
    </dgm:pt>
    <dgm:pt modelId="{0B313207-03EB-4696-B449-F0AD6E3B2183}" type="parTrans" cxnId="{FADE761D-2AE6-4965-A38C-FA8477E52FF7}">
      <dgm:prSet/>
      <dgm:spPr/>
      <dgm:t>
        <a:bodyPr/>
        <a:lstStyle/>
        <a:p>
          <a:endParaRPr lang="en-US"/>
        </a:p>
      </dgm:t>
    </dgm:pt>
    <dgm:pt modelId="{CCA6ACA5-6A1F-458B-AF2C-1AEE0070CAB5}" type="sibTrans" cxnId="{FADE761D-2AE6-4965-A38C-FA8477E52FF7}">
      <dgm:prSet/>
      <dgm:spPr/>
      <dgm:t>
        <a:bodyPr/>
        <a:lstStyle/>
        <a:p>
          <a:endParaRPr lang="en-US"/>
        </a:p>
      </dgm:t>
    </dgm:pt>
    <dgm:pt modelId="{04C5A4C8-2033-40A6-B3EC-58B12B83FE8E}">
      <dgm:prSet/>
      <dgm:spPr/>
      <dgm:t>
        <a:bodyPr/>
        <a:lstStyle/>
        <a:p>
          <a:pPr rtl="0"/>
          <a:r>
            <a:rPr lang="en-US"/>
            <a:t>Welsh Government (2008)</a:t>
          </a:r>
          <a:endParaRPr lang="en-GB"/>
        </a:p>
      </dgm:t>
    </dgm:pt>
    <dgm:pt modelId="{CEC8A2B1-002E-4928-B7A3-33C7E01CE93B}" type="parTrans" cxnId="{E7CF6CCD-1E23-48E7-A1FB-9E3A993D0740}">
      <dgm:prSet/>
      <dgm:spPr/>
      <dgm:t>
        <a:bodyPr/>
        <a:lstStyle/>
        <a:p>
          <a:endParaRPr lang="en-US"/>
        </a:p>
      </dgm:t>
    </dgm:pt>
    <dgm:pt modelId="{7A3F4BDC-D718-41B2-9FF0-649A9C490052}" type="sibTrans" cxnId="{E7CF6CCD-1E23-48E7-A1FB-9E3A993D0740}">
      <dgm:prSet/>
      <dgm:spPr/>
      <dgm:t>
        <a:bodyPr/>
        <a:lstStyle/>
        <a:p>
          <a:endParaRPr lang="en-US"/>
        </a:p>
      </dgm:t>
    </dgm:pt>
    <dgm:pt modelId="{DD2831F6-3B30-4FFE-B810-C744DDBED0EC}" type="pres">
      <dgm:prSet presAssocID="{B563A2DE-CD5C-4A0A-B972-A65E1DF3C181}" presName="linear" presStyleCnt="0">
        <dgm:presLayoutVars>
          <dgm:animLvl val="lvl"/>
          <dgm:resizeHandles val="exact"/>
        </dgm:presLayoutVars>
      </dgm:prSet>
      <dgm:spPr/>
    </dgm:pt>
    <dgm:pt modelId="{2060610B-432E-4E77-9284-164B1246432F}" type="pres">
      <dgm:prSet presAssocID="{1C4F6628-C6D2-47FA-AFA4-2BED9F5D6F54}" presName="parentText" presStyleLbl="node1" presStyleIdx="0" presStyleCnt="4">
        <dgm:presLayoutVars>
          <dgm:chMax val="0"/>
          <dgm:bulletEnabled val="1"/>
        </dgm:presLayoutVars>
      </dgm:prSet>
      <dgm:spPr/>
    </dgm:pt>
    <dgm:pt modelId="{FF33E9D7-B871-490D-BE35-2CD4D92956AD}" type="pres">
      <dgm:prSet presAssocID="{72EAEEFB-0855-4DDE-AA53-F4E6BC71B2C9}" presName="spacer" presStyleCnt="0"/>
      <dgm:spPr/>
    </dgm:pt>
    <dgm:pt modelId="{63FB2E38-E052-438C-8B73-CC398C5F11DE}" type="pres">
      <dgm:prSet presAssocID="{208FB985-EF9E-4C99-B2E5-417255D2EA8F}" presName="parentText" presStyleLbl="node1" presStyleIdx="1" presStyleCnt="4">
        <dgm:presLayoutVars>
          <dgm:chMax val="0"/>
          <dgm:bulletEnabled val="1"/>
        </dgm:presLayoutVars>
      </dgm:prSet>
      <dgm:spPr/>
    </dgm:pt>
    <dgm:pt modelId="{0B4A25DF-AB2C-4CBB-8965-1BB9584B41A7}" type="pres">
      <dgm:prSet presAssocID="{E4F3EAFA-9622-4015-AC11-1869DAE11B3A}" presName="spacer" presStyleCnt="0"/>
      <dgm:spPr/>
    </dgm:pt>
    <dgm:pt modelId="{10BCD91F-F168-4319-AEA9-2C5D84C554D8}" type="pres">
      <dgm:prSet presAssocID="{25F7704A-14A4-4B71-8A99-33BB7C37FD4E}" presName="parentText" presStyleLbl="node1" presStyleIdx="2" presStyleCnt="4">
        <dgm:presLayoutVars>
          <dgm:chMax val="0"/>
          <dgm:bulletEnabled val="1"/>
        </dgm:presLayoutVars>
      </dgm:prSet>
      <dgm:spPr/>
    </dgm:pt>
    <dgm:pt modelId="{F7F636DF-8596-405F-830D-1EC9FB003812}" type="pres">
      <dgm:prSet presAssocID="{3626BC4C-E8A7-4B14-95B6-FE136605D4C3}" presName="spacer" presStyleCnt="0"/>
      <dgm:spPr/>
    </dgm:pt>
    <dgm:pt modelId="{2DB4DFB7-0D62-469A-86F8-5B2C36EA049C}" type="pres">
      <dgm:prSet presAssocID="{C8AFEC8B-2C02-4C48-9A9A-7E8BD2E3AC0E}" presName="parentText" presStyleLbl="node1" presStyleIdx="3" presStyleCnt="4">
        <dgm:presLayoutVars>
          <dgm:chMax val="0"/>
          <dgm:bulletEnabled val="1"/>
        </dgm:presLayoutVars>
      </dgm:prSet>
      <dgm:spPr/>
    </dgm:pt>
    <dgm:pt modelId="{2C684CB8-CDD1-40FD-A0C7-C2FC2E737CB6}" type="pres">
      <dgm:prSet presAssocID="{C8AFEC8B-2C02-4C48-9A9A-7E8BD2E3AC0E}" presName="childText" presStyleLbl="revTx" presStyleIdx="0" presStyleCnt="1">
        <dgm:presLayoutVars>
          <dgm:bulletEnabled val="1"/>
        </dgm:presLayoutVars>
      </dgm:prSet>
      <dgm:spPr/>
    </dgm:pt>
  </dgm:ptLst>
  <dgm:cxnLst>
    <dgm:cxn modelId="{FADE761D-2AE6-4965-A38C-FA8477E52FF7}" srcId="{B563A2DE-CD5C-4A0A-B972-A65E1DF3C181}" destId="{C8AFEC8B-2C02-4C48-9A9A-7E8BD2E3AC0E}" srcOrd="3" destOrd="0" parTransId="{0B313207-03EB-4696-B449-F0AD6E3B2183}" sibTransId="{CCA6ACA5-6A1F-458B-AF2C-1AEE0070CAB5}"/>
    <dgm:cxn modelId="{EB7BEA25-FD8F-4B6C-BD6E-3CDBCDC6EC28}" type="presOf" srcId="{208FB985-EF9E-4C99-B2E5-417255D2EA8F}" destId="{63FB2E38-E052-438C-8B73-CC398C5F11DE}" srcOrd="0" destOrd="0" presId="urn:microsoft.com/office/officeart/2005/8/layout/vList2"/>
    <dgm:cxn modelId="{C9BEB375-7AA6-4FB5-8E07-DCF27533F4AE}" srcId="{B563A2DE-CD5C-4A0A-B972-A65E1DF3C181}" destId="{25F7704A-14A4-4B71-8A99-33BB7C37FD4E}" srcOrd="2" destOrd="0" parTransId="{AF51D717-975D-443C-BAF7-CEAECCD9F87E}" sibTransId="{3626BC4C-E8A7-4B14-95B6-FE136605D4C3}"/>
    <dgm:cxn modelId="{8738029A-45EE-4E92-BB50-F33462E195B1}" srcId="{B563A2DE-CD5C-4A0A-B972-A65E1DF3C181}" destId="{1C4F6628-C6D2-47FA-AFA4-2BED9F5D6F54}" srcOrd="0" destOrd="0" parTransId="{295B843C-52FE-4126-8367-A6FAEC631187}" sibTransId="{72EAEEFB-0855-4DDE-AA53-F4E6BC71B2C9}"/>
    <dgm:cxn modelId="{FC5254A1-62E8-413F-969F-0847904D5EE2}" type="presOf" srcId="{B563A2DE-CD5C-4A0A-B972-A65E1DF3C181}" destId="{DD2831F6-3B30-4FFE-B810-C744DDBED0EC}" srcOrd="0" destOrd="0" presId="urn:microsoft.com/office/officeart/2005/8/layout/vList2"/>
    <dgm:cxn modelId="{FB55CFB0-B5B5-4B1E-B3BB-048EBCB1D15F}" type="presOf" srcId="{25F7704A-14A4-4B71-8A99-33BB7C37FD4E}" destId="{10BCD91F-F168-4319-AEA9-2C5D84C554D8}" srcOrd="0" destOrd="0" presId="urn:microsoft.com/office/officeart/2005/8/layout/vList2"/>
    <dgm:cxn modelId="{2ACD17C5-EAA8-48E3-8EE5-3977EFEFCC65}" type="presOf" srcId="{C8AFEC8B-2C02-4C48-9A9A-7E8BD2E3AC0E}" destId="{2DB4DFB7-0D62-469A-86F8-5B2C36EA049C}" srcOrd="0" destOrd="0" presId="urn:microsoft.com/office/officeart/2005/8/layout/vList2"/>
    <dgm:cxn modelId="{E7CF6CCD-1E23-48E7-A1FB-9E3A993D0740}" srcId="{C8AFEC8B-2C02-4C48-9A9A-7E8BD2E3AC0E}" destId="{04C5A4C8-2033-40A6-B3EC-58B12B83FE8E}" srcOrd="0" destOrd="0" parTransId="{CEC8A2B1-002E-4928-B7A3-33C7E01CE93B}" sibTransId="{7A3F4BDC-D718-41B2-9FF0-649A9C490052}"/>
    <dgm:cxn modelId="{F62A0ECE-B0C8-4ABB-8487-F0D5E88E78E0}" type="presOf" srcId="{1C4F6628-C6D2-47FA-AFA4-2BED9F5D6F54}" destId="{2060610B-432E-4E77-9284-164B1246432F}" srcOrd="0" destOrd="0" presId="urn:microsoft.com/office/officeart/2005/8/layout/vList2"/>
    <dgm:cxn modelId="{B258FBF2-4825-417A-9E7F-C2F7AE4EB035}" srcId="{B563A2DE-CD5C-4A0A-B972-A65E1DF3C181}" destId="{208FB985-EF9E-4C99-B2E5-417255D2EA8F}" srcOrd="1" destOrd="0" parTransId="{2E9F69D1-AFDA-4F5C-A6CE-2192EB525CA8}" sibTransId="{E4F3EAFA-9622-4015-AC11-1869DAE11B3A}"/>
    <dgm:cxn modelId="{190E46F4-A5BD-4CD1-88F9-B2C6ACED4EB5}" type="presOf" srcId="{04C5A4C8-2033-40A6-B3EC-58B12B83FE8E}" destId="{2C684CB8-CDD1-40FD-A0C7-C2FC2E737CB6}" srcOrd="0" destOrd="0" presId="urn:microsoft.com/office/officeart/2005/8/layout/vList2"/>
    <dgm:cxn modelId="{6175C21F-104C-4751-ABFC-07B025F8EFEC}" type="presParOf" srcId="{DD2831F6-3B30-4FFE-B810-C744DDBED0EC}" destId="{2060610B-432E-4E77-9284-164B1246432F}" srcOrd="0" destOrd="0" presId="urn:microsoft.com/office/officeart/2005/8/layout/vList2"/>
    <dgm:cxn modelId="{E4D6E792-040C-4FA3-A4B1-E733D0F0E918}" type="presParOf" srcId="{DD2831F6-3B30-4FFE-B810-C744DDBED0EC}" destId="{FF33E9D7-B871-490D-BE35-2CD4D92956AD}" srcOrd="1" destOrd="0" presId="urn:microsoft.com/office/officeart/2005/8/layout/vList2"/>
    <dgm:cxn modelId="{A28CD6F6-AD34-4BE9-8834-8BBB8A0F3B00}" type="presParOf" srcId="{DD2831F6-3B30-4FFE-B810-C744DDBED0EC}" destId="{63FB2E38-E052-438C-8B73-CC398C5F11DE}" srcOrd="2" destOrd="0" presId="urn:microsoft.com/office/officeart/2005/8/layout/vList2"/>
    <dgm:cxn modelId="{609CC782-1866-4E22-BA69-2EA19AA5E533}" type="presParOf" srcId="{DD2831F6-3B30-4FFE-B810-C744DDBED0EC}" destId="{0B4A25DF-AB2C-4CBB-8965-1BB9584B41A7}" srcOrd="3" destOrd="0" presId="urn:microsoft.com/office/officeart/2005/8/layout/vList2"/>
    <dgm:cxn modelId="{85863916-AE0D-4931-9061-0BD45C94BCD6}" type="presParOf" srcId="{DD2831F6-3B30-4FFE-B810-C744DDBED0EC}" destId="{10BCD91F-F168-4319-AEA9-2C5D84C554D8}" srcOrd="4" destOrd="0" presId="urn:microsoft.com/office/officeart/2005/8/layout/vList2"/>
    <dgm:cxn modelId="{65EDB326-FEBB-4F68-95EF-DDFB0E5B434E}" type="presParOf" srcId="{DD2831F6-3B30-4FFE-B810-C744DDBED0EC}" destId="{F7F636DF-8596-405F-830D-1EC9FB003812}" srcOrd="5" destOrd="0" presId="urn:microsoft.com/office/officeart/2005/8/layout/vList2"/>
    <dgm:cxn modelId="{1514DF68-D94F-4F83-920B-F89E63DBF57D}" type="presParOf" srcId="{DD2831F6-3B30-4FFE-B810-C744DDBED0EC}" destId="{2DB4DFB7-0D62-469A-86F8-5B2C36EA049C}" srcOrd="6" destOrd="0" presId="urn:microsoft.com/office/officeart/2005/8/layout/vList2"/>
    <dgm:cxn modelId="{341C7B12-9D8E-4513-ADC5-126FA26FF0B6}" type="presParOf" srcId="{DD2831F6-3B30-4FFE-B810-C744DDBED0EC}" destId="{2C684CB8-CDD1-40FD-A0C7-C2FC2E737CB6}"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58367D4-CE22-477E-AE22-C79210E87F7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59B459D-D847-43D5-A9A3-1CD03D482F06}">
      <dgm:prSet/>
      <dgm:spPr/>
      <dgm:t>
        <a:bodyPr/>
        <a:lstStyle/>
        <a:p>
          <a:pPr algn="ctr" rtl="0"/>
          <a:r>
            <a:rPr lang="en-GB" dirty="0"/>
            <a:t>Themes </a:t>
          </a:r>
        </a:p>
      </dgm:t>
    </dgm:pt>
    <dgm:pt modelId="{720C9422-2545-4980-997F-9A3657B8ED7F}" type="parTrans" cxnId="{72F7091C-33F8-4797-90C8-FEFD09656EB6}">
      <dgm:prSet/>
      <dgm:spPr/>
      <dgm:t>
        <a:bodyPr/>
        <a:lstStyle/>
        <a:p>
          <a:endParaRPr lang="en-US"/>
        </a:p>
      </dgm:t>
    </dgm:pt>
    <dgm:pt modelId="{BD118CE6-5F79-49CD-963D-4801A63F35CE}" type="sibTrans" cxnId="{72F7091C-33F8-4797-90C8-FEFD09656EB6}">
      <dgm:prSet/>
      <dgm:spPr/>
      <dgm:t>
        <a:bodyPr/>
        <a:lstStyle/>
        <a:p>
          <a:endParaRPr lang="en-US"/>
        </a:p>
      </dgm:t>
    </dgm:pt>
    <dgm:pt modelId="{0043424E-B9AD-497C-B552-B53086A4FAB1}" type="pres">
      <dgm:prSet presAssocID="{658367D4-CE22-477E-AE22-C79210E87F78}" presName="linear" presStyleCnt="0">
        <dgm:presLayoutVars>
          <dgm:animLvl val="lvl"/>
          <dgm:resizeHandles val="exact"/>
        </dgm:presLayoutVars>
      </dgm:prSet>
      <dgm:spPr/>
    </dgm:pt>
    <dgm:pt modelId="{998F7A0F-E3E2-44EA-A60B-1F2E652FB11A}" type="pres">
      <dgm:prSet presAssocID="{959B459D-D847-43D5-A9A3-1CD03D482F06}" presName="parentText" presStyleLbl="node1" presStyleIdx="0" presStyleCnt="1" custScaleY="249577">
        <dgm:presLayoutVars>
          <dgm:chMax val="0"/>
          <dgm:bulletEnabled val="1"/>
        </dgm:presLayoutVars>
      </dgm:prSet>
      <dgm:spPr/>
    </dgm:pt>
  </dgm:ptLst>
  <dgm:cxnLst>
    <dgm:cxn modelId="{72F7091C-33F8-4797-90C8-FEFD09656EB6}" srcId="{658367D4-CE22-477E-AE22-C79210E87F78}" destId="{959B459D-D847-43D5-A9A3-1CD03D482F06}" srcOrd="0" destOrd="0" parTransId="{720C9422-2545-4980-997F-9A3657B8ED7F}" sibTransId="{BD118CE6-5F79-49CD-963D-4801A63F35CE}"/>
    <dgm:cxn modelId="{084ACD53-8DCD-44C3-A059-6ED38597E876}" type="presOf" srcId="{959B459D-D847-43D5-A9A3-1CD03D482F06}" destId="{998F7A0F-E3E2-44EA-A60B-1F2E652FB11A}" srcOrd="0" destOrd="0" presId="urn:microsoft.com/office/officeart/2005/8/layout/vList2"/>
    <dgm:cxn modelId="{C5BB55C7-BD2F-46D6-8C1B-A4F849EAFF03}" type="presOf" srcId="{658367D4-CE22-477E-AE22-C79210E87F78}" destId="{0043424E-B9AD-497C-B552-B53086A4FAB1}" srcOrd="0" destOrd="0" presId="urn:microsoft.com/office/officeart/2005/8/layout/vList2"/>
    <dgm:cxn modelId="{947820AA-0479-43AB-92CF-FC7BF728DC5F}" type="presParOf" srcId="{0043424E-B9AD-497C-B552-B53086A4FAB1}" destId="{998F7A0F-E3E2-44EA-A60B-1F2E652FB11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05589FB-7DFB-491D-BC1C-8DA5F6CF1D1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951033B-4450-44DF-8E2E-A7425A9D0E71}">
      <dgm:prSet/>
      <dgm:spPr/>
      <dgm:t>
        <a:bodyPr/>
        <a:lstStyle/>
        <a:p>
          <a:pPr rtl="0"/>
          <a:r>
            <a:rPr lang="en-GB"/>
            <a:t>ESDGC</a:t>
          </a:r>
        </a:p>
      </dgm:t>
    </dgm:pt>
    <dgm:pt modelId="{8F11820B-49BA-4CF9-97BD-E475E00834E0}" type="parTrans" cxnId="{3BE349CA-EBDE-427E-823C-C7F6716B2FB3}">
      <dgm:prSet/>
      <dgm:spPr/>
      <dgm:t>
        <a:bodyPr/>
        <a:lstStyle/>
        <a:p>
          <a:endParaRPr lang="en-US"/>
        </a:p>
      </dgm:t>
    </dgm:pt>
    <dgm:pt modelId="{BE91CB03-0042-427A-9DAE-141EF46F71A9}" type="sibTrans" cxnId="{3BE349CA-EBDE-427E-823C-C7F6716B2FB3}">
      <dgm:prSet/>
      <dgm:spPr/>
      <dgm:t>
        <a:bodyPr/>
        <a:lstStyle/>
        <a:p>
          <a:endParaRPr lang="en-US"/>
        </a:p>
      </dgm:t>
    </dgm:pt>
    <dgm:pt modelId="{329A8864-E654-4DF5-B3E1-4E56F122D670}" type="pres">
      <dgm:prSet presAssocID="{A05589FB-7DFB-491D-BC1C-8DA5F6CF1D13}" presName="linear" presStyleCnt="0">
        <dgm:presLayoutVars>
          <dgm:animLvl val="lvl"/>
          <dgm:resizeHandles val="exact"/>
        </dgm:presLayoutVars>
      </dgm:prSet>
      <dgm:spPr/>
    </dgm:pt>
    <dgm:pt modelId="{6F36D995-C879-48A3-8FF7-69BFD996E4F2}" type="pres">
      <dgm:prSet presAssocID="{F951033B-4450-44DF-8E2E-A7425A9D0E71}" presName="parentText" presStyleLbl="node1" presStyleIdx="0" presStyleCnt="1">
        <dgm:presLayoutVars>
          <dgm:chMax val="0"/>
          <dgm:bulletEnabled val="1"/>
        </dgm:presLayoutVars>
      </dgm:prSet>
      <dgm:spPr/>
    </dgm:pt>
  </dgm:ptLst>
  <dgm:cxnLst>
    <dgm:cxn modelId="{0C41947D-1452-451A-AACA-7790115504E7}" type="presOf" srcId="{F951033B-4450-44DF-8E2E-A7425A9D0E71}" destId="{6F36D995-C879-48A3-8FF7-69BFD996E4F2}" srcOrd="0" destOrd="0" presId="urn:microsoft.com/office/officeart/2005/8/layout/vList2"/>
    <dgm:cxn modelId="{6A7BC7BD-2FDB-4876-B8EA-F5679D4F0706}" type="presOf" srcId="{A05589FB-7DFB-491D-BC1C-8DA5F6CF1D13}" destId="{329A8864-E654-4DF5-B3E1-4E56F122D670}" srcOrd="0" destOrd="0" presId="urn:microsoft.com/office/officeart/2005/8/layout/vList2"/>
    <dgm:cxn modelId="{3BE349CA-EBDE-427E-823C-C7F6716B2FB3}" srcId="{A05589FB-7DFB-491D-BC1C-8DA5F6CF1D13}" destId="{F951033B-4450-44DF-8E2E-A7425A9D0E71}" srcOrd="0" destOrd="0" parTransId="{8F11820B-49BA-4CF9-97BD-E475E00834E0}" sibTransId="{BE91CB03-0042-427A-9DAE-141EF46F71A9}"/>
    <dgm:cxn modelId="{E3BE67E4-15AF-4400-84F1-84174BA57A57}" type="presParOf" srcId="{329A8864-E654-4DF5-B3E1-4E56F122D670}" destId="{6F36D995-C879-48A3-8FF7-69BFD996E4F2}"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41E0F8F-2B55-44C2-9336-BF55952B4FE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320292C-8439-4A0F-8C43-C5A9F16055CC}">
      <dgm:prSet/>
      <dgm:spPr/>
      <dgm:t>
        <a:bodyPr/>
        <a:lstStyle/>
        <a:p>
          <a:pPr rtl="0"/>
          <a:r>
            <a:rPr lang="en-GB"/>
            <a:t>What role does a youth worker play in supporting young people?</a:t>
          </a:r>
        </a:p>
      </dgm:t>
    </dgm:pt>
    <dgm:pt modelId="{A1E793D4-1D99-45E1-8CB9-3F82498C8671}" type="parTrans" cxnId="{BCF4E47A-5073-4E96-A044-82FD1AD6B834}">
      <dgm:prSet/>
      <dgm:spPr/>
      <dgm:t>
        <a:bodyPr/>
        <a:lstStyle/>
        <a:p>
          <a:endParaRPr lang="en-US"/>
        </a:p>
      </dgm:t>
    </dgm:pt>
    <dgm:pt modelId="{C49F9692-ABDF-4B6B-86E6-17D1FE4939A8}" type="sibTrans" cxnId="{BCF4E47A-5073-4E96-A044-82FD1AD6B834}">
      <dgm:prSet/>
      <dgm:spPr/>
      <dgm:t>
        <a:bodyPr/>
        <a:lstStyle/>
        <a:p>
          <a:endParaRPr lang="en-US"/>
        </a:p>
      </dgm:t>
    </dgm:pt>
    <dgm:pt modelId="{225F5C0E-0A8A-4EE3-A52A-3E42C0535C5A}" type="pres">
      <dgm:prSet presAssocID="{441E0F8F-2B55-44C2-9336-BF55952B4FE3}" presName="linear" presStyleCnt="0">
        <dgm:presLayoutVars>
          <dgm:animLvl val="lvl"/>
          <dgm:resizeHandles val="exact"/>
        </dgm:presLayoutVars>
      </dgm:prSet>
      <dgm:spPr/>
    </dgm:pt>
    <dgm:pt modelId="{FE53AD1B-014E-40D3-B161-665A035D1527}" type="pres">
      <dgm:prSet presAssocID="{9320292C-8439-4A0F-8C43-C5A9F16055CC}" presName="parentText" presStyleLbl="node1" presStyleIdx="0" presStyleCnt="1">
        <dgm:presLayoutVars>
          <dgm:chMax val="0"/>
          <dgm:bulletEnabled val="1"/>
        </dgm:presLayoutVars>
      </dgm:prSet>
      <dgm:spPr/>
    </dgm:pt>
  </dgm:ptLst>
  <dgm:cxnLst>
    <dgm:cxn modelId="{3CAD2526-9123-4665-80A3-4A3DE3DB54A6}" type="presOf" srcId="{441E0F8F-2B55-44C2-9336-BF55952B4FE3}" destId="{225F5C0E-0A8A-4EE3-A52A-3E42C0535C5A}" srcOrd="0" destOrd="0" presId="urn:microsoft.com/office/officeart/2005/8/layout/vList2"/>
    <dgm:cxn modelId="{BCF4E47A-5073-4E96-A044-82FD1AD6B834}" srcId="{441E0F8F-2B55-44C2-9336-BF55952B4FE3}" destId="{9320292C-8439-4A0F-8C43-C5A9F16055CC}" srcOrd="0" destOrd="0" parTransId="{A1E793D4-1D99-45E1-8CB9-3F82498C8671}" sibTransId="{C49F9692-ABDF-4B6B-86E6-17D1FE4939A8}"/>
    <dgm:cxn modelId="{BCDC1BB7-2AF0-4465-A1B2-49D52BC3DBCA}" type="presOf" srcId="{9320292C-8439-4A0F-8C43-C5A9F16055CC}" destId="{FE53AD1B-014E-40D3-B161-665A035D1527}" srcOrd="0" destOrd="0" presId="urn:microsoft.com/office/officeart/2005/8/layout/vList2"/>
    <dgm:cxn modelId="{AE218232-D682-4C06-B91A-734FFF89780D}" type="presParOf" srcId="{225F5C0E-0A8A-4EE3-A52A-3E42C0535C5A}" destId="{FE53AD1B-014E-40D3-B161-665A035D152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81FCE8A-2824-426C-93B5-1704301ECA3F}"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DB675572-4706-4C06-BAF3-B530D95EE70D}">
      <dgm:prSet/>
      <dgm:spPr/>
      <dgm:t>
        <a:bodyPr/>
        <a:lstStyle/>
        <a:p>
          <a:pPr rtl="0"/>
          <a:r>
            <a:rPr lang="en-GB" dirty="0"/>
            <a:t>Important to consider HOW we educate: </a:t>
          </a:r>
        </a:p>
      </dgm:t>
    </dgm:pt>
    <dgm:pt modelId="{F9C1BE65-ACFA-4B2A-B7FD-9621353F8931}" type="parTrans" cxnId="{3384047B-41F0-4FF5-8875-57711CC159EE}">
      <dgm:prSet/>
      <dgm:spPr/>
      <dgm:t>
        <a:bodyPr/>
        <a:lstStyle/>
        <a:p>
          <a:endParaRPr lang="en-US"/>
        </a:p>
      </dgm:t>
    </dgm:pt>
    <dgm:pt modelId="{DE5618F6-EAEB-46B7-B172-E8B90FD6AD1E}" type="sibTrans" cxnId="{3384047B-41F0-4FF5-8875-57711CC159EE}">
      <dgm:prSet/>
      <dgm:spPr/>
      <dgm:t>
        <a:bodyPr/>
        <a:lstStyle/>
        <a:p>
          <a:endParaRPr lang="en-US"/>
        </a:p>
      </dgm:t>
    </dgm:pt>
    <dgm:pt modelId="{D227CC8E-46A4-4F68-9CA6-AFA6975A08AF}">
      <dgm:prSet/>
      <dgm:spPr/>
      <dgm:t>
        <a:bodyPr/>
        <a:lstStyle/>
        <a:p>
          <a:pPr rtl="0"/>
          <a:r>
            <a:rPr lang="en-GB"/>
            <a:t>Rather than Transmissive  education Transformational Education e.g:</a:t>
          </a:r>
        </a:p>
      </dgm:t>
    </dgm:pt>
    <dgm:pt modelId="{65E12F3D-11DB-48C1-98FD-6B50018AA1C1}" type="parTrans" cxnId="{AE51CDD8-7543-4541-89F2-75572DECE343}">
      <dgm:prSet/>
      <dgm:spPr/>
      <dgm:t>
        <a:bodyPr/>
        <a:lstStyle/>
        <a:p>
          <a:endParaRPr lang="en-US"/>
        </a:p>
      </dgm:t>
    </dgm:pt>
    <dgm:pt modelId="{177642E2-8AAC-4E00-A965-AB5CD10FAAD4}" type="sibTrans" cxnId="{AE51CDD8-7543-4541-89F2-75572DECE343}">
      <dgm:prSet/>
      <dgm:spPr/>
      <dgm:t>
        <a:bodyPr/>
        <a:lstStyle/>
        <a:p>
          <a:endParaRPr lang="en-US"/>
        </a:p>
      </dgm:t>
    </dgm:pt>
    <dgm:pt modelId="{3F79DD95-7FC4-4E66-8D37-20D0D9982132}">
      <dgm:prSet/>
      <dgm:spPr/>
      <dgm:t>
        <a:bodyPr/>
        <a:lstStyle/>
        <a:p>
          <a:pPr rtl="0"/>
          <a:r>
            <a:rPr lang="en-GB"/>
            <a:t>Problem solving </a:t>
          </a:r>
        </a:p>
      </dgm:t>
    </dgm:pt>
    <dgm:pt modelId="{6D83FD3D-80D9-410E-A7A9-A1057BCB31ED}" type="parTrans" cxnId="{F8343C53-BAB7-4501-A785-10FDA110EE34}">
      <dgm:prSet/>
      <dgm:spPr/>
      <dgm:t>
        <a:bodyPr/>
        <a:lstStyle/>
        <a:p>
          <a:endParaRPr lang="en-US"/>
        </a:p>
      </dgm:t>
    </dgm:pt>
    <dgm:pt modelId="{B86E652E-B764-4E24-842A-72A3D93F727D}" type="sibTrans" cxnId="{F8343C53-BAB7-4501-A785-10FDA110EE34}">
      <dgm:prSet/>
      <dgm:spPr/>
      <dgm:t>
        <a:bodyPr/>
        <a:lstStyle/>
        <a:p>
          <a:endParaRPr lang="en-US"/>
        </a:p>
      </dgm:t>
    </dgm:pt>
    <dgm:pt modelId="{0E429CBB-9EE9-47F9-B77D-08DECD94DE6D}">
      <dgm:prSet/>
      <dgm:spPr/>
      <dgm:t>
        <a:bodyPr/>
        <a:lstStyle/>
        <a:p>
          <a:pPr rtl="0"/>
          <a:r>
            <a:rPr lang="en-GB"/>
            <a:t>Critical thinking </a:t>
          </a:r>
        </a:p>
      </dgm:t>
    </dgm:pt>
    <dgm:pt modelId="{B45CC028-80BA-474A-9C8F-7489BFA1BDA1}" type="parTrans" cxnId="{41B9D2C5-F61F-4A60-BF9B-80206FD7AFF4}">
      <dgm:prSet/>
      <dgm:spPr/>
      <dgm:t>
        <a:bodyPr/>
        <a:lstStyle/>
        <a:p>
          <a:endParaRPr lang="en-US"/>
        </a:p>
      </dgm:t>
    </dgm:pt>
    <dgm:pt modelId="{8997E891-A998-46DF-B5B9-E30C4D65237C}" type="sibTrans" cxnId="{41B9D2C5-F61F-4A60-BF9B-80206FD7AFF4}">
      <dgm:prSet/>
      <dgm:spPr/>
      <dgm:t>
        <a:bodyPr/>
        <a:lstStyle/>
        <a:p>
          <a:endParaRPr lang="en-US"/>
        </a:p>
      </dgm:t>
    </dgm:pt>
    <dgm:pt modelId="{30A4EA6D-1743-4AEE-8359-2C4478E0E7EE}">
      <dgm:prSet/>
      <dgm:spPr/>
      <dgm:t>
        <a:bodyPr/>
        <a:lstStyle/>
        <a:p>
          <a:pPr rtl="0"/>
          <a:r>
            <a:rPr lang="en-GB"/>
            <a:t>A say in decisions </a:t>
          </a:r>
        </a:p>
      </dgm:t>
    </dgm:pt>
    <dgm:pt modelId="{737A211D-7382-46C2-B89A-8E6CF583FAE9}" type="parTrans" cxnId="{F2608BFD-9A23-4DE0-B0E7-A419045449CC}">
      <dgm:prSet/>
      <dgm:spPr/>
      <dgm:t>
        <a:bodyPr/>
        <a:lstStyle/>
        <a:p>
          <a:endParaRPr lang="en-US"/>
        </a:p>
      </dgm:t>
    </dgm:pt>
    <dgm:pt modelId="{5E1089AA-DA99-4055-9D14-B8AD731CEFCB}" type="sibTrans" cxnId="{F2608BFD-9A23-4DE0-B0E7-A419045449CC}">
      <dgm:prSet/>
      <dgm:spPr/>
      <dgm:t>
        <a:bodyPr/>
        <a:lstStyle/>
        <a:p>
          <a:endParaRPr lang="en-US"/>
        </a:p>
      </dgm:t>
    </dgm:pt>
    <dgm:pt modelId="{18F4BF30-64EB-4CAA-AA1A-38282A22DDC0}">
      <dgm:prSet/>
      <dgm:spPr/>
      <dgm:t>
        <a:bodyPr/>
        <a:lstStyle/>
        <a:p>
          <a:pPr rtl="0"/>
          <a:r>
            <a:rPr lang="en-GB"/>
            <a:t>Examine values and cultural perspectives</a:t>
          </a:r>
        </a:p>
      </dgm:t>
    </dgm:pt>
    <dgm:pt modelId="{33D3BC30-BE92-459C-A897-CF390AC44519}" type="parTrans" cxnId="{E2CB0D46-7221-466D-BB52-F5EA52ED03EA}">
      <dgm:prSet/>
      <dgm:spPr/>
      <dgm:t>
        <a:bodyPr/>
        <a:lstStyle/>
        <a:p>
          <a:endParaRPr lang="en-US"/>
        </a:p>
      </dgm:t>
    </dgm:pt>
    <dgm:pt modelId="{A10CADFA-D24C-48DB-83B7-4A8E732CEBE0}" type="sibTrans" cxnId="{E2CB0D46-7221-466D-BB52-F5EA52ED03EA}">
      <dgm:prSet/>
      <dgm:spPr/>
      <dgm:t>
        <a:bodyPr/>
        <a:lstStyle/>
        <a:p>
          <a:endParaRPr lang="en-US"/>
        </a:p>
      </dgm:t>
    </dgm:pt>
    <dgm:pt modelId="{3A87F7FE-02D5-4DD5-9B71-4D0BC1D87881}">
      <dgm:prSet/>
      <dgm:spPr/>
      <dgm:t>
        <a:bodyPr/>
        <a:lstStyle/>
        <a:p>
          <a:pPr rtl="0"/>
          <a:r>
            <a:rPr lang="en-GB"/>
            <a:t>Empowering learners to take appropriate action </a:t>
          </a:r>
        </a:p>
      </dgm:t>
    </dgm:pt>
    <dgm:pt modelId="{084AACC9-3053-453A-8FFA-CBB9DF6C22B3}" type="parTrans" cxnId="{939DD112-2CDF-4803-ADE4-9A393AAC329F}">
      <dgm:prSet/>
      <dgm:spPr/>
      <dgm:t>
        <a:bodyPr/>
        <a:lstStyle/>
        <a:p>
          <a:endParaRPr lang="en-US"/>
        </a:p>
      </dgm:t>
    </dgm:pt>
    <dgm:pt modelId="{8B122529-A7D5-4211-ACDD-6B3269A5D507}" type="sibTrans" cxnId="{939DD112-2CDF-4803-ADE4-9A393AAC329F}">
      <dgm:prSet/>
      <dgm:spPr/>
      <dgm:t>
        <a:bodyPr/>
        <a:lstStyle/>
        <a:p>
          <a:endParaRPr lang="en-US"/>
        </a:p>
      </dgm:t>
    </dgm:pt>
    <dgm:pt modelId="{6C7769C5-EDBE-442D-AE93-113AEEC9FB99}" type="pres">
      <dgm:prSet presAssocID="{381FCE8A-2824-426C-93B5-1704301ECA3F}" presName="Name0" presStyleCnt="0">
        <dgm:presLayoutVars>
          <dgm:dir/>
          <dgm:animLvl val="lvl"/>
          <dgm:resizeHandles val="exact"/>
        </dgm:presLayoutVars>
      </dgm:prSet>
      <dgm:spPr/>
    </dgm:pt>
    <dgm:pt modelId="{EB996E94-55ED-4FB8-B585-C84BC02C603B}" type="pres">
      <dgm:prSet presAssocID="{DB675572-4706-4C06-BAF3-B530D95EE70D}" presName="composite" presStyleCnt="0"/>
      <dgm:spPr/>
    </dgm:pt>
    <dgm:pt modelId="{322FF478-1A5C-4734-8E52-A8587F1DC831}" type="pres">
      <dgm:prSet presAssocID="{DB675572-4706-4C06-BAF3-B530D95EE70D}" presName="parTx" presStyleLbl="alignNode1" presStyleIdx="0" presStyleCnt="1">
        <dgm:presLayoutVars>
          <dgm:chMax val="0"/>
          <dgm:chPref val="0"/>
          <dgm:bulletEnabled val="1"/>
        </dgm:presLayoutVars>
      </dgm:prSet>
      <dgm:spPr/>
    </dgm:pt>
    <dgm:pt modelId="{07594039-94E5-424F-935F-64EE99DFC2A2}" type="pres">
      <dgm:prSet presAssocID="{DB675572-4706-4C06-BAF3-B530D95EE70D}" presName="desTx" presStyleLbl="alignAccFollowNode1" presStyleIdx="0" presStyleCnt="1">
        <dgm:presLayoutVars>
          <dgm:bulletEnabled val="1"/>
        </dgm:presLayoutVars>
      </dgm:prSet>
      <dgm:spPr/>
    </dgm:pt>
  </dgm:ptLst>
  <dgm:cxnLst>
    <dgm:cxn modelId="{939DD112-2CDF-4803-ADE4-9A393AAC329F}" srcId="{D227CC8E-46A4-4F68-9CA6-AFA6975A08AF}" destId="{3A87F7FE-02D5-4DD5-9B71-4D0BC1D87881}" srcOrd="4" destOrd="0" parTransId="{084AACC9-3053-453A-8FFA-CBB9DF6C22B3}" sibTransId="{8B122529-A7D5-4211-ACDD-6B3269A5D507}"/>
    <dgm:cxn modelId="{E5592C1B-202D-401B-A7F5-FAE293D2E3A4}" type="presOf" srcId="{3A87F7FE-02D5-4DD5-9B71-4D0BC1D87881}" destId="{07594039-94E5-424F-935F-64EE99DFC2A2}" srcOrd="0" destOrd="5" presId="urn:microsoft.com/office/officeart/2005/8/layout/hList1"/>
    <dgm:cxn modelId="{3001DC30-D430-4C7D-8753-E8B0FB0AD8A5}" type="presOf" srcId="{0E429CBB-9EE9-47F9-B77D-08DECD94DE6D}" destId="{07594039-94E5-424F-935F-64EE99DFC2A2}" srcOrd="0" destOrd="2" presId="urn:microsoft.com/office/officeart/2005/8/layout/hList1"/>
    <dgm:cxn modelId="{2910F73C-AA63-4482-8A4A-54792AFEBA45}" type="presOf" srcId="{381FCE8A-2824-426C-93B5-1704301ECA3F}" destId="{6C7769C5-EDBE-442D-AE93-113AEEC9FB99}" srcOrd="0" destOrd="0" presId="urn:microsoft.com/office/officeart/2005/8/layout/hList1"/>
    <dgm:cxn modelId="{83405762-9618-484B-AE81-72A0D0F0592A}" type="presOf" srcId="{D227CC8E-46A4-4F68-9CA6-AFA6975A08AF}" destId="{07594039-94E5-424F-935F-64EE99DFC2A2}" srcOrd="0" destOrd="0" presId="urn:microsoft.com/office/officeart/2005/8/layout/hList1"/>
    <dgm:cxn modelId="{E2CB0D46-7221-466D-BB52-F5EA52ED03EA}" srcId="{D227CC8E-46A4-4F68-9CA6-AFA6975A08AF}" destId="{18F4BF30-64EB-4CAA-AA1A-38282A22DDC0}" srcOrd="3" destOrd="0" parTransId="{33D3BC30-BE92-459C-A897-CF390AC44519}" sibTransId="{A10CADFA-D24C-48DB-83B7-4A8E732CEBE0}"/>
    <dgm:cxn modelId="{41373347-49CD-4179-A85A-295D8E482807}" type="presOf" srcId="{DB675572-4706-4C06-BAF3-B530D95EE70D}" destId="{322FF478-1A5C-4734-8E52-A8587F1DC831}" srcOrd="0" destOrd="0" presId="urn:microsoft.com/office/officeart/2005/8/layout/hList1"/>
    <dgm:cxn modelId="{F05C0D4A-5431-484F-A2EA-DAC33805DD1B}" type="presOf" srcId="{3F79DD95-7FC4-4E66-8D37-20D0D9982132}" destId="{07594039-94E5-424F-935F-64EE99DFC2A2}" srcOrd="0" destOrd="1" presId="urn:microsoft.com/office/officeart/2005/8/layout/hList1"/>
    <dgm:cxn modelId="{F8343C53-BAB7-4501-A785-10FDA110EE34}" srcId="{D227CC8E-46A4-4F68-9CA6-AFA6975A08AF}" destId="{3F79DD95-7FC4-4E66-8D37-20D0D9982132}" srcOrd="0" destOrd="0" parTransId="{6D83FD3D-80D9-410E-A7A9-A1057BCB31ED}" sibTransId="{B86E652E-B764-4E24-842A-72A3D93F727D}"/>
    <dgm:cxn modelId="{F40EFB58-60CA-46F1-A7F3-65D549D9D12C}" type="presOf" srcId="{30A4EA6D-1743-4AEE-8359-2C4478E0E7EE}" destId="{07594039-94E5-424F-935F-64EE99DFC2A2}" srcOrd="0" destOrd="3" presId="urn:microsoft.com/office/officeart/2005/8/layout/hList1"/>
    <dgm:cxn modelId="{3384047B-41F0-4FF5-8875-57711CC159EE}" srcId="{381FCE8A-2824-426C-93B5-1704301ECA3F}" destId="{DB675572-4706-4C06-BAF3-B530D95EE70D}" srcOrd="0" destOrd="0" parTransId="{F9C1BE65-ACFA-4B2A-B7FD-9621353F8931}" sibTransId="{DE5618F6-EAEB-46B7-B172-E8B90FD6AD1E}"/>
    <dgm:cxn modelId="{41B9D2C5-F61F-4A60-BF9B-80206FD7AFF4}" srcId="{D227CC8E-46A4-4F68-9CA6-AFA6975A08AF}" destId="{0E429CBB-9EE9-47F9-B77D-08DECD94DE6D}" srcOrd="1" destOrd="0" parTransId="{B45CC028-80BA-474A-9C8F-7489BFA1BDA1}" sibTransId="{8997E891-A998-46DF-B5B9-E30C4D65237C}"/>
    <dgm:cxn modelId="{AE51CDD8-7543-4541-89F2-75572DECE343}" srcId="{DB675572-4706-4C06-BAF3-B530D95EE70D}" destId="{D227CC8E-46A4-4F68-9CA6-AFA6975A08AF}" srcOrd="0" destOrd="0" parTransId="{65E12F3D-11DB-48C1-98FD-6B50018AA1C1}" sibTransId="{177642E2-8AAC-4E00-A965-AB5CD10FAAD4}"/>
    <dgm:cxn modelId="{49F545D9-7632-43F1-9529-CFAC6A358BED}" type="presOf" srcId="{18F4BF30-64EB-4CAA-AA1A-38282A22DDC0}" destId="{07594039-94E5-424F-935F-64EE99DFC2A2}" srcOrd="0" destOrd="4" presId="urn:microsoft.com/office/officeart/2005/8/layout/hList1"/>
    <dgm:cxn modelId="{F2608BFD-9A23-4DE0-B0E7-A419045449CC}" srcId="{D227CC8E-46A4-4F68-9CA6-AFA6975A08AF}" destId="{30A4EA6D-1743-4AEE-8359-2C4478E0E7EE}" srcOrd="2" destOrd="0" parTransId="{737A211D-7382-46C2-B89A-8E6CF583FAE9}" sibTransId="{5E1089AA-DA99-4055-9D14-B8AD731CEFCB}"/>
    <dgm:cxn modelId="{F61915D5-8567-48CD-8574-66D7E3AAB1A8}" type="presParOf" srcId="{6C7769C5-EDBE-442D-AE93-113AEEC9FB99}" destId="{EB996E94-55ED-4FB8-B585-C84BC02C603B}" srcOrd="0" destOrd="0" presId="urn:microsoft.com/office/officeart/2005/8/layout/hList1"/>
    <dgm:cxn modelId="{44BE0967-09D2-48F8-BE68-C97AD7B1E4AD}" type="presParOf" srcId="{EB996E94-55ED-4FB8-B585-C84BC02C603B}" destId="{322FF478-1A5C-4734-8E52-A8587F1DC831}" srcOrd="0" destOrd="0" presId="urn:microsoft.com/office/officeart/2005/8/layout/hList1"/>
    <dgm:cxn modelId="{568B7B2F-4D38-414E-A390-00A5190435A0}" type="presParOf" srcId="{EB996E94-55ED-4FB8-B585-C84BC02C603B}" destId="{07594039-94E5-424F-935F-64EE99DFC2A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30EE8C3-0B91-4755-8A1E-20F8FAB9FFD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9AE156F-4A9A-408A-B208-E7F37595CDCD}">
      <dgm:prSet phldrT="[Text]"/>
      <dgm:spPr/>
      <dgm:t>
        <a:bodyPr/>
        <a:lstStyle/>
        <a:p>
          <a:r>
            <a:rPr lang="en-US" dirty="0"/>
            <a:t>Educative</a:t>
          </a:r>
        </a:p>
      </dgm:t>
    </dgm:pt>
    <dgm:pt modelId="{FA143A72-87E0-4317-9E37-35E4D407FF7A}" type="parTrans" cxnId="{45148B7B-F330-49FD-A26E-0096A993E537}">
      <dgm:prSet/>
      <dgm:spPr/>
      <dgm:t>
        <a:bodyPr/>
        <a:lstStyle/>
        <a:p>
          <a:endParaRPr lang="en-US"/>
        </a:p>
      </dgm:t>
    </dgm:pt>
    <dgm:pt modelId="{6EA38FF6-7788-4D85-B7CD-43C03B9306AC}" type="sibTrans" cxnId="{45148B7B-F330-49FD-A26E-0096A993E537}">
      <dgm:prSet/>
      <dgm:spPr/>
      <dgm:t>
        <a:bodyPr/>
        <a:lstStyle/>
        <a:p>
          <a:endParaRPr lang="en-US"/>
        </a:p>
      </dgm:t>
    </dgm:pt>
    <dgm:pt modelId="{B64447F2-27A3-4692-96B1-6145158B66C0}">
      <dgm:prSet phldrT="[Text]"/>
      <dgm:spPr/>
      <dgm:t>
        <a:bodyPr/>
        <a:lstStyle/>
        <a:p>
          <a:r>
            <a:rPr lang="en-US" dirty="0"/>
            <a:t>Expressive, </a:t>
          </a:r>
        </a:p>
      </dgm:t>
    </dgm:pt>
    <dgm:pt modelId="{96ED8AF8-DD08-4C39-B783-D08788296CF3}" type="parTrans" cxnId="{7895B80F-72C3-4371-99B8-16B6CA0B7A3F}">
      <dgm:prSet/>
      <dgm:spPr/>
      <dgm:t>
        <a:bodyPr/>
        <a:lstStyle/>
        <a:p>
          <a:endParaRPr lang="en-US"/>
        </a:p>
      </dgm:t>
    </dgm:pt>
    <dgm:pt modelId="{BE830464-AEA7-466E-8DF7-5D11A6180F13}" type="sibTrans" cxnId="{7895B80F-72C3-4371-99B8-16B6CA0B7A3F}">
      <dgm:prSet/>
      <dgm:spPr/>
      <dgm:t>
        <a:bodyPr/>
        <a:lstStyle/>
        <a:p>
          <a:endParaRPr lang="en-US"/>
        </a:p>
      </dgm:t>
    </dgm:pt>
    <dgm:pt modelId="{37E89DEA-0B49-4870-9E7C-6803731D738D}">
      <dgm:prSet phldrT="[Text]"/>
      <dgm:spPr/>
      <dgm:t>
        <a:bodyPr/>
        <a:lstStyle/>
        <a:p>
          <a:r>
            <a:rPr lang="en-US" dirty="0"/>
            <a:t>Participative, </a:t>
          </a:r>
        </a:p>
      </dgm:t>
    </dgm:pt>
    <dgm:pt modelId="{A4CB1A9B-BE47-42DC-BBF2-D3738682DFAD}" type="parTrans" cxnId="{8ACD18B4-E094-4335-8F29-2C8CB01AB0DD}">
      <dgm:prSet/>
      <dgm:spPr/>
      <dgm:t>
        <a:bodyPr/>
        <a:lstStyle/>
        <a:p>
          <a:endParaRPr lang="en-US"/>
        </a:p>
      </dgm:t>
    </dgm:pt>
    <dgm:pt modelId="{EA309A1A-E573-45EA-94F4-8780FA915C6F}" type="sibTrans" cxnId="{8ACD18B4-E094-4335-8F29-2C8CB01AB0DD}">
      <dgm:prSet/>
      <dgm:spPr/>
      <dgm:t>
        <a:bodyPr/>
        <a:lstStyle/>
        <a:p>
          <a:endParaRPr lang="en-US"/>
        </a:p>
      </dgm:t>
    </dgm:pt>
    <dgm:pt modelId="{E8FCD720-092B-4654-B23A-F3640F7E9AE5}">
      <dgm:prSet phldrT="[Text]"/>
      <dgm:spPr/>
      <dgm:t>
        <a:bodyPr/>
        <a:lstStyle/>
        <a:p>
          <a:r>
            <a:rPr lang="en-US" dirty="0"/>
            <a:t>Inclusive</a:t>
          </a:r>
        </a:p>
      </dgm:t>
    </dgm:pt>
    <dgm:pt modelId="{35E81827-95CE-4EC2-82B9-D488012722B1}" type="parTrans" cxnId="{F6F8CEBC-F250-4244-8429-72B9E7CE8595}">
      <dgm:prSet/>
      <dgm:spPr/>
      <dgm:t>
        <a:bodyPr/>
        <a:lstStyle/>
        <a:p>
          <a:endParaRPr lang="en-US"/>
        </a:p>
      </dgm:t>
    </dgm:pt>
    <dgm:pt modelId="{A6B7D80A-94D8-4E5F-B35F-5C80247E727E}" type="sibTrans" cxnId="{F6F8CEBC-F250-4244-8429-72B9E7CE8595}">
      <dgm:prSet/>
      <dgm:spPr/>
      <dgm:t>
        <a:bodyPr/>
        <a:lstStyle/>
        <a:p>
          <a:endParaRPr lang="en-US"/>
        </a:p>
      </dgm:t>
    </dgm:pt>
    <dgm:pt modelId="{B1C4289C-4DF8-4557-87FB-B8CA8100A33A}">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t>Empowering </a:t>
          </a:r>
        </a:p>
        <a:p>
          <a:pPr lvl="0" defTabSz="1422400">
            <a:lnSpc>
              <a:spcPct val="90000"/>
            </a:lnSpc>
            <a:spcBef>
              <a:spcPct val="0"/>
            </a:spcBef>
            <a:spcAft>
              <a:spcPct val="35000"/>
            </a:spcAft>
          </a:pPr>
          <a:endParaRPr lang="en-US" dirty="0"/>
        </a:p>
      </dgm:t>
    </dgm:pt>
    <dgm:pt modelId="{DF6E4495-85D9-46B2-85D5-5768A7558A13}" type="parTrans" cxnId="{50ACF9C3-8A0A-458D-AA1C-08DDBA0E4924}">
      <dgm:prSet/>
      <dgm:spPr/>
      <dgm:t>
        <a:bodyPr/>
        <a:lstStyle/>
        <a:p>
          <a:endParaRPr lang="en-US"/>
        </a:p>
      </dgm:t>
    </dgm:pt>
    <dgm:pt modelId="{8A80A1C8-966D-420C-847B-07CBD545EFF3}" type="sibTrans" cxnId="{50ACF9C3-8A0A-458D-AA1C-08DDBA0E4924}">
      <dgm:prSet/>
      <dgm:spPr/>
      <dgm:t>
        <a:bodyPr/>
        <a:lstStyle/>
        <a:p>
          <a:endParaRPr lang="en-US"/>
        </a:p>
      </dgm:t>
    </dgm:pt>
    <dgm:pt modelId="{0D16C17C-9D2E-4D3D-B9B3-ADECFC0504EF}" type="pres">
      <dgm:prSet presAssocID="{830EE8C3-0B91-4755-8A1E-20F8FAB9FFD9}" presName="diagram" presStyleCnt="0">
        <dgm:presLayoutVars>
          <dgm:dir/>
          <dgm:resizeHandles val="exact"/>
        </dgm:presLayoutVars>
      </dgm:prSet>
      <dgm:spPr/>
    </dgm:pt>
    <dgm:pt modelId="{C9A95758-84A0-4E0F-B025-A722FA7C6FC3}" type="pres">
      <dgm:prSet presAssocID="{49AE156F-4A9A-408A-B208-E7F37595CDCD}" presName="node" presStyleLbl="node1" presStyleIdx="0" presStyleCnt="5">
        <dgm:presLayoutVars>
          <dgm:bulletEnabled val="1"/>
        </dgm:presLayoutVars>
      </dgm:prSet>
      <dgm:spPr/>
    </dgm:pt>
    <dgm:pt modelId="{EC9ADE51-4FBF-48E6-AB4B-BA472AF8FFBA}" type="pres">
      <dgm:prSet presAssocID="{6EA38FF6-7788-4D85-B7CD-43C03B9306AC}" presName="sibTrans" presStyleCnt="0"/>
      <dgm:spPr/>
    </dgm:pt>
    <dgm:pt modelId="{D1C6834A-308F-4280-AC79-9669439357B3}" type="pres">
      <dgm:prSet presAssocID="{B64447F2-27A3-4692-96B1-6145158B66C0}" presName="node" presStyleLbl="node1" presStyleIdx="1" presStyleCnt="5">
        <dgm:presLayoutVars>
          <dgm:bulletEnabled val="1"/>
        </dgm:presLayoutVars>
      </dgm:prSet>
      <dgm:spPr/>
    </dgm:pt>
    <dgm:pt modelId="{6B4597E7-25EA-4C4D-996E-ED0A8137279E}" type="pres">
      <dgm:prSet presAssocID="{BE830464-AEA7-466E-8DF7-5D11A6180F13}" presName="sibTrans" presStyleCnt="0"/>
      <dgm:spPr/>
    </dgm:pt>
    <dgm:pt modelId="{67D0D232-8690-4DB5-B18F-F2214FB112D2}" type="pres">
      <dgm:prSet presAssocID="{37E89DEA-0B49-4870-9E7C-6803731D738D}" presName="node" presStyleLbl="node1" presStyleIdx="2" presStyleCnt="5">
        <dgm:presLayoutVars>
          <dgm:bulletEnabled val="1"/>
        </dgm:presLayoutVars>
      </dgm:prSet>
      <dgm:spPr/>
    </dgm:pt>
    <dgm:pt modelId="{4B3A13EF-0470-491B-9067-A9E679678F56}" type="pres">
      <dgm:prSet presAssocID="{EA309A1A-E573-45EA-94F4-8780FA915C6F}" presName="sibTrans" presStyleCnt="0"/>
      <dgm:spPr/>
    </dgm:pt>
    <dgm:pt modelId="{82E383F2-684D-4FB0-880E-DA1908AB3D62}" type="pres">
      <dgm:prSet presAssocID="{E8FCD720-092B-4654-B23A-F3640F7E9AE5}" presName="node" presStyleLbl="node1" presStyleIdx="3" presStyleCnt="5">
        <dgm:presLayoutVars>
          <dgm:bulletEnabled val="1"/>
        </dgm:presLayoutVars>
      </dgm:prSet>
      <dgm:spPr/>
    </dgm:pt>
    <dgm:pt modelId="{A9DE034E-F096-4B88-B128-801BCC31D9E9}" type="pres">
      <dgm:prSet presAssocID="{A6B7D80A-94D8-4E5F-B35F-5C80247E727E}" presName="sibTrans" presStyleCnt="0"/>
      <dgm:spPr/>
    </dgm:pt>
    <dgm:pt modelId="{D748013B-1B2E-40CB-854C-165AAB76CCDF}" type="pres">
      <dgm:prSet presAssocID="{B1C4289C-4DF8-4557-87FB-B8CA8100A33A}" presName="node" presStyleLbl="node1" presStyleIdx="4" presStyleCnt="5">
        <dgm:presLayoutVars>
          <dgm:bulletEnabled val="1"/>
        </dgm:presLayoutVars>
      </dgm:prSet>
      <dgm:spPr/>
    </dgm:pt>
  </dgm:ptLst>
  <dgm:cxnLst>
    <dgm:cxn modelId="{7895B80F-72C3-4371-99B8-16B6CA0B7A3F}" srcId="{830EE8C3-0B91-4755-8A1E-20F8FAB9FFD9}" destId="{B64447F2-27A3-4692-96B1-6145158B66C0}" srcOrd="1" destOrd="0" parTransId="{96ED8AF8-DD08-4C39-B783-D08788296CF3}" sibTransId="{BE830464-AEA7-466E-8DF7-5D11A6180F13}"/>
    <dgm:cxn modelId="{9182D14A-BA20-4446-A4EB-BA0355A213D9}" type="presOf" srcId="{37E89DEA-0B49-4870-9E7C-6803731D738D}" destId="{67D0D232-8690-4DB5-B18F-F2214FB112D2}" srcOrd="0" destOrd="0" presId="urn:microsoft.com/office/officeart/2005/8/layout/default"/>
    <dgm:cxn modelId="{0438CF4D-FC05-4927-B8FC-9077E8B6941F}" type="presOf" srcId="{49AE156F-4A9A-408A-B208-E7F37595CDCD}" destId="{C9A95758-84A0-4E0F-B025-A722FA7C6FC3}" srcOrd="0" destOrd="0" presId="urn:microsoft.com/office/officeart/2005/8/layout/default"/>
    <dgm:cxn modelId="{45148B7B-F330-49FD-A26E-0096A993E537}" srcId="{830EE8C3-0B91-4755-8A1E-20F8FAB9FFD9}" destId="{49AE156F-4A9A-408A-B208-E7F37595CDCD}" srcOrd="0" destOrd="0" parTransId="{FA143A72-87E0-4317-9E37-35E4D407FF7A}" sibTransId="{6EA38FF6-7788-4D85-B7CD-43C03B9306AC}"/>
    <dgm:cxn modelId="{6D721B86-9344-41C8-B83D-7F0B275817F5}" type="presOf" srcId="{B64447F2-27A3-4692-96B1-6145158B66C0}" destId="{D1C6834A-308F-4280-AC79-9669439357B3}" srcOrd="0" destOrd="0" presId="urn:microsoft.com/office/officeart/2005/8/layout/default"/>
    <dgm:cxn modelId="{0F6C9CB2-0478-49D4-9789-D1AB87B45393}" type="presOf" srcId="{830EE8C3-0B91-4755-8A1E-20F8FAB9FFD9}" destId="{0D16C17C-9D2E-4D3D-B9B3-ADECFC0504EF}" srcOrd="0" destOrd="0" presId="urn:microsoft.com/office/officeart/2005/8/layout/default"/>
    <dgm:cxn modelId="{8ACD18B4-E094-4335-8F29-2C8CB01AB0DD}" srcId="{830EE8C3-0B91-4755-8A1E-20F8FAB9FFD9}" destId="{37E89DEA-0B49-4870-9E7C-6803731D738D}" srcOrd="2" destOrd="0" parTransId="{A4CB1A9B-BE47-42DC-BBF2-D3738682DFAD}" sibTransId="{EA309A1A-E573-45EA-94F4-8780FA915C6F}"/>
    <dgm:cxn modelId="{7B5926B8-87C5-4AC5-B438-F12BBA1FA058}" type="presOf" srcId="{E8FCD720-092B-4654-B23A-F3640F7E9AE5}" destId="{82E383F2-684D-4FB0-880E-DA1908AB3D62}" srcOrd="0" destOrd="0" presId="urn:microsoft.com/office/officeart/2005/8/layout/default"/>
    <dgm:cxn modelId="{F6F8CEBC-F250-4244-8429-72B9E7CE8595}" srcId="{830EE8C3-0B91-4755-8A1E-20F8FAB9FFD9}" destId="{E8FCD720-092B-4654-B23A-F3640F7E9AE5}" srcOrd="3" destOrd="0" parTransId="{35E81827-95CE-4EC2-82B9-D488012722B1}" sibTransId="{A6B7D80A-94D8-4E5F-B35F-5C80247E727E}"/>
    <dgm:cxn modelId="{50ACF9C3-8A0A-458D-AA1C-08DDBA0E4924}" srcId="{830EE8C3-0B91-4755-8A1E-20F8FAB9FFD9}" destId="{B1C4289C-4DF8-4557-87FB-B8CA8100A33A}" srcOrd="4" destOrd="0" parTransId="{DF6E4495-85D9-46B2-85D5-5768A7558A13}" sibTransId="{8A80A1C8-966D-420C-847B-07CBD545EFF3}"/>
    <dgm:cxn modelId="{9EB1AFE8-289E-448C-9C65-7C641F2F8C26}" type="presOf" srcId="{B1C4289C-4DF8-4557-87FB-B8CA8100A33A}" destId="{D748013B-1B2E-40CB-854C-165AAB76CCDF}" srcOrd="0" destOrd="0" presId="urn:microsoft.com/office/officeart/2005/8/layout/default"/>
    <dgm:cxn modelId="{982A5BBC-43A0-4337-9310-FB6F11F26F34}" type="presParOf" srcId="{0D16C17C-9D2E-4D3D-B9B3-ADECFC0504EF}" destId="{C9A95758-84A0-4E0F-B025-A722FA7C6FC3}" srcOrd="0" destOrd="0" presId="urn:microsoft.com/office/officeart/2005/8/layout/default"/>
    <dgm:cxn modelId="{D44F25A5-E968-4AD7-A3D0-202BC6F06D83}" type="presParOf" srcId="{0D16C17C-9D2E-4D3D-B9B3-ADECFC0504EF}" destId="{EC9ADE51-4FBF-48E6-AB4B-BA472AF8FFBA}" srcOrd="1" destOrd="0" presId="urn:microsoft.com/office/officeart/2005/8/layout/default"/>
    <dgm:cxn modelId="{05B3B81C-EEEC-471F-8A16-FEACFF76E093}" type="presParOf" srcId="{0D16C17C-9D2E-4D3D-B9B3-ADECFC0504EF}" destId="{D1C6834A-308F-4280-AC79-9669439357B3}" srcOrd="2" destOrd="0" presId="urn:microsoft.com/office/officeart/2005/8/layout/default"/>
    <dgm:cxn modelId="{0B3CD6D9-1B5F-46E3-B22D-7F7093846533}" type="presParOf" srcId="{0D16C17C-9D2E-4D3D-B9B3-ADECFC0504EF}" destId="{6B4597E7-25EA-4C4D-996E-ED0A8137279E}" srcOrd="3" destOrd="0" presId="urn:microsoft.com/office/officeart/2005/8/layout/default"/>
    <dgm:cxn modelId="{0D745037-6B88-4F02-99DA-3D2B707AA8C3}" type="presParOf" srcId="{0D16C17C-9D2E-4D3D-B9B3-ADECFC0504EF}" destId="{67D0D232-8690-4DB5-B18F-F2214FB112D2}" srcOrd="4" destOrd="0" presId="urn:microsoft.com/office/officeart/2005/8/layout/default"/>
    <dgm:cxn modelId="{DF6FD533-9850-4817-BD2C-A84FA93DB6CF}" type="presParOf" srcId="{0D16C17C-9D2E-4D3D-B9B3-ADECFC0504EF}" destId="{4B3A13EF-0470-491B-9067-A9E679678F56}" srcOrd="5" destOrd="0" presId="urn:microsoft.com/office/officeart/2005/8/layout/default"/>
    <dgm:cxn modelId="{C6FDAB5F-8BD0-4C59-9B8B-5112FF158522}" type="presParOf" srcId="{0D16C17C-9D2E-4D3D-B9B3-ADECFC0504EF}" destId="{82E383F2-684D-4FB0-880E-DA1908AB3D62}" srcOrd="6" destOrd="0" presId="urn:microsoft.com/office/officeart/2005/8/layout/default"/>
    <dgm:cxn modelId="{14645667-29A7-4E9A-B515-A13956B397B8}" type="presParOf" srcId="{0D16C17C-9D2E-4D3D-B9B3-ADECFC0504EF}" destId="{A9DE034E-F096-4B88-B128-801BCC31D9E9}" srcOrd="7" destOrd="0" presId="urn:microsoft.com/office/officeart/2005/8/layout/default"/>
    <dgm:cxn modelId="{AA081F72-26E1-47FA-BECA-D5AFE93679B6}" type="presParOf" srcId="{0D16C17C-9D2E-4D3D-B9B3-ADECFC0504EF}" destId="{D748013B-1B2E-40CB-854C-165AAB76CCD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51F4B05-5664-4B70-BA77-3090E6E9938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78CEC3C-4B9E-4ADE-97C8-D95190CF459D}">
      <dgm:prSet/>
      <dgm:spPr/>
      <dgm:t>
        <a:bodyPr/>
        <a:lstStyle/>
        <a:p>
          <a:pPr rtl="0"/>
          <a:r>
            <a:rPr lang="en-GB" dirty="0"/>
            <a:t>Youth Work in Wales: Principles and Purposes (2013) defines participative practice as, </a:t>
          </a:r>
        </a:p>
      </dgm:t>
    </dgm:pt>
    <dgm:pt modelId="{494BE1E2-620A-42F6-901B-5AAB0A1EA320}" type="parTrans" cxnId="{FF6C8C6B-66E5-4F01-9769-0F8FC3C15AD2}">
      <dgm:prSet/>
      <dgm:spPr/>
      <dgm:t>
        <a:bodyPr/>
        <a:lstStyle/>
        <a:p>
          <a:endParaRPr lang="en-US"/>
        </a:p>
      </dgm:t>
    </dgm:pt>
    <dgm:pt modelId="{FC1BAB90-9B76-44AE-B4B6-60FE228A5FF9}" type="sibTrans" cxnId="{FF6C8C6B-66E5-4F01-9769-0F8FC3C15AD2}">
      <dgm:prSet/>
      <dgm:spPr/>
      <dgm:t>
        <a:bodyPr/>
        <a:lstStyle/>
        <a:p>
          <a:endParaRPr lang="en-US"/>
        </a:p>
      </dgm:t>
    </dgm:pt>
    <dgm:pt modelId="{2EFFC40A-DA90-48FB-8140-B1D65F1D2200}">
      <dgm:prSet/>
      <dgm:spPr/>
      <dgm:t>
        <a:bodyPr/>
        <a:lstStyle/>
        <a:p>
          <a:pPr rtl="0"/>
          <a:r>
            <a:rPr lang="en-GB"/>
            <a:t>“Encouraging and supporting young people to become partners in, and share responsibility for, the opportunities, learning processes and decision-making structures which affect their own and other people’s lives and environments.” </a:t>
          </a:r>
        </a:p>
      </dgm:t>
    </dgm:pt>
    <dgm:pt modelId="{E71F6109-0A1B-4B4F-B2AE-067D683681F0}" type="parTrans" cxnId="{9E914C0D-5B83-40B8-999A-BDEB4C5BC2A4}">
      <dgm:prSet/>
      <dgm:spPr/>
      <dgm:t>
        <a:bodyPr/>
        <a:lstStyle/>
        <a:p>
          <a:endParaRPr lang="en-US"/>
        </a:p>
      </dgm:t>
    </dgm:pt>
    <dgm:pt modelId="{44987BA8-D8CC-405A-AA4F-8F477C77773A}" type="sibTrans" cxnId="{9E914C0D-5B83-40B8-999A-BDEB4C5BC2A4}">
      <dgm:prSet/>
      <dgm:spPr/>
      <dgm:t>
        <a:bodyPr/>
        <a:lstStyle/>
        <a:p>
          <a:endParaRPr lang="en-US"/>
        </a:p>
      </dgm:t>
    </dgm:pt>
    <dgm:pt modelId="{D9FEA6BC-49F5-484E-9376-057ACE54648C}">
      <dgm:prSet/>
      <dgm:spPr/>
      <dgm:t>
        <a:bodyPr/>
        <a:lstStyle/>
        <a:p>
          <a:pPr rtl="0"/>
          <a:r>
            <a:rPr lang="en-GB" dirty="0"/>
            <a:t>Young people’s participation in decision making is one of the five pillars that underpin youth work in Wales. </a:t>
          </a:r>
        </a:p>
      </dgm:t>
    </dgm:pt>
    <dgm:pt modelId="{1BFB947C-1F32-4867-BD63-4577FE868F30}" type="parTrans" cxnId="{C96A1478-337D-4B52-ABCF-C8591E8182D9}">
      <dgm:prSet/>
      <dgm:spPr/>
      <dgm:t>
        <a:bodyPr/>
        <a:lstStyle/>
        <a:p>
          <a:endParaRPr lang="en-US"/>
        </a:p>
      </dgm:t>
    </dgm:pt>
    <dgm:pt modelId="{25DA8C0A-34A3-4C28-A60E-525D1466E8B6}" type="sibTrans" cxnId="{C96A1478-337D-4B52-ABCF-C8591E8182D9}">
      <dgm:prSet/>
      <dgm:spPr/>
      <dgm:t>
        <a:bodyPr/>
        <a:lstStyle/>
        <a:p>
          <a:endParaRPr lang="en-US"/>
        </a:p>
      </dgm:t>
    </dgm:pt>
    <dgm:pt modelId="{C8BB8A6B-A500-4163-AFF5-334A8FBFB288}">
      <dgm:prSet/>
      <dgm:spPr/>
      <dgm:t>
        <a:bodyPr/>
        <a:lstStyle/>
        <a:p>
          <a:pPr rtl="0"/>
          <a:r>
            <a:rPr lang="en-GB" dirty="0"/>
            <a:t>Article 12 of the United Nations Convention on the Rights of the Child (UNCRC) states that,</a:t>
          </a:r>
        </a:p>
      </dgm:t>
    </dgm:pt>
    <dgm:pt modelId="{147B8011-1346-41F7-87F8-4FAA1B9BED7A}" type="parTrans" cxnId="{EA4DB122-1D94-4203-8CE3-001ED4D6D040}">
      <dgm:prSet/>
      <dgm:spPr/>
      <dgm:t>
        <a:bodyPr/>
        <a:lstStyle/>
        <a:p>
          <a:endParaRPr lang="en-US"/>
        </a:p>
      </dgm:t>
    </dgm:pt>
    <dgm:pt modelId="{5AB8929F-A7CD-4D96-B0D6-3C045B721F4B}" type="sibTrans" cxnId="{EA4DB122-1D94-4203-8CE3-001ED4D6D040}">
      <dgm:prSet/>
      <dgm:spPr/>
      <dgm:t>
        <a:bodyPr/>
        <a:lstStyle/>
        <a:p>
          <a:endParaRPr lang="en-US"/>
        </a:p>
      </dgm:t>
    </dgm:pt>
    <dgm:pt modelId="{596BF59B-C635-4FE3-8CDA-4770FD8638F4}">
      <dgm:prSet/>
      <dgm:spPr/>
      <dgm:t>
        <a:bodyPr/>
        <a:lstStyle/>
        <a:p>
          <a:pPr rtl="0"/>
          <a:r>
            <a:rPr lang="en-GB"/>
            <a:t>“children have the right to say what they think should happen, when adults are making decisions that affect them, and to have their opinions taken into account.” </a:t>
          </a:r>
        </a:p>
      </dgm:t>
    </dgm:pt>
    <dgm:pt modelId="{559F0301-88D1-4E84-A9DF-EAE72A6D6EEE}" type="parTrans" cxnId="{07CF72B1-1D00-4D04-AA6A-13622E145324}">
      <dgm:prSet/>
      <dgm:spPr/>
      <dgm:t>
        <a:bodyPr/>
        <a:lstStyle/>
        <a:p>
          <a:endParaRPr lang="en-US"/>
        </a:p>
      </dgm:t>
    </dgm:pt>
    <dgm:pt modelId="{550A63E4-A16A-4BFE-9740-8EF4BC2351A6}" type="sibTrans" cxnId="{07CF72B1-1D00-4D04-AA6A-13622E145324}">
      <dgm:prSet/>
      <dgm:spPr/>
      <dgm:t>
        <a:bodyPr/>
        <a:lstStyle/>
        <a:p>
          <a:endParaRPr lang="en-US"/>
        </a:p>
      </dgm:t>
    </dgm:pt>
    <dgm:pt modelId="{AC1EA4D1-A230-4FB2-9E70-C9DC7839AB9A}" type="pres">
      <dgm:prSet presAssocID="{151F4B05-5664-4B70-BA77-3090E6E99387}" presName="linear" presStyleCnt="0">
        <dgm:presLayoutVars>
          <dgm:animLvl val="lvl"/>
          <dgm:resizeHandles val="exact"/>
        </dgm:presLayoutVars>
      </dgm:prSet>
      <dgm:spPr/>
    </dgm:pt>
    <dgm:pt modelId="{8E1FE230-952A-4367-84DB-BF0F757D0D71}" type="pres">
      <dgm:prSet presAssocID="{B78CEC3C-4B9E-4ADE-97C8-D95190CF459D}" presName="parentText" presStyleLbl="node1" presStyleIdx="0" presStyleCnt="3">
        <dgm:presLayoutVars>
          <dgm:chMax val="0"/>
          <dgm:bulletEnabled val="1"/>
        </dgm:presLayoutVars>
      </dgm:prSet>
      <dgm:spPr/>
    </dgm:pt>
    <dgm:pt modelId="{27ABE7FC-DD25-4597-9E4F-EA89041148F1}" type="pres">
      <dgm:prSet presAssocID="{B78CEC3C-4B9E-4ADE-97C8-D95190CF459D}" presName="childText" presStyleLbl="revTx" presStyleIdx="0" presStyleCnt="2">
        <dgm:presLayoutVars>
          <dgm:bulletEnabled val="1"/>
        </dgm:presLayoutVars>
      </dgm:prSet>
      <dgm:spPr/>
    </dgm:pt>
    <dgm:pt modelId="{A28DF7F6-B797-4661-813D-FCC6B2F1D43D}" type="pres">
      <dgm:prSet presAssocID="{D9FEA6BC-49F5-484E-9376-057ACE54648C}" presName="parentText" presStyleLbl="node1" presStyleIdx="1" presStyleCnt="3">
        <dgm:presLayoutVars>
          <dgm:chMax val="0"/>
          <dgm:bulletEnabled val="1"/>
        </dgm:presLayoutVars>
      </dgm:prSet>
      <dgm:spPr/>
    </dgm:pt>
    <dgm:pt modelId="{3DDE9953-79B2-4F76-9224-B26A9B71E32F}" type="pres">
      <dgm:prSet presAssocID="{25DA8C0A-34A3-4C28-A60E-525D1466E8B6}" presName="spacer" presStyleCnt="0"/>
      <dgm:spPr/>
    </dgm:pt>
    <dgm:pt modelId="{8001779A-8786-4253-8527-AB37698F096C}" type="pres">
      <dgm:prSet presAssocID="{C8BB8A6B-A500-4163-AFF5-334A8FBFB288}" presName="parentText" presStyleLbl="node1" presStyleIdx="2" presStyleCnt="3">
        <dgm:presLayoutVars>
          <dgm:chMax val="0"/>
          <dgm:bulletEnabled val="1"/>
        </dgm:presLayoutVars>
      </dgm:prSet>
      <dgm:spPr/>
    </dgm:pt>
    <dgm:pt modelId="{DFF7D565-57BF-4875-B31B-B825B8EB8B6A}" type="pres">
      <dgm:prSet presAssocID="{C8BB8A6B-A500-4163-AFF5-334A8FBFB288}" presName="childText" presStyleLbl="revTx" presStyleIdx="1" presStyleCnt="2">
        <dgm:presLayoutVars>
          <dgm:bulletEnabled val="1"/>
        </dgm:presLayoutVars>
      </dgm:prSet>
      <dgm:spPr/>
    </dgm:pt>
  </dgm:ptLst>
  <dgm:cxnLst>
    <dgm:cxn modelId="{9E914C0D-5B83-40B8-999A-BDEB4C5BC2A4}" srcId="{B78CEC3C-4B9E-4ADE-97C8-D95190CF459D}" destId="{2EFFC40A-DA90-48FB-8140-B1D65F1D2200}" srcOrd="0" destOrd="0" parTransId="{E71F6109-0A1B-4B4F-B2AE-067D683681F0}" sibTransId="{44987BA8-D8CC-405A-AA4F-8F477C77773A}"/>
    <dgm:cxn modelId="{EA4DB122-1D94-4203-8CE3-001ED4D6D040}" srcId="{151F4B05-5664-4B70-BA77-3090E6E99387}" destId="{C8BB8A6B-A500-4163-AFF5-334A8FBFB288}" srcOrd="2" destOrd="0" parTransId="{147B8011-1346-41F7-87F8-4FAA1B9BED7A}" sibTransId="{5AB8929F-A7CD-4D96-B0D6-3C045B721F4B}"/>
    <dgm:cxn modelId="{F0FDC660-0034-46F3-BC3C-5B40EE591129}" type="presOf" srcId="{C8BB8A6B-A500-4163-AFF5-334A8FBFB288}" destId="{8001779A-8786-4253-8527-AB37698F096C}" srcOrd="0" destOrd="0" presId="urn:microsoft.com/office/officeart/2005/8/layout/vList2"/>
    <dgm:cxn modelId="{FF6C8C6B-66E5-4F01-9769-0F8FC3C15AD2}" srcId="{151F4B05-5664-4B70-BA77-3090E6E99387}" destId="{B78CEC3C-4B9E-4ADE-97C8-D95190CF459D}" srcOrd="0" destOrd="0" parTransId="{494BE1E2-620A-42F6-901B-5AAB0A1EA320}" sibTransId="{FC1BAB90-9B76-44AE-B4B6-60FE228A5FF9}"/>
    <dgm:cxn modelId="{C96A1478-337D-4B52-ABCF-C8591E8182D9}" srcId="{151F4B05-5664-4B70-BA77-3090E6E99387}" destId="{D9FEA6BC-49F5-484E-9376-057ACE54648C}" srcOrd="1" destOrd="0" parTransId="{1BFB947C-1F32-4867-BD63-4577FE868F30}" sibTransId="{25DA8C0A-34A3-4C28-A60E-525D1466E8B6}"/>
    <dgm:cxn modelId="{7E40219C-3367-41F7-BC98-B39CAFB4EF87}" type="presOf" srcId="{2EFFC40A-DA90-48FB-8140-B1D65F1D2200}" destId="{27ABE7FC-DD25-4597-9E4F-EA89041148F1}" srcOrd="0" destOrd="0" presId="urn:microsoft.com/office/officeart/2005/8/layout/vList2"/>
    <dgm:cxn modelId="{882BD69E-E361-4109-8CEF-3AFDB7066780}" type="presOf" srcId="{151F4B05-5664-4B70-BA77-3090E6E99387}" destId="{AC1EA4D1-A230-4FB2-9E70-C9DC7839AB9A}" srcOrd="0" destOrd="0" presId="urn:microsoft.com/office/officeart/2005/8/layout/vList2"/>
    <dgm:cxn modelId="{07CF72B1-1D00-4D04-AA6A-13622E145324}" srcId="{C8BB8A6B-A500-4163-AFF5-334A8FBFB288}" destId="{596BF59B-C635-4FE3-8CDA-4770FD8638F4}" srcOrd="0" destOrd="0" parTransId="{559F0301-88D1-4E84-A9DF-EAE72A6D6EEE}" sibTransId="{550A63E4-A16A-4BFE-9740-8EF4BC2351A6}"/>
    <dgm:cxn modelId="{B75876B9-B1A0-4688-AEE4-02631F769702}" type="presOf" srcId="{596BF59B-C635-4FE3-8CDA-4770FD8638F4}" destId="{DFF7D565-57BF-4875-B31B-B825B8EB8B6A}" srcOrd="0" destOrd="0" presId="urn:microsoft.com/office/officeart/2005/8/layout/vList2"/>
    <dgm:cxn modelId="{7D7357BD-1E16-4C1C-B907-FADA0EAEEC88}" type="presOf" srcId="{D9FEA6BC-49F5-484E-9376-057ACE54648C}" destId="{A28DF7F6-B797-4661-813D-FCC6B2F1D43D}" srcOrd="0" destOrd="0" presId="urn:microsoft.com/office/officeart/2005/8/layout/vList2"/>
    <dgm:cxn modelId="{C1D72FE9-A91F-48BC-8AF9-318C76565079}" type="presOf" srcId="{B78CEC3C-4B9E-4ADE-97C8-D95190CF459D}" destId="{8E1FE230-952A-4367-84DB-BF0F757D0D71}" srcOrd="0" destOrd="0" presId="urn:microsoft.com/office/officeart/2005/8/layout/vList2"/>
    <dgm:cxn modelId="{C3E8DBFA-3333-4AC1-B7FB-80B7A4DB7B46}" type="presParOf" srcId="{AC1EA4D1-A230-4FB2-9E70-C9DC7839AB9A}" destId="{8E1FE230-952A-4367-84DB-BF0F757D0D71}" srcOrd="0" destOrd="0" presId="urn:microsoft.com/office/officeart/2005/8/layout/vList2"/>
    <dgm:cxn modelId="{AF447419-86C3-4794-B85E-7DEF796CB2D8}" type="presParOf" srcId="{AC1EA4D1-A230-4FB2-9E70-C9DC7839AB9A}" destId="{27ABE7FC-DD25-4597-9E4F-EA89041148F1}" srcOrd="1" destOrd="0" presId="urn:microsoft.com/office/officeart/2005/8/layout/vList2"/>
    <dgm:cxn modelId="{0AB73029-32F6-471C-9189-582BFAEB9877}" type="presParOf" srcId="{AC1EA4D1-A230-4FB2-9E70-C9DC7839AB9A}" destId="{A28DF7F6-B797-4661-813D-FCC6B2F1D43D}" srcOrd="2" destOrd="0" presId="urn:microsoft.com/office/officeart/2005/8/layout/vList2"/>
    <dgm:cxn modelId="{4A204113-6E22-415E-B642-3A8372E1B76F}" type="presParOf" srcId="{AC1EA4D1-A230-4FB2-9E70-C9DC7839AB9A}" destId="{3DDE9953-79B2-4F76-9224-B26A9B71E32F}" srcOrd="3" destOrd="0" presId="urn:microsoft.com/office/officeart/2005/8/layout/vList2"/>
    <dgm:cxn modelId="{2AD47C74-42C8-44CA-B2D7-E7CA10A3CAAA}" type="presParOf" srcId="{AC1EA4D1-A230-4FB2-9E70-C9DC7839AB9A}" destId="{8001779A-8786-4253-8527-AB37698F096C}" srcOrd="4" destOrd="0" presId="urn:microsoft.com/office/officeart/2005/8/layout/vList2"/>
    <dgm:cxn modelId="{0B148D46-B430-4375-8043-A8F170DAF221}" type="presParOf" srcId="{AC1EA4D1-A230-4FB2-9E70-C9DC7839AB9A}" destId="{DFF7D565-57BF-4875-B31B-B825B8EB8B6A}"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285C3A4-7103-410E-9F85-56F818F5C97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23A95FF-CCD9-4E6C-896D-FAA0E1B5364D}">
      <dgm:prSet/>
      <dgm:spPr/>
      <dgm:t>
        <a:bodyPr/>
        <a:lstStyle/>
        <a:p>
          <a:pPr rtl="0"/>
          <a:r>
            <a:rPr lang="en-GB" dirty="0"/>
            <a:t>Activities</a:t>
          </a:r>
        </a:p>
        <a:p>
          <a:pPr rtl="0"/>
          <a:r>
            <a:rPr lang="en-GB" dirty="0"/>
            <a:t>What have we discussed? </a:t>
          </a:r>
        </a:p>
      </dgm:t>
    </dgm:pt>
    <dgm:pt modelId="{21DDC4DA-3372-45D8-AAC4-F422332A794A}" type="parTrans" cxnId="{3E04AA4C-F24E-4649-836D-7F93AF4078DB}">
      <dgm:prSet/>
      <dgm:spPr/>
      <dgm:t>
        <a:bodyPr/>
        <a:lstStyle/>
        <a:p>
          <a:endParaRPr lang="en-US"/>
        </a:p>
      </dgm:t>
    </dgm:pt>
    <dgm:pt modelId="{0CF17D5A-02A0-4617-AD03-DC541AFDE481}" type="sibTrans" cxnId="{3E04AA4C-F24E-4649-836D-7F93AF4078DB}">
      <dgm:prSet/>
      <dgm:spPr/>
      <dgm:t>
        <a:bodyPr/>
        <a:lstStyle/>
        <a:p>
          <a:endParaRPr lang="en-US"/>
        </a:p>
      </dgm:t>
    </dgm:pt>
    <dgm:pt modelId="{8118A739-E1DD-42C8-822D-61301C43537F}" type="pres">
      <dgm:prSet presAssocID="{7285C3A4-7103-410E-9F85-56F818F5C973}" presName="linear" presStyleCnt="0">
        <dgm:presLayoutVars>
          <dgm:animLvl val="lvl"/>
          <dgm:resizeHandles val="exact"/>
        </dgm:presLayoutVars>
      </dgm:prSet>
      <dgm:spPr/>
    </dgm:pt>
    <dgm:pt modelId="{9564C994-5604-44FB-9DE9-E479AD10C684}" type="pres">
      <dgm:prSet presAssocID="{123A95FF-CCD9-4E6C-896D-FAA0E1B5364D}" presName="parentText" presStyleLbl="node1" presStyleIdx="0" presStyleCnt="1" custLinFactNeighborY="3555">
        <dgm:presLayoutVars>
          <dgm:chMax val="0"/>
          <dgm:bulletEnabled val="1"/>
        </dgm:presLayoutVars>
      </dgm:prSet>
      <dgm:spPr/>
    </dgm:pt>
  </dgm:ptLst>
  <dgm:cxnLst>
    <dgm:cxn modelId="{FFBB9A2C-F185-4626-97DF-C20015DE3414}" type="presOf" srcId="{123A95FF-CCD9-4E6C-896D-FAA0E1B5364D}" destId="{9564C994-5604-44FB-9DE9-E479AD10C684}" srcOrd="0" destOrd="0" presId="urn:microsoft.com/office/officeart/2005/8/layout/vList2"/>
    <dgm:cxn modelId="{3E04AA4C-F24E-4649-836D-7F93AF4078DB}" srcId="{7285C3A4-7103-410E-9F85-56F818F5C973}" destId="{123A95FF-CCD9-4E6C-896D-FAA0E1B5364D}" srcOrd="0" destOrd="0" parTransId="{21DDC4DA-3372-45D8-AAC4-F422332A794A}" sibTransId="{0CF17D5A-02A0-4617-AD03-DC541AFDE481}"/>
    <dgm:cxn modelId="{962BC74C-28A2-4A21-91A9-2E947D987318}" type="presOf" srcId="{7285C3A4-7103-410E-9F85-56F818F5C973}" destId="{8118A739-E1DD-42C8-822D-61301C43537F}" srcOrd="0" destOrd="0" presId="urn:microsoft.com/office/officeart/2005/8/layout/vList2"/>
    <dgm:cxn modelId="{94A712DD-F2AA-47C1-8310-D61847C7DE81}" type="presParOf" srcId="{8118A739-E1DD-42C8-822D-61301C43537F}" destId="{9564C994-5604-44FB-9DE9-E479AD10C684}"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F6D9CDD-FACE-499A-A41E-B47BB9BCB54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A6531C8-8847-4BBA-9C8F-8395D9D62F6E}">
      <dgm:prSet/>
      <dgm:spPr/>
      <dgm:t>
        <a:bodyPr/>
        <a:lstStyle/>
        <a:p>
          <a:pPr rtl="0"/>
          <a:r>
            <a:rPr lang="en-GB"/>
            <a:t>1. ESDGC Tool Kit </a:t>
          </a:r>
        </a:p>
      </dgm:t>
    </dgm:pt>
    <dgm:pt modelId="{B31D70E4-C8B2-4D86-819A-5CCEE13A2336}" type="parTrans" cxnId="{A4B14E15-86B5-4099-A636-85596CDA45ED}">
      <dgm:prSet/>
      <dgm:spPr/>
      <dgm:t>
        <a:bodyPr/>
        <a:lstStyle/>
        <a:p>
          <a:endParaRPr lang="en-US"/>
        </a:p>
      </dgm:t>
    </dgm:pt>
    <dgm:pt modelId="{FAF9B7AB-7A9D-47CF-9400-41149E48364F}" type="sibTrans" cxnId="{A4B14E15-86B5-4099-A636-85596CDA45ED}">
      <dgm:prSet/>
      <dgm:spPr/>
      <dgm:t>
        <a:bodyPr/>
        <a:lstStyle/>
        <a:p>
          <a:endParaRPr lang="en-US"/>
        </a:p>
      </dgm:t>
    </dgm:pt>
    <dgm:pt modelId="{53B0D387-4A12-44EE-8F66-7DB63746B18A}">
      <dgm:prSet/>
      <dgm:spPr/>
      <dgm:t>
        <a:bodyPr/>
        <a:lstStyle/>
        <a:p>
          <a:pPr rtl="0"/>
          <a:r>
            <a:rPr lang="en-GB"/>
            <a:t>2. ESDGC and Youth Work Welsh Government document </a:t>
          </a:r>
        </a:p>
      </dgm:t>
    </dgm:pt>
    <dgm:pt modelId="{26B82940-4606-4B72-81F1-D94FF58A2566}" type="parTrans" cxnId="{C69684FD-B4D2-455F-877D-8CA5BE6E590C}">
      <dgm:prSet/>
      <dgm:spPr/>
      <dgm:t>
        <a:bodyPr/>
        <a:lstStyle/>
        <a:p>
          <a:endParaRPr lang="en-US"/>
        </a:p>
      </dgm:t>
    </dgm:pt>
    <dgm:pt modelId="{6ABF2AC0-A929-4858-8DC7-8CF89329594C}" type="sibTrans" cxnId="{C69684FD-B4D2-455F-877D-8CA5BE6E590C}">
      <dgm:prSet/>
      <dgm:spPr/>
      <dgm:t>
        <a:bodyPr/>
        <a:lstStyle/>
        <a:p>
          <a:endParaRPr lang="en-US"/>
        </a:p>
      </dgm:t>
    </dgm:pt>
    <dgm:pt modelId="{5E5AEFD5-377D-4301-B860-447F5D1FD55F}">
      <dgm:prSet/>
      <dgm:spPr/>
      <dgm:t>
        <a:bodyPr/>
        <a:lstStyle/>
        <a:p>
          <a:pPr rtl="0"/>
          <a:r>
            <a:rPr lang="en-GB"/>
            <a:t>3. Global Youth work Activities </a:t>
          </a:r>
        </a:p>
      </dgm:t>
    </dgm:pt>
    <dgm:pt modelId="{35C50FB9-6E06-4555-921F-676B46AE160E}" type="parTrans" cxnId="{D95596E2-E6F0-4D65-9126-07C8C5C5431B}">
      <dgm:prSet/>
      <dgm:spPr/>
      <dgm:t>
        <a:bodyPr/>
        <a:lstStyle/>
        <a:p>
          <a:endParaRPr lang="en-US"/>
        </a:p>
      </dgm:t>
    </dgm:pt>
    <dgm:pt modelId="{C363355C-1F5F-4D3D-8B70-01C0A7A48198}" type="sibTrans" cxnId="{D95596E2-E6F0-4D65-9126-07C8C5C5431B}">
      <dgm:prSet/>
      <dgm:spPr/>
      <dgm:t>
        <a:bodyPr/>
        <a:lstStyle/>
        <a:p>
          <a:endParaRPr lang="en-US"/>
        </a:p>
      </dgm:t>
    </dgm:pt>
    <dgm:pt modelId="{7685EAD6-9BF3-4C12-8BE3-F4056B624253}">
      <dgm:prSet/>
      <dgm:spPr/>
      <dgm:t>
        <a:bodyPr/>
        <a:lstStyle/>
        <a:p>
          <a:pPr rtl="0"/>
          <a:r>
            <a:rPr lang="en-GB" dirty="0"/>
            <a:t>4. UNCRC Activities </a:t>
          </a:r>
        </a:p>
      </dgm:t>
    </dgm:pt>
    <dgm:pt modelId="{A9872406-7DC3-44B9-AC39-7B1332BB8D37}" type="parTrans" cxnId="{96BC5236-3BC2-4D81-ADFA-734CAA4C62AC}">
      <dgm:prSet/>
      <dgm:spPr/>
      <dgm:t>
        <a:bodyPr/>
        <a:lstStyle/>
        <a:p>
          <a:endParaRPr lang="en-US"/>
        </a:p>
      </dgm:t>
    </dgm:pt>
    <dgm:pt modelId="{FD2FA287-F9DA-4946-BB2F-453D45C669FC}" type="sibTrans" cxnId="{96BC5236-3BC2-4D81-ADFA-734CAA4C62AC}">
      <dgm:prSet/>
      <dgm:spPr/>
      <dgm:t>
        <a:bodyPr/>
        <a:lstStyle/>
        <a:p>
          <a:endParaRPr lang="en-US"/>
        </a:p>
      </dgm:t>
    </dgm:pt>
    <dgm:pt modelId="{406E57F2-B85F-4864-AA06-C1F3584E1B08}">
      <dgm:prSet/>
      <dgm:spPr/>
      <dgm:t>
        <a:bodyPr/>
        <a:lstStyle/>
        <a:p>
          <a:pPr rtl="0"/>
          <a:r>
            <a:rPr lang="en-GB" dirty="0"/>
            <a:t>5. What have you seen practice? </a:t>
          </a:r>
        </a:p>
      </dgm:t>
    </dgm:pt>
    <dgm:pt modelId="{417175B1-488A-41FD-86F0-84C21D380BF4}" type="parTrans" cxnId="{2CC7CA5D-DB85-4641-A81B-DFF8E9A9CAFE}">
      <dgm:prSet/>
      <dgm:spPr/>
      <dgm:t>
        <a:bodyPr/>
        <a:lstStyle/>
        <a:p>
          <a:endParaRPr lang="en-US"/>
        </a:p>
      </dgm:t>
    </dgm:pt>
    <dgm:pt modelId="{020A532A-7E1B-4CAB-896C-823842DBE129}" type="sibTrans" cxnId="{2CC7CA5D-DB85-4641-A81B-DFF8E9A9CAFE}">
      <dgm:prSet/>
      <dgm:spPr/>
      <dgm:t>
        <a:bodyPr/>
        <a:lstStyle/>
        <a:p>
          <a:endParaRPr lang="en-US"/>
        </a:p>
      </dgm:t>
    </dgm:pt>
    <dgm:pt modelId="{FD4E8582-BBA4-4BBB-B997-BE36DB016D08}" type="pres">
      <dgm:prSet presAssocID="{BF6D9CDD-FACE-499A-A41E-B47BB9BCB542}" presName="linear" presStyleCnt="0">
        <dgm:presLayoutVars>
          <dgm:animLvl val="lvl"/>
          <dgm:resizeHandles val="exact"/>
        </dgm:presLayoutVars>
      </dgm:prSet>
      <dgm:spPr/>
    </dgm:pt>
    <dgm:pt modelId="{FD29CD98-4B41-4B48-92BB-B7A98190F799}" type="pres">
      <dgm:prSet presAssocID="{9A6531C8-8847-4BBA-9C8F-8395D9D62F6E}" presName="parentText" presStyleLbl="node1" presStyleIdx="0" presStyleCnt="5">
        <dgm:presLayoutVars>
          <dgm:chMax val="0"/>
          <dgm:bulletEnabled val="1"/>
        </dgm:presLayoutVars>
      </dgm:prSet>
      <dgm:spPr/>
    </dgm:pt>
    <dgm:pt modelId="{919F0EAA-4FC6-4EDE-A383-6842F274E3E2}" type="pres">
      <dgm:prSet presAssocID="{FAF9B7AB-7A9D-47CF-9400-41149E48364F}" presName="spacer" presStyleCnt="0"/>
      <dgm:spPr/>
    </dgm:pt>
    <dgm:pt modelId="{49441D8A-DB37-439B-8881-1B3444DAF2C5}" type="pres">
      <dgm:prSet presAssocID="{53B0D387-4A12-44EE-8F66-7DB63746B18A}" presName="parentText" presStyleLbl="node1" presStyleIdx="1" presStyleCnt="5">
        <dgm:presLayoutVars>
          <dgm:chMax val="0"/>
          <dgm:bulletEnabled val="1"/>
        </dgm:presLayoutVars>
      </dgm:prSet>
      <dgm:spPr/>
    </dgm:pt>
    <dgm:pt modelId="{04D0065D-B42B-4F67-916C-C4622A660240}" type="pres">
      <dgm:prSet presAssocID="{6ABF2AC0-A929-4858-8DC7-8CF89329594C}" presName="spacer" presStyleCnt="0"/>
      <dgm:spPr/>
    </dgm:pt>
    <dgm:pt modelId="{913E2448-B528-45E8-AEA9-9544B79F9ED3}" type="pres">
      <dgm:prSet presAssocID="{5E5AEFD5-377D-4301-B860-447F5D1FD55F}" presName="parentText" presStyleLbl="node1" presStyleIdx="2" presStyleCnt="5">
        <dgm:presLayoutVars>
          <dgm:chMax val="0"/>
          <dgm:bulletEnabled val="1"/>
        </dgm:presLayoutVars>
      </dgm:prSet>
      <dgm:spPr/>
    </dgm:pt>
    <dgm:pt modelId="{732F6F39-88F9-4D3D-8BAA-0FF38E53F911}" type="pres">
      <dgm:prSet presAssocID="{C363355C-1F5F-4D3D-8B70-01C0A7A48198}" presName="spacer" presStyleCnt="0"/>
      <dgm:spPr/>
    </dgm:pt>
    <dgm:pt modelId="{70A3A8D1-D8F1-4DB0-9D9F-E7D77D58B84B}" type="pres">
      <dgm:prSet presAssocID="{7685EAD6-9BF3-4C12-8BE3-F4056B624253}" presName="parentText" presStyleLbl="node1" presStyleIdx="3" presStyleCnt="5">
        <dgm:presLayoutVars>
          <dgm:chMax val="0"/>
          <dgm:bulletEnabled val="1"/>
        </dgm:presLayoutVars>
      </dgm:prSet>
      <dgm:spPr/>
    </dgm:pt>
    <dgm:pt modelId="{A7BF13C8-8F7A-408E-9358-480F48BEB33B}" type="pres">
      <dgm:prSet presAssocID="{FD2FA287-F9DA-4946-BB2F-453D45C669FC}" presName="spacer" presStyleCnt="0"/>
      <dgm:spPr/>
    </dgm:pt>
    <dgm:pt modelId="{00CCBE83-D903-4031-B976-C9DB8BF0E956}" type="pres">
      <dgm:prSet presAssocID="{406E57F2-B85F-4864-AA06-C1F3584E1B08}" presName="parentText" presStyleLbl="node1" presStyleIdx="4" presStyleCnt="5" custLinFactY="-1351" custLinFactNeighborY="-100000">
        <dgm:presLayoutVars>
          <dgm:chMax val="0"/>
          <dgm:bulletEnabled val="1"/>
        </dgm:presLayoutVars>
      </dgm:prSet>
      <dgm:spPr/>
    </dgm:pt>
  </dgm:ptLst>
  <dgm:cxnLst>
    <dgm:cxn modelId="{A4B14E15-86B5-4099-A636-85596CDA45ED}" srcId="{BF6D9CDD-FACE-499A-A41E-B47BB9BCB542}" destId="{9A6531C8-8847-4BBA-9C8F-8395D9D62F6E}" srcOrd="0" destOrd="0" parTransId="{B31D70E4-C8B2-4D86-819A-5CCEE13A2336}" sibTransId="{FAF9B7AB-7A9D-47CF-9400-41149E48364F}"/>
    <dgm:cxn modelId="{B3B3EC33-6C98-4AD3-8EF2-1063264BE063}" type="presOf" srcId="{406E57F2-B85F-4864-AA06-C1F3584E1B08}" destId="{00CCBE83-D903-4031-B976-C9DB8BF0E956}" srcOrd="0" destOrd="0" presId="urn:microsoft.com/office/officeart/2005/8/layout/vList2"/>
    <dgm:cxn modelId="{96BC5236-3BC2-4D81-ADFA-734CAA4C62AC}" srcId="{BF6D9CDD-FACE-499A-A41E-B47BB9BCB542}" destId="{7685EAD6-9BF3-4C12-8BE3-F4056B624253}" srcOrd="3" destOrd="0" parTransId="{A9872406-7DC3-44B9-AC39-7B1332BB8D37}" sibTransId="{FD2FA287-F9DA-4946-BB2F-453D45C669FC}"/>
    <dgm:cxn modelId="{2CC7CA5D-DB85-4641-A81B-DFF8E9A9CAFE}" srcId="{BF6D9CDD-FACE-499A-A41E-B47BB9BCB542}" destId="{406E57F2-B85F-4864-AA06-C1F3584E1B08}" srcOrd="4" destOrd="0" parTransId="{417175B1-488A-41FD-86F0-84C21D380BF4}" sibTransId="{020A532A-7E1B-4CAB-896C-823842DBE129}"/>
    <dgm:cxn modelId="{996FCA7F-5CC1-4DED-8438-1CA8358E893E}" type="presOf" srcId="{5E5AEFD5-377D-4301-B860-447F5D1FD55F}" destId="{913E2448-B528-45E8-AEA9-9544B79F9ED3}" srcOrd="0" destOrd="0" presId="urn:microsoft.com/office/officeart/2005/8/layout/vList2"/>
    <dgm:cxn modelId="{D475B885-66AF-4C49-ACEF-D4D6050FA09F}" type="presOf" srcId="{9A6531C8-8847-4BBA-9C8F-8395D9D62F6E}" destId="{FD29CD98-4B41-4B48-92BB-B7A98190F799}" srcOrd="0" destOrd="0" presId="urn:microsoft.com/office/officeart/2005/8/layout/vList2"/>
    <dgm:cxn modelId="{10E47CAB-BAA2-4973-BEBF-DC79F9245385}" type="presOf" srcId="{53B0D387-4A12-44EE-8F66-7DB63746B18A}" destId="{49441D8A-DB37-439B-8881-1B3444DAF2C5}" srcOrd="0" destOrd="0" presId="urn:microsoft.com/office/officeart/2005/8/layout/vList2"/>
    <dgm:cxn modelId="{D95596E2-E6F0-4D65-9126-07C8C5C5431B}" srcId="{BF6D9CDD-FACE-499A-A41E-B47BB9BCB542}" destId="{5E5AEFD5-377D-4301-B860-447F5D1FD55F}" srcOrd="2" destOrd="0" parTransId="{35C50FB9-6E06-4555-921F-676B46AE160E}" sibTransId="{C363355C-1F5F-4D3D-8B70-01C0A7A48198}"/>
    <dgm:cxn modelId="{1E7D96E3-EE2F-4985-BACF-9FF400D4A209}" type="presOf" srcId="{7685EAD6-9BF3-4C12-8BE3-F4056B624253}" destId="{70A3A8D1-D8F1-4DB0-9D9F-E7D77D58B84B}" srcOrd="0" destOrd="0" presId="urn:microsoft.com/office/officeart/2005/8/layout/vList2"/>
    <dgm:cxn modelId="{C69684FD-B4D2-455F-877D-8CA5BE6E590C}" srcId="{BF6D9CDD-FACE-499A-A41E-B47BB9BCB542}" destId="{53B0D387-4A12-44EE-8F66-7DB63746B18A}" srcOrd="1" destOrd="0" parTransId="{26B82940-4606-4B72-81F1-D94FF58A2566}" sibTransId="{6ABF2AC0-A929-4858-8DC7-8CF89329594C}"/>
    <dgm:cxn modelId="{45E093FD-1EF6-4FD0-8355-517F3CA6DAA7}" type="presOf" srcId="{BF6D9CDD-FACE-499A-A41E-B47BB9BCB542}" destId="{FD4E8582-BBA4-4BBB-B997-BE36DB016D08}" srcOrd="0" destOrd="0" presId="urn:microsoft.com/office/officeart/2005/8/layout/vList2"/>
    <dgm:cxn modelId="{7C8A93D7-5181-4B06-9D49-4559783FE771}" type="presParOf" srcId="{FD4E8582-BBA4-4BBB-B997-BE36DB016D08}" destId="{FD29CD98-4B41-4B48-92BB-B7A98190F799}" srcOrd="0" destOrd="0" presId="urn:microsoft.com/office/officeart/2005/8/layout/vList2"/>
    <dgm:cxn modelId="{443F814C-0257-45F4-87FF-C877E27FA3BF}" type="presParOf" srcId="{FD4E8582-BBA4-4BBB-B997-BE36DB016D08}" destId="{919F0EAA-4FC6-4EDE-A383-6842F274E3E2}" srcOrd="1" destOrd="0" presId="urn:microsoft.com/office/officeart/2005/8/layout/vList2"/>
    <dgm:cxn modelId="{1222AC46-74F0-4543-BDC2-E07466BC9B92}" type="presParOf" srcId="{FD4E8582-BBA4-4BBB-B997-BE36DB016D08}" destId="{49441D8A-DB37-439B-8881-1B3444DAF2C5}" srcOrd="2" destOrd="0" presId="urn:microsoft.com/office/officeart/2005/8/layout/vList2"/>
    <dgm:cxn modelId="{9EC94B5E-6531-401B-A559-5B63CBA19F4C}" type="presParOf" srcId="{FD4E8582-BBA4-4BBB-B997-BE36DB016D08}" destId="{04D0065D-B42B-4F67-916C-C4622A660240}" srcOrd="3" destOrd="0" presId="urn:microsoft.com/office/officeart/2005/8/layout/vList2"/>
    <dgm:cxn modelId="{C04ECA09-61E0-4BEA-AC5D-BB13B15F49DA}" type="presParOf" srcId="{FD4E8582-BBA4-4BBB-B997-BE36DB016D08}" destId="{913E2448-B528-45E8-AEA9-9544B79F9ED3}" srcOrd="4" destOrd="0" presId="urn:microsoft.com/office/officeart/2005/8/layout/vList2"/>
    <dgm:cxn modelId="{4DA15059-2A25-45E1-A3B1-688DB9A8BFBC}" type="presParOf" srcId="{FD4E8582-BBA4-4BBB-B997-BE36DB016D08}" destId="{732F6F39-88F9-4D3D-8BAA-0FF38E53F911}" srcOrd="5" destOrd="0" presId="urn:microsoft.com/office/officeart/2005/8/layout/vList2"/>
    <dgm:cxn modelId="{BCF11EC2-4E59-4696-8AD8-D44BD9FA9AB0}" type="presParOf" srcId="{FD4E8582-BBA4-4BBB-B997-BE36DB016D08}" destId="{70A3A8D1-D8F1-4DB0-9D9F-E7D77D58B84B}" srcOrd="6" destOrd="0" presId="urn:microsoft.com/office/officeart/2005/8/layout/vList2"/>
    <dgm:cxn modelId="{51046997-583F-4147-9EBE-B73F5CDCECCF}" type="presParOf" srcId="{FD4E8582-BBA4-4BBB-B997-BE36DB016D08}" destId="{A7BF13C8-8F7A-408E-9358-480F48BEB33B}" srcOrd="7" destOrd="0" presId="urn:microsoft.com/office/officeart/2005/8/layout/vList2"/>
    <dgm:cxn modelId="{286C1DA0-5804-450E-9B4F-FAE8EFBE5733}" type="presParOf" srcId="{FD4E8582-BBA4-4BBB-B997-BE36DB016D08}" destId="{00CCBE83-D903-4031-B976-C9DB8BF0E95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535E648-52EE-44B3-A7D8-80A04020A5A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2814F8E-2F80-4538-96B2-89A3EADFC44E}">
      <dgm:prSet/>
      <dgm:spPr/>
      <dgm:t>
        <a:bodyPr/>
        <a:lstStyle/>
        <a:p>
          <a:pPr rtl="0"/>
          <a:r>
            <a:rPr lang="en-GB"/>
            <a:t>Questions ? </a:t>
          </a:r>
        </a:p>
      </dgm:t>
    </dgm:pt>
    <dgm:pt modelId="{68002E3A-846C-46D7-A37D-85EEC053F92D}" type="parTrans" cxnId="{04B5F086-7F13-4BFC-AC38-91A6E4A9DC5B}">
      <dgm:prSet/>
      <dgm:spPr/>
      <dgm:t>
        <a:bodyPr/>
        <a:lstStyle/>
        <a:p>
          <a:endParaRPr lang="en-US"/>
        </a:p>
      </dgm:t>
    </dgm:pt>
    <dgm:pt modelId="{E9F6B399-9387-4689-9284-75A8BCE71CBF}" type="sibTrans" cxnId="{04B5F086-7F13-4BFC-AC38-91A6E4A9DC5B}">
      <dgm:prSet/>
      <dgm:spPr/>
      <dgm:t>
        <a:bodyPr/>
        <a:lstStyle/>
        <a:p>
          <a:endParaRPr lang="en-US"/>
        </a:p>
      </dgm:t>
    </dgm:pt>
    <dgm:pt modelId="{E3EFE513-D413-4211-BA7F-EA76B5F192BD}" type="pres">
      <dgm:prSet presAssocID="{0535E648-52EE-44B3-A7D8-80A04020A5A3}" presName="linear" presStyleCnt="0">
        <dgm:presLayoutVars>
          <dgm:animLvl val="lvl"/>
          <dgm:resizeHandles val="exact"/>
        </dgm:presLayoutVars>
      </dgm:prSet>
      <dgm:spPr/>
    </dgm:pt>
    <dgm:pt modelId="{C13EC0F9-582F-4516-A0F4-D9B7FD9EC688}" type="pres">
      <dgm:prSet presAssocID="{42814F8E-2F80-4538-96B2-89A3EADFC44E}" presName="parentText" presStyleLbl="node1" presStyleIdx="0" presStyleCnt="1">
        <dgm:presLayoutVars>
          <dgm:chMax val="0"/>
          <dgm:bulletEnabled val="1"/>
        </dgm:presLayoutVars>
      </dgm:prSet>
      <dgm:spPr/>
    </dgm:pt>
  </dgm:ptLst>
  <dgm:cxnLst>
    <dgm:cxn modelId="{B7D8F270-D13C-41ED-A6C5-55AE3F21977D}" type="presOf" srcId="{42814F8E-2F80-4538-96B2-89A3EADFC44E}" destId="{C13EC0F9-582F-4516-A0F4-D9B7FD9EC688}" srcOrd="0" destOrd="0" presId="urn:microsoft.com/office/officeart/2005/8/layout/vList2"/>
    <dgm:cxn modelId="{04B5F086-7F13-4BFC-AC38-91A6E4A9DC5B}" srcId="{0535E648-52EE-44B3-A7D8-80A04020A5A3}" destId="{42814F8E-2F80-4538-96B2-89A3EADFC44E}" srcOrd="0" destOrd="0" parTransId="{68002E3A-846C-46D7-A37D-85EEC053F92D}" sibTransId="{E9F6B399-9387-4689-9284-75A8BCE71CBF}"/>
    <dgm:cxn modelId="{15CB06F0-73CF-4F72-BF73-EE6323695BBF}" type="presOf" srcId="{0535E648-52EE-44B3-A7D8-80A04020A5A3}" destId="{E3EFE513-D413-4211-BA7F-EA76B5F192BD}" srcOrd="0" destOrd="0" presId="urn:microsoft.com/office/officeart/2005/8/layout/vList2"/>
    <dgm:cxn modelId="{AAF05913-4E3A-4011-9338-EE085A7E8B06}" type="presParOf" srcId="{E3EFE513-D413-4211-BA7F-EA76B5F192BD}" destId="{C13EC0F9-582F-4516-A0F4-D9B7FD9EC688}"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50C00-5903-4E04-8DB9-0516591A4787}">
      <dsp:nvSpPr>
        <dsp:cNvPr id="0" name=""/>
        <dsp:cNvSpPr/>
      </dsp:nvSpPr>
      <dsp:spPr>
        <a:xfrm>
          <a:off x="0" y="343484"/>
          <a:ext cx="10515600" cy="9114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dirty="0"/>
            <a:t>Discuss</a:t>
          </a:r>
          <a:r>
            <a:rPr lang="en-GB" sz="3800" kern="1200" baseline="0" dirty="0"/>
            <a:t> assessment requirements and expectations </a:t>
          </a:r>
          <a:endParaRPr lang="en-GB" sz="3800" kern="1200" dirty="0"/>
        </a:p>
      </dsp:txBody>
      <dsp:txXfrm>
        <a:off x="44492" y="387976"/>
        <a:ext cx="10426616" cy="822446"/>
      </dsp:txXfrm>
    </dsp:sp>
    <dsp:sp modelId="{22278ADA-4AB5-4FBE-A7C8-B5850322F598}">
      <dsp:nvSpPr>
        <dsp:cNvPr id="0" name=""/>
        <dsp:cNvSpPr/>
      </dsp:nvSpPr>
      <dsp:spPr>
        <a:xfrm>
          <a:off x="0" y="1364353"/>
          <a:ext cx="10515600" cy="9114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dirty="0"/>
            <a:t>Review all sessions and address themes for seminar </a:t>
          </a:r>
        </a:p>
      </dsp:txBody>
      <dsp:txXfrm>
        <a:off x="44492" y="1408845"/>
        <a:ext cx="10426616" cy="822446"/>
      </dsp:txXfrm>
    </dsp:sp>
    <dsp:sp modelId="{1D554AF7-7BAE-4005-A852-C556E8F306BC}">
      <dsp:nvSpPr>
        <dsp:cNvPr id="0" name=""/>
        <dsp:cNvSpPr/>
      </dsp:nvSpPr>
      <dsp:spPr>
        <a:xfrm>
          <a:off x="0" y="2386152"/>
          <a:ext cx="10515600" cy="9114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rtl="0">
            <a:lnSpc>
              <a:spcPct val="90000"/>
            </a:lnSpc>
            <a:spcBef>
              <a:spcPct val="0"/>
            </a:spcBef>
            <a:spcAft>
              <a:spcPct val="35000"/>
            </a:spcAft>
            <a:buNone/>
          </a:pPr>
          <a:r>
            <a:rPr lang="en-GB" sz="3800" kern="1200" dirty="0"/>
            <a:t>Your</a:t>
          </a:r>
          <a:r>
            <a:rPr lang="en-GB" sz="3800" kern="1200" baseline="0" dirty="0"/>
            <a:t> reflections </a:t>
          </a:r>
          <a:endParaRPr lang="en-GB" sz="3800" kern="1200" dirty="0"/>
        </a:p>
      </dsp:txBody>
      <dsp:txXfrm>
        <a:off x="44492" y="2430644"/>
        <a:ext cx="10426616" cy="8224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C0104F-6107-4840-8EDF-27447D39FD28}">
      <dsp:nvSpPr>
        <dsp:cNvPr id="0" name=""/>
        <dsp:cNvSpPr/>
      </dsp:nvSpPr>
      <dsp:spPr>
        <a:xfrm>
          <a:off x="0" y="64989"/>
          <a:ext cx="9860281" cy="4221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dirty="0"/>
            <a:t>To develop a greater understanding of and commitment to sustainable development (local and global issues) in the context of youth work, and to explore the youth work skills required to support young people’s activism in relation to climate change. </a:t>
          </a:r>
        </a:p>
      </dsp:txBody>
      <dsp:txXfrm>
        <a:off x="206070" y="271059"/>
        <a:ext cx="9448141" cy="38092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6A9526-0BD2-4AAB-8F88-53930152F017}">
      <dsp:nvSpPr>
        <dsp:cNvPr id="0" name=""/>
        <dsp:cNvSpPr/>
      </dsp:nvSpPr>
      <dsp:spPr>
        <a:xfrm>
          <a:off x="0" y="257049"/>
          <a:ext cx="10069286" cy="18696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t>Demonstrate knowledge and capacity of the education for sustainable development and global youth work (ESDGYW) agenda in relation to youth work practice. </a:t>
          </a:r>
        </a:p>
      </dsp:txBody>
      <dsp:txXfrm>
        <a:off x="91269" y="348318"/>
        <a:ext cx="9886748" cy="1687122"/>
      </dsp:txXfrm>
    </dsp:sp>
    <dsp:sp modelId="{FB96A427-B026-4D69-873A-4DD383B394DA}">
      <dsp:nvSpPr>
        <dsp:cNvPr id="0" name=""/>
        <dsp:cNvSpPr/>
      </dsp:nvSpPr>
      <dsp:spPr>
        <a:xfrm>
          <a:off x="0" y="2224629"/>
          <a:ext cx="10069286" cy="18696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t>Understand how youth work incorporates many of the principles which are implied in the notion of ESDGYW and activism. </a:t>
          </a:r>
        </a:p>
      </dsp:txBody>
      <dsp:txXfrm>
        <a:off x="91269" y="2315898"/>
        <a:ext cx="9886748" cy="16871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A755F-BE2A-4F13-B95E-0644E819938A}">
      <dsp:nvSpPr>
        <dsp:cNvPr id="0" name=""/>
        <dsp:cNvSpPr/>
      </dsp:nvSpPr>
      <dsp:spPr>
        <a:xfrm>
          <a:off x="0" y="52585"/>
          <a:ext cx="9873343" cy="20698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GB" sz="3700" kern="1200" dirty="0"/>
            <a:t>Promote different youth work approaches to ESDGYW and activism in their practice.</a:t>
          </a:r>
        </a:p>
      </dsp:txBody>
      <dsp:txXfrm>
        <a:off x="101039" y="153624"/>
        <a:ext cx="9671265" cy="1867725"/>
      </dsp:txXfrm>
    </dsp:sp>
    <dsp:sp modelId="{32CB8BBD-4A56-408F-AA57-2251DC53E0C7}">
      <dsp:nvSpPr>
        <dsp:cNvPr id="0" name=""/>
        <dsp:cNvSpPr/>
      </dsp:nvSpPr>
      <dsp:spPr>
        <a:xfrm>
          <a:off x="0" y="2228949"/>
          <a:ext cx="9873343" cy="20698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GB" sz="3700" kern="1200" dirty="0"/>
            <a:t>Organise their knowledge and learning through use of a range of information resources, and present their work appropriately.</a:t>
          </a:r>
        </a:p>
      </dsp:txBody>
      <dsp:txXfrm>
        <a:off x="101039" y="2329988"/>
        <a:ext cx="9671265" cy="18677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A97E9-3963-4FDA-9EBF-ECD50343E1A0}">
      <dsp:nvSpPr>
        <dsp:cNvPr id="0" name=""/>
        <dsp:cNvSpPr/>
      </dsp:nvSpPr>
      <dsp:spPr>
        <a:xfrm>
          <a:off x="0" y="0"/>
          <a:ext cx="8266215"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b="1" kern="1200" dirty="0"/>
            <a:t>Deadline: 23rd May</a:t>
          </a:r>
          <a:endParaRPr lang="en-GB" sz="2100" kern="1200" dirty="0"/>
        </a:p>
      </dsp:txBody>
      <dsp:txXfrm>
        <a:off x="24588" y="24588"/>
        <a:ext cx="8217039" cy="4545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D48E4-941B-4C07-91A7-B759440EDEAD}">
      <dsp:nvSpPr>
        <dsp:cNvPr id="0" name=""/>
        <dsp:cNvSpPr/>
      </dsp:nvSpPr>
      <dsp:spPr>
        <a:xfrm>
          <a:off x="0" y="11816"/>
          <a:ext cx="10418618"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1" kern="1200" dirty="0"/>
            <a:t>Structure your seminar well with a clear introduction and concluding comments</a:t>
          </a:r>
          <a:endParaRPr lang="en-GB" sz="2500" kern="1200" dirty="0"/>
        </a:p>
      </dsp:txBody>
      <dsp:txXfrm>
        <a:off x="48547" y="60363"/>
        <a:ext cx="10321524" cy="897406"/>
      </dsp:txXfrm>
    </dsp:sp>
    <dsp:sp modelId="{3C259990-E8DF-401E-98A6-F903B85AE2CC}">
      <dsp:nvSpPr>
        <dsp:cNvPr id="0" name=""/>
        <dsp:cNvSpPr/>
      </dsp:nvSpPr>
      <dsp:spPr>
        <a:xfrm>
          <a:off x="0" y="1078316"/>
          <a:ext cx="10418618"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1" kern="1200" dirty="0"/>
            <a:t>Use text and images, don’t put too much information on each slide.  </a:t>
          </a:r>
          <a:endParaRPr lang="en-GB" sz="2500" kern="1200" dirty="0"/>
        </a:p>
      </dsp:txBody>
      <dsp:txXfrm>
        <a:off x="48547" y="1126863"/>
        <a:ext cx="10321524" cy="897406"/>
      </dsp:txXfrm>
    </dsp:sp>
    <dsp:sp modelId="{4A49A168-33A2-4555-B7D4-054DE4E95008}">
      <dsp:nvSpPr>
        <dsp:cNvPr id="0" name=""/>
        <dsp:cNvSpPr/>
      </dsp:nvSpPr>
      <dsp:spPr>
        <a:xfrm>
          <a:off x="0" y="2144816"/>
          <a:ext cx="10418618"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1" kern="1200" dirty="0"/>
            <a:t>It’s important you include academic sources and references to policy documents, but also to link this to practice with young people. </a:t>
          </a:r>
          <a:endParaRPr lang="en-GB" sz="2500" kern="1200" dirty="0"/>
        </a:p>
      </dsp:txBody>
      <dsp:txXfrm>
        <a:off x="48547" y="2193363"/>
        <a:ext cx="10321524" cy="897406"/>
      </dsp:txXfrm>
    </dsp:sp>
    <dsp:sp modelId="{9BA603E5-2C1B-4E94-93AE-1D2B7383CEB3}">
      <dsp:nvSpPr>
        <dsp:cNvPr id="0" name=""/>
        <dsp:cNvSpPr/>
      </dsp:nvSpPr>
      <dsp:spPr>
        <a:xfrm>
          <a:off x="0" y="3211316"/>
          <a:ext cx="10418618"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1" kern="1200" dirty="0"/>
            <a:t>Follow referencing guidelines: so on text authors, date   and a reference list at the end of your seminar. </a:t>
          </a:r>
          <a:endParaRPr lang="en-GB" sz="2500" kern="1200" dirty="0"/>
        </a:p>
      </dsp:txBody>
      <dsp:txXfrm>
        <a:off x="48547" y="3259863"/>
        <a:ext cx="10321524" cy="8974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AEEFEE-512B-45A1-9DA1-97BE75F7BC0F}">
      <dsp:nvSpPr>
        <dsp:cNvPr id="0" name=""/>
        <dsp:cNvSpPr/>
      </dsp:nvSpPr>
      <dsp:spPr>
        <a:xfrm>
          <a:off x="0" y="767757"/>
          <a:ext cx="10008524" cy="35743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GB" sz="6500" kern="1200" dirty="0"/>
            <a:t>Why do we need to look at ESDGC / Activism in Youth Work? </a:t>
          </a:r>
        </a:p>
      </dsp:txBody>
      <dsp:txXfrm>
        <a:off x="174485" y="942242"/>
        <a:ext cx="9659554" cy="32253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60610B-432E-4E77-9284-164B1246432F}">
      <dsp:nvSpPr>
        <dsp:cNvPr id="0" name=""/>
        <dsp:cNvSpPr/>
      </dsp:nvSpPr>
      <dsp:spPr>
        <a:xfrm>
          <a:off x="0" y="11055"/>
          <a:ext cx="10634749"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b="1" kern="1200"/>
            <a:t>ESDGC in a youth work context starts from the young people’s experiences, </a:t>
          </a:r>
          <a:endParaRPr lang="en-GB" sz="2300" kern="1200"/>
        </a:p>
      </dsp:txBody>
      <dsp:txXfrm>
        <a:off x="44602" y="55657"/>
        <a:ext cx="10545545" cy="824474"/>
      </dsp:txXfrm>
    </dsp:sp>
    <dsp:sp modelId="{63FB2E38-E052-438C-8B73-CC398C5F11DE}">
      <dsp:nvSpPr>
        <dsp:cNvPr id="0" name=""/>
        <dsp:cNvSpPr/>
      </dsp:nvSpPr>
      <dsp:spPr>
        <a:xfrm>
          <a:off x="0" y="990973"/>
          <a:ext cx="10634749"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b="1" kern="1200"/>
            <a:t>encourages a </a:t>
          </a:r>
          <a:r>
            <a:rPr lang="en-US" sz="2300" b="1" u="sng" kern="1200"/>
            <a:t>critical understanding of the links </a:t>
          </a:r>
          <a:r>
            <a:rPr lang="en-US" sz="2300" b="1" kern="1200"/>
            <a:t>between their lives and histories with those in their community and others throughout the world, </a:t>
          </a:r>
          <a:endParaRPr lang="en-GB" sz="2300" kern="1200"/>
        </a:p>
      </dsp:txBody>
      <dsp:txXfrm>
        <a:off x="44602" y="1035575"/>
        <a:ext cx="10545545" cy="824474"/>
      </dsp:txXfrm>
    </dsp:sp>
    <dsp:sp modelId="{10BCD91F-F168-4319-AEA9-2C5D84C554D8}">
      <dsp:nvSpPr>
        <dsp:cNvPr id="0" name=""/>
        <dsp:cNvSpPr/>
      </dsp:nvSpPr>
      <dsp:spPr>
        <a:xfrm>
          <a:off x="0" y="1970892"/>
          <a:ext cx="10634749"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b="1" kern="1200"/>
            <a:t>making the connections between society, economy, the environment and politics. </a:t>
          </a:r>
          <a:endParaRPr lang="en-GB" sz="2300" kern="1200"/>
        </a:p>
      </dsp:txBody>
      <dsp:txXfrm>
        <a:off x="44602" y="2015494"/>
        <a:ext cx="10545545" cy="824474"/>
      </dsp:txXfrm>
    </dsp:sp>
    <dsp:sp modelId="{2DB4DFB7-0D62-469A-86F8-5B2C36EA049C}">
      <dsp:nvSpPr>
        <dsp:cNvPr id="0" name=""/>
        <dsp:cNvSpPr/>
      </dsp:nvSpPr>
      <dsp:spPr>
        <a:xfrm>
          <a:off x="0" y="2950811"/>
          <a:ext cx="10634749" cy="9136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b="1" kern="1200"/>
            <a:t>It reflects on attitudes and values, and develops skills to enable </a:t>
          </a:r>
          <a:r>
            <a:rPr lang="en-US" sz="2300" b="1" i="1" u="sng" kern="1200"/>
            <a:t>active participation </a:t>
          </a:r>
          <a:r>
            <a:rPr lang="en-US" sz="2300" b="1" kern="1200"/>
            <a:t>in creating a more just and sustainable world. </a:t>
          </a:r>
          <a:endParaRPr lang="en-GB" sz="2300" kern="1200"/>
        </a:p>
      </dsp:txBody>
      <dsp:txXfrm>
        <a:off x="44602" y="2995413"/>
        <a:ext cx="10545545" cy="824474"/>
      </dsp:txXfrm>
    </dsp:sp>
    <dsp:sp modelId="{2C684CB8-CDD1-40FD-A0C7-C2FC2E737CB6}">
      <dsp:nvSpPr>
        <dsp:cNvPr id="0" name=""/>
        <dsp:cNvSpPr/>
      </dsp:nvSpPr>
      <dsp:spPr>
        <a:xfrm>
          <a:off x="0" y="3864489"/>
          <a:ext cx="10634749"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7653" tIns="29210" rIns="163576" bIns="29210" numCol="1" spcCol="1270" anchor="t" anchorCtr="0">
          <a:noAutofit/>
        </a:bodyPr>
        <a:lstStyle/>
        <a:p>
          <a:pPr marL="171450" lvl="1" indent="-171450" algn="l" defTabSz="800100" rtl="0">
            <a:lnSpc>
              <a:spcPct val="90000"/>
            </a:lnSpc>
            <a:spcBef>
              <a:spcPct val="0"/>
            </a:spcBef>
            <a:spcAft>
              <a:spcPct val="20000"/>
            </a:spcAft>
            <a:buChar char="•"/>
          </a:pPr>
          <a:r>
            <a:rPr lang="en-US" sz="1800" kern="1200"/>
            <a:t>Welsh Government (2008)</a:t>
          </a:r>
          <a:endParaRPr lang="en-GB" sz="1800" kern="1200"/>
        </a:p>
      </dsp:txBody>
      <dsp:txXfrm>
        <a:off x="0" y="3864489"/>
        <a:ext cx="10634749" cy="3808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F7A0F-E3E2-44EA-A60B-1F2E652FB11A}">
      <dsp:nvSpPr>
        <dsp:cNvPr id="0" name=""/>
        <dsp:cNvSpPr/>
      </dsp:nvSpPr>
      <dsp:spPr>
        <a:xfrm>
          <a:off x="0" y="24237"/>
          <a:ext cx="10515600" cy="35916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ctr" defTabSz="2667000" rtl="0">
            <a:lnSpc>
              <a:spcPct val="90000"/>
            </a:lnSpc>
            <a:spcBef>
              <a:spcPct val="0"/>
            </a:spcBef>
            <a:spcAft>
              <a:spcPct val="35000"/>
            </a:spcAft>
            <a:buNone/>
          </a:pPr>
          <a:r>
            <a:rPr lang="en-GB" sz="6000" kern="1200" dirty="0"/>
            <a:t>Themes </a:t>
          </a:r>
        </a:p>
      </dsp:txBody>
      <dsp:txXfrm>
        <a:off x="175330" y="199567"/>
        <a:ext cx="10164940" cy="32410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36D995-C879-48A3-8FF7-69BFD996E4F2}">
      <dsp:nvSpPr>
        <dsp:cNvPr id="0" name=""/>
        <dsp:cNvSpPr/>
      </dsp:nvSpPr>
      <dsp:spPr>
        <a:xfrm>
          <a:off x="0" y="3480"/>
          <a:ext cx="4145280" cy="11512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rtl="0">
            <a:lnSpc>
              <a:spcPct val="90000"/>
            </a:lnSpc>
            <a:spcBef>
              <a:spcPct val="0"/>
            </a:spcBef>
            <a:spcAft>
              <a:spcPct val="35000"/>
            </a:spcAft>
            <a:buNone/>
          </a:pPr>
          <a:r>
            <a:rPr lang="en-GB" sz="4800" kern="1200"/>
            <a:t>ESDGC</a:t>
          </a:r>
        </a:p>
      </dsp:txBody>
      <dsp:txXfrm>
        <a:off x="56201" y="59681"/>
        <a:ext cx="4032878" cy="103887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3AD1B-014E-40D3-B161-665A035D1527}">
      <dsp:nvSpPr>
        <dsp:cNvPr id="0" name=""/>
        <dsp:cNvSpPr/>
      </dsp:nvSpPr>
      <dsp:spPr>
        <a:xfrm>
          <a:off x="0" y="32894"/>
          <a:ext cx="10515600" cy="35743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GB" sz="6500" kern="1200"/>
            <a:t>What role does a youth worker play in supporting young people?</a:t>
          </a:r>
        </a:p>
      </dsp:txBody>
      <dsp:txXfrm>
        <a:off x="174485" y="207379"/>
        <a:ext cx="10166630" cy="322538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FF478-1A5C-4734-8E52-A8587F1DC831}">
      <dsp:nvSpPr>
        <dsp:cNvPr id="0" name=""/>
        <dsp:cNvSpPr/>
      </dsp:nvSpPr>
      <dsp:spPr>
        <a:xfrm>
          <a:off x="0" y="29642"/>
          <a:ext cx="8353011" cy="7200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GB" sz="2500" kern="1200" dirty="0"/>
            <a:t>Important to consider HOW we educate: </a:t>
          </a:r>
        </a:p>
      </dsp:txBody>
      <dsp:txXfrm>
        <a:off x="0" y="29642"/>
        <a:ext cx="8353011" cy="720000"/>
      </dsp:txXfrm>
    </dsp:sp>
    <dsp:sp modelId="{07594039-94E5-424F-935F-64EE99DFC2A2}">
      <dsp:nvSpPr>
        <dsp:cNvPr id="0" name=""/>
        <dsp:cNvSpPr/>
      </dsp:nvSpPr>
      <dsp:spPr>
        <a:xfrm>
          <a:off x="0" y="749642"/>
          <a:ext cx="8353011" cy="30881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rtl="0">
            <a:lnSpc>
              <a:spcPct val="90000"/>
            </a:lnSpc>
            <a:spcBef>
              <a:spcPct val="0"/>
            </a:spcBef>
            <a:spcAft>
              <a:spcPct val="15000"/>
            </a:spcAft>
            <a:buChar char="•"/>
          </a:pPr>
          <a:r>
            <a:rPr lang="en-GB" sz="2500" kern="1200"/>
            <a:t>Rather than Transmissive  education Transformational Education e.g:</a:t>
          </a:r>
        </a:p>
        <a:p>
          <a:pPr marL="457200" lvl="2" indent="-228600" algn="l" defTabSz="1111250" rtl="0">
            <a:lnSpc>
              <a:spcPct val="90000"/>
            </a:lnSpc>
            <a:spcBef>
              <a:spcPct val="0"/>
            </a:spcBef>
            <a:spcAft>
              <a:spcPct val="15000"/>
            </a:spcAft>
            <a:buChar char="•"/>
          </a:pPr>
          <a:r>
            <a:rPr lang="en-GB" sz="2500" kern="1200"/>
            <a:t>Problem solving </a:t>
          </a:r>
        </a:p>
        <a:p>
          <a:pPr marL="457200" lvl="2" indent="-228600" algn="l" defTabSz="1111250" rtl="0">
            <a:lnSpc>
              <a:spcPct val="90000"/>
            </a:lnSpc>
            <a:spcBef>
              <a:spcPct val="0"/>
            </a:spcBef>
            <a:spcAft>
              <a:spcPct val="15000"/>
            </a:spcAft>
            <a:buChar char="•"/>
          </a:pPr>
          <a:r>
            <a:rPr lang="en-GB" sz="2500" kern="1200"/>
            <a:t>Critical thinking </a:t>
          </a:r>
        </a:p>
        <a:p>
          <a:pPr marL="457200" lvl="2" indent="-228600" algn="l" defTabSz="1111250" rtl="0">
            <a:lnSpc>
              <a:spcPct val="90000"/>
            </a:lnSpc>
            <a:spcBef>
              <a:spcPct val="0"/>
            </a:spcBef>
            <a:spcAft>
              <a:spcPct val="15000"/>
            </a:spcAft>
            <a:buChar char="•"/>
          </a:pPr>
          <a:r>
            <a:rPr lang="en-GB" sz="2500" kern="1200"/>
            <a:t>A say in decisions </a:t>
          </a:r>
        </a:p>
        <a:p>
          <a:pPr marL="457200" lvl="2" indent="-228600" algn="l" defTabSz="1111250" rtl="0">
            <a:lnSpc>
              <a:spcPct val="90000"/>
            </a:lnSpc>
            <a:spcBef>
              <a:spcPct val="0"/>
            </a:spcBef>
            <a:spcAft>
              <a:spcPct val="15000"/>
            </a:spcAft>
            <a:buChar char="•"/>
          </a:pPr>
          <a:r>
            <a:rPr lang="en-GB" sz="2500" kern="1200"/>
            <a:t>Examine values and cultural perspectives</a:t>
          </a:r>
        </a:p>
        <a:p>
          <a:pPr marL="457200" lvl="2" indent="-228600" algn="l" defTabSz="1111250" rtl="0">
            <a:lnSpc>
              <a:spcPct val="90000"/>
            </a:lnSpc>
            <a:spcBef>
              <a:spcPct val="0"/>
            </a:spcBef>
            <a:spcAft>
              <a:spcPct val="15000"/>
            </a:spcAft>
            <a:buChar char="•"/>
          </a:pPr>
          <a:r>
            <a:rPr lang="en-GB" sz="2500" kern="1200"/>
            <a:t>Empowering learners to take appropriate action </a:t>
          </a:r>
        </a:p>
      </dsp:txBody>
      <dsp:txXfrm>
        <a:off x="0" y="749642"/>
        <a:ext cx="8353011" cy="30881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95758-84A0-4E0F-B025-A722FA7C6FC3}">
      <dsp:nvSpPr>
        <dsp:cNvPr id="0" name=""/>
        <dsp:cNvSpPr/>
      </dsp:nvSpPr>
      <dsp:spPr>
        <a:xfrm>
          <a:off x="365105" y="510"/>
          <a:ext cx="1971164" cy="11826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Educative</a:t>
          </a:r>
        </a:p>
      </dsp:txBody>
      <dsp:txXfrm>
        <a:off x="365105" y="510"/>
        <a:ext cx="1971164" cy="1182698"/>
      </dsp:txXfrm>
    </dsp:sp>
    <dsp:sp modelId="{D1C6834A-308F-4280-AC79-9669439357B3}">
      <dsp:nvSpPr>
        <dsp:cNvPr id="0" name=""/>
        <dsp:cNvSpPr/>
      </dsp:nvSpPr>
      <dsp:spPr>
        <a:xfrm>
          <a:off x="2533386" y="510"/>
          <a:ext cx="1971164" cy="11826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Expressive, </a:t>
          </a:r>
        </a:p>
      </dsp:txBody>
      <dsp:txXfrm>
        <a:off x="2533386" y="510"/>
        <a:ext cx="1971164" cy="1182698"/>
      </dsp:txXfrm>
    </dsp:sp>
    <dsp:sp modelId="{67D0D232-8690-4DB5-B18F-F2214FB112D2}">
      <dsp:nvSpPr>
        <dsp:cNvPr id="0" name=""/>
        <dsp:cNvSpPr/>
      </dsp:nvSpPr>
      <dsp:spPr>
        <a:xfrm>
          <a:off x="365105" y="1380325"/>
          <a:ext cx="1971164" cy="11826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Participative, </a:t>
          </a:r>
        </a:p>
      </dsp:txBody>
      <dsp:txXfrm>
        <a:off x="365105" y="1380325"/>
        <a:ext cx="1971164" cy="1182698"/>
      </dsp:txXfrm>
    </dsp:sp>
    <dsp:sp modelId="{82E383F2-684D-4FB0-880E-DA1908AB3D62}">
      <dsp:nvSpPr>
        <dsp:cNvPr id="0" name=""/>
        <dsp:cNvSpPr/>
      </dsp:nvSpPr>
      <dsp:spPr>
        <a:xfrm>
          <a:off x="2533386" y="1380325"/>
          <a:ext cx="1971164" cy="11826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Inclusive</a:t>
          </a:r>
        </a:p>
      </dsp:txBody>
      <dsp:txXfrm>
        <a:off x="2533386" y="1380325"/>
        <a:ext cx="1971164" cy="1182698"/>
      </dsp:txXfrm>
    </dsp:sp>
    <dsp:sp modelId="{D748013B-1B2E-40CB-854C-165AAB76CCDF}">
      <dsp:nvSpPr>
        <dsp:cNvPr id="0" name=""/>
        <dsp:cNvSpPr/>
      </dsp:nvSpPr>
      <dsp:spPr>
        <a:xfrm>
          <a:off x="1449245" y="2760140"/>
          <a:ext cx="1971164" cy="11826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600" kern="1200" dirty="0"/>
            <a:t>Empowering </a:t>
          </a:r>
        </a:p>
        <a:p>
          <a:pPr lvl="0" algn="ctr" defTabSz="1422400">
            <a:lnSpc>
              <a:spcPct val="90000"/>
            </a:lnSpc>
            <a:spcBef>
              <a:spcPct val="0"/>
            </a:spcBef>
            <a:spcAft>
              <a:spcPct val="35000"/>
            </a:spcAft>
            <a:buNone/>
          </a:pPr>
          <a:endParaRPr lang="en-US" sz="2600" kern="1200" dirty="0"/>
        </a:p>
      </dsp:txBody>
      <dsp:txXfrm>
        <a:off x="1449245" y="2760140"/>
        <a:ext cx="1971164" cy="118269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FE230-952A-4367-84DB-BF0F757D0D71}">
      <dsp:nvSpPr>
        <dsp:cNvPr id="0" name=""/>
        <dsp:cNvSpPr/>
      </dsp:nvSpPr>
      <dsp:spPr>
        <a:xfrm>
          <a:off x="0" y="252793"/>
          <a:ext cx="7867996"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Youth Work in Wales: Principles and Purposes (2013) defines participative practice as, </a:t>
          </a:r>
        </a:p>
      </dsp:txBody>
      <dsp:txXfrm>
        <a:off x="52431" y="305224"/>
        <a:ext cx="7763134" cy="969198"/>
      </dsp:txXfrm>
    </dsp:sp>
    <dsp:sp modelId="{27ABE7FC-DD25-4597-9E4F-EA89041148F1}">
      <dsp:nvSpPr>
        <dsp:cNvPr id="0" name=""/>
        <dsp:cNvSpPr/>
      </dsp:nvSpPr>
      <dsp:spPr>
        <a:xfrm>
          <a:off x="0" y="1326853"/>
          <a:ext cx="7867996" cy="1257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9809"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GB" sz="2100" kern="1200"/>
            <a:t>“Encouraging and supporting young people to become partners in, and share responsibility for, the opportunities, learning processes and decision-making structures which affect their own and other people’s lives and environments.” </a:t>
          </a:r>
        </a:p>
      </dsp:txBody>
      <dsp:txXfrm>
        <a:off x="0" y="1326853"/>
        <a:ext cx="7867996" cy="1257525"/>
      </dsp:txXfrm>
    </dsp:sp>
    <dsp:sp modelId="{A28DF7F6-B797-4661-813D-FCC6B2F1D43D}">
      <dsp:nvSpPr>
        <dsp:cNvPr id="0" name=""/>
        <dsp:cNvSpPr/>
      </dsp:nvSpPr>
      <dsp:spPr>
        <a:xfrm>
          <a:off x="0" y="2584378"/>
          <a:ext cx="7867996"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Young people’s participation in decision making is one of the five pillars that underpin youth work in Wales. </a:t>
          </a:r>
        </a:p>
      </dsp:txBody>
      <dsp:txXfrm>
        <a:off x="52431" y="2636809"/>
        <a:ext cx="7763134" cy="969198"/>
      </dsp:txXfrm>
    </dsp:sp>
    <dsp:sp modelId="{8001779A-8786-4253-8527-AB37698F096C}">
      <dsp:nvSpPr>
        <dsp:cNvPr id="0" name=""/>
        <dsp:cNvSpPr/>
      </dsp:nvSpPr>
      <dsp:spPr>
        <a:xfrm>
          <a:off x="0" y="3736198"/>
          <a:ext cx="7867996"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Article 12 of the United Nations Convention on the Rights of the Child (UNCRC) states that,</a:t>
          </a:r>
        </a:p>
      </dsp:txBody>
      <dsp:txXfrm>
        <a:off x="52431" y="3788629"/>
        <a:ext cx="7763134" cy="969198"/>
      </dsp:txXfrm>
    </dsp:sp>
    <dsp:sp modelId="{DFF7D565-57BF-4875-B31B-B825B8EB8B6A}">
      <dsp:nvSpPr>
        <dsp:cNvPr id="0" name=""/>
        <dsp:cNvSpPr/>
      </dsp:nvSpPr>
      <dsp:spPr>
        <a:xfrm>
          <a:off x="0" y="4810258"/>
          <a:ext cx="7867996"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9809"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GB" sz="2100" kern="1200"/>
            <a:t>“children have the right to say what they think should happen, when adults are making decisions that affect them, and to have their opinions taken into account.” </a:t>
          </a:r>
        </a:p>
      </dsp:txBody>
      <dsp:txXfrm>
        <a:off x="0" y="4810258"/>
        <a:ext cx="7867996" cy="95013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4C994-5604-44FB-9DE9-E479AD10C684}">
      <dsp:nvSpPr>
        <dsp:cNvPr id="0" name=""/>
        <dsp:cNvSpPr/>
      </dsp:nvSpPr>
      <dsp:spPr>
        <a:xfrm>
          <a:off x="0" y="442533"/>
          <a:ext cx="10515600" cy="29659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GB" sz="6500" kern="1200" dirty="0"/>
            <a:t>Activities</a:t>
          </a:r>
        </a:p>
        <a:p>
          <a:pPr marL="0" lvl="0" indent="0" algn="l" defTabSz="2889250" rtl="0">
            <a:lnSpc>
              <a:spcPct val="90000"/>
            </a:lnSpc>
            <a:spcBef>
              <a:spcPct val="0"/>
            </a:spcBef>
            <a:spcAft>
              <a:spcPct val="35000"/>
            </a:spcAft>
            <a:buNone/>
          </a:pPr>
          <a:r>
            <a:rPr lang="en-GB" sz="6500" kern="1200" dirty="0"/>
            <a:t>What have we discussed? </a:t>
          </a:r>
        </a:p>
      </dsp:txBody>
      <dsp:txXfrm>
        <a:off x="144786" y="587319"/>
        <a:ext cx="10226028" cy="267637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29CD98-4B41-4B48-92BB-B7A98190F799}">
      <dsp:nvSpPr>
        <dsp:cNvPr id="0" name=""/>
        <dsp:cNvSpPr/>
      </dsp:nvSpPr>
      <dsp:spPr>
        <a:xfrm>
          <a:off x="0" y="45561"/>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1. ESDGC Tool Kit </a:t>
          </a:r>
        </a:p>
      </dsp:txBody>
      <dsp:txXfrm>
        <a:off x="31613" y="77174"/>
        <a:ext cx="10452374" cy="584369"/>
      </dsp:txXfrm>
    </dsp:sp>
    <dsp:sp modelId="{49441D8A-DB37-439B-8881-1B3444DAF2C5}">
      <dsp:nvSpPr>
        <dsp:cNvPr id="0" name=""/>
        <dsp:cNvSpPr/>
      </dsp:nvSpPr>
      <dsp:spPr>
        <a:xfrm>
          <a:off x="0" y="770916"/>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2. ESDGC and Youth Work Welsh Government document </a:t>
          </a:r>
        </a:p>
      </dsp:txBody>
      <dsp:txXfrm>
        <a:off x="31613" y="802529"/>
        <a:ext cx="10452374" cy="584369"/>
      </dsp:txXfrm>
    </dsp:sp>
    <dsp:sp modelId="{913E2448-B528-45E8-AEA9-9544B79F9ED3}">
      <dsp:nvSpPr>
        <dsp:cNvPr id="0" name=""/>
        <dsp:cNvSpPr/>
      </dsp:nvSpPr>
      <dsp:spPr>
        <a:xfrm>
          <a:off x="0" y="1496271"/>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3. Global Youth work Activities </a:t>
          </a:r>
        </a:p>
      </dsp:txBody>
      <dsp:txXfrm>
        <a:off x="31613" y="1527884"/>
        <a:ext cx="10452374" cy="584369"/>
      </dsp:txXfrm>
    </dsp:sp>
    <dsp:sp modelId="{70A3A8D1-D8F1-4DB0-9D9F-E7D77D58B84B}">
      <dsp:nvSpPr>
        <dsp:cNvPr id="0" name=""/>
        <dsp:cNvSpPr/>
      </dsp:nvSpPr>
      <dsp:spPr>
        <a:xfrm>
          <a:off x="0" y="2221626"/>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4. UNCRC Activities </a:t>
          </a:r>
        </a:p>
      </dsp:txBody>
      <dsp:txXfrm>
        <a:off x="31613" y="2253239"/>
        <a:ext cx="10452374" cy="584369"/>
      </dsp:txXfrm>
    </dsp:sp>
    <dsp:sp modelId="{00CCBE83-D903-4031-B976-C9DB8BF0E956}">
      <dsp:nvSpPr>
        <dsp:cNvPr id="0" name=""/>
        <dsp:cNvSpPr/>
      </dsp:nvSpPr>
      <dsp:spPr>
        <a:xfrm>
          <a:off x="0" y="2860472"/>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5. What have you seen practice? </a:t>
          </a:r>
        </a:p>
      </dsp:txBody>
      <dsp:txXfrm>
        <a:off x="31613" y="2892085"/>
        <a:ext cx="10452374" cy="58436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3EC0F9-582F-4516-A0F4-D9B7FD9EC688}">
      <dsp:nvSpPr>
        <dsp:cNvPr id="0" name=""/>
        <dsp:cNvSpPr/>
      </dsp:nvSpPr>
      <dsp:spPr>
        <a:xfrm>
          <a:off x="0" y="2024647"/>
          <a:ext cx="10773294" cy="15590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GB" sz="6500" kern="1200"/>
            <a:t>Questions ? </a:t>
          </a:r>
        </a:p>
      </dsp:txBody>
      <dsp:txXfrm>
        <a:off x="76105" y="2100752"/>
        <a:ext cx="10621084" cy="14068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E061E5-7456-4862-8190-31CD798B6935}" type="datetimeFigureOut">
              <a:rPr lang="en-GB" smtClean="0"/>
              <a:t>08/05/2024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3619CE-A6C7-469A-9CBB-889A10EABE2B}" type="slidenum">
              <a:rPr lang="en-GB" smtClean="0"/>
              <a:t>‹#›</a:t>
            </a:fld>
            <a:endParaRPr lang="en-GB"/>
          </a:p>
        </p:txBody>
      </p:sp>
    </p:spTree>
    <p:extLst>
      <p:ext uri="{BB962C8B-B14F-4D97-AF65-F5344CB8AC3E}">
        <p14:creationId xmlns:p14="http://schemas.microsoft.com/office/powerpoint/2010/main" val="151999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0B38C66-1E0F-4A84-8534-ACB530A5A980}" type="slidenum">
              <a:rPr lang="en-GB" smtClean="0"/>
              <a:t>5</a:t>
            </a:fld>
            <a:endParaRPr lang="en-GB" dirty="0"/>
          </a:p>
        </p:txBody>
      </p:sp>
    </p:spTree>
    <p:extLst>
      <p:ext uri="{BB962C8B-B14F-4D97-AF65-F5344CB8AC3E}">
        <p14:creationId xmlns:p14="http://schemas.microsoft.com/office/powerpoint/2010/main" val="2986535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5946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F7878E-5630-4062-946E-90A8177AAD30}" type="datetimeFigureOut">
              <a:rPr lang="en-GB" smtClean="0"/>
              <a:t>08/05/2024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2058930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F7878E-5630-4062-946E-90A8177AAD30}" type="datetimeFigureOut">
              <a:rPr lang="en-GB" smtClean="0"/>
              <a:t>08/05/2024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2848035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6AF7878E-5630-4062-946E-90A8177AAD30}" type="datetimeFigureOut">
              <a:rPr lang="en-GB" smtClean="0"/>
              <a:t>08/05/2024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370883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AF7878E-5630-4062-946E-90A8177AAD30}" type="datetimeFigureOut">
              <a:rPr lang="en-GB" smtClean="0"/>
              <a:t>08/05/2024</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D7CE1FE-9FC5-4B88-9E78-94BFD508E9EF}" type="slidenum">
              <a:rPr lang="en-GB" smtClean="0"/>
              <a:t>‹#›</a:t>
            </a:fld>
            <a:endParaRPr lang="en-GB"/>
          </a:p>
        </p:txBody>
      </p:sp>
    </p:spTree>
    <p:extLst>
      <p:ext uri="{BB962C8B-B14F-4D97-AF65-F5344CB8AC3E}">
        <p14:creationId xmlns:p14="http://schemas.microsoft.com/office/powerpoint/2010/main" val="1696678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07526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96507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62995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19502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21060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605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380489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6601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11357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59051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78594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987277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6AF7878E-5630-4062-946E-90A8177AAD30}" type="datetimeFigureOut">
              <a:rPr lang="en-GB" smtClean="0"/>
              <a:t>08/05/2024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6056183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279927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7944439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5252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450703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094257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441553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28237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218964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02589090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5411076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797534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7321054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0167506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9155564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2505148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6838008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9021868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383736413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4422171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02877388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49948829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8518063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56594525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8886294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53351761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9.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9.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9.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0.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1.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2.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3.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4.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5.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72816051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0709707"/>
      </p:ext>
    </p:extLst>
  </p:cSld>
  <p:clrMap bg1="lt1" tx1="dk1" bg2="lt2" tx2="dk2" accent1="accent1" accent2="accent2" accent3="accent3" accent4="accent4" accent5="accent5" accent6="accent6" hlink="hlink" folHlink="folHlink"/>
  <p:sldLayoutIdLst>
    <p:sldLayoutId id="214748369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77959030"/>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55504268"/>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5553788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81838043"/>
      </p:ext>
    </p:extLst>
  </p:cSld>
  <p:clrMap bg1="lt1" tx1="dk1" bg2="lt2" tx2="dk2" accent1="accent1" accent2="accent2" accent3="accent3" accent4="accent4" accent5="accent5" accent6="accent6" hlink="hlink" folHlink="folHlink"/>
  <p:sldLayoutIdLst>
    <p:sldLayoutId id="2147483697" r:id="rId1"/>
    <p:sldLayoutId id="214748369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5/8/2024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096047959"/>
      </p:ext>
    </p:extLst>
  </p:cSld>
  <p:clrMap bg1="lt1" tx1="dk1" bg2="lt2" tx2="dk2" accent1="accent1" accent2="accent2" accent3="accent3" accent4="accent4" accent5="accent5" accent6="accent6" hlink="hlink" folHlink="folHlink"/>
  <p:sldLayoutIdLst>
    <p:sldLayoutId id="2147483700" r:id="rId1"/>
    <p:sldLayoutId id="214748370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5/8/2024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83523604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4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5/8/2024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196060862"/>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5/8/2024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675576229"/>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12720434"/>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54171069"/>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71712032"/>
      </p:ext>
    </p:extLst>
  </p:cSld>
  <p:clrMap bg1="lt1" tx1="dk1" bg2="lt2" tx2="dk2" accent1="accent1" accent2="accent2" accent3="accent3" accent4="accent4" accent5="accent5" accent6="accent6" hlink="hlink" folHlink="folHlink"/>
  <p:sldLayoutIdLst>
    <p:sldLayoutId id="21474837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55272802"/>
      </p:ext>
    </p:extLst>
  </p:cSld>
  <p:clrMap bg1="lt1" tx1="dk1" bg2="lt2" tx2="dk2" accent1="accent1" accent2="accent2" accent3="accent3" accent4="accent4" accent5="accent5" accent6="accent6" hlink="hlink" folHlink="folHlink"/>
  <p:sldLayoutIdLst>
    <p:sldLayoutId id="214748372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30429456"/>
      </p:ext>
    </p:extLst>
  </p:cSld>
  <p:clrMap bg1="lt1" tx1="dk1" bg2="lt2" tx2="dk2" accent1="accent1" accent2="accent2" accent3="accent3" accent4="accent4" accent5="accent5" accent6="accent6" hlink="hlink" folHlink="folHlink"/>
  <p:sldLayoutIdLst>
    <p:sldLayoutId id="214748372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98838070"/>
      </p:ext>
    </p:extLst>
  </p:cSld>
  <p:clrMap bg1="lt1" tx1="dk1" bg2="lt2" tx2="dk2" accent1="accent1" accent2="accent2" accent3="accent3" accent4="accent4" accent5="accent5" accent6="accent6" hlink="hlink" folHlink="folHlink"/>
  <p:sldLayoutIdLst>
    <p:sldLayoutId id="214748373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05182987"/>
      </p:ext>
    </p:extLst>
  </p:cSld>
  <p:clrMap bg1="lt1" tx1="dk1" bg2="lt2" tx2="dk2" accent1="accent1" accent2="accent2" accent3="accent3" accent4="accent4" accent5="accent5" accent6="accent6" hlink="hlink" folHlink="folHlink"/>
  <p:sldLayoutIdLst>
    <p:sldLayoutId id="214748373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1152327"/>
      </p:ext>
    </p:extLst>
  </p:cSld>
  <p:clrMap bg1="lt1" tx1="dk1" bg2="lt2" tx2="dk2" accent1="accent1" accent2="accent2" accent3="accent3" accent4="accent4" accent5="accent5" accent6="accent6" hlink="hlink" folHlink="folHlink"/>
  <p:sldLayoutIdLst>
    <p:sldLayoutId id="214748373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269241"/>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s://unfccc.int/cop28/5-key-takeaways" TargetMode="External"/><Relationship Id="rId2" Type="http://schemas.openxmlformats.org/officeDocument/2006/relationships/hyperlink" Target="https://unfccc.int/cop28" TargetMode="External"/><Relationship Id="rId1" Type="http://schemas.openxmlformats.org/officeDocument/2006/relationships/slideLayout" Target="../slideLayouts/slideLayout14.xml"/><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https://www.weforum.org/reports/global-risks-report-2022/shareables#report-nav" TargetMode="Externa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32.tiff"/><Relationship Id="rId1" Type="http://schemas.openxmlformats.org/officeDocument/2006/relationships/slideLayout" Target="../slideLayouts/slideLayout18.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hyperlink" Target="https://sustainabledevelopment.un.org/?menu=1300" TargetMode="Externa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3.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3.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6.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3.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nya.org.uk/resource/national-occupational-standards/" TargetMode="Externa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37.jpe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3.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3.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1.xml.rels><?xml version="1.0" encoding="UTF-8" standalone="yes"?>
<Relationships xmlns="http://schemas.openxmlformats.org/package/2006/relationships"><Relationship Id="rId3" Type="http://schemas.openxmlformats.org/officeDocument/2006/relationships/hyperlink" Target="https://gov.wales/youth-work-best-practice-0" TargetMode="External"/><Relationship Id="rId2" Type="http://schemas.openxmlformats.org/officeDocument/2006/relationships/hyperlink" Target="https://www.youtube.com/watch?v=BYH8vRwF3qk" TargetMode="External"/><Relationship Id="rId1" Type="http://schemas.openxmlformats.org/officeDocument/2006/relationships/slideLayout" Target="../slideLayouts/slideLayout13.xml"/><Relationship Id="rId5" Type="http://schemas.openxmlformats.org/officeDocument/2006/relationships/hyperlink" Target="https://youtu.be/CGpscRWjZRc" TargetMode="External"/><Relationship Id="rId4" Type="http://schemas.openxmlformats.org/officeDocument/2006/relationships/hyperlink" Target="https://youtu.be/KScx8BXW2e8" TargetMode="Externa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13.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1186543" y="545284"/>
            <a:ext cx="8929531" cy="1881262"/>
          </a:xfrm>
        </p:spPr>
        <p:txBody>
          <a:bodyPr>
            <a:normAutofit fontScale="90000"/>
          </a:bodyPr>
          <a:lstStyle/>
          <a:p>
            <a:br>
              <a:rPr lang="en-GB" sz="2800" dirty="0"/>
            </a:br>
            <a:br>
              <a:rPr lang="en-GB" sz="2800" dirty="0"/>
            </a:br>
            <a:br>
              <a:rPr lang="en-GB" sz="2800" dirty="0"/>
            </a:br>
            <a:br>
              <a:rPr lang="en-GB" sz="2800" dirty="0"/>
            </a:br>
            <a:br>
              <a:rPr lang="en-GB" sz="2800" dirty="0"/>
            </a:br>
            <a:br>
              <a:rPr lang="en-GB" sz="2800" dirty="0"/>
            </a:br>
            <a:br>
              <a:rPr lang="en-GB" sz="2800" dirty="0"/>
            </a:br>
            <a:r>
              <a:rPr lang="en-GB" sz="2800" b="1" dirty="0"/>
              <a:t>ECYW5003</a:t>
            </a:r>
            <a:br>
              <a:rPr lang="en-GB" sz="2800" b="1" dirty="0"/>
            </a:br>
            <a:r>
              <a:rPr lang="en-GB" sz="2800" b="1" dirty="0"/>
              <a:t>Assessment Guidance : Bringing it all Together </a:t>
            </a:r>
            <a:br>
              <a:rPr lang="en-GB" sz="2800" dirty="0"/>
            </a:br>
            <a:br>
              <a:rPr lang="en-GB" sz="2800" dirty="0"/>
            </a:br>
            <a:br>
              <a:rPr lang="en-GB" sz="4400" b="1" dirty="0"/>
            </a:br>
            <a:br>
              <a:rPr lang="en-GB" sz="4400" b="1" dirty="0"/>
            </a:br>
            <a:br>
              <a:rPr lang="en-GB" sz="4400" b="1" dirty="0"/>
            </a:br>
            <a:br>
              <a:rPr lang="en-GB" sz="2800" dirty="0"/>
            </a:br>
            <a:br>
              <a:rPr lang="en-GB" sz="2800" dirty="0"/>
            </a:br>
            <a:endParaRPr lang="en-GB" sz="28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876236430"/>
              </p:ext>
            </p:extLst>
          </p:nvPr>
        </p:nvGraphicFramePr>
        <p:xfrm>
          <a:off x="1779665" y="2300831"/>
          <a:ext cx="8915400" cy="1113677"/>
        </p:xfrm>
        <a:graphic>
          <a:graphicData uri="http://schemas.openxmlformats.org/drawingml/2006/table">
            <a:tbl>
              <a:tblPr firstRow="1" firstCol="1" bandRow="1">
                <a:tableStyleId>{5C22544A-7EE6-4342-B048-85BDC9FD1C3A}</a:tableStyleId>
              </a:tblPr>
              <a:tblGrid>
                <a:gridCol w="8915400">
                  <a:extLst>
                    <a:ext uri="{9D8B030D-6E8A-4147-A177-3AD203B41FA5}">
                      <a16:colId xmlns:a16="http://schemas.microsoft.com/office/drawing/2014/main" val="2021691816"/>
                    </a:ext>
                  </a:extLst>
                </a:gridCol>
              </a:tblGrid>
              <a:tr h="1113677">
                <a:tc>
                  <a:txBody>
                    <a:bodyPr/>
                    <a:lstStyle/>
                    <a:p>
                      <a:pPr algn="just" hangingPunct="0">
                        <a:spcAft>
                          <a:spcPts val="0"/>
                        </a:spcAft>
                        <a:tabLst>
                          <a:tab pos="457200" algn="l"/>
                          <a:tab pos="914400" algn="l"/>
                          <a:tab pos="1371600" algn="l"/>
                          <a:tab pos="1828800" algn="l"/>
                        </a:tabLst>
                      </a:pPr>
                      <a:r>
                        <a:rPr lang="en-GB" sz="3200" dirty="0">
                          <a:effectLst/>
                        </a:rPr>
                        <a:t>No one is too small to make a difference: Working with young people to create a climate of change</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89935614"/>
                  </a:ext>
                </a:extLst>
              </a:tr>
            </a:tbl>
          </a:graphicData>
        </a:graphic>
      </p:graphicFrame>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50771" y="3414508"/>
            <a:ext cx="4648200" cy="2585561"/>
          </a:xfrm>
          <a:prstGeom prst="rect">
            <a:avLst/>
          </a:prstGeom>
        </p:spPr>
      </p:pic>
    </p:spTree>
    <p:extLst>
      <p:ext uri="{BB962C8B-B14F-4D97-AF65-F5344CB8AC3E}">
        <p14:creationId xmlns:p14="http://schemas.microsoft.com/office/powerpoint/2010/main" val="1887978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Aim of Session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36592750"/>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5283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p:txBody>
          <a:bodyPr>
            <a:normAutofit/>
          </a:bodyPr>
          <a:lstStyle/>
          <a:p>
            <a:pPr eaLnBrk="1" hangingPunct="1"/>
            <a:r>
              <a:rPr lang="en-GB" dirty="0"/>
              <a:t>Module Aims </a:t>
            </a:r>
            <a:br>
              <a:rPr lang="en-GB" dirty="0"/>
            </a:br>
            <a:endParaRPr lang="en-GB" dirty="0"/>
          </a:p>
        </p:txBody>
      </p:sp>
      <p:graphicFrame>
        <p:nvGraphicFramePr>
          <p:cNvPr id="2" name="Content Placeholder 1"/>
          <p:cNvGraphicFramePr>
            <a:graphicFrameLocks noGrp="1"/>
          </p:cNvGraphicFramePr>
          <p:nvPr>
            <p:ph sz="half" idx="1"/>
            <p:extLst>
              <p:ext uri="{D42A27DB-BD31-4B8C-83A1-F6EECF244321}">
                <p14:modId xmlns:p14="http://schemas.microsoft.com/office/powerpoint/2010/main" val="70952855"/>
              </p:ext>
            </p:extLst>
          </p:nvPr>
        </p:nvGraphicFramePr>
        <p:xfrm>
          <a:off x="838199" y="1825625"/>
          <a:ext cx="986028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6175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GB" b="1" dirty="0"/>
              <a:t>Learning Outcomes </a:t>
            </a:r>
            <a:br>
              <a:rPr lang="en-GB" sz="3200" dirty="0"/>
            </a:br>
            <a:endParaRPr lang="en-GB" sz="3200" dirty="0"/>
          </a:p>
        </p:txBody>
      </p:sp>
      <p:graphicFrame>
        <p:nvGraphicFramePr>
          <p:cNvPr id="2" name="Content Placeholder 1"/>
          <p:cNvGraphicFramePr>
            <a:graphicFrameLocks noGrp="1"/>
          </p:cNvGraphicFramePr>
          <p:nvPr>
            <p:ph sz="half" idx="1"/>
            <p:extLst>
              <p:ext uri="{D42A27DB-BD31-4B8C-83A1-F6EECF244321}">
                <p14:modId xmlns:p14="http://schemas.microsoft.com/office/powerpoint/2010/main" val="1294856515"/>
              </p:ext>
            </p:extLst>
          </p:nvPr>
        </p:nvGraphicFramePr>
        <p:xfrm>
          <a:off x="838200" y="1825625"/>
          <a:ext cx="10069286"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1902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 </a:t>
            </a:r>
            <a:br>
              <a:rPr lang="en-GB" dirty="0"/>
            </a:br>
            <a:endParaRPr lang="en-GB" dirty="0"/>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49050726"/>
              </p:ext>
            </p:extLst>
          </p:nvPr>
        </p:nvGraphicFramePr>
        <p:xfrm>
          <a:off x="838199" y="1825625"/>
          <a:ext cx="987334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4504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a:t>
            </a:r>
          </a:p>
        </p:txBody>
      </p:sp>
      <p:graphicFrame>
        <p:nvGraphicFramePr>
          <p:cNvPr id="4" name="Content Placeholder 3"/>
          <p:cNvGraphicFramePr>
            <a:graphicFrameLocks noGrp="1"/>
          </p:cNvGraphicFramePr>
          <p:nvPr>
            <p:ph idx="1"/>
          </p:nvPr>
        </p:nvGraphicFramePr>
        <p:xfrm>
          <a:off x="727463" y="1342345"/>
          <a:ext cx="10085615" cy="696688"/>
        </p:xfrm>
        <a:graphic>
          <a:graphicData uri="http://schemas.openxmlformats.org/drawingml/2006/table">
            <a:tbl>
              <a:tblPr firstRow="1" firstCol="1" bandRow="1">
                <a:tableStyleId>{5C22544A-7EE6-4342-B048-85BDC9FD1C3A}</a:tableStyleId>
              </a:tblPr>
              <a:tblGrid>
                <a:gridCol w="4827455">
                  <a:extLst>
                    <a:ext uri="{9D8B030D-6E8A-4147-A177-3AD203B41FA5}">
                      <a16:colId xmlns:a16="http://schemas.microsoft.com/office/drawing/2014/main" val="217370687"/>
                    </a:ext>
                  </a:extLst>
                </a:gridCol>
                <a:gridCol w="2946735">
                  <a:extLst>
                    <a:ext uri="{9D8B030D-6E8A-4147-A177-3AD203B41FA5}">
                      <a16:colId xmlns:a16="http://schemas.microsoft.com/office/drawing/2014/main" val="295194757"/>
                    </a:ext>
                  </a:extLst>
                </a:gridCol>
                <a:gridCol w="2311425">
                  <a:extLst>
                    <a:ext uri="{9D8B030D-6E8A-4147-A177-3AD203B41FA5}">
                      <a16:colId xmlns:a16="http://schemas.microsoft.com/office/drawing/2014/main" val="1487306570"/>
                    </a:ext>
                  </a:extLst>
                </a:gridCol>
              </a:tblGrid>
              <a:tr h="348344">
                <a:tc>
                  <a:txBody>
                    <a:bodyPr/>
                    <a:lstStyle/>
                    <a:p>
                      <a:pPr algn="ctr" hangingPunct="0">
                        <a:spcAft>
                          <a:spcPts val="0"/>
                        </a:spcAft>
                      </a:pPr>
                      <a:r>
                        <a:rPr lang="en-GB" sz="1100" dirty="0">
                          <a:effectLst/>
                        </a:rPr>
                        <a:t>Mode of assessment</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1100" dirty="0">
                          <a:effectLst/>
                        </a:rPr>
                        <a:t>Volume</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1100">
                          <a:effectLst/>
                        </a:rPr>
                        <a:t>Weighting</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00930085"/>
                  </a:ext>
                </a:extLst>
              </a:tr>
              <a:tr h="348344">
                <a:tc>
                  <a:txBody>
                    <a:bodyPr/>
                    <a:lstStyle/>
                    <a:p>
                      <a:pPr algn="just" hangingPunct="0">
                        <a:spcAft>
                          <a:spcPts val="0"/>
                        </a:spcAft>
                      </a:pPr>
                      <a:r>
                        <a:rPr lang="en-GB" sz="1100" dirty="0">
                          <a:effectLst/>
                        </a:rPr>
                        <a:t>Seminar Presentation</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tabLst>
                          <a:tab pos="1743075" algn="l"/>
                        </a:tabLst>
                      </a:pPr>
                      <a:r>
                        <a:rPr lang="en-GB" sz="1100">
                          <a:effectLst/>
                        </a:rPr>
                        <a:t>30 minutes</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hangingPunct="0">
                        <a:spcAft>
                          <a:spcPts val="0"/>
                        </a:spcAft>
                      </a:pPr>
                      <a:r>
                        <a:rPr lang="en-GB" sz="1100" dirty="0">
                          <a:effectLst/>
                        </a:rPr>
                        <a:t>100%</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1064762"/>
                  </a:ext>
                </a:extLst>
              </a:tr>
            </a:tbl>
          </a:graphicData>
        </a:graphic>
      </p:graphicFrame>
      <p:sp>
        <p:nvSpPr>
          <p:cNvPr id="5" name="TextBox 4"/>
          <p:cNvSpPr txBox="1"/>
          <p:nvPr/>
        </p:nvSpPr>
        <p:spPr>
          <a:xfrm>
            <a:off x="557299" y="2134299"/>
            <a:ext cx="10897886" cy="3539430"/>
          </a:xfrm>
          <a:prstGeom prst="rect">
            <a:avLst/>
          </a:prstGeom>
          <a:noFill/>
        </p:spPr>
        <p:txBody>
          <a:bodyPr wrap="square" rtlCol="0">
            <a:spAutoFit/>
          </a:bodyPr>
          <a:lstStyle/>
          <a:p>
            <a:r>
              <a:rPr lang="en-GB" sz="1600" b="1" dirty="0">
                <a:effectLst/>
                <a:latin typeface="Arial" panose="020B0604020202020204" pitchFamily="34" charset="0"/>
                <a:ea typeface="Times New Roman" panose="02020603050405020304" pitchFamily="18" charset="0"/>
              </a:rPr>
              <a:t>Present a seminar that includes the following:</a:t>
            </a:r>
            <a:endParaRPr lang="en-GB" sz="1600" b="1"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600" b="1" dirty="0">
                <a:effectLst/>
                <a:latin typeface="Arial" panose="020B0604020202020204" pitchFamily="34" charset="0"/>
                <a:ea typeface="Times New Roman" panose="02020603050405020304" pitchFamily="18" charset="0"/>
              </a:rPr>
              <a:t>A rationale and lesson plan for an activity that promotes Education for Sustainability or / and Global Youth Work . You can if you wish also demonstrate your activity (20 minutes) </a:t>
            </a:r>
            <a:endParaRPr lang="en-GB" sz="1600" b="1"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GB" sz="1600" b="1" dirty="0">
                <a:effectLst/>
                <a:latin typeface="Arial" panose="020B0604020202020204" pitchFamily="34" charset="0"/>
                <a:ea typeface="Times New Roman" panose="02020603050405020304" pitchFamily="18" charset="0"/>
              </a:rPr>
              <a:t>You need to demonstrate links to: </a:t>
            </a:r>
            <a:endParaRPr lang="en-GB" sz="1600" b="1" dirty="0">
              <a:effectLst/>
              <a:latin typeface="Times New Roman" panose="02020603050405020304" pitchFamily="18" charset="0"/>
              <a:ea typeface="Times New Roman" panose="02020603050405020304" pitchFamily="18" charset="0"/>
            </a:endParaRPr>
          </a:p>
          <a:p>
            <a:pPr marL="1143000" lvl="2" indent="-228600">
              <a:buFont typeface="+mj-lt"/>
              <a:buAutoNum type="romanLcPeriod"/>
            </a:pPr>
            <a:r>
              <a:rPr lang="en-GB" sz="1600" b="1" dirty="0">
                <a:effectLst/>
                <a:latin typeface="Arial" panose="020B0604020202020204" pitchFamily="34" charset="0"/>
                <a:ea typeface="Times New Roman" panose="02020603050405020304" pitchFamily="18" charset="0"/>
              </a:rPr>
              <a:t>ESDGC practice and policy and or Global Youth work </a:t>
            </a:r>
            <a:endParaRPr lang="en-GB" sz="1600" b="1" dirty="0">
              <a:effectLst/>
              <a:latin typeface="Times New Roman" panose="02020603050405020304" pitchFamily="18" charset="0"/>
              <a:ea typeface="Times New Roman" panose="02020603050405020304" pitchFamily="18" charset="0"/>
            </a:endParaRPr>
          </a:p>
          <a:p>
            <a:pPr marL="1143000" lvl="2" indent="-228600">
              <a:buFont typeface="+mj-lt"/>
              <a:buAutoNum type="romanLcPeriod"/>
            </a:pPr>
            <a:r>
              <a:rPr lang="en-GB" sz="1600" b="1" dirty="0">
                <a:effectLst/>
                <a:latin typeface="Arial" panose="020B0604020202020204" pitchFamily="34" charset="0"/>
                <a:ea typeface="Times New Roman" panose="02020603050405020304" pitchFamily="18" charset="0"/>
              </a:rPr>
              <a:t>Youth work principles and purposes / NOS </a:t>
            </a:r>
            <a:endParaRPr lang="en-GB" sz="1600" b="1" dirty="0">
              <a:effectLst/>
              <a:latin typeface="Times New Roman" panose="02020603050405020304" pitchFamily="18" charset="0"/>
              <a:ea typeface="Times New Roman" panose="02020603050405020304" pitchFamily="18" charset="0"/>
            </a:endParaRPr>
          </a:p>
          <a:p>
            <a:pPr marL="1143000" lvl="2" indent="-228600">
              <a:buFont typeface="+mj-lt"/>
              <a:buAutoNum type="romanLcPeriod"/>
            </a:pPr>
            <a:r>
              <a:rPr lang="en-GB" sz="1600" b="1" dirty="0">
                <a:effectLst/>
                <a:latin typeface="Arial" panose="020B0604020202020204" pitchFamily="34" charset="0"/>
                <a:ea typeface="Times New Roman" panose="02020603050405020304" pitchFamily="18" charset="0"/>
              </a:rPr>
              <a:t>Links where appropriate to UN Sustainable Development Goals / Well-Being of Future Generations (Wales) </a:t>
            </a:r>
            <a:endParaRPr lang="en-GB" sz="1600" b="1" dirty="0">
              <a:effectLst/>
              <a:latin typeface="Times New Roman" panose="02020603050405020304" pitchFamily="18" charset="0"/>
              <a:ea typeface="Times New Roman" panose="02020603050405020304" pitchFamily="18" charset="0"/>
            </a:endParaRPr>
          </a:p>
          <a:p>
            <a:pPr marL="1371600"/>
            <a:r>
              <a:rPr lang="en-GB" sz="1600" b="1" dirty="0">
                <a:effectLst/>
                <a:latin typeface="Arial" panose="020B0604020202020204" pitchFamily="34" charset="0"/>
                <a:ea typeface="Times New Roman" panose="02020603050405020304" pitchFamily="18" charset="0"/>
              </a:rPr>
              <a:t> </a:t>
            </a:r>
            <a:endParaRPr lang="en-GB" sz="1600" b="1"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600" b="1" dirty="0">
                <a:effectLst/>
                <a:latin typeface="Arial" panose="020B0604020202020204" pitchFamily="34" charset="0"/>
                <a:ea typeface="Times New Roman" panose="02020603050405020304" pitchFamily="18" charset="0"/>
              </a:rPr>
              <a:t>A Critical evaluation of an activity that you see in practice (You will have the opportunity to engage in an ESD activity with young people through the Climate change conference which takes place on a designate teaching day).  (10 Minutes) </a:t>
            </a:r>
            <a:endParaRPr lang="en-GB" sz="1600" b="1" dirty="0">
              <a:effectLst/>
              <a:latin typeface="Times New Roman" panose="02020603050405020304" pitchFamily="18" charset="0"/>
              <a:ea typeface="Times New Roman" panose="02020603050405020304" pitchFamily="18" charset="0"/>
            </a:endParaRPr>
          </a:p>
          <a:p>
            <a:pPr marL="742950" lvl="1" indent="-285750">
              <a:buFont typeface="+mj-lt"/>
              <a:buAutoNum type="alphaLcPeriod"/>
            </a:pPr>
            <a:r>
              <a:rPr lang="en-GB" sz="1600" b="1" dirty="0">
                <a:effectLst/>
                <a:latin typeface="Arial" panose="020B0604020202020204" pitchFamily="34" charset="0"/>
                <a:ea typeface="Times New Roman" panose="02020603050405020304" pitchFamily="18" charset="0"/>
              </a:rPr>
              <a:t>We will discuss in lectures what this needs to involve, you will be provided with a lesson plan and rationale in addition to helping to run an activity. </a:t>
            </a:r>
            <a:endParaRPr lang="en-GB" sz="1600" b="1" dirty="0">
              <a:effectLst/>
              <a:latin typeface="Times New Roman" panose="02020603050405020304" pitchFamily="18" charset="0"/>
              <a:ea typeface="Times New Roman" panose="02020603050405020304" pitchFamily="18" charset="0"/>
            </a:endParaRPr>
          </a:p>
        </p:txBody>
      </p:sp>
      <p:graphicFrame>
        <p:nvGraphicFramePr>
          <p:cNvPr id="8" name="Diagram 7"/>
          <p:cNvGraphicFramePr/>
          <p:nvPr/>
        </p:nvGraphicFramePr>
        <p:xfrm>
          <a:off x="1823258" y="5673729"/>
          <a:ext cx="8266215" cy="524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3805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 tips for Seminar: </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09498175"/>
              </p:ext>
            </p:extLst>
          </p:nvPr>
        </p:nvGraphicFramePr>
        <p:xfrm>
          <a:off x="737062" y="1651462"/>
          <a:ext cx="10418618" cy="42176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7721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03BB2-BB46-6A5C-5A86-3687C186508B}"/>
              </a:ext>
            </a:extLst>
          </p:cNvPr>
          <p:cNvSpPr>
            <a:spLocks noGrp="1"/>
          </p:cNvSpPr>
          <p:nvPr>
            <p:ph type="title"/>
          </p:nvPr>
        </p:nvSpPr>
        <p:spPr/>
        <p:txBody>
          <a:bodyPr>
            <a:normAutofit/>
          </a:bodyPr>
          <a:lstStyle/>
          <a:p>
            <a:r>
              <a:rPr lang="en-GB" b="1" dirty="0">
                <a:solidFill>
                  <a:srgbClr val="63A4F7"/>
                </a:solidFill>
                <a:latin typeface="Arial" panose="020B0604020202020204" pitchFamily="34" charset="0"/>
                <a:ea typeface="Times New Roman" panose="02020603050405020304" pitchFamily="18" charset="0"/>
                <a:cs typeface="Aptos" panose="020B0004020202020204" pitchFamily="34" charset="0"/>
              </a:rPr>
              <a:t>GUIDENCE ON 30-minute presentation</a:t>
            </a:r>
            <a:br>
              <a:rPr lang="en-GB" dirty="0">
                <a:latin typeface="Aptos" panose="020B0004020202020204" pitchFamily="34" charset="0"/>
                <a:ea typeface="DengXian" panose="02010600030101010101" pitchFamily="2" charset="-122"/>
                <a:cs typeface="Aptos" panose="020B0004020202020204" pitchFamily="34" charset="0"/>
              </a:rPr>
            </a:br>
            <a:endParaRPr lang="en-GB" dirty="0"/>
          </a:p>
        </p:txBody>
      </p:sp>
      <p:sp>
        <p:nvSpPr>
          <p:cNvPr id="3" name="Content Placeholder 2">
            <a:extLst>
              <a:ext uri="{FF2B5EF4-FFF2-40B4-BE49-F238E27FC236}">
                <a16:creationId xmlns:a16="http://schemas.microsoft.com/office/drawing/2014/main" id="{84C3BA0B-BBB4-88BF-DF91-E5F4581AC6CE}"/>
              </a:ext>
            </a:extLst>
          </p:cNvPr>
          <p:cNvSpPr>
            <a:spLocks noGrp="1"/>
          </p:cNvSpPr>
          <p:nvPr>
            <p:ph idx="1"/>
          </p:nvPr>
        </p:nvSpPr>
        <p:spPr/>
        <p:txBody>
          <a:bodyPr/>
          <a:lstStyle/>
          <a:p>
            <a:pPr marL="0" indent="0">
              <a:buNone/>
            </a:pPr>
            <a:endParaRPr lang="en-GB" sz="1800" dirty="0">
              <a:effectLst/>
              <a:latin typeface="Aptos" panose="020B0004020202020204" pitchFamily="34" charset="0"/>
              <a:ea typeface="DengXian" panose="02010600030101010101" pitchFamily="2" charset="-122"/>
              <a:cs typeface="Aptos" panose="020B0004020202020204" pitchFamily="34" charset="0"/>
            </a:endParaRPr>
          </a:p>
          <a:p>
            <a:r>
              <a:rPr lang="en-GB" sz="1800" b="1" dirty="0">
                <a:effectLst/>
                <a:latin typeface="Arial" panose="020B0604020202020204" pitchFamily="34" charset="0"/>
                <a:ea typeface="Times New Roman" panose="02020603050405020304" pitchFamily="18" charset="0"/>
                <a:cs typeface="Aptos" panose="020B0004020202020204" pitchFamily="34" charset="0"/>
              </a:rPr>
              <a:t>30-minute seminar that can be split in to 3 parts as outlined below: </a:t>
            </a:r>
            <a:endParaRPr lang="en-GB" sz="1800" dirty="0">
              <a:effectLst/>
              <a:latin typeface="Aptos" panose="020B0004020202020204" pitchFamily="34" charset="0"/>
              <a:ea typeface="DengXian" panose="02010600030101010101" pitchFamily="2" charset="-122"/>
              <a:cs typeface="Aptos" panose="020B0004020202020204" pitchFamily="34" charset="0"/>
            </a:endParaRPr>
          </a:p>
          <a:p>
            <a:r>
              <a:rPr lang="en-GB" sz="1800" b="1" dirty="0">
                <a:effectLst/>
                <a:latin typeface="Arial" panose="020B0604020202020204" pitchFamily="34" charset="0"/>
                <a:ea typeface="Times New Roman" panose="02020603050405020304" pitchFamily="18" charset="0"/>
                <a:cs typeface="Aptos" panose="020B0004020202020204" pitchFamily="34" charset="0"/>
              </a:rPr>
              <a:t> </a:t>
            </a:r>
            <a:endParaRPr lang="en-GB" sz="1800" dirty="0">
              <a:effectLst/>
              <a:latin typeface="Aptos" panose="020B0004020202020204" pitchFamily="34" charset="0"/>
              <a:ea typeface="DengXian" panose="02010600030101010101" pitchFamily="2" charset="-122"/>
              <a:cs typeface="Aptos" panose="020B0004020202020204" pitchFamily="34" charset="0"/>
            </a:endParaRPr>
          </a:p>
          <a:p>
            <a:r>
              <a:rPr lang="en-GB" sz="1800" dirty="0">
                <a:effectLst/>
                <a:latin typeface="Arial" panose="020B0604020202020204" pitchFamily="34" charset="0"/>
                <a:ea typeface="Times New Roman" panose="02020603050405020304" pitchFamily="18" charset="0"/>
                <a:cs typeface="Aptos" panose="020B0004020202020204" pitchFamily="34" charset="0"/>
              </a:rPr>
              <a:t>USE A POWERPOINT TO PRESENT YOUR WORK WHICH CAN BE UPLOADED TO TURNIT, YOU CAN ADD NOTES TO THE BOTTOM OF A PPT </a:t>
            </a:r>
            <a:endParaRPr lang="en-GB" sz="1800" dirty="0">
              <a:effectLst/>
              <a:latin typeface="Aptos" panose="020B0004020202020204" pitchFamily="34" charset="0"/>
              <a:ea typeface="DengXian" panose="02010600030101010101" pitchFamily="2" charset="-122"/>
              <a:cs typeface="Aptos" panose="020B0004020202020204" pitchFamily="34" charset="0"/>
            </a:endParaRPr>
          </a:p>
          <a:p>
            <a:endParaRPr lang="en-GB" dirty="0"/>
          </a:p>
        </p:txBody>
      </p:sp>
    </p:spTree>
    <p:extLst>
      <p:ext uri="{BB962C8B-B14F-4D97-AF65-F5344CB8AC3E}">
        <p14:creationId xmlns:p14="http://schemas.microsoft.com/office/powerpoint/2010/main" val="343783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658288-70AC-58E5-AA33-C6E4ADCD9E58}"/>
              </a:ext>
            </a:extLst>
          </p:cNvPr>
          <p:cNvSpPr>
            <a:spLocks noGrp="1"/>
          </p:cNvSpPr>
          <p:nvPr>
            <p:ph idx="1"/>
          </p:nvPr>
        </p:nvSpPr>
        <p:spPr>
          <a:xfrm>
            <a:off x="626225" y="476596"/>
            <a:ext cx="10727575" cy="4989927"/>
          </a:xfrm>
        </p:spPr>
        <p:txBody>
          <a:bodyPr>
            <a:normAutofit lnSpcReduction="10000"/>
          </a:bodyPr>
          <a:lstStyle/>
          <a:p>
            <a:pPr marL="342900" lvl="0" indent="-342900">
              <a:buFont typeface="+mj-lt"/>
              <a:buAutoNum type="arabicPeriod"/>
            </a:pPr>
            <a:r>
              <a:rPr lang="en-GB" sz="1600" b="1" dirty="0">
                <a:effectLst/>
                <a:latin typeface="Arial" panose="020B0604020202020204" pitchFamily="34" charset="0"/>
                <a:ea typeface="DengXian" panose="02010600030101010101" pitchFamily="2" charset="-122"/>
                <a:cs typeface="Aptos" panose="020B0004020202020204" pitchFamily="34" charset="0"/>
              </a:rPr>
              <a:t>PART 1, 10 minutes: Present your rational and lesson plan for an activity that promotes </a:t>
            </a:r>
            <a:r>
              <a:rPr lang="en-GB" sz="1600" b="1" dirty="0">
                <a:effectLst/>
                <a:latin typeface="Arial" panose="020B0604020202020204" pitchFamily="34" charset="0"/>
                <a:ea typeface="Times New Roman" panose="02020603050405020304" pitchFamily="18" charset="0"/>
                <a:cs typeface="Aptos" panose="020B0004020202020204" pitchFamily="34" charset="0"/>
              </a:rPr>
              <a:t>Education for Sustainability or / and Global Youth Work: </a:t>
            </a:r>
          </a:p>
          <a:p>
            <a:pPr marL="0" lvl="0" indent="0">
              <a:buNone/>
            </a:pPr>
            <a:endParaRPr lang="en-GB" sz="1600" dirty="0">
              <a:effectLst/>
              <a:latin typeface="Aptos" panose="020B0004020202020204" pitchFamily="34" charset="0"/>
              <a:ea typeface="DengXian" panose="02010600030101010101" pitchFamily="2" charset="-122"/>
              <a:cs typeface="Aptos" panose="020B0004020202020204" pitchFamily="34" charset="0"/>
            </a:endParaRPr>
          </a:p>
          <a:p>
            <a:pPr marL="742950" lvl="1" indent="-285750">
              <a:buFont typeface="+mj-lt"/>
              <a:buAutoNum type="alphaLcPeriod"/>
            </a:pPr>
            <a:r>
              <a:rPr lang="en-GB" sz="1600" b="1" dirty="0">
                <a:effectLst/>
                <a:latin typeface="Arial" panose="020B0604020202020204" pitchFamily="34" charset="0"/>
                <a:ea typeface="DengXian" panose="02010600030101010101" pitchFamily="2" charset="-122"/>
                <a:cs typeface="Aptos" panose="020B0004020202020204" pitchFamily="34" charset="0"/>
              </a:rPr>
              <a:t> Rationale </a:t>
            </a:r>
            <a:r>
              <a:rPr lang="en-GB" sz="1600" b="1" dirty="0">
                <a:solidFill>
                  <a:srgbClr val="63A4F7"/>
                </a:solidFill>
                <a:effectLst/>
                <a:latin typeface="Arial" panose="020B0604020202020204" pitchFamily="34" charset="0"/>
                <a:ea typeface="DengXian" panose="02010600030101010101" pitchFamily="2" charset="-122"/>
                <a:cs typeface="Aptos" panose="020B0004020202020204" pitchFamily="34" charset="0"/>
              </a:rPr>
              <a:t>(Think about why you’re doing the activity and the principles that underpin what you are doing): </a:t>
            </a:r>
            <a:endParaRPr lang="en-GB" sz="1600" dirty="0">
              <a:effectLst/>
              <a:latin typeface="Aptos" panose="020B0004020202020204" pitchFamily="34" charset="0"/>
              <a:ea typeface="DengXian" panose="02010600030101010101" pitchFamily="2" charset="-122"/>
              <a:cs typeface="Aptos" panose="020B0004020202020204" pitchFamily="34" charset="0"/>
            </a:endParaRPr>
          </a:p>
          <a:p>
            <a:pPr lvl="2"/>
            <a:r>
              <a:rPr lang="en-GB" sz="1600" b="1" dirty="0">
                <a:effectLst/>
                <a:latin typeface="Arial" panose="020B0604020202020204" pitchFamily="34" charset="0"/>
                <a:ea typeface="Times New Roman" panose="02020603050405020304" pitchFamily="18" charset="0"/>
                <a:cs typeface="Aptos" panose="020B0004020202020204" pitchFamily="34" charset="0"/>
              </a:rPr>
              <a:t>ESDGC practice and policy and or Global Youth work</a:t>
            </a:r>
            <a:r>
              <a:rPr lang="en-GB" sz="1600" b="1" dirty="0">
                <a:solidFill>
                  <a:srgbClr val="63A4F7"/>
                </a:solidFill>
                <a:effectLst/>
                <a:latin typeface="Arial" panose="020B0604020202020204" pitchFamily="34" charset="0"/>
                <a:ea typeface="Times New Roman" panose="02020603050405020304" pitchFamily="18" charset="0"/>
                <a:cs typeface="Aptos" panose="020B0004020202020204" pitchFamily="34" charset="0"/>
              </a:rPr>
              <a:t> (</a:t>
            </a:r>
            <a:r>
              <a:rPr lang="en-GB" sz="1600" b="1" dirty="0" err="1">
                <a:solidFill>
                  <a:srgbClr val="63A4F7"/>
                </a:solidFill>
                <a:effectLst/>
                <a:latin typeface="Arial" panose="020B0604020202020204" pitchFamily="34" charset="0"/>
                <a:ea typeface="Times New Roman" panose="02020603050405020304" pitchFamily="18" charset="0"/>
                <a:cs typeface="Aptos" panose="020B0004020202020204" pitchFamily="34" charset="0"/>
              </a:rPr>
              <a:t>eg.</a:t>
            </a:r>
            <a:r>
              <a:rPr lang="en-GB" sz="1600" b="1" dirty="0">
                <a:solidFill>
                  <a:srgbClr val="63A4F7"/>
                </a:solidFill>
                <a:effectLst/>
                <a:latin typeface="Arial" panose="020B0604020202020204" pitchFamily="34" charset="0"/>
                <a:ea typeface="Times New Roman" panose="02020603050405020304" pitchFamily="18" charset="0"/>
                <a:cs typeface="Aptos" panose="020B0004020202020204" pitchFamily="34" charset="0"/>
              </a:rPr>
              <a:t> Pick an ESDGC theme) </a:t>
            </a:r>
            <a:endParaRPr lang="en-GB" sz="1600" dirty="0">
              <a:effectLst/>
              <a:latin typeface="Aptos" panose="020B0004020202020204" pitchFamily="34" charset="0"/>
              <a:ea typeface="DengXian" panose="02010600030101010101" pitchFamily="2" charset="-122"/>
              <a:cs typeface="Aptos" panose="020B0004020202020204" pitchFamily="34" charset="0"/>
            </a:endParaRPr>
          </a:p>
          <a:p>
            <a:pPr marL="1186180"/>
            <a:endParaRPr lang="en-GB" sz="1600" dirty="0">
              <a:effectLst/>
              <a:latin typeface="Aptos" panose="020B0004020202020204" pitchFamily="34" charset="0"/>
              <a:ea typeface="DengXian" panose="02010600030101010101" pitchFamily="2" charset="-122"/>
              <a:cs typeface="Aptos" panose="020B0004020202020204" pitchFamily="34" charset="0"/>
            </a:endParaRPr>
          </a:p>
          <a:p>
            <a:pPr lvl="2"/>
            <a:r>
              <a:rPr lang="en-GB" sz="1600" b="1" dirty="0">
                <a:effectLst/>
                <a:latin typeface="Arial" panose="020B0604020202020204" pitchFamily="34" charset="0"/>
                <a:ea typeface="Times New Roman" panose="02020603050405020304" pitchFamily="18" charset="0"/>
                <a:cs typeface="Aptos" panose="020B0004020202020204" pitchFamily="34" charset="0"/>
              </a:rPr>
              <a:t>Youth work principles and purposes / NOS </a:t>
            </a:r>
            <a:r>
              <a:rPr lang="en-GB" sz="1600" b="1" dirty="0">
                <a:solidFill>
                  <a:srgbClr val="63A4F7"/>
                </a:solidFill>
                <a:effectLst/>
                <a:latin typeface="Arial" panose="020B0604020202020204" pitchFamily="34" charset="0"/>
                <a:ea typeface="Times New Roman" panose="02020603050405020304" pitchFamily="18" charset="0"/>
                <a:cs typeface="Aptos" panose="020B0004020202020204" pitchFamily="34" charset="0"/>
              </a:rPr>
              <a:t>(How does the ESDGC activity  link to youth work practice? Remember the pedagogy, how you teach ESDGC is as important).</a:t>
            </a:r>
            <a:endParaRPr lang="en-GB" sz="1600" dirty="0">
              <a:effectLst/>
              <a:latin typeface="Aptos" panose="020B0004020202020204" pitchFamily="34" charset="0"/>
              <a:ea typeface="DengXian" panose="02010600030101010101" pitchFamily="2" charset="-122"/>
              <a:cs typeface="Aptos" panose="020B0004020202020204" pitchFamily="34" charset="0"/>
            </a:endParaRPr>
          </a:p>
          <a:p>
            <a:pPr marL="1186180"/>
            <a:endParaRPr lang="en-GB" sz="1600" dirty="0">
              <a:effectLst/>
              <a:latin typeface="Aptos" panose="020B0004020202020204" pitchFamily="34" charset="0"/>
              <a:ea typeface="DengXian" panose="02010600030101010101" pitchFamily="2" charset="-122"/>
              <a:cs typeface="Aptos" panose="020B0004020202020204" pitchFamily="34" charset="0"/>
            </a:endParaRPr>
          </a:p>
          <a:p>
            <a:pPr lvl="2"/>
            <a:r>
              <a:rPr lang="en-GB" sz="1600" b="1" dirty="0">
                <a:effectLst/>
                <a:latin typeface="Arial" panose="020B0604020202020204" pitchFamily="34" charset="0"/>
                <a:ea typeface="Times New Roman" panose="02020603050405020304" pitchFamily="18" charset="0"/>
                <a:cs typeface="Aptos" panose="020B0004020202020204" pitchFamily="34" charset="0"/>
              </a:rPr>
              <a:t>Links where appropriate to UN Sustainable Development Goals / Well-Being of Future Generations (Wales) </a:t>
            </a:r>
            <a:r>
              <a:rPr lang="en-GB" sz="1600" b="1" dirty="0">
                <a:solidFill>
                  <a:srgbClr val="63A4F7"/>
                </a:solidFill>
                <a:effectLst/>
                <a:latin typeface="Arial" panose="020B0604020202020204" pitchFamily="34" charset="0"/>
                <a:ea typeface="Times New Roman" panose="02020603050405020304" pitchFamily="18" charset="0"/>
                <a:cs typeface="Aptos" panose="020B0004020202020204" pitchFamily="34" charset="0"/>
              </a:rPr>
              <a:t>(think which of the Sustainable development goals your activity links to and the WBFA)</a:t>
            </a:r>
            <a:endParaRPr lang="en-GB" sz="1600" dirty="0">
              <a:effectLst/>
              <a:latin typeface="Aptos" panose="020B0004020202020204" pitchFamily="34" charset="0"/>
              <a:ea typeface="DengXian" panose="02010600030101010101" pitchFamily="2" charset="-122"/>
              <a:cs typeface="Aptos" panose="020B0004020202020204" pitchFamily="34" charset="0"/>
            </a:endParaRPr>
          </a:p>
          <a:p>
            <a:pPr marL="742950" lvl="1" indent="-285750">
              <a:buFont typeface="+mj-lt"/>
              <a:buAutoNum type="alphaLcPeriod"/>
            </a:pPr>
            <a:endParaRPr lang="en-GB" sz="1600" b="1" dirty="0">
              <a:effectLst/>
              <a:latin typeface="Arial" panose="020B0604020202020204" pitchFamily="34" charset="0"/>
              <a:ea typeface="DengXian" panose="02010600030101010101" pitchFamily="2" charset="-122"/>
              <a:cs typeface="Aptos" panose="020B0004020202020204" pitchFamily="34" charset="0"/>
            </a:endParaRPr>
          </a:p>
          <a:p>
            <a:pPr marL="742950" lvl="1" indent="-285750">
              <a:buFont typeface="+mj-lt"/>
              <a:buAutoNum type="alphaLcPeriod"/>
            </a:pPr>
            <a:r>
              <a:rPr lang="en-GB" sz="1600" b="1" dirty="0">
                <a:effectLst/>
                <a:latin typeface="Arial" panose="020B0604020202020204" pitchFamily="34" charset="0"/>
                <a:ea typeface="DengXian" panose="02010600030101010101" pitchFamily="2" charset="-122"/>
                <a:cs typeface="Aptos" panose="020B0004020202020204" pitchFamily="34" charset="0"/>
              </a:rPr>
              <a:t>Lesson Plan </a:t>
            </a:r>
            <a:r>
              <a:rPr lang="en-GB" sz="1600" b="1" dirty="0">
                <a:solidFill>
                  <a:srgbClr val="63A4F7"/>
                </a:solidFill>
                <a:effectLst/>
                <a:latin typeface="Arial" panose="020B0604020202020204" pitchFamily="34" charset="0"/>
                <a:ea typeface="DengXian" panose="02010600030101010101" pitchFamily="2" charset="-122"/>
                <a:cs typeface="Aptos" panose="020B0004020202020204" pitchFamily="34" charset="0"/>
              </a:rPr>
              <a:t>(Outline what and how you are going to do run the activity)</a:t>
            </a:r>
            <a:endParaRPr lang="en-GB" sz="1600" dirty="0">
              <a:effectLst/>
              <a:latin typeface="Aptos" panose="020B0004020202020204" pitchFamily="34" charset="0"/>
              <a:ea typeface="DengXian" panose="02010600030101010101" pitchFamily="2" charset="-122"/>
              <a:cs typeface="Aptos" panose="020B0004020202020204" pitchFamily="34" charset="0"/>
            </a:endParaRPr>
          </a:p>
          <a:p>
            <a:pPr marL="742950" lvl="1" indent="-285750">
              <a:buSzPts val="1000"/>
              <a:buFont typeface="Courier New" panose="02070309020205020404" pitchFamily="49" charset="0"/>
              <a:buChar char="o"/>
              <a:tabLst>
                <a:tab pos="914400" algn="l"/>
              </a:tabLs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what is your activity?</a:t>
            </a:r>
            <a:endParaRPr lang="en-GB" sz="16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What will it involve? </a:t>
            </a:r>
            <a:endParaRPr lang="en-GB" sz="1600" dirty="0">
              <a:effectLst/>
              <a:latin typeface="Aptos" panose="020B0004020202020204" pitchFamily="34" charset="0"/>
              <a:ea typeface="DengXian" panose="02010600030101010101" pitchFamily="2" charset="-122"/>
              <a:cs typeface="Times New Roman" panose="02020603050405020304" pitchFamily="18" charset="0"/>
            </a:endParaRPr>
          </a:p>
          <a:p>
            <a:pPr marL="742950" lvl="1" indent="-285750">
              <a:buSzPts val="1000"/>
              <a:buFont typeface="Courier New" panose="02070309020205020404" pitchFamily="49" charset="0"/>
              <a:buChar char="o"/>
              <a:tabLst>
                <a:tab pos="914400" algn="l"/>
              </a:tabLs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You can use a standard lesson planning tool you are familiar with. </a:t>
            </a:r>
            <a:endParaRPr lang="en-GB" sz="16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875003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3398DE-BA31-ED6F-27AD-32C8B6EAF284}"/>
              </a:ext>
            </a:extLst>
          </p:cNvPr>
          <p:cNvSpPr>
            <a:spLocks noGrp="1"/>
          </p:cNvSpPr>
          <p:nvPr>
            <p:ph idx="1"/>
          </p:nvPr>
        </p:nvSpPr>
        <p:spPr>
          <a:xfrm>
            <a:off x="615142" y="487680"/>
            <a:ext cx="10738658" cy="4978843"/>
          </a:xfrm>
        </p:spPr>
        <p:txBody>
          <a:bodyPr/>
          <a:lstStyle/>
          <a:p>
            <a:r>
              <a:rPr lang="en-GB" b="1" dirty="0">
                <a:effectLst/>
                <a:latin typeface="Arial" panose="020B0604020202020204" pitchFamily="34" charset="0"/>
                <a:ea typeface="Times New Roman" panose="02020603050405020304" pitchFamily="18" charset="0"/>
                <a:cs typeface="Aptos" panose="020B0004020202020204" pitchFamily="34" charset="0"/>
              </a:rPr>
              <a:t>PART, 2 10 minutes: </a:t>
            </a:r>
            <a:r>
              <a:rPr lang="en-GB" dirty="0">
                <a:effectLst/>
                <a:latin typeface="Arial" panose="020B0604020202020204" pitchFamily="34" charset="0"/>
                <a:ea typeface="Times New Roman" panose="02020603050405020304" pitchFamily="18" charset="0"/>
                <a:cs typeface="Aptos" panose="020B0004020202020204" pitchFamily="34" charset="0"/>
              </a:rPr>
              <a:t>Run a short version of your activity:</a:t>
            </a:r>
          </a:p>
          <a:p>
            <a:endParaRPr lang="en-GB" dirty="0">
              <a:effectLst/>
              <a:latin typeface="Arial" panose="020B0604020202020204" pitchFamily="34" charset="0"/>
              <a:ea typeface="Times New Roman" panose="02020603050405020304" pitchFamily="18" charset="0"/>
              <a:cs typeface="Aptos" panose="020B0004020202020204" pitchFamily="34" charset="0"/>
            </a:endParaRPr>
          </a:p>
          <a:p>
            <a:pPr lvl="1"/>
            <a:r>
              <a:rPr lang="en-GB" sz="2800" b="1" dirty="0">
                <a:solidFill>
                  <a:srgbClr val="63A4F7"/>
                </a:solidFill>
                <a:effectLst/>
                <a:latin typeface="Arial" panose="020B0604020202020204" pitchFamily="34" charset="0"/>
                <a:ea typeface="Times New Roman" panose="02020603050405020304" pitchFamily="18" charset="0"/>
                <a:cs typeface="Aptos" panose="020B0004020202020204" pitchFamily="34" charset="0"/>
              </a:rPr>
              <a:t> (can be a flavour of it rather than  all aspects of your lesson plan if you don’t have time).</a:t>
            </a:r>
            <a:r>
              <a:rPr lang="en-GB" sz="2800" b="1" dirty="0">
                <a:effectLst/>
                <a:latin typeface="Arial" panose="020B0604020202020204" pitchFamily="34" charset="0"/>
                <a:ea typeface="Times New Roman" panose="02020603050405020304" pitchFamily="18" charset="0"/>
                <a:cs typeface="Aptos" panose="020B0004020202020204" pitchFamily="34" charset="0"/>
              </a:rPr>
              <a:t> </a:t>
            </a:r>
          </a:p>
          <a:p>
            <a:pPr lvl="1"/>
            <a:r>
              <a:rPr lang="en-GB" sz="2800" b="1" dirty="0">
                <a:latin typeface="Arial" panose="020B0604020202020204" pitchFamily="34" charset="0"/>
                <a:ea typeface="DengXian" panose="02010600030101010101" pitchFamily="2" charset="-122"/>
                <a:cs typeface="Aptos" panose="020B0004020202020204" pitchFamily="34" charset="0"/>
              </a:rPr>
              <a:t>If it runs longer that’s ok you can sue some of your time for part 3. </a:t>
            </a:r>
            <a:endParaRPr lang="en-GB" sz="2800" dirty="0">
              <a:effectLst/>
              <a:latin typeface="Aptos" panose="020B0004020202020204" pitchFamily="34" charset="0"/>
              <a:ea typeface="DengXian" panose="02010600030101010101" pitchFamily="2" charset="-122"/>
              <a:cs typeface="Aptos" panose="020B0004020202020204" pitchFamily="34" charset="0"/>
            </a:endParaRPr>
          </a:p>
          <a:p>
            <a:endParaRPr lang="en-GB" dirty="0"/>
          </a:p>
        </p:txBody>
      </p:sp>
    </p:spTree>
    <p:extLst>
      <p:ext uri="{BB962C8B-B14F-4D97-AF65-F5344CB8AC3E}">
        <p14:creationId xmlns:p14="http://schemas.microsoft.com/office/powerpoint/2010/main" val="2934700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0B76AC-BBEC-14C4-49AC-0C3B9434E69F}"/>
              </a:ext>
            </a:extLst>
          </p:cNvPr>
          <p:cNvSpPr>
            <a:spLocks noGrp="1"/>
          </p:cNvSpPr>
          <p:nvPr>
            <p:ph idx="1"/>
          </p:nvPr>
        </p:nvSpPr>
        <p:spPr>
          <a:xfrm>
            <a:off x="581891" y="548640"/>
            <a:ext cx="10771909" cy="4917883"/>
          </a:xfrm>
        </p:spPr>
        <p:txBody>
          <a:bodyPr/>
          <a:lstStyle/>
          <a:p>
            <a:pPr marL="342900" lvl="0" indent="-342900">
              <a:buFont typeface="+mj-lt"/>
              <a:buAutoNum type="arabicPeriod"/>
            </a:pPr>
            <a:r>
              <a:rPr lang="en-GB" sz="2000" b="1" dirty="0">
                <a:effectLst/>
                <a:latin typeface="Arial" panose="020B0604020202020204" pitchFamily="34" charset="0"/>
                <a:ea typeface="Times New Roman" panose="02020603050405020304" pitchFamily="18" charset="0"/>
                <a:cs typeface="Aptos" panose="020B0004020202020204" pitchFamily="34" charset="0"/>
              </a:rPr>
              <a:t>PART, 3 10 minutes: Critical evaluation of an activity to include your thoughts and reflections on: </a:t>
            </a:r>
            <a:endParaRPr lang="en-GB" sz="2000" dirty="0">
              <a:effectLst/>
              <a:latin typeface="Aptos" panose="020B0004020202020204" pitchFamily="34" charset="0"/>
              <a:ea typeface="DengXian" panose="02010600030101010101" pitchFamily="2" charset="-122"/>
              <a:cs typeface="Aptos" panose="020B0004020202020204" pitchFamily="34" charset="0"/>
            </a:endParaRPr>
          </a:p>
          <a:p>
            <a:pPr marL="457200"/>
            <a:endParaRPr lang="en-GB" sz="2000" dirty="0">
              <a:effectLst/>
              <a:latin typeface="Aptos" panose="020B0004020202020204" pitchFamily="34" charset="0"/>
              <a:ea typeface="DengXian" panose="02010600030101010101" pitchFamily="2" charset="-122"/>
              <a:cs typeface="Aptos" panose="020B0004020202020204" pitchFamily="34" charset="0"/>
            </a:endParaRPr>
          </a:p>
          <a:p>
            <a:pPr marL="742950" lvl="1" indent="-285750">
              <a:buFont typeface="+mj-lt"/>
              <a:buAutoNum type="alphaLcPeriod"/>
            </a:pPr>
            <a:r>
              <a:rPr lang="en-GB" sz="2000" dirty="0">
                <a:effectLst/>
                <a:latin typeface="Arial" panose="020B0604020202020204" pitchFamily="34" charset="0"/>
                <a:ea typeface="Times New Roman" panose="02020603050405020304" pitchFamily="18" charset="0"/>
                <a:cs typeface="Aptos" panose="020B0004020202020204" pitchFamily="34" charset="0"/>
              </a:rPr>
              <a:t>Is the lesson rationale /lesson plan clear, could you adopt this easily? </a:t>
            </a:r>
          </a:p>
          <a:p>
            <a:pPr marL="457200" lvl="1" indent="0">
              <a:buNone/>
            </a:pPr>
            <a:endParaRPr lang="en-GB" sz="2000" dirty="0">
              <a:effectLst/>
              <a:latin typeface="Aptos" panose="020B0004020202020204" pitchFamily="34" charset="0"/>
              <a:ea typeface="DengXian" panose="02010600030101010101" pitchFamily="2" charset="-122"/>
              <a:cs typeface="Aptos" panose="020B0004020202020204" pitchFamily="34" charset="0"/>
            </a:endParaRPr>
          </a:p>
          <a:p>
            <a:pPr marL="742950" lvl="1" indent="-285750">
              <a:buFont typeface="+mj-lt"/>
              <a:buAutoNum type="alphaLcPeriod"/>
            </a:pPr>
            <a:r>
              <a:rPr lang="en-GB" sz="2000" dirty="0">
                <a:effectLst/>
                <a:latin typeface="Arial" panose="020B0604020202020204" pitchFamily="34" charset="0"/>
                <a:ea typeface="Times New Roman" panose="02020603050405020304" pitchFamily="18" charset="0"/>
                <a:cs typeface="Aptos" panose="020B0004020202020204" pitchFamily="34" charset="0"/>
              </a:rPr>
              <a:t>How did the activity go? Was it suitable? How did the young people engage with it? </a:t>
            </a:r>
          </a:p>
          <a:p>
            <a:pPr marL="457200" lvl="1" indent="0">
              <a:buNone/>
            </a:pPr>
            <a:endParaRPr lang="en-GB" sz="2000" dirty="0">
              <a:effectLst/>
              <a:latin typeface="Aptos" panose="020B0004020202020204" pitchFamily="34" charset="0"/>
              <a:ea typeface="DengXian" panose="02010600030101010101" pitchFamily="2" charset="-122"/>
              <a:cs typeface="Aptos" panose="020B0004020202020204" pitchFamily="34" charset="0"/>
            </a:endParaRPr>
          </a:p>
          <a:p>
            <a:pPr marL="742950" lvl="1" indent="-285750">
              <a:buFont typeface="+mj-lt"/>
              <a:buAutoNum type="alphaLcPeriod"/>
            </a:pPr>
            <a:r>
              <a:rPr lang="en-GB" sz="2000" dirty="0">
                <a:effectLst/>
                <a:latin typeface="Arial" panose="020B0604020202020204" pitchFamily="34" charset="0"/>
                <a:ea typeface="Times New Roman" panose="02020603050405020304" pitchFamily="18" charset="0"/>
                <a:cs typeface="Aptos" panose="020B0004020202020204" pitchFamily="34" charset="0"/>
              </a:rPr>
              <a:t>What might you do differently? </a:t>
            </a:r>
          </a:p>
          <a:p>
            <a:pPr marL="457200" lvl="1" indent="0">
              <a:buNone/>
            </a:pPr>
            <a:endParaRPr lang="en-GB" sz="2000" dirty="0">
              <a:effectLst/>
              <a:latin typeface="Aptos" panose="020B0004020202020204" pitchFamily="34" charset="0"/>
              <a:ea typeface="DengXian" panose="02010600030101010101" pitchFamily="2" charset="-122"/>
              <a:cs typeface="Aptos" panose="020B0004020202020204" pitchFamily="34" charset="0"/>
            </a:endParaRPr>
          </a:p>
          <a:p>
            <a:pPr marL="742950" lvl="1" indent="-285750">
              <a:buFont typeface="+mj-lt"/>
              <a:buAutoNum type="alphaLcPeriod"/>
            </a:pPr>
            <a:r>
              <a:rPr lang="en-GB" sz="2000" dirty="0">
                <a:effectLst/>
                <a:latin typeface="Arial" panose="020B0604020202020204" pitchFamily="34" charset="0"/>
                <a:ea typeface="Times New Roman" panose="02020603050405020304" pitchFamily="18" charset="0"/>
                <a:cs typeface="Aptos" panose="020B0004020202020204" pitchFamily="34" charset="0"/>
              </a:rPr>
              <a:t>Would you use it in the future and why? </a:t>
            </a:r>
            <a:endParaRPr lang="en-GB" sz="2000" dirty="0">
              <a:effectLst/>
              <a:latin typeface="Aptos" panose="020B0004020202020204" pitchFamily="34" charset="0"/>
              <a:ea typeface="DengXian" panose="02010600030101010101" pitchFamily="2" charset="-122"/>
              <a:cs typeface="Aptos" panose="020B0004020202020204" pitchFamily="34" charset="0"/>
            </a:endParaRPr>
          </a:p>
          <a:p>
            <a:endParaRPr lang="en-GB" dirty="0"/>
          </a:p>
        </p:txBody>
      </p:sp>
    </p:spTree>
    <p:extLst>
      <p:ext uri="{BB962C8B-B14F-4D97-AF65-F5344CB8AC3E}">
        <p14:creationId xmlns:p14="http://schemas.microsoft.com/office/powerpoint/2010/main" val="3401265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48220587"/>
              </p:ext>
            </p:extLst>
          </p:nvPr>
        </p:nvGraphicFramePr>
        <p:xfrm>
          <a:off x="1147156" y="759229"/>
          <a:ext cx="10008524" cy="51098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1845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5" y="476250"/>
            <a:ext cx="8642350" cy="1619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507" name="Content Placeholder 4"/>
          <p:cNvSpPr>
            <a:spLocks noGrp="1"/>
          </p:cNvSpPr>
          <p:nvPr>
            <p:ph idx="1"/>
          </p:nvPr>
        </p:nvSpPr>
        <p:spPr>
          <a:xfrm>
            <a:off x="2392364" y="2349500"/>
            <a:ext cx="7407275" cy="3449638"/>
          </a:xfrm>
        </p:spPr>
        <p:txBody>
          <a:bodyPr/>
          <a:lstStyle/>
          <a:p>
            <a:pPr marL="0" indent="0">
              <a:buNone/>
            </a:pPr>
            <a:r>
              <a:rPr lang="en-US" altLang="en-US"/>
              <a:t>Measuring (un)sustainability </a:t>
            </a:r>
          </a:p>
          <a:p>
            <a:pPr marL="0" indent="0">
              <a:buFont typeface="Symbol" panose="05050102010706020507" pitchFamily="18" charset="2"/>
              <a:buChar char=""/>
            </a:pPr>
            <a:endParaRPr lang="en-US" altLang="en-US"/>
          </a:p>
          <a:p>
            <a:pPr marL="0" indent="0">
              <a:buFont typeface="Symbol" panose="05050102010706020507" pitchFamily="18" charset="2"/>
              <a:buChar char=""/>
            </a:pPr>
            <a:r>
              <a:rPr lang="en-US" altLang="en-US"/>
              <a:t>•Average European needs 3 planets </a:t>
            </a:r>
          </a:p>
          <a:p>
            <a:pPr marL="0" indent="0">
              <a:buFont typeface="Symbol" panose="05050102010706020507" pitchFamily="18" charset="2"/>
              <a:buChar char=""/>
            </a:pPr>
            <a:r>
              <a:rPr lang="en-US" altLang="en-US"/>
              <a:t>•Average American needs 5 planets </a:t>
            </a:r>
          </a:p>
          <a:p>
            <a:pPr marL="0" indent="0">
              <a:buNone/>
            </a:pPr>
            <a:endParaRPr lang="en-US" altLang="en-US"/>
          </a:p>
        </p:txBody>
      </p:sp>
      <p:pic>
        <p:nvPicPr>
          <p:cNvPr id="2150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3150" y="4581525"/>
            <a:ext cx="7772400" cy="1257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0160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ABC81-9657-E7FF-452F-0895674DA41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6EE9A75-26B0-62A0-429F-9174311DF848}"/>
              </a:ext>
            </a:extLst>
          </p:cNvPr>
          <p:cNvSpPr>
            <a:spLocks noGrp="1"/>
          </p:cNvSpPr>
          <p:nvPr>
            <p:ph sz="half" idx="1"/>
          </p:nvPr>
        </p:nvSpPr>
        <p:spPr/>
        <p:txBody>
          <a:bodyPr/>
          <a:lstStyle/>
          <a:p>
            <a:r>
              <a:rPr lang="en-GB" b="0" i="0" dirty="0">
                <a:solidFill>
                  <a:srgbClr val="424245"/>
                </a:solidFill>
                <a:effectLst/>
                <a:latin typeface="Merriweather Sans Regular"/>
              </a:rPr>
              <a:t>The </a:t>
            </a:r>
            <a:r>
              <a:rPr lang="en-GB" b="0" i="0" u="none" strike="noStrike" dirty="0">
                <a:solidFill>
                  <a:srgbClr val="23527C"/>
                </a:solidFill>
                <a:effectLst/>
                <a:latin typeface="Merriweather Sans Regular"/>
                <a:hlinkClick r:id="rId2"/>
              </a:rPr>
              <a:t>COP28</a:t>
            </a:r>
            <a:r>
              <a:rPr lang="en-GB" b="0" i="0" dirty="0">
                <a:solidFill>
                  <a:srgbClr val="424245"/>
                </a:solidFill>
                <a:effectLst/>
                <a:latin typeface="Merriweather Sans Regular"/>
              </a:rPr>
              <a:t> UN Climate Change Conference in Dubai, the United Arab Emirates, was the biggest of its kind.</a:t>
            </a:r>
          </a:p>
          <a:p>
            <a:endParaRPr lang="en-GB" dirty="0">
              <a:solidFill>
                <a:srgbClr val="424245"/>
              </a:solidFill>
              <a:latin typeface="Merriweather Sans Regular"/>
            </a:endParaRPr>
          </a:p>
          <a:p>
            <a:r>
              <a:rPr lang="en-GB" dirty="0">
                <a:hlinkClick r:id="rId3"/>
              </a:rPr>
              <a:t>https://unfccc.int/cop28/5-key-takeaways</a:t>
            </a:r>
            <a:endParaRPr lang="en-GB" dirty="0"/>
          </a:p>
        </p:txBody>
      </p:sp>
      <p:pic>
        <p:nvPicPr>
          <p:cNvPr id="1026" name="Picture 2">
            <a:extLst>
              <a:ext uri="{FF2B5EF4-FFF2-40B4-BE49-F238E27FC236}">
                <a16:creationId xmlns:a16="http://schemas.microsoft.com/office/drawing/2014/main" id="{C0FCEA5E-0ABA-2216-D8C7-8E62C6C46439}"/>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675410" y="2449484"/>
            <a:ext cx="4744084" cy="2156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1681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4176968-B8CD-4ED1-AE06-2E4681A25ADD}"/>
              </a:ext>
            </a:extLst>
          </p:cNvPr>
          <p:cNvSpPr>
            <a:spLocks noChangeArrowheads="1"/>
          </p:cNvSpPr>
          <p:nvPr/>
        </p:nvSpPr>
        <p:spPr bwMode="auto">
          <a:xfrm>
            <a:off x="1970443" y="-14666170"/>
            <a:ext cx="1879173" cy="526329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79350" numCol="1" anchor="ctr" anchorCtr="0" compatLnSpc="1">
            <a:prstTxWarp prst="textNoShape">
              <a:avLst/>
            </a:prstTxWarp>
            <a:spAutoFit/>
          </a:bodyPr>
          <a:lstStyle/>
          <a:p>
            <a:pPr defTabSz="914400" eaLnBrk="0" fontAlgn="base" hangingPunct="0">
              <a:spcBef>
                <a:spcPct val="0"/>
              </a:spcBef>
              <a:spcAft>
                <a:spcPct val="0"/>
              </a:spcAft>
            </a:pPr>
            <a:r>
              <a:rPr lang="en-US" altLang="en-US" sz="600" b="1">
                <a:solidFill>
                  <a:srgbClr val="141414"/>
                </a:solidFill>
                <a:latin typeface="Arial" panose="020B0604020202020204" pitchFamily="34" charset="0"/>
                <a:ea typeface="Akkurat"/>
              </a:rPr>
              <a:t>Top 10 Global Risks by Severity</a:t>
            </a:r>
          </a:p>
          <a:p>
            <a:pPr defTabSz="914400" eaLnBrk="0" fontAlgn="base" hangingPunct="0">
              <a:spcBef>
                <a:spcPct val="0"/>
              </a:spcBef>
              <a:spcAft>
                <a:spcPct val="0"/>
              </a:spcAft>
            </a:pPr>
            <a:r>
              <a:rPr lang="en-US" altLang="en-US" sz="400">
                <a:latin typeface="Arial" panose="020B0604020202020204" pitchFamily="34" charset="0"/>
              </a:rPr>
              <a:t>  </a:t>
            </a:r>
            <a:r>
              <a:rPr lang="en-US" altLang="en-US" sz="56700">
                <a:latin typeface="Arial" panose="020B0604020202020204" pitchFamily="34" charset="0"/>
              </a:rPr>
              <a:t>      </a:t>
            </a:r>
            <a:endParaRPr lang="en-US" altLang="en-US">
              <a:latin typeface="Arial" panose="020B0604020202020204" pitchFamily="34" charset="0"/>
            </a:endParaRPr>
          </a:p>
        </p:txBody>
      </p:sp>
      <p:pic>
        <p:nvPicPr>
          <p:cNvPr id="5122" name="Picture 2" descr="Top 10 Global Risks by Severity - Global Risks Report 2022, World Economic Forum">
            <a:hlinkClick r:id="rId2"/>
            <a:extLst>
              <a:ext uri="{FF2B5EF4-FFF2-40B4-BE49-F238E27FC236}">
                <a16:creationId xmlns:a16="http://schemas.microsoft.com/office/drawing/2014/main" id="{7CA12FBA-8CF6-442B-A30A-5B4EFC2D2E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9017" y="376"/>
            <a:ext cx="7109124" cy="5604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30236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6 effective ways to build a sustainable business"/>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147156" y="344814"/>
            <a:ext cx="8478982" cy="5655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81864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ESDGC and Youth Work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28229695"/>
              </p:ext>
            </p:extLst>
          </p:nvPr>
        </p:nvGraphicFramePr>
        <p:xfrm>
          <a:off x="520931" y="1612669"/>
          <a:ext cx="10634749" cy="4256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1361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26223504"/>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06032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36099" y="0"/>
            <a:ext cx="7719802" cy="6858000"/>
          </a:xfrm>
          <a:prstGeom prst="rect">
            <a:avLst/>
          </a:prstGeom>
        </p:spPr>
      </p:pic>
      <p:graphicFrame>
        <p:nvGraphicFramePr>
          <p:cNvPr id="3" name="Diagram 2"/>
          <p:cNvGraphicFramePr/>
          <p:nvPr>
            <p:extLst>
              <p:ext uri="{D42A27DB-BD31-4B8C-83A1-F6EECF244321}">
                <p14:modId xmlns:p14="http://schemas.microsoft.com/office/powerpoint/2010/main" val="3730989083"/>
              </p:ext>
            </p:extLst>
          </p:nvPr>
        </p:nvGraphicFramePr>
        <p:xfrm>
          <a:off x="482138" y="188422"/>
          <a:ext cx="4145280" cy="1158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Oval Callout 5"/>
          <p:cNvSpPr/>
          <p:nvPr/>
        </p:nvSpPr>
        <p:spPr>
          <a:xfrm>
            <a:off x="8240684" y="315885"/>
            <a:ext cx="1640377" cy="97536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Health and Well-being ? </a:t>
            </a:r>
          </a:p>
        </p:txBody>
      </p:sp>
      <p:sp>
        <p:nvSpPr>
          <p:cNvPr id="7" name="Cloud Callout 6"/>
          <p:cNvSpPr/>
          <p:nvPr/>
        </p:nvSpPr>
        <p:spPr>
          <a:xfrm>
            <a:off x="211963" y="1758141"/>
            <a:ext cx="2586655" cy="401089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0000"/>
                </a:solidFill>
              </a:rPr>
              <a:t>Can you link one of these to an activity? </a:t>
            </a:r>
          </a:p>
        </p:txBody>
      </p:sp>
    </p:spTree>
    <p:extLst>
      <p:ext uri="{BB962C8B-B14F-4D97-AF65-F5344CB8AC3E}">
        <p14:creationId xmlns:p14="http://schemas.microsoft.com/office/powerpoint/2010/main" val="34567760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e Wellbeing of Future Generations Act - WCV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32611" y="309924"/>
            <a:ext cx="6179530" cy="6148633"/>
          </a:xfrm>
          <a:prstGeom prst="rect">
            <a:avLst/>
          </a:prstGeom>
          <a:noFill/>
          <a:extLst>
            <a:ext uri="{909E8E84-426E-40DD-AFC4-6F175D3DCCD1}">
              <a14:hiddenFill xmlns:a14="http://schemas.microsoft.com/office/drawing/2010/main">
                <a:solidFill>
                  <a:srgbClr val="FFFFFF"/>
                </a:solidFill>
              </a14:hiddenFill>
            </a:ext>
          </a:extLst>
        </p:spPr>
      </p:pic>
      <p:sp>
        <p:nvSpPr>
          <p:cNvPr id="3" name="Cloud Callout 2"/>
          <p:cNvSpPr/>
          <p:nvPr/>
        </p:nvSpPr>
        <p:spPr>
          <a:xfrm>
            <a:off x="9045621" y="356061"/>
            <a:ext cx="2586655" cy="401089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0000"/>
                </a:solidFill>
              </a:rPr>
              <a:t>Can you link one of these to an activity? </a:t>
            </a:r>
          </a:p>
        </p:txBody>
      </p:sp>
    </p:spTree>
    <p:extLst>
      <p:ext uri="{BB962C8B-B14F-4D97-AF65-F5344CB8AC3E}">
        <p14:creationId xmlns:p14="http://schemas.microsoft.com/office/powerpoint/2010/main" val="14860009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426825" y="5466600"/>
            <a:ext cx="6177742" cy="4844636"/>
          </a:xfrm>
        </p:spPr>
        <p:txBody>
          <a:bodyPr>
            <a:normAutofit/>
          </a:bodyPr>
          <a:lstStyle/>
          <a:p>
            <a:r>
              <a:rPr lang="en-US" b="1" dirty="0">
                <a:hlinkClick r:id="rId2"/>
              </a:rPr>
              <a:t>https://sustainabledevelopment.un.org/?menu=1300</a:t>
            </a:r>
            <a:endParaRPr lang="en-US" b="1" dirty="0"/>
          </a:p>
          <a:p>
            <a:pPr marL="0" indent="0">
              <a:buNone/>
            </a:pPr>
            <a:endParaRPr lang="en-US" dirty="0"/>
          </a:p>
          <a:p>
            <a:endParaRPr lang="en-US" dirty="0"/>
          </a:p>
        </p:txBody>
      </p:sp>
      <p:pic>
        <p:nvPicPr>
          <p:cNvPr id="5" name="Content Placeholder 4">
            <a:hlinkClick r:id="rId2"/>
          </p:cNvPr>
          <p:cNvPicPr>
            <a:picLocks noGrp="1" noChangeAspect="1"/>
          </p:cNvPicPr>
          <p:nvPr>
            <p:ph sz="half" idx="2"/>
          </p:nvPr>
        </p:nvPicPr>
        <p:blipFill>
          <a:blip r:embed="rId3"/>
          <a:stretch>
            <a:fillRect/>
          </a:stretch>
        </p:blipFill>
        <p:spPr>
          <a:xfrm>
            <a:off x="748145" y="247916"/>
            <a:ext cx="8157557" cy="5234066"/>
          </a:xfrm>
          <a:prstGeom prst="rect">
            <a:avLst/>
          </a:prstGeom>
        </p:spPr>
      </p:pic>
      <p:sp>
        <p:nvSpPr>
          <p:cNvPr id="6" name="Cloud Callout 5"/>
          <p:cNvSpPr/>
          <p:nvPr/>
        </p:nvSpPr>
        <p:spPr>
          <a:xfrm>
            <a:off x="9463341" y="916218"/>
            <a:ext cx="2586655" cy="401089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0000"/>
                </a:solidFill>
              </a:rPr>
              <a:t>Can you link one of these to an activity? </a:t>
            </a:r>
          </a:p>
        </p:txBody>
      </p:sp>
    </p:spTree>
    <p:extLst>
      <p:ext uri="{BB962C8B-B14F-4D97-AF65-F5344CB8AC3E}">
        <p14:creationId xmlns:p14="http://schemas.microsoft.com/office/powerpoint/2010/main" val="36212790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750462728"/>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20204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Reorienting Education: Youth Work </a:t>
            </a:r>
          </a:p>
        </p:txBody>
      </p:sp>
      <p:graphicFrame>
        <p:nvGraphicFramePr>
          <p:cNvPr id="4" name="Content Placeholder 3"/>
          <p:cNvGraphicFramePr>
            <a:graphicFrameLocks noGrp="1"/>
          </p:cNvGraphicFramePr>
          <p:nvPr>
            <p:ph idx="1"/>
          </p:nvPr>
        </p:nvGraphicFramePr>
        <p:xfrm>
          <a:off x="1686340" y="2006875"/>
          <a:ext cx="8353011" cy="38674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72817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Principles and purposes of Youth Work </a:t>
            </a:r>
            <a:r>
              <a:rPr lang="en-GB" sz="2000" dirty="0"/>
              <a:t>(CWVYS, 2008). </a:t>
            </a:r>
          </a:p>
        </p:txBody>
      </p:sp>
      <p:graphicFrame>
        <p:nvGraphicFramePr>
          <p:cNvPr id="5" name="Content Placeholder 4"/>
          <p:cNvGraphicFramePr>
            <a:graphicFrameLocks noGrp="1"/>
          </p:cNvGraphicFramePr>
          <p:nvPr>
            <p:ph idx="1"/>
          </p:nvPr>
        </p:nvGraphicFramePr>
        <p:xfrm>
          <a:off x="5124451" y="1406129"/>
          <a:ext cx="4869656" cy="3943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p:cNvSpPr>
            <a:spLocks noGrp="1"/>
          </p:cNvSpPr>
          <p:nvPr>
            <p:ph type="body" sz="half" idx="2"/>
          </p:nvPr>
        </p:nvSpPr>
        <p:spPr/>
        <p:txBody>
          <a:bodyPr/>
          <a:lstStyle/>
          <a:p>
            <a:pPr marL="214313" indent="-214313">
              <a:buFont typeface="Arial" panose="020B0604020202020204" pitchFamily="34" charset="0"/>
              <a:buChar char="•"/>
            </a:pPr>
            <a:r>
              <a:rPr lang="en-US" dirty="0"/>
              <a:t>ESDGC in youth work settings is distinct because it follows the same principles as youth work practice; </a:t>
            </a:r>
          </a:p>
          <a:p>
            <a:endParaRPr lang="en-US" dirty="0"/>
          </a:p>
          <a:p>
            <a:pPr marL="257175" indent="-257175">
              <a:buFont typeface="Arial" panose="020B0604020202020204" pitchFamily="34" charset="0"/>
              <a:buChar char="•"/>
            </a:pPr>
            <a:r>
              <a:rPr lang="en-US" dirty="0"/>
              <a:t>What are the purposes and principles of youth work practice?</a:t>
            </a:r>
            <a:endParaRPr lang="en-GB" dirty="0"/>
          </a:p>
        </p:txBody>
      </p:sp>
    </p:spTree>
    <p:extLst>
      <p:ext uri="{BB962C8B-B14F-4D97-AF65-F5344CB8AC3E}">
        <p14:creationId xmlns:p14="http://schemas.microsoft.com/office/powerpoint/2010/main" val="22419557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p:cNvGraphicFramePr>
            <a:graphicFrameLocks noGrp="1"/>
          </p:cNvGraphicFramePr>
          <p:nvPr>
            <p:ph idx="1"/>
          </p:nvPr>
        </p:nvGraphicFramePr>
        <p:xfrm>
          <a:off x="1978430" y="421179"/>
          <a:ext cx="7867996" cy="60131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4501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omplete explanation of uncrc by The Campaign for the Children and Young  People Assembly for Wales - issuu"/>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14008" y="-91361"/>
            <a:ext cx="4594572" cy="6489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0315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 Occupational Standards Youth Work </a:t>
            </a:r>
          </a:p>
        </p:txBody>
      </p:sp>
      <p:sp>
        <p:nvSpPr>
          <p:cNvPr id="4" name="Content Placeholder 3"/>
          <p:cNvSpPr>
            <a:spLocks noGrp="1"/>
          </p:cNvSpPr>
          <p:nvPr>
            <p:ph sz="half" idx="1"/>
          </p:nvPr>
        </p:nvSpPr>
        <p:spPr/>
        <p:txBody>
          <a:bodyPr>
            <a:normAutofit fontScale="92500" lnSpcReduction="10000"/>
          </a:bodyPr>
          <a:lstStyle/>
          <a:p>
            <a:r>
              <a:rPr lang="en-GB" dirty="0"/>
              <a:t>Which NOS do you think link to </a:t>
            </a:r>
            <a:r>
              <a:rPr lang="en-GB" dirty="0" err="1"/>
              <a:t>to</a:t>
            </a:r>
            <a:r>
              <a:rPr lang="en-GB" dirty="0"/>
              <a:t> ESDGC? </a:t>
            </a:r>
          </a:p>
          <a:p>
            <a:r>
              <a:rPr lang="en-GB" dirty="0"/>
              <a:t>Look at the list and discuss in small groups: </a:t>
            </a:r>
          </a:p>
          <a:p>
            <a:r>
              <a:rPr lang="en-GB" dirty="0">
                <a:hlinkClick r:id="rId2"/>
              </a:rPr>
              <a:t>https://nya.org.uk/resource/national-occupational-standards/</a:t>
            </a:r>
            <a:endParaRPr lang="en-GB" dirty="0">
              <a:hlinkClick r:id="" action="ppaction://noaction"/>
            </a:endParaRPr>
          </a:p>
          <a:p>
            <a:r>
              <a:rPr lang="en-GB" dirty="0">
                <a:hlinkClick r:id="" action="ppaction://noaction"/>
              </a:rPr>
              <a:t>https://nya.org.uk/wp-content/uploads/2014/06/nos-table-pie-draft-1-1.jpg</a:t>
            </a:r>
            <a:r>
              <a:rPr lang="en-GB" dirty="0"/>
              <a:t> </a:t>
            </a:r>
          </a:p>
          <a:p>
            <a:r>
              <a:rPr lang="en-GB" dirty="0"/>
              <a:t>(CLD Standards Scotland, 2018)</a:t>
            </a:r>
          </a:p>
        </p:txBody>
      </p:sp>
      <p:pic>
        <p:nvPicPr>
          <p:cNvPr id="6" name="Content Placeholder 5" descr="Screen Clipping"/>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763012" y="1825625"/>
            <a:ext cx="6118854" cy="3773356"/>
          </a:xfrm>
        </p:spPr>
      </p:pic>
    </p:spTree>
    <p:extLst>
      <p:ext uri="{BB962C8B-B14F-4D97-AF65-F5344CB8AC3E}">
        <p14:creationId xmlns:p14="http://schemas.microsoft.com/office/powerpoint/2010/main" val="14251280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Youth Work</a:t>
            </a:r>
            <a:br>
              <a:rPr lang="en-US" dirty="0"/>
            </a:br>
            <a:r>
              <a:rPr lang="en-US" dirty="0" err="1"/>
              <a:t>Gwaith</a:t>
            </a:r>
            <a:r>
              <a:rPr lang="en-US" dirty="0"/>
              <a:t> </a:t>
            </a:r>
            <a:r>
              <a:rPr lang="en-US" dirty="0" err="1"/>
              <a:t>Ieuenctid</a:t>
            </a:r>
            <a:endParaRPr lang="en-US" dirty="0"/>
          </a:p>
        </p:txBody>
      </p:sp>
      <p:sp>
        <p:nvSpPr>
          <p:cNvPr id="2" name="Content Placeholder 1"/>
          <p:cNvSpPr>
            <a:spLocks noGrp="1"/>
          </p:cNvSpPr>
          <p:nvPr>
            <p:ph idx="1"/>
          </p:nvPr>
        </p:nvSpPr>
        <p:spPr>
          <a:xfrm>
            <a:off x="2396068" y="2232279"/>
            <a:ext cx="7408333" cy="3893885"/>
          </a:xfrm>
        </p:spPr>
        <p:txBody>
          <a:bodyPr/>
          <a:lstStyle/>
          <a:p>
            <a:r>
              <a:rPr lang="en-US" dirty="0"/>
              <a:t>Imagine what young people could do with your support.</a:t>
            </a:r>
          </a:p>
        </p:txBody>
      </p:sp>
      <p:pic>
        <p:nvPicPr>
          <p:cNvPr id="4" name="Picture 3" descr="change.jp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963643" y="3100264"/>
            <a:ext cx="3322340" cy="2304816"/>
          </a:xfrm>
          <a:prstGeom prst="rect">
            <a:avLst/>
          </a:prstGeom>
        </p:spPr>
      </p:pic>
      <p:pic>
        <p:nvPicPr>
          <p:cNvPr id="5" name="Picture 4" descr="changetheworl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8231" y="2949366"/>
            <a:ext cx="2972396" cy="2833684"/>
          </a:xfrm>
          <a:prstGeom prst="rect">
            <a:avLst/>
          </a:prstGeom>
        </p:spPr>
      </p:pic>
    </p:spTree>
    <p:extLst>
      <p:ext uri="{BB962C8B-B14F-4D97-AF65-F5344CB8AC3E}">
        <p14:creationId xmlns:p14="http://schemas.microsoft.com/office/powerpoint/2010/main" val="4162673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40586245"/>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06019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Activities Examples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78548037"/>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 name="Group 4">
            <a:extLst>
              <a:ext uri="{FF2B5EF4-FFF2-40B4-BE49-F238E27FC236}">
                <a16:creationId xmlns:a16="http://schemas.microsoft.com/office/drawing/2014/main" id="{F049E230-329C-49A3-824F-11849E937D11}"/>
              </a:ext>
            </a:extLst>
          </p:cNvPr>
          <p:cNvGrpSpPr/>
          <p:nvPr/>
        </p:nvGrpSpPr>
        <p:grpSpPr>
          <a:xfrm>
            <a:off x="767542" y="5374623"/>
            <a:ext cx="10058399" cy="719549"/>
            <a:chOff x="0" y="3263805"/>
            <a:chExt cx="10058399" cy="719549"/>
          </a:xfrm>
        </p:grpSpPr>
        <p:sp>
          <p:nvSpPr>
            <p:cNvPr id="6" name="Rectangle: Rounded Corners 5">
              <a:extLst>
                <a:ext uri="{FF2B5EF4-FFF2-40B4-BE49-F238E27FC236}">
                  <a16:creationId xmlns:a16="http://schemas.microsoft.com/office/drawing/2014/main" id="{6D564B93-885C-451A-BCF6-5DE6543590CA}"/>
                </a:ext>
              </a:extLst>
            </p:cNvPr>
            <p:cNvSpPr/>
            <p:nvPr/>
          </p:nvSpPr>
          <p:spPr>
            <a:xfrm>
              <a:off x="0" y="3263805"/>
              <a:ext cx="10058399" cy="719549"/>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Rectangle: Rounded Corners 4">
              <a:extLst>
                <a:ext uri="{FF2B5EF4-FFF2-40B4-BE49-F238E27FC236}">
                  <a16:creationId xmlns:a16="http://schemas.microsoft.com/office/drawing/2014/main" id="{029B0FB6-E30D-431E-8A4B-7E67480F39FA}"/>
                </a:ext>
              </a:extLst>
            </p:cNvPr>
            <p:cNvSpPr txBox="1"/>
            <p:nvPr/>
          </p:nvSpPr>
          <p:spPr>
            <a:xfrm>
              <a:off x="35125" y="3298930"/>
              <a:ext cx="9988149" cy="64929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dirty="0"/>
                <a:t>6</a:t>
              </a:r>
              <a:r>
                <a:rPr lang="en-GB" sz="3000" kern="1200" dirty="0"/>
                <a:t>. Your ideas </a:t>
              </a:r>
            </a:p>
          </p:txBody>
        </p:sp>
      </p:grpSp>
    </p:spTree>
    <p:extLst>
      <p:ext uri="{BB962C8B-B14F-4D97-AF65-F5344CB8AC3E}">
        <p14:creationId xmlns:p14="http://schemas.microsoft.com/office/powerpoint/2010/main" val="14311481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a:t>
            </a:r>
          </a:p>
        </p:txBody>
      </p:sp>
      <p:sp>
        <p:nvSpPr>
          <p:cNvPr id="3" name="Content Placeholder 2"/>
          <p:cNvSpPr>
            <a:spLocks noGrp="1"/>
          </p:cNvSpPr>
          <p:nvPr>
            <p:ph idx="1"/>
          </p:nvPr>
        </p:nvSpPr>
        <p:spPr/>
        <p:txBody>
          <a:bodyPr>
            <a:normAutofit fontScale="92500" lnSpcReduction="10000"/>
          </a:bodyPr>
          <a:lstStyle/>
          <a:p>
            <a:r>
              <a:rPr lang="en-GB" dirty="0">
                <a:hlinkClick r:id="rId2"/>
              </a:rPr>
              <a:t>https://www.youtube.com/watch?v=BYH8vRwF3qk</a:t>
            </a:r>
            <a:r>
              <a:rPr lang="en-GB" dirty="0"/>
              <a:t> ESDGC </a:t>
            </a:r>
          </a:p>
          <a:p>
            <a:endParaRPr lang="en-GB" dirty="0"/>
          </a:p>
          <a:p>
            <a:r>
              <a:rPr lang="en-GB" dirty="0"/>
              <a:t> </a:t>
            </a:r>
            <a:r>
              <a:rPr lang="en-GB" dirty="0">
                <a:hlinkClick r:id="rId3"/>
              </a:rPr>
              <a:t>https://gov.wales/youth-work-best-practice-0</a:t>
            </a:r>
            <a:r>
              <a:rPr lang="en-GB" dirty="0"/>
              <a:t> : </a:t>
            </a:r>
          </a:p>
          <a:p>
            <a:r>
              <a:rPr lang="en-GB" dirty="0">
                <a:hlinkClick r:id="rId4"/>
              </a:rPr>
              <a:t>https://youtu.be/KScx8BXW2e8</a:t>
            </a:r>
            <a:r>
              <a:rPr lang="en-GB" dirty="0"/>
              <a:t> Pembrokeshire </a:t>
            </a:r>
          </a:p>
          <a:p>
            <a:endParaRPr lang="en-GB" dirty="0"/>
          </a:p>
          <a:p>
            <a:r>
              <a:rPr lang="en-GB" dirty="0">
                <a:hlinkClick r:id="rId5"/>
              </a:rPr>
              <a:t>https://youtu.be/CGpscRWjZRc</a:t>
            </a:r>
            <a:r>
              <a:rPr lang="en-GB" dirty="0"/>
              <a:t> Conwy</a:t>
            </a:r>
          </a:p>
          <a:p>
            <a:endParaRPr lang="en-GB" dirty="0"/>
          </a:p>
          <a:p>
            <a:r>
              <a:rPr lang="en-GB" dirty="0"/>
              <a:t>How do the activities link to ESDGC? </a:t>
            </a:r>
          </a:p>
          <a:p>
            <a:endParaRPr lang="en-GB" dirty="0"/>
          </a:p>
          <a:p>
            <a:endParaRPr lang="en-GB" dirty="0"/>
          </a:p>
        </p:txBody>
      </p:sp>
    </p:spTree>
    <p:extLst>
      <p:ext uri="{BB962C8B-B14F-4D97-AF65-F5344CB8AC3E}">
        <p14:creationId xmlns:p14="http://schemas.microsoft.com/office/powerpoint/2010/main" val="34216307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398944023"/>
              </p:ext>
            </p:extLst>
          </p:nvPr>
        </p:nvGraphicFramePr>
        <p:xfrm>
          <a:off x="714895" y="-133004"/>
          <a:ext cx="10773294" cy="5608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219649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 example</Template>
  <TotalTime>437</TotalTime>
  <Words>1354</Words>
  <Application>Microsoft Office PowerPoint</Application>
  <PresentationFormat>Widescreen</PresentationFormat>
  <Paragraphs>141</Paragraphs>
  <Slides>32</Slides>
  <Notes>1</Notes>
  <HiddenSlides>0</HiddenSlides>
  <MMClips>0</MMClips>
  <ScaleCrop>false</ScaleCrop>
  <HeadingPairs>
    <vt:vector size="6" baseType="variant">
      <vt:variant>
        <vt:lpstr>Fonts Used</vt:lpstr>
      </vt:variant>
      <vt:variant>
        <vt:i4>8</vt:i4>
      </vt:variant>
      <vt:variant>
        <vt:lpstr>Theme</vt:lpstr>
      </vt:variant>
      <vt:variant>
        <vt:i4>19</vt:i4>
      </vt:variant>
      <vt:variant>
        <vt:lpstr>Slide Titles</vt:lpstr>
      </vt:variant>
      <vt:variant>
        <vt:i4>32</vt:i4>
      </vt:variant>
    </vt:vector>
  </HeadingPairs>
  <TitlesOfParts>
    <vt:vector size="59" baseType="lpstr">
      <vt:lpstr>Aptos</vt:lpstr>
      <vt:lpstr>Arial</vt:lpstr>
      <vt:lpstr>Calibri</vt:lpstr>
      <vt:lpstr>Calibri Light</vt:lpstr>
      <vt:lpstr>Courier New</vt:lpstr>
      <vt:lpstr>Merriweather Sans Regular</vt:lpstr>
      <vt:lpstr>Symbol</vt:lpstr>
      <vt:lpstr>Times New Roman</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       ECYW5003 Assessment Guidance : Bringing it all Together        </vt:lpstr>
      <vt:lpstr>Aim of Session </vt:lpstr>
      <vt:lpstr>Module Aims  </vt:lpstr>
      <vt:lpstr>Learning Outcomes  </vt:lpstr>
      <vt:lpstr>Learning Outcomes  </vt:lpstr>
      <vt:lpstr>Assessment </vt:lpstr>
      <vt:lpstr>Top tips for Seminar:  </vt:lpstr>
      <vt:lpstr>GUIDENCE ON 30-minute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ESDGC and Youth Work </vt:lpstr>
      <vt:lpstr>PowerPoint Presentation</vt:lpstr>
      <vt:lpstr>PowerPoint Presentation</vt:lpstr>
      <vt:lpstr>PowerPoint Presentation</vt:lpstr>
      <vt:lpstr>PowerPoint Presentation</vt:lpstr>
      <vt:lpstr>PowerPoint Presentation</vt:lpstr>
      <vt:lpstr>Reorienting Education: Youth Work </vt:lpstr>
      <vt:lpstr>Principles and purposes of Youth Work (CWVYS, 2008). </vt:lpstr>
      <vt:lpstr>PowerPoint Presentation</vt:lpstr>
      <vt:lpstr>PowerPoint Presentation</vt:lpstr>
      <vt:lpstr>National Occupational Standards Youth Work </vt:lpstr>
      <vt:lpstr>Youth Work Gwaith Ieuenctid</vt:lpstr>
      <vt:lpstr>PowerPoint Presentation</vt:lpstr>
      <vt:lpstr>Activities Examples  </vt:lpstr>
      <vt:lpstr>Examples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SJYW5012 Introduction and Overview</dc:title>
  <dc:creator>Darrel Williams</dc:creator>
  <cp:lastModifiedBy>Nichola Welton</cp:lastModifiedBy>
  <cp:revision>34</cp:revision>
  <dcterms:created xsi:type="dcterms:W3CDTF">2019-01-25T10:01:32Z</dcterms:created>
  <dcterms:modified xsi:type="dcterms:W3CDTF">2024-05-08T10:42:18Z</dcterms:modified>
</cp:coreProperties>
</file>