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4" r:id="rId4"/>
    <p:sldId id="261" r:id="rId5"/>
    <p:sldId id="258" r:id="rId6"/>
    <p:sldId id="263" r:id="rId7"/>
    <p:sldId id="262" r:id="rId8"/>
    <p:sldId id="259" r:id="rId9"/>
    <p:sldId id="260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C9492E-43FC-DB7D-4207-8FFFD4998976}" v="5" dt="2024-09-21T11:45:51.7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183" autoAdjust="0"/>
  </p:normalViewPr>
  <p:slideViewPr>
    <p:cSldViewPr snapToGrid="0">
      <p:cViewPr varScale="1">
        <p:scale>
          <a:sx n="75" d="100"/>
          <a:sy n="75" d="100"/>
        </p:scale>
        <p:origin x="462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e Hamer (PTHB - Digital Transformation)" userId="8306c084-c467-4028-afc8-45ce35ed8f13" providerId="ADAL" clId="{06F444A7-8CDE-447C-9D35-CAE2D78D6402}"/>
    <pc:docChg chg="undo custSel addSld modSld">
      <pc:chgData name="Sue Hamer (PTHB - Digital Transformation)" userId="8306c084-c467-4028-afc8-45ce35ed8f13" providerId="ADAL" clId="{06F444A7-8CDE-447C-9D35-CAE2D78D6402}" dt="2024-01-19T12:02:50.346" v="976" actId="26606"/>
      <pc:docMkLst>
        <pc:docMk/>
      </pc:docMkLst>
      <pc:sldChg chg="addSp delSp modSp mod setBg">
        <pc:chgData name="Sue Hamer (PTHB - Digital Transformation)" userId="8306c084-c467-4028-afc8-45ce35ed8f13" providerId="ADAL" clId="{06F444A7-8CDE-447C-9D35-CAE2D78D6402}" dt="2024-01-18T16:52:41.403" v="65" actId="1076"/>
        <pc:sldMkLst>
          <pc:docMk/>
          <pc:sldMk cId="259299269" sldId="280"/>
        </pc:sldMkLst>
        <pc:spChg chg="add del mod">
          <ac:chgData name="Sue Hamer (PTHB - Digital Transformation)" userId="8306c084-c467-4028-afc8-45ce35ed8f13" providerId="ADAL" clId="{06F444A7-8CDE-447C-9D35-CAE2D78D6402}" dt="2024-01-18T16:50:36.004" v="54" actId="21"/>
          <ac:spMkLst>
            <pc:docMk/>
            <pc:sldMk cId="259299269" sldId="280"/>
            <ac:spMk id="3" creationId="{11BE32D9-3F61-FF8A-132C-38DEA8C522C9}"/>
          </ac:spMkLst>
        </pc:spChg>
        <pc:spChg chg="add mod">
          <ac:chgData name="Sue Hamer (PTHB - Digital Transformation)" userId="8306c084-c467-4028-afc8-45ce35ed8f13" providerId="ADAL" clId="{06F444A7-8CDE-447C-9D35-CAE2D78D6402}" dt="2024-01-18T16:51:11.862" v="62" actId="1076"/>
          <ac:spMkLst>
            <pc:docMk/>
            <pc:sldMk cId="259299269" sldId="280"/>
            <ac:spMk id="6" creationId="{DAD1D319-6D09-2231-53E6-2BCF949AAB44}"/>
          </ac:spMkLst>
        </pc:spChg>
        <pc:spChg chg="del mod ord">
          <ac:chgData name="Sue Hamer (PTHB - Digital Transformation)" userId="8306c084-c467-4028-afc8-45ce35ed8f13" providerId="ADAL" clId="{06F444A7-8CDE-447C-9D35-CAE2D78D6402}" dt="2024-01-18T16:50:19.630" v="49" actId="21"/>
          <ac:spMkLst>
            <pc:docMk/>
            <pc:sldMk cId="259299269" sldId="280"/>
            <ac:spMk id="12" creationId="{10C3B62A-2B5B-0210-DD68-5E30CF3DD2D8}"/>
          </ac:spMkLst>
        </pc:spChg>
        <pc:spChg chg="mod ord">
          <ac:chgData name="Sue Hamer (PTHB - Digital Transformation)" userId="8306c084-c467-4028-afc8-45ce35ed8f13" providerId="ADAL" clId="{06F444A7-8CDE-447C-9D35-CAE2D78D6402}" dt="2024-01-18T16:52:41.403" v="65" actId="1076"/>
          <ac:spMkLst>
            <pc:docMk/>
            <pc:sldMk cId="259299269" sldId="280"/>
            <ac:spMk id="13" creationId="{BDC31F7F-939B-9D9C-B37A-41FA944AC5A0}"/>
          </ac:spMkLst>
        </pc:spChg>
        <pc:spChg chg="add del">
          <ac:chgData name="Sue Hamer (PTHB - Digital Transformation)" userId="8306c084-c467-4028-afc8-45ce35ed8f13" providerId="ADAL" clId="{06F444A7-8CDE-447C-9D35-CAE2D78D6402}" dt="2024-01-18T16:49:35.138" v="40" actId="26606"/>
          <ac:spMkLst>
            <pc:docMk/>
            <pc:sldMk cId="259299269" sldId="280"/>
            <ac:spMk id="1031" creationId="{B3684CCF-CEBB-4D8E-A366-95E43D4C790B}"/>
          </ac:spMkLst>
        </pc:spChg>
        <pc:spChg chg="add del">
          <ac:chgData name="Sue Hamer (PTHB - Digital Transformation)" userId="8306c084-c467-4028-afc8-45ce35ed8f13" providerId="ADAL" clId="{06F444A7-8CDE-447C-9D35-CAE2D78D6402}" dt="2024-01-18T16:49:35.138" v="40" actId="26606"/>
          <ac:spMkLst>
            <pc:docMk/>
            <pc:sldMk cId="259299269" sldId="280"/>
            <ac:spMk id="1033" creationId="{70BEB1E7-2F88-40BC-B73D-42E5B6F80BFC}"/>
          </ac:spMkLst>
        </pc:spChg>
        <pc:picChg chg="add del mod">
          <ac:chgData name="Sue Hamer (PTHB - Digital Transformation)" userId="8306c084-c467-4028-afc8-45ce35ed8f13" providerId="ADAL" clId="{06F444A7-8CDE-447C-9D35-CAE2D78D6402}" dt="2024-01-18T16:50:27.711" v="51" actId="21"/>
          <ac:picMkLst>
            <pc:docMk/>
            <pc:sldMk cId="259299269" sldId="280"/>
            <ac:picMk id="2" creationId="{195F900C-4A55-C2C3-96F0-2F846EB0C9CD}"/>
          </ac:picMkLst>
        </pc:picChg>
        <pc:picChg chg="add mod">
          <ac:chgData name="Sue Hamer (PTHB - Digital Transformation)" userId="8306c084-c467-4028-afc8-45ce35ed8f13" providerId="ADAL" clId="{06F444A7-8CDE-447C-9D35-CAE2D78D6402}" dt="2024-01-18T16:50:54.440" v="59" actId="1076"/>
          <ac:picMkLst>
            <pc:docMk/>
            <pc:sldMk cId="259299269" sldId="280"/>
            <ac:picMk id="4" creationId="{6F5F3B50-974A-6C40-C2B4-370E273BC9C0}"/>
          </ac:picMkLst>
        </pc:picChg>
        <pc:picChg chg="add mod">
          <ac:chgData name="Sue Hamer (PTHB - Digital Transformation)" userId="8306c084-c467-4028-afc8-45ce35ed8f13" providerId="ADAL" clId="{06F444A7-8CDE-447C-9D35-CAE2D78D6402}" dt="2024-01-18T16:51:07.661" v="61" actId="1076"/>
          <ac:picMkLst>
            <pc:docMk/>
            <pc:sldMk cId="259299269" sldId="280"/>
            <ac:picMk id="5" creationId="{32FFD5E0-7668-CDA6-D788-22652312ED90}"/>
          </ac:picMkLst>
        </pc:picChg>
        <pc:picChg chg="del mod">
          <ac:chgData name="Sue Hamer (PTHB - Digital Transformation)" userId="8306c084-c467-4028-afc8-45ce35ed8f13" providerId="ADAL" clId="{06F444A7-8CDE-447C-9D35-CAE2D78D6402}" dt="2024-01-18T16:50:19.630" v="49" actId="21"/>
          <ac:picMkLst>
            <pc:docMk/>
            <pc:sldMk cId="259299269" sldId="280"/>
            <ac:picMk id="8" creationId="{6EC677AE-2B30-F02A-483C-198B35B9635F}"/>
          </ac:picMkLst>
        </pc:picChg>
        <pc:picChg chg="mod">
          <ac:chgData name="Sue Hamer (PTHB - Digital Transformation)" userId="8306c084-c467-4028-afc8-45ce35ed8f13" providerId="ADAL" clId="{06F444A7-8CDE-447C-9D35-CAE2D78D6402}" dt="2024-01-18T16:52:34.839" v="64" actId="1076"/>
          <ac:picMkLst>
            <pc:docMk/>
            <pc:sldMk cId="259299269" sldId="280"/>
            <ac:picMk id="11" creationId="{70C92D8A-09C8-E64C-2E93-138F936BDB86}"/>
          </ac:picMkLst>
        </pc:picChg>
        <pc:picChg chg="add del mod">
          <ac:chgData name="Sue Hamer (PTHB - Digital Transformation)" userId="8306c084-c467-4028-afc8-45ce35ed8f13" providerId="ADAL" clId="{06F444A7-8CDE-447C-9D35-CAE2D78D6402}" dt="2024-01-18T16:50:19.630" v="49" actId="21"/>
          <ac:picMkLst>
            <pc:docMk/>
            <pc:sldMk cId="259299269" sldId="280"/>
            <ac:picMk id="1026" creationId="{DA6B8512-AF23-F0AC-E2AC-58E244F207B4}"/>
          </ac:picMkLst>
        </pc:picChg>
      </pc:sldChg>
      <pc:sldChg chg="addSp delSp modSp new mod setBg">
        <pc:chgData name="Sue Hamer (PTHB - Digital Transformation)" userId="8306c084-c467-4028-afc8-45ce35ed8f13" providerId="ADAL" clId="{06F444A7-8CDE-447C-9D35-CAE2D78D6402}" dt="2024-01-19T12:02:50.346" v="976" actId="26606"/>
        <pc:sldMkLst>
          <pc:docMk/>
          <pc:sldMk cId="1593065264" sldId="282"/>
        </pc:sldMkLst>
        <pc:spChg chg="mod">
          <ac:chgData name="Sue Hamer (PTHB - Digital Transformation)" userId="8306c084-c467-4028-afc8-45ce35ed8f13" providerId="ADAL" clId="{06F444A7-8CDE-447C-9D35-CAE2D78D6402}" dt="2024-01-19T12:02:50.346" v="976" actId="26606"/>
          <ac:spMkLst>
            <pc:docMk/>
            <pc:sldMk cId="1593065264" sldId="282"/>
            <ac:spMk id="2" creationId="{FB528BD1-224A-F31C-A817-5FA279FF4207}"/>
          </ac:spMkLst>
        </pc:spChg>
        <pc:spChg chg="del">
          <ac:chgData name="Sue Hamer (PTHB - Digital Transformation)" userId="8306c084-c467-4028-afc8-45ce35ed8f13" providerId="ADAL" clId="{06F444A7-8CDE-447C-9D35-CAE2D78D6402}" dt="2024-01-16T17:11:50.431" v="1" actId="478"/>
          <ac:spMkLst>
            <pc:docMk/>
            <pc:sldMk cId="1593065264" sldId="282"/>
            <ac:spMk id="3" creationId="{1FDA2DDA-4C27-6A03-2FCD-8387E9BCD1E6}"/>
          </ac:spMkLst>
        </pc:spChg>
        <pc:spChg chg="add">
          <ac:chgData name="Sue Hamer (PTHB - Digital Transformation)" userId="8306c084-c467-4028-afc8-45ce35ed8f13" providerId="ADAL" clId="{06F444A7-8CDE-447C-9D35-CAE2D78D6402}" dt="2024-01-19T12:02:50.346" v="976" actId="26606"/>
          <ac:spMkLst>
            <pc:docMk/>
            <pc:sldMk cId="1593065264" sldId="282"/>
            <ac:spMk id="13" creationId="{F0A604E4-7307-451C-93BE-F1F7E1BF3BF8}"/>
          </ac:spMkLst>
        </pc:spChg>
        <pc:spChg chg="add">
          <ac:chgData name="Sue Hamer (PTHB - Digital Transformation)" userId="8306c084-c467-4028-afc8-45ce35ed8f13" providerId="ADAL" clId="{06F444A7-8CDE-447C-9D35-CAE2D78D6402}" dt="2024-01-19T12:02:50.346" v="976" actId="26606"/>
          <ac:spMkLst>
            <pc:docMk/>
            <pc:sldMk cId="1593065264" sldId="282"/>
            <ac:spMk id="14" creationId="{F7F3A0AA-35E5-4085-942B-737839030604}"/>
          </ac:spMkLst>
        </pc:spChg>
        <pc:spChg chg="add del">
          <ac:chgData name="Sue Hamer (PTHB - Digital Transformation)" userId="8306c084-c467-4028-afc8-45ce35ed8f13" providerId="ADAL" clId="{06F444A7-8CDE-447C-9D35-CAE2D78D6402}" dt="2024-01-19T12:02:42.862" v="975" actId="26606"/>
          <ac:spMkLst>
            <pc:docMk/>
            <pc:sldMk cId="1593065264" sldId="282"/>
            <ac:spMk id="16" creationId="{665DBBEF-238B-476B-96AB-8AAC3224ECEA}"/>
          </ac:spMkLst>
        </pc:spChg>
        <pc:spChg chg="add del">
          <ac:chgData name="Sue Hamer (PTHB - Digital Transformation)" userId="8306c084-c467-4028-afc8-45ce35ed8f13" providerId="ADAL" clId="{06F444A7-8CDE-447C-9D35-CAE2D78D6402}" dt="2024-01-19T12:02:42.862" v="975" actId="26606"/>
          <ac:spMkLst>
            <pc:docMk/>
            <pc:sldMk cId="1593065264" sldId="282"/>
            <ac:spMk id="18" creationId="{3FCFB1DE-0B7E-48CC-BA90-B2AB0889F9D6}"/>
          </ac:spMkLst>
        </pc:spChg>
        <pc:spChg chg="add">
          <ac:chgData name="Sue Hamer (PTHB - Digital Transformation)" userId="8306c084-c467-4028-afc8-45ce35ed8f13" providerId="ADAL" clId="{06F444A7-8CDE-447C-9D35-CAE2D78D6402}" dt="2024-01-19T12:02:50.346" v="976" actId="26606"/>
          <ac:spMkLst>
            <pc:docMk/>
            <pc:sldMk cId="1593065264" sldId="282"/>
            <ac:spMk id="20" creationId="{402F5C38-C747-4173-ABBF-656E39E82130}"/>
          </ac:spMkLst>
        </pc:spChg>
        <pc:spChg chg="add">
          <ac:chgData name="Sue Hamer (PTHB - Digital Transformation)" userId="8306c084-c467-4028-afc8-45ce35ed8f13" providerId="ADAL" clId="{06F444A7-8CDE-447C-9D35-CAE2D78D6402}" dt="2024-01-19T12:02:50.346" v="976" actId="26606"/>
          <ac:spMkLst>
            <pc:docMk/>
            <pc:sldMk cId="1593065264" sldId="282"/>
            <ac:spMk id="22" creationId="{E37EECFC-A684-4391-AE85-4CDAF5565F61}"/>
          </ac:spMkLst>
        </pc:spChg>
        <pc:grpChg chg="add del">
          <ac:chgData name="Sue Hamer (PTHB - Digital Transformation)" userId="8306c084-c467-4028-afc8-45ce35ed8f13" providerId="ADAL" clId="{06F444A7-8CDE-447C-9D35-CAE2D78D6402}" dt="2024-01-19T12:02:50.346" v="976" actId="26606"/>
          <ac:grpSpMkLst>
            <pc:docMk/>
            <pc:sldMk cId="1593065264" sldId="282"/>
            <ac:grpSpMk id="9" creationId="{BE6E7D98-3D55-80C4-C8EA-40EC70EB12A7}"/>
          </ac:grpSpMkLst>
        </pc:grpChg>
        <pc:picChg chg="add mod">
          <ac:chgData name="Sue Hamer (PTHB - Digital Transformation)" userId="8306c084-c467-4028-afc8-45ce35ed8f13" providerId="ADAL" clId="{06F444A7-8CDE-447C-9D35-CAE2D78D6402}" dt="2024-01-19T12:02:50.346" v="976" actId="26606"/>
          <ac:picMkLst>
            <pc:docMk/>
            <pc:sldMk cId="1593065264" sldId="282"/>
            <ac:picMk id="4" creationId="{0BC9F412-86F1-750C-5ABE-26C10101348E}"/>
          </ac:picMkLst>
        </pc:picChg>
      </pc:sldChg>
      <pc:sldChg chg="modSp add mod">
        <pc:chgData name="Sue Hamer (PTHB - Digital Transformation)" userId="8306c084-c467-4028-afc8-45ce35ed8f13" providerId="ADAL" clId="{06F444A7-8CDE-447C-9D35-CAE2D78D6402}" dt="2024-01-18T16:55:12.139" v="78" actId="1038"/>
        <pc:sldMkLst>
          <pc:docMk/>
          <pc:sldMk cId="4051488106" sldId="283"/>
        </pc:sldMkLst>
        <pc:spChg chg="mod">
          <ac:chgData name="Sue Hamer (PTHB - Digital Transformation)" userId="8306c084-c467-4028-afc8-45ce35ed8f13" providerId="ADAL" clId="{06F444A7-8CDE-447C-9D35-CAE2D78D6402}" dt="2024-01-18T16:55:12.139" v="78" actId="1038"/>
          <ac:spMkLst>
            <pc:docMk/>
            <pc:sldMk cId="4051488106" sldId="283"/>
            <ac:spMk id="7" creationId="{069FE94E-B6A6-A536-00B6-B227E93C8C0D}"/>
          </ac:spMkLst>
        </pc:spChg>
      </pc:sldChg>
      <pc:sldChg chg="add">
        <pc:chgData name="Sue Hamer (PTHB - Digital Transformation)" userId="8306c084-c467-4028-afc8-45ce35ed8f13" providerId="ADAL" clId="{06F444A7-8CDE-447C-9D35-CAE2D78D6402}" dt="2024-01-18T16:54:50.734" v="66"/>
        <pc:sldMkLst>
          <pc:docMk/>
          <pc:sldMk cId="1394329700" sldId="284"/>
        </pc:sldMkLst>
      </pc:sldChg>
      <pc:sldChg chg="addSp delSp modSp new mod setBg">
        <pc:chgData name="Sue Hamer (PTHB - Digital Transformation)" userId="8306c084-c467-4028-afc8-45ce35ed8f13" providerId="ADAL" clId="{06F444A7-8CDE-447C-9D35-CAE2D78D6402}" dt="2024-01-19T11:48:58.597" v="580" actId="20577"/>
        <pc:sldMkLst>
          <pc:docMk/>
          <pc:sldMk cId="3907165373" sldId="285"/>
        </pc:sldMkLst>
        <pc:spChg chg="mod">
          <ac:chgData name="Sue Hamer (PTHB - Digital Transformation)" userId="8306c084-c467-4028-afc8-45ce35ed8f13" providerId="ADAL" clId="{06F444A7-8CDE-447C-9D35-CAE2D78D6402}" dt="2024-01-19T11:48:51.819" v="579" actId="26606"/>
          <ac:spMkLst>
            <pc:docMk/>
            <pc:sldMk cId="3907165373" sldId="285"/>
            <ac:spMk id="2" creationId="{37BAD88F-4874-6540-E144-DB1D111CCA85}"/>
          </ac:spMkLst>
        </pc:spChg>
        <pc:spChg chg="del mod">
          <ac:chgData name="Sue Hamer (PTHB - Digital Transformation)" userId="8306c084-c467-4028-afc8-45ce35ed8f13" providerId="ADAL" clId="{06F444A7-8CDE-447C-9D35-CAE2D78D6402}" dt="2024-01-19T11:48:51.819" v="579" actId="26606"/>
          <ac:spMkLst>
            <pc:docMk/>
            <pc:sldMk cId="3907165373" sldId="285"/>
            <ac:spMk id="3" creationId="{CCC6127F-8654-A0E8-3400-1062202679C9}"/>
          </ac:spMkLst>
        </pc:spChg>
        <pc:spChg chg="add">
          <ac:chgData name="Sue Hamer (PTHB - Digital Transformation)" userId="8306c084-c467-4028-afc8-45ce35ed8f13" providerId="ADAL" clId="{06F444A7-8CDE-447C-9D35-CAE2D78D6402}" dt="2024-01-19T11:48:51.819" v="579" actId="26606"/>
          <ac:spMkLst>
            <pc:docMk/>
            <pc:sldMk cId="3907165373" sldId="285"/>
            <ac:spMk id="9" creationId="{2E442304-DDBD-4F7B-8017-36BCC863FB40}"/>
          </ac:spMkLst>
        </pc:spChg>
        <pc:spChg chg="add">
          <ac:chgData name="Sue Hamer (PTHB - Digital Transformation)" userId="8306c084-c467-4028-afc8-45ce35ed8f13" providerId="ADAL" clId="{06F444A7-8CDE-447C-9D35-CAE2D78D6402}" dt="2024-01-19T11:48:51.819" v="579" actId="26606"/>
          <ac:spMkLst>
            <pc:docMk/>
            <pc:sldMk cId="3907165373" sldId="285"/>
            <ac:spMk id="11" creationId="{5E107275-3853-46FD-A241-DE4355A42675}"/>
          </ac:spMkLst>
        </pc:spChg>
        <pc:graphicFrameChg chg="add mod">
          <ac:chgData name="Sue Hamer (PTHB - Digital Transformation)" userId="8306c084-c467-4028-afc8-45ce35ed8f13" providerId="ADAL" clId="{06F444A7-8CDE-447C-9D35-CAE2D78D6402}" dt="2024-01-19T11:48:58.597" v="580" actId="20577"/>
          <ac:graphicFrameMkLst>
            <pc:docMk/>
            <pc:sldMk cId="3907165373" sldId="285"/>
            <ac:graphicFrameMk id="5" creationId="{BA458096-68F2-36B8-9C3F-6FD4BC752E69}"/>
          </ac:graphicFrameMkLst>
        </pc:graphicFrameChg>
      </pc:sldChg>
      <pc:sldChg chg="addSp delSp modSp new mod setBg">
        <pc:chgData name="Sue Hamer (PTHB - Digital Transformation)" userId="8306c084-c467-4028-afc8-45ce35ed8f13" providerId="ADAL" clId="{06F444A7-8CDE-447C-9D35-CAE2D78D6402}" dt="2024-01-19T12:01:19.492" v="973" actId="26606"/>
        <pc:sldMkLst>
          <pc:docMk/>
          <pc:sldMk cId="1567852179" sldId="286"/>
        </pc:sldMkLst>
        <pc:spChg chg="mod">
          <ac:chgData name="Sue Hamer (PTHB - Digital Transformation)" userId="8306c084-c467-4028-afc8-45ce35ed8f13" providerId="ADAL" clId="{06F444A7-8CDE-447C-9D35-CAE2D78D6402}" dt="2024-01-19T12:01:19.492" v="973" actId="26606"/>
          <ac:spMkLst>
            <pc:docMk/>
            <pc:sldMk cId="1567852179" sldId="286"/>
            <ac:spMk id="2" creationId="{380B4B54-7470-4BFC-1822-1995B9B330F3}"/>
          </ac:spMkLst>
        </pc:spChg>
        <pc:spChg chg="del mod">
          <ac:chgData name="Sue Hamer (PTHB - Digital Transformation)" userId="8306c084-c467-4028-afc8-45ce35ed8f13" providerId="ADAL" clId="{06F444A7-8CDE-447C-9D35-CAE2D78D6402}" dt="2024-01-19T12:01:19.492" v="973" actId="26606"/>
          <ac:spMkLst>
            <pc:docMk/>
            <pc:sldMk cId="1567852179" sldId="286"/>
            <ac:spMk id="3" creationId="{368BC000-A6B4-C241-D2CE-58E20358AACF}"/>
          </ac:spMkLst>
        </pc:spChg>
        <pc:spChg chg="add del">
          <ac:chgData name="Sue Hamer (PTHB - Digital Transformation)" userId="8306c084-c467-4028-afc8-45ce35ed8f13" providerId="ADAL" clId="{06F444A7-8CDE-447C-9D35-CAE2D78D6402}" dt="2024-01-19T12:01:19.459" v="972" actId="26606"/>
          <ac:spMkLst>
            <pc:docMk/>
            <pc:sldMk cId="1567852179" sldId="286"/>
            <ac:spMk id="8" creationId="{907EF6B7-1338-4443-8C46-6A318D952DFD}"/>
          </ac:spMkLst>
        </pc:spChg>
        <pc:spChg chg="add">
          <ac:chgData name="Sue Hamer (PTHB - Digital Transformation)" userId="8306c084-c467-4028-afc8-45ce35ed8f13" providerId="ADAL" clId="{06F444A7-8CDE-447C-9D35-CAE2D78D6402}" dt="2024-01-19T12:01:19.492" v="973" actId="26606"/>
          <ac:spMkLst>
            <pc:docMk/>
            <pc:sldMk cId="1567852179" sldId="286"/>
            <ac:spMk id="9" creationId="{C05CBC3C-2E5A-4839-8B9B-2E5A6ADF0F58}"/>
          </ac:spMkLst>
        </pc:spChg>
        <pc:spChg chg="add del">
          <ac:chgData name="Sue Hamer (PTHB - Digital Transformation)" userId="8306c084-c467-4028-afc8-45ce35ed8f13" providerId="ADAL" clId="{06F444A7-8CDE-447C-9D35-CAE2D78D6402}" dt="2024-01-19T12:01:19.459" v="972" actId="26606"/>
          <ac:spMkLst>
            <pc:docMk/>
            <pc:sldMk cId="1567852179" sldId="286"/>
            <ac:spMk id="10" creationId="{DAAE4CDD-124C-4DCF-9584-B6033B545DD5}"/>
          </ac:spMkLst>
        </pc:spChg>
        <pc:spChg chg="add">
          <ac:chgData name="Sue Hamer (PTHB - Digital Transformation)" userId="8306c084-c467-4028-afc8-45ce35ed8f13" providerId="ADAL" clId="{06F444A7-8CDE-447C-9D35-CAE2D78D6402}" dt="2024-01-19T12:01:19.492" v="973" actId="26606"/>
          <ac:spMkLst>
            <pc:docMk/>
            <pc:sldMk cId="1567852179" sldId="286"/>
            <ac:spMk id="11" creationId="{DB5B423A-57CC-4C58-AA26-8E2E862B03A0}"/>
          </ac:spMkLst>
        </pc:spChg>
        <pc:spChg chg="add del">
          <ac:chgData name="Sue Hamer (PTHB - Digital Transformation)" userId="8306c084-c467-4028-afc8-45ce35ed8f13" providerId="ADAL" clId="{06F444A7-8CDE-447C-9D35-CAE2D78D6402}" dt="2024-01-19T12:01:19.459" v="972" actId="26606"/>
          <ac:spMkLst>
            <pc:docMk/>
            <pc:sldMk cId="1567852179" sldId="286"/>
            <ac:spMk id="12" creationId="{081E4A58-353D-44AE-B2FC-2A74E2E400F7}"/>
          </ac:spMkLst>
        </pc:spChg>
        <pc:graphicFrameChg chg="add">
          <ac:chgData name="Sue Hamer (PTHB - Digital Transformation)" userId="8306c084-c467-4028-afc8-45ce35ed8f13" providerId="ADAL" clId="{06F444A7-8CDE-447C-9D35-CAE2D78D6402}" dt="2024-01-19T12:01:19.492" v="973" actId="26606"/>
          <ac:graphicFrameMkLst>
            <pc:docMk/>
            <pc:sldMk cId="1567852179" sldId="286"/>
            <ac:graphicFrameMk id="5" creationId="{D20FD272-907B-2347-4C68-C87BEB15DDC5}"/>
          </ac:graphicFrameMkLst>
        </pc:graphicFrameChg>
      </pc:sldChg>
    </pc:docChg>
  </pc:docChgLst>
  <pc:docChgLst>
    <pc:chgData name="Sue Hamer (PTHB - Digital Transformation)" userId="8306c084-c467-4028-afc8-45ce35ed8f13" providerId="ADAL" clId="{AFD7ED86-65AB-48E5-BF66-14C48EE88E18}"/>
    <pc:docChg chg="modSld">
      <pc:chgData name="Sue Hamer (PTHB - Digital Transformation)" userId="8306c084-c467-4028-afc8-45ce35ed8f13" providerId="ADAL" clId="{AFD7ED86-65AB-48E5-BF66-14C48EE88E18}" dt="2024-09-10T14:03:49.934" v="5" actId="6549"/>
      <pc:docMkLst>
        <pc:docMk/>
      </pc:docMkLst>
      <pc:sldChg chg="modNotesTx">
        <pc:chgData name="Sue Hamer (PTHB - Digital Transformation)" userId="8306c084-c467-4028-afc8-45ce35ed8f13" providerId="ADAL" clId="{AFD7ED86-65AB-48E5-BF66-14C48EE88E18}" dt="2024-09-10T14:03:30.742" v="2" actId="6549"/>
        <pc:sldMkLst>
          <pc:docMk/>
          <pc:sldMk cId="2929533569" sldId="258"/>
        </pc:sldMkLst>
      </pc:sldChg>
      <pc:sldChg chg="modNotesTx">
        <pc:chgData name="Sue Hamer (PTHB - Digital Transformation)" userId="8306c084-c467-4028-afc8-45ce35ed8f13" providerId="ADAL" clId="{AFD7ED86-65AB-48E5-BF66-14C48EE88E18}" dt="2024-09-10T14:03:41.706" v="4" actId="6549"/>
        <pc:sldMkLst>
          <pc:docMk/>
          <pc:sldMk cId="3786493225" sldId="259"/>
        </pc:sldMkLst>
      </pc:sldChg>
      <pc:sldChg chg="modNotesTx">
        <pc:chgData name="Sue Hamer (PTHB - Digital Transformation)" userId="8306c084-c467-4028-afc8-45ce35ed8f13" providerId="ADAL" clId="{AFD7ED86-65AB-48E5-BF66-14C48EE88E18}" dt="2024-09-10T14:03:49.934" v="5" actId="6549"/>
        <pc:sldMkLst>
          <pc:docMk/>
          <pc:sldMk cId="959343399" sldId="260"/>
        </pc:sldMkLst>
      </pc:sldChg>
      <pc:sldChg chg="modNotesTx">
        <pc:chgData name="Sue Hamer (PTHB - Digital Transformation)" userId="8306c084-c467-4028-afc8-45ce35ed8f13" providerId="ADAL" clId="{AFD7ED86-65AB-48E5-BF66-14C48EE88E18}" dt="2024-09-10T14:03:27.613" v="1" actId="6549"/>
        <pc:sldMkLst>
          <pc:docMk/>
          <pc:sldMk cId="410714932" sldId="261"/>
        </pc:sldMkLst>
      </pc:sldChg>
      <pc:sldChg chg="modNotesTx">
        <pc:chgData name="Sue Hamer (PTHB - Digital Transformation)" userId="8306c084-c467-4028-afc8-45ce35ed8f13" providerId="ADAL" clId="{AFD7ED86-65AB-48E5-BF66-14C48EE88E18}" dt="2024-09-10T14:03:36.228" v="3" actId="6549"/>
        <pc:sldMkLst>
          <pc:docMk/>
          <pc:sldMk cId="9477893" sldId="262"/>
        </pc:sldMkLst>
      </pc:sldChg>
      <pc:sldChg chg="modNotesTx">
        <pc:chgData name="Sue Hamer (PTHB - Digital Transformation)" userId="8306c084-c467-4028-afc8-45ce35ed8f13" providerId="ADAL" clId="{AFD7ED86-65AB-48E5-BF66-14C48EE88E18}" dt="2024-09-10T14:03:20.222" v="0" actId="6549"/>
        <pc:sldMkLst>
          <pc:docMk/>
          <pc:sldMk cId="2213288291" sldId="264"/>
        </pc:sldMkLst>
      </pc:sldChg>
    </pc:docChg>
  </pc:docChgLst>
  <pc:docChgLst>
    <pc:chgData name="Philip Scott" userId="S::philip.scott@uwtsd.ac.uk::2ad6a2ee-f0c0-4099-9814-cfd2abf73848" providerId="AD" clId="Web-{CAC9492E-43FC-DB7D-4207-8FFFD4998976}"/>
    <pc:docChg chg="modSld">
      <pc:chgData name="Philip Scott" userId="S::philip.scott@uwtsd.ac.uk::2ad6a2ee-f0c0-4099-9814-cfd2abf73848" providerId="AD" clId="Web-{CAC9492E-43FC-DB7D-4207-8FFFD4998976}" dt="2024-09-21T11:45:51.765" v="4" actId="20577"/>
      <pc:docMkLst>
        <pc:docMk/>
      </pc:docMkLst>
      <pc:sldChg chg="modSp">
        <pc:chgData name="Philip Scott" userId="S::philip.scott@uwtsd.ac.uk::2ad6a2ee-f0c0-4099-9814-cfd2abf73848" providerId="AD" clId="Web-{CAC9492E-43FC-DB7D-4207-8FFFD4998976}" dt="2024-09-21T11:45:51.765" v="4" actId="20577"/>
        <pc:sldMkLst>
          <pc:docMk/>
          <pc:sldMk cId="959343399" sldId="260"/>
        </pc:sldMkLst>
        <pc:spChg chg="mod">
          <ac:chgData name="Philip Scott" userId="S::philip.scott@uwtsd.ac.uk::2ad6a2ee-f0c0-4099-9814-cfd2abf73848" providerId="AD" clId="Web-{CAC9492E-43FC-DB7D-4207-8FFFD4998976}" dt="2024-09-21T11:45:51.765" v="4" actId="20577"/>
          <ac:spMkLst>
            <pc:docMk/>
            <pc:sldMk cId="959343399" sldId="260"/>
            <ac:spMk id="2" creationId="{5580A8E8-753E-1758-FE67-BE44535A84D4}"/>
          </ac:spMkLst>
        </pc:spChg>
      </pc:sldChg>
    </pc:docChg>
  </pc:docChgLst>
  <pc:docChgLst>
    <pc:chgData name="Sue Hamer (PTHB - Digital Transformation)" userId="8306c084-c467-4028-afc8-45ce35ed8f13" providerId="ADAL" clId="{A4CCB22E-28CE-4BFF-BE5C-A344004E72E0}"/>
    <pc:docChg chg="undo redo custSel addSld delSld modSld sldOrd">
      <pc:chgData name="Sue Hamer (PTHB - Digital Transformation)" userId="8306c084-c467-4028-afc8-45ce35ed8f13" providerId="ADAL" clId="{A4CCB22E-28CE-4BFF-BE5C-A344004E72E0}" dt="2024-09-06T10:51:54.243" v="4973"/>
      <pc:docMkLst>
        <pc:docMk/>
      </pc:docMkLst>
      <pc:sldChg chg="addSp delSp modSp mod delAnim modAnim">
        <pc:chgData name="Sue Hamer (PTHB - Digital Transformation)" userId="8306c084-c467-4028-afc8-45ce35ed8f13" providerId="ADAL" clId="{A4CCB22E-28CE-4BFF-BE5C-A344004E72E0}" dt="2024-08-28T14:17:36.066" v="2224"/>
        <pc:sldMkLst>
          <pc:docMk/>
          <pc:sldMk cId="2756109271" sldId="256"/>
        </pc:sldMkLst>
        <pc:spChg chg="mod ord">
          <ac:chgData name="Sue Hamer (PTHB - Digital Transformation)" userId="8306c084-c467-4028-afc8-45ce35ed8f13" providerId="ADAL" clId="{A4CCB22E-28CE-4BFF-BE5C-A344004E72E0}" dt="2024-08-28T14:02:12.128" v="1454" actId="26606"/>
          <ac:spMkLst>
            <pc:docMk/>
            <pc:sldMk cId="2756109271" sldId="256"/>
            <ac:spMk id="2" creationId="{69BE5838-2156-12DE-6C5F-768DA07219DA}"/>
          </ac:spMkLst>
        </pc:spChg>
        <pc:spChg chg="del">
          <ac:chgData name="Sue Hamer (PTHB - Digital Transformation)" userId="8306c084-c467-4028-afc8-45ce35ed8f13" providerId="ADAL" clId="{A4CCB22E-28CE-4BFF-BE5C-A344004E72E0}" dt="2024-08-22T15:58:39.840" v="31" actId="478"/>
          <ac:spMkLst>
            <pc:docMk/>
            <pc:sldMk cId="2756109271" sldId="256"/>
            <ac:spMk id="3" creationId="{FB968D67-4651-32A9-00FC-B6E5466EA70B}"/>
          </ac:spMkLst>
        </pc:spChg>
        <pc:spChg chg="add del mod">
          <ac:chgData name="Sue Hamer (PTHB - Digital Transformation)" userId="8306c084-c467-4028-afc8-45ce35ed8f13" providerId="ADAL" clId="{A4CCB22E-28CE-4BFF-BE5C-A344004E72E0}" dt="2024-08-22T15:58:42.007" v="32" actId="478"/>
          <ac:spMkLst>
            <pc:docMk/>
            <pc:sldMk cId="2756109271" sldId="256"/>
            <ac:spMk id="5" creationId="{728F684C-0C51-9903-3EFA-B55F08821375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2:12.128" v="1454" actId="26606"/>
          <ac:spMkLst>
            <pc:docMk/>
            <pc:sldMk cId="2756109271" sldId="256"/>
            <ac:spMk id="41" creationId="{7D9D36D6-2AC5-46A1-A849-4C82D5264A3A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7.630" v="1436" actId="26606"/>
          <ac:spMkLst>
            <pc:docMk/>
            <pc:sldMk cId="2756109271" sldId="256"/>
            <ac:spMk id="47" creationId="{0671A8AE-40A1-4631-A6B8-581AFF065482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7.630" v="1436" actId="26606"/>
          <ac:spMkLst>
            <pc:docMk/>
            <pc:sldMk cId="2756109271" sldId="256"/>
            <ac:spMk id="49" creationId="{AB58EF07-17C2-48CF-ABB0-EEF1F17CB8F0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7.630" v="1436" actId="26606"/>
          <ac:spMkLst>
            <pc:docMk/>
            <pc:sldMk cId="2756109271" sldId="256"/>
            <ac:spMk id="51" creationId="{AF2F604E-43BE-4DC3-B983-E071523364F8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7.630" v="1436" actId="26606"/>
          <ac:spMkLst>
            <pc:docMk/>
            <pc:sldMk cId="2756109271" sldId="256"/>
            <ac:spMk id="53" creationId="{08C9B587-E65E-4B52-B37C-ABEBB6E87928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8.897" v="1438" actId="26606"/>
          <ac:spMkLst>
            <pc:docMk/>
            <pc:sldMk cId="2756109271" sldId="256"/>
            <ac:spMk id="55" creationId="{8D0D6D3E-D7F9-4591-9CA9-DDF4DB1F73DA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8.897" v="1438" actId="26606"/>
          <ac:spMkLst>
            <pc:docMk/>
            <pc:sldMk cId="2756109271" sldId="256"/>
            <ac:spMk id="56" creationId="{C4C9F2B0-1044-46EB-8AEB-C3BFFDE6C2CC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8.897" v="1438" actId="26606"/>
          <ac:spMkLst>
            <pc:docMk/>
            <pc:sldMk cId="2756109271" sldId="256"/>
            <ac:spMk id="57" creationId="{D28B54C3-B57B-472A-B96E-1FCB67093DC2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8.897" v="1438" actId="26606"/>
          <ac:spMkLst>
            <pc:docMk/>
            <pc:sldMk cId="2756109271" sldId="256"/>
            <ac:spMk id="58" creationId="{7DB3C429-F8DA-49B9-AF84-21996FCF78B5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9.989" v="1440" actId="26606"/>
          <ac:spMkLst>
            <pc:docMk/>
            <pc:sldMk cId="2756109271" sldId="256"/>
            <ac:spMk id="60" creationId="{E91DC736-0EF8-4F87-9146-EBF1D2EE4D3D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9.989" v="1440" actId="26606"/>
          <ac:spMkLst>
            <pc:docMk/>
            <pc:sldMk cId="2756109271" sldId="256"/>
            <ac:spMk id="61" creationId="{097CD68E-23E3-4007-8847-CD0944C4F7BE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9.989" v="1440" actId="26606"/>
          <ac:spMkLst>
            <pc:docMk/>
            <pc:sldMk cId="2756109271" sldId="256"/>
            <ac:spMk id="62" creationId="{AF2F604E-43BE-4DC3-B983-E071523364F8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29.989" v="1440" actId="26606"/>
          <ac:spMkLst>
            <pc:docMk/>
            <pc:sldMk cId="2756109271" sldId="256"/>
            <ac:spMk id="63" creationId="{08C9B587-E65E-4B52-B37C-ABEBB6E87928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34.187" v="1442" actId="26606"/>
          <ac:spMkLst>
            <pc:docMk/>
            <pc:sldMk cId="2756109271" sldId="256"/>
            <ac:spMk id="65" creationId="{06DA9DF9-31F7-4056-B42E-878CC92417B8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46.214" v="1444" actId="26606"/>
          <ac:spMkLst>
            <pc:docMk/>
            <pc:sldMk cId="2756109271" sldId="256"/>
            <ac:spMk id="67" creationId="{A8384FB5-9ADC-4DDC-881B-597D56F5B15D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46.214" v="1444" actId="26606"/>
          <ac:spMkLst>
            <pc:docMk/>
            <pc:sldMk cId="2756109271" sldId="256"/>
            <ac:spMk id="68" creationId="{91E5A9A7-95C6-4F4F-B00E-C82E07FE62EF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46.214" v="1444" actId="26606"/>
          <ac:spMkLst>
            <pc:docMk/>
            <pc:sldMk cId="2756109271" sldId="256"/>
            <ac:spMk id="69" creationId="{D07DD2DE-F619-49DD-B5E7-03A290FF4ED1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46.214" v="1444" actId="26606"/>
          <ac:spMkLst>
            <pc:docMk/>
            <pc:sldMk cId="2756109271" sldId="256"/>
            <ac:spMk id="70" creationId="{85149191-5F60-4A28-AAFF-039F96B0F3EC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46.214" v="1444" actId="26606"/>
          <ac:spMkLst>
            <pc:docMk/>
            <pc:sldMk cId="2756109271" sldId="256"/>
            <ac:spMk id="71" creationId="{F8260ED5-17F7-4158-B241-D51DD4CF1B7E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51.769" v="1446" actId="26606"/>
          <ac:spMkLst>
            <pc:docMk/>
            <pc:sldMk cId="2756109271" sldId="256"/>
            <ac:spMk id="73" creationId="{6CCA5F87-1D1E-45CB-8D83-FC7EEFAD9935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51.769" v="1446" actId="26606"/>
          <ac:spMkLst>
            <pc:docMk/>
            <pc:sldMk cId="2756109271" sldId="256"/>
            <ac:spMk id="74" creationId="{7CCFC2C6-6238-4A2F-93DE-2ADF74AF635E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51.769" v="1446" actId="26606"/>
          <ac:spMkLst>
            <pc:docMk/>
            <pc:sldMk cId="2756109271" sldId="256"/>
            <ac:spMk id="75" creationId="{AF2F604E-43BE-4DC3-B983-E071523364F8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51.769" v="1446" actId="26606"/>
          <ac:spMkLst>
            <pc:docMk/>
            <pc:sldMk cId="2756109271" sldId="256"/>
            <ac:spMk id="76" creationId="{08C9B587-E65E-4B52-B37C-ABEBB6E87928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2:12.128" v="1454" actId="26606"/>
          <ac:spMkLst>
            <pc:docMk/>
            <pc:sldMk cId="2756109271" sldId="256"/>
            <ac:spMk id="78" creationId="{9B7AD9F6-8CE7-4299-8FC6-328F4DCD3FF9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2:12.128" v="1454" actId="26606"/>
          <ac:spMkLst>
            <pc:docMk/>
            <pc:sldMk cId="2756109271" sldId="256"/>
            <ac:spMk id="79" creationId="{F49775AF-8896-43EE-92C6-83497D6DC56F}"/>
          </ac:spMkLst>
        </pc:spChg>
        <pc:picChg chg="add del mod">
          <ac:chgData name="Sue Hamer (PTHB - Digital Transformation)" userId="8306c084-c467-4028-afc8-45ce35ed8f13" providerId="ADAL" clId="{A4CCB22E-28CE-4BFF-BE5C-A344004E72E0}" dt="2024-08-28T14:02:12.128" v="1454" actId="26606"/>
          <ac:picMkLst>
            <pc:docMk/>
            <pc:sldMk cId="2756109271" sldId="256"/>
            <ac:picMk id="42" creationId="{D9E8C271-D063-F977-0500-90848406C286}"/>
          </ac:picMkLst>
        </pc:picChg>
      </pc:sldChg>
      <pc:sldChg chg="addSp delSp modSp new mod setBg modAnim">
        <pc:chgData name="Sue Hamer (PTHB - Digital Transformation)" userId="8306c084-c467-4028-afc8-45ce35ed8f13" providerId="ADAL" clId="{A4CCB22E-28CE-4BFF-BE5C-A344004E72E0}" dt="2024-08-28T14:19:04.446" v="2232"/>
        <pc:sldMkLst>
          <pc:docMk/>
          <pc:sldMk cId="3905719607" sldId="257"/>
        </pc:sldMkLst>
        <pc:spChg chg="del">
          <ac:chgData name="Sue Hamer (PTHB - Digital Transformation)" userId="8306c084-c467-4028-afc8-45ce35ed8f13" providerId="ADAL" clId="{A4CCB22E-28CE-4BFF-BE5C-A344004E72E0}" dt="2024-08-22T16:04:58.054" v="39" actId="478"/>
          <ac:spMkLst>
            <pc:docMk/>
            <pc:sldMk cId="3905719607" sldId="257"/>
            <ac:spMk id="2" creationId="{8FC83B37-C665-3B1D-8CD7-1999757084C7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32:34.920" v="495" actId="478"/>
          <ac:spMkLst>
            <pc:docMk/>
            <pc:sldMk cId="3905719607" sldId="257"/>
            <ac:spMk id="3" creationId="{3EAC38EF-4FB5-1943-21B0-F204E88E5D4F}"/>
          </ac:spMkLst>
        </pc:spChg>
        <pc:spChg chg="del">
          <ac:chgData name="Sue Hamer (PTHB - Digital Transformation)" userId="8306c084-c467-4028-afc8-45ce35ed8f13" providerId="ADAL" clId="{A4CCB22E-28CE-4BFF-BE5C-A344004E72E0}" dt="2024-08-22T16:04:59.739" v="40" actId="478"/>
          <ac:spMkLst>
            <pc:docMk/>
            <pc:sldMk cId="3905719607" sldId="257"/>
            <ac:spMk id="3" creationId="{5F859C38-9F17-F3EA-9A1F-0592FB220B83}"/>
          </ac:spMkLst>
        </pc:spChg>
        <pc:spChg chg="add del mod">
          <ac:chgData name="Sue Hamer (PTHB - Digital Transformation)" userId="8306c084-c467-4028-afc8-45ce35ed8f13" providerId="ADAL" clId="{A4CCB22E-28CE-4BFF-BE5C-A344004E72E0}" dt="2024-08-28T13:32:32.569" v="494" actId="478"/>
          <ac:spMkLst>
            <pc:docMk/>
            <pc:sldMk cId="3905719607" sldId="257"/>
            <ac:spMk id="5" creationId="{26C42CED-2FB7-CF0C-DB0B-D889E221A3E1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25.077" v="51" actId="26606"/>
          <ac:spMkLst>
            <pc:docMk/>
            <pc:sldMk cId="3905719607" sldId="257"/>
            <ac:spMk id="1028" creationId="{42A4FC2C-047E-45A5-965D-8E1E3BF09BC6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26.403" v="53" actId="26606"/>
          <ac:spMkLst>
            <pc:docMk/>
            <pc:sldMk cId="3905719607" sldId="257"/>
            <ac:spMk id="1030" creationId="{F3060C83-F051-4F0E-ABAD-AA0DFC48B218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0.458" v="43" actId="26606"/>
          <ac:spMkLst>
            <pc:docMk/>
            <pc:sldMk cId="3905719607" sldId="257"/>
            <ac:spMk id="1031" creationId="{3DAD86CA-8235-409B-982B-5E7A033E2392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26.403" v="53" actId="26606"/>
          <ac:spMkLst>
            <pc:docMk/>
            <pc:sldMk cId="3905719607" sldId="257"/>
            <ac:spMk id="1032" creationId="{83C98ABE-055B-441F-B07E-44F97F083C39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0.458" v="43" actId="26606"/>
          <ac:spMkLst>
            <pc:docMk/>
            <pc:sldMk cId="3905719607" sldId="257"/>
            <ac:spMk id="1033" creationId="{9F234FBA-3501-47B4-AE0C-AA4AFBC8F603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26.403" v="53" actId="26606"/>
          <ac:spMkLst>
            <pc:docMk/>
            <pc:sldMk cId="3905719607" sldId="257"/>
            <ac:spMk id="1034" creationId="{29FDB030-9B49-4CED-8CCD-4D99382388AC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0.458" v="43" actId="26606"/>
          <ac:spMkLst>
            <pc:docMk/>
            <pc:sldMk cId="3905719607" sldId="257"/>
            <ac:spMk id="1035" creationId="{B5EF893B-0491-416E-9D33-BADE9600792A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26.403" v="53" actId="26606"/>
          <ac:spMkLst>
            <pc:docMk/>
            <pc:sldMk cId="3905719607" sldId="257"/>
            <ac:spMk id="1036" creationId="{3783CA14-24A1-485C-8B30-D6A5D87987AD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26.403" v="53" actId="26606"/>
          <ac:spMkLst>
            <pc:docMk/>
            <pc:sldMk cId="3905719607" sldId="257"/>
            <ac:spMk id="1038" creationId="{9A97C86A-04D6-40F7-AE84-31AB43E6A846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5.734" v="45" actId="26606"/>
          <ac:spMkLst>
            <pc:docMk/>
            <pc:sldMk cId="3905719607" sldId="257"/>
            <ac:spMk id="1039" creationId="{9A97C86A-04D6-40F7-AE84-31AB43E6A846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5.734" v="45" actId="26606"/>
          <ac:spMkLst>
            <pc:docMk/>
            <pc:sldMk cId="3905719607" sldId="257"/>
            <ac:spMk id="1040" creationId="{F3060C83-F051-4F0E-ABAD-AA0DFC48B218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5.734" v="45" actId="26606"/>
          <ac:spMkLst>
            <pc:docMk/>
            <pc:sldMk cId="3905719607" sldId="257"/>
            <ac:spMk id="1041" creationId="{FF9F2414-84E8-453E-B1F3-389FDE8192D9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5.734" v="45" actId="26606"/>
          <ac:spMkLst>
            <pc:docMk/>
            <pc:sldMk cId="3905719607" sldId="257"/>
            <ac:spMk id="1042" creationId="{83C98ABE-055B-441F-B07E-44F97F083C39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5.734" v="45" actId="26606"/>
          <ac:spMkLst>
            <pc:docMk/>
            <pc:sldMk cId="3905719607" sldId="257"/>
            <ac:spMk id="1043" creationId="{3ECA69A1-7536-43AC-85EF-C7106179F5ED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5.734" v="45" actId="26606"/>
          <ac:spMkLst>
            <pc:docMk/>
            <pc:sldMk cId="3905719607" sldId="257"/>
            <ac:spMk id="1044" creationId="{29FDB030-9B49-4CED-8CCD-4D99382388AC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5.734" v="45" actId="26606"/>
          <ac:spMkLst>
            <pc:docMk/>
            <pc:sldMk cId="3905719607" sldId="257"/>
            <ac:spMk id="1045" creationId="{3783CA14-24A1-485C-8B30-D6A5D87987AD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26.403" v="53" actId="26606"/>
          <ac:spMkLst>
            <pc:docMk/>
            <pc:sldMk cId="3905719607" sldId="257"/>
            <ac:spMk id="1046" creationId="{FF9F2414-84E8-453E-B1F3-389FDE8192D9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17.174" v="47" actId="26606"/>
          <ac:spMkLst>
            <pc:docMk/>
            <pc:sldMk cId="3905719607" sldId="257"/>
            <ac:spMk id="1047" creationId="{42A4FC2C-047E-45A5-965D-8E1E3BF09BC6}"/>
          </ac:spMkLst>
        </pc:spChg>
        <pc:spChg chg="add del">
          <ac:chgData name="Sue Hamer (PTHB - Digital Transformation)" userId="8306c084-c467-4028-afc8-45ce35ed8f13" providerId="ADAL" clId="{A4CCB22E-28CE-4BFF-BE5C-A344004E72E0}" dt="2024-08-22T16:05:26.403" v="53" actId="26606"/>
          <ac:spMkLst>
            <pc:docMk/>
            <pc:sldMk cId="3905719607" sldId="257"/>
            <ac:spMk id="1048" creationId="{3ECA69A1-7536-43AC-85EF-C7106179F5ED}"/>
          </ac:spMkLst>
        </pc:spChg>
        <pc:spChg chg="add">
          <ac:chgData name="Sue Hamer (PTHB - Digital Transformation)" userId="8306c084-c467-4028-afc8-45ce35ed8f13" providerId="ADAL" clId="{A4CCB22E-28CE-4BFF-BE5C-A344004E72E0}" dt="2024-08-22T16:05:26.403" v="54" actId="26606"/>
          <ac:spMkLst>
            <pc:docMk/>
            <pc:sldMk cId="3905719607" sldId="257"/>
            <ac:spMk id="1050" creationId="{42A4FC2C-047E-45A5-965D-8E1E3BF09BC6}"/>
          </ac:spMkLst>
        </pc:spChg>
        <pc:picChg chg="add mod">
          <ac:chgData name="Sue Hamer (PTHB - Digital Transformation)" userId="8306c084-c467-4028-afc8-45ce35ed8f13" providerId="ADAL" clId="{A4CCB22E-28CE-4BFF-BE5C-A344004E72E0}" dt="2024-08-22T16:05:33.025" v="56" actId="962"/>
          <ac:picMkLst>
            <pc:docMk/>
            <pc:sldMk cId="3905719607" sldId="257"/>
            <ac:picMk id="1026" creationId="{E31B8E5D-11EA-EE83-3A29-67CA7DB094D7}"/>
          </ac:picMkLst>
        </pc:picChg>
        <pc:cxnChg chg="add del">
          <ac:chgData name="Sue Hamer (PTHB - Digital Transformation)" userId="8306c084-c467-4028-afc8-45ce35ed8f13" providerId="ADAL" clId="{A4CCB22E-28CE-4BFF-BE5C-A344004E72E0}" dt="2024-08-22T16:05:10.458" v="43" actId="26606"/>
          <ac:cxnSpMkLst>
            <pc:docMk/>
            <pc:sldMk cId="3905719607" sldId="257"/>
            <ac:cxnSpMk id="1037" creationId="{469F4FF8-F8B0-4630-BA1B-0D8B324CD5FF}"/>
          </ac:cxnSpMkLst>
        </pc:cxnChg>
      </pc:sldChg>
      <pc:sldChg chg="addSp delSp modSp new mod setBg modNotesTx">
        <pc:chgData name="Sue Hamer (PTHB - Digital Transformation)" userId="8306c084-c467-4028-afc8-45ce35ed8f13" providerId="ADAL" clId="{A4CCB22E-28CE-4BFF-BE5C-A344004E72E0}" dt="2024-09-03T13:14:10.130" v="3810" actId="113"/>
        <pc:sldMkLst>
          <pc:docMk/>
          <pc:sldMk cId="2929533569" sldId="258"/>
        </pc:sldMkLst>
        <pc:spChg chg="mod">
          <ac:chgData name="Sue Hamer (PTHB - Digital Transformation)" userId="8306c084-c467-4028-afc8-45ce35ed8f13" providerId="ADAL" clId="{A4CCB22E-28CE-4BFF-BE5C-A344004E72E0}" dt="2024-08-28T13:55:40.810" v="1319" actId="26606"/>
          <ac:spMkLst>
            <pc:docMk/>
            <pc:sldMk cId="2929533569" sldId="258"/>
            <ac:spMk id="2" creationId="{4ED67C51-3D81-7C3C-5CFA-3C45FFD37ADC}"/>
          </ac:spMkLst>
        </pc:spChg>
        <pc:spChg chg="add del mod">
          <ac:chgData name="Sue Hamer (PTHB - Digital Transformation)" userId="8306c084-c467-4028-afc8-45ce35ed8f13" providerId="ADAL" clId="{A4CCB22E-28CE-4BFF-BE5C-A344004E72E0}" dt="2024-08-28T13:55:40.810" v="1319" actId="26606"/>
          <ac:spMkLst>
            <pc:docMk/>
            <pc:sldMk cId="2929533569" sldId="258"/>
            <ac:spMk id="3" creationId="{DCF0B821-6C58-4AFA-09F5-D8F504C3580F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6.460" v="1314" actId="26606"/>
          <ac:spMkLst>
            <pc:docMk/>
            <pc:sldMk cId="2929533569" sldId="258"/>
            <ac:spMk id="9" creationId="{BACC6370-2D7E-4714-9D71-7542949D7D5D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6.460" v="1314" actId="26606"/>
          <ac:spMkLst>
            <pc:docMk/>
            <pc:sldMk cId="2929533569" sldId="258"/>
            <ac:spMk id="11" creationId="{256B2C21-A230-48C0-8DF1-C46611373C44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6.460" v="1314" actId="26606"/>
          <ac:spMkLst>
            <pc:docMk/>
            <pc:sldMk cId="2929533569" sldId="258"/>
            <ac:spMk id="13" creationId="{3847E18C-932D-4C95-AABA-FEC7C9499AD7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6.460" v="1314" actId="26606"/>
          <ac:spMkLst>
            <pc:docMk/>
            <pc:sldMk cId="2929533569" sldId="258"/>
            <ac:spMk id="15" creationId="{3150CB11-0C61-439E-910F-5787759E72A0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6.460" v="1314" actId="26606"/>
          <ac:spMkLst>
            <pc:docMk/>
            <pc:sldMk cId="2929533569" sldId="258"/>
            <ac:spMk id="17" creationId="{43F8A58B-5155-44CE-A5FF-7647B47D0A7A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6.460" v="1314" actId="26606"/>
          <ac:spMkLst>
            <pc:docMk/>
            <pc:sldMk cId="2929533569" sldId="258"/>
            <ac:spMk id="19" creationId="{443F2ACA-E6D6-4028-82DD-F03C262D5DE6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8.196" v="1316" actId="26606"/>
          <ac:spMkLst>
            <pc:docMk/>
            <pc:sldMk cId="2929533569" sldId="258"/>
            <ac:spMk id="21" creationId="{BACC6370-2D7E-4714-9D71-7542949D7D5D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8.196" v="1316" actId="26606"/>
          <ac:spMkLst>
            <pc:docMk/>
            <pc:sldMk cId="2929533569" sldId="258"/>
            <ac:spMk id="22" creationId="{256B2C21-A230-48C0-8DF1-C46611373C44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8.196" v="1316" actId="26606"/>
          <ac:spMkLst>
            <pc:docMk/>
            <pc:sldMk cId="2929533569" sldId="258"/>
            <ac:spMk id="23" creationId="{3847E18C-932D-4C95-AABA-FEC7C9499AD7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8.196" v="1316" actId="26606"/>
          <ac:spMkLst>
            <pc:docMk/>
            <pc:sldMk cId="2929533569" sldId="258"/>
            <ac:spMk id="24" creationId="{3150CB11-0C61-439E-910F-5787759E72A0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8.196" v="1316" actId="26606"/>
          <ac:spMkLst>
            <pc:docMk/>
            <pc:sldMk cId="2929533569" sldId="258"/>
            <ac:spMk id="25" creationId="{43F8A58B-5155-44CE-A5FF-7647B47D0A7A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38.196" v="1316" actId="26606"/>
          <ac:spMkLst>
            <pc:docMk/>
            <pc:sldMk cId="2929533569" sldId="258"/>
            <ac:spMk id="26" creationId="{443F2ACA-E6D6-4028-82DD-F03C262D5DE6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40.794" v="1318" actId="26606"/>
          <ac:spMkLst>
            <pc:docMk/>
            <pc:sldMk cId="2929533569" sldId="258"/>
            <ac:spMk id="29" creationId="{BACC6370-2D7E-4714-9D71-7542949D7D5D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40.794" v="1318" actId="26606"/>
          <ac:spMkLst>
            <pc:docMk/>
            <pc:sldMk cId="2929533569" sldId="258"/>
            <ac:spMk id="30" creationId="{256B2C21-A230-48C0-8DF1-C46611373C44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40.794" v="1318" actId="26606"/>
          <ac:spMkLst>
            <pc:docMk/>
            <pc:sldMk cId="2929533569" sldId="258"/>
            <ac:spMk id="31" creationId="{3847E18C-932D-4C95-AABA-FEC7C9499AD7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40.794" v="1318" actId="26606"/>
          <ac:spMkLst>
            <pc:docMk/>
            <pc:sldMk cId="2929533569" sldId="258"/>
            <ac:spMk id="32" creationId="{3150CB11-0C61-439E-910F-5787759E72A0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40.794" v="1318" actId="26606"/>
          <ac:spMkLst>
            <pc:docMk/>
            <pc:sldMk cId="2929533569" sldId="258"/>
            <ac:spMk id="33" creationId="{43F8A58B-5155-44CE-A5FF-7647B47D0A7A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5:40.794" v="1318" actId="26606"/>
          <ac:spMkLst>
            <pc:docMk/>
            <pc:sldMk cId="2929533569" sldId="258"/>
            <ac:spMk id="34" creationId="{443F2ACA-E6D6-4028-82DD-F03C262D5DE6}"/>
          </ac:spMkLst>
        </pc:spChg>
        <pc:spChg chg="add">
          <ac:chgData name="Sue Hamer (PTHB - Digital Transformation)" userId="8306c084-c467-4028-afc8-45ce35ed8f13" providerId="ADAL" clId="{A4CCB22E-28CE-4BFF-BE5C-A344004E72E0}" dt="2024-08-28T13:55:40.810" v="1319" actId="26606"/>
          <ac:spMkLst>
            <pc:docMk/>
            <pc:sldMk cId="2929533569" sldId="258"/>
            <ac:spMk id="37" creationId="{9DBC8166-481C-4473-95F5-9A5B9073B7F1}"/>
          </ac:spMkLst>
        </pc:spChg>
        <pc:spChg chg="add">
          <ac:chgData name="Sue Hamer (PTHB - Digital Transformation)" userId="8306c084-c467-4028-afc8-45ce35ed8f13" providerId="ADAL" clId="{A4CCB22E-28CE-4BFF-BE5C-A344004E72E0}" dt="2024-08-28T13:55:40.810" v="1319" actId="26606"/>
          <ac:spMkLst>
            <pc:docMk/>
            <pc:sldMk cId="2929533569" sldId="258"/>
            <ac:spMk id="38" creationId="{A5A5CE6E-90AF-4D43-A014-1F9EC83EB93D}"/>
          </ac:spMkLst>
        </pc:spChg>
        <pc:graphicFrameChg chg="add del mod">
          <ac:chgData name="Sue Hamer (PTHB - Digital Transformation)" userId="8306c084-c467-4028-afc8-45ce35ed8f13" providerId="ADAL" clId="{A4CCB22E-28CE-4BFF-BE5C-A344004E72E0}" dt="2024-08-28T13:53:26.213" v="1274" actId="478"/>
          <ac:graphicFrameMkLst>
            <pc:docMk/>
            <pc:sldMk cId="2929533569" sldId="258"/>
            <ac:graphicFrameMk id="5" creationId="{93E5194C-01F2-17E8-8C3E-E51841F61884}"/>
          </ac:graphicFrameMkLst>
        </pc:graphicFrameChg>
        <pc:graphicFrameChg chg="add del">
          <ac:chgData name="Sue Hamer (PTHB - Digital Transformation)" userId="8306c084-c467-4028-afc8-45ce35ed8f13" providerId="ADAL" clId="{A4CCB22E-28CE-4BFF-BE5C-A344004E72E0}" dt="2024-08-28T13:55:36.460" v="1314" actId="26606"/>
          <ac:graphicFrameMkLst>
            <pc:docMk/>
            <pc:sldMk cId="2929533569" sldId="258"/>
            <ac:graphicFrameMk id="6" creationId="{E3335B02-ED4B-C934-8606-05954299EC64}"/>
          </ac:graphicFrameMkLst>
        </pc:graphicFrameChg>
        <pc:graphicFrameChg chg="add del">
          <ac:chgData name="Sue Hamer (PTHB - Digital Transformation)" userId="8306c084-c467-4028-afc8-45ce35ed8f13" providerId="ADAL" clId="{A4CCB22E-28CE-4BFF-BE5C-A344004E72E0}" dt="2024-08-28T13:55:38.196" v="1316" actId="26606"/>
          <ac:graphicFrameMkLst>
            <pc:docMk/>
            <pc:sldMk cId="2929533569" sldId="258"/>
            <ac:graphicFrameMk id="27" creationId="{239747A0-B29B-CA49-8DDD-1BBFE7103F40}"/>
          </ac:graphicFrameMkLst>
        </pc:graphicFrameChg>
        <pc:graphicFrameChg chg="add del">
          <ac:chgData name="Sue Hamer (PTHB - Digital Transformation)" userId="8306c084-c467-4028-afc8-45ce35ed8f13" providerId="ADAL" clId="{A4CCB22E-28CE-4BFF-BE5C-A344004E72E0}" dt="2024-08-28T13:55:40.794" v="1318" actId="26606"/>
          <ac:graphicFrameMkLst>
            <pc:docMk/>
            <pc:sldMk cId="2929533569" sldId="258"/>
            <ac:graphicFrameMk id="35" creationId="{E3335B02-ED4B-C934-8606-05954299EC64}"/>
          </ac:graphicFrameMkLst>
        </pc:graphicFrameChg>
        <pc:graphicFrameChg chg="add mod">
          <ac:chgData name="Sue Hamer (PTHB - Digital Transformation)" userId="8306c084-c467-4028-afc8-45ce35ed8f13" providerId="ADAL" clId="{A4CCB22E-28CE-4BFF-BE5C-A344004E72E0}" dt="2024-08-28T15:06:03.699" v="2634" actId="20577"/>
          <ac:graphicFrameMkLst>
            <pc:docMk/>
            <pc:sldMk cId="2929533569" sldId="258"/>
            <ac:graphicFrameMk id="39" creationId="{42609DBE-6C50-CE73-624B-8C293A2BCBEC}"/>
          </ac:graphicFrameMkLst>
        </pc:graphicFrameChg>
      </pc:sldChg>
      <pc:sldChg chg="addSp delSp modSp new mod setBg modNotesTx">
        <pc:chgData name="Sue Hamer (PTHB - Digital Transformation)" userId="8306c084-c467-4028-afc8-45ce35ed8f13" providerId="ADAL" clId="{A4CCB22E-28CE-4BFF-BE5C-A344004E72E0}" dt="2024-09-06T10:51:48.798" v="4972" actId="20577"/>
        <pc:sldMkLst>
          <pc:docMk/>
          <pc:sldMk cId="3786493225" sldId="259"/>
        </pc:sldMkLst>
        <pc:spChg chg="mod">
          <ac:chgData name="Sue Hamer (PTHB - Digital Transformation)" userId="8306c084-c467-4028-afc8-45ce35ed8f13" providerId="ADAL" clId="{A4CCB22E-28CE-4BFF-BE5C-A344004E72E0}" dt="2024-08-28T14:15:19.939" v="2177" actId="113"/>
          <ac:spMkLst>
            <pc:docMk/>
            <pc:sldMk cId="3786493225" sldId="259"/>
            <ac:spMk id="2" creationId="{C994F215-5631-155B-AC53-28C03A8427C3}"/>
          </ac:spMkLst>
        </pc:spChg>
        <pc:spChg chg="mod">
          <ac:chgData name="Sue Hamer (PTHB - Digital Transformation)" userId="8306c084-c467-4028-afc8-45ce35ed8f13" providerId="ADAL" clId="{A4CCB22E-28CE-4BFF-BE5C-A344004E72E0}" dt="2024-09-06T10:51:48.798" v="4972" actId="20577"/>
          <ac:spMkLst>
            <pc:docMk/>
            <pc:sldMk cId="3786493225" sldId="259"/>
            <ac:spMk id="3" creationId="{6A83ABDB-0D23-46AB-72A9-F4FE52468E8C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13:39.108" v="2115" actId="26606"/>
          <ac:spMkLst>
            <pc:docMk/>
            <pc:sldMk cId="3786493225" sldId="259"/>
            <ac:spMk id="8" creationId="{18873D23-2DCF-4B31-A009-95721C06E8E1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13:39.108" v="2115" actId="26606"/>
          <ac:spMkLst>
            <pc:docMk/>
            <pc:sldMk cId="3786493225" sldId="259"/>
            <ac:spMk id="10" creationId="{C13EF075-D4EF-4929-ADBC-91B27DA19955}"/>
          </ac:spMkLst>
        </pc:spChg>
        <pc:spChg chg="add">
          <ac:chgData name="Sue Hamer (PTHB - Digital Transformation)" userId="8306c084-c467-4028-afc8-45ce35ed8f13" providerId="ADAL" clId="{A4CCB22E-28CE-4BFF-BE5C-A344004E72E0}" dt="2024-08-28T14:13:39.134" v="2116" actId="26606"/>
          <ac:spMkLst>
            <pc:docMk/>
            <pc:sldMk cId="3786493225" sldId="259"/>
            <ac:spMk id="18" creationId="{245A9F99-D9B1-4094-A2E2-B90AC1DB7B9C}"/>
          </ac:spMkLst>
        </pc:spChg>
        <pc:spChg chg="add">
          <ac:chgData name="Sue Hamer (PTHB - Digital Transformation)" userId="8306c084-c467-4028-afc8-45ce35ed8f13" providerId="ADAL" clId="{A4CCB22E-28CE-4BFF-BE5C-A344004E72E0}" dt="2024-08-28T14:13:39.134" v="2116" actId="26606"/>
          <ac:spMkLst>
            <pc:docMk/>
            <pc:sldMk cId="3786493225" sldId="259"/>
            <ac:spMk id="19" creationId="{B7FAF607-473A-4A43-A23D-BBFF5C4117BB}"/>
          </ac:spMkLst>
        </pc:spChg>
        <pc:grpChg chg="add del">
          <ac:chgData name="Sue Hamer (PTHB - Digital Transformation)" userId="8306c084-c467-4028-afc8-45ce35ed8f13" providerId="ADAL" clId="{A4CCB22E-28CE-4BFF-BE5C-A344004E72E0}" dt="2024-08-28T14:13:39.108" v="2115" actId="26606"/>
          <ac:grpSpMkLst>
            <pc:docMk/>
            <pc:sldMk cId="3786493225" sldId="259"/>
            <ac:grpSpMk id="12" creationId="{DAA26DFA-AAB2-4973-9C17-16D587C7B198}"/>
          </ac:grpSpMkLst>
        </pc:grpChg>
        <pc:grpChg chg="add">
          <ac:chgData name="Sue Hamer (PTHB - Digital Transformation)" userId="8306c084-c467-4028-afc8-45ce35ed8f13" providerId="ADAL" clId="{A4CCB22E-28CE-4BFF-BE5C-A344004E72E0}" dt="2024-08-28T14:13:39.134" v="2116" actId="26606"/>
          <ac:grpSpMkLst>
            <pc:docMk/>
            <pc:sldMk cId="3786493225" sldId="259"/>
            <ac:grpSpMk id="20" creationId="{C5F6476F-D303-44D3-B30F-1BA348F0F64A}"/>
          </ac:grpSpMkLst>
        </pc:grpChg>
        <pc:picChg chg="add">
          <ac:chgData name="Sue Hamer (PTHB - Digital Transformation)" userId="8306c084-c467-4028-afc8-45ce35ed8f13" providerId="ADAL" clId="{A4CCB22E-28CE-4BFF-BE5C-A344004E72E0}" dt="2024-08-28T14:13:39.134" v="2116" actId="26606"/>
          <ac:picMkLst>
            <pc:docMk/>
            <pc:sldMk cId="3786493225" sldId="259"/>
            <ac:picMk id="7" creationId="{78424493-3E35-A05C-5C9D-97881780A534}"/>
          </ac:picMkLst>
        </pc:picChg>
      </pc:sldChg>
      <pc:sldChg chg="addSp delSp modSp new mod setBg modNotesTx">
        <pc:chgData name="Sue Hamer (PTHB - Digital Transformation)" userId="8306c084-c467-4028-afc8-45ce35ed8f13" providerId="ADAL" clId="{A4CCB22E-28CE-4BFF-BE5C-A344004E72E0}" dt="2024-09-03T13:21:31.307" v="4486" actId="313"/>
        <pc:sldMkLst>
          <pc:docMk/>
          <pc:sldMk cId="959343399" sldId="260"/>
        </pc:sldMkLst>
        <pc:spChg chg="mod">
          <ac:chgData name="Sue Hamer (PTHB - Digital Transformation)" userId="8306c084-c467-4028-afc8-45ce35ed8f13" providerId="ADAL" clId="{A4CCB22E-28CE-4BFF-BE5C-A344004E72E0}" dt="2024-08-28T14:14:25.972" v="2125" actId="20577"/>
          <ac:spMkLst>
            <pc:docMk/>
            <pc:sldMk cId="959343399" sldId="260"/>
            <ac:spMk id="2" creationId="{5580A8E8-753E-1758-FE67-BE44535A84D4}"/>
          </ac:spMkLst>
        </pc:spChg>
        <pc:spChg chg="del mod">
          <ac:chgData name="Sue Hamer (PTHB - Digital Transformation)" userId="8306c084-c467-4028-afc8-45ce35ed8f13" providerId="ADAL" clId="{A4CCB22E-28CE-4BFF-BE5C-A344004E72E0}" dt="2024-08-28T14:14:10.372" v="2119" actId="26606"/>
          <ac:spMkLst>
            <pc:docMk/>
            <pc:sldMk cId="959343399" sldId="260"/>
            <ac:spMk id="3" creationId="{069B55D3-C99F-C939-248E-B511007C2092}"/>
          </ac:spMkLst>
        </pc:spChg>
        <pc:spChg chg="add">
          <ac:chgData name="Sue Hamer (PTHB - Digital Transformation)" userId="8306c084-c467-4028-afc8-45ce35ed8f13" providerId="ADAL" clId="{A4CCB22E-28CE-4BFF-BE5C-A344004E72E0}" dt="2024-08-28T14:14:10.372" v="2119" actId="26606"/>
          <ac:spMkLst>
            <pc:docMk/>
            <pc:sldMk cId="959343399" sldId="260"/>
            <ac:spMk id="9" creationId="{BACC6370-2D7E-4714-9D71-7542949D7D5D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14:10.337" v="2118" actId="26606"/>
          <ac:spMkLst>
            <pc:docMk/>
            <pc:sldMk cId="959343399" sldId="260"/>
            <ac:spMk id="10" creationId="{245A9F99-D9B1-4094-A2E2-B90AC1DB7B9C}"/>
          </ac:spMkLst>
        </pc:spChg>
        <pc:spChg chg="add">
          <ac:chgData name="Sue Hamer (PTHB - Digital Transformation)" userId="8306c084-c467-4028-afc8-45ce35ed8f13" providerId="ADAL" clId="{A4CCB22E-28CE-4BFF-BE5C-A344004E72E0}" dt="2024-08-28T14:14:10.372" v="2119" actId="26606"/>
          <ac:spMkLst>
            <pc:docMk/>
            <pc:sldMk cId="959343399" sldId="260"/>
            <ac:spMk id="11" creationId="{256B2C21-A230-48C0-8DF1-C46611373C44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14:10.337" v="2118" actId="26606"/>
          <ac:spMkLst>
            <pc:docMk/>
            <pc:sldMk cId="959343399" sldId="260"/>
            <ac:spMk id="12" creationId="{B7FAF607-473A-4A43-A23D-BBFF5C4117BB}"/>
          </ac:spMkLst>
        </pc:spChg>
        <pc:spChg chg="add">
          <ac:chgData name="Sue Hamer (PTHB - Digital Transformation)" userId="8306c084-c467-4028-afc8-45ce35ed8f13" providerId="ADAL" clId="{A4CCB22E-28CE-4BFF-BE5C-A344004E72E0}" dt="2024-08-28T14:14:10.372" v="2119" actId="26606"/>
          <ac:spMkLst>
            <pc:docMk/>
            <pc:sldMk cId="959343399" sldId="260"/>
            <ac:spMk id="13" creationId="{3847E18C-932D-4C95-AABA-FEC7C9499AD7}"/>
          </ac:spMkLst>
        </pc:spChg>
        <pc:spChg chg="add">
          <ac:chgData name="Sue Hamer (PTHB - Digital Transformation)" userId="8306c084-c467-4028-afc8-45ce35ed8f13" providerId="ADAL" clId="{A4CCB22E-28CE-4BFF-BE5C-A344004E72E0}" dt="2024-08-28T14:14:10.372" v="2119" actId="26606"/>
          <ac:spMkLst>
            <pc:docMk/>
            <pc:sldMk cId="959343399" sldId="260"/>
            <ac:spMk id="19" creationId="{443F2ACA-E6D6-4028-82DD-F03C262D5DE6}"/>
          </ac:spMkLst>
        </pc:spChg>
        <pc:spChg chg="add">
          <ac:chgData name="Sue Hamer (PTHB - Digital Transformation)" userId="8306c084-c467-4028-afc8-45ce35ed8f13" providerId="ADAL" clId="{A4CCB22E-28CE-4BFF-BE5C-A344004E72E0}" dt="2024-08-28T14:14:10.372" v="2119" actId="26606"/>
          <ac:spMkLst>
            <pc:docMk/>
            <pc:sldMk cId="959343399" sldId="260"/>
            <ac:spMk id="20" creationId="{3150CB11-0C61-439E-910F-5787759E72A0}"/>
          </ac:spMkLst>
        </pc:spChg>
        <pc:spChg chg="add">
          <ac:chgData name="Sue Hamer (PTHB - Digital Transformation)" userId="8306c084-c467-4028-afc8-45ce35ed8f13" providerId="ADAL" clId="{A4CCB22E-28CE-4BFF-BE5C-A344004E72E0}" dt="2024-08-28T14:14:10.372" v="2119" actId="26606"/>
          <ac:spMkLst>
            <pc:docMk/>
            <pc:sldMk cId="959343399" sldId="260"/>
            <ac:spMk id="21" creationId="{43F8A58B-5155-44CE-A5FF-7647B47D0A7A}"/>
          </ac:spMkLst>
        </pc:spChg>
        <pc:grpChg chg="add del">
          <ac:chgData name="Sue Hamer (PTHB - Digital Transformation)" userId="8306c084-c467-4028-afc8-45ce35ed8f13" providerId="ADAL" clId="{A4CCB22E-28CE-4BFF-BE5C-A344004E72E0}" dt="2024-08-28T14:14:10.337" v="2118" actId="26606"/>
          <ac:grpSpMkLst>
            <pc:docMk/>
            <pc:sldMk cId="959343399" sldId="260"/>
            <ac:grpSpMk id="14" creationId="{C5F6476F-D303-44D3-B30F-1BA348F0F64A}"/>
          </ac:grpSpMkLst>
        </pc:grpChg>
        <pc:graphicFrameChg chg="add">
          <ac:chgData name="Sue Hamer (PTHB - Digital Transformation)" userId="8306c084-c467-4028-afc8-45ce35ed8f13" providerId="ADAL" clId="{A4CCB22E-28CE-4BFF-BE5C-A344004E72E0}" dt="2024-08-28T14:14:10.372" v="2119" actId="26606"/>
          <ac:graphicFrameMkLst>
            <pc:docMk/>
            <pc:sldMk cId="959343399" sldId="260"/>
            <ac:graphicFrameMk id="5" creationId="{648EDAC6-8598-2972-F7A2-AD7933B1CB2A}"/>
          </ac:graphicFrameMkLst>
        </pc:graphicFrameChg>
        <pc:picChg chg="add del">
          <ac:chgData name="Sue Hamer (PTHB - Digital Transformation)" userId="8306c084-c467-4028-afc8-45ce35ed8f13" providerId="ADAL" clId="{A4CCB22E-28CE-4BFF-BE5C-A344004E72E0}" dt="2024-08-28T14:14:10.337" v="2118" actId="26606"/>
          <ac:picMkLst>
            <pc:docMk/>
            <pc:sldMk cId="959343399" sldId="260"/>
            <ac:picMk id="7" creationId="{297F1C67-3F00-93B5-7DCA-CC28B5FE5161}"/>
          </ac:picMkLst>
        </pc:picChg>
      </pc:sldChg>
      <pc:sldChg chg="addSp delSp modSp new mod setBg modNotesTx">
        <pc:chgData name="Sue Hamer (PTHB - Digital Transformation)" userId="8306c084-c467-4028-afc8-45ce35ed8f13" providerId="ADAL" clId="{A4CCB22E-28CE-4BFF-BE5C-A344004E72E0}" dt="2024-09-06T10:51:54.243" v="4973"/>
        <pc:sldMkLst>
          <pc:docMk/>
          <pc:sldMk cId="410714932" sldId="261"/>
        </pc:sldMkLst>
        <pc:spChg chg="mod">
          <ac:chgData name="Sue Hamer (PTHB - Digital Transformation)" userId="8306c084-c467-4028-afc8-45ce35ed8f13" providerId="ADAL" clId="{A4CCB22E-28CE-4BFF-BE5C-A344004E72E0}" dt="2024-08-28T13:56:24.324" v="1333" actId="26606"/>
          <ac:spMkLst>
            <pc:docMk/>
            <pc:sldMk cId="410714932" sldId="261"/>
            <ac:spMk id="2" creationId="{8B74CBAF-4718-417B-F6EA-3F64F6E5A050}"/>
          </ac:spMkLst>
        </pc:spChg>
        <pc:spChg chg="del mod">
          <ac:chgData name="Sue Hamer (PTHB - Digital Transformation)" userId="8306c084-c467-4028-afc8-45ce35ed8f13" providerId="ADAL" clId="{A4CCB22E-28CE-4BFF-BE5C-A344004E72E0}" dt="2024-08-28T13:56:24.324" v="1333" actId="26606"/>
          <ac:spMkLst>
            <pc:docMk/>
            <pc:sldMk cId="410714932" sldId="261"/>
            <ac:spMk id="3" creationId="{A108EBDA-3770-E19F-448D-05BB02E7E717}"/>
          </ac:spMkLst>
        </pc:spChg>
        <pc:spChg chg="add">
          <ac:chgData name="Sue Hamer (PTHB - Digital Transformation)" userId="8306c084-c467-4028-afc8-45ce35ed8f13" providerId="ADAL" clId="{A4CCB22E-28CE-4BFF-BE5C-A344004E72E0}" dt="2024-08-28T13:56:24.324" v="1333" actId="26606"/>
          <ac:spMkLst>
            <pc:docMk/>
            <pc:sldMk cId="410714932" sldId="261"/>
            <ac:spMk id="9" creationId="{BACC6370-2D7E-4714-9D71-7542949D7D5D}"/>
          </ac:spMkLst>
        </pc:spChg>
        <pc:spChg chg="add">
          <ac:chgData name="Sue Hamer (PTHB - Digital Transformation)" userId="8306c084-c467-4028-afc8-45ce35ed8f13" providerId="ADAL" clId="{A4CCB22E-28CE-4BFF-BE5C-A344004E72E0}" dt="2024-08-28T13:56:24.324" v="1333" actId="26606"/>
          <ac:spMkLst>
            <pc:docMk/>
            <pc:sldMk cId="410714932" sldId="261"/>
            <ac:spMk id="11" creationId="{F68B3F68-107C-434F-AA38-110D5EA91B85}"/>
          </ac:spMkLst>
        </pc:spChg>
        <pc:spChg chg="add">
          <ac:chgData name="Sue Hamer (PTHB - Digital Transformation)" userId="8306c084-c467-4028-afc8-45ce35ed8f13" providerId="ADAL" clId="{A4CCB22E-28CE-4BFF-BE5C-A344004E72E0}" dt="2024-08-28T13:56:24.324" v="1333" actId="26606"/>
          <ac:spMkLst>
            <pc:docMk/>
            <pc:sldMk cId="410714932" sldId="261"/>
            <ac:spMk id="13" creationId="{AAD0DBB9-1A4B-4391-81D4-CB19F9AB918A}"/>
          </ac:spMkLst>
        </pc:spChg>
        <pc:spChg chg="add">
          <ac:chgData name="Sue Hamer (PTHB - Digital Transformation)" userId="8306c084-c467-4028-afc8-45ce35ed8f13" providerId="ADAL" clId="{A4CCB22E-28CE-4BFF-BE5C-A344004E72E0}" dt="2024-08-28T13:56:24.324" v="1333" actId="26606"/>
          <ac:spMkLst>
            <pc:docMk/>
            <pc:sldMk cId="410714932" sldId="261"/>
            <ac:spMk id="15" creationId="{063BBA22-50EA-4C4D-BE05-F1CE4E63AA56}"/>
          </ac:spMkLst>
        </pc:spChg>
        <pc:graphicFrameChg chg="add mod">
          <ac:chgData name="Sue Hamer (PTHB - Digital Transformation)" userId="8306c084-c467-4028-afc8-45ce35ed8f13" providerId="ADAL" clId="{A4CCB22E-28CE-4BFF-BE5C-A344004E72E0}" dt="2024-09-06T10:51:37.827" v="4971" actId="20577"/>
          <ac:graphicFrameMkLst>
            <pc:docMk/>
            <pc:sldMk cId="410714932" sldId="261"/>
            <ac:graphicFrameMk id="5" creationId="{E0EB22E3-2E56-6540-4C27-B7EE1B41D5BE}"/>
          </ac:graphicFrameMkLst>
        </pc:graphicFrameChg>
      </pc:sldChg>
      <pc:sldChg chg="addSp delSp modSp new mod ord setBg modNotesTx">
        <pc:chgData name="Sue Hamer (PTHB - Digital Transformation)" userId="8306c084-c467-4028-afc8-45ce35ed8f13" providerId="ADAL" clId="{A4CCB22E-28CE-4BFF-BE5C-A344004E72E0}" dt="2024-09-03T13:16:54.875" v="4142" actId="20577"/>
        <pc:sldMkLst>
          <pc:docMk/>
          <pc:sldMk cId="9477893" sldId="262"/>
        </pc:sldMkLst>
        <pc:spChg chg="mod">
          <ac:chgData name="Sue Hamer (PTHB - Digital Transformation)" userId="8306c084-c467-4028-afc8-45ce35ed8f13" providerId="ADAL" clId="{A4CCB22E-28CE-4BFF-BE5C-A344004E72E0}" dt="2024-08-28T13:52:58.040" v="1271" actId="26606"/>
          <ac:spMkLst>
            <pc:docMk/>
            <pc:sldMk cId="9477893" sldId="262"/>
            <ac:spMk id="2" creationId="{4F98C7C7-1CA3-6ECB-405D-53FCE6058D9D}"/>
          </ac:spMkLst>
        </pc:spChg>
        <pc:spChg chg="del">
          <ac:chgData name="Sue Hamer (PTHB - Digital Transformation)" userId="8306c084-c467-4028-afc8-45ce35ed8f13" providerId="ADAL" clId="{A4CCB22E-28CE-4BFF-BE5C-A344004E72E0}" dt="2024-08-28T13:52:27.634" v="1237" actId="478"/>
          <ac:spMkLst>
            <pc:docMk/>
            <pc:sldMk cId="9477893" sldId="262"/>
            <ac:spMk id="3" creationId="{F378B85D-383D-D3D2-C00F-2738184A22A6}"/>
          </ac:spMkLst>
        </pc:spChg>
        <pc:spChg chg="add del">
          <ac:chgData name="Sue Hamer (PTHB - Digital Transformation)" userId="8306c084-c467-4028-afc8-45ce35ed8f13" providerId="ADAL" clId="{A4CCB22E-28CE-4BFF-BE5C-A344004E72E0}" dt="2024-08-28T13:52:58.040" v="1270" actId="26606"/>
          <ac:spMkLst>
            <pc:docMk/>
            <pc:sldMk cId="9477893" sldId="262"/>
            <ac:spMk id="10" creationId="{D4771268-CB57-404A-9271-370EB28F6090}"/>
          </ac:spMkLst>
        </pc:spChg>
        <pc:spChg chg="add">
          <ac:chgData name="Sue Hamer (PTHB - Digital Transformation)" userId="8306c084-c467-4028-afc8-45ce35ed8f13" providerId="ADAL" clId="{A4CCB22E-28CE-4BFF-BE5C-A344004E72E0}" dt="2024-08-28T13:52:58.040" v="1271" actId="26606"/>
          <ac:spMkLst>
            <pc:docMk/>
            <pc:sldMk cId="9477893" sldId="262"/>
            <ac:spMk id="12" creationId="{D12DDE76-C203-4047-9998-63900085B5E8}"/>
          </ac:spMkLst>
        </pc:spChg>
        <pc:picChg chg="add mod">
          <ac:chgData name="Sue Hamer (PTHB - Digital Transformation)" userId="8306c084-c467-4028-afc8-45ce35ed8f13" providerId="ADAL" clId="{A4CCB22E-28CE-4BFF-BE5C-A344004E72E0}" dt="2024-08-28T13:52:58.040" v="1271" actId="26606"/>
          <ac:picMkLst>
            <pc:docMk/>
            <pc:sldMk cId="9477893" sldId="262"/>
            <ac:picMk id="5" creationId="{4290B6B6-D7CD-E2D0-8EFB-5318E72E1B50}"/>
          </ac:picMkLst>
        </pc:picChg>
      </pc:sldChg>
      <pc:sldChg chg="addSp delSp modSp new mod ord setBg">
        <pc:chgData name="Sue Hamer (PTHB - Digital Transformation)" userId="8306c084-c467-4028-afc8-45ce35ed8f13" providerId="ADAL" clId="{A4CCB22E-28CE-4BFF-BE5C-A344004E72E0}" dt="2024-08-28T13:55:04.778" v="1308" actId="1076"/>
        <pc:sldMkLst>
          <pc:docMk/>
          <pc:sldMk cId="1694972950" sldId="263"/>
        </pc:sldMkLst>
        <pc:spChg chg="mod">
          <ac:chgData name="Sue Hamer (PTHB - Digital Transformation)" userId="8306c084-c467-4028-afc8-45ce35ed8f13" providerId="ADAL" clId="{A4CCB22E-28CE-4BFF-BE5C-A344004E72E0}" dt="2024-08-28T13:54:57.972" v="1307" actId="26606"/>
          <ac:spMkLst>
            <pc:docMk/>
            <pc:sldMk cId="1694972950" sldId="263"/>
            <ac:spMk id="2" creationId="{BF09D9C2-77CD-7859-33CB-8BCF2366FF4B}"/>
          </ac:spMkLst>
        </pc:spChg>
        <pc:spChg chg="del">
          <ac:chgData name="Sue Hamer (PTHB - Digital Transformation)" userId="8306c084-c467-4028-afc8-45ce35ed8f13" providerId="ADAL" clId="{A4CCB22E-28CE-4BFF-BE5C-A344004E72E0}" dt="2024-08-28T13:54:41.172" v="1277" actId="478"/>
          <ac:spMkLst>
            <pc:docMk/>
            <pc:sldMk cId="1694972950" sldId="263"/>
            <ac:spMk id="3" creationId="{888D5B21-00CF-A31D-148F-002CA3895A77}"/>
          </ac:spMkLst>
        </pc:spChg>
        <pc:spChg chg="add">
          <ac:chgData name="Sue Hamer (PTHB - Digital Transformation)" userId="8306c084-c467-4028-afc8-45ce35ed8f13" providerId="ADAL" clId="{A4CCB22E-28CE-4BFF-BE5C-A344004E72E0}" dt="2024-08-28T13:54:57.972" v="1307" actId="26606"/>
          <ac:spMkLst>
            <pc:docMk/>
            <pc:sldMk cId="1694972950" sldId="263"/>
            <ac:spMk id="10" creationId="{A8384FB5-9ADC-4DDC-881B-597D56F5B15D}"/>
          </ac:spMkLst>
        </pc:spChg>
        <pc:spChg chg="add">
          <ac:chgData name="Sue Hamer (PTHB - Digital Transformation)" userId="8306c084-c467-4028-afc8-45ce35ed8f13" providerId="ADAL" clId="{A4CCB22E-28CE-4BFF-BE5C-A344004E72E0}" dt="2024-08-28T13:54:57.972" v="1307" actId="26606"/>
          <ac:spMkLst>
            <pc:docMk/>
            <pc:sldMk cId="1694972950" sldId="263"/>
            <ac:spMk id="12" creationId="{91E5A9A7-95C6-4F4F-B00E-C82E07FE62EF}"/>
          </ac:spMkLst>
        </pc:spChg>
        <pc:spChg chg="add">
          <ac:chgData name="Sue Hamer (PTHB - Digital Transformation)" userId="8306c084-c467-4028-afc8-45ce35ed8f13" providerId="ADAL" clId="{A4CCB22E-28CE-4BFF-BE5C-A344004E72E0}" dt="2024-08-28T13:54:57.972" v="1307" actId="26606"/>
          <ac:spMkLst>
            <pc:docMk/>
            <pc:sldMk cId="1694972950" sldId="263"/>
            <ac:spMk id="14" creationId="{D07DD2DE-F619-49DD-B5E7-03A290FF4ED1}"/>
          </ac:spMkLst>
        </pc:spChg>
        <pc:spChg chg="add">
          <ac:chgData name="Sue Hamer (PTHB - Digital Transformation)" userId="8306c084-c467-4028-afc8-45ce35ed8f13" providerId="ADAL" clId="{A4CCB22E-28CE-4BFF-BE5C-A344004E72E0}" dt="2024-08-28T13:54:57.972" v="1307" actId="26606"/>
          <ac:spMkLst>
            <pc:docMk/>
            <pc:sldMk cId="1694972950" sldId="263"/>
            <ac:spMk id="16" creationId="{85149191-5F60-4A28-AAFF-039F96B0F3EC}"/>
          </ac:spMkLst>
        </pc:spChg>
        <pc:spChg chg="add">
          <ac:chgData name="Sue Hamer (PTHB - Digital Transformation)" userId="8306c084-c467-4028-afc8-45ce35ed8f13" providerId="ADAL" clId="{A4CCB22E-28CE-4BFF-BE5C-A344004E72E0}" dt="2024-08-28T13:54:57.972" v="1307" actId="26606"/>
          <ac:spMkLst>
            <pc:docMk/>
            <pc:sldMk cId="1694972950" sldId="263"/>
            <ac:spMk id="18" creationId="{F8260ED5-17F7-4158-B241-D51DD4CF1B7E}"/>
          </ac:spMkLst>
        </pc:spChg>
        <pc:picChg chg="add mod">
          <ac:chgData name="Sue Hamer (PTHB - Digital Transformation)" userId="8306c084-c467-4028-afc8-45ce35ed8f13" providerId="ADAL" clId="{A4CCB22E-28CE-4BFF-BE5C-A344004E72E0}" dt="2024-08-28T13:55:04.778" v="1308" actId="1076"/>
          <ac:picMkLst>
            <pc:docMk/>
            <pc:sldMk cId="1694972950" sldId="263"/>
            <ac:picMk id="5" creationId="{6B1DADF7-57AC-D0BC-4DF7-26073E4AE432}"/>
          </ac:picMkLst>
        </pc:picChg>
      </pc:sldChg>
      <pc:sldChg chg="addSp delSp modSp new mod ord setBg modNotesTx">
        <pc:chgData name="Sue Hamer (PTHB - Digital Transformation)" userId="8306c084-c467-4028-afc8-45ce35ed8f13" providerId="ADAL" clId="{A4CCB22E-28CE-4BFF-BE5C-A344004E72E0}" dt="2024-09-03T13:01:06.767" v="2784"/>
        <pc:sldMkLst>
          <pc:docMk/>
          <pc:sldMk cId="2213288291" sldId="264"/>
        </pc:sldMkLst>
        <pc:spChg chg="mod">
          <ac:chgData name="Sue Hamer (PTHB - Digital Transformation)" userId="8306c084-c467-4028-afc8-45ce35ed8f13" providerId="ADAL" clId="{A4CCB22E-28CE-4BFF-BE5C-A344004E72E0}" dt="2024-08-28T14:05:35.474" v="1585" actId="20577"/>
          <ac:spMkLst>
            <pc:docMk/>
            <pc:sldMk cId="2213288291" sldId="264"/>
            <ac:spMk id="2" creationId="{98A17AB5-5B45-3648-3595-A93E73EB876C}"/>
          </ac:spMkLst>
        </pc:spChg>
        <pc:spChg chg="add del mod">
          <ac:chgData name="Sue Hamer (PTHB - Digital Transformation)" userId="8306c084-c467-4028-afc8-45ce35ed8f13" providerId="ADAL" clId="{A4CCB22E-28CE-4BFF-BE5C-A344004E72E0}" dt="2024-08-28T14:02:00.071" v="1450" actId="26606"/>
          <ac:spMkLst>
            <pc:docMk/>
            <pc:sldMk cId="2213288291" sldId="264"/>
            <ac:spMk id="3" creationId="{425E7AB4-7F71-0D4B-2A5B-DFA71AD6DB01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0:42.084" v="1427" actId="26606"/>
          <ac:spMkLst>
            <pc:docMk/>
            <pc:sldMk cId="2213288291" sldId="264"/>
            <ac:spMk id="9" creationId="{7517A47C-B2E5-4B79-8061-D74B1311AF6E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0:42.084" v="1427" actId="26606"/>
          <ac:spMkLst>
            <pc:docMk/>
            <pc:sldMk cId="2213288291" sldId="264"/>
            <ac:spMk id="11" creationId="{C505E780-2083-4CB5-A42A-5E0E2908ECC3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0:42.084" v="1427" actId="26606"/>
          <ac:spMkLst>
            <pc:docMk/>
            <pc:sldMk cId="2213288291" sldId="264"/>
            <ac:spMk id="13" creationId="{D2C0AE1C-0118-41AE-8A10-7CDCBF10E96F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0:42.084" v="1427" actId="26606"/>
          <ac:spMkLst>
            <pc:docMk/>
            <pc:sldMk cId="2213288291" sldId="264"/>
            <ac:spMk id="15" creationId="{463EEC44-1BA3-44ED-81FC-A644B04B2A44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0:53.327" v="1429" actId="26606"/>
          <ac:spMkLst>
            <pc:docMk/>
            <pc:sldMk cId="2213288291" sldId="264"/>
            <ac:spMk id="17" creationId="{AE2B703B-46F9-481A-A605-82E2A828C4FA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0:53.327" v="1429" actId="26606"/>
          <ac:spMkLst>
            <pc:docMk/>
            <pc:sldMk cId="2213288291" sldId="264"/>
            <ac:spMk id="18" creationId="{F13BE4D7-0C3D-4906-B230-A1C5B4665CCF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01.871" v="1431" actId="26606"/>
          <ac:spMkLst>
            <pc:docMk/>
            <pc:sldMk cId="2213288291" sldId="264"/>
            <ac:spMk id="21" creationId="{BACC6370-2D7E-4714-9D71-7542949D7D5D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01.871" v="1431" actId="26606"/>
          <ac:spMkLst>
            <pc:docMk/>
            <pc:sldMk cId="2213288291" sldId="264"/>
            <ac:spMk id="22" creationId="{F68B3F68-107C-434F-AA38-110D5EA91B85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01.871" v="1431" actId="26606"/>
          <ac:spMkLst>
            <pc:docMk/>
            <pc:sldMk cId="2213288291" sldId="264"/>
            <ac:spMk id="23" creationId="{AAD0DBB9-1A4B-4391-81D4-CB19F9AB918A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1:01.871" v="1431" actId="26606"/>
          <ac:spMkLst>
            <pc:docMk/>
            <pc:sldMk cId="2213288291" sldId="264"/>
            <ac:spMk id="24" creationId="{063BBA22-50EA-4C4D-BE05-F1CE4E63AA56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2:00.071" v="1450" actId="26606"/>
          <ac:spMkLst>
            <pc:docMk/>
            <pc:sldMk cId="2213288291" sldId="264"/>
            <ac:spMk id="27" creationId="{7517A47C-B2E5-4B79-8061-D74B1311AF6E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2:00.071" v="1450" actId="26606"/>
          <ac:spMkLst>
            <pc:docMk/>
            <pc:sldMk cId="2213288291" sldId="264"/>
            <ac:spMk id="28" creationId="{C505E780-2083-4CB5-A42A-5E0E2908ECC3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2:00.071" v="1450" actId="26606"/>
          <ac:spMkLst>
            <pc:docMk/>
            <pc:sldMk cId="2213288291" sldId="264"/>
            <ac:spMk id="29" creationId="{D2C0AE1C-0118-41AE-8A10-7CDCBF10E96F}"/>
          </ac:spMkLst>
        </pc:spChg>
        <pc:spChg chg="add del">
          <ac:chgData name="Sue Hamer (PTHB - Digital Transformation)" userId="8306c084-c467-4028-afc8-45ce35ed8f13" providerId="ADAL" clId="{A4CCB22E-28CE-4BFF-BE5C-A344004E72E0}" dt="2024-08-28T14:02:00.071" v="1450" actId="26606"/>
          <ac:spMkLst>
            <pc:docMk/>
            <pc:sldMk cId="2213288291" sldId="264"/>
            <ac:spMk id="30" creationId="{463EEC44-1BA3-44ED-81FC-A644B04B2A44}"/>
          </ac:spMkLst>
        </pc:spChg>
        <pc:graphicFrameChg chg="add del">
          <ac:chgData name="Sue Hamer (PTHB - Digital Transformation)" userId="8306c084-c467-4028-afc8-45ce35ed8f13" providerId="ADAL" clId="{A4CCB22E-28CE-4BFF-BE5C-A344004E72E0}" dt="2024-08-28T14:00:42.084" v="1427" actId="26606"/>
          <ac:graphicFrameMkLst>
            <pc:docMk/>
            <pc:sldMk cId="2213288291" sldId="264"/>
            <ac:graphicFrameMk id="5" creationId="{D2EA26BD-8619-3DFE-AC83-83AA71EEBA0A}"/>
          </ac:graphicFrameMkLst>
        </pc:graphicFrameChg>
        <pc:graphicFrameChg chg="add del">
          <ac:chgData name="Sue Hamer (PTHB - Digital Transformation)" userId="8306c084-c467-4028-afc8-45ce35ed8f13" providerId="ADAL" clId="{A4CCB22E-28CE-4BFF-BE5C-A344004E72E0}" dt="2024-08-28T14:00:53.327" v="1429" actId="26606"/>
          <ac:graphicFrameMkLst>
            <pc:docMk/>
            <pc:sldMk cId="2213288291" sldId="264"/>
            <ac:graphicFrameMk id="19" creationId="{D247F4C3-5940-CA24-5FA0-A76BBDE168A1}"/>
          </ac:graphicFrameMkLst>
        </pc:graphicFrameChg>
        <pc:graphicFrameChg chg="add del">
          <ac:chgData name="Sue Hamer (PTHB - Digital Transformation)" userId="8306c084-c467-4028-afc8-45ce35ed8f13" providerId="ADAL" clId="{A4CCB22E-28CE-4BFF-BE5C-A344004E72E0}" dt="2024-08-28T14:01:01.871" v="1431" actId="26606"/>
          <ac:graphicFrameMkLst>
            <pc:docMk/>
            <pc:sldMk cId="2213288291" sldId="264"/>
            <ac:graphicFrameMk id="25" creationId="{BFE49A87-A2D3-6125-962B-38F93751DE5C}"/>
          </ac:graphicFrameMkLst>
        </pc:graphicFrameChg>
        <pc:graphicFrameChg chg="add del">
          <ac:chgData name="Sue Hamer (PTHB - Digital Transformation)" userId="8306c084-c467-4028-afc8-45ce35ed8f13" providerId="ADAL" clId="{A4CCB22E-28CE-4BFF-BE5C-A344004E72E0}" dt="2024-08-28T14:02:00.071" v="1450" actId="26606"/>
          <ac:graphicFrameMkLst>
            <pc:docMk/>
            <pc:sldMk cId="2213288291" sldId="264"/>
            <ac:graphicFrameMk id="31" creationId="{D2EA26BD-8619-3DFE-AC83-83AA71EEBA0A}"/>
          </ac:graphicFrameMkLst>
        </pc:graphicFrameChg>
      </pc:sldChg>
      <pc:sldChg chg="addSp delSp modSp add mod setBg delDesignElem modNotesTx">
        <pc:chgData name="Sue Hamer (PTHB - Digital Transformation)" userId="8306c084-c467-4028-afc8-45ce35ed8f13" providerId="ADAL" clId="{A4CCB22E-28CE-4BFF-BE5C-A344004E72E0}" dt="2024-09-03T13:22:39.146" v="4555" actId="113"/>
        <pc:sldMkLst>
          <pc:docMk/>
          <pc:sldMk cId="3324168877" sldId="265"/>
        </pc:sldMkLst>
        <pc:spChg chg="add del mod">
          <ac:chgData name="Sue Hamer (PTHB - Digital Transformation)" userId="8306c084-c467-4028-afc8-45ce35ed8f13" providerId="ADAL" clId="{A4CCB22E-28CE-4BFF-BE5C-A344004E72E0}" dt="2024-08-28T15:03:01.016" v="2593" actId="478"/>
          <ac:spMkLst>
            <pc:docMk/>
            <pc:sldMk cId="3324168877" sldId="265"/>
            <ac:spMk id="2" creationId="{09CD0BDC-2C22-1943-4F6A-0E6F60C5B9B4}"/>
          </ac:spMkLst>
        </pc:spChg>
        <pc:spChg chg="add">
          <ac:chgData name="Sue Hamer (PTHB - Digital Transformation)" userId="8306c084-c467-4028-afc8-45ce35ed8f13" providerId="ADAL" clId="{A4CCB22E-28CE-4BFF-BE5C-A344004E72E0}" dt="2024-08-28T14:40:03.923" v="2565"/>
          <ac:spMkLst>
            <pc:docMk/>
            <pc:sldMk cId="3324168877" sldId="265"/>
            <ac:spMk id="3" creationId="{BF38594D-DBD7-40BB-EDB7-D5D49D49D499}"/>
          </ac:spMkLst>
        </pc:spChg>
        <pc:spChg chg="add mod">
          <ac:chgData name="Sue Hamer (PTHB - Digital Transformation)" userId="8306c084-c467-4028-afc8-45ce35ed8f13" providerId="ADAL" clId="{A4CCB22E-28CE-4BFF-BE5C-A344004E72E0}" dt="2024-08-28T14:40:11.313" v="2567" actId="1076"/>
          <ac:spMkLst>
            <pc:docMk/>
            <pc:sldMk cId="3324168877" sldId="265"/>
            <ac:spMk id="5" creationId="{66BD1E17-CA8A-21EF-BF48-AA91CE673587}"/>
          </ac:spMkLst>
        </pc:spChg>
        <pc:spChg chg="del">
          <ac:chgData name="Sue Hamer (PTHB - Digital Transformation)" userId="8306c084-c467-4028-afc8-45ce35ed8f13" providerId="ADAL" clId="{A4CCB22E-28CE-4BFF-BE5C-A344004E72E0}" dt="2024-08-28T14:25:13.422" v="2423"/>
          <ac:spMkLst>
            <pc:docMk/>
            <pc:sldMk cId="3324168877" sldId="265"/>
            <ac:spMk id="1050" creationId="{42A4FC2C-047E-45A5-965D-8E1E3BF09BC6}"/>
          </ac:spMkLst>
        </pc:spChg>
        <pc:picChg chg="add del mod">
          <ac:chgData name="Sue Hamer (PTHB - Digital Transformation)" userId="8306c084-c467-4028-afc8-45ce35ed8f13" providerId="ADAL" clId="{A4CCB22E-28CE-4BFF-BE5C-A344004E72E0}" dt="2024-08-28T14:40:29.117" v="2574" actId="478"/>
          <ac:picMkLst>
            <pc:docMk/>
            <pc:sldMk cId="3324168877" sldId="265"/>
            <ac:picMk id="4" creationId="{7A16C6F1-105F-7305-67B1-CDB320C7E8F1}"/>
          </ac:picMkLst>
        </pc:picChg>
        <pc:picChg chg="add del mod">
          <ac:chgData name="Sue Hamer (PTHB - Digital Transformation)" userId="8306c084-c467-4028-afc8-45ce35ed8f13" providerId="ADAL" clId="{A4CCB22E-28CE-4BFF-BE5C-A344004E72E0}" dt="2024-08-28T15:02:48.982" v="2589" actId="478"/>
          <ac:picMkLst>
            <pc:docMk/>
            <pc:sldMk cId="3324168877" sldId="265"/>
            <ac:picMk id="1028" creationId="{1F3B42E8-98C5-8566-92B9-F3834C8EDCE3}"/>
          </ac:picMkLst>
        </pc:picChg>
      </pc:sldChg>
      <pc:sldChg chg="addSp delSp modSp new mod setBg">
        <pc:chgData name="Sue Hamer (PTHB - Digital Transformation)" userId="8306c084-c467-4028-afc8-45ce35ed8f13" providerId="ADAL" clId="{A4CCB22E-28CE-4BFF-BE5C-A344004E72E0}" dt="2024-09-03T13:25:29.515" v="4626" actId="6549"/>
        <pc:sldMkLst>
          <pc:docMk/>
          <pc:sldMk cId="1021103515" sldId="266"/>
        </pc:sldMkLst>
        <pc:spChg chg="del">
          <ac:chgData name="Sue Hamer (PTHB - Digital Transformation)" userId="8306c084-c467-4028-afc8-45ce35ed8f13" providerId="ADAL" clId="{A4CCB22E-28CE-4BFF-BE5C-A344004E72E0}" dt="2024-09-03T13:23:05.589" v="4587" actId="478"/>
          <ac:spMkLst>
            <pc:docMk/>
            <pc:sldMk cId="1021103515" sldId="266"/>
            <ac:spMk id="2" creationId="{15FD4916-87EA-7991-F67E-C35D0FA1EE33}"/>
          </ac:spMkLst>
        </pc:spChg>
        <pc:spChg chg="add del mod">
          <ac:chgData name="Sue Hamer (PTHB - Digital Transformation)" userId="8306c084-c467-4028-afc8-45ce35ed8f13" providerId="ADAL" clId="{A4CCB22E-28CE-4BFF-BE5C-A344004E72E0}" dt="2024-09-03T13:25:29.515" v="4626" actId="6549"/>
          <ac:spMkLst>
            <pc:docMk/>
            <pc:sldMk cId="1021103515" sldId="266"/>
            <ac:spMk id="3" creationId="{5CF8CC3E-4AAE-E12F-970E-393A787234D5}"/>
          </ac:spMkLst>
        </pc:spChg>
        <pc:spChg chg="add del mod">
          <ac:chgData name="Sue Hamer (PTHB - Digital Transformation)" userId="8306c084-c467-4028-afc8-45ce35ed8f13" providerId="ADAL" clId="{A4CCB22E-28CE-4BFF-BE5C-A344004E72E0}" dt="2024-09-03T13:23:03.803" v="4586" actId="478"/>
          <ac:spMkLst>
            <pc:docMk/>
            <pc:sldMk cId="1021103515" sldId="266"/>
            <ac:spMk id="5" creationId="{FD41AD63-4EAA-4DEB-0332-5846D35C88E4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1.203" v="4590" actId="26606"/>
          <ac:spMkLst>
            <pc:docMk/>
            <pc:sldMk cId="1021103515" sldId="266"/>
            <ac:spMk id="8" creationId="{907EF6B7-1338-4443-8C46-6A318D952DFD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1.203" v="4590" actId="26606"/>
          <ac:spMkLst>
            <pc:docMk/>
            <pc:sldMk cId="1021103515" sldId="266"/>
            <ac:spMk id="10" creationId="{DAAE4CDD-124C-4DCF-9584-B6033B545DD5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1.203" v="4590" actId="26606"/>
          <ac:spMkLst>
            <pc:docMk/>
            <pc:sldMk cId="1021103515" sldId="266"/>
            <ac:spMk id="12" creationId="{081E4A58-353D-44AE-B2FC-2A74E2E400F7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4.974" v="4592" actId="26606"/>
          <ac:spMkLst>
            <pc:docMk/>
            <pc:sldMk cId="1021103515" sldId="266"/>
            <ac:spMk id="17" creationId="{4BC99CB9-DDAD-44A2-8A1C-E3AF4E72DF5C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4.974" v="4592" actId="26606"/>
          <ac:spMkLst>
            <pc:docMk/>
            <pc:sldMk cId="1021103515" sldId="266"/>
            <ac:spMk id="23" creationId="{64053CBF-3932-45FF-8285-EE5146085F3A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8.929" v="4594" actId="26606"/>
          <ac:spMkLst>
            <pc:docMk/>
            <pc:sldMk cId="1021103515" sldId="266"/>
            <ac:spMk id="26" creationId="{09588DA8-065E-4F6F-8EFD-43104AB2E0CF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8.929" v="4594" actId="26606"/>
          <ac:spMkLst>
            <pc:docMk/>
            <pc:sldMk cId="1021103515" sldId="266"/>
            <ac:spMk id="27" creationId="{C4285719-470E-454C-AF62-8323075F1F5B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8.929" v="4594" actId="26606"/>
          <ac:spMkLst>
            <pc:docMk/>
            <pc:sldMk cId="1021103515" sldId="266"/>
            <ac:spMk id="28" creationId="{CD9FE4EF-C4D8-49A0-B2FF-81D8DB7D8A24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8.929" v="4594" actId="26606"/>
          <ac:spMkLst>
            <pc:docMk/>
            <pc:sldMk cId="1021103515" sldId="266"/>
            <ac:spMk id="29" creationId="{4300840D-0A0B-4512-BACA-B439D5B9C57C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8.929" v="4594" actId="26606"/>
          <ac:spMkLst>
            <pc:docMk/>
            <pc:sldMk cId="1021103515" sldId="266"/>
            <ac:spMk id="30" creationId="{D2B78728-A580-49A7-84F9-6EF6F583ADE0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8.929" v="4594" actId="26606"/>
          <ac:spMkLst>
            <pc:docMk/>
            <pc:sldMk cId="1021103515" sldId="266"/>
            <ac:spMk id="31" creationId="{38FAA1A1-D861-433F-88FA-1E9D6FD31D11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38.929" v="4594" actId="26606"/>
          <ac:spMkLst>
            <pc:docMk/>
            <pc:sldMk cId="1021103515" sldId="266"/>
            <ac:spMk id="32" creationId="{8D71EDA1-87BF-4D5D-AB79-F346FD19278A}"/>
          </ac:spMkLst>
        </pc:spChg>
        <pc:spChg chg="add del">
          <ac:chgData name="Sue Hamer (PTHB - Digital Transformation)" userId="8306c084-c467-4028-afc8-45ce35ed8f13" providerId="ADAL" clId="{A4CCB22E-28CE-4BFF-BE5C-A344004E72E0}" dt="2024-09-03T13:23:42.613" v="4596" actId="26606"/>
          <ac:spMkLst>
            <pc:docMk/>
            <pc:sldMk cId="1021103515" sldId="266"/>
            <ac:spMk id="34" creationId="{5D7F64A8-D625-4F61-A290-B499BB62ACFF}"/>
          </ac:spMkLst>
        </pc:spChg>
        <pc:spChg chg="add">
          <ac:chgData name="Sue Hamer (PTHB - Digital Transformation)" userId="8306c084-c467-4028-afc8-45ce35ed8f13" providerId="ADAL" clId="{A4CCB22E-28CE-4BFF-BE5C-A344004E72E0}" dt="2024-09-03T13:23:42.613" v="4597" actId="26606"/>
          <ac:spMkLst>
            <pc:docMk/>
            <pc:sldMk cId="1021103515" sldId="266"/>
            <ac:spMk id="36" creationId="{907EF6B7-1338-4443-8C46-6A318D952DFD}"/>
          </ac:spMkLst>
        </pc:spChg>
        <pc:spChg chg="add">
          <ac:chgData name="Sue Hamer (PTHB - Digital Transformation)" userId="8306c084-c467-4028-afc8-45ce35ed8f13" providerId="ADAL" clId="{A4CCB22E-28CE-4BFF-BE5C-A344004E72E0}" dt="2024-09-03T13:23:42.613" v="4597" actId="26606"/>
          <ac:spMkLst>
            <pc:docMk/>
            <pc:sldMk cId="1021103515" sldId="266"/>
            <ac:spMk id="37" creationId="{DAAE4CDD-124C-4DCF-9584-B6033B545DD5}"/>
          </ac:spMkLst>
        </pc:spChg>
        <pc:spChg chg="add">
          <ac:chgData name="Sue Hamer (PTHB - Digital Transformation)" userId="8306c084-c467-4028-afc8-45ce35ed8f13" providerId="ADAL" clId="{A4CCB22E-28CE-4BFF-BE5C-A344004E72E0}" dt="2024-09-03T13:23:42.613" v="4597" actId="26606"/>
          <ac:spMkLst>
            <pc:docMk/>
            <pc:sldMk cId="1021103515" sldId="266"/>
            <ac:spMk id="38" creationId="{081E4A58-353D-44AE-B2FC-2A74E2E400F7}"/>
          </ac:spMkLst>
        </pc:spChg>
        <pc:grpChg chg="add del">
          <ac:chgData name="Sue Hamer (PTHB - Digital Transformation)" userId="8306c084-c467-4028-afc8-45ce35ed8f13" providerId="ADAL" clId="{A4CCB22E-28CE-4BFF-BE5C-A344004E72E0}" dt="2024-09-03T13:23:34.974" v="4592" actId="26606"/>
          <ac:grpSpMkLst>
            <pc:docMk/>
            <pc:sldMk cId="1021103515" sldId="266"/>
            <ac:grpSpMk id="18" creationId="{B63ACBA3-DEFD-4C6D-BBA0-64468FA99C2D}"/>
          </ac:grpSpMkLst>
        </pc:grpChg>
        <pc:grpChg chg="add del">
          <ac:chgData name="Sue Hamer (PTHB - Digital Transformation)" userId="8306c084-c467-4028-afc8-45ce35ed8f13" providerId="ADAL" clId="{A4CCB22E-28CE-4BFF-BE5C-A344004E72E0}" dt="2024-09-03T13:23:34.974" v="4592" actId="26606"/>
          <ac:grpSpMkLst>
            <pc:docMk/>
            <pc:sldMk cId="1021103515" sldId="266"/>
            <ac:grpSpMk id="24" creationId="{2E751C04-BEA6-446B-A678-9C74819EBD4C}"/>
          </ac:grpSpMkLst>
        </pc:grpChg>
        <pc:picChg chg="add del">
          <ac:chgData name="Sue Hamer (PTHB - Digital Transformation)" userId="8306c084-c467-4028-afc8-45ce35ed8f13" providerId="ADAL" clId="{A4CCB22E-28CE-4BFF-BE5C-A344004E72E0}" dt="2024-09-03T13:23:42.613" v="4596" actId="26606"/>
          <ac:picMkLst>
            <pc:docMk/>
            <pc:sldMk cId="1021103515" sldId="266"/>
            <ac:picMk id="7" creationId="{E49778C0-4EF0-3C9E-5526-7EA5C31C1430}"/>
          </ac:picMkLst>
        </pc:picChg>
        <pc:picChg chg="add del">
          <ac:chgData name="Sue Hamer (PTHB - Digital Transformation)" userId="8306c084-c467-4028-afc8-45ce35ed8f13" providerId="ADAL" clId="{A4CCB22E-28CE-4BFF-BE5C-A344004E72E0}" dt="2024-09-03T13:23:42.613" v="4596" actId="26606"/>
          <ac:picMkLst>
            <pc:docMk/>
            <pc:sldMk cId="1021103515" sldId="266"/>
            <ac:picMk id="9" creationId="{6F3C4EF3-19A3-49CB-A394-9515E95B681D}"/>
          </ac:picMkLst>
        </pc:picChg>
        <pc:picChg chg="add mod">
          <ac:chgData name="Sue Hamer (PTHB - Digital Transformation)" userId="8306c084-c467-4028-afc8-45ce35ed8f13" providerId="ADAL" clId="{A4CCB22E-28CE-4BFF-BE5C-A344004E72E0}" dt="2024-09-03T13:25:09.127" v="4611" actId="14100"/>
          <ac:picMkLst>
            <pc:docMk/>
            <pc:sldMk cId="1021103515" sldId="266"/>
            <ac:picMk id="1026" creationId="{C514DEA9-B762-C6C6-AE1B-9B7EBAB4B1E6}"/>
          </ac:picMkLst>
        </pc:picChg>
      </pc:sldChg>
      <pc:sldChg chg="modSp new del mod">
        <pc:chgData name="Sue Hamer (PTHB - Digital Transformation)" userId="8306c084-c467-4028-afc8-45ce35ed8f13" providerId="ADAL" clId="{A4CCB22E-28CE-4BFF-BE5C-A344004E72E0}" dt="2024-08-28T14:25:39.699" v="2437" actId="47"/>
        <pc:sldMkLst>
          <pc:docMk/>
          <pc:sldMk cId="2575835008" sldId="266"/>
        </pc:sldMkLst>
        <pc:spChg chg="mod">
          <ac:chgData name="Sue Hamer (PTHB - Digital Transformation)" userId="8306c084-c467-4028-afc8-45ce35ed8f13" providerId="ADAL" clId="{A4CCB22E-28CE-4BFF-BE5C-A344004E72E0}" dt="2024-08-28T14:25:26.521" v="2431" actId="20577"/>
          <ac:spMkLst>
            <pc:docMk/>
            <pc:sldMk cId="2575835008" sldId="266"/>
            <ac:spMk id="2" creationId="{13F83407-2331-9D25-D483-1038A053D80C}"/>
          </ac:spMkLst>
        </pc:spChg>
        <pc:spChg chg="mod">
          <ac:chgData name="Sue Hamer (PTHB - Digital Transformation)" userId="8306c084-c467-4028-afc8-45ce35ed8f13" providerId="ADAL" clId="{A4CCB22E-28CE-4BFF-BE5C-A344004E72E0}" dt="2024-08-28T14:25:30.375" v="2436" actId="20577"/>
          <ac:spMkLst>
            <pc:docMk/>
            <pc:sldMk cId="2575835008" sldId="266"/>
            <ac:spMk id="3" creationId="{5EB7C325-EC02-C1D4-7118-70B3646D4719}"/>
          </ac:spMkLst>
        </pc:spChg>
      </pc:sldChg>
      <pc:sldChg chg="addSp delSp modSp new mod setBg modAnim">
        <pc:chgData name="Sue Hamer (PTHB - Digital Transformation)" userId="8306c084-c467-4028-afc8-45ce35ed8f13" providerId="ADAL" clId="{A4CCB22E-28CE-4BFF-BE5C-A344004E72E0}" dt="2024-09-06T10:43:40.794" v="4638" actId="26606"/>
        <pc:sldMkLst>
          <pc:docMk/>
          <pc:sldMk cId="1277995798" sldId="267"/>
        </pc:sldMkLst>
        <pc:spChg chg="del">
          <ac:chgData name="Sue Hamer (PTHB - Digital Transformation)" userId="8306c084-c467-4028-afc8-45ce35ed8f13" providerId="ADAL" clId="{A4CCB22E-28CE-4BFF-BE5C-A344004E72E0}" dt="2024-09-06T10:42:48.616" v="4630" actId="478"/>
          <ac:spMkLst>
            <pc:docMk/>
            <pc:sldMk cId="1277995798" sldId="267"/>
            <ac:spMk id="2" creationId="{1DDE746B-0DFD-674D-8824-FECBBF429AF7}"/>
          </ac:spMkLst>
        </pc:spChg>
        <pc:spChg chg="del mod">
          <ac:chgData name="Sue Hamer (PTHB - Digital Transformation)" userId="8306c084-c467-4028-afc8-45ce35ed8f13" providerId="ADAL" clId="{A4CCB22E-28CE-4BFF-BE5C-A344004E72E0}" dt="2024-09-06T10:43:18.972" v="4633" actId="478"/>
          <ac:spMkLst>
            <pc:docMk/>
            <pc:sldMk cId="1277995798" sldId="267"/>
            <ac:spMk id="3" creationId="{F8F8FEC6-E124-ADBD-7C59-B4B6104046CB}"/>
          </ac:spMkLst>
        </pc:spChg>
        <pc:spChg chg="add del mod">
          <ac:chgData name="Sue Hamer (PTHB - Digital Transformation)" userId="8306c084-c467-4028-afc8-45ce35ed8f13" providerId="ADAL" clId="{A4CCB22E-28CE-4BFF-BE5C-A344004E72E0}" dt="2024-09-06T10:43:21.766" v="4634" actId="478"/>
          <ac:spMkLst>
            <pc:docMk/>
            <pc:sldMk cId="1277995798" sldId="267"/>
            <ac:spMk id="6" creationId="{B3775DFE-A7D6-4D70-3C7F-E36741E38D8D}"/>
          </ac:spMkLst>
        </pc:spChg>
        <pc:spChg chg="add del">
          <ac:chgData name="Sue Hamer (PTHB - Digital Transformation)" userId="8306c084-c467-4028-afc8-45ce35ed8f13" providerId="ADAL" clId="{A4CCB22E-28CE-4BFF-BE5C-A344004E72E0}" dt="2024-09-06T10:43:40.794" v="4638" actId="26606"/>
          <ac:spMkLst>
            <pc:docMk/>
            <pc:sldMk cId="1277995798" sldId="267"/>
            <ac:spMk id="9" creationId="{F3060C83-F051-4F0E-ABAD-AA0DFC48B218}"/>
          </ac:spMkLst>
        </pc:spChg>
        <pc:spChg chg="add del">
          <ac:chgData name="Sue Hamer (PTHB - Digital Transformation)" userId="8306c084-c467-4028-afc8-45ce35ed8f13" providerId="ADAL" clId="{A4CCB22E-28CE-4BFF-BE5C-A344004E72E0}" dt="2024-09-06T10:43:40.794" v="4638" actId="26606"/>
          <ac:spMkLst>
            <pc:docMk/>
            <pc:sldMk cId="1277995798" sldId="267"/>
            <ac:spMk id="11" creationId="{83C98ABE-055B-441F-B07E-44F97F083C39}"/>
          </ac:spMkLst>
        </pc:spChg>
        <pc:spChg chg="add del">
          <ac:chgData name="Sue Hamer (PTHB - Digital Transformation)" userId="8306c084-c467-4028-afc8-45ce35ed8f13" providerId="ADAL" clId="{A4CCB22E-28CE-4BFF-BE5C-A344004E72E0}" dt="2024-09-06T10:43:40.794" v="4638" actId="26606"/>
          <ac:spMkLst>
            <pc:docMk/>
            <pc:sldMk cId="1277995798" sldId="267"/>
            <ac:spMk id="13" creationId="{29FDB030-9B49-4CED-8CCD-4D99382388AC}"/>
          </ac:spMkLst>
        </pc:spChg>
        <pc:spChg chg="add del">
          <ac:chgData name="Sue Hamer (PTHB - Digital Transformation)" userId="8306c084-c467-4028-afc8-45ce35ed8f13" providerId="ADAL" clId="{A4CCB22E-28CE-4BFF-BE5C-A344004E72E0}" dt="2024-09-06T10:43:40.794" v="4638" actId="26606"/>
          <ac:spMkLst>
            <pc:docMk/>
            <pc:sldMk cId="1277995798" sldId="267"/>
            <ac:spMk id="15" creationId="{3783CA14-24A1-485C-8B30-D6A5D87987AD}"/>
          </ac:spMkLst>
        </pc:spChg>
        <pc:spChg chg="add del">
          <ac:chgData name="Sue Hamer (PTHB - Digital Transformation)" userId="8306c084-c467-4028-afc8-45ce35ed8f13" providerId="ADAL" clId="{A4CCB22E-28CE-4BFF-BE5C-A344004E72E0}" dt="2024-09-06T10:43:40.794" v="4638" actId="26606"/>
          <ac:spMkLst>
            <pc:docMk/>
            <pc:sldMk cId="1277995798" sldId="267"/>
            <ac:spMk id="17" creationId="{9A97C86A-04D6-40F7-AE84-31AB43E6A846}"/>
          </ac:spMkLst>
        </pc:spChg>
        <pc:spChg chg="add del">
          <ac:chgData name="Sue Hamer (PTHB - Digital Transformation)" userId="8306c084-c467-4028-afc8-45ce35ed8f13" providerId="ADAL" clId="{A4CCB22E-28CE-4BFF-BE5C-A344004E72E0}" dt="2024-09-06T10:43:40.794" v="4638" actId="26606"/>
          <ac:spMkLst>
            <pc:docMk/>
            <pc:sldMk cId="1277995798" sldId="267"/>
            <ac:spMk id="19" creationId="{FF9F2414-84E8-453E-B1F3-389FDE8192D9}"/>
          </ac:spMkLst>
        </pc:spChg>
        <pc:spChg chg="add del">
          <ac:chgData name="Sue Hamer (PTHB - Digital Transformation)" userId="8306c084-c467-4028-afc8-45ce35ed8f13" providerId="ADAL" clId="{A4CCB22E-28CE-4BFF-BE5C-A344004E72E0}" dt="2024-09-06T10:43:40.794" v="4638" actId="26606"/>
          <ac:spMkLst>
            <pc:docMk/>
            <pc:sldMk cId="1277995798" sldId="267"/>
            <ac:spMk id="21" creationId="{3ECA69A1-7536-43AC-85EF-C7106179F5ED}"/>
          </ac:spMkLst>
        </pc:spChg>
        <pc:picChg chg="add mod">
          <ac:chgData name="Sue Hamer (PTHB - Digital Transformation)" userId="8306c084-c467-4028-afc8-45ce35ed8f13" providerId="ADAL" clId="{A4CCB22E-28CE-4BFF-BE5C-A344004E72E0}" dt="2024-09-06T10:43:40.794" v="4638" actId="26606"/>
          <ac:picMkLst>
            <pc:docMk/>
            <pc:sldMk cId="1277995798" sldId="267"/>
            <ac:picMk id="4" creationId="{B01460EA-CA3E-0E9E-D91F-48A4FE3DC914}"/>
          </ac:picMkLst>
        </pc:picChg>
      </pc:sldChg>
      <pc:sldChg chg="del">
        <pc:chgData name="Sue Hamer (PTHB - Digital Transformation)" userId="8306c084-c467-4028-afc8-45ce35ed8f13" providerId="ADAL" clId="{A4CCB22E-28CE-4BFF-BE5C-A344004E72E0}" dt="2024-08-22T15:59:11.938" v="36" actId="47"/>
        <pc:sldMkLst>
          <pc:docMk/>
          <pc:sldMk cId="2747865375" sldId="280"/>
        </pc:sldMkLst>
      </pc:sldChg>
      <pc:sldChg chg="del">
        <pc:chgData name="Sue Hamer (PTHB - Digital Transformation)" userId="8306c084-c467-4028-afc8-45ce35ed8f13" providerId="ADAL" clId="{A4CCB22E-28CE-4BFF-BE5C-A344004E72E0}" dt="2024-08-22T15:59:11.938" v="36" actId="47"/>
        <pc:sldMkLst>
          <pc:docMk/>
          <pc:sldMk cId="3415924372" sldId="281"/>
        </pc:sldMkLst>
      </pc:sldChg>
      <pc:sldChg chg="del">
        <pc:chgData name="Sue Hamer (PTHB - Digital Transformation)" userId="8306c084-c467-4028-afc8-45ce35ed8f13" providerId="ADAL" clId="{A4CCB22E-28CE-4BFF-BE5C-A344004E72E0}" dt="2024-08-22T15:59:12.695" v="37" actId="47"/>
        <pc:sldMkLst>
          <pc:docMk/>
          <pc:sldMk cId="1757374459" sldId="282"/>
        </pc:sldMkLst>
      </pc:sldChg>
      <pc:sldChg chg="del">
        <pc:chgData name="Sue Hamer (PTHB - Digital Transformation)" userId="8306c084-c467-4028-afc8-45ce35ed8f13" providerId="ADAL" clId="{A4CCB22E-28CE-4BFF-BE5C-A344004E72E0}" dt="2024-08-22T15:59:11.938" v="36" actId="47"/>
        <pc:sldMkLst>
          <pc:docMk/>
          <pc:sldMk cId="3703962905" sldId="283"/>
        </pc:sldMkLst>
      </pc:sldChg>
      <pc:sldChg chg="del">
        <pc:chgData name="Sue Hamer (PTHB - Digital Transformation)" userId="8306c084-c467-4028-afc8-45ce35ed8f13" providerId="ADAL" clId="{A4CCB22E-28CE-4BFF-BE5C-A344004E72E0}" dt="2024-08-22T15:59:11.938" v="36" actId="47"/>
        <pc:sldMkLst>
          <pc:docMk/>
          <pc:sldMk cId="273831459" sldId="285"/>
        </pc:sldMkLst>
      </pc:sldChg>
    </pc:docChg>
  </pc:docChgLst>
  <pc:docChgLst>
    <pc:chgData name="Sue Hamer (PTHB - Digital Transformation)" userId="8306c084-c467-4028-afc8-45ce35ed8f13" providerId="ADAL" clId="{6724C5F8-C634-488C-9115-184E288DCB63}"/>
    <pc:docChg chg="undo custSel addSld delSld modSld sldOrd">
      <pc:chgData name="Sue Hamer (PTHB - Digital Transformation)" userId="8306c084-c467-4028-afc8-45ce35ed8f13" providerId="ADAL" clId="{6724C5F8-C634-488C-9115-184E288DCB63}" dt="2024-02-27T12:57:41.657" v="2816" actId="207"/>
      <pc:docMkLst>
        <pc:docMk/>
      </pc:docMkLst>
      <pc:sldChg chg="addSp delSp modSp mod addAnim delAnim">
        <pc:chgData name="Sue Hamer (PTHB - Digital Transformation)" userId="8306c084-c467-4028-afc8-45ce35ed8f13" providerId="ADAL" clId="{6724C5F8-C634-488C-9115-184E288DCB63}" dt="2024-02-13T19:44:51.329" v="2235" actId="120"/>
        <pc:sldMkLst>
          <pc:docMk/>
          <pc:sldMk cId="2756109271" sldId="256"/>
        </pc:sldMkLst>
        <pc:spChg chg="mod">
          <ac:chgData name="Sue Hamer (PTHB - Digital Transformation)" userId="8306c084-c467-4028-afc8-45ce35ed8f13" providerId="ADAL" clId="{6724C5F8-C634-488C-9115-184E288DCB63}" dt="2024-02-13T19:44:45.596" v="2233" actId="255"/>
          <ac:spMkLst>
            <pc:docMk/>
            <pc:sldMk cId="2756109271" sldId="256"/>
            <ac:spMk id="2" creationId="{69BE5838-2156-12DE-6C5F-768DA07219DA}"/>
          </ac:spMkLst>
        </pc:spChg>
        <pc:spChg chg="mod">
          <ac:chgData name="Sue Hamer (PTHB - Digital Transformation)" userId="8306c084-c467-4028-afc8-45ce35ed8f13" providerId="ADAL" clId="{6724C5F8-C634-488C-9115-184E288DCB63}" dt="2024-02-13T19:44:51.329" v="2235" actId="120"/>
          <ac:spMkLst>
            <pc:docMk/>
            <pc:sldMk cId="2756109271" sldId="256"/>
            <ac:spMk id="3" creationId="{FB968D67-4651-32A9-00FC-B6E5466EA70B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23.565" v="65" actId="26606"/>
          <ac:spMkLst>
            <pc:docMk/>
            <pc:sldMk cId="2756109271" sldId="256"/>
            <ac:spMk id="8" creationId="{09588DA8-065E-4F6F-8EFD-43104AB2E0CF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23.565" v="65" actId="26606"/>
          <ac:spMkLst>
            <pc:docMk/>
            <pc:sldMk cId="2756109271" sldId="256"/>
            <ac:spMk id="10" creationId="{C4285719-470E-454C-AF62-8323075F1F5B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23.565" v="65" actId="26606"/>
          <ac:spMkLst>
            <pc:docMk/>
            <pc:sldMk cId="2756109271" sldId="256"/>
            <ac:spMk id="12" creationId="{CD9FE4EF-C4D8-49A0-B2FF-81D8DB7D8A24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23.565" v="65" actId="26606"/>
          <ac:spMkLst>
            <pc:docMk/>
            <pc:sldMk cId="2756109271" sldId="256"/>
            <ac:spMk id="14" creationId="{4300840D-0A0B-4512-BACA-B439D5B9C57C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23.565" v="65" actId="26606"/>
          <ac:spMkLst>
            <pc:docMk/>
            <pc:sldMk cId="2756109271" sldId="256"/>
            <ac:spMk id="16" creationId="{D2B78728-A580-49A7-84F9-6EF6F583ADE0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23.565" v="65" actId="26606"/>
          <ac:spMkLst>
            <pc:docMk/>
            <pc:sldMk cId="2756109271" sldId="256"/>
            <ac:spMk id="18" creationId="{38FAA1A1-D861-433F-88FA-1E9D6FD31D11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23.565" v="65" actId="26606"/>
          <ac:spMkLst>
            <pc:docMk/>
            <pc:sldMk cId="2756109271" sldId="256"/>
            <ac:spMk id="20" creationId="{8D71EDA1-87BF-4D5D-AB79-F346FD19278A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1:54.876" v="52" actId="26606"/>
          <ac:spMkLst>
            <pc:docMk/>
            <pc:sldMk cId="2756109271" sldId="256"/>
            <ac:spMk id="25" creationId="{6F5A5072-7B47-4D32-B52A-4EBBF590B8A5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13.822" v="56" actId="26606"/>
          <ac:spMkLst>
            <pc:docMk/>
            <pc:sldMk cId="2756109271" sldId="256"/>
            <ac:spMk id="26" creationId="{7D9D36D6-2AC5-46A1-A849-4C82D5264A3A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1:54.876" v="52" actId="26606"/>
          <ac:spMkLst>
            <pc:docMk/>
            <pc:sldMk cId="2756109271" sldId="256"/>
            <ac:spMk id="27" creationId="{9715DAF0-AE1B-46C9-8A6B-DB2AA05AB91D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16.673" v="60" actId="26606"/>
          <ac:spMkLst>
            <pc:docMk/>
            <pc:sldMk cId="2756109271" sldId="256"/>
            <ac:spMk id="28" creationId="{F49775AF-8896-43EE-92C6-83497D6DC56F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1:54.876" v="52" actId="26606"/>
          <ac:spMkLst>
            <pc:docMk/>
            <pc:sldMk cId="2756109271" sldId="256"/>
            <ac:spMk id="29" creationId="{6016219D-510E-4184-9090-6D5578A87BD1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16.673" v="60" actId="26606"/>
          <ac:spMkLst>
            <pc:docMk/>
            <pc:sldMk cId="2756109271" sldId="256"/>
            <ac:spMk id="30" creationId="{9B7AD9F6-8CE7-4299-8FC6-328F4DCD3FF9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1:54.876" v="52" actId="26606"/>
          <ac:spMkLst>
            <pc:docMk/>
            <pc:sldMk cId="2756109271" sldId="256"/>
            <ac:spMk id="31" creationId="{AFF4A713-7B75-4B21-90D7-5AB19547C728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1:54.876" v="52" actId="26606"/>
          <ac:spMkLst>
            <pc:docMk/>
            <pc:sldMk cId="2756109271" sldId="256"/>
            <ac:spMk id="33" creationId="{DC631C0B-6DA6-4E57-8231-CE32B3434A7E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21.347" v="62" actId="26606"/>
          <ac:spMkLst>
            <pc:docMk/>
            <pc:sldMk cId="2756109271" sldId="256"/>
            <ac:spMk id="34" creationId="{32E62931-8EB4-42BB-BAAB-D8757BE66D8E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1:54.876" v="52" actId="26606"/>
          <ac:spMkLst>
            <pc:docMk/>
            <pc:sldMk cId="2756109271" sldId="256"/>
            <ac:spMk id="35" creationId="{C29501E6-A978-4A61-9689-9085AF97A53A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23.531" v="64" actId="26606"/>
          <ac:spMkLst>
            <pc:docMk/>
            <pc:sldMk cId="2756109271" sldId="256"/>
            <ac:spMk id="38" creationId="{C3896A03-3945-419A-B66B-4EE266EDD152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2:23.531" v="64" actId="26606"/>
          <ac:spMkLst>
            <pc:docMk/>
            <pc:sldMk cId="2756109271" sldId="256"/>
            <ac:spMk id="39" creationId="{B34F5AD2-EDBD-4BBD-A55C-EAFFD0C7097A}"/>
          </ac:spMkLst>
        </pc:spChg>
        <pc:spChg chg="add">
          <ac:chgData name="Sue Hamer (PTHB - Digital Transformation)" userId="8306c084-c467-4028-afc8-45ce35ed8f13" providerId="ADAL" clId="{6724C5F8-C634-488C-9115-184E288DCB63}" dt="2024-02-07T21:12:23.565" v="65" actId="26606"/>
          <ac:spMkLst>
            <pc:docMk/>
            <pc:sldMk cId="2756109271" sldId="256"/>
            <ac:spMk id="41" creationId="{7D9D36D6-2AC5-46A1-A849-4C82D5264A3A}"/>
          </ac:spMkLst>
        </pc:spChg>
        <pc:picChg chg="add del">
          <ac:chgData name="Sue Hamer (PTHB - Digital Transformation)" userId="8306c084-c467-4028-afc8-45ce35ed8f13" providerId="ADAL" clId="{6724C5F8-C634-488C-9115-184E288DCB63}" dt="2024-02-07T21:12:13.822" v="56" actId="26606"/>
          <ac:picMkLst>
            <pc:docMk/>
            <pc:sldMk cId="2756109271" sldId="256"/>
            <ac:picMk id="22" creationId="{D9E8C271-D063-F977-0500-90848406C286}"/>
          </ac:picMkLst>
        </pc:picChg>
        <pc:picChg chg="add del">
          <ac:chgData name="Sue Hamer (PTHB - Digital Transformation)" userId="8306c084-c467-4028-afc8-45ce35ed8f13" providerId="ADAL" clId="{6724C5F8-C634-488C-9115-184E288DCB63}" dt="2024-02-07T21:12:16.673" v="60" actId="26606"/>
          <ac:picMkLst>
            <pc:docMk/>
            <pc:sldMk cId="2756109271" sldId="256"/>
            <ac:picMk id="32" creationId="{27AB3017-323B-3FAE-D757-F5C57113670B}"/>
          </ac:picMkLst>
        </pc:picChg>
        <pc:picChg chg="add del">
          <ac:chgData name="Sue Hamer (PTHB - Digital Transformation)" userId="8306c084-c467-4028-afc8-45ce35ed8f13" providerId="ADAL" clId="{6724C5F8-C634-488C-9115-184E288DCB63}" dt="2024-02-07T21:12:21.347" v="62" actId="26606"/>
          <ac:picMkLst>
            <pc:docMk/>
            <pc:sldMk cId="2756109271" sldId="256"/>
            <ac:picMk id="36" creationId="{BDEF918F-1F6D-8B3D-E20B-E9266E9BED7F}"/>
          </ac:picMkLst>
        </pc:picChg>
        <pc:picChg chg="add">
          <ac:chgData name="Sue Hamer (PTHB - Digital Transformation)" userId="8306c084-c467-4028-afc8-45ce35ed8f13" providerId="ADAL" clId="{6724C5F8-C634-488C-9115-184E288DCB63}" dt="2024-02-07T21:12:23.565" v="65" actId="26606"/>
          <ac:picMkLst>
            <pc:docMk/>
            <pc:sldMk cId="2756109271" sldId="256"/>
            <ac:picMk id="42" creationId="{D9E8C271-D063-F977-0500-90848406C286}"/>
          </ac:picMkLst>
        </pc:picChg>
      </pc:sldChg>
      <pc:sldChg chg="del">
        <pc:chgData name="Sue Hamer (PTHB - Digital Transformation)" userId="8306c084-c467-4028-afc8-45ce35ed8f13" providerId="ADAL" clId="{6724C5F8-C634-488C-9115-184E288DCB63}" dt="2024-02-07T21:06:05.255" v="7" actId="47"/>
        <pc:sldMkLst>
          <pc:docMk/>
          <pc:sldMk cId="4044428247" sldId="257"/>
        </pc:sldMkLst>
      </pc:sldChg>
      <pc:sldChg chg="del">
        <pc:chgData name="Sue Hamer (PTHB - Digital Transformation)" userId="8306c084-c467-4028-afc8-45ce35ed8f13" providerId="ADAL" clId="{6724C5F8-C634-488C-9115-184E288DCB63}" dt="2024-02-07T21:05:03.961" v="0" actId="47"/>
        <pc:sldMkLst>
          <pc:docMk/>
          <pc:sldMk cId="1172314513" sldId="258"/>
        </pc:sldMkLst>
      </pc:sldChg>
      <pc:sldChg chg="del">
        <pc:chgData name="Sue Hamer (PTHB - Digital Transformation)" userId="8306c084-c467-4028-afc8-45ce35ed8f13" providerId="ADAL" clId="{6724C5F8-C634-488C-9115-184E288DCB63}" dt="2024-02-07T21:05:03.961" v="0" actId="47"/>
        <pc:sldMkLst>
          <pc:docMk/>
          <pc:sldMk cId="1823219775" sldId="259"/>
        </pc:sldMkLst>
      </pc:sldChg>
      <pc:sldChg chg="del">
        <pc:chgData name="Sue Hamer (PTHB - Digital Transformation)" userId="8306c084-c467-4028-afc8-45ce35ed8f13" providerId="ADAL" clId="{6724C5F8-C634-488C-9115-184E288DCB63}" dt="2024-02-07T21:05:03.961" v="0" actId="47"/>
        <pc:sldMkLst>
          <pc:docMk/>
          <pc:sldMk cId="506675455" sldId="260"/>
        </pc:sldMkLst>
      </pc:sldChg>
      <pc:sldChg chg="del">
        <pc:chgData name="Sue Hamer (PTHB - Digital Transformation)" userId="8306c084-c467-4028-afc8-45ce35ed8f13" providerId="ADAL" clId="{6724C5F8-C634-488C-9115-184E288DCB63}" dt="2024-02-07T21:05:03.961" v="0" actId="47"/>
        <pc:sldMkLst>
          <pc:docMk/>
          <pc:sldMk cId="776314089" sldId="261"/>
        </pc:sldMkLst>
      </pc:sldChg>
      <pc:sldChg chg="add del">
        <pc:chgData name="Sue Hamer (PTHB - Digital Transformation)" userId="8306c084-c467-4028-afc8-45ce35ed8f13" providerId="ADAL" clId="{6724C5F8-C634-488C-9115-184E288DCB63}" dt="2024-02-07T21:05:51.335" v="3" actId="47"/>
        <pc:sldMkLst>
          <pc:docMk/>
          <pc:sldMk cId="3806731687" sldId="262"/>
        </pc:sldMkLst>
      </pc:sldChg>
      <pc:sldChg chg="addSp delSp modSp del mod ord setBg">
        <pc:chgData name="Sue Hamer (PTHB - Digital Transformation)" userId="8306c084-c467-4028-afc8-45ce35ed8f13" providerId="ADAL" clId="{6724C5F8-C634-488C-9115-184E288DCB63}" dt="2024-02-13T19:42:11.073" v="2151" actId="47"/>
        <pc:sldMkLst>
          <pc:docMk/>
          <pc:sldMk cId="734179978" sldId="263"/>
        </pc:sldMkLst>
        <pc:spChg chg="mod">
          <ac:chgData name="Sue Hamer (PTHB - Digital Transformation)" userId="8306c084-c467-4028-afc8-45ce35ed8f13" providerId="ADAL" clId="{6724C5F8-C634-488C-9115-184E288DCB63}" dt="2024-02-07T21:13:32.817" v="72" actId="26606"/>
          <ac:spMkLst>
            <pc:docMk/>
            <pc:sldMk cId="734179978" sldId="263"/>
            <ac:spMk id="2" creationId="{D461CA2A-E35E-B299-E778-D2C9F81110A3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3:32.817" v="72" actId="26606"/>
          <ac:spMkLst>
            <pc:docMk/>
            <pc:sldMk cId="734179978" sldId="263"/>
            <ac:spMk id="26" creationId="{345A976A-8DE3-4B67-B94B-2044FDD12899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3:32.817" v="72" actId="26606"/>
          <ac:spMkLst>
            <pc:docMk/>
            <pc:sldMk cId="734179978" sldId="263"/>
            <ac:spMk id="32" creationId="{6EAAA1B9-2DDB-49C9-A037-A523D2F13C15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3:26.391" v="69" actId="26606"/>
          <ac:spMkLst>
            <pc:docMk/>
            <pc:sldMk cId="734179978" sldId="263"/>
            <ac:spMk id="55" creationId="{738F59A4-4431-460D-8E49-6E65C189A566}"/>
          </ac:spMkLst>
        </pc:spChg>
        <pc:spChg chg="add del">
          <ac:chgData name="Sue Hamer (PTHB - Digital Transformation)" userId="8306c084-c467-4028-afc8-45ce35ed8f13" providerId="ADAL" clId="{6724C5F8-C634-488C-9115-184E288DCB63}" dt="2024-02-07T21:13:32.752" v="71" actId="26606"/>
          <ac:spMkLst>
            <pc:docMk/>
            <pc:sldMk cId="734179978" sldId="263"/>
            <ac:spMk id="61" creationId="{6C4028FD-8BAA-4A19-BFDE-594D991B7552}"/>
          </ac:spMkLst>
        </pc:spChg>
        <pc:spChg chg="add">
          <ac:chgData name="Sue Hamer (PTHB - Digital Transformation)" userId="8306c084-c467-4028-afc8-45ce35ed8f13" providerId="ADAL" clId="{6724C5F8-C634-488C-9115-184E288DCB63}" dt="2024-02-07T21:13:32.817" v="72" actId="26606"/>
          <ac:spMkLst>
            <pc:docMk/>
            <pc:sldMk cId="734179978" sldId="263"/>
            <ac:spMk id="63" creationId="{955A2079-FA98-4876-80F0-72364A7D2EA4}"/>
          </ac:spMkLst>
        </pc:spChg>
        <pc:grpChg chg="add del">
          <ac:chgData name="Sue Hamer (PTHB - Digital Transformation)" userId="8306c084-c467-4028-afc8-45ce35ed8f13" providerId="ADAL" clId="{6724C5F8-C634-488C-9115-184E288DCB63}" dt="2024-02-07T21:13:32.817" v="72" actId="26606"/>
          <ac:grpSpMkLst>
            <pc:docMk/>
            <pc:sldMk cId="734179978" sldId="263"/>
            <ac:grpSpMk id="40" creationId="{B441F8D5-EBCE-4FB9-91A9-3425971C1F99}"/>
          </ac:grpSpMkLst>
        </pc:grpChg>
        <pc:grpChg chg="add del">
          <ac:chgData name="Sue Hamer (PTHB - Digital Transformation)" userId="8306c084-c467-4028-afc8-45ce35ed8f13" providerId="ADAL" clId="{6724C5F8-C634-488C-9115-184E288DCB63}" dt="2024-02-07T21:13:32.817" v="72" actId="26606"/>
          <ac:grpSpMkLst>
            <pc:docMk/>
            <pc:sldMk cId="734179978" sldId="263"/>
            <ac:grpSpMk id="45" creationId="{08701F99-7E4C-4B92-A4B5-307CDFB7A4DE}"/>
          </ac:grpSpMkLst>
        </pc:grpChg>
        <pc:grpChg chg="add del">
          <ac:chgData name="Sue Hamer (PTHB - Digital Transformation)" userId="8306c084-c467-4028-afc8-45ce35ed8f13" providerId="ADAL" clId="{6724C5F8-C634-488C-9115-184E288DCB63}" dt="2024-02-07T21:13:26.391" v="69" actId="26606"/>
          <ac:grpSpMkLst>
            <pc:docMk/>
            <pc:sldMk cId="734179978" sldId="263"/>
            <ac:grpSpMk id="57" creationId="{8A919B9C-5C01-47E4-B2F2-45F589208ABF}"/>
          </ac:grpSpMkLst>
        </pc:grpChg>
        <pc:graphicFrameChg chg="mod modGraphic">
          <ac:chgData name="Sue Hamer (PTHB - Digital Transformation)" userId="8306c084-c467-4028-afc8-45ce35ed8f13" providerId="ADAL" clId="{6724C5F8-C634-488C-9115-184E288DCB63}" dt="2024-02-07T21:13:32.817" v="72" actId="26606"/>
          <ac:graphicFrameMkLst>
            <pc:docMk/>
            <pc:sldMk cId="734179978" sldId="263"/>
            <ac:graphicFrameMk id="50" creationId="{D326DAC8-F9F3-284F-3283-AEB491C9C7A6}"/>
          </ac:graphicFrameMkLst>
        </pc:graphicFrameChg>
      </pc:sldChg>
      <pc:sldChg chg="del">
        <pc:chgData name="Sue Hamer (PTHB - Digital Transformation)" userId="8306c084-c467-4028-afc8-45ce35ed8f13" providerId="ADAL" clId="{6724C5F8-C634-488C-9115-184E288DCB63}" dt="2024-02-07T21:05:03.961" v="0" actId="47"/>
        <pc:sldMkLst>
          <pc:docMk/>
          <pc:sldMk cId="2202189541" sldId="264"/>
        </pc:sldMkLst>
      </pc:sldChg>
      <pc:sldChg chg="add del">
        <pc:chgData name="Sue Hamer (PTHB - Digital Transformation)" userId="8306c084-c467-4028-afc8-45ce35ed8f13" providerId="ADAL" clId="{6724C5F8-C634-488C-9115-184E288DCB63}" dt="2024-02-07T21:05:51.335" v="3" actId="47"/>
        <pc:sldMkLst>
          <pc:docMk/>
          <pc:sldMk cId="334478923" sldId="265"/>
        </pc:sldMkLst>
      </pc:sldChg>
      <pc:sldChg chg="add del">
        <pc:chgData name="Sue Hamer (PTHB - Digital Transformation)" userId="8306c084-c467-4028-afc8-45ce35ed8f13" providerId="ADAL" clId="{6724C5F8-C634-488C-9115-184E288DCB63}" dt="2024-02-07T21:05:51.335" v="3" actId="47"/>
        <pc:sldMkLst>
          <pc:docMk/>
          <pc:sldMk cId="1985834798" sldId="266"/>
        </pc:sldMkLst>
      </pc:sldChg>
      <pc:sldChg chg="add del">
        <pc:chgData name="Sue Hamer (PTHB - Digital Transformation)" userId="8306c084-c467-4028-afc8-45ce35ed8f13" providerId="ADAL" clId="{6724C5F8-C634-488C-9115-184E288DCB63}" dt="2024-02-07T21:05:51.335" v="3" actId="47"/>
        <pc:sldMkLst>
          <pc:docMk/>
          <pc:sldMk cId="3837930143" sldId="267"/>
        </pc:sldMkLst>
      </pc:sldChg>
      <pc:sldChg chg="add del">
        <pc:chgData name="Sue Hamer (PTHB - Digital Transformation)" userId="8306c084-c467-4028-afc8-45ce35ed8f13" providerId="ADAL" clId="{6724C5F8-C634-488C-9115-184E288DCB63}" dt="2024-02-07T21:05:51.335" v="3" actId="47"/>
        <pc:sldMkLst>
          <pc:docMk/>
          <pc:sldMk cId="3264898488" sldId="268"/>
        </pc:sldMkLst>
      </pc:sldChg>
      <pc:sldChg chg="add del">
        <pc:chgData name="Sue Hamer (PTHB - Digital Transformation)" userId="8306c084-c467-4028-afc8-45ce35ed8f13" providerId="ADAL" clId="{6724C5F8-C634-488C-9115-184E288DCB63}" dt="2024-02-07T21:05:51.335" v="3" actId="47"/>
        <pc:sldMkLst>
          <pc:docMk/>
          <pc:sldMk cId="2170553391" sldId="269"/>
        </pc:sldMkLst>
      </pc:sldChg>
      <pc:sldChg chg="del">
        <pc:chgData name="Sue Hamer (PTHB - Digital Transformation)" userId="8306c084-c467-4028-afc8-45ce35ed8f13" providerId="ADAL" clId="{6724C5F8-C634-488C-9115-184E288DCB63}" dt="2024-02-07T21:13:35.992" v="73" actId="47"/>
        <pc:sldMkLst>
          <pc:docMk/>
          <pc:sldMk cId="1179886859" sldId="271"/>
        </pc:sldMkLst>
      </pc:sldChg>
      <pc:sldChg chg="del">
        <pc:chgData name="Sue Hamer (PTHB - Digital Transformation)" userId="8306c084-c467-4028-afc8-45ce35ed8f13" providerId="ADAL" clId="{6724C5F8-C634-488C-9115-184E288DCB63}" dt="2024-02-07T21:06:03.675" v="6" actId="47"/>
        <pc:sldMkLst>
          <pc:docMk/>
          <pc:sldMk cId="3208007226" sldId="272"/>
        </pc:sldMkLst>
      </pc:sldChg>
      <pc:sldChg chg="del">
        <pc:chgData name="Sue Hamer (PTHB - Digital Transformation)" userId="8306c084-c467-4028-afc8-45ce35ed8f13" providerId="ADAL" clId="{6724C5F8-C634-488C-9115-184E288DCB63}" dt="2024-02-07T21:06:01.177" v="4" actId="47"/>
        <pc:sldMkLst>
          <pc:docMk/>
          <pc:sldMk cId="4112728076" sldId="273"/>
        </pc:sldMkLst>
      </pc:sldChg>
      <pc:sldChg chg="del">
        <pc:chgData name="Sue Hamer (PTHB - Digital Transformation)" userId="8306c084-c467-4028-afc8-45ce35ed8f13" providerId="ADAL" clId="{6724C5F8-C634-488C-9115-184E288DCB63}" dt="2024-02-07T21:06:01.914" v="5" actId="47"/>
        <pc:sldMkLst>
          <pc:docMk/>
          <pc:sldMk cId="28770868" sldId="274"/>
        </pc:sldMkLst>
      </pc:sldChg>
      <pc:sldChg chg="del">
        <pc:chgData name="Sue Hamer (PTHB - Digital Transformation)" userId="8306c084-c467-4028-afc8-45ce35ed8f13" providerId="ADAL" clId="{6724C5F8-C634-488C-9115-184E288DCB63}" dt="2024-02-07T21:05:03.961" v="0" actId="47"/>
        <pc:sldMkLst>
          <pc:docMk/>
          <pc:sldMk cId="1839442844" sldId="276"/>
        </pc:sldMkLst>
      </pc:sldChg>
      <pc:sldChg chg="del">
        <pc:chgData name="Sue Hamer (PTHB - Digital Transformation)" userId="8306c084-c467-4028-afc8-45ce35ed8f13" providerId="ADAL" clId="{6724C5F8-C634-488C-9115-184E288DCB63}" dt="2024-02-12T20:52:50.514" v="83" actId="47"/>
        <pc:sldMkLst>
          <pc:docMk/>
          <pc:sldMk cId="1512689071" sldId="277"/>
        </pc:sldMkLst>
      </pc:sldChg>
      <pc:sldChg chg="del">
        <pc:chgData name="Sue Hamer (PTHB - Digital Transformation)" userId="8306c084-c467-4028-afc8-45ce35ed8f13" providerId="ADAL" clId="{6724C5F8-C634-488C-9115-184E288DCB63}" dt="2024-02-12T20:52:51.409" v="84" actId="47"/>
        <pc:sldMkLst>
          <pc:docMk/>
          <pc:sldMk cId="2256891396" sldId="278"/>
        </pc:sldMkLst>
      </pc:sldChg>
      <pc:sldChg chg="del">
        <pc:chgData name="Sue Hamer (PTHB - Digital Transformation)" userId="8306c084-c467-4028-afc8-45ce35ed8f13" providerId="ADAL" clId="{6724C5F8-C634-488C-9115-184E288DCB63}" dt="2024-02-13T19:09:02.524" v="1320" actId="47"/>
        <pc:sldMkLst>
          <pc:docMk/>
          <pc:sldMk cId="1167952058" sldId="279"/>
        </pc:sldMkLst>
      </pc:sldChg>
      <pc:sldChg chg="del">
        <pc:chgData name="Sue Hamer (PTHB - Digital Transformation)" userId="8306c084-c467-4028-afc8-45ce35ed8f13" providerId="ADAL" clId="{6724C5F8-C634-488C-9115-184E288DCB63}" dt="2024-02-07T21:06:14.595" v="8" actId="47"/>
        <pc:sldMkLst>
          <pc:docMk/>
          <pc:sldMk cId="259299269" sldId="280"/>
        </pc:sldMkLst>
      </pc:sldChg>
      <pc:sldChg chg="addSp delSp modSp new mod setBg setClrOvrMap">
        <pc:chgData name="Sue Hamer (PTHB - Digital Transformation)" userId="8306c084-c467-4028-afc8-45ce35ed8f13" providerId="ADAL" clId="{6724C5F8-C634-488C-9115-184E288DCB63}" dt="2024-02-27T12:56:12.704" v="2793" actId="207"/>
        <pc:sldMkLst>
          <pc:docMk/>
          <pc:sldMk cId="2747865375" sldId="280"/>
        </pc:sldMkLst>
        <pc:spChg chg="mod">
          <ac:chgData name="Sue Hamer (PTHB - Digital Transformation)" userId="8306c084-c467-4028-afc8-45ce35ed8f13" providerId="ADAL" clId="{6724C5F8-C634-488C-9115-184E288DCB63}" dt="2024-02-13T19:01:19.244" v="1035" actId="1076"/>
          <ac:spMkLst>
            <pc:docMk/>
            <pc:sldMk cId="2747865375" sldId="280"/>
            <ac:spMk id="2" creationId="{CF088895-6C66-C67D-6A5A-76FC5F25A6AE}"/>
          </ac:spMkLst>
        </pc:spChg>
        <pc:spChg chg="add mod">
          <ac:chgData name="Sue Hamer (PTHB - Digital Transformation)" userId="8306c084-c467-4028-afc8-45ce35ed8f13" providerId="ADAL" clId="{6724C5F8-C634-488C-9115-184E288DCB63}" dt="2024-02-13T19:00:45.752" v="1029" actId="2711"/>
          <ac:spMkLst>
            <pc:docMk/>
            <pc:sldMk cId="2747865375" sldId="280"/>
            <ac:spMk id="3" creationId="{4A64D379-8CB8-DCEA-B251-1AF499810F18}"/>
          </ac:spMkLst>
        </pc:spChg>
        <pc:spChg chg="add del mod">
          <ac:chgData name="Sue Hamer (PTHB - Digital Transformation)" userId="8306c084-c467-4028-afc8-45ce35ed8f13" providerId="ADAL" clId="{6724C5F8-C634-488C-9115-184E288DCB63}" dt="2024-02-12T21:11:42.071" v="434" actId="26606"/>
          <ac:spMkLst>
            <pc:docMk/>
            <pc:sldMk cId="2747865375" sldId="280"/>
            <ac:spMk id="3" creationId="{C9D1DD8F-3202-A5D8-4FD6-3D1FB05E2F5F}"/>
          </ac:spMkLst>
        </pc:spChg>
        <pc:spChg chg="add mod">
          <ac:chgData name="Sue Hamer (PTHB - Digital Transformation)" userId="8306c084-c467-4028-afc8-45ce35ed8f13" providerId="ADAL" clId="{6724C5F8-C634-488C-9115-184E288DCB63}" dt="2024-02-27T12:56:12.704" v="2793" actId="207"/>
          <ac:spMkLst>
            <pc:docMk/>
            <pc:sldMk cId="2747865375" sldId="280"/>
            <ac:spMk id="4" creationId="{C8BBF75B-C103-CE54-C357-8AA9CFEBC5BA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09:40.125" v="377" actId="26606"/>
          <ac:spMkLst>
            <pc:docMk/>
            <pc:sldMk cId="2747865375" sldId="280"/>
            <ac:spMk id="9" creationId="{4C608BEB-860E-4094-8511-78603564A75E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09:41.419" v="379" actId="26606"/>
          <ac:spMkLst>
            <pc:docMk/>
            <pc:sldMk cId="2747865375" sldId="280"/>
            <ac:spMk id="13" creationId="{58DEA6A1-FC5C-4E6E-BBBF-7E472949B394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09:41.419" v="379" actId="26606"/>
          <ac:spMkLst>
            <pc:docMk/>
            <pc:sldMk cId="2747865375" sldId="280"/>
            <ac:spMk id="14" creationId="{9F7D788E-2C1B-4EF4-8719-12613771FF98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09:41.419" v="379" actId="26606"/>
          <ac:spMkLst>
            <pc:docMk/>
            <pc:sldMk cId="2747865375" sldId="280"/>
            <ac:spMk id="15" creationId="{96AAAC3B-1954-46B7-BBAC-27DFF5B5295F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09:41.419" v="379" actId="26606"/>
          <ac:spMkLst>
            <pc:docMk/>
            <pc:sldMk cId="2747865375" sldId="280"/>
            <ac:spMk id="16" creationId="{7C54E824-C0F4-480B-BC88-689F50C45FBD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09:41.419" v="379" actId="26606"/>
          <ac:spMkLst>
            <pc:docMk/>
            <pc:sldMk cId="2747865375" sldId="280"/>
            <ac:spMk id="17" creationId="{A5AD6500-BB62-4AAC-9D2F-C10DDC90CBB1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09:47.713" v="381" actId="26606"/>
          <ac:spMkLst>
            <pc:docMk/>
            <pc:sldMk cId="2747865375" sldId="280"/>
            <ac:spMk id="19" creationId="{4C608BEB-860E-4094-8511-78603564A75E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11:42.071" v="434" actId="26606"/>
          <ac:spMkLst>
            <pc:docMk/>
            <pc:sldMk cId="2747865375" sldId="280"/>
            <ac:spMk id="22" creationId="{2A6B319F-86FE-4754-878E-06F0804D882B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11:42.071" v="434" actId="26606"/>
          <ac:spMkLst>
            <pc:docMk/>
            <pc:sldMk cId="2747865375" sldId="280"/>
            <ac:spMk id="23" creationId="{DCF7D1B5-3477-499F-ACC5-2C8B07F4EDB3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11:05.596" v="427" actId="26606"/>
          <ac:spMkLst>
            <pc:docMk/>
            <pc:sldMk cId="2747865375" sldId="280"/>
            <ac:spMk id="28" creationId="{1DE7243B-5109-444B-8FAF-7437C66BC0E9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11:05.596" v="427" actId="26606"/>
          <ac:spMkLst>
            <pc:docMk/>
            <pc:sldMk cId="2747865375" sldId="280"/>
            <ac:spMk id="30" creationId="{4C5D6221-DA7B-4611-AA26-7D8E349FDE96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11:13.026" v="429" actId="26606"/>
          <ac:spMkLst>
            <pc:docMk/>
            <pc:sldMk cId="2747865375" sldId="280"/>
            <ac:spMk id="32" creationId="{2A6B319F-86FE-4754-878E-06F0804D882B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11:13.026" v="429" actId="26606"/>
          <ac:spMkLst>
            <pc:docMk/>
            <pc:sldMk cId="2747865375" sldId="280"/>
            <ac:spMk id="33" creationId="{DCF7D1B5-3477-499F-ACC5-2C8B07F4EDB3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11:37.127" v="431" actId="26606"/>
          <ac:spMkLst>
            <pc:docMk/>
            <pc:sldMk cId="2747865375" sldId="280"/>
            <ac:spMk id="35" creationId="{2A6B319F-86FE-4754-878E-06F0804D882B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11:37.127" v="431" actId="26606"/>
          <ac:spMkLst>
            <pc:docMk/>
            <pc:sldMk cId="2747865375" sldId="280"/>
            <ac:spMk id="36" creationId="{DCF7D1B5-3477-499F-ACC5-2C8B07F4EDB3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11:42.071" v="433" actId="26606"/>
          <ac:spMkLst>
            <pc:docMk/>
            <pc:sldMk cId="2747865375" sldId="280"/>
            <ac:spMk id="39" creationId="{4C608BEB-860E-4094-8511-78603564A75E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11:42.071" v="433" actId="26606"/>
          <ac:spMkLst>
            <pc:docMk/>
            <pc:sldMk cId="2747865375" sldId="280"/>
            <ac:spMk id="40" creationId="{C9D1DD8F-3202-A5D8-4FD6-3D1FB05E2F5F}"/>
          </ac:spMkLst>
        </pc:spChg>
        <pc:spChg chg="add">
          <ac:chgData name="Sue Hamer (PTHB - Digital Transformation)" userId="8306c084-c467-4028-afc8-45ce35ed8f13" providerId="ADAL" clId="{6724C5F8-C634-488C-9115-184E288DCB63}" dt="2024-02-12T21:11:42.071" v="434" actId="26606"/>
          <ac:spMkLst>
            <pc:docMk/>
            <pc:sldMk cId="2747865375" sldId="280"/>
            <ac:spMk id="43" creationId="{2A6B319F-86FE-4754-878E-06F0804D882B}"/>
          </ac:spMkLst>
        </pc:spChg>
        <pc:spChg chg="add">
          <ac:chgData name="Sue Hamer (PTHB - Digital Transformation)" userId="8306c084-c467-4028-afc8-45ce35ed8f13" providerId="ADAL" clId="{6724C5F8-C634-488C-9115-184E288DCB63}" dt="2024-02-12T21:11:42.071" v="434" actId="26606"/>
          <ac:spMkLst>
            <pc:docMk/>
            <pc:sldMk cId="2747865375" sldId="280"/>
            <ac:spMk id="44" creationId="{DCF7D1B5-3477-499F-ACC5-2C8B07F4EDB3}"/>
          </ac:spMkLst>
        </pc:spChg>
        <pc:spChg chg="add mod">
          <ac:chgData name="Sue Hamer (PTHB - Digital Transformation)" userId="8306c084-c467-4028-afc8-45ce35ed8f13" providerId="ADAL" clId="{6724C5F8-C634-488C-9115-184E288DCB63}" dt="2024-02-27T12:56:00.219" v="2771" actId="14100"/>
          <ac:spMkLst>
            <pc:docMk/>
            <pc:sldMk cId="2747865375" sldId="280"/>
            <ac:spMk id="45" creationId="{C9D1DD8F-3202-A5D8-4FD6-3D1FB05E2F5F}"/>
          </ac:spMkLst>
        </pc:spChg>
        <pc:graphicFrameChg chg="add del">
          <ac:chgData name="Sue Hamer (PTHB - Digital Transformation)" userId="8306c084-c467-4028-afc8-45ce35ed8f13" providerId="ADAL" clId="{6724C5F8-C634-488C-9115-184E288DCB63}" dt="2024-02-12T21:11:13.026" v="429" actId="26606"/>
          <ac:graphicFrameMkLst>
            <pc:docMk/>
            <pc:sldMk cId="2747865375" sldId="280"/>
            <ac:graphicFrameMk id="25" creationId="{F1AC19C2-0B7E-F7E3-3264-1F9ED38A4E2E}"/>
          </ac:graphicFrameMkLst>
        </pc:graphicFrameChg>
        <pc:graphicFrameChg chg="add del">
          <ac:chgData name="Sue Hamer (PTHB - Digital Transformation)" userId="8306c084-c467-4028-afc8-45ce35ed8f13" providerId="ADAL" clId="{6724C5F8-C634-488C-9115-184E288DCB63}" dt="2024-02-12T21:11:37.127" v="431" actId="26606"/>
          <ac:graphicFrameMkLst>
            <pc:docMk/>
            <pc:sldMk cId="2747865375" sldId="280"/>
            <ac:graphicFrameMk id="37" creationId="{3F8DB430-CEC0-B4E5-103F-76C619965077}"/>
          </ac:graphicFrameMkLst>
        </pc:graphicFrameChg>
        <pc:cxnChg chg="add del">
          <ac:chgData name="Sue Hamer (PTHB - Digital Transformation)" userId="8306c084-c467-4028-afc8-45ce35ed8f13" providerId="ADAL" clId="{6724C5F8-C634-488C-9115-184E288DCB63}" dt="2024-02-12T21:09:40.125" v="377" actId="26606"/>
          <ac:cxnSpMkLst>
            <pc:docMk/>
            <pc:sldMk cId="2747865375" sldId="280"/>
            <ac:cxnSpMk id="11" creationId="{1F16A8D4-FE87-4604-88B2-394B5D1EB437}"/>
          </ac:cxnSpMkLst>
        </pc:cxnChg>
        <pc:cxnChg chg="add del">
          <ac:chgData name="Sue Hamer (PTHB - Digital Transformation)" userId="8306c084-c467-4028-afc8-45ce35ed8f13" providerId="ADAL" clId="{6724C5F8-C634-488C-9115-184E288DCB63}" dt="2024-02-12T21:09:47.713" v="381" actId="26606"/>
          <ac:cxnSpMkLst>
            <pc:docMk/>
            <pc:sldMk cId="2747865375" sldId="280"/>
            <ac:cxnSpMk id="20" creationId="{1F16A8D4-FE87-4604-88B2-394B5D1EB437}"/>
          </ac:cxnSpMkLst>
        </pc:cxnChg>
        <pc:cxnChg chg="add del">
          <ac:chgData name="Sue Hamer (PTHB - Digital Transformation)" userId="8306c084-c467-4028-afc8-45ce35ed8f13" providerId="ADAL" clId="{6724C5F8-C634-488C-9115-184E288DCB63}" dt="2024-02-12T21:11:42.071" v="433" actId="26606"/>
          <ac:cxnSpMkLst>
            <pc:docMk/>
            <pc:sldMk cId="2747865375" sldId="280"/>
            <ac:cxnSpMk id="41" creationId="{1F16A8D4-FE87-4604-88B2-394B5D1EB437}"/>
          </ac:cxnSpMkLst>
        </pc:cxnChg>
      </pc:sldChg>
      <pc:sldChg chg="addSp delSp modSp add mod setBg">
        <pc:chgData name="Sue Hamer (PTHB - Digital Transformation)" userId="8306c084-c467-4028-afc8-45ce35ed8f13" providerId="ADAL" clId="{6724C5F8-C634-488C-9115-184E288DCB63}" dt="2024-02-27T12:57:12.564" v="2804" actId="6549"/>
        <pc:sldMkLst>
          <pc:docMk/>
          <pc:sldMk cId="3415924372" sldId="281"/>
        </pc:sldMkLst>
        <pc:spChg chg="mod">
          <ac:chgData name="Sue Hamer (PTHB - Digital Transformation)" userId="8306c084-c467-4028-afc8-45ce35ed8f13" providerId="ADAL" clId="{6724C5F8-C634-488C-9115-184E288DCB63}" dt="2024-02-13T19:08:45.109" v="1319" actId="1076"/>
          <ac:spMkLst>
            <pc:docMk/>
            <pc:sldMk cId="3415924372" sldId="281"/>
            <ac:spMk id="2" creationId="{CF088895-6C66-C67D-6A5A-76FC5F25A6AE}"/>
          </ac:spMkLst>
        </pc:spChg>
        <pc:spChg chg="del mod">
          <ac:chgData name="Sue Hamer (PTHB - Digital Transformation)" userId="8306c084-c467-4028-afc8-45ce35ed8f13" providerId="ADAL" clId="{6724C5F8-C634-488C-9115-184E288DCB63}" dt="2024-02-13T18:58:38.434" v="948" actId="478"/>
          <ac:spMkLst>
            <pc:docMk/>
            <pc:sldMk cId="3415924372" sldId="281"/>
            <ac:spMk id="3" creationId="{C9D1DD8F-3202-A5D8-4FD6-3D1FB05E2F5F}"/>
          </ac:spMkLst>
        </pc:spChg>
        <pc:spChg chg="del mod">
          <ac:chgData name="Sue Hamer (PTHB - Digital Transformation)" userId="8306c084-c467-4028-afc8-45ce35ed8f13" providerId="ADAL" clId="{6724C5F8-C634-488C-9115-184E288DCB63}" dt="2024-02-13T19:12:37.804" v="1369" actId="478"/>
          <ac:spMkLst>
            <pc:docMk/>
            <pc:sldMk cId="3415924372" sldId="281"/>
            <ac:spMk id="4" creationId="{C8BBF75B-C103-CE54-C357-8AA9CFEBC5BA}"/>
          </ac:spMkLst>
        </pc:spChg>
        <pc:spChg chg="add mod">
          <ac:chgData name="Sue Hamer (PTHB - Digital Transformation)" userId="8306c084-c467-4028-afc8-45ce35ed8f13" providerId="ADAL" clId="{6724C5F8-C634-488C-9115-184E288DCB63}" dt="2024-02-13T18:58:01.783" v="936" actId="21"/>
          <ac:spMkLst>
            <pc:docMk/>
            <pc:sldMk cId="3415924372" sldId="281"/>
            <ac:spMk id="5" creationId="{AB2CFA2C-2D61-C806-30A5-2A5A9FA4540C}"/>
          </ac:spMkLst>
        </pc:spChg>
        <pc:spChg chg="add del mod">
          <ac:chgData name="Sue Hamer (PTHB - Digital Transformation)" userId="8306c084-c467-4028-afc8-45ce35ed8f13" providerId="ADAL" clId="{6724C5F8-C634-488C-9115-184E288DCB63}" dt="2024-02-19T21:38:28.818" v="2612" actId="478"/>
          <ac:spMkLst>
            <pc:docMk/>
            <pc:sldMk cId="3415924372" sldId="281"/>
            <ac:spMk id="6" creationId="{F05EEFC9-2B23-2662-D356-169A985C4B48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22:04.807" v="775" actId="26606"/>
          <ac:spMkLst>
            <pc:docMk/>
            <pc:sldMk cId="3415924372" sldId="281"/>
            <ac:spMk id="11" creationId="{BACC6370-2D7E-4714-9D71-7542949D7D5D}"/>
          </ac:spMkLst>
        </pc:spChg>
        <pc:spChg chg="mod">
          <ac:chgData name="Sue Hamer (PTHB - Digital Transformation)" userId="8306c084-c467-4028-afc8-45ce35ed8f13" providerId="ADAL" clId="{6724C5F8-C634-488C-9115-184E288DCB63}" dt="2024-02-12T21:22:41.292" v="781" actId="403"/>
          <ac:spMkLst>
            <pc:docMk/>
            <pc:sldMk cId="3415924372" sldId="281"/>
            <ac:spMk id="12" creationId="{6C5D55A6-9EFD-CDA3-20CC-A99812CE1ABC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22:04.807" v="775" actId="26606"/>
          <ac:spMkLst>
            <pc:docMk/>
            <pc:sldMk cId="3415924372" sldId="281"/>
            <ac:spMk id="13" creationId="{F68B3F68-107C-434F-AA38-110D5EA91B85}"/>
          </ac:spMkLst>
        </pc:spChg>
        <pc:spChg chg="mod">
          <ac:chgData name="Sue Hamer (PTHB - Digital Transformation)" userId="8306c084-c467-4028-afc8-45ce35ed8f13" providerId="ADAL" clId="{6724C5F8-C634-488C-9115-184E288DCB63}" dt="2024-02-12T21:22:41.292" v="781" actId="403"/>
          <ac:spMkLst>
            <pc:docMk/>
            <pc:sldMk cId="3415924372" sldId="281"/>
            <ac:spMk id="14" creationId="{10E00FC4-DDBC-F424-CF71-73AF7A284A68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22:04.807" v="775" actId="26606"/>
          <ac:spMkLst>
            <pc:docMk/>
            <pc:sldMk cId="3415924372" sldId="281"/>
            <ac:spMk id="15" creationId="{AAD0DBB9-1A4B-4391-81D4-CB19F9AB918A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22:04.807" v="775" actId="26606"/>
          <ac:spMkLst>
            <pc:docMk/>
            <pc:sldMk cId="3415924372" sldId="281"/>
            <ac:spMk id="17" creationId="{063BBA22-50EA-4C4D-BE05-F1CE4E63AA56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22:08.390" v="777" actId="26606"/>
          <ac:spMkLst>
            <pc:docMk/>
            <pc:sldMk cId="3415924372" sldId="281"/>
            <ac:spMk id="19" creationId="{53B021B3-DE93-4AB7-8A18-CF5F1CED88B8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22:08.390" v="777" actId="26606"/>
          <ac:spMkLst>
            <pc:docMk/>
            <pc:sldMk cId="3415924372" sldId="281"/>
            <ac:spMk id="20" creationId="{52D502E5-F6B4-4D58-B4AE-FC466FF15EE8}"/>
          </ac:spMkLst>
        </pc:spChg>
        <pc:spChg chg="add del">
          <ac:chgData name="Sue Hamer (PTHB - Digital Transformation)" userId="8306c084-c467-4028-afc8-45ce35ed8f13" providerId="ADAL" clId="{6724C5F8-C634-488C-9115-184E288DCB63}" dt="2024-02-12T21:22:08.390" v="777" actId="26606"/>
          <ac:spMkLst>
            <pc:docMk/>
            <pc:sldMk cId="3415924372" sldId="281"/>
            <ac:spMk id="21" creationId="{9DECDBF4-02B6-4BB4-B65B-B8107AD6A9E8}"/>
          </ac:spMkLst>
        </pc:spChg>
        <pc:spChg chg="mod">
          <ac:chgData name="Sue Hamer (PTHB - Digital Transformation)" userId="8306c084-c467-4028-afc8-45ce35ed8f13" providerId="ADAL" clId="{6724C5F8-C634-488C-9115-184E288DCB63}" dt="2024-02-12T21:22:41.292" v="781" actId="403"/>
          <ac:spMkLst>
            <pc:docMk/>
            <pc:sldMk cId="3415924372" sldId="281"/>
            <ac:spMk id="24" creationId="{A5B6E73B-6DFD-AE6C-1628-DF8DC3008562}"/>
          </ac:spMkLst>
        </pc:spChg>
        <pc:grpChg chg="add">
          <ac:chgData name="Sue Hamer (PTHB - Digital Transformation)" userId="8306c084-c467-4028-afc8-45ce35ed8f13" providerId="ADAL" clId="{6724C5F8-C634-488C-9115-184E288DCB63}" dt="2024-02-12T21:22:08.395" v="778" actId="26606"/>
          <ac:grpSpMkLst>
            <pc:docMk/>
            <pc:sldMk cId="3415924372" sldId="281"/>
            <ac:grpSpMk id="23" creationId="{1E5539EC-8CB8-002F-68C6-678840282659}"/>
          </ac:grpSpMkLst>
        </pc:grpChg>
        <pc:graphicFrameChg chg="add mod modGraphic">
          <ac:chgData name="Sue Hamer (PTHB - Digital Transformation)" userId="8306c084-c467-4028-afc8-45ce35ed8f13" providerId="ADAL" clId="{6724C5F8-C634-488C-9115-184E288DCB63}" dt="2024-02-27T12:57:12.564" v="2804" actId="6549"/>
          <ac:graphicFrameMkLst>
            <pc:docMk/>
            <pc:sldMk cId="3415924372" sldId="281"/>
            <ac:graphicFrameMk id="7" creationId="{B5C08357-FF2B-2BDC-C2EC-DE70E3E6CC85}"/>
          </ac:graphicFrameMkLst>
        </pc:graphicFrameChg>
      </pc:sldChg>
      <pc:sldChg chg="del">
        <pc:chgData name="Sue Hamer (PTHB - Digital Transformation)" userId="8306c084-c467-4028-afc8-45ce35ed8f13" providerId="ADAL" clId="{6724C5F8-C634-488C-9115-184E288DCB63}" dt="2024-02-07T21:06:21.903" v="11" actId="47"/>
        <pc:sldMkLst>
          <pc:docMk/>
          <pc:sldMk cId="4184623310" sldId="281"/>
        </pc:sldMkLst>
      </pc:sldChg>
      <pc:sldChg chg="del">
        <pc:chgData name="Sue Hamer (PTHB - Digital Transformation)" userId="8306c084-c467-4028-afc8-45ce35ed8f13" providerId="ADAL" clId="{6724C5F8-C634-488C-9115-184E288DCB63}" dt="2024-02-07T21:13:46.251" v="74" actId="47"/>
        <pc:sldMkLst>
          <pc:docMk/>
          <pc:sldMk cId="1593065264" sldId="282"/>
        </pc:sldMkLst>
      </pc:sldChg>
      <pc:sldChg chg="addSp delSp modSp new mod setBg">
        <pc:chgData name="Sue Hamer (PTHB - Digital Transformation)" userId="8306c084-c467-4028-afc8-45ce35ed8f13" providerId="ADAL" clId="{6724C5F8-C634-488C-9115-184E288DCB63}" dt="2024-02-13T19:43:48.931" v="2201" actId="27636"/>
        <pc:sldMkLst>
          <pc:docMk/>
          <pc:sldMk cId="1757374459" sldId="282"/>
        </pc:sldMkLst>
        <pc:spChg chg="mod">
          <ac:chgData name="Sue Hamer (PTHB - Digital Transformation)" userId="8306c084-c467-4028-afc8-45ce35ed8f13" providerId="ADAL" clId="{6724C5F8-C634-488C-9115-184E288DCB63}" dt="2024-02-13T19:28:06.728" v="1766" actId="1076"/>
          <ac:spMkLst>
            <pc:docMk/>
            <pc:sldMk cId="1757374459" sldId="282"/>
            <ac:spMk id="2" creationId="{B2AD055A-1564-14C2-DFAC-BE977715809F}"/>
          </ac:spMkLst>
        </pc:spChg>
        <pc:spChg chg="del">
          <ac:chgData name="Sue Hamer (PTHB - Digital Transformation)" userId="8306c084-c467-4028-afc8-45ce35ed8f13" providerId="ADAL" clId="{6724C5F8-C634-488C-9115-184E288DCB63}" dt="2024-02-12T21:35:24.261" v="836" actId="478"/>
          <ac:spMkLst>
            <pc:docMk/>
            <pc:sldMk cId="1757374459" sldId="282"/>
            <ac:spMk id="3" creationId="{302B5180-5141-413B-E718-A809AD298F12}"/>
          </ac:spMkLst>
        </pc:spChg>
        <pc:spChg chg="add mod">
          <ac:chgData name="Sue Hamer (PTHB - Digital Transformation)" userId="8306c084-c467-4028-afc8-45ce35ed8f13" providerId="ADAL" clId="{6724C5F8-C634-488C-9115-184E288DCB63}" dt="2024-02-13T19:43:48.931" v="2201" actId="27636"/>
          <ac:spMkLst>
            <pc:docMk/>
            <pc:sldMk cId="1757374459" sldId="282"/>
            <ac:spMk id="3" creationId="{C190FAB4-1CAF-FEAA-FF71-CC49FF1FA361}"/>
          </ac:spMkLst>
        </pc:spChg>
        <pc:spChg chg="add">
          <ac:chgData name="Sue Hamer (PTHB - Digital Transformation)" userId="8306c084-c467-4028-afc8-45ce35ed8f13" providerId="ADAL" clId="{6724C5F8-C634-488C-9115-184E288DCB63}" dt="2024-02-12T21:36:07.767" v="842" actId="26606"/>
          <ac:spMkLst>
            <pc:docMk/>
            <pc:sldMk cId="1757374459" sldId="282"/>
            <ac:spMk id="10" creationId="{C4879EFC-8E62-4E00-973C-C45EE9EC676D}"/>
          </ac:spMkLst>
        </pc:spChg>
        <pc:spChg chg="add">
          <ac:chgData name="Sue Hamer (PTHB - Digital Transformation)" userId="8306c084-c467-4028-afc8-45ce35ed8f13" providerId="ADAL" clId="{6724C5F8-C634-488C-9115-184E288DCB63}" dt="2024-02-12T21:36:07.767" v="842" actId="26606"/>
          <ac:spMkLst>
            <pc:docMk/>
            <pc:sldMk cId="1757374459" sldId="282"/>
            <ac:spMk id="12" creationId="{D6A9C53F-5F90-40A5-8C85-5412D39C8C68}"/>
          </ac:spMkLst>
        </pc:spChg>
        <pc:picChg chg="add del mod">
          <ac:chgData name="Sue Hamer (PTHB - Digital Transformation)" userId="8306c084-c467-4028-afc8-45ce35ed8f13" providerId="ADAL" clId="{6724C5F8-C634-488C-9115-184E288DCB63}" dt="2024-02-13T19:27:47.622" v="1759" actId="478"/>
          <ac:picMkLst>
            <pc:docMk/>
            <pc:sldMk cId="1757374459" sldId="282"/>
            <ac:picMk id="4" creationId="{BA09036A-7A95-446D-18DE-3E39F3B106F4}"/>
          </ac:picMkLst>
        </pc:picChg>
        <pc:picChg chg="add del mod">
          <ac:chgData name="Sue Hamer (PTHB - Digital Transformation)" userId="8306c084-c467-4028-afc8-45ce35ed8f13" providerId="ADAL" clId="{6724C5F8-C634-488C-9115-184E288DCB63}" dt="2024-02-13T19:27:47.238" v="1758" actId="478"/>
          <ac:picMkLst>
            <pc:docMk/>
            <pc:sldMk cId="1757374459" sldId="282"/>
            <ac:picMk id="5" creationId="{B6BD5494-46A2-B310-59D9-41FA5A7719D8}"/>
          </ac:picMkLst>
        </pc:picChg>
      </pc:sldChg>
      <pc:sldChg chg="addSp delSp modSp new mod ord setBg">
        <pc:chgData name="Sue Hamer (PTHB - Digital Transformation)" userId="8306c084-c467-4028-afc8-45ce35ed8f13" providerId="ADAL" clId="{6724C5F8-C634-488C-9115-184E288DCB63}" dt="2024-02-27T12:57:41.657" v="2816" actId="207"/>
        <pc:sldMkLst>
          <pc:docMk/>
          <pc:sldMk cId="3703962905" sldId="283"/>
        </pc:sldMkLst>
        <pc:spChg chg="mod">
          <ac:chgData name="Sue Hamer (PTHB - Digital Transformation)" userId="8306c084-c467-4028-afc8-45ce35ed8f13" providerId="ADAL" clId="{6724C5F8-C634-488C-9115-184E288DCB63}" dt="2024-02-13T19:42:36.727" v="2152" actId="26606"/>
          <ac:spMkLst>
            <pc:docMk/>
            <pc:sldMk cId="3703962905" sldId="283"/>
            <ac:spMk id="2" creationId="{64ECFE09-EF98-F914-1267-018F5F6E8F8B}"/>
          </ac:spMkLst>
        </pc:spChg>
        <pc:spChg chg="mod">
          <ac:chgData name="Sue Hamer (PTHB - Digital Transformation)" userId="8306c084-c467-4028-afc8-45ce35ed8f13" providerId="ADAL" clId="{6724C5F8-C634-488C-9115-184E288DCB63}" dt="2024-02-13T19:42:36.727" v="2152" actId="26606"/>
          <ac:spMkLst>
            <pc:docMk/>
            <pc:sldMk cId="3703962905" sldId="283"/>
            <ac:spMk id="3" creationId="{C96671D6-DE20-9155-1810-6EF25F867949}"/>
          </ac:spMkLst>
        </pc:spChg>
        <pc:spChg chg="add del mod">
          <ac:chgData name="Sue Hamer (PTHB - Digital Transformation)" userId="8306c084-c467-4028-afc8-45ce35ed8f13" providerId="ADAL" clId="{6724C5F8-C634-488C-9115-184E288DCB63}" dt="2024-02-13T19:40:22.730" v="2094" actId="478"/>
          <ac:spMkLst>
            <pc:docMk/>
            <pc:sldMk cId="3703962905" sldId="283"/>
            <ac:spMk id="4" creationId="{69565171-87AE-C04B-293D-02E6521634B6}"/>
          </ac:spMkLst>
        </pc:spChg>
        <pc:spChg chg="add">
          <ac:chgData name="Sue Hamer (PTHB - Digital Transformation)" userId="8306c084-c467-4028-afc8-45ce35ed8f13" providerId="ADAL" clId="{6724C5F8-C634-488C-9115-184E288DCB63}" dt="2024-02-13T19:42:36.727" v="2152" actId="26606"/>
          <ac:spMkLst>
            <pc:docMk/>
            <pc:sldMk cId="3703962905" sldId="283"/>
            <ac:spMk id="10" creationId="{A8384FB5-9ADC-4DDC-881B-597D56F5B15D}"/>
          </ac:spMkLst>
        </pc:spChg>
        <pc:spChg chg="add">
          <ac:chgData name="Sue Hamer (PTHB - Digital Transformation)" userId="8306c084-c467-4028-afc8-45ce35ed8f13" providerId="ADAL" clId="{6724C5F8-C634-488C-9115-184E288DCB63}" dt="2024-02-13T19:42:36.727" v="2152" actId="26606"/>
          <ac:spMkLst>
            <pc:docMk/>
            <pc:sldMk cId="3703962905" sldId="283"/>
            <ac:spMk id="12" creationId="{1199E1B1-A8C0-4FE8-A5A8-1CB41D69F857}"/>
          </ac:spMkLst>
        </pc:spChg>
        <pc:spChg chg="add">
          <ac:chgData name="Sue Hamer (PTHB - Digital Transformation)" userId="8306c084-c467-4028-afc8-45ce35ed8f13" providerId="ADAL" clId="{6724C5F8-C634-488C-9115-184E288DCB63}" dt="2024-02-13T19:42:36.727" v="2152" actId="26606"/>
          <ac:spMkLst>
            <pc:docMk/>
            <pc:sldMk cId="3703962905" sldId="283"/>
            <ac:spMk id="14" creationId="{84A8DE83-DE75-4B41-9DB4-A7EC0B0DEC0B}"/>
          </ac:spMkLst>
        </pc:spChg>
        <pc:spChg chg="add">
          <ac:chgData name="Sue Hamer (PTHB - Digital Transformation)" userId="8306c084-c467-4028-afc8-45ce35ed8f13" providerId="ADAL" clId="{6724C5F8-C634-488C-9115-184E288DCB63}" dt="2024-02-13T19:42:36.727" v="2152" actId="26606"/>
          <ac:spMkLst>
            <pc:docMk/>
            <pc:sldMk cId="3703962905" sldId="283"/>
            <ac:spMk id="16" creationId="{A7009A0A-BEF5-4EAC-AF15-E4F9F002E239}"/>
          </ac:spMkLst>
        </pc:spChg>
        <pc:graphicFrameChg chg="add mod modGraphic">
          <ac:chgData name="Sue Hamer (PTHB - Digital Transformation)" userId="8306c084-c467-4028-afc8-45ce35ed8f13" providerId="ADAL" clId="{6724C5F8-C634-488C-9115-184E288DCB63}" dt="2024-02-27T12:57:41.657" v="2816" actId="207"/>
          <ac:graphicFrameMkLst>
            <pc:docMk/>
            <pc:sldMk cId="3703962905" sldId="283"/>
            <ac:graphicFrameMk id="5" creationId="{75F9EA43-7D79-65E8-5AC9-5413AA1E175B}"/>
          </ac:graphicFrameMkLst>
        </pc:graphicFrameChg>
      </pc:sldChg>
      <pc:sldChg chg="del">
        <pc:chgData name="Sue Hamer (PTHB - Digital Transformation)" userId="8306c084-c467-4028-afc8-45ce35ed8f13" providerId="ADAL" clId="{6724C5F8-C634-488C-9115-184E288DCB63}" dt="2024-02-07T21:06:22.951" v="12" actId="47"/>
        <pc:sldMkLst>
          <pc:docMk/>
          <pc:sldMk cId="4051488106" sldId="283"/>
        </pc:sldMkLst>
      </pc:sldChg>
      <pc:sldChg chg="del">
        <pc:chgData name="Sue Hamer (PTHB - Digital Transformation)" userId="8306c084-c467-4028-afc8-45ce35ed8f13" providerId="ADAL" clId="{6724C5F8-C634-488C-9115-184E288DCB63}" dt="2024-02-07T21:06:23.505" v="13" actId="47"/>
        <pc:sldMkLst>
          <pc:docMk/>
          <pc:sldMk cId="1394329700" sldId="284"/>
        </pc:sldMkLst>
      </pc:sldChg>
      <pc:sldChg chg="delSp modSp add del mod setBg delDesignElem">
        <pc:chgData name="Sue Hamer (PTHB - Digital Transformation)" userId="8306c084-c467-4028-afc8-45ce35ed8f13" providerId="ADAL" clId="{6724C5F8-C634-488C-9115-184E288DCB63}" dt="2024-02-13T19:19:40.028" v="1631" actId="2696"/>
        <pc:sldMkLst>
          <pc:docMk/>
          <pc:sldMk cId="1636290701" sldId="284"/>
        </pc:sldMkLst>
        <pc:spChg chg="mod">
          <ac:chgData name="Sue Hamer (PTHB - Digital Transformation)" userId="8306c084-c467-4028-afc8-45ce35ed8f13" providerId="ADAL" clId="{6724C5F8-C634-488C-9115-184E288DCB63}" dt="2024-02-13T18:57:22.940" v="931" actId="20577"/>
          <ac:spMkLst>
            <pc:docMk/>
            <pc:sldMk cId="1636290701" sldId="284"/>
            <ac:spMk id="2" creationId="{CF088895-6C66-C67D-6A5A-76FC5F25A6AE}"/>
          </ac:spMkLst>
        </pc:spChg>
        <pc:grpChg chg="del">
          <ac:chgData name="Sue Hamer (PTHB - Digital Transformation)" userId="8306c084-c467-4028-afc8-45ce35ed8f13" providerId="ADAL" clId="{6724C5F8-C634-488C-9115-184E288DCB63}" dt="2024-02-13T18:56:56.789" v="918"/>
          <ac:grpSpMkLst>
            <pc:docMk/>
            <pc:sldMk cId="1636290701" sldId="284"/>
            <ac:grpSpMk id="23" creationId="{1E5539EC-8CB8-002F-68C6-678840282659}"/>
          </ac:grpSpMkLst>
        </pc:grpChg>
      </pc:sldChg>
      <pc:sldChg chg="addSp delSp modSp add mod setBg delDesignElem">
        <pc:chgData name="Sue Hamer (PTHB - Digital Transformation)" userId="8306c084-c467-4028-afc8-45ce35ed8f13" providerId="ADAL" clId="{6724C5F8-C634-488C-9115-184E288DCB63}" dt="2024-02-22T15:11:19.844" v="2760" actId="20577"/>
        <pc:sldMkLst>
          <pc:docMk/>
          <pc:sldMk cId="273831459" sldId="285"/>
        </pc:sldMkLst>
        <pc:spChg chg="mod">
          <ac:chgData name="Sue Hamer (PTHB - Digital Transformation)" userId="8306c084-c467-4028-afc8-45ce35ed8f13" providerId="ADAL" clId="{6724C5F8-C634-488C-9115-184E288DCB63}" dt="2024-02-13T19:23:06.504" v="1710" actId="255"/>
          <ac:spMkLst>
            <pc:docMk/>
            <pc:sldMk cId="273831459" sldId="285"/>
            <ac:spMk id="2" creationId="{CF088895-6C66-C67D-6A5A-76FC5F25A6AE}"/>
          </ac:spMkLst>
        </pc:spChg>
        <pc:spChg chg="add del mod ord">
          <ac:chgData name="Sue Hamer (PTHB - Digital Transformation)" userId="8306c084-c467-4028-afc8-45ce35ed8f13" providerId="ADAL" clId="{6724C5F8-C634-488C-9115-184E288DCB63}" dt="2024-02-13T19:22:47.261" v="1699" actId="478"/>
          <ac:spMkLst>
            <pc:docMk/>
            <pc:sldMk cId="273831459" sldId="285"/>
            <ac:spMk id="3" creationId="{FC94DB6D-124A-4043-6E0E-6CCD9955BF6A}"/>
          </ac:spMkLst>
        </pc:spChg>
        <pc:spChg chg="del mod">
          <ac:chgData name="Sue Hamer (PTHB - Digital Transformation)" userId="8306c084-c467-4028-afc8-45ce35ed8f13" providerId="ADAL" clId="{6724C5F8-C634-488C-9115-184E288DCB63}" dt="2024-02-13T19:20:37.346" v="1672" actId="478"/>
          <ac:spMkLst>
            <pc:docMk/>
            <pc:sldMk cId="273831459" sldId="285"/>
            <ac:spMk id="5" creationId="{AB2CFA2C-2D61-C806-30A5-2A5A9FA4540C}"/>
          </ac:spMkLst>
        </pc:spChg>
        <pc:spChg chg="del">
          <ac:chgData name="Sue Hamer (PTHB - Digital Transformation)" userId="8306c084-c467-4028-afc8-45ce35ed8f13" providerId="ADAL" clId="{6724C5F8-C634-488C-9115-184E288DCB63}" dt="2024-02-13T19:23:27.481" v="1714" actId="478"/>
          <ac:spMkLst>
            <pc:docMk/>
            <pc:sldMk cId="273831459" sldId="285"/>
            <ac:spMk id="6" creationId="{F05EEFC9-2B23-2662-D356-169A985C4B48}"/>
          </ac:spMkLst>
        </pc:spChg>
        <pc:grpChg chg="add">
          <ac:chgData name="Sue Hamer (PTHB - Digital Transformation)" userId="8306c084-c467-4028-afc8-45ce35ed8f13" providerId="ADAL" clId="{6724C5F8-C634-488C-9115-184E288DCB63}" dt="2024-02-13T19:22:41.989" v="1698" actId="26606"/>
          <ac:grpSpMkLst>
            <pc:docMk/>
            <pc:sldMk cId="273831459" sldId="285"/>
            <ac:grpSpMk id="12" creationId="{7024687B-3153-123C-0A8C-D7D007FAF1BE}"/>
          </ac:grpSpMkLst>
        </pc:grpChg>
        <pc:grpChg chg="del">
          <ac:chgData name="Sue Hamer (PTHB - Digital Transformation)" userId="8306c084-c467-4028-afc8-45ce35ed8f13" providerId="ADAL" clId="{6724C5F8-C634-488C-9115-184E288DCB63}" dt="2024-02-13T19:16:49.013" v="1505"/>
          <ac:grpSpMkLst>
            <pc:docMk/>
            <pc:sldMk cId="273831459" sldId="285"/>
            <ac:grpSpMk id="23" creationId="{1E5539EC-8CB8-002F-68C6-678840282659}"/>
          </ac:grpSpMkLst>
        </pc:grpChg>
        <pc:graphicFrameChg chg="mod modGraphic">
          <ac:chgData name="Sue Hamer (PTHB - Digital Transformation)" userId="8306c084-c467-4028-afc8-45ce35ed8f13" providerId="ADAL" clId="{6724C5F8-C634-488C-9115-184E288DCB63}" dt="2024-02-22T15:11:19.844" v="2760" actId="20577"/>
          <ac:graphicFrameMkLst>
            <pc:docMk/>
            <pc:sldMk cId="273831459" sldId="285"/>
            <ac:graphicFrameMk id="7" creationId="{B5C08357-FF2B-2BDC-C2EC-DE70E3E6CC85}"/>
          </ac:graphicFrameMkLst>
        </pc:graphicFrameChg>
      </pc:sldChg>
      <pc:sldChg chg="delSp add del setBg delDesignElem">
        <pc:chgData name="Sue Hamer (PTHB - Digital Transformation)" userId="8306c084-c467-4028-afc8-45ce35ed8f13" providerId="ADAL" clId="{6724C5F8-C634-488C-9115-184E288DCB63}" dt="2024-02-13T18:57:09.608" v="921" actId="47"/>
        <pc:sldMkLst>
          <pc:docMk/>
          <pc:sldMk cId="1546872276" sldId="285"/>
        </pc:sldMkLst>
        <pc:grpChg chg="del">
          <ac:chgData name="Sue Hamer (PTHB - Digital Transformation)" userId="8306c084-c467-4028-afc8-45ce35ed8f13" providerId="ADAL" clId="{6724C5F8-C634-488C-9115-184E288DCB63}" dt="2024-02-13T18:57:07.878" v="920"/>
          <ac:grpSpMkLst>
            <pc:docMk/>
            <pc:sldMk cId="1546872276" sldId="285"/>
            <ac:grpSpMk id="23" creationId="{1E5539EC-8CB8-002F-68C6-678840282659}"/>
          </ac:grpSpMkLst>
        </pc:grpChg>
      </pc:sldChg>
      <pc:sldChg chg="del">
        <pc:chgData name="Sue Hamer (PTHB - Digital Transformation)" userId="8306c084-c467-4028-afc8-45ce35ed8f13" providerId="ADAL" clId="{6724C5F8-C634-488C-9115-184E288DCB63}" dt="2024-02-07T21:06:20.747" v="10" actId="47"/>
        <pc:sldMkLst>
          <pc:docMk/>
          <pc:sldMk cId="3907165373" sldId="285"/>
        </pc:sldMkLst>
      </pc:sldChg>
      <pc:sldChg chg="modSp new del mod">
        <pc:chgData name="Sue Hamer (PTHB - Digital Transformation)" userId="8306c084-c467-4028-afc8-45ce35ed8f13" providerId="ADAL" clId="{6724C5F8-C634-488C-9115-184E288DCB63}" dt="2024-02-13T19:29:10.519" v="1778" actId="47"/>
        <pc:sldMkLst>
          <pc:docMk/>
          <pc:sldMk cId="140129481" sldId="286"/>
        </pc:sldMkLst>
        <pc:spChg chg="mod">
          <ac:chgData name="Sue Hamer (PTHB - Digital Transformation)" userId="8306c084-c467-4028-afc8-45ce35ed8f13" providerId="ADAL" clId="{6724C5F8-C634-488C-9115-184E288DCB63}" dt="2024-02-13T19:27:51.608" v="1762" actId="20577"/>
          <ac:spMkLst>
            <pc:docMk/>
            <pc:sldMk cId="140129481" sldId="286"/>
            <ac:spMk id="3" creationId="{2C947913-50D2-241B-36C9-AF09813DA31A}"/>
          </ac:spMkLst>
        </pc:spChg>
      </pc:sldChg>
      <pc:sldChg chg="del">
        <pc:chgData name="Sue Hamer (PTHB - Digital Transformation)" userId="8306c084-c467-4028-afc8-45ce35ed8f13" providerId="ADAL" clId="{6724C5F8-C634-488C-9115-184E288DCB63}" dt="2024-02-07T21:06:19.177" v="9" actId="47"/>
        <pc:sldMkLst>
          <pc:docMk/>
          <pc:sldMk cId="1567852179" sldId="286"/>
        </pc:sldMkLst>
      </pc:sldChg>
      <pc:sldMasterChg chg="delSldLayout">
        <pc:chgData name="Sue Hamer (PTHB - Digital Transformation)" userId="8306c084-c467-4028-afc8-45ce35ed8f13" providerId="ADAL" clId="{6724C5F8-C634-488C-9115-184E288DCB63}" dt="2024-02-07T21:06:23.505" v="13" actId="47"/>
        <pc:sldMasterMkLst>
          <pc:docMk/>
          <pc:sldMasterMk cId="1019742879" sldId="2147483648"/>
        </pc:sldMasterMkLst>
        <pc:sldLayoutChg chg="del">
          <pc:chgData name="Sue Hamer (PTHB - Digital Transformation)" userId="8306c084-c467-4028-afc8-45ce35ed8f13" providerId="ADAL" clId="{6724C5F8-C634-488C-9115-184E288DCB63}" dt="2024-02-07T21:06:23.505" v="13" actId="47"/>
          <pc:sldLayoutMkLst>
            <pc:docMk/>
            <pc:sldMasterMk cId="1019742879" sldId="2147483648"/>
            <pc:sldLayoutMk cId="1592954441" sldId="2147483660"/>
          </pc:sldLayoutMkLst>
        </pc:sldLayoutChg>
      </pc:sldMasterChg>
    </pc:docChg>
  </pc:docChgLst>
  <pc:docChgLst>
    <pc:chgData name="Philip Scott" userId="2ad6a2ee-f0c0-4099-9814-cfd2abf73848" providerId="ADAL" clId="{0202ECD7-E495-49AC-AFDA-262DABCC0E9E}"/>
    <pc:docChg chg="delSld">
      <pc:chgData name="Philip Scott" userId="2ad6a2ee-f0c0-4099-9814-cfd2abf73848" providerId="ADAL" clId="{0202ECD7-E495-49AC-AFDA-262DABCC0E9E}" dt="2024-09-12T09:04:23.458" v="0" actId="2696"/>
      <pc:docMkLst>
        <pc:docMk/>
      </pc:docMkLst>
      <pc:sldChg chg="del">
        <pc:chgData name="Philip Scott" userId="2ad6a2ee-f0c0-4099-9814-cfd2abf73848" providerId="ADAL" clId="{0202ECD7-E495-49AC-AFDA-262DABCC0E9E}" dt="2024-09-12T09:04:23.458" v="0" actId="2696"/>
        <pc:sldMkLst>
          <pc:docMk/>
          <pc:sldMk cId="1277995798" sldId="26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1F22E7-AAE6-4258-BCBB-570F57DD4F3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4DDDA8B-7831-4F91-8038-941F637EC879}">
      <dgm:prSet/>
      <dgm:spPr/>
      <dgm:t>
        <a:bodyPr/>
        <a:lstStyle/>
        <a:p>
          <a:r>
            <a:rPr lang="en-GB"/>
            <a:t>Do engage with your tutor and meet regularly </a:t>
          </a:r>
          <a:endParaRPr lang="en-US"/>
        </a:p>
      </dgm:t>
    </dgm:pt>
    <dgm:pt modelId="{112C1362-A4AB-4919-9558-9EAC6375133D}" type="parTrans" cxnId="{0B6B9164-FB0F-43AF-A20B-688C7B48D4B7}">
      <dgm:prSet/>
      <dgm:spPr/>
      <dgm:t>
        <a:bodyPr/>
        <a:lstStyle/>
        <a:p>
          <a:endParaRPr lang="en-US"/>
        </a:p>
      </dgm:t>
    </dgm:pt>
    <dgm:pt modelId="{8A7D78E8-D3D8-4211-B9D2-74EC07BC4CDA}" type="sibTrans" cxnId="{0B6B9164-FB0F-43AF-A20B-688C7B48D4B7}">
      <dgm:prSet/>
      <dgm:spPr/>
      <dgm:t>
        <a:bodyPr/>
        <a:lstStyle/>
        <a:p>
          <a:endParaRPr lang="en-US"/>
        </a:p>
      </dgm:t>
    </dgm:pt>
    <dgm:pt modelId="{AFDD4DFE-FCEF-4D1D-AC8B-A717B446DB6D}">
      <dgm:prSet/>
      <dgm:spPr/>
      <dgm:t>
        <a:bodyPr/>
        <a:lstStyle/>
        <a:p>
          <a:r>
            <a:rPr lang="en-GB"/>
            <a:t>Meet with your tutor group colleagues</a:t>
          </a:r>
          <a:endParaRPr lang="en-US"/>
        </a:p>
      </dgm:t>
    </dgm:pt>
    <dgm:pt modelId="{3078D352-4AF5-49D9-BEAB-D9CCFB970871}" type="parTrans" cxnId="{F4BBF7A5-4716-40BB-B54D-D35F8CD26CFC}">
      <dgm:prSet/>
      <dgm:spPr/>
      <dgm:t>
        <a:bodyPr/>
        <a:lstStyle/>
        <a:p>
          <a:endParaRPr lang="en-US"/>
        </a:p>
      </dgm:t>
    </dgm:pt>
    <dgm:pt modelId="{DC9A7814-82C8-4BB4-ACB8-4D8F2F18BCFE}" type="sibTrans" cxnId="{F4BBF7A5-4716-40BB-B54D-D35F8CD26CFC}">
      <dgm:prSet/>
      <dgm:spPr/>
      <dgm:t>
        <a:bodyPr/>
        <a:lstStyle/>
        <a:p>
          <a:endParaRPr lang="en-US"/>
        </a:p>
      </dgm:t>
    </dgm:pt>
    <dgm:pt modelId="{FB40A2B9-1103-4929-B91A-4C0499A87546}">
      <dgm:prSet/>
      <dgm:spPr/>
      <dgm:t>
        <a:bodyPr/>
        <a:lstStyle/>
        <a:p>
          <a:r>
            <a:rPr lang="en-GB" dirty="0"/>
            <a:t>You are all aiming for the same goal so support one another!</a:t>
          </a:r>
          <a:endParaRPr lang="en-US" dirty="0"/>
        </a:p>
      </dgm:t>
    </dgm:pt>
    <dgm:pt modelId="{8FA4DC38-2507-4EFB-8EDF-89D9FFF6E669}" type="parTrans" cxnId="{BA88FB4A-9239-4F93-A7CC-D8431A0FDEB8}">
      <dgm:prSet/>
      <dgm:spPr/>
      <dgm:t>
        <a:bodyPr/>
        <a:lstStyle/>
        <a:p>
          <a:endParaRPr lang="en-US"/>
        </a:p>
      </dgm:t>
    </dgm:pt>
    <dgm:pt modelId="{A8CFEEB3-2E6B-4D57-B24B-9C606C3D263E}" type="sibTrans" cxnId="{BA88FB4A-9239-4F93-A7CC-D8431A0FDEB8}">
      <dgm:prSet/>
      <dgm:spPr/>
      <dgm:t>
        <a:bodyPr/>
        <a:lstStyle/>
        <a:p>
          <a:endParaRPr lang="en-US"/>
        </a:p>
      </dgm:t>
    </dgm:pt>
    <dgm:pt modelId="{A909CBB7-9585-4FD7-815B-B94A860AF8F2}" type="pres">
      <dgm:prSet presAssocID="{A01F22E7-AAE6-4258-BCBB-570F57DD4F3B}" presName="root" presStyleCnt="0">
        <dgm:presLayoutVars>
          <dgm:dir/>
          <dgm:resizeHandles val="exact"/>
        </dgm:presLayoutVars>
      </dgm:prSet>
      <dgm:spPr/>
    </dgm:pt>
    <dgm:pt modelId="{D2F71D6B-D579-46A2-A066-C4AE1E7EBBCF}" type="pres">
      <dgm:prSet presAssocID="{A4DDDA8B-7831-4F91-8038-941F637EC879}" presName="compNode" presStyleCnt="0"/>
      <dgm:spPr/>
    </dgm:pt>
    <dgm:pt modelId="{459170F6-CF35-4F84-9E2F-29FAFBC1A908}" type="pres">
      <dgm:prSet presAssocID="{A4DDDA8B-7831-4F91-8038-941F637EC879}" presName="bgRect" presStyleLbl="bgShp" presStyleIdx="0" presStyleCnt="3"/>
      <dgm:spPr/>
    </dgm:pt>
    <dgm:pt modelId="{3E2EA81A-3854-4F0E-A8EA-EACCDEA4CABB}" type="pres">
      <dgm:prSet presAssocID="{A4DDDA8B-7831-4F91-8038-941F637EC87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B028263D-7D1D-4997-BC3E-C188B6A71C0A}" type="pres">
      <dgm:prSet presAssocID="{A4DDDA8B-7831-4F91-8038-941F637EC879}" presName="spaceRect" presStyleCnt="0"/>
      <dgm:spPr/>
    </dgm:pt>
    <dgm:pt modelId="{E910502E-A266-4385-B16E-8BA36BD44B06}" type="pres">
      <dgm:prSet presAssocID="{A4DDDA8B-7831-4F91-8038-941F637EC879}" presName="parTx" presStyleLbl="revTx" presStyleIdx="0" presStyleCnt="3">
        <dgm:presLayoutVars>
          <dgm:chMax val="0"/>
          <dgm:chPref val="0"/>
        </dgm:presLayoutVars>
      </dgm:prSet>
      <dgm:spPr/>
    </dgm:pt>
    <dgm:pt modelId="{BCD698CE-C586-4A31-86E4-3DB60DD88EEF}" type="pres">
      <dgm:prSet presAssocID="{8A7D78E8-D3D8-4211-B9D2-74EC07BC4CDA}" presName="sibTrans" presStyleCnt="0"/>
      <dgm:spPr/>
    </dgm:pt>
    <dgm:pt modelId="{8FAC5606-1B82-4A2E-89F7-A21F63C7CE0A}" type="pres">
      <dgm:prSet presAssocID="{AFDD4DFE-FCEF-4D1D-AC8B-A717B446DB6D}" presName="compNode" presStyleCnt="0"/>
      <dgm:spPr/>
    </dgm:pt>
    <dgm:pt modelId="{F8B9ABD3-0B24-4E3F-BECB-30F07331FFB9}" type="pres">
      <dgm:prSet presAssocID="{AFDD4DFE-FCEF-4D1D-AC8B-A717B446DB6D}" presName="bgRect" presStyleLbl="bgShp" presStyleIdx="1" presStyleCnt="3"/>
      <dgm:spPr/>
    </dgm:pt>
    <dgm:pt modelId="{9324F3A8-4C00-463D-A64B-80622F75AA65}" type="pres">
      <dgm:prSet presAssocID="{AFDD4DFE-FCEF-4D1D-AC8B-A717B446DB6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E0F2A8B9-F1DE-42DC-8676-BD1F6B5530F6}" type="pres">
      <dgm:prSet presAssocID="{AFDD4DFE-FCEF-4D1D-AC8B-A717B446DB6D}" presName="spaceRect" presStyleCnt="0"/>
      <dgm:spPr/>
    </dgm:pt>
    <dgm:pt modelId="{DCC0FF98-145A-4790-9C7B-BA6759D6A619}" type="pres">
      <dgm:prSet presAssocID="{AFDD4DFE-FCEF-4D1D-AC8B-A717B446DB6D}" presName="parTx" presStyleLbl="revTx" presStyleIdx="1" presStyleCnt="3">
        <dgm:presLayoutVars>
          <dgm:chMax val="0"/>
          <dgm:chPref val="0"/>
        </dgm:presLayoutVars>
      </dgm:prSet>
      <dgm:spPr/>
    </dgm:pt>
    <dgm:pt modelId="{38549011-EDEC-4DE4-A052-1BA3465B5355}" type="pres">
      <dgm:prSet presAssocID="{DC9A7814-82C8-4BB4-ACB8-4D8F2F18BCFE}" presName="sibTrans" presStyleCnt="0"/>
      <dgm:spPr/>
    </dgm:pt>
    <dgm:pt modelId="{7A1E6B58-45C5-4508-A315-345CE3BC39EA}" type="pres">
      <dgm:prSet presAssocID="{FB40A2B9-1103-4929-B91A-4C0499A87546}" presName="compNode" presStyleCnt="0"/>
      <dgm:spPr/>
    </dgm:pt>
    <dgm:pt modelId="{065CE1CC-3703-4329-81EB-F8B160E47145}" type="pres">
      <dgm:prSet presAssocID="{FB40A2B9-1103-4929-B91A-4C0499A87546}" presName="bgRect" presStyleLbl="bgShp" presStyleIdx="2" presStyleCnt="3"/>
      <dgm:spPr/>
    </dgm:pt>
    <dgm:pt modelId="{5B7ADDD5-8575-49A8-9099-6BE3AE2C109C}" type="pres">
      <dgm:prSet presAssocID="{FB40A2B9-1103-4929-B91A-4C0499A8754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AAE51E22-BCDC-4A79-9581-01E86BB76BAB}" type="pres">
      <dgm:prSet presAssocID="{FB40A2B9-1103-4929-B91A-4C0499A87546}" presName="spaceRect" presStyleCnt="0"/>
      <dgm:spPr/>
    </dgm:pt>
    <dgm:pt modelId="{BFF3653D-C906-4D25-9465-DE974182ED52}" type="pres">
      <dgm:prSet presAssocID="{FB40A2B9-1103-4929-B91A-4C0499A8754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0B6B9164-FB0F-43AF-A20B-688C7B48D4B7}" srcId="{A01F22E7-AAE6-4258-BCBB-570F57DD4F3B}" destId="{A4DDDA8B-7831-4F91-8038-941F637EC879}" srcOrd="0" destOrd="0" parTransId="{112C1362-A4AB-4919-9558-9EAC6375133D}" sibTransId="{8A7D78E8-D3D8-4211-B9D2-74EC07BC4CDA}"/>
    <dgm:cxn modelId="{56562C48-9342-4EEF-82A1-984024665FFC}" type="presOf" srcId="{A4DDDA8B-7831-4F91-8038-941F637EC879}" destId="{E910502E-A266-4385-B16E-8BA36BD44B06}" srcOrd="0" destOrd="0" presId="urn:microsoft.com/office/officeart/2018/2/layout/IconVerticalSolidList"/>
    <dgm:cxn modelId="{BA88FB4A-9239-4F93-A7CC-D8431A0FDEB8}" srcId="{A01F22E7-AAE6-4258-BCBB-570F57DD4F3B}" destId="{FB40A2B9-1103-4929-B91A-4C0499A87546}" srcOrd="2" destOrd="0" parTransId="{8FA4DC38-2507-4EFB-8EDF-89D9FFF6E669}" sibTransId="{A8CFEEB3-2E6B-4D57-B24B-9C606C3D263E}"/>
    <dgm:cxn modelId="{1FCD206D-5374-4AC9-9D07-C58A8C0C5A09}" type="presOf" srcId="{A01F22E7-AAE6-4258-BCBB-570F57DD4F3B}" destId="{A909CBB7-9585-4FD7-815B-B94A860AF8F2}" srcOrd="0" destOrd="0" presId="urn:microsoft.com/office/officeart/2018/2/layout/IconVerticalSolidList"/>
    <dgm:cxn modelId="{F4BBF7A5-4716-40BB-B54D-D35F8CD26CFC}" srcId="{A01F22E7-AAE6-4258-BCBB-570F57DD4F3B}" destId="{AFDD4DFE-FCEF-4D1D-AC8B-A717B446DB6D}" srcOrd="1" destOrd="0" parTransId="{3078D352-4AF5-49D9-BEAB-D9CCFB970871}" sibTransId="{DC9A7814-82C8-4BB4-ACB8-4D8F2F18BCFE}"/>
    <dgm:cxn modelId="{DCDC9FA8-A5A2-4048-894A-AC124AC3275D}" type="presOf" srcId="{FB40A2B9-1103-4929-B91A-4C0499A87546}" destId="{BFF3653D-C906-4D25-9465-DE974182ED52}" srcOrd="0" destOrd="0" presId="urn:microsoft.com/office/officeart/2018/2/layout/IconVerticalSolidList"/>
    <dgm:cxn modelId="{B8DC4BDE-21FC-4F63-BA26-093C515D13BD}" type="presOf" srcId="{AFDD4DFE-FCEF-4D1D-AC8B-A717B446DB6D}" destId="{DCC0FF98-145A-4790-9C7B-BA6759D6A619}" srcOrd="0" destOrd="0" presId="urn:microsoft.com/office/officeart/2018/2/layout/IconVerticalSolidList"/>
    <dgm:cxn modelId="{E0B87363-0A17-47B6-8AE6-9ECB61B9DA20}" type="presParOf" srcId="{A909CBB7-9585-4FD7-815B-B94A860AF8F2}" destId="{D2F71D6B-D579-46A2-A066-C4AE1E7EBBCF}" srcOrd="0" destOrd="0" presId="urn:microsoft.com/office/officeart/2018/2/layout/IconVerticalSolidList"/>
    <dgm:cxn modelId="{7879CE05-DAE1-48EB-B797-7E46BAF974DF}" type="presParOf" srcId="{D2F71D6B-D579-46A2-A066-C4AE1E7EBBCF}" destId="{459170F6-CF35-4F84-9E2F-29FAFBC1A908}" srcOrd="0" destOrd="0" presId="urn:microsoft.com/office/officeart/2018/2/layout/IconVerticalSolidList"/>
    <dgm:cxn modelId="{88FABF6A-F22A-4874-86D0-2DD96E5FB9CF}" type="presParOf" srcId="{D2F71D6B-D579-46A2-A066-C4AE1E7EBBCF}" destId="{3E2EA81A-3854-4F0E-A8EA-EACCDEA4CABB}" srcOrd="1" destOrd="0" presId="urn:microsoft.com/office/officeart/2018/2/layout/IconVerticalSolidList"/>
    <dgm:cxn modelId="{C8DEE1A6-970F-4DE5-BE92-B4F3B224A443}" type="presParOf" srcId="{D2F71D6B-D579-46A2-A066-C4AE1E7EBBCF}" destId="{B028263D-7D1D-4997-BC3E-C188B6A71C0A}" srcOrd="2" destOrd="0" presId="urn:microsoft.com/office/officeart/2018/2/layout/IconVerticalSolidList"/>
    <dgm:cxn modelId="{91FC308B-21D1-4E86-8FC4-43CAF14DAC5F}" type="presParOf" srcId="{D2F71D6B-D579-46A2-A066-C4AE1E7EBBCF}" destId="{E910502E-A266-4385-B16E-8BA36BD44B06}" srcOrd="3" destOrd="0" presId="urn:microsoft.com/office/officeart/2018/2/layout/IconVerticalSolidList"/>
    <dgm:cxn modelId="{5B553B1F-FDFB-47F4-B173-FC6A8D5E130F}" type="presParOf" srcId="{A909CBB7-9585-4FD7-815B-B94A860AF8F2}" destId="{BCD698CE-C586-4A31-86E4-3DB60DD88EEF}" srcOrd="1" destOrd="0" presId="urn:microsoft.com/office/officeart/2018/2/layout/IconVerticalSolidList"/>
    <dgm:cxn modelId="{D8B672DB-CCD5-4D63-918B-973D8F4D8D30}" type="presParOf" srcId="{A909CBB7-9585-4FD7-815B-B94A860AF8F2}" destId="{8FAC5606-1B82-4A2E-89F7-A21F63C7CE0A}" srcOrd="2" destOrd="0" presId="urn:microsoft.com/office/officeart/2018/2/layout/IconVerticalSolidList"/>
    <dgm:cxn modelId="{0088AB8D-DF69-4E67-90C6-A754208FA0D7}" type="presParOf" srcId="{8FAC5606-1B82-4A2E-89F7-A21F63C7CE0A}" destId="{F8B9ABD3-0B24-4E3F-BECB-30F07331FFB9}" srcOrd="0" destOrd="0" presId="urn:microsoft.com/office/officeart/2018/2/layout/IconVerticalSolidList"/>
    <dgm:cxn modelId="{9A5E1771-A920-402E-9180-D400D4336384}" type="presParOf" srcId="{8FAC5606-1B82-4A2E-89F7-A21F63C7CE0A}" destId="{9324F3A8-4C00-463D-A64B-80622F75AA65}" srcOrd="1" destOrd="0" presId="urn:microsoft.com/office/officeart/2018/2/layout/IconVerticalSolidList"/>
    <dgm:cxn modelId="{6B1428F1-C55E-4C6A-800A-23ECA4F6D4BC}" type="presParOf" srcId="{8FAC5606-1B82-4A2E-89F7-A21F63C7CE0A}" destId="{E0F2A8B9-F1DE-42DC-8676-BD1F6B5530F6}" srcOrd="2" destOrd="0" presId="urn:microsoft.com/office/officeart/2018/2/layout/IconVerticalSolidList"/>
    <dgm:cxn modelId="{78788BC9-33E8-42CF-B5DA-6D4E2FDEA420}" type="presParOf" srcId="{8FAC5606-1B82-4A2E-89F7-A21F63C7CE0A}" destId="{DCC0FF98-145A-4790-9C7B-BA6759D6A619}" srcOrd="3" destOrd="0" presId="urn:microsoft.com/office/officeart/2018/2/layout/IconVerticalSolidList"/>
    <dgm:cxn modelId="{CF0CCE05-F24D-45D2-9A22-BA9E5D88A4C8}" type="presParOf" srcId="{A909CBB7-9585-4FD7-815B-B94A860AF8F2}" destId="{38549011-EDEC-4DE4-A052-1BA3465B5355}" srcOrd="3" destOrd="0" presId="urn:microsoft.com/office/officeart/2018/2/layout/IconVerticalSolidList"/>
    <dgm:cxn modelId="{785F1774-46BA-4797-AE8B-052E47B01C4C}" type="presParOf" srcId="{A909CBB7-9585-4FD7-815B-B94A860AF8F2}" destId="{7A1E6B58-45C5-4508-A315-345CE3BC39EA}" srcOrd="4" destOrd="0" presId="urn:microsoft.com/office/officeart/2018/2/layout/IconVerticalSolidList"/>
    <dgm:cxn modelId="{8E2A246E-A924-4C8A-A7C5-636875896CDF}" type="presParOf" srcId="{7A1E6B58-45C5-4508-A315-345CE3BC39EA}" destId="{065CE1CC-3703-4329-81EB-F8B160E47145}" srcOrd="0" destOrd="0" presId="urn:microsoft.com/office/officeart/2018/2/layout/IconVerticalSolidList"/>
    <dgm:cxn modelId="{0DB0C097-A69D-4AEB-BB5A-B471A36BF475}" type="presParOf" srcId="{7A1E6B58-45C5-4508-A315-345CE3BC39EA}" destId="{5B7ADDD5-8575-49A8-9099-6BE3AE2C109C}" srcOrd="1" destOrd="0" presId="urn:microsoft.com/office/officeart/2018/2/layout/IconVerticalSolidList"/>
    <dgm:cxn modelId="{E1CF35BB-8F24-45FC-9145-5950ADCB1C9C}" type="presParOf" srcId="{7A1E6B58-45C5-4508-A315-345CE3BC39EA}" destId="{AAE51E22-BCDC-4A79-9581-01E86BB76BAB}" srcOrd="2" destOrd="0" presId="urn:microsoft.com/office/officeart/2018/2/layout/IconVerticalSolidList"/>
    <dgm:cxn modelId="{FFDB855D-159C-4E21-B94F-6D6958E7E021}" type="presParOf" srcId="{7A1E6B58-45C5-4508-A315-345CE3BC39EA}" destId="{BFF3653D-C906-4D25-9465-DE974182ED5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C71AF1-AB49-4AF3-ADA7-89586F35ABA0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DA481C19-7BD1-475D-A109-587476FD6C0A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/>
            <a:t>Get your ethic form signed sooner rather than later</a:t>
          </a:r>
          <a:endParaRPr lang="en-US"/>
        </a:p>
      </dgm:t>
    </dgm:pt>
    <dgm:pt modelId="{E4376A78-B509-419C-BB3E-624E7A6BFB04}" type="parTrans" cxnId="{B2581870-1783-4685-A15B-C55A80A2474D}">
      <dgm:prSet/>
      <dgm:spPr/>
      <dgm:t>
        <a:bodyPr/>
        <a:lstStyle/>
        <a:p>
          <a:endParaRPr lang="en-US"/>
        </a:p>
      </dgm:t>
    </dgm:pt>
    <dgm:pt modelId="{4E1A40AA-EB7D-40AC-8EF8-3EF2682CA46F}" type="sibTrans" cxnId="{B2581870-1783-4685-A15B-C55A80A2474D}">
      <dgm:prSet/>
      <dgm:spPr/>
      <dgm:t>
        <a:bodyPr/>
        <a:lstStyle/>
        <a:p>
          <a:endParaRPr lang="en-US"/>
        </a:p>
      </dgm:t>
    </dgm:pt>
    <dgm:pt modelId="{AC76753E-6D22-4E30-99C8-6BD0DACDC0D0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 dirty="0"/>
            <a:t>Don’t forget a consent form &amp; participation sheet</a:t>
          </a:r>
          <a:endParaRPr lang="en-US" dirty="0"/>
        </a:p>
      </dgm:t>
    </dgm:pt>
    <dgm:pt modelId="{F4D4625D-8325-4E86-8F16-B2F6347475CF}" type="parTrans" cxnId="{B3A77495-96E5-45FC-A41B-EFF21824E7D1}">
      <dgm:prSet/>
      <dgm:spPr/>
      <dgm:t>
        <a:bodyPr/>
        <a:lstStyle/>
        <a:p>
          <a:endParaRPr lang="en-US"/>
        </a:p>
      </dgm:t>
    </dgm:pt>
    <dgm:pt modelId="{0D0893AF-3D8E-435C-9300-36473699832A}" type="sibTrans" cxnId="{B3A77495-96E5-45FC-A41B-EFF21824E7D1}">
      <dgm:prSet/>
      <dgm:spPr/>
      <dgm:t>
        <a:bodyPr/>
        <a:lstStyle/>
        <a:p>
          <a:endParaRPr lang="en-US"/>
        </a:p>
      </dgm:t>
    </dgm:pt>
    <dgm:pt modelId="{5662DADD-E68C-4A96-B983-BB313685F13E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 dirty="0">
              <a:solidFill>
                <a:schemeClr val="tx2"/>
              </a:solidFill>
            </a:rPr>
            <a:t>Research question, aim and objectives</a:t>
          </a:r>
          <a:endParaRPr lang="en-US" dirty="0"/>
        </a:p>
      </dgm:t>
    </dgm:pt>
    <dgm:pt modelId="{A8DD34FC-D5E1-42BC-92F2-B317BD24ED8D}" type="parTrans" cxnId="{B988B15B-E238-47C3-B3EA-EE4BF373DE5F}">
      <dgm:prSet/>
      <dgm:spPr/>
      <dgm:t>
        <a:bodyPr/>
        <a:lstStyle/>
        <a:p>
          <a:endParaRPr lang="en-US"/>
        </a:p>
      </dgm:t>
    </dgm:pt>
    <dgm:pt modelId="{FA07B7BE-EA53-4A8F-A6B9-F9996120B3BD}" type="sibTrans" cxnId="{B988B15B-E238-47C3-B3EA-EE4BF373DE5F}">
      <dgm:prSet/>
      <dgm:spPr/>
      <dgm:t>
        <a:bodyPr/>
        <a:lstStyle/>
        <a:p>
          <a:endParaRPr lang="en-US"/>
        </a:p>
      </dgm:t>
    </dgm:pt>
    <dgm:pt modelId="{0ED216AF-8543-46AE-B6F6-2B31E816D3AD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/>
            <a:t>Each chapter requires an introduction and conclusion</a:t>
          </a:r>
          <a:endParaRPr lang="en-US"/>
        </a:p>
      </dgm:t>
    </dgm:pt>
    <dgm:pt modelId="{DC3DAEB9-2039-465C-83F8-313DFE3E0F7E}" type="parTrans" cxnId="{5D884753-6699-4DEF-9C42-EFDBECD7F1E6}">
      <dgm:prSet/>
      <dgm:spPr/>
      <dgm:t>
        <a:bodyPr/>
        <a:lstStyle/>
        <a:p>
          <a:endParaRPr lang="en-US"/>
        </a:p>
      </dgm:t>
    </dgm:pt>
    <dgm:pt modelId="{30E0F108-BC07-4D6E-9D88-139AD2DCEFC3}" type="sibTrans" cxnId="{5D884753-6699-4DEF-9C42-EFDBECD7F1E6}">
      <dgm:prSet/>
      <dgm:spPr/>
      <dgm:t>
        <a:bodyPr/>
        <a:lstStyle/>
        <a:p>
          <a:endParaRPr lang="en-US"/>
        </a:p>
      </dgm:t>
    </dgm:pt>
    <dgm:pt modelId="{D640D10E-F040-4CAF-8F82-B58F96669F73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 dirty="0"/>
            <a:t>Your literature review themes will provide structure when writing up your findings</a:t>
          </a:r>
          <a:br>
            <a:rPr lang="en-GB" dirty="0"/>
          </a:br>
          <a:endParaRPr lang="en-US" dirty="0"/>
        </a:p>
      </dgm:t>
    </dgm:pt>
    <dgm:pt modelId="{0BCF3945-C2BF-4718-BC97-C47E4F4B100A}" type="parTrans" cxnId="{99065C69-7038-465C-BE77-86CCECA71F99}">
      <dgm:prSet/>
      <dgm:spPr/>
      <dgm:t>
        <a:bodyPr/>
        <a:lstStyle/>
        <a:p>
          <a:endParaRPr lang="en-US"/>
        </a:p>
      </dgm:t>
    </dgm:pt>
    <dgm:pt modelId="{61A9636F-D15F-4652-AC76-6616C9862A8D}" type="sibTrans" cxnId="{99065C69-7038-465C-BE77-86CCECA71F99}">
      <dgm:prSet/>
      <dgm:spPr/>
      <dgm:t>
        <a:bodyPr/>
        <a:lstStyle/>
        <a:p>
          <a:endParaRPr lang="en-US"/>
        </a:p>
      </dgm:t>
    </dgm:pt>
    <dgm:pt modelId="{7F1AC777-F6CB-4B15-A1FB-5789B9A6B17C}" type="pres">
      <dgm:prSet presAssocID="{C1C71AF1-AB49-4AF3-ADA7-89586F35ABA0}" presName="root" presStyleCnt="0">
        <dgm:presLayoutVars>
          <dgm:dir/>
          <dgm:resizeHandles val="exact"/>
        </dgm:presLayoutVars>
      </dgm:prSet>
      <dgm:spPr/>
    </dgm:pt>
    <dgm:pt modelId="{102650B1-4D54-443A-A1CF-3D854451ACDA}" type="pres">
      <dgm:prSet presAssocID="{DA481C19-7BD1-475D-A109-587476FD6C0A}" presName="compNode" presStyleCnt="0"/>
      <dgm:spPr/>
    </dgm:pt>
    <dgm:pt modelId="{BF619329-DB44-4B77-9AC7-A759203DD4AE}" type="pres">
      <dgm:prSet presAssocID="{DA481C19-7BD1-475D-A109-587476FD6C0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17B6D3AC-A3ED-4564-9A21-0D3CF44781C0}" type="pres">
      <dgm:prSet presAssocID="{DA481C19-7BD1-475D-A109-587476FD6C0A}" presName="iconSpace" presStyleCnt="0"/>
      <dgm:spPr/>
    </dgm:pt>
    <dgm:pt modelId="{8BA4353B-1FA4-4A51-AFB6-6B856ED2F308}" type="pres">
      <dgm:prSet presAssocID="{DA481C19-7BD1-475D-A109-587476FD6C0A}" presName="parTx" presStyleLbl="revTx" presStyleIdx="0" presStyleCnt="10">
        <dgm:presLayoutVars>
          <dgm:chMax val="0"/>
          <dgm:chPref val="0"/>
        </dgm:presLayoutVars>
      </dgm:prSet>
      <dgm:spPr/>
    </dgm:pt>
    <dgm:pt modelId="{E16E1E81-25B2-4D69-A95C-8BD4508BB799}" type="pres">
      <dgm:prSet presAssocID="{DA481C19-7BD1-475D-A109-587476FD6C0A}" presName="txSpace" presStyleCnt="0"/>
      <dgm:spPr/>
    </dgm:pt>
    <dgm:pt modelId="{AC5205BA-4881-483D-9FE0-991A181AC73A}" type="pres">
      <dgm:prSet presAssocID="{DA481C19-7BD1-475D-A109-587476FD6C0A}" presName="desTx" presStyleLbl="revTx" presStyleIdx="1" presStyleCnt="10">
        <dgm:presLayoutVars/>
      </dgm:prSet>
      <dgm:spPr/>
    </dgm:pt>
    <dgm:pt modelId="{C01C02B7-B138-4ED2-B37A-65355FCFDE3E}" type="pres">
      <dgm:prSet presAssocID="{4E1A40AA-EB7D-40AC-8EF8-3EF2682CA46F}" presName="sibTrans" presStyleCnt="0"/>
      <dgm:spPr/>
    </dgm:pt>
    <dgm:pt modelId="{BD580018-1E8B-40F9-95DB-870844B20451}" type="pres">
      <dgm:prSet presAssocID="{AC76753E-6D22-4E30-99C8-6BD0DACDC0D0}" presName="compNode" presStyleCnt="0"/>
      <dgm:spPr/>
    </dgm:pt>
    <dgm:pt modelId="{3504A514-B50A-4D1D-8C77-47A0E64149B3}" type="pres">
      <dgm:prSet presAssocID="{AC76753E-6D22-4E30-99C8-6BD0DACDC0D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3638B8FD-64BE-4BD9-B1E4-6B3DBA41314E}" type="pres">
      <dgm:prSet presAssocID="{AC76753E-6D22-4E30-99C8-6BD0DACDC0D0}" presName="iconSpace" presStyleCnt="0"/>
      <dgm:spPr/>
    </dgm:pt>
    <dgm:pt modelId="{E5E35FBF-3652-400B-A114-2BD6BF2637E9}" type="pres">
      <dgm:prSet presAssocID="{AC76753E-6D22-4E30-99C8-6BD0DACDC0D0}" presName="parTx" presStyleLbl="revTx" presStyleIdx="2" presStyleCnt="10">
        <dgm:presLayoutVars>
          <dgm:chMax val="0"/>
          <dgm:chPref val="0"/>
        </dgm:presLayoutVars>
      </dgm:prSet>
      <dgm:spPr/>
    </dgm:pt>
    <dgm:pt modelId="{78314128-5051-457D-B038-4F952EEDEDCB}" type="pres">
      <dgm:prSet presAssocID="{AC76753E-6D22-4E30-99C8-6BD0DACDC0D0}" presName="txSpace" presStyleCnt="0"/>
      <dgm:spPr/>
    </dgm:pt>
    <dgm:pt modelId="{991D9702-F183-45DB-A203-4230D52AD973}" type="pres">
      <dgm:prSet presAssocID="{AC76753E-6D22-4E30-99C8-6BD0DACDC0D0}" presName="desTx" presStyleLbl="revTx" presStyleIdx="3" presStyleCnt="10">
        <dgm:presLayoutVars/>
      </dgm:prSet>
      <dgm:spPr/>
    </dgm:pt>
    <dgm:pt modelId="{0310CC8E-E53A-40B3-BEAE-1352281CF64C}" type="pres">
      <dgm:prSet presAssocID="{0D0893AF-3D8E-435C-9300-36473699832A}" presName="sibTrans" presStyleCnt="0"/>
      <dgm:spPr/>
    </dgm:pt>
    <dgm:pt modelId="{6749C548-3715-4A67-A912-CFF86E0219B4}" type="pres">
      <dgm:prSet presAssocID="{5662DADD-E68C-4A96-B983-BB313685F13E}" presName="compNode" presStyleCnt="0"/>
      <dgm:spPr/>
    </dgm:pt>
    <dgm:pt modelId="{1FB222A5-D4A1-4BF4-89EE-4D4B3451443C}" type="pres">
      <dgm:prSet presAssocID="{5662DADD-E68C-4A96-B983-BB313685F13E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6A8079F0-2030-4CCF-9B67-4709B552A56F}" type="pres">
      <dgm:prSet presAssocID="{5662DADD-E68C-4A96-B983-BB313685F13E}" presName="iconSpace" presStyleCnt="0"/>
      <dgm:spPr/>
    </dgm:pt>
    <dgm:pt modelId="{2286FDA0-9D76-4958-8DC1-098ACDF3D57B}" type="pres">
      <dgm:prSet presAssocID="{5662DADD-E68C-4A96-B983-BB313685F13E}" presName="parTx" presStyleLbl="revTx" presStyleIdx="4" presStyleCnt="10">
        <dgm:presLayoutVars>
          <dgm:chMax val="0"/>
          <dgm:chPref val="0"/>
        </dgm:presLayoutVars>
      </dgm:prSet>
      <dgm:spPr/>
    </dgm:pt>
    <dgm:pt modelId="{5FCB4430-77BC-46EC-8E88-44E3FD2D25A0}" type="pres">
      <dgm:prSet presAssocID="{5662DADD-E68C-4A96-B983-BB313685F13E}" presName="txSpace" presStyleCnt="0"/>
      <dgm:spPr/>
    </dgm:pt>
    <dgm:pt modelId="{DE9A5F65-7927-48DB-ADC6-1EE6072F12EF}" type="pres">
      <dgm:prSet presAssocID="{5662DADD-E68C-4A96-B983-BB313685F13E}" presName="desTx" presStyleLbl="revTx" presStyleIdx="5" presStyleCnt="10">
        <dgm:presLayoutVars/>
      </dgm:prSet>
      <dgm:spPr/>
    </dgm:pt>
    <dgm:pt modelId="{59229A9F-5914-4EB5-A245-3927CE0DAB49}" type="pres">
      <dgm:prSet presAssocID="{FA07B7BE-EA53-4A8F-A6B9-F9996120B3BD}" presName="sibTrans" presStyleCnt="0"/>
      <dgm:spPr/>
    </dgm:pt>
    <dgm:pt modelId="{8D75881B-E037-4287-8A91-8D999BDEC00D}" type="pres">
      <dgm:prSet presAssocID="{0ED216AF-8543-46AE-B6F6-2B31E816D3AD}" presName="compNode" presStyleCnt="0"/>
      <dgm:spPr/>
    </dgm:pt>
    <dgm:pt modelId="{B191C76C-1D68-435E-99FD-A2FB1C5FDAF0}" type="pres">
      <dgm:prSet presAssocID="{0ED216AF-8543-46AE-B6F6-2B31E816D3AD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1C6C75C4-9715-467E-AF0C-EC2E0C683711}" type="pres">
      <dgm:prSet presAssocID="{0ED216AF-8543-46AE-B6F6-2B31E816D3AD}" presName="iconSpace" presStyleCnt="0"/>
      <dgm:spPr/>
    </dgm:pt>
    <dgm:pt modelId="{90B83B42-3A8B-40E1-87C6-B96A3FA87591}" type="pres">
      <dgm:prSet presAssocID="{0ED216AF-8543-46AE-B6F6-2B31E816D3AD}" presName="parTx" presStyleLbl="revTx" presStyleIdx="6" presStyleCnt="10">
        <dgm:presLayoutVars>
          <dgm:chMax val="0"/>
          <dgm:chPref val="0"/>
        </dgm:presLayoutVars>
      </dgm:prSet>
      <dgm:spPr/>
    </dgm:pt>
    <dgm:pt modelId="{832DD20A-C839-40D7-83D8-D7B4D4D7F177}" type="pres">
      <dgm:prSet presAssocID="{0ED216AF-8543-46AE-B6F6-2B31E816D3AD}" presName="txSpace" presStyleCnt="0"/>
      <dgm:spPr/>
    </dgm:pt>
    <dgm:pt modelId="{EB6841E6-3EAE-4A3B-BF8A-2E89492CC029}" type="pres">
      <dgm:prSet presAssocID="{0ED216AF-8543-46AE-B6F6-2B31E816D3AD}" presName="desTx" presStyleLbl="revTx" presStyleIdx="7" presStyleCnt="10">
        <dgm:presLayoutVars/>
      </dgm:prSet>
      <dgm:spPr/>
    </dgm:pt>
    <dgm:pt modelId="{7A2D5D33-DA35-44F8-9EA9-DA6AFAA42AAD}" type="pres">
      <dgm:prSet presAssocID="{30E0F108-BC07-4D6E-9D88-139AD2DCEFC3}" presName="sibTrans" presStyleCnt="0"/>
      <dgm:spPr/>
    </dgm:pt>
    <dgm:pt modelId="{D0F36B7C-E609-452B-A20B-24E2B534EC54}" type="pres">
      <dgm:prSet presAssocID="{D640D10E-F040-4CAF-8F82-B58F96669F73}" presName="compNode" presStyleCnt="0"/>
      <dgm:spPr/>
    </dgm:pt>
    <dgm:pt modelId="{BC438EFD-E629-46F1-952A-1F7260430D89}" type="pres">
      <dgm:prSet presAssocID="{D640D10E-F040-4CAF-8F82-B58F96669F7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65751D48-C5E5-4EC5-96B7-9E7C71527BB2}" type="pres">
      <dgm:prSet presAssocID="{D640D10E-F040-4CAF-8F82-B58F96669F73}" presName="iconSpace" presStyleCnt="0"/>
      <dgm:spPr/>
    </dgm:pt>
    <dgm:pt modelId="{18BD2213-C677-4AB7-A99E-5CFA86338676}" type="pres">
      <dgm:prSet presAssocID="{D640D10E-F040-4CAF-8F82-B58F96669F73}" presName="parTx" presStyleLbl="revTx" presStyleIdx="8" presStyleCnt="10">
        <dgm:presLayoutVars>
          <dgm:chMax val="0"/>
          <dgm:chPref val="0"/>
        </dgm:presLayoutVars>
      </dgm:prSet>
      <dgm:spPr/>
    </dgm:pt>
    <dgm:pt modelId="{341EE14E-D654-4479-AF7B-5FCA97FE36E4}" type="pres">
      <dgm:prSet presAssocID="{D640D10E-F040-4CAF-8F82-B58F96669F73}" presName="txSpace" presStyleCnt="0"/>
      <dgm:spPr/>
    </dgm:pt>
    <dgm:pt modelId="{DCA302D2-24D8-41D9-8A10-3004EAFA9CDB}" type="pres">
      <dgm:prSet presAssocID="{D640D10E-F040-4CAF-8F82-B58F96669F73}" presName="desTx" presStyleLbl="revTx" presStyleIdx="9" presStyleCnt="10">
        <dgm:presLayoutVars/>
      </dgm:prSet>
      <dgm:spPr/>
    </dgm:pt>
  </dgm:ptLst>
  <dgm:cxnLst>
    <dgm:cxn modelId="{FBAFF20C-3251-4FDF-8660-AE78E78797CF}" type="presOf" srcId="{0ED216AF-8543-46AE-B6F6-2B31E816D3AD}" destId="{90B83B42-3A8B-40E1-87C6-B96A3FA87591}" srcOrd="0" destOrd="0" presId="urn:microsoft.com/office/officeart/2018/2/layout/IconLabelDescriptionList"/>
    <dgm:cxn modelId="{14A22B0D-BBEA-4E55-84F9-2CA8E7EEEE0F}" type="presOf" srcId="{5662DADD-E68C-4A96-B983-BB313685F13E}" destId="{2286FDA0-9D76-4958-8DC1-098ACDF3D57B}" srcOrd="0" destOrd="0" presId="urn:microsoft.com/office/officeart/2018/2/layout/IconLabelDescriptionList"/>
    <dgm:cxn modelId="{DEFA8D1A-DFB2-4309-8806-9F9706515946}" type="presOf" srcId="{AC76753E-6D22-4E30-99C8-6BD0DACDC0D0}" destId="{E5E35FBF-3652-400B-A114-2BD6BF2637E9}" srcOrd="0" destOrd="0" presId="urn:microsoft.com/office/officeart/2018/2/layout/IconLabelDescriptionList"/>
    <dgm:cxn modelId="{B988B15B-E238-47C3-B3EA-EE4BF373DE5F}" srcId="{C1C71AF1-AB49-4AF3-ADA7-89586F35ABA0}" destId="{5662DADD-E68C-4A96-B983-BB313685F13E}" srcOrd="2" destOrd="0" parTransId="{A8DD34FC-D5E1-42BC-92F2-B317BD24ED8D}" sibTransId="{FA07B7BE-EA53-4A8F-A6B9-F9996120B3BD}"/>
    <dgm:cxn modelId="{99065C69-7038-465C-BE77-86CCECA71F99}" srcId="{C1C71AF1-AB49-4AF3-ADA7-89586F35ABA0}" destId="{D640D10E-F040-4CAF-8F82-B58F96669F73}" srcOrd="4" destOrd="0" parTransId="{0BCF3945-C2BF-4718-BC97-C47E4F4B100A}" sibTransId="{61A9636F-D15F-4652-AC76-6616C9862A8D}"/>
    <dgm:cxn modelId="{B2581870-1783-4685-A15B-C55A80A2474D}" srcId="{C1C71AF1-AB49-4AF3-ADA7-89586F35ABA0}" destId="{DA481C19-7BD1-475D-A109-587476FD6C0A}" srcOrd="0" destOrd="0" parTransId="{E4376A78-B509-419C-BB3E-624E7A6BFB04}" sibTransId="{4E1A40AA-EB7D-40AC-8EF8-3EF2682CA46F}"/>
    <dgm:cxn modelId="{5D884753-6699-4DEF-9C42-EFDBECD7F1E6}" srcId="{C1C71AF1-AB49-4AF3-ADA7-89586F35ABA0}" destId="{0ED216AF-8543-46AE-B6F6-2B31E816D3AD}" srcOrd="3" destOrd="0" parTransId="{DC3DAEB9-2039-465C-83F8-313DFE3E0F7E}" sibTransId="{30E0F108-BC07-4D6E-9D88-139AD2DCEFC3}"/>
    <dgm:cxn modelId="{B3A77495-96E5-45FC-A41B-EFF21824E7D1}" srcId="{C1C71AF1-AB49-4AF3-ADA7-89586F35ABA0}" destId="{AC76753E-6D22-4E30-99C8-6BD0DACDC0D0}" srcOrd="1" destOrd="0" parTransId="{F4D4625D-8325-4E86-8F16-B2F6347475CF}" sibTransId="{0D0893AF-3D8E-435C-9300-36473699832A}"/>
    <dgm:cxn modelId="{1BE772BF-F89B-44DB-8E46-368A70E6637D}" type="presOf" srcId="{C1C71AF1-AB49-4AF3-ADA7-89586F35ABA0}" destId="{7F1AC777-F6CB-4B15-A1FB-5789B9A6B17C}" srcOrd="0" destOrd="0" presId="urn:microsoft.com/office/officeart/2018/2/layout/IconLabelDescriptionList"/>
    <dgm:cxn modelId="{1FE35DCA-743C-4854-B7DA-C408980657B5}" type="presOf" srcId="{D640D10E-F040-4CAF-8F82-B58F96669F73}" destId="{18BD2213-C677-4AB7-A99E-5CFA86338676}" srcOrd="0" destOrd="0" presId="urn:microsoft.com/office/officeart/2018/2/layout/IconLabelDescriptionList"/>
    <dgm:cxn modelId="{7D5EB9E2-F91C-4A00-AB66-F46DB36488DE}" type="presOf" srcId="{DA481C19-7BD1-475D-A109-587476FD6C0A}" destId="{8BA4353B-1FA4-4A51-AFB6-6B856ED2F308}" srcOrd="0" destOrd="0" presId="urn:microsoft.com/office/officeart/2018/2/layout/IconLabelDescriptionList"/>
    <dgm:cxn modelId="{9D9532AF-00B0-4BAD-AD72-975D5BF2B54E}" type="presParOf" srcId="{7F1AC777-F6CB-4B15-A1FB-5789B9A6B17C}" destId="{102650B1-4D54-443A-A1CF-3D854451ACDA}" srcOrd="0" destOrd="0" presId="urn:microsoft.com/office/officeart/2018/2/layout/IconLabelDescriptionList"/>
    <dgm:cxn modelId="{81CCEC67-C6FF-4357-B28A-D387A0FF186F}" type="presParOf" srcId="{102650B1-4D54-443A-A1CF-3D854451ACDA}" destId="{BF619329-DB44-4B77-9AC7-A759203DD4AE}" srcOrd="0" destOrd="0" presId="urn:microsoft.com/office/officeart/2018/2/layout/IconLabelDescriptionList"/>
    <dgm:cxn modelId="{74044C58-C342-4874-A8D6-749ABFDC1EB9}" type="presParOf" srcId="{102650B1-4D54-443A-A1CF-3D854451ACDA}" destId="{17B6D3AC-A3ED-4564-9A21-0D3CF44781C0}" srcOrd="1" destOrd="0" presId="urn:microsoft.com/office/officeart/2018/2/layout/IconLabelDescriptionList"/>
    <dgm:cxn modelId="{FEFC3FA0-7CDD-4BE3-9179-B7D09856E859}" type="presParOf" srcId="{102650B1-4D54-443A-A1CF-3D854451ACDA}" destId="{8BA4353B-1FA4-4A51-AFB6-6B856ED2F308}" srcOrd="2" destOrd="0" presId="urn:microsoft.com/office/officeart/2018/2/layout/IconLabelDescriptionList"/>
    <dgm:cxn modelId="{38F24D2B-EE05-43C2-AA93-ED9CDF19D43F}" type="presParOf" srcId="{102650B1-4D54-443A-A1CF-3D854451ACDA}" destId="{E16E1E81-25B2-4D69-A95C-8BD4508BB799}" srcOrd="3" destOrd="0" presId="urn:microsoft.com/office/officeart/2018/2/layout/IconLabelDescriptionList"/>
    <dgm:cxn modelId="{FC0F9224-94C3-4577-B39B-98677BB3B76C}" type="presParOf" srcId="{102650B1-4D54-443A-A1CF-3D854451ACDA}" destId="{AC5205BA-4881-483D-9FE0-991A181AC73A}" srcOrd="4" destOrd="0" presId="urn:microsoft.com/office/officeart/2018/2/layout/IconLabelDescriptionList"/>
    <dgm:cxn modelId="{B050FB41-4A72-43F8-B85A-FCF7F33D9491}" type="presParOf" srcId="{7F1AC777-F6CB-4B15-A1FB-5789B9A6B17C}" destId="{C01C02B7-B138-4ED2-B37A-65355FCFDE3E}" srcOrd="1" destOrd="0" presId="urn:microsoft.com/office/officeart/2018/2/layout/IconLabelDescriptionList"/>
    <dgm:cxn modelId="{006826D7-84A3-4E58-9846-61A0AE72DEC4}" type="presParOf" srcId="{7F1AC777-F6CB-4B15-A1FB-5789B9A6B17C}" destId="{BD580018-1E8B-40F9-95DB-870844B20451}" srcOrd="2" destOrd="0" presId="urn:microsoft.com/office/officeart/2018/2/layout/IconLabelDescriptionList"/>
    <dgm:cxn modelId="{E2F90391-618B-44D5-B7FC-26956D46B108}" type="presParOf" srcId="{BD580018-1E8B-40F9-95DB-870844B20451}" destId="{3504A514-B50A-4D1D-8C77-47A0E64149B3}" srcOrd="0" destOrd="0" presId="urn:microsoft.com/office/officeart/2018/2/layout/IconLabelDescriptionList"/>
    <dgm:cxn modelId="{0F20314A-1345-4B79-8406-0800225EA51B}" type="presParOf" srcId="{BD580018-1E8B-40F9-95DB-870844B20451}" destId="{3638B8FD-64BE-4BD9-B1E4-6B3DBA41314E}" srcOrd="1" destOrd="0" presId="urn:microsoft.com/office/officeart/2018/2/layout/IconLabelDescriptionList"/>
    <dgm:cxn modelId="{B479B326-C3AF-4EC4-A3CE-932205C47D36}" type="presParOf" srcId="{BD580018-1E8B-40F9-95DB-870844B20451}" destId="{E5E35FBF-3652-400B-A114-2BD6BF2637E9}" srcOrd="2" destOrd="0" presId="urn:microsoft.com/office/officeart/2018/2/layout/IconLabelDescriptionList"/>
    <dgm:cxn modelId="{D0C8FB27-B006-4E40-800A-74A4F83E433C}" type="presParOf" srcId="{BD580018-1E8B-40F9-95DB-870844B20451}" destId="{78314128-5051-457D-B038-4F952EEDEDCB}" srcOrd="3" destOrd="0" presId="urn:microsoft.com/office/officeart/2018/2/layout/IconLabelDescriptionList"/>
    <dgm:cxn modelId="{2A403D28-B481-4E8C-9E95-72B1B0B0A5AB}" type="presParOf" srcId="{BD580018-1E8B-40F9-95DB-870844B20451}" destId="{991D9702-F183-45DB-A203-4230D52AD973}" srcOrd="4" destOrd="0" presId="urn:microsoft.com/office/officeart/2018/2/layout/IconLabelDescriptionList"/>
    <dgm:cxn modelId="{DA5F9501-117E-45F0-A384-B996FF783936}" type="presParOf" srcId="{7F1AC777-F6CB-4B15-A1FB-5789B9A6B17C}" destId="{0310CC8E-E53A-40B3-BEAE-1352281CF64C}" srcOrd="3" destOrd="0" presId="urn:microsoft.com/office/officeart/2018/2/layout/IconLabelDescriptionList"/>
    <dgm:cxn modelId="{EE28DF85-8DC6-4EE8-AA47-B0BDCFFD6514}" type="presParOf" srcId="{7F1AC777-F6CB-4B15-A1FB-5789B9A6B17C}" destId="{6749C548-3715-4A67-A912-CFF86E0219B4}" srcOrd="4" destOrd="0" presId="urn:microsoft.com/office/officeart/2018/2/layout/IconLabelDescriptionList"/>
    <dgm:cxn modelId="{F853DB65-4837-466B-9CC1-3599EB5348C0}" type="presParOf" srcId="{6749C548-3715-4A67-A912-CFF86E0219B4}" destId="{1FB222A5-D4A1-4BF4-89EE-4D4B3451443C}" srcOrd="0" destOrd="0" presId="urn:microsoft.com/office/officeart/2018/2/layout/IconLabelDescriptionList"/>
    <dgm:cxn modelId="{09585BC3-A2C8-42ED-B5DB-EE33A85D99A5}" type="presParOf" srcId="{6749C548-3715-4A67-A912-CFF86E0219B4}" destId="{6A8079F0-2030-4CCF-9B67-4709B552A56F}" srcOrd="1" destOrd="0" presId="urn:microsoft.com/office/officeart/2018/2/layout/IconLabelDescriptionList"/>
    <dgm:cxn modelId="{7A0B8CE5-5522-4D68-8625-24DF87C7D67A}" type="presParOf" srcId="{6749C548-3715-4A67-A912-CFF86E0219B4}" destId="{2286FDA0-9D76-4958-8DC1-098ACDF3D57B}" srcOrd="2" destOrd="0" presId="urn:microsoft.com/office/officeart/2018/2/layout/IconLabelDescriptionList"/>
    <dgm:cxn modelId="{7A8104F7-F2B1-424F-93E9-90C8CD1D94B3}" type="presParOf" srcId="{6749C548-3715-4A67-A912-CFF86E0219B4}" destId="{5FCB4430-77BC-46EC-8E88-44E3FD2D25A0}" srcOrd="3" destOrd="0" presId="urn:microsoft.com/office/officeart/2018/2/layout/IconLabelDescriptionList"/>
    <dgm:cxn modelId="{67A1C321-D56A-4589-BDE4-63820E14DE48}" type="presParOf" srcId="{6749C548-3715-4A67-A912-CFF86E0219B4}" destId="{DE9A5F65-7927-48DB-ADC6-1EE6072F12EF}" srcOrd="4" destOrd="0" presId="urn:microsoft.com/office/officeart/2018/2/layout/IconLabelDescriptionList"/>
    <dgm:cxn modelId="{8D30E650-8194-4746-B953-1AAB92CAB098}" type="presParOf" srcId="{7F1AC777-F6CB-4B15-A1FB-5789B9A6B17C}" destId="{59229A9F-5914-4EB5-A245-3927CE0DAB49}" srcOrd="5" destOrd="0" presId="urn:microsoft.com/office/officeart/2018/2/layout/IconLabelDescriptionList"/>
    <dgm:cxn modelId="{34233AF0-D3FE-433C-9AB6-50D20A6C43C3}" type="presParOf" srcId="{7F1AC777-F6CB-4B15-A1FB-5789B9A6B17C}" destId="{8D75881B-E037-4287-8A91-8D999BDEC00D}" srcOrd="6" destOrd="0" presId="urn:microsoft.com/office/officeart/2018/2/layout/IconLabelDescriptionList"/>
    <dgm:cxn modelId="{FDC98316-C7C5-4345-8B2A-F32E0F5F5F7D}" type="presParOf" srcId="{8D75881B-E037-4287-8A91-8D999BDEC00D}" destId="{B191C76C-1D68-435E-99FD-A2FB1C5FDAF0}" srcOrd="0" destOrd="0" presId="urn:microsoft.com/office/officeart/2018/2/layout/IconLabelDescriptionList"/>
    <dgm:cxn modelId="{0DCC7DA4-DAF3-451E-AC3B-D9AE7FC15911}" type="presParOf" srcId="{8D75881B-E037-4287-8A91-8D999BDEC00D}" destId="{1C6C75C4-9715-467E-AF0C-EC2E0C683711}" srcOrd="1" destOrd="0" presId="urn:microsoft.com/office/officeart/2018/2/layout/IconLabelDescriptionList"/>
    <dgm:cxn modelId="{2694B45E-3F1C-45DD-AD94-0C86E1840D28}" type="presParOf" srcId="{8D75881B-E037-4287-8A91-8D999BDEC00D}" destId="{90B83B42-3A8B-40E1-87C6-B96A3FA87591}" srcOrd="2" destOrd="0" presId="urn:microsoft.com/office/officeart/2018/2/layout/IconLabelDescriptionList"/>
    <dgm:cxn modelId="{2762317E-1B08-4527-BBBD-EA52618D2868}" type="presParOf" srcId="{8D75881B-E037-4287-8A91-8D999BDEC00D}" destId="{832DD20A-C839-40D7-83D8-D7B4D4D7F177}" srcOrd="3" destOrd="0" presId="urn:microsoft.com/office/officeart/2018/2/layout/IconLabelDescriptionList"/>
    <dgm:cxn modelId="{F40716F9-2C5D-4889-A3A0-94E39AD7C13E}" type="presParOf" srcId="{8D75881B-E037-4287-8A91-8D999BDEC00D}" destId="{EB6841E6-3EAE-4A3B-BF8A-2E89492CC029}" srcOrd="4" destOrd="0" presId="urn:microsoft.com/office/officeart/2018/2/layout/IconLabelDescriptionList"/>
    <dgm:cxn modelId="{69A02721-107E-40DF-9703-C6787F8A5F3D}" type="presParOf" srcId="{7F1AC777-F6CB-4B15-A1FB-5789B9A6B17C}" destId="{7A2D5D33-DA35-44F8-9EA9-DA6AFAA42AAD}" srcOrd="7" destOrd="0" presId="urn:microsoft.com/office/officeart/2018/2/layout/IconLabelDescriptionList"/>
    <dgm:cxn modelId="{8025E772-31A6-4747-9029-F86EC6FB2BC3}" type="presParOf" srcId="{7F1AC777-F6CB-4B15-A1FB-5789B9A6B17C}" destId="{D0F36B7C-E609-452B-A20B-24E2B534EC54}" srcOrd="8" destOrd="0" presId="urn:microsoft.com/office/officeart/2018/2/layout/IconLabelDescriptionList"/>
    <dgm:cxn modelId="{6A559563-2402-4FF3-9AC2-DBF73E2EB3C8}" type="presParOf" srcId="{D0F36B7C-E609-452B-A20B-24E2B534EC54}" destId="{BC438EFD-E629-46F1-952A-1F7260430D89}" srcOrd="0" destOrd="0" presId="urn:microsoft.com/office/officeart/2018/2/layout/IconLabelDescriptionList"/>
    <dgm:cxn modelId="{80AE0359-E36C-4E66-8486-5A146CA221DC}" type="presParOf" srcId="{D0F36B7C-E609-452B-A20B-24E2B534EC54}" destId="{65751D48-C5E5-4EC5-96B7-9E7C71527BB2}" srcOrd="1" destOrd="0" presId="urn:microsoft.com/office/officeart/2018/2/layout/IconLabelDescriptionList"/>
    <dgm:cxn modelId="{7328BFFD-4BAB-4DCE-984A-BAC9093F4B85}" type="presParOf" srcId="{D0F36B7C-E609-452B-A20B-24E2B534EC54}" destId="{18BD2213-C677-4AB7-A99E-5CFA86338676}" srcOrd="2" destOrd="0" presId="urn:microsoft.com/office/officeart/2018/2/layout/IconLabelDescriptionList"/>
    <dgm:cxn modelId="{7EFD5096-65F0-4BD0-AB30-7F48220E8A6F}" type="presParOf" srcId="{D0F36B7C-E609-452B-A20B-24E2B534EC54}" destId="{341EE14E-D654-4479-AF7B-5FCA97FE36E4}" srcOrd="3" destOrd="0" presId="urn:microsoft.com/office/officeart/2018/2/layout/IconLabelDescriptionList"/>
    <dgm:cxn modelId="{E13B930F-F8A8-41A7-AFCA-7F43637F4CDE}" type="presParOf" srcId="{D0F36B7C-E609-452B-A20B-24E2B534EC54}" destId="{DCA302D2-24D8-41D9-8A10-3004EAFA9CDB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49454B-4744-4D4E-AA13-D5AC57E9FF13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3DA3E1F-D043-4590-B4E3-A654A83A1DCB}">
      <dgm:prSet/>
      <dgm:spPr/>
      <dgm:t>
        <a:bodyPr/>
        <a:lstStyle/>
        <a:p>
          <a:r>
            <a:rPr lang="en-GB" dirty="0"/>
            <a:t>Structured project plan with key dates </a:t>
          </a:r>
          <a:endParaRPr lang="en-US" dirty="0"/>
        </a:p>
      </dgm:t>
    </dgm:pt>
    <dgm:pt modelId="{D47C6BFB-6627-437B-8D30-14B637050CD2}" type="parTrans" cxnId="{2FCC7840-0826-473E-AF32-0C5346CCAE60}">
      <dgm:prSet/>
      <dgm:spPr/>
      <dgm:t>
        <a:bodyPr/>
        <a:lstStyle/>
        <a:p>
          <a:endParaRPr lang="en-US"/>
        </a:p>
      </dgm:t>
    </dgm:pt>
    <dgm:pt modelId="{C62AD5DB-3802-4139-9067-4CE2CE8B7788}" type="sibTrans" cxnId="{2FCC7840-0826-473E-AF32-0C5346CCAE60}">
      <dgm:prSet/>
      <dgm:spPr/>
      <dgm:t>
        <a:bodyPr/>
        <a:lstStyle/>
        <a:p>
          <a:endParaRPr lang="en-US"/>
        </a:p>
      </dgm:t>
    </dgm:pt>
    <dgm:pt modelId="{EFD413E7-8CC5-450D-9883-ABFB9DE82920}">
      <dgm:prSet/>
      <dgm:spPr/>
      <dgm:t>
        <a:bodyPr/>
        <a:lstStyle/>
        <a:p>
          <a:r>
            <a:rPr lang="en-GB"/>
            <a:t>Having a 1-2-1 supportive tutor</a:t>
          </a:r>
          <a:endParaRPr lang="en-US"/>
        </a:p>
      </dgm:t>
    </dgm:pt>
    <dgm:pt modelId="{3DFC87C4-EDED-4C08-90B3-B2B5BA8B9661}" type="parTrans" cxnId="{DEF67064-1E4D-4DE2-803E-FDE19A96A5C1}">
      <dgm:prSet/>
      <dgm:spPr/>
      <dgm:t>
        <a:bodyPr/>
        <a:lstStyle/>
        <a:p>
          <a:endParaRPr lang="en-US"/>
        </a:p>
      </dgm:t>
    </dgm:pt>
    <dgm:pt modelId="{0ADE4338-A1FB-47EE-8513-DBACC1766114}" type="sibTrans" cxnId="{DEF67064-1E4D-4DE2-803E-FDE19A96A5C1}">
      <dgm:prSet/>
      <dgm:spPr/>
      <dgm:t>
        <a:bodyPr/>
        <a:lstStyle/>
        <a:p>
          <a:endParaRPr lang="en-US"/>
        </a:p>
      </dgm:t>
    </dgm:pt>
    <dgm:pt modelId="{4A4B201C-755B-4B2F-A1B6-1A61DB60ED8B}">
      <dgm:prSet/>
      <dgm:spPr/>
      <dgm:t>
        <a:bodyPr/>
        <a:lstStyle/>
        <a:p>
          <a:r>
            <a:rPr lang="en-GB" dirty="0"/>
            <a:t>Time to review each chapter and refine</a:t>
          </a:r>
          <a:endParaRPr lang="en-US" dirty="0"/>
        </a:p>
      </dgm:t>
    </dgm:pt>
    <dgm:pt modelId="{B5D21D2A-C2ED-40EA-A638-EE0806935AEC}" type="parTrans" cxnId="{ABE3A6EF-9721-438D-B217-CFAA40442074}">
      <dgm:prSet/>
      <dgm:spPr/>
      <dgm:t>
        <a:bodyPr/>
        <a:lstStyle/>
        <a:p>
          <a:endParaRPr lang="en-US"/>
        </a:p>
      </dgm:t>
    </dgm:pt>
    <dgm:pt modelId="{09A8762D-1347-4DCE-A3F3-28EFA85BD965}" type="sibTrans" cxnId="{ABE3A6EF-9721-438D-B217-CFAA40442074}">
      <dgm:prSet/>
      <dgm:spPr/>
      <dgm:t>
        <a:bodyPr/>
        <a:lstStyle/>
        <a:p>
          <a:endParaRPr lang="en-US"/>
        </a:p>
      </dgm:t>
    </dgm:pt>
    <dgm:pt modelId="{FFFED1EB-1BE9-41AD-9B77-6603FDD5F345}">
      <dgm:prSet/>
      <dgm:spPr/>
      <dgm:t>
        <a:bodyPr/>
        <a:lstStyle/>
        <a:p>
          <a:r>
            <a:rPr lang="en-GB" dirty="0"/>
            <a:t>Support from tutor group colleagues </a:t>
          </a:r>
          <a:endParaRPr lang="en-US" dirty="0"/>
        </a:p>
      </dgm:t>
    </dgm:pt>
    <dgm:pt modelId="{3D5DA785-EB27-4FF9-925E-8324D7BD7418}" type="parTrans" cxnId="{D4B49869-988A-4B44-9B8E-79C8938DC731}">
      <dgm:prSet/>
      <dgm:spPr/>
      <dgm:t>
        <a:bodyPr/>
        <a:lstStyle/>
        <a:p>
          <a:endParaRPr lang="en-US"/>
        </a:p>
      </dgm:t>
    </dgm:pt>
    <dgm:pt modelId="{F41E10FE-0C23-436E-9D42-28C447EFAB18}" type="sibTrans" cxnId="{D4B49869-988A-4B44-9B8E-79C8938DC731}">
      <dgm:prSet/>
      <dgm:spPr/>
      <dgm:t>
        <a:bodyPr/>
        <a:lstStyle/>
        <a:p>
          <a:endParaRPr lang="en-US"/>
        </a:p>
      </dgm:t>
    </dgm:pt>
    <dgm:pt modelId="{687BD1F0-D0F5-492D-80BF-B33030FEFF97}">
      <dgm:prSet/>
      <dgm:spPr/>
      <dgm:t>
        <a:bodyPr/>
        <a:lstStyle/>
        <a:p>
          <a:r>
            <a:rPr lang="en-GB" dirty="0"/>
            <a:t>Literature search documentation </a:t>
          </a:r>
          <a:endParaRPr lang="en-US" dirty="0"/>
        </a:p>
      </dgm:t>
    </dgm:pt>
    <dgm:pt modelId="{F965F7DA-78D1-4D3C-B8B2-34909CAB31AE}" type="parTrans" cxnId="{4D14ECC8-A36F-47C0-AEE9-1FA920E678D5}">
      <dgm:prSet/>
      <dgm:spPr/>
      <dgm:t>
        <a:bodyPr/>
        <a:lstStyle/>
        <a:p>
          <a:endParaRPr lang="en-US"/>
        </a:p>
      </dgm:t>
    </dgm:pt>
    <dgm:pt modelId="{D1F0261A-4C40-47C4-8CCA-E768A2C473AE}" type="sibTrans" cxnId="{4D14ECC8-A36F-47C0-AEE9-1FA920E678D5}">
      <dgm:prSet/>
      <dgm:spPr/>
      <dgm:t>
        <a:bodyPr/>
        <a:lstStyle/>
        <a:p>
          <a:endParaRPr lang="en-US"/>
        </a:p>
      </dgm:t>
    </dgm:pt>
    <dgm:pt modelId="{D5132196-A52A-4955-B559-C20AD82ED243}" type="pres">
      <dgm:prSet presAssocID="{6F49454B-4744-4D4E-AA13-D5AC57E9FF13}" presName="vert0" presStyleCnt="0">
        <dgm:presLayoutVars>
          <dgm:dir/>
          <dgm:animOne val="branch"/>
          <dgm:animLvl val="lvl"/>
        </dgm:presLayoutVars>
      </dgm:prSet>
      <dgm:spPr/>
    </dgm:pt>
    <dgm:pt modelId="{E0AD3036-A214-4168-8325-A2E9C09633B4}" type="pres">
      <dgm:prSet presAssocID="{C3DA3E1F-D043-4590-B4E3-A654A83A1DCB}" presName="thickLine" presStyleLbl="alignNode1" presStyleIdx="0" presStyleCnt="5"/>
      <dgm:spPr/>
    </dgm:pt>
    <dgm:pt modelId="{B72D6D08-6649-4593-B634-4A3BC9BF5771}" type="pres">
      <dgm:prSet presAssocID="{C3DA3E1F-D043-4590-B4E3-A654A83A1DCB}" presName="horz1" presStyleCnt="0"/>
      <dgm:spPr/>
    </dgm:pt>
    <dgm:pt modelId="{B407F3F1-8961-4C61-94EA-0C30E44E482E}" type="pres">
      <dgm:prSet presAssocID="{C3DA3E1F-D043-4590-B4E3-A654A83A1DCB}" presName="tx1" presStyleLbl="revTx" presStyleIdx="0" presStyleCnt="5"/>
      <dgm:spPr/>
    </dgm:pt>
    <dgm:pt modelId="{46ED5DD3-952A-4CDA-9DA3-7015298B6A7E}" type="pres">
      <dgm:prSet presAssocID="{C3DA3E1F-D043-4590-B4E3-A654A83A1DCB}" presName="vert1" presStyleCnt="0"/>
      <dgm:spPr/>
    </dgm:pt>
    <dgm:pt modelId="{C38B42CA-4D81-4AFC-AB88-C8BF97AD5E55}" type="pres">
      <dgm:prSet presAssocID="{EFD413E7-8CC5-450D-9883-ABFB9DE82920}" presName="thickLine" presStyleLbl="alignNode1" presStyleIdx="1" presStyleCnt="5"/>
      <dgm:spPr/>
    </dgm:pt>
    <dgm:pt modelId="{4A9C5AA9-541F-4F57-A4C7-7CFEFA0496B9}" type="pres">
      <dgm:prSet presAssocID="{EFD413E7-8CC5-450D-9883-ABFB9DE82920}" presName="horz1" presStyleCnt="0"/>
      <dgm:spPr/>
    </dgm:pt>
    <dgm:pt modelId="{D7C45A10-DAD8-4ACF-8D6B-F412424751FB}" type="pres">
      <dgm:prSet presAssocID="{EFD413E7-8CC5-450D-9883-ABFB9DE82920}" presName="tx1" presStyleLbl="revTx" presStyleIdx="1" presStyleCnt="5"/>
      <dgm:spPr/>
    </dgm:pt>
    <dgm:pt modelId="{C3B78620-F6B6-4F81-A576-A68423212E3A}" type="pres">
      <dgm:prSet presAssocID="{EFD413E7-8CC5-450D-9883-ABFB9DE82920}" presName="vert1" presStyleCnt="0"/>
      <dgm:spPr/>
    </dgm:pt>
    <dgm:pt modelId="{6D694F67-9323-4033-AC4C-B24B45062D86}" type="pres">
      <dgm:prSet presAssocID="{4A4B201C-755B-4B2F-A1B6-1A61DB60ED8B}" presName="thickLine" presStyleLbl="alignNode1" presStyleIdx="2" presStyleCnt="5"/>
      <dgm:spPr/>
    </dgm:pt>
    <dgm:pt modelId="{53EE090E-6703-455C-8E88-886DD5B7DD18}" type="pres">
      <dgm:prSet presAssocID="{4A4B201C-755B-4B2F-A1B6-1A61DB60ED8B}" presName="horz1" presStyleCnt="0"/>
      <dgm:spPr/>
    </dgm:pt>
    <dgm:pt modelId="{36C7CC02-C508-4EE1-9620-316B018DBEEC}" type="pres">
      <dgm:prSet presAssocID="{4A4B201C-755B-4B2F-A1B6-1A61DB60ED8B}" presName="tx1" presStyleLbl="revTx" presStyleIdx="2" presStyleCnt="5"/>
      <dgm:spPr/>
    </dgm:pt>
    <dgm:pt modelId="{D4475978-CCC1-42E4-B955-D5108380EAE2}" type="pres">
      <dgm:prSet presAssocID="{4A4B201C-755B-4B2F-A1B6-1A61DB60ED8B}" presName="vert1" presStyleCnt="0"/>
      <dgm:spPr/>
    </dgm:pt>
    <dgm:pt modelId="{0544F119-2882-4558-9B8A-1867A0C53AFD}" type="pres">
      <dgm:prSet presAssocID="{FFFED1EB-1BE9-41AD-9B77-6603FDD5F345}" presName="thickLine" presStyleLbl="alignNode1" presStyleIdx="3" presStyleCnt="5"/>
      <dgm:spPr/>
    </dgm:pt>
    <dgm:pt modelId="{0E84326F-F302-4062-83DF-C33DD71406D5}" type="pres">
      <dgm:prSet presAssocID="{FFFED1EB-1BE9-41AD-9B77-6603FDD5F345}" presName="horz1" presStyleCnt="0"/>
      <dgm:spPr/>
    </dgm:pt>
    <dgm:pt modelId="{EF181295-F7DE-4FE5-87A4-9F91045AF12D}" type="pres">
      <dgm:prSet presAssocID="{FFFED1EB-1BE9-41AD-9B77-6603FDD5F345}" presName="tx1" presStyleLbl="revTx" presStyleIdx="3" presStyleCnt="5"/>
      <dgm:spPr/>
    </dgm:pt>
    <dgm:pt modelId="{807EA503-C2D8-41DC-B630-516AD6983171}" type="pres">
      <dgm:prSet presAssocID="{FFFED1EB-1BE9-41AD-9B77-6603FDD5F345}" presName="vert1" presStyleCnt="0"/>
      <dgm:spPr/>
    </dgm:pt>
    <dgm:pt modelId="{5A0709A7-9051-4F2B-899C-CBF6B1648313}" type="pres">
      <dgm:prSet presAssocID="{687BD1F0-D0F5-492D-80BF-B33030FEFF97}" presName="thickLine" presStyleLbl="alignNode1" presStyleIdx="4" presStyleCnt="5"/>
      <dgm:spPr/>
    </dgm:pt>
    <dgm:pt modelId="{75DE3B8F-B37B-44EC-B282-DB02D5BC669D}" type="pres">
      <dgm:prSet presAssocID="{687BD1F0-D0F5-492D-80BF-B33030FEFF97}" presName="horz1" presStyleCnt="0"/>
      <dgm:spPr/>
    </dgm:pt>
    <dgm:pt modelId="{BDCA47EB-AED1-4E92-A420-764B1ADF0555}" type="pres">
      <dgm:prSet presAssocID="{687BD1F0-D0F5-492D-80BF-B33030FEFF97}" presName="tx1" presStyleLbl="revTx" presStyleIdx="4" presStyleCnt="5"/>
      <dgm:spPr/>
    </dgm:pt>
    <dgm:pt modelId="{E5A5C8EA-2048-437B-A8D1-03BC82827892}" type="pres">
      <dgm:prSet presAssocID="{687BD1F0-D0F5-492D-80BF-B33030FEFF97}" presName="vert1" presStyleCnt="0"/>
      <dgm:spPr/>
    </dgm:pt>
  </dgm:ptLst>
  <dgm:cxnLst>
    <dgm:cxn modelId="{61661318-EBEF-40F3-B4E9-69B6E729567B}" type="presOf" srcId="{EFD413E7-8CC5-450D-9883-ABFB9DE82920}" destId="{D7C45A10-DAD8-4ACF-8D6B-F412424751FB}" srcOrd="0" destOrd="0" presId="urn:microsoft.com/office/officeart/2008/layout/LinedList"/>
    <dgm:cxn modelId="{D2F68319-E7DC-4D8A-8D83-C19C46B9D1E2}" type="presOf" srcId="{4A4B201C-755B-4B2F-A1B6-1A61DB60ED8B}" destId="{36C7CC02-C508-4EE1-9620-316B018DBEEC}" srcOrd="0" destOrd="0" presId="urn:microsoft.com/office/officeart/2008/layout/LinedList"/>
    <dgm:cxn modelId="{2FCC7840-0826-473E-AF32-0C5346CCAE60}" srcId="{6F49454B-4744-4D4E-AA13-D5AC57E9FF13}" destId="{C3DA3E1F-D043-4590-B4E3-A654A83A1DCB}" srcOrd="0" destOrd="0" parTransId="{D47C6BFB-6627-437B-8D30-14B637050CD2}" sibTransId="{C62AD5DB-3802-4139-9067-4CE2CE8B7788}"/>
    <dgm:cxn modelId="{DEF67064-1E4D-4DE2-803E-FDE19A96A5C1}" srcId="{6F49454B-4744-4D4E-AA13-D5AC57E9FF13}" destId="{EFD413E7-8CC5-450D-9883-ABFB9DE82920}" srcOrd="1" destOrd="0" parTransId="{3DFC87C4-EDED-4C08-90B3-B2B5BA8B9661}" sibTransId="{0ADE4338-A1FB-47EE-8513-DBACC1766114}"/>
    <dgm:cxn modelId="{D4B49869-988A-4B44-9B8E-79C8938DC731}" srcId="{6F49454B-4744-4D4E-AA13-D5AC57E9FF13}" destId="{FFFED1EB-1BE9-41AD-9B77-6603FDD5F345}" srcOrd="3" destOrd="0" parTransId="{3D5DA785-EB27-4FF9-925E-8324D7BD7418}" sibTransId="{F41E10FE-0C23-436E-9D42-28C447EFAB18}"/>
    <dgm:cxn modelId="{C6241688-75E9-40F9-99AC-574C75D2371D}" type="presOf" srcId="{687BD1F0-D0F5-492D-80BF-B33030FEFF97}" destId="{BDCA47EB-AED1-4E92-A420-764B1ADF0555}" srcOrd="0" destOrd="0" presId="urn:microsoft.com/office/officeart/2008/layout/LinedList"/>
    <dgm:cxn modelId="{DE639892-E638-4421-8271-2279D4D846BF}" type="presOf" srcId="{C3DA3E1F-D043-4590-B4E3-A654A83A1DCB}" destId="{B407F3F1-8961-4C61-94EA-0C30E44E482E}" srcOrd="0" destOrd="0" presId="urn:microsoft.com/office/officeart/2008/layout/LinedList"/>
    <dgm:cxn modelId="{02324AA8-E342-47E2-A059-318EBC9EFB4C}" type="presOf" srcId="{6F49454B-4744-4D4E-AA13-D5AC57E9FF13}" destId="{D5132196-A52A-4955-B559-C20AD82ED243}" srcOrd="0" destOrd="0" presId="urn:microsoft.com/office/officeart/2008/layout/LinedList"/>
    <dgm:cxn modelId="{4D14ECC8-A36F-47C0-AEE9-1FA920E678D5}" srcId="{6F49454B-4744-4D4E-AA13-D5AC57E9FF13}" destId="{687BD1F0-D0F5-492D-80BF-B33030FEFF97}" srcOrd="4" destOrd="0" parTransId="{F965F7DA-78D1-4D3C-B8B2-34909CAB31AE}" sibTransId="{D1F0261A-4C40-47C4-8CCA-E768A2C473AE}"/>
    <dgm:cxn modelId="{CAD760E4-0C3E-4A15-AFB3-5588F3383259}" type="presOf" srcId="{FFFED1EB-1BE9-41AD-9B77-6603FDD5F345}" destId="{EF181295-F7DE-4FE5-87A4-9F91045AF12D}" srcOrd="0" destOrd="0" presId="urn:microsoft.com/office/officeart/2008/layout/LinedList"/>
    <dgm:cxn modelId="{ABE3A6EF-9721-438D-B217-CFAA40442074}" srcId="{6F49454B-4744-4D4E-AA13-D5AC57E9FF13}" destId="{4A4B201C-755B-4B2F-A1B6-1A61DB60ED8B}" srcOrd="2" destOrd="0" parTransId="{B5D21D2A-C2ED-40EA-A638-EE0806935AEC}" sibTransId="{09A8762D-1347-4DCE-A3F3-28EFA85BD965}"/>
    <dgm:cxn modelId="{14C293CC-6711-4412-A534-DF13A3683C85}" type="presParOf" srcId="{D5132196-A52A-4955-B559-C20AD82ED243}" destId="{E0AD3036-A214-4168-8325-A2E9C09633B4}" srcOrd="0" destOrd="0" presId="urn:microsoft.com/office/officeart/2008/layout/LinedList"/>
    <dgm:cxn modelId="{716E6F56-AA79-4C00-B4E9-5904E3C04BE5}" type="presParOf" srcId="{D5132196-A52A-4955-B559-C20AD82ED243}" destId="{B72D6D08-6649-4593-B634-4A3BC9BF5771}" srcOrd="1" destOrd="0" presId="urn:microsoft.com/office/officeart/2008/layout/LinedList"/>
    <dgm:cxn modelId="{25B1A4A7-49CE-4690-9CB4-A1E1BC8068A1}" type="presParOf" srcId="{B72D6D08-6649-4593-B634-4A3BC9BF5771}" destId="{B407F3F1-8961-4C61-94EA-0C30E44E482E}" srcOrd="0" destOrd="0" presId="urn:microsoft.com/office/officeart/2008/layout/LinedList"/>
    <dgm:cxn modelId="{A25E872F-F7E3-4F86-A613-0BC0A0CBCD1F}" type="presParOf" srcId="{B72D6D08-6649-4593-B634-4A3BC9BF5771}" destId="{46ED5DD3-952A-4CDA-9DA3-7015298B6A7E}" srcOrd="1" destOrd="0" presId="urn:microsoft.com/office/officeart/2008/layout/LinedList"/>
    <dgm:cxn modelId="{FD24E8AA-9EC1-4498-A8B4-4F0E8E48AA09}" type="presParOf" srcId="{D5132196-A52A-4955-B559-C20AD82ED243}" destId="{C38B42CA-4D81-4AFC-AB88-C8BF97AD5E55}" srcOrd="2" destOrd="0" presId="urn:microsoft.com/office/officeart/2008/layout/LinedList"/>
    <dgm:cxn modelId="{CC2096E1-BA46-46AC-9093-5B857468DE51}" type="presParOf" srcId="{D5132196-A52A-4955-B559-C20AD82ED243}" destId="{4A9C5AA9-541F-4F57-A4C7-7CFEFA0496B9}" srcOrd="3" destOrd="0" presId="urn:microsoft.com/office/officeart/2008/layout/LinedList"/>
    <dgm:cxn modelId="{0B00D8E0-598B-4CE5-90B7-4CD34F5DEC43}" type="presParOf" srcId="{4A9C5AA9-541F-4F57-A4C7-7CFEFA0496B9}" destId="{D7C45A10-DAD8-4ACF-8D6B-F412424751FB}" srcOrd="0" destOrd="0" presId="urn:microsoft.com/office/officeart/2008/layout/LinedList"/>
    <dgm:cxn modelId="{BCE7AFE6-7585-4039-B32F-CBE68735729F}" type="presParOf" srcId="{4A9C5AA9-541F-4F57-A4C7-7CFEFA0496B9}" destId="{C3B78620-F6B6-4F81-A576-A68423212E3A}" srcOrd="1" destOrd="0" presId="urn:microsoft.com/office/officeart/2008/layout/LinedList"/>
    <dgm:cxn modelId="{67956951-A5E6-4975-8FBB-E2C92CCF1AE3}" type="presParOf" srcId="{D5132196-A52A-4955-B559-C20AD82ED243}" destId="{6D694F67-9323-4033-AC4C-B24B45062D86}" srcOrd="4" destOrd="0" presId="urn:microsoft.com/office/officeart/2008/layout/LinedList"/>
    <dgm:cxn modelId="{09E4B20B-0DC2-469A-B3CC-AB44B3005277}" type="presParOf" srcId="{D5132196-A52A-4955-B559-C20AD82ED243}" destId="{53EE090E-6703-455C-8E88-886DD5B7DD18}" srcOrd="5" destOrd="0" presId="urn:microsoft.com/office/officeart/2008/layout/LinedList"/>
    <dgm:cxn modelId="{AF7CCA4B-34C3-4937-8FC1-81C1ED9A9CF5}" type="presParOf" srcId="{53EE090E-6703-455C-8E88-886DD5B7DD18}" destId="{36C7CC02-C508-4EE1-9620-316B018DBEEC}" srcOrd="0" destOrd="0" presId="urn:microsoft.com/office/officeart/2008/layout/LinedList"/>
    <dgm:cxn modelId="{A09382CE-7C4A-411A-8DA6-8ADBABFA9394}" type="presParOf" srcId="{53EE090E-6703-455C-8E88-886DD5B7DD18}" destId="{D4475978-CCC1-42E4-B955-D5108380EAE2}" srcOrd="1" destOrd="0" presId="urn:microsoft.com/office/officeart/2008/layout/LinedList"/>
    <dgm:cxn modelId="{8145B805-7671-404D-AA45-3A6BA3D8489B}" type="presParOf" srcId="{D5132196-A52A-4955-B559-C20AD82ED243}" destId="{0544F119-2882-4558-9B8A-1867A0C53AFD}" srcOrd="6" destOrd="0" presId="urn:microsoft.com/office/officeart/2008/layout/LinedList"/>
    <dgm:cxn modelId="{948FBD39-C37A-40E9-90B6-EF708457CF0F}" type="presParOf" srcId="{D5132196-A52A-4955-B559-C20AD82ED243}" destId="{0E84326F-F302-4062-83DF-C33DD71406D5}" srcOrd="7" destOrd="0" presId="urn:microsoft.com/office/officeart/2008/layout/LinedList"/>
    <dgm:cxn modelId="{2802F787-A095-4474-BB34-ACB6BCD126BD}" type="presParOf" srcId="{0E84326F-F302-4062-83DF-C33DD71406D5}" destId="{EF181295-F7DE-4FE5-87A4-9F91045AF12D}" srcOrd="0" destOrd="0" presId="urn:microsoft.com/office/officeart/2008/layout/LinedList"/>
    <dgm:cxn modelId="{E576AFD5-E9F8-42D2-837E-6CC418F5C48B}" type="presParOf" srcId="{0E84326F-F302-4062-83DF-C33DD71406D5}" destId="{807EA503-C2D8-41DC-B630-516AD6983171}" srcOrd="1" destOrd="0" presId="urn:microsoft.com/office/officeart/2008/layout/LinedList"/>
    <dgm:cxn modelId="{8228B46D-6C28-43B3-88CD-631CFA2BF808}" type="presParOf" srcId="{D5132196-A52A-4955-B559-C20AD82ED243}" destId="{5A0709A7-9051-4F2B-899C-CBF6B1648313}" srcOrd="8" destOrd="0" presId="urn:microsoft.com/office/officeart/2008/layout/LinedList"/>
    <dgm:cxn modelId="{576D705E-8F2D-4E1B-80E4-6EE5A9900DAF}" type="presParOf" srcId="{D5132196-A52A-4955-B559-C20AD82ED243}" destId="{75DE3B8F-B37B-44EC-B282-DB02D5BC669D}" srcOrd="9" destOrd="0" presId="urn:microsoft.com/office/officeart/2008/layout/LinedList"/>
    <dgm:cxn modelId="{58BF3E65-9A42-408E-AC8E-E6AF3A19FE85}" type="presParOf" srcId="{75DE3B8F-B37B-44EC-B282-DB02D5BC669D}" destId="{BDCA47EB-AED1-4E92-A420-764B1ADF0555}" srcOrd="0" destOrd="0" presId="urn:microsoft.com/office/officeart/2008/layout/LinedList"/>
    <dgm:cxn modelId="{CF0F7CCA-C440-4F78-8F61-419BEC8DAE2F}" type="presParOf" srcId="{75DE3B8F-B37B-44EC-B282-DB02D5BC669D}" destId="{E5A5C8EA-2048-437B-A8D1-03BC8282789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471349-7AC3-48ED-B9D3-E062AA27C10C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6CEA5B7-1A2F-4825-AE7D-807A399AC630}">
      <dgm:prSet/>
      <dgm:spPr/>
      <dgm:t>
        <a:bodyPr/>
        <a:lstStyle/>
        <a:p>
          <a:r>
            <a:rPr lang="en-GB"/>
            <a:t>Keep it simple!</a:t>
          </a:r>
          <a:endParaRPr lang="en-US"/>
        </a:p>
      </dgm:t>
    </dgm:pt>
    <dgm:pt modelId="{447770FC-E53D-43A8-B8C0-64A0A809504B}" type="parTrans" cxnId="{6B778AB5-B822-4E9C-B6C8-75D3B13E3410}">
      <dgm:prSet/>
      <dgm:spPr/>
      <dgm:t>
        <a:bodyPr/>
        <a:lstStyle/>
        <a:p>
          <a:endParaRPr lang="en-US"/>
        </a:p>
      </dgm:t>
    </dgm:pt>
    <dgm:pt modelId="{4E2525BF-05F0-465F-8271-A8CCA8F72571}" type="sibTrans" cxnId="{6B778AB5-B822-4E9C-B6C8-75D3B13E3410}">
      <dgm:prSet/>
      <dgm:spPr/>
      <dgm:t>
        <a:bodyPr/>
        <a:lstStyle/>
        <a:p>
          <a:endParaRPr lang="en-US"/>
        </a:p>
      </dgm:t>
    </dgm:pt>
    <dgm:pt modelId="{A3C2A481-262B-4CC1-BC1C-ED334F56E9F4}">
      <dgm:prSet/>
      <dgm:spPr/>
      <dgm:t>
        <a:bodyPr/>
        <a:lstStyle/>
        <a:p>
          <a:r>
            <a:rPr lang="en-GB"/>
            <a:t>Amsterdam placement </a:t>
          </a:r>
          <a:endParaRPr lang="en-US"/>
        </a:p>
      </dgm:t>
    </dgm:pt>
    <dgm:pt modelId="{598362C7-94D3-4E3E-B347-7598F15DF47D}" type="parTrans" cxnId="{A82EA73D-8AE8-46DC-B06E-5BC3BCC7856A}">
      <dgm:prSet/>
      <dgm:spPr/>
      <dgm:t>
        <a:bodyPr/>
        <a:lstStyle/>
        <a:p>
          <a:endParaRPr lang="en-US"/>
        </a:p>
      </dgm:t>
    </dgm:pt>
    <dgm:pt modelId="{D7F04A7E-C158-439B-8D0D-ACD7ED1B2FF4}" type="sibTrans" cxnId="{A82EA73D-8AE8-46DC-B06E-5BC3BCC7856A}">
      <dgm:prSet/>
      <dgm:spPr/>
      <dgm:t>
        <a:bodyPr/>
        <a:lstStyle/>
        <a:p>
          <a:endParaRPr lang="en-US"/>
        </a:p>
      </dgm:t>
    </dgm:pt>
    <dgm:pt modelId="{DF9B9707-A69A-4F06-8EA9-C793C0D0ACDF}" type="pres">
      <dgm:prSet presAssocID="{8B471349-7AC3-48ED-B9D3-E062AA27C10C}" presName="linear" presStyleCnt="0">
        <dgm:presLayoutVars>
          <dgm:dir/>
          <dgm:animLvl val="lvl"/>
          <dgm:resizeHandles val="exact"/>
        </dgm:presLayoutVars>
      </dgm:prSet>
      <dgm:spPr/>
    </dgm:pt>
    <dgm:pt modelId="{236ED774-6B87-4E1B-8C9D-EDD446F9EE8C}" type="pres">
      <dgm:prSet presAssocID="{B6CEA5B7-1A2F-4825-AE7D-807A399AC630}" presName="parentLin" presStyleCnt="0"/>
      <dgm:spPr/>
    </dgm:pt>
    <dgm:pt modelId="{9A23D979-0B03-463E-9610-86763CE36B38}" type="pres">
      <dgm:prSet presAssocID="{B6CEA5B7-1A2F-4825-AE7D-807A399AC630}" presName="parentLeftMargin" presStyleLbl="node1" presStyleIdx="0" presStyleCnt="2"/>
      <dgm:spPr/>
    </dgm:pt>
    <dgm:pt modelId="{E0AB43BF-2F29-465C-A277-41DB0C02B410}" type="pres">
      <dgm:prSet presAssocID="{B6CEA5B7-1A2F-4825-AE7D-807A399AC63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2D44829D-5590-4177-A543-3C297734F0AA}" type="pres">
      <dgm:prSet presAssocID="{B6CEA5B7-1A2F-4825-AE7D-807A399AC630}" presName="negativeSpace" presStyleCnt="0"/>
      <dgm:spPr/>
    </dgm:pt>
    <dgm:pt modelId="{25880C7E-0CDF-49EB-80B2-C98F31ECE916}" type="pres">
      <dgm:prSet presAssocID="{B6CEA5B7-1A2F-4825-AE7D-807A399AC630}" presName="childText" presStyleLbl="conFgAcc1" presStyleIdx="0" presStyleCnt="2">
        <dgm:presLayoutVars>
          <dgm:bulletEnabled val="1"/>
        </dgm:presLayoutVars>
      </dgm:prSet>
      <dgm:spPr/>
    </dgm:pt>
    <dgm:pt modelId="{942ED96A-97FA-4D08-8B21-035B5DF0AAFD}" type="pres">
      <dgm:prSet presAssocID="{4E2525BF-05F0-465F-8271-A8CCA8F72571}" presName="spaceBetweenRectangles" presStyleCnt="0"/>
      <dgm:spPr/>
    </dgm:pt>
    <dgm:pt modelId="{74EEB652-10D3-46DC-95D2-760FB83F5314}" type="pres">
      <dgm:prSet presAssocID="{A3C2A481-262B-4CC1-BC1C-ED334F56E9F4}" presName="parentLin" presStyleCnt="0"/>
      <dgm:spPr/>
    </dgm:pt>
    <dgm:pt modelId="{B288ADC5-081B-4EE1-8B89-9878353FF67E}" type="pres">
      <dgm:prSet presAssocID="{A3C2A481-262B-4CC1-BC1C-ED334F56E9F4}" presName="parentLeftMargin" presStyleLbl="node1" presStyleIdx="0" presStyleCnt="2"/>
      <dgm:spPr/>
    </dgm:pt>
    <dgm:pt modelId="{00FDC76E-483E-494E-B3D3-7458FA4FE2E3}" type="pres">
      <dgm:prSet presAssocID="{A3C2A481-262B-4CC1-BC1C-ED334F56E9F4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60C83AA1-91FE-4281-8DDD-BEB50332686F}" type="pres">
      <dgm:prSet presAssocID="{A3C2A481-262B-4CC1-BC1C-ED334F56E9F4}" presName="negativeSpace" presStyleCnt="0"/>
      <dgm:spPr/>
    </dgm:pt>
    <dgm:pt modelId="{401B20B4-2CDA-42FD-A4C3-699941629AFA}" type="pres">
      <dgm:prSet presAssocID="{A3C2A481-262B-4CC1-BC1C-ED334F56E9F4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A82EA73D-8AE8-46DC-B06E-5BC3BCC7856A}" srcId="{8B471349-7AC3-48ED-B9D3-E062AA27C10C}" destId="{A3C2A481-262B-4CC1-BC1C-ED334F56E9F4}" srcOrd="1" destOrd="0" parTransId="{598362C7-94D3-4E3E-B347-7598F15DF47D}" sibTransId="{D7F04A7E-C158-439B-8D0D-ACD7ED1B2FF4}"/>
    <dgm:cxn modelId="{B4C74C4C-56D8-48E3-B5ED-32F7CBA83736}" type="presOf" srcId="{A3C2A481-262B-4CC1-BC1C-ED334F56E9F4}" destId="{B288ADC5-081B-4EE1-8B89-9878353FF67E}" srcOrd="0" destOrd="0" presId="urn:microsoft.com/office/officeart/2005/8/layout/list1"/>
    <dgm:cxn modelId="{46396CA9-1A08-4EF8-91B4-DBBA654B688E}" type="presOf" srcId="{A3C2A481-262B-4CC1-BC1C-ED334F56E9F4}" destId="{00FDC76E-483E-494E-B3D3-7458FA4FE2E3}" srcOrd="1" destOrd="0" presId="urn:microsoft.com/office/officeart/2005/8/layout/list1"/>
    <dgm:cxn modelId="{2DEDC5B1-683B-4A23-A733-E0E26A295BF9}" type="presOf" srcId="{8B471349-7AC3-48ED-B9D3-E062AA27C10C}" destId="{DF9B9707-A69A-4F06-8EA9-C793C0D0ACDF}" srcOrd="0" destOrd="0" presId="urn:microsoft.com/office/officeart/2005/8/layout/list1"/>
    <dgm:cxn modelId="{6B778AB5-B822-4E9C-B6C8-75D3B13E3410}" srcId="{8B471349-7AC3-48ED-B9D3-E062AA27C10C}" destId="{B6CEA5B7-1A2F-4825-AE7D-807A399AC630}" srcOrd="0" destOrd="0" parTransId="{447770FC-E53D-43A8-B8C0-64A0A809504B}" sibTransId="{4E2525BF-05F0-465F-8271-A8CCA8F72571}"/>
    <dgm:cxn modelId="{4ABACDCE-AF99-406E-B03E-A9982C14127D}" type="presOf" srcId="{B6CEA5B7-1A2F-4825-AE7D-807A399AC630}" destId="{9A23D979-0B03-463E-9610-86763CE36B38}" srcOrd="0" destOrd="0" presId="urn:microsoft.com/office/officeart/2005/8/layout/list1"/>
    <dgm:cxn modelId="{E9FFD8DE-1E2D-482F-B180-505B449FE7F9}" type="presOf" srcId="{B6CEA5B7-1A2F-4825-AE7D-807A399AC630}" destId="{E0AB43BF-2F29-465C-A277-41DB0C02B410}" srcOrd="1" destOrd="0" presId="urn:microsoft.com/office/officeart/2005/8/layout/list1"/>
    <dgm:cxn modelId="{8109FBFC-8B35-4F67-9AAB-90F84EA4323F}" type="presParOf" srcId="{DF9B9707-A69A-4F06-8EA9-C793C0D0ACDF}" destId="{236ED774-6B87-4E1B-8C9D-EDD446F9EE8C}" srcOrd="0" destOrd="0" presId="urn:microsoft.com/office/officeart/2005/8/layout/list1"/>
    <dgm:cxn modelId="{A2DB1BDA-5555-42D7-A7B5-DA474F7BFE7C}" type="presParOf" srcId="{236ED774-6B87-4E1B-8C9D-EDD446F9EE8C}" destId="{9A23D979-0B03-463E-9610-86763CE36B38}" srcOrd="0" destOrd="0" presId="urn:microsoft.com/office/officeart/2005/8/layout/list1"/>
    <dgm:cxn modelId="{4BFAE59B-72D0-426B-B9AB-04799EADCEFE}" type="presParOf" srcId="{236ED774-6B87-4E1B-8C9D-EDD446F9EE8C}" destId="{E0AB43BF-2F29-465C-A277-41DB0C02B410}" srcOrd="1" destOrd="0" presId="urn:microsoft.com/office/officeart/2005/8/layout/list1"/>
    <dgm:cxn modelId="{1CFEC7EF-A302-4527-A8C0-D7C58DC63964}" type="presParOf" srcId="{DF9B9707-A69A-4F06-8EA9-C793C0D0ACDF}" destId="{2D44829D-5590-4177-A543-3C297734F0AA}" srcOrd="1" destOrd="0" presId="urn:microsoft.com/office/officeart/2005/8/layout/list1"/>
    <dgm:cxn modelId="{D99B8E93-7A5D-4ED9-845F-CFD987D2B24C}" type="presParOf" srcId="{DF9B9707-A69A-4F06-8EA9-C793C0D0ACDF}" destId="{25880C7E-0CDF-49EB-80B2-C98F31ECE916}" srcOrd="2" destOrd="0" presId="urn:microsoft.com/office/officeart/2005/8/layout/list1"/>
    <dgm:cxn modelId="{947316D7-90BD-47DB-B8CA-6BECEB2F68F2}" type="presParOf" srcId="{DF9B9707-A69A-4F06-8EA9-C793C0D0ACDF}" destId="{942ED96A-97FA-4D08-8B21-035B5DF0AAFD}" srcOrd="3" destOrd="0" presId="urn:microsoft.com/office/officeart/2005/8/layout/list1"/>
    <dgm:cxn modelId="{81753E65-F209-4BEF-857B-EB719318EC95}" type="presParOf" srcId="{DF9B9707-A69A-4F06-8EA9-C793C0D0ACDF}" destId="{74EEB652-10D3-46DC-95D2-760FB83F5314}" srcOrd="4" destOrd="0" presId="urn:microsoft.com/office/officeart/2005/8/layout/list1"/>
    <dgm:cxn modelId="{30FCC072-9438-466F-9DB3-B31C58ED136C}" type="presParOf" srcId="{74EEB652-10D3-46DC-95D2-760FB83F5314}" destId="{B288ADC5-081B-4EE1-8B89-9878353FF67E}" srcOrd="0" destOrd="0" presId="urn:microsoft.com/office/officeart/2005/8/layout/list1"/>
    <dgm:cxn modelId="{E9837798-9BC8-4B06-A4FD-3E87DBE298B7}" type="presParOf" srcId="{74EEB652-10D3-46DC-95D2-760FB83F5314}" destId="{00FDC76E-483E-494E-B3D3-7458FA4FE2E3}" srcOrd="1" destOrd="0" presId="urn:microsoft.com/office/officeart/2005/8/layout/list1"/>
    <dgm:cxn modelId="{D07DB477-D679-4D7E-8967-3497F86A1CE7}" type="presParOf" srcId="{DF9B9707-A69A-4F06-8EA9-C793C0D0ACDF}" destId="{60C83AA1-91FE-4281-8DDD-BEB50332686F}" srcOrd="5" destOrd="0" presId="urn:microsoft.com/office/officeart/2005/8/layout/list1"/>
    <dgm:cxn modelId="{45A282D1-1A8F-48FF-85E6-07FED4DF097F}" type="presParOf" srcId="{DF9B9707-A69A-4F06-8EA9-C793C0D0ACDF}" destId="{401B20B4-2CDA-42FD-A4C3-699941629AF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9170F6-CF35-4F84-9E2F-29FAFBC1A908}">
      <dsp:nvSpPr>
        <dsp:cNvPr id="0" name=""/>
        <dsp:cNvSpPr/>
      </dsp:nvSpPr>
      <dsp:spPr>
        <a:xfrm>
          <a:off x="0" y="673"/>
          <a:ext cx="6364224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2EA81A-3854-4F0E-A8EA-EACCDEA4CABB}">
      <dsp:nvSpPr>
        <dsp:cNvPr id="0" name=""/>
        <dsp:cNvSpPr/>
      </dsp:nvSpPr>
      <dsp:spPr>
        <a:xfrm>
          <a:off x="476436" y="355047"/>
          <a:ext cx="866247" cy="8662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10502E-A266-4385-B16E-8BA36BD44B06}">
      <dsp:nvSpPr>
        <dsp:cNvPr id="0" name=""/>
        <dsp:cNvSpPr/>
      </dsp:nvSpPr>
      <dsp:spPr>
        <a:xfrm>
          <a:off x="1819120" y="673"/>
          <a:ext cx="4545103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Do engage with your tutor and meet regularly </a:t>
          </a:r>
          <a:endParaRPr lang="en-US" sz="2500" kern="1200"/>
        </a:p>
      </dsp:txBody>
      <dsp:txXfrm>
        <a:off x="1819120" y="673"/>
        <a:ext cx="4545103" cy="1574995"/>
      </dsp:txXfrm>
    </dsp:sp>
    <dsp:sp modelId="{F8B9ABD3-0B24-4E3F-BECB-30F07331FFB9}">
      <dsp:nvSpPr>
        <dsp:cNvPr id="0" name=""/>
        <dsp:cNvSpPr/>
      </dsp:nvSpPr>
      <dsp:spPr>
        <a:xfrm>
          <a:off x="0" y="1969418"/>
          <a:ext cx="6364224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24F3A8-4C00-463D-A64B-80622F75AA65}">
      <dsp:nvSpPr>
        <dsp:cNvPr id="0" name=""/>
        <dsp:cNvSpPr/>
      </dsp:nvSpPr>
      <dsp:spPr>
        <a:xfrm>
          <a:off x="476436" y="2323792"/>
          <a:ext cx="866247" cy="8662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C0FF98-145A-4790-9C7B-BA6759D6A619}">
      <dsp:nvSpPr>
        <dsp:cNvPr id="0" name=""/>
        <dsp:cNvSpPr/>
      </dsp:nvSpPr>
      <dsp:spPr>
        <a:xfrm>
          <a:off x="1819120" y="1969418"/>
          <a:ext cx="4545103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Meet with your tutor group colleagues</a:t>
          </a:r>
          <a:endParaRPr lang="en-US" sz="2500" kern="1200"/>
        </a:p>
      </dsp:txBody>
      <dsp:txXfrm>
        <a:off x="1819120" y="1969418"/>
        <a:ext cx="4545103" cy="1574995"/>
      </dsp:txXfrm>
    </dsp:sp>
    <dsp:sp modelId="{065CE1CC-3703-4329-81EB-F8B160E47145}">
      <dsp:nvSpPr>
        <dsp:cNvPr id="0" name=""/>
        <dsp:cNvSpPr/>
      </dsp:nvSpPr>
      <dsp:spPr>
        <a:xfrm>
          <a:off x="0" y="3938162"/>
          <a:ext cx="6364224" cy="157499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7ADDD5-8575-49A8-9099-6BE3AE2C109C}">
      <dsp:nvSpPr>
        <dsp:cNvPr id="0" name=""/>
        <dsp:cNvSpPr/>
      </dsp:nvSpPr>
      <dsp:spPr>
        <a:xfrm>
          <a:off x="476436" y="4292537"/>
          <a:ext cx="866247" cy="8662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F3653D-C906-4D25-9465-DE974182ED52}">
      <dsp:nvSpPr>
        <dsp:cNvPr id="0" name=""/>
        <dsp:cNvSpPr/>
      </dsp:nvSpPr>
      <dsp:spPr>
        <a:xfrm>
          <a:off x="1819120" y="3938162"/>
          <a:ext cx="4545103" cy="15749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687" tIns="166687" rIns="166687" bIns="16668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You are all aiming for the same goal so support one another!</a:t>
          </a:r>
          <a:endParaRPr lang="en-US" sz="2500" kern="1200" dirty="0"/>
        </a:p>
      </dsp:txBody>
      <dsp:txXfrm>
        <a:off x="1819120" y="3938162"/>
        <a:ext cx="4545103" cy="15749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619329-DB44-4B77-9AC7-A759203DD4AE}">
      <dsp:nvSpPr>
        <dsp:cNvPr id="0" name=""/>
        <dsp:cNvSpPr/>
      </dsp:nvSpPr>
      <dsp:spPr>
        <a:xfrm>
          <a:off x="5273" y="1153021"/>
          <a:ext cx="670359" cy="67035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A4353B-1FA4-4A51-AFB6-6B856ED2F308}">
      <dsp:nvSpPr>
        <dsp:cNvPr id="0" name=""/>
        <dsp:cNvSpPr/>
      </dsp:nvSpPr>
      <dsp:spPr>
        <a:xfrm>
          <a:off x="5273" y="1904511"/>
          <a:ext cx="1915312" cy="1085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400" kern="1200"/>
            <a:t>Get your ethic form signed sooner rather than later</a:t>
          </a:r>
          <a:endParaRPr lang="en-US" sz="1400" kern="1200"/>
        </a:p>
      </dsp:txBody>
      <dsp:txXfrm>
        <a:off x="5273" y="1904511"/>
        <a:ext cx="1915312" cy="1085906"/>
      </dsp:txXfrm>
    </dsp:sp>
    <dsp:sp modelId="{AC5205BA-4881-483D-9FE0-991A181AC73A}">
      <dsp:nvSpPr>
        <dsp:cNvPr id="0" name=""/>
        <dsp:cNvSpPr/>
      </dsp:nvSpPr>
      <dsp:spPr>
        <a:xfrm>
          <a:off x="5273" y="3028153"/>
          <a:ext cx="1915312" cy="11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04A514-B50A-4D1D-8C77-47A0E64149B3}">
      <dsp:nvSpPr>
        <dsp:cNvPr id="0" name=""/>
        <dsp:cNvSpPr/>
      </dsp:nvSpPr>
      <dsp:spPr>
        <a:xfrm>
          <a:off x="2255766" y="1153021"/>
          <a:ext cx="670359" cy="67035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E35FBF-3652-400B-A114-2BD6BF2637E9}">
      <dsp:nvSpPr>
        <dsp:cNvPr id="0" name=""/>
        <dsp:cNvSpPr/>
      </dsp:nvSpPr>
      <dsp:spPr>
        <a:xfrm>
          <a:off x="2255766" y="1904511"/>
          <a:ext cx="1915312" cy="1085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400" kern="1200" dirty="0"/>
            <a:t>Don’t forget a consent form &amp; participation sheet</a:t>
          </a:r>
          <a:endParaRPr lang="en-US" sz="1400" kern="1200" dirty="0"/>
        </a:p>
      </dsp:txBody>
      <dsp:txXfrm>
        <a:off x="2255766" y="1904511"/>
        <a:ext cx="1915312" cy="1085906"/>
      </dsp:txXfrm>
    </dsp:sp>
    <dsp:sp modelId="{991D9702-F183-45DB-A203-4230D52AD973}">
      <dsp:nvSpPr>
        <dsp:cNvPr id="0" name=""/>
        <dsp:cNvSpPr/>
      </dsp:nvSpPr>
      <dsp:spPr>
        <a:xfrm>
          <a:off x="2255766" y="3028153"/>
          <a:ext cx="1915312" cy="11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B222A5-D4A1-4BF4-89EE-4D4B3451443C}">
      <dsp:nvSpPr>
        <dsp:cNvPr id="0" name=""/>
        <dsp:cNvSpPr/>
      </dsp:nvSpPr>
      <dsp:spPr>
        <a:xfrm>
          <a:off x="4506258" y="1153021"/>
          <a:ext cx="670359" cy="67035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86FDA0-9D76-4958-8DC1-098ACDF3D57B}">
      <dsp:nvSpPr>
        <dsp:cNvPr id="0" name=""/>
        <dsp:cNvSpPr/>
      </dsp:nvSpPr>
      <dsp:spPr>
        <a:xfrm>
          <a:off x="4506258" y="1904511"/>
          <a:ext cx="1915312" cy="1085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400" kern="1200" dirty="0">
              <a:solidFill>
                <a:schemeClr val="tx2"/>
              </a:solidFill>
            </a:rPr>
            <a:t>Research question, aim and objectives</a:t>
          </a:r>
          <a:endParaRPr lang="en-US" sz="1400" kern="1200" dirty="0"/>
        </a:p>
      </dsp:txBody>
      <dsp:txXfrm>
        <a:off x="4506258" y="1904511"/>
        <a:ext cx="1915312" cy="1085906"/>
      </dsp:txXfrm>
    </dsp:sp>
    <dsp:sp modelId="{DE9A5F65-7927-48DB-ADC6-1EE6072F12EF}">
      <dsp:nvSpPr>
        <dsp:cNvPr id="0" name=""/>
        <dsp:cNvSpPr/>
      </dsp:nvSpPr>
      <dsp:spPr>
        <a:xfrm>
          <a:off x="4506258" y="3028153"/>
          <a:ext cx="1915312" cy="11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91C76C-1D68-435E-99FD-A2FB1C5FDAF0}">
      <dsp:nvSpPr>
        <dsp:cNvPr id="0" name=""/>
        <dsp:cNvSpPr/>
      </dsp:nvSpPr>
      <dsp:spPr>
        <a:xfrm>
          <a:off x="6756750" y="1153021"/>
          <a:ext cx="670359" cy="67035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B83B42-3A8B-40E1-87C6-B96A3FA87591}">
      <dsp:nvSpPr>
        <dsp:cNvPr id="0" name=""/>
        <dsp:cNvSpPr/>
      </dsp:nvSpPr>
      <dsp:spPr>
        <a:xfrm>
          <a:off x="6756750" y="1904511"/>
          <a:ext cx="1915312" cy="1085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400" kern="1200"/>
            <a:t>Each chapter requires an introduction and conclusion</a:t>
          </a:r>
          <a:endParaRPr lang="en-US" sz="1400" kern="1200"/>
        </a:p>
      </dsp:txBody>
      <dsp:txXfrm>
        <a:off x="6756750" y="1904511"/>
        <a:ext cx="1915312" cy="1085906"/>
      </dsp:txXfrm>
    </dsp:sp>
    <dsp:sp modelId="{EB6841E6-3EAE-4A3B-BF8A-2E89492CC029}">
      <dsp:nvSpPr>
        <dsp:cNvPr id="0" name=""/>
        <dsp:cNvSpPr/>
      </dsp:nvSpPr>
      <dsp:spPr>
        <a:xfrm>
          <a:off x="6756750" y="3028153"/>
          <a:ext cx="1915312" cy="11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438EFD-E629-46F1-952A-1F7260430D89}">
      <dsp:nvSpPr>
        <dsp:cNvPr id="0" name=""/>
        <dsp:cNvSpPr/>
      </dsp:nvSpPr>
      <dsp:spPr>
        <a:xfrm>
          <a:off x="9007242" y="1153021"/>
          <a:ext cx="670359" cy="67035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BD2213-C677-4AB7-A99E-5CFA86338676}">
      <dsp:nvSpPr>
        <dsp:cNvPr id="0" name=""/>
        <dsp:cNvSpPr/>
      </dsp:nvSpPr>
      <dsp:spPr>
        <a:xfrm>
          <a:off x="9007242" y="1904511"/>
          <a:ext cx="1915312" cy="1085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400" kern="1200" dirty="0"/>
            <a:t>Your literature review themes will provide structure when writing up your findings</a:t>
          </a:r>
          <a:br>
            <a:rPr lang="en-GB" sz="1400" kern="1200" dirty="0"/>
          </a:br>
          <a:endParaRPr lang="en-US" sz="1400" kern="1200" dirty="0"/>
        </a:p>
      </dsp:txBody>
      <dsp:txXfrm>
        <a:off x="9007242" y="1904511"/>
        <a:ext cx="1915312" cy="1085906"/>
      </dsp:txXfrm>
    </dsp:sp>
    <dsp:sp modelId="{DCA302D2-24D8-41D9-8A10-3004EAFA9CDB}">
      <dsp:nvSpPr>
        <dsp:cNvPr id="0" name=""/>
        <dsp:cNvSpPr/>
      </dsp:nvSpPr>
      <dsp:spPr>
        <a:xfrm>
          <a:off x="9007242" y="3028153"/>
          <a:ext cx="1915312" cy="11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AD3036-A214-4168-8325-A2E9C09633B4}">
      <dsp:nvSpPr>
        <dsp:cNvPr id="0" name=""/>
        <dsp:cNvSpPr/>
      </dsp:nvSpPr>
      <dsp:spPr>
        <a:xfrm>
          <a:off x="0" y="675"/>
          <a:ext cx="6291714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07F3F1-8961-4C61-94EA-0C30E44E482E}">
      <dsp:nvSpPr>
        <dsp:cNvPr id="0" name=""/>
        <dsp:cNvSpPr/>
      </dsp:nvSpPr>
      <dsp:spPr>
        <a:xfrm>
          <a:off x="0" y="67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Structured project plan with key dates </a:t>
          </a:r>
          <a:endParaRPr lang="en-US" sz="3100" kern="1200" dirty="0"/>
        </a:p>
      </dsp:txBody>
      <dsp:txXfrm>
        <a:off x="0" y="675"/>
        <a:ext cx="6291714" cy="1105876"/>
      </dsp:txXfrm>
    </dsp:sp>
    <dsp:sp modelId="{C38B42CA-4D81-4AFC-AB88-C8BF97AD5E55}">
      <dsp:nvSpPr>
        <dsp:cNvPr id="0" name=""/>
        <dsp:cNvSpPr/>
      </dsp:nvSpPr>
      <dsp:spPr>
        <a:xfrm>
          <a:off x="0" y="1106552"/>
          <a:ext cx="6291714" cy="0"/>
        </a:xfrm>
        <a:prstGeom prst="line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C45A10-DAD8-4ACF-8D6B-F412424751FB}">
      <dsp:nvSpPr>
        <dsp:cNvPr id="0" name=""/>
        <dsp:cNvSpPr/>
      </dsp:nvSpPr>
      <dsp:spPr>
        <a:xfrm>
          <a:off x="0" y="110655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Having a 1-2-1 supportive tutor</a:t>
          </a:r>
          <a:endParaRPr lang="en-US" sz="3100" kern="1200"/>
        </a:p>
      </dsp:txBody>
      <dsp:txXfrm>
        <a:off x="0" y="1106552"/>
        <a:ext cx="6291714" cy="1105876"/>
      </dsp:txXfrm>
    </dsp:sp>
    <dsp:sp modelId="{6D694F67-9323-4033-AC4C-B24B45062D86}">
      <dsp:nvSpPr>
        <dsp:cNvPr id="0" name=""/>
        <dsp:cNvSpPr/>
      </dsp:nvSpPr>
      <dsp:spPr>
        <a:xfrm>
          <a:off x="0" y="2212429"/>
          <a:ext cx="6291714" cy="0"/>
        </a:xfrm>
        <a:prstGeom prst="lin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C7CC02-C508-4EE1-9620-316B018DBEEC}">
      <dsp:nvSpPr>
        <dsp:cNvPr id="0" name=""/>
        <dsp:cNvSpPr/>
      </dsp:nvSpPr>
      <dsp:spPr>
        <a:xfrm>
          <a:off x="0" y="2212429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Time to review each chapter and refine</a:t>
          </a:r>
          <a:endParaRPr lang="en-US" sz="3100" kern="1200" dirty="0"/>
        </a:p>
      </dsp:txBody>
      <dsp:txXfrm>
        <a:off x="0" y="2212429"/>
        <a:ext cx="6291714" cy="1105876"/>
      </dsp:txXfrm>
    </dsp:sp>
    <dsp:sp modelId="{0544F119-2882-4558-9B8A-1867A0C53AFD}">
      <dsp:nvSpPr>
        <dsp:cNvPr id="0" name=""/>
        <dsp:cNvSpPr/>
      </dsp:nvSpPr>
      <dsp:spPr>
        <a:xfrm>
          <a:off x="0" y="3318305"/>
          <a:ext cx="6291714" cy="0"/>
        </a:xfrm>
        <a:prstGeom prst="line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181295-F7DE-4FE5-87A4-9F91045AF12D}">
      <dsp:nvSpPr>
        <dsp:cNvPr id="0" name=""/>
        <dsp:cNvSpPr/>
      </dsp:nvSpPr>
      <dsp:spPr>
        <a:xfrm>
          <a:off x="0" y="331830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Support from tutor group colleagues </a:t>
          </a:r>
          <a:endParaRPr lang="en-US" sz="3100" kern="1200" dirty="0"/>
        </a:p>
      </dsp:txBody>
      <dsp:txXfrm>
        <a:off x="0" y="3318305"/>
        <a:ext cx="6291714" cy="1105876"/>
      </dsp:txXfrm>
    </dsp:sp>
    <dsp:sp modelId="{5A0709A7-9051-4F2B-899C-CBF6B1648313}">
      <dsp:nvSpPr>
        <dsp:cNvPr id="0" name=""/>
        <dsp:cNvSpPr/>
      </dsp:nvSpPr>
      <dsp:spPr>
        <a:xfrm>
          <a:off x="0" y="4424182"/>
          <a:ext cx="6291714" cy="0"/>
        </a:xfrm>
        <a:prstGeom prst="lin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CA47EB-AED1-4E92-A420-764B1ADF0555}">
      <dsp:nvSpPr>
        <dsp:cNvPr id="0" name=""/>
        <dsp:cNvSpPr/>
      </dsp:nvSpPr>
      <dsp:spPr>
        <a:xfrm>
          <a:off x="0" y="442418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Literature search documentation </a:t>
          </a:r>
          <a:endParaRPr lang="en-US" sz="3100" kern="1200" dirty="0"/>
        </a:p>
      </dsp:txBody>
      <dsp:txXfrm>
        <a:off x="0" y="4424182"/>
        <a:ext cx="6291714" cy="11058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880C7E-0CDF-49EB-80B2-C98F31ECE916}">
      <dsp:nvSpPr>
        <dsp:cNvPr id="0" name=""/>
        <dsp:cNvSpPr/>
      </dsp:nvSpPr>
      <dsp:spPr>
        <a:xfrm>
          <a:off x="0" y="1750459"/>
          <a:ext cx="6666833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AB43BF-2F29-465C-A277-41DB0C02B410}">
      <dsp:nvSpPr>
        <dsp:cNvPr id="0" name=""/>
        <dsp:cNvSpPr/>
      </dsp:nvSpPr>
      <dsp:spPr>
        <a:xfrm>
          <a:off x="333341" y="1233859"/>
          <a:ext cx="4666783" cy="10332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Keep it simple!</a:t>
          </a:r>
          <a:endParaRPr lang="en-US" sz="3500" kern="1200"/>
        </a:p>
      </dsp:txBody>
      <dsp:txXfrm>
        <a:off x="383778" y="1284296"/>
        <a:ext cx="4565909" cy="932326"/>
      </dsp:txXfrm>
    </dsp:sp>
    <dsp:sp modelId="{401B20B4-2CDA-42FD-A4C3-699941629AFA}">
      <dsp:nvSpPr>
        <dsp:cNvPr id="0" name=""/>
        <dsp:cNvSpPr/>
      </dsp:nvSpPr>
      <dsp:spPr>
        <a:xfrm>
          <a:off x="0" y="3338060"/>
          <a:ext cx="6666833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FDC76E-483E-494E-B3D3-7458FA4FE2E3}">
      <dsp:nvSpPr>
        <dsp:cNvPr id="0" name=""/>
        <dsp:cNvSpPr/>
      </dsp:nvSpPr>
      <dsp:spPr>
        <a:xfrm>
          <a:off x="333341" y="2821460"/>
          <a:ext cx="4666783" cy="1033200"/>
        </a:xfrm>
        <a:prstGeom prst="round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6393" tIns="0" rIns="176393" bIns="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/>
            <a:t>Amsterdam placement </a:t>
          </a:r>
          <a:endParaRPr lang="en-US" sz="3500" kern="1200"/>
        </a:p>
      </dsp:txBody>
      <dsp:txXfrm>
        <a:off x="383778" y="2871897"/>
        <a:ext cx="4565909" cy="9323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CD3540-FDB4-44C3-A760-F3D359E66B0C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3810A6-6ABD-4CE5-ABA1-4CEF24258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121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810A6-6ABD-4CE5-ABA1-4CEF24258EE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145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810A6-6ABD-4CE5-ABA1-4CEF24258EE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762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810A6-6ABD-4CE5-ABA1-4CEF24258EE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951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810A6-6ABD-4CE5-ABA1-4CEF24258EE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551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810A6-6ABD-4CE5-ABA1-4CEF24258EE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270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810A6-6ABD-4CE5-ABA1-4CEF24258EE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297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chemeClr val="accent4"/>
                </a:solidFill>
                <a:latin typeface="Aptos" panose="020B0004020202020204" pitchFamily="34" charset="0"/>
              </a:rPr>
              <a:t>End Goal! </a:t>
            </a:r>
            <a:r>
              <a:rPr lang="en-GB" sz="1200" b="0" dirty="0">
                <a:solidFill>
                  <a:schemeClr val="accent4"/>
                </a:solidFill>
                <a:latin typeface="Aptos" panose="020B0004020202020204" pitchFamily="34" charset="0"/>
              </a:rPr>
              <a:t>Becoming a</a:t>
            </a:r>
            <a:r>
              <a:rPr lang="en-GB" sz="1200" b="1" dirty="0">
                <a:solidFill>
                  <a:schemeClr val="accent4"/>
                </a:solidFill>
                <a:latin typeface="Aptos" panose="020B0004020202020204" pitchFamily="34" charset="0"/>
              </a:rPr>
              <a:t> </a:t>
            </a:r>
            <a:r>
              <a:rPr lang="en-GB" sz="1200" dirty="0">
                <a:solidFill>
                  <a:schemeClr val="accent4"/>
                </a:solidFill>
                <a:latin typeface="Aptos" panose="020B0004020202020204" pitchFamily="34" charset="0"/>
              </a:rPr>
              <a:t>Master of Science in Digital Transformation!!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3810A6-6ABD-4CE5-ABA1-4CEF24258EE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081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825C2-DD9A-B128-D80B-7DEB49A9DD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F969E1-B9AF-789C-B16E-0856DFDBEF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9CE5-2A0F-9CF7-D45D-ED5358D47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77957D-342C-F8B7-24F1-A506A8C14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505F06-D84D-0E46-8C9C-49CE6F5A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927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3F6477-AE5E-F422-AECF-0185CC6CA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F937E1-5EE6-9808-95F9-6D7FA834CB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DC9E8-52AA-A1B4-2F79-A6DCE1C79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5B6B7D-122C-E6E5-3531-1E7775E36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B4B88F-B1A8-6F4B-EBC4-85D51944C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399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00572-D604-AB12-6454-97489C827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097B6-7041-9DFF-29A9-FAE5302298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B66B9A-F236-9B6C-4D96-9AD280348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39F00D-7DA7-39B2-52F5-152A3E5B9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7F7EC9-DF53-7D01-ACC0-B3FDE94F7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049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03F4C-1B42-11CC-4F36-FD8D413BB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93521-BC25-27E8-2026-0BFC8A7DD1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F614B8-AFD4-1312-C771-26C4D0CE0B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CAC87E-B145-3499-8A5F-011BE348B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1723E8-C5C0-CD5A-0F36-02B78820D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C07B81-73B5-BDA3-D6DD-83945637D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920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EE184-C05D-87B3-048E-09A4DB5DA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33F21A-A5CE-3084-B66E-A83868DD9B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9C79AC-3C2C-DE56-9A44-A28B9D56C7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64E829-9F2E-A3F3-FB5C-3336ADC97A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FCD42F-1411-C102-7FB8-56034CAD69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0EBB1C-41A6-E50D-C525-C3948A43D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5B39FA-6BD2-3211-0CBA-FFB9A0CA9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C78C04-2213-DB4B-0236-1DA19AC85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02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4A024-E1F4-03DF-7F58-F6B679CA0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B0448B-457D-7C17-5605-C18818DFE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8DE4FB-E804-190B-77A3-13BBC3F97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E952FA-1DA3-1D1C-7764-1FF8EEC7A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9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F2FF9A-611A-4972-0B78-74378D44D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580792-704E-E43A-2BCA-1D15FECFD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9EE170-7A9A-91C7-2B30-C2B24C1FE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354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7A967-848E-A9F8-06EE-EC08DBA06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C040C9-34D6-633B-CDE9-6BA489280B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3EB237-B7C8-6C78-4D0B-AE34D26178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D31E08-6409-262D-2C7D-9AD3297D4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6CAC4D-42F8-ECCE-48EC-F6309AEB3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3E3CA0-EE38-C780-7F57-5F3989521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A269A-82B5-E998-7D7E-ED83DA3DB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6908AD-50C8-DC6E-6E8B-5F84901B1E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822836-545E-174F-B02C-FC37E1E4F2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025085-289A-19BA-7824-C428008B9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7B2075-9A1F-3AE0-F9F5-0376CA134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68BDC5-1F80-A761-C3F9-50C390221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724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D2636-3725-1BB9-1704-BFD19DEB9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208A5C-D3AB-4A57-0F99-CFB33C058F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E126E-6777-9EE2-FF3A-2DBFF4CE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575CEF-1213-58E6-B083-62588BF79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E074E-104B-0B83-FE41-0B0C730CF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106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DEECBB-7DA3-33F4-4564-F55119BA72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318CEB-3A0C-368F-7D12-14A3FBB1C2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4C2B34-F2DA-B203-057E-D422E86B1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E45281-72F5-85FE-B2B8-032003814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C2C855-739A-4CB5-8DD3-5E65873B4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143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D80DCB-DCD9-352D-D47E-EB334ADA1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58F387-2455-E6F4-AFD1-98DE9F6681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F9F071-B158-53B6-7FD4-2DBADC18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B5E38-8DA3-488C-9A9F-466534D0E87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262E0-4FCA-DD8E-807E-D25487DE96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887475-8660-9D3B-4E75-C3D62DA15B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89E59-95B8-43D2-A6B7-C84E303618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742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7D9D36D6-2AC5-46A1-A849-4C82D5264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BE5838-2156-12DE-6C5F-768DA07219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45624" y="999443"/>
            <a:ext cx="5998840" cy="3343135"/>
          </a:xfrm>
          <a:noFill/>
        </p:spPr>
        <p:txBody>
          <a:bodyPr vert="horz" lIns="91440" tIns="45720" rIns="91440" bIns="45720" rtlCol="0">
            <a:normAutofit fontScale="90000"/>
          </a:bodyPr>
          <a:lstStyle/>
          <a:p>
            <a:pPr algn="l"/>
            <a:r>
              <a:rPr lang="en-US" sz="5200" kern="1200" dirty="0">
                <a:solidFill>
                  <a:srgbClr val="0070C0"/>
                </a:solidFill>
                <a:latin typeface="Aptos" panose="020B0004020202020204" pitchFamily="34" charset="0"/>
              </a:rPr>
              <a:t>Sue Hamer</a:t>
            </a:r>
            <a:br>
              <a:rPr lang="en-US" sz="5200" kern="1200" dirty="0">
                <a:solidFill>
                  <a:srgbClr val="0070C0"/>
                </a:solidFill>
                <a:latin typeface="Aptos" panose="020B0004020202020204" pitchFamily="34" charset="0"/>
              </a:rPr>
            </a:br>
            <a:br>
              <a:rPr lang="en-US" sz="5200" kern="1200" dirty="0">
                <a:solidFill>
                  <a:srgbClr val="0070C0"/>
                </a:solidFill>
                <a:latin typeface="Aptos" panose="020B0004020202020204" pitchFamily="34" charset="0"/>
              </a:rPr>
            </a:br>
            <a:r>
              <a:rPr lang="en-US" sz="4800" kern="1200" dirty="0">
                <a:solidFill>
                  <a:schemeClr val="accent2"/>
                </a:solidFill>
                <a:latin typeface="Aptos" panose="020B0004020202020204" pitchFamily="34" charset="0"/>
              </a:rPr>
              <a:t>Dissertation Hints &amp; Tips</a:t>
            </a:r>
            <a:br>
              <a:rPr lang="en-US" sz="5200" kern="1200" dirty="0">
                <a:solidFill>
                  <a:srgbClr val="0070C0"/>
                </a:solidFill>
                <a:latin typeface="Aptos" panose="020B0004020202020204" pitchFamily="34" charset="0"/>
              </a:rPr>
            </a:br>
            <a:endParaRPr lang="en-US" sz="5200" kern="1200" dirty="0">
              <a:solidFill>
                <a:srgbClr val="0070C0"/>
              </a:solidFill>
              <a:latin typeface="Aptos" panose="020B0004020202020204" pitchFamily="34" charset="0"/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D9E8C271-D063-F977-0500-90848406C2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672"/>
          <a:stretch/>
        </p:blipFill>
        <p:spPr>
          <a:xfrm>
            <a:off x="20" y="10"/>
            <a:ext cx="499298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109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" name="Rectangle 104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6" name="ymail_attachmentId05d94687-57f9-4f7d-94e4-552d2cc88ce2" descr="A group of people in graduation gowns&#10;&#10;Description automatically generated">
            <a:extLst>
              <a:ext uri="{FF2B5EF4-FFF2-40B4-BE49-F238E27FC236}">
                <a16:creationId xmlns:a16="http://schemas.microsoft.com/office/drawing/2014/main" id="{E31B8E5D-11EA-EE83-3A29-67CA7DB09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3" b="3654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5719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9" name="Freeform: Shape 28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A17AB5-5B45-3648-3595-A93E73EB8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GB" sz="4000" b="1" dirty="0"/>
              <a:t>Yes, it will feel overwhelming at the beginning!</a:t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31" name="Content Placeholder 2">
            <a:extLst>
              <a:ext uri="{FF2B5EF4-FFF2-40B4-BE49-F238E27FC236}">
                <a16:creationId xmlns:a16="http://schemas.microsoft.com/office/drawing/2014/main" id="{D2EA26BD-8619-3DFE-AC83-83AA71EEBA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0500712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13288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74CBAF-4718-417B-F6EA-3F64F6E5A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Tips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0EB22E3-2E56-6540-4C27-B7EE1B41D5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8998062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0714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D67C51-3D81-7C3C-5CFA-3C45FFD37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What went well</a:t>
            </a:r>
            <a:endParaRPr lang="en-GB">
              <a:solidFill>
                <a:srgbClr val="FFFFFF"/>
              </a:solidFill>
            </a:endParaRPr>
          </a:p>
        </p:txBody>
      </p:sp>
      <p:graphicFrame>
        <p:nvGraphicFramePr>
          <p:cNvPr id="39" name="Content Placeholder 2">
            <a:extLst>
              <a:ext uri="{FF2B5EF4-FFF2-40B4-BE49-F238E27FC236}">
                <a16:creationId xmlns:a16="http://schemas.microsoft.com/office/drawing/2014/main" id="{42609DBE-6C50-CE73-624B-8C293A2BCB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2932210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29533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09D9C2-77CD-7859-33CB-8BCF2366F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High Level Project Plan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1DADF7-57AC-D0BC-4DF7-26073E4AE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7" y="478712"/>
            <a:ext cx="6642876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972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owchart: Document 11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98C7C7-1CA3-6ECB-405D-53FCE6058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Literature Review Search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90B6B6-D7CD-E2D0-8EFB-5318E72E1B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7933" y="718220"/>
            <a:ext cx="7347537" cy="542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7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94F215-5631-155B-AC53-28C03A842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tx2"/>
                </a:solidFill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W</a:t>
            </a:r>
            <a:r>
              <a:rPr lang="en-GB" sz="3600" b="1" dirty="0">
                <a:solidFill>
                  <a:schemeClr val="tx2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hat was harder than expected</a:t>
            </a:r>
            <a:endParaRPr lang="en-GB" sz="3600" b="1" dirty="0">
              <a:solidFill>
                <a:schemeClr val="tx2"/>
              </a:solidFill>
            </a:endParaRPr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78424493-3E35-A05C-5C9D-97881780A5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83ABDB-0D23-46AB-72A9-F4FE52468E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0086" y="2113569"/>
            <a:ext cx="5414475" cy="3639289"/>
          </a:xfrm>
        </p:spPr>
        <p:txBody>
          <a:bodyPr anchor="ctr">
            <a:normAutofit/>
          </a:bodyPr>
          <a:lstStyle/>
          <a:p>
            <a:r>
              <a:rPr lang="en-GB" sz="2400" dirty="0">
                <a:solidFill>
                  <a:schemeClr val="tx2"/>
                </a:solidFill>
              </a:rPr>
              <a:t>Literature Review </a:t>
            </a:r>
          </a:p>
          <a:p>
            <a:r>
              <a:rPr lang="en-GB" sz="2400" dirty="0">
                <a:solidFill>
                  <a:schemeClr val="tx2"/>
                </a:solidFill>
              </a:rPr>
              <a:t>Keeping the word count under 16,500</a:t>
            </a:r>
          </a:p>
          <a:p>
            <a:r>
              <a:rPr lang="en-GB" sz="2400" dirty="0">
                <a:solidFill>
                  <a:schemeClr val="tx2"/>
                </a:solidFill>
              </a:rPr>
              <a:t>The discussion section bringing the literature and results together</a:t>
            </a:r>
          </a:p>
          <a:p>
            <a:r>
              <a:rPr lang="en-GB" sz="2400" dirty="0">
                <a:solidFill>
                  <a:schemeClr val="tx2"/>
                </a:solidFill>
              </a:rPr>
              <a:t>Getting people to complete the survey</a:t>
            </a:r>
          </a:p>
          <a:p>
            <a:r>
              <a:rPr lang="en-GB" sz="2400" dirty="0">
                <a:solidFill>
                  <a:schemeClr val="tx2"/>
                </a:solidFill>
              </a:rPr>
              <a:t>Transcribing interviews &amp; coding into themes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86493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80A8E8-753E-1758-FE67-BE44535A8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 dirty="0">
                <a:solidFill>
                  <a:srgbClr val="FFFFFF"/>
                </a:solidFill>
                <a:latin typeface="Aptos"/>
              </a:rPr>
              <a:t>Final words</a:t>
            </a:r>
            <a:br>
              <a:rPr lang="en-GB" sz="4000" dirty="0">
                <a:solidFill>
                  <a:srgbClr val="FFFFFF"/>
                </a:solidFill>
                <a:latin typeface="Aptos"/>
              </a:rPr>
            </a:b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48EDAC6-8598-2972-F7A2-AD7933B1CB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6506916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59343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ymail_attachmentId05d94687-57f9-4f7d-94e4-552d2cc88ce2" descr="A group of people in graduation gowns&#10;&#10;Description automatically generated">
            <a:extLst>
              <a:ext uri="{FF2B5EF4-FFF2-40B4-BE49-F238E27FC236}">
                <a16:creationId xmlns:a16="http://schemas.microsoft.com/office/drawing/2014/main" id="{E31B8E5D-11EA-EE83-3A29-67CA7DB09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3" b="3654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BF38594D-DBD7-40BB-EDB7-D5D49D49D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⁠  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    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66BD1E17-CA8A-21EF-BF48-AA91CE6735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141" y="5764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⁠  </a:t>
            </a: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    </a:t>
            </a: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4168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Arc 37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8CC3E-4AAE-E12F-970E-393A787234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4800" dirty="0"/>
              <a:t>Q &amp; A</a:t>
            </a:r>
          </a:p>
        </p:txBody>
      </p:sp>
      <p:pic>
        <p:nvPicPr>
          <p:cNvPr id="1026" name="Picture 2" descr="3d emoji with hands up | Premium AI-generated PSD">
            <a:extLst>
              <a:ext uri="{FF2B5EF4-FFF2-40B4-BE49-F238E27FC236}">
                <a16:creationId xmlns:a16="http://schemas.microsoft.com/office/drawing/2014/main" id="{C514DEA9-B762-C6C6-AE1B-9B7EBAB4B1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07" b="18726"/>
          <a:stretch/>
        </p:blipFill>
        <p:spPr bwMode="auto">
          <a:xfrm>
            <a:off x="6312189" y="803820"/>
            <a:ext cx="3129095" cy="2625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1103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0</TotalTime>
  <Words>198</Words>
  <Application>Microsoft Office PowerPoint</Application>
  <PresentationFormat>Widescreen</PresentationFormat>
  <Paragraphs>41</Paragraphs>
  <Slides>11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Sue Hamer  Dissertation Hints &amp; Tips </vt:lpstr>
      <vt:lpstr>PowerPoint Presentation</vt:lpstr>
      <vt:lpstr>Yes, it will feel overwhelming at the beginning! </vt:lpstr>
      <vt:lpstr>Tips</vt:lpstr>
      <vt:lpstr>What went well</vt:lpstr>
      <vt:lpstr>High Level Project Plan</vt:lpstr>
      <vt:lpstr>Literature Review Search</vt:lpstr>
      <vt:lpstr>What was harder than expected</vt:lpstr>
      <vt:lpstr>Final words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Medical Record</dc:title>
  <dc:creator>Angela Jones (Aneurin Bevan UHB - Informatics - Programme)</dc:creator>
  <cp:lastModifiedBy>Philip Scott</cp:lastModifiedBy>
  <cp:revision>701</cp:revision>
  <dcterms:created xsi:type="dcterms:W3CDTF">2023-12-21T16:12:30Z</dcterms:created>
  <dcterms:modified xsi:type="dcterms:W3CDTF">2024-09-21T11:45:52Z</dcterms:modified>
</cp:coreProperties>
</file>