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63" r:id="rId3"/>
    <p:sldId id="264" r:id="rId4"/>
    <p:sldId id="265" r:id="rId5"/>
    <p:sldId id="266" r:id="rId6"/>
    <p:sldId id="282" r:id="rId7"/>
    <p:sldId id="267" r:id="rId8"/>
    <p:sldId id="268" r:id="rId9"/>
    <p:sldId id="269" r:id="rId10"/>
    <p:sldId id="270" r:id="rId11"/>
    <p:sldId id="281" r:id="rId12"/>
    <p:sldId id="271" r:id="rId13"/>
    <p:sldId id="272" r:id="rId14"/>
    <p:sldId id="274" r:id="rId15"/>
    <p:sldId id="273" r:id="rId16"/>
    <p:sldId id="275" r:id="rId17"/>
    <p:sldId id="276" r:id="rId18"/>
    <p:sldId id="277" r:id="rId19"/>
    <p:sldId id="278" r:id="rId20"/>
    <p:sldId id="279" r:id="rId21"/>
    <p:sldId id="280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CC00CC"/>
    <a:srgbClr val="66FF33"/>
    <a:srgbClr val="FFCC99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D928FE-E330-428C-8D60-018E258713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4F5F81-30DF-4F8E-82AF-60D7EAA361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4BEFA3-FEC8-4CBF-B515-FD9154F3BF0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A3D1E7-936A-465A-9BC8-981ED8C962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70D565-ADB6-44C4-8348-CF72D4D1A1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733DFF-3CEE-40C3-8770-CE713916AD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3C4EF4-D44A-4A9A-9078-53DCA30A31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8B13D3-254F-4ACE-A1A7-77D8662C15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4AD4C2-8DCC-49A2-9B5F-291DE7D3F6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6C273-1FCF-4B36-B763-533AE45224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5949C8-7E61-4B8E-8C4D-FF6C68C704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8E23C03-6A3A-4F68-AE2F-C93710E663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8152968-B471-4E75-A20A-D64B321B5DD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Target Totals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Add the numbers which the arrows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have landed on.</a:t>
            </a: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10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3974" name="Oval 6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Freeform 7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6" name="Freeform 8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7" name="Freeform 9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8" name="Freeform 10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79" name="Freeform 11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0" name="Freeform 12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1" name="Freeform 13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2" name="Freeform 14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3" name="Freeform 15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4" name="Freeform 16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3985" name="Group 17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3986" name="Group 18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3987" name="Line 19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88" name="Line 20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89" name="Line 21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90" name="Line 22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91" name="Line 23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992" name="Line 24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3993" name="Oval 25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3994" name="Oval 26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5" name="AutoShape 27"/>
          <p:cNvSpPr>
            <a:spLocks noChangeArrowheads="1"/>
          </p:cNvSpPr>
          <p:nvPr/>
        </p:nvSpPr>
        <p:spPr bwMode="auto">
          <a:xfrm>
            <a:off x="1509713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6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3997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3998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3999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0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1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2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3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4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5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6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7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4008" name="AutoShape 40"/>
          <p:cNvSpPr>
            <a:spLocks noChangeArrowheads="1"/>
          </p:cNvSpPr>
          <p:nvPr/>
        </p:nvSpPr>
        <p:spPr bwMode="auto">
          <a:xfrm>
            <a:off x="1808163" y="39973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09" name="AutoShape 41"/>
          <p:cNvSpPr>
            <a:spLocks noChangeArrowheads="1"/>
          </p:cNvSpPr>
          <p:nvPr/>
        </p:nvSpPr>
        <p:spPr bwMode="auto">
          <a:xfrm>
            <a:off x="3200400" y="45656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0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0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39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40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40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  <p:bldP spid="83995" grpId="0" animBg="1"/>
      <p:bldP spid="84008" grpId="0" animBg="1"/>
      <p:bldP spid="8400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3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4997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999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0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1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2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3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4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5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6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7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5008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500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5010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1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2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3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4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15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5016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5017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8" name="AutoShape 26"/>
          <p:cNvSpPr>
            <a:spLocks noChangeArrowheads="1"/>
          </p:cNvSpPr>
          <p:nvPr/>
        </p:nvSpPr>
        <p:spPr bwMode="auto">
          <a:xfrm>
            <a:off x="1330325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9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0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1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2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3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4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5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7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8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29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30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5031" name="AutoShape 39"/>
          <p:cNvSpPr>
            <a:spLocks noChangeArrowheads="1"/>
          </p:cNvSpPr>
          <p:nvPr/>
        </p:nvSpPr>
        <p:spPr bwMode="auto">
          <a:xfrm>
            <a:off x="4572000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32" name="AutoShape 40"/>
          <p:cNvSpPr>
            <a:spLocks noChangeArrowheads="1"/>
          </p:cNvSpPr>
          <p:nvPr/>
        </p:nvSpPr>
        <p:spPr bwMode="auto">
          <a:xfrm>
            <a:off x="3775075" y="18859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5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5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49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49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6" grpId="0"/>
      <p:bldP spid="85018" grpId="0" animBg="1"/>
      <p:bldP spid="85031" grpId="0" animBg="1"/>
      <p:bldP spid="850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5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6021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3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4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5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6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7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8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29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0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1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6032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603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6034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5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6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7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8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039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6040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6041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2" name="AutoShape 26"/>
          <p:cNvSpPr>
            <a:spLocks noChangeArrowheads="1"/>
          </p:cNvSpPr>
          <p:nvPr/>
        </p:nvSpPr>
        <p:spPr bwMode="auto">
          <a:xfrm>
            <a:off x="3913188" y="32781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3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4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5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6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49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1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2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3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4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6055" name="AutoShape 39"/>
          <p:cNvSpPr>
            <a:spLocks noChangeArrowheads="1"/>
          </p:cNvSpPr>
          <p:nvPr/>
        </p:nvSpPr>
        <p:spPr bwMode="auto">
          <a:xfrm>
            <a:off x="3200400" y="44656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56" name="AutoShape 40"/>
          <p:cNvSpPr>
            <a:spLocks noChangeArrowheads="1"/>
          </p:cNvSpPr>
          <p:nvPr/>
        </p:nvSpPr>
        <p:spPr bwMode="auto">
          <a:xfrm>
            <a:off x="3903663" y="19065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6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6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6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6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0" grpId="0"/>
      <p:bldP spid="86042" grpId="0" animBg="1"/>
      <p:bldP spid="86055" grpId="0" animBg="1"/>
      <p:bldP spid="8605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7045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47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48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49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0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1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2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3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4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5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7056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705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7058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59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60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61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62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063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7064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7065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6" name="AutoShape 26"/>
          <p:cNvSpPr>
            <a:spLocks noChangeArrowheads="1"/>
          </p:cNvSpPr>
          <p:nvPr/>
        </p:nvSpPr>
        <p:spPr bwMode="auto">
          <a:xfrm>
            <a:off x="3775075" y="20129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7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68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69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0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1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2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3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5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6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7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8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7079" name="AutoShape 39"/>
          <p:cNvSpPr>
            <a:spLocks noChangeArrowheads="1"/>
          </p:cNvSpPr>
          <p:nvPr/>
        </p:nvSpPr>
        <p:spPr bwMode="auto">
          <a:xfrm>
            <a:off x="2286000" y="14874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80" name="AutoShape 40"/>
          <p:cNvSpPr>
            <a:spLocks noChangeArrowheads="1"/>
          </p:cNvSpPr>
          <p:nvPr/>
        </p:nvSpPr>
        <p:spPr bwMode="auto">
          <a:xfrm>
            <a:off x="1616075" y="19383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7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7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7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7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7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  <p:bldP spid="87066" grpId="0" animBg="1"/>
      <p:bldP spid="87079" grpId="0" animBg="1"/>
      <p:bldP spid="8708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6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103429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1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2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3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4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5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6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7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8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39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3440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103441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103442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443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444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445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446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3447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3448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3449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0" name="AutoShape 26"/>
          <p:cNvSpPr>
            <a:spLocks noChangeArrowheads="1"/>
          </p:cNvSpPr>
          <p:nvPr/>
        </p:nvSpPr>
        <p:spPr bwMode="auto">
          <a:xfrm>
            <a:off x="1509713" y="40338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1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2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3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4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5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6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7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8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59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60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61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62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3463" name="AutoShape 39"/>
          <p:cNvSpPr>
            <a:spLocks noChangeArrowheads="1"/>
          </p:cNvSpPr>
          <p:nvPr/>
        </p:nvSpPr>
        <p:spPr bwMode="auto">
          <a:xfrm>
            <a:off x="3775075" y="19129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4" name="AutoShape 40"/>
          <p:cNvSpPr>
            <a:spLocks noChangeArrowheads="1"/>
          </p:cNvSpPr>
          <p:nvPr/>
        </p:nvSpPr>
        <p:spPr bwMode="auto">
          <a:xfrm>
            <a:off x="4173538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3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3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/>
      <p:bldP spid="103450" grpId="0" animBg="1"/>
      <p:bldP spid="103463" grpId="0" animBg="1"/>
      <p:bldP spid="10346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0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8069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1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2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3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4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5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6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7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8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9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8080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8081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8082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83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84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85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86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087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8088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8089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0" name="AutoShape 26"/>
          <p:cNvSpPr>
            <a:spLocks noChangeArrowheads="1"/>
          </p:cNvSpPr>
          <p:nvPr/>
        </p:nvSpPr>
        <p:spPr bwMode="auto">
          <a:xfrm>
            <a:off x="3913188" y="32781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1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2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3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4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5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6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7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8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099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100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101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102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8103" name="AutoShape 39"/>
          <p:cNvSpPr>
            <a:spLocks noChangeArrowheads="1"/>
          </p:cNvSpPr>
          <p:nvPr/>
        </p:nvSpPr>
        <p:spPr bwMode="auto">
          <a:xfrm>
            <a:off x="1616075" y="18288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4" name="AutoShape 40"/>
          <p:cNvSpPr>
            <a:spLocks noChangeArrowheads="1"/>
          </p:cNvSpPr>
          <p:nvPr/>
        </p:nvSpPr>
        <p:spPr bwMode="auto">
          <a:xfrm>
            <a:off x="4572000" y="23637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80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80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8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8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8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/>
      <p:bldP spid="88090" grpId="0" animBg="1"/>
      <p:bldP spid="88103" grpId="0" animBg="1"/>
      <p:bldP spid="8810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29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9093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5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6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7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8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9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0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1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2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3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9104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89105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89106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07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08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09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10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111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9112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9113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4" name="AutoShape 26"/>
          <p:cNvSpPr>
            <a:spLocks noChangeArrowheads="1"/>
          </p:cNvSpPr>
          <p:nvPr/>
        </p:nvSpPr>
        <p:spPr bwMode="auto">
          <a:xfrm>
            <a:off x="1116013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5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16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17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18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19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0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1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2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3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4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5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6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9127" name="AutoShape 39"/>
          <p:cNvSpPr>
            <a:spLocks noChangeArrowheads="1"/>
          </p:cNvSpPr>
          <p:nvPr/>
        </p:nvSpPr>
        <p:spPr bwMode="auto">
          <a:xfrm>
            <a:off x="1828800" y="412591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8" name="AutoShape 40"/>
          <p:cNvSpPr>
            <a:spLocks noChangeArrowheads="1"/>
          </p:cNvSpPr>
          <p:nvPr/>
        </p:nvSpPr>
        <p:spPr bwMode="auto">
          <a:xfrm>
            <a:off x="1425575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9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9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9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/>
      <p:bldP spid="89114" grpId="0" animBg="1"/>
      <p:bldP spid="89127" grpId="0" animBg="1"/>
      <p:bldP spid="891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5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0117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19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0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1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2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3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4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5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6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7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0128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012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0130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31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32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33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34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135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0136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0137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8" name="AutoShape 26"/>
          <p:cNvSpPr>
            <a:spLocks noChangeArrowheads="1"/>
          </p:cNvSpPr>
          <p:nvPr/>
        </p:nvSpPr>
        <p:spPr bwMode="auto">
          <a:xfrm>
            <a:off x="4318000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9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0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1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2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3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4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5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6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7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8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49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50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0151" name="AutoShape 39"/>
          <p:cNvSpPr>
            <a:spLocks noChangeArrowheads="1"/>
          </p:cNvSpPr>
          <p:nvPr/>
        </p:nvSpPr>
        <p:spPr bwMode="auto">
          <a:xfrm>
            <a:off x="1797050" y="40179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52" name="AutoShape 40"/>
          <p:cNvSpPr>
            <a:spLocks noChangeArrowheads="1"/>
          </p:cNvSpPr>
          <p:nvPr/>
        </p:nvSpPr>
        <p:spPr bwMode="auto">
          <a:xfrm>
            <a:off x="2352675" y="15144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0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0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0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0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0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/>
      <p:bldP spid="90138" grpId="0" animBg="1"/>
      <p:bldP spid="90151" grpId="0" animBg="1"/>
      <p:bldP spid="9015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7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15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1141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3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4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5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6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7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8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49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0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1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1152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115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1154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55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56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57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58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159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1160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1161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2" name="AutoShape 26"/>
          <p:cNvSpPr>
            <a:spLocks noChangeArrowheads="1"/>
          </p:cNvSpPr>
          <p:nvPr/>
        </p:nvSpPr>
        <p:spPr bwMode="auto">
          <a:xfrm>
            <a:off x="3913188" y="32781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3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4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5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6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7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8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69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0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1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2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3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4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1175" name="AutoShape 39"/>
          <p:cNvSpPr>
            <a:spLocks noChangeArrowheads="1"/>
          </p:cNvSpPr>
          <p:nvPr/>
        </p:nvSpPr>
        <p:spPr bwMode="auto">
          <a:xfrm>
            <a:off x="3071813" y="157321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6" name="AutoShape 40"/>
          <p:cNvSpPr>
            <a:spLocks noChangeArrowheads="1"/>
          </p:cNvSpPr>
          <p:nvPr/>
        </p:nvSpPr>
        <p:spPr bwMode="auto">
          <a:xfrm>
            <a:off x="3157538" y="45005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1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1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1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1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/>
      <p:bldP spid="91162" grpId="0" animBg="1"/>
      <p:bldP spid="91175" grpId="0" animBg="1"/>
      <p:bldP spid="9117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102405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07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08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09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0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1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2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3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4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5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2416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10241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102418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419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420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421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422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423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2424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425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6" name="AutoShape 26"/>
          <p:cNvSpPr>
            <a:spLocks noChangeArrowheads="1"/>
          </p:cNvSpPr>
          <p:nvPr/>
        </p:nvSpPr>
        <p:spPr bwMode="auto">
          <a:xfrm>
            <a:off x="3922713" y="19605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7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28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29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1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2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3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5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6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7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8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2439" name="AutoShape 39"/>
          <p:cNvSpPr>
            <a:spLocks noChangeArrowheads="1"/>
          </p:cNvSpPr>
          <p:nvPr/>
        </p:nvSpPr>
        <p:spPr bwMode="auto">
          <a:xfrm>
            <a:off x="1776413" y="19859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0" name="AutoShape 40"/>
          <p:cNvSpPr>
            <a:spLocks noChangeArrowheads="1"/>
          </p:cNvSpPr>
          <p:nvPr/>
        </p:nvSpPr>
        <p:spPr bwMode="auto">
          <a:xfrm>
            <a:off x="1192213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/>
      <p:bldP spid="102426" grpId="0" animBg="1"/>
      <p:bldP spid="102439" grpId="0" animBg="1"/>
      <p:bldP spid="10244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25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2165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7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8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9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0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1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2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3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4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5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2176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217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2178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79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80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81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82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183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2184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2185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6" name="AutoShape 26"/>
          <p:cNvSpPr>
            <a:spLocks noChangeArrowheads="1"/>
          </p:cNvSpPr>
          <p:nvPr/>
        </p:nvSpPr>
        <p:spPr bwMode="auto">
          <a:xfrm>
            <a:off x="3136900" y="16414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7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88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89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0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1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2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3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5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6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7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8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2199" name="AutoShape 39"/>
          <p:cNvSpPr>
            <a:spLocks noChangeArrowheads="1"/>
          </p:cNvSpPr>
          <p:nvPr/>
        </p:nvSpPr>
        <p:spPr bwMode="auto">
          <a:xfrm>
            <a:off x="3775075" y="20510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0" name="AutoShape 40"/>
          <p:cNvSpPr>
            <a:spLocks noChangeArrowheads="1"/>
          </p:cNvSpPr>
          <p:nvPr/>
        </p:nvSpPr>
        <p:spPr bwMode="auto">
          <a:xfrm>
            <a:off x="1585913" y="19081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1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2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  <p:bldP spid="92186" grpId="0" animBg="1"/>
      <p:bldP spid="92199" grpId="0" animBg="1"/>
      <p:bldP spid="9220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2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3189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1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2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3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4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5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6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7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8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9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3200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3201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3202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203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204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205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206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207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3208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3209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0" name="AutoShape 26"/>
          <p:cNvSpPr>
            <a:spLocks noChangeArrowheads="1"/>
          </p:cNvSpPr>
          <p:nvPr/>
        </p:nvSpPr>
        <p:spPr bwMode="auto">
          <a:xfrm>
            <a:off x="2222500" y="45640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1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2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3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4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5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6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7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19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20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21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22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3223" name="AutoShape 39"/>
          <p:cNvSpPr>
            <a:spLocks noChangeArrowheads="1"/>
          </p:cNvSpPr>
          <p:nvPr/>
        </p:nvSpPr>
        <p:spPr bwMode="auto">
          <a:xfrm>
            <a:off x="3775075" y="40306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4" name="AutoShape 40"/>
          <p:cNvSpPr>
            <a:spLocks noChangeArrowheads="1"/>
          </p:cNvSpPr>
          <p:nvPr/>
        </p:nvSpPr>
        <p:spPr bwMode="auto">
          <a:xfrm>
            <a:off x="3041650" y="45116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3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3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3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3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/>
      <p:bldP spid="93210" grpId="0" animBg="1"/>
      <p:bldP spid="93223" grpId="0" animBg="1"/>
      <p:bldP spid="932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7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5237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39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0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1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2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3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4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5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6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7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5248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524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5250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51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52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53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54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255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5256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5257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8" name="AutoShape 26"/>
          <p:cNvSpPr>
            <a:spLocks noChangeArrowheads="1"/>
          </p:cNvSpPr>
          <p:nvPr/>
        </p:nvSpPr>
        <p:spPr bwMode="auto">
          <a:xfrm>
            <a:off x="3775075" y="40862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9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0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1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2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3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4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5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7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8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69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70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5271" name="AutoShape 39"/>
          <p:cNvSpPr>
            <a:spLocks noChangeArrowheads="1"/>
          </p:cNvSpPr>
          <p:nvPr/>
        </p:nvSpPr>
        <p:spPr bwMode="auto">
          <a:xfrm>
            <a:off x="3060700" y="16256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2" name="AutoShape 40"/>
          <p:cNvSpPr>
            <a:spLocks noChangeArrowheads="1"/>
          </p:cNvSpPr>
          <p:nvPr/>
        </p:nvSpPr>
        <p:spPr bwMode="auto">
          <a:xfrm>
            <a:off x="2414588" y="42037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52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52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5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5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/>
      <p:bldP spid="95258" grpId="0" animBg="1"/>
      <p:bldP spid="95271" grpId="0" animBg="1"/>
      <p:bldP spid="9527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49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4213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5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6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7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8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9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0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1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2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3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4224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4225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4226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27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28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29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30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231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4232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4233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4" name="AutoShape 26"/>
          <p:cNvSpPr>
            <a:spLocks noChangeArrowheads="1"/>
          </p:cNvSpPr>
          <p:nvPr/>
        </p:nvSpPr>
        <p:spPr bwMode="auto">
          <a:xfrm>
            <a:off x="1541463" y="40544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5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36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37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39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0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1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3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4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5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6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4247" name="AutoShape 39"/>
          <p:cNvSpPr>
            <a:spLocks noChangeArrowheads="1"/>
          </p:cNvSpPr>
          <p:nvPr/>
        </p:nvSpPr>
        <p:spPr bwMode="auto">
          <a:xfrm>
            <a:off x="2317750" y="44323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8" name="AutoShape 40"/>
          <p:cNvSpPr>
            <a:spLocks noChangeArrowheads="1"/>
          </p:cNvSpPr>
          <p:nvPr/>
        </p:nvSpPr>
        <p:spPr bwMode="auto">
          <a:xfrm>
            <a:off x="4572000" y="24066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4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4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4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4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/>
      <p:bldP spid="94234" grpId="0" animBg="1"/>
      <p:bldP spid="94247" grpId="0" animBg="1"/>
      <p:bldP spid="9424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9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22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6261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3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4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5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6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7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8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9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0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1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6272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627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6274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75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76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77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78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279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6280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6281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2" name="AutoShape 26"/>
          <p:cNvSpPr>
            <a:spLocks noChangeArrowheads="1"/>
          </p:cNvSpPr>
          <p:nvPr/>
        </p:nvSpPr>
        <p:spPr bwMode="auto">
          <a:xfrm>
            <a:off x="3295650" y="16081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3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4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5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6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7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89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1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2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3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4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6295" name="AutoShape 39"/>
          <p:cNvSpPr>
            <a:spLocks noChangeArrowheads="1"/>
          </p:cNvSpPr>
          <p:nvPr/>
        </p:nvSpPr>
        <p:spPr bwMode="auto">
          <a:xfrm>
            <a:off x="1446213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6" name="AutoShape 40"/>
          <p:cNvSpPr>
            <a:spLocks noChangeArrowheads="1"/>
          </p:cNvSpPr>
          <p:nvPr/>
        </p:nvSpPr>
        <p:spPr bwMode="auto">
          <a:xfrm>
            <a:off x="1819275" y="39497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6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6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62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62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/>
      <p:bldP spid="96282" grpId="0" animBg="1"/>
      <p:bldP spid="96295" grpId="0" animBg="1"/>
      <p:bldP spid="9629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7285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7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8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9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0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1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2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3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4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5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7296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729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7298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299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300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301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302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303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7304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7305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6" name="AutoShape 26"/>
          <p:cNvSpPr>
            <a:spLocks noChangeArrowheads="1"/>
          </p:cNvSpPr>
          <p:nvPr/>
        </p:nvSpPr>
        <p:spPr bwMode="auto">
          <a:xfrm>
            <a:off x="1330325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7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08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09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0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1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2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3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5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6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7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8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7319" name="AutoShape 39"/>
          <p:cNvSpPr>
            <a:spLocks noChangeArrowheads="1"/>
          </p:cNvSpPr>
          <p:nvPr/>
        </p:nvSpPr>
        <p:spPr bwMode="auto">
          <a:xfrm>
            <a:off x="2286000" y="14874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0" name="AutoShape 40"/>
          <p:cNvSpPr>
            <a:spLocks noChangeArrowheads="1"/>
          </p:cNvSpPr>
          <p:nvPr/>
        </p:nvSpPr>
        <p:spPr bwMode="auto">
          <a:xfrm>
            <a:off x="4329113" y="2632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73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73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7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7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/>
      <p:bldP spid="97306" grpId="0" animBg="1"/>
      <p:bldP spid="97319" grpId="0" animBg="1"/>
      <p:bldP spid="9732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4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8309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1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2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3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4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5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6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7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8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9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8320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8321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8322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23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24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25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26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327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8328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8329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0" name="AutoShape 26"/>
          <p:cNvSpPr>
            <a:spLocks noChangeArrowheads="1"/>
          </p:cNvSpPr>
          <p:nvPr/>
        </p:nvSpPr>
        <p:spPr bwMode="auto">
          <a:xfrm>
            <a:off x="2349500" y="47244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1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2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3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4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5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6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7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39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40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41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42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8343" name="AutoShape 39"/>
          <p:cNvSpPr>
            <a:spLocks noChangeArrowheads="1"/>
          </p:cNvSpPr>
          <p:nvPr/>
        </p:nvSpPr>
        <p:spPr bwMode="auto">
          <a:xfrm>
            <a:off x="1328738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4" name="AutoShape 40"/>
          <p:cNvSpPr>
            <a:spLocks noChangeArrowheads="1"/>
          </p:cNvSpPr>
          <p:nvPr/>
        </p:nvSpPr>
        <p:spPr bwMode="auto">
          <a:xfrm>
            <a:off x="3946525" y="41497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8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8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8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8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/>
      <p:bldP spid="98330" grpId="0" animBg="1"/>
      <p:bldP spid="98343" grpId="0" animBg="1"/>
      <p:bldP spid="9834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69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99333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5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6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7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8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9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0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1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2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3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9344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99345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99346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47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48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49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50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351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9352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9353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4" name="AutoShape 26"/>
          <p:cNvSpPr>
            <a:spLocks noChangeArrowheads="1"/>
          </p:cNvSpPr>
          <p:nvPr/>
        </p:nvSpPr>
        <p:spPr bwMode="auto">
          <a:xfrm>
            <a:off x="3519488" y="37671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5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56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57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58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59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0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1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3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4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5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6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99367" name="AutoShape 39"/>
          <p:cNvSpPr>
            <a:spLocks noChangeArrowheads="1"/>
          </p:cNvSpPr>
          <p:nvPr/>
        </p:nvSpPr>
        <p:spPr bwMode="auto">
          <a:xfrm>
            <a:off x="2265363" y="46656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8" name="AutoShape 40"/>
          <p:cNvSpPr>
            <a:spLocks noChangeArrowheads="1"/>
          </p:cNvSpPr>
          <p:nvPr/>
        </p:nvSpPr>
        <p:spPr bwMode="auto">
          <a:xfrm>
            <a:off x="2339975" y="14827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9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9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9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9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/>
      <p:bldP spid="99354" grpId="0" animBg="1"/>
      <p:bldP spid="99367" grpId="0" animBg="1"/>
      <p:bldP spid="9936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9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22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100357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59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0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1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2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3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4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5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6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7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0368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10036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100370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1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2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3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4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5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0376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0377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8" name="AutoShape 26"/>
          <p:cNvSpPr>
            <a:spLocks noChangeArrowheads="1"/>
          </p:cNvSpPr>
          <p:nvPr/>
        </p:nvSpPr>
        <p:spPr bwMode="auto">
          <a:xfrm>
            <a:off x="4173538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9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0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1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2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3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4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5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7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8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89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90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0391" name="AutoShape 39"/>
          <p:cNvSpPr>
            <a:spLocks noChangeArrowheads="1"/>
          </p:cNvSpPr>
          <p:nvPr/>
        </p:nvSpPr>
        <p:spPr bwMode="auto">
          <a:xfrm>
            <a:off x="4073525" y="19573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2" name="AutoShape 40"/>
          <p:cNvSpPr>
            <a:spLocks noChangeArrowheads="1"/>
          </p:cNvSpPr>
          <p:nvPr/>
        </p:nvSpPr>
        <p:spPr bwMode="auto">
          <a:xfrm>
            <a:off x="3232150" y="16954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0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0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0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0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/>
      <p:bldP spid="100378" grpId="0" animBg="1"/>
      <p:bldP spid="100391" grpId="0" animBg="1"/>
      <p:bldP spid="10039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1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6403975" y="55880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6475413" y="73501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101381" name="Oval 5"/>
          <p:cNvSpPr>
            <a:spLocks noChangeArrowheads="1"/>
          </p:cNvSpPr>
          <p:nvPr/>
        </p:nvSpPr>
        <p:spPr bwMode="auto">
          <a:xfrm>
            <a:off x="227013" y="485775"/>
            <a:ext cx="5862637" cy="5862638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Freeform 6"/>
          <p:cNvSpPr>
            <a:spLocks/>
          </p:cNvSpPr>
          <p:nvPr/>
        </p:nvSpPr>
        <p:spPr bwMode="auto">
          <a:xfrm rot="-10800000">
            <a:off x="185738" y="3300413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3" name="Freeform 7"/>
          <p:cNvSpPr>
            <a:spLocks/>
          </p:cNvSpPr>
          <p:nvPr/>
        </p:nvSpPr>
        <p:spPr bwMode="auto">
          <a:xfrm rot="10800000" flipH="1">
            <a:off x="3201988" y="3314700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4" name="Freeform 8"/>
          <p:cNvSpPr>
            <a:spLocks/>
          </p:cNvSpPr>
          <p:nvPr/>
        </p:nvSpPr>
        <p:spPr bwMode="auto">
          <a:xfrm rot="-16200000">
            <a:off x="2382044" y="4102894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5" name="Freeform 9"/>
          <p:cNvSpPr>
            <a:spLocks/>
          </p:cNvSpPr>
          <p:nvPr/>
        </p:nvSpPr>
        <p:spPr bwMode="auto">
          <a:xfrm rot="16200000" flipH="1">
            <a:off x="986631" y="41346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6" name="Freeform 10"/>
          <p:cNvSpPr>
            <a:spLocks/>
          </p:cNvSpPr>
          <p:nvPr/>
        </p:nvSpPr>
        <p:spPr bwMode="auto">
          <a:xfrm rot="18000000" flipH="1">
            <a:off x="288131" y="3567907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7" name="Freeform 11"/>
          <p:cNvSpPr>
            <a:spLocks/>
          </p:cNvSpPr>
          <p:nvPr/>
        </p:nvSpPr>
        <p:spPr bwMode="auto">
          <a:xfrm>
            <a:off x="3186113" y="1863725"/>
            <a:ext cx="2936875" cy="1670050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8" name="Freeform 12"/>
          <p:cNvSpPr>
            <a:spLocks/>
          </p:cNvSpPr>
          <p:nvPr/>
        </p:nvSpPr>
        <p:spPr bwMode="auto">
          <a:xfrm flipH="1">
            <a:off x="190500" y="1919288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6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6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9" name="Freeform 13"/>
          <p:cNvSpPr>
            <a:spLocks/>
          </p:cNvSpPr>
          <p:nvPr/>
        </p:nvSpPr>
        <p:spPr bwMode="auto">
          <a:xfrm rot="-5400000">
            <a:off x="1008856" y="1132682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0" name="Freeform 14"/>
          <p:cNvSpPr>
            <a:spLocks/>
          </p:cNvSpPr>
          <p:nvPr/>
        </p:nvSpPr>
        <p:spPr bwMode="auto">
          <a:xfrm rot="5400000" flipH="1">
            <a:off x="2402681" y="1099344"/>
            <a:ext cx="2936875" cy="1595438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1" name="Freeform 15"/>
          <p:cNvSpPr>
            <a:spLocks/>
          </p:cNvSpPr>
          <p:nvPr/>
        </p:nvSpPr>
        <p:spPr bwMode="auto">
          <a:xfrm rot="7200000" flipH="1">
            <a:off x="3036094" y="1666082"/>
            <a:ext cx="2936875" cy="1595437"/>
          </a:xfrm>
          <a:custGeom>
            <a:avLst/>
            <a:gdLst/>
            <a:ahLst/>
            <a:cxnLst>
              <a:cxn ang="0">
                <a:pos x="13" y="932"/>
              </a:cxn>
              <a:cxn ang="0">
                <a:pos x="1795" y="926"/>
              </a:cxn>
              <a:cxn ang="0">
                <a:pos x="1815" y="783"/>
              </a:cxn>
              <a:cxn ang="0">
                <a:pos x="1788" y="655"/>
              </a:cxn>
              <a:cxn ang="0">
                <a:pos x="1761" y="485"/>
              </a:cxn>
              <a:cxn ang="0">
                <a:pos x="1727" y="336"/>
              </a:cxn>
              <a:cxn ang="0">
                <a:pos x="1660" y="174"/>
              </a:cxn>
              <a:cxn ang="0">
                <a:pos x="1578" y="4"/>
              </a:cxn>
              <a:cxn ang="0">
                <a:pos x="1538" y="31"/>
              </a:cxn>
              <a:cxn ang="0">
                <a:pos x="1497" y="52"/>
              </a:cxn>
              <a:cxn ang="0">
                <a:pos x="1436" y="85"/>
              </a:cxn>
              <a:cxn ang="0">
                <a:pos x="1355" y="126"/>
              </a:cxn>
              <a:cxn ang="0">
                <a:pos x="1314" y="146"/>
              </a:cxn>
              <a:cxn ang="0">
                <a:pos x="1233" y="194"/>
              </a:cxn>
              <a:cxn ang="0">
                <a:pos x="1192" y="221"/>
              </a:cxn>
              <a:cxn ang="0">
                <a:pos x="1090" y="302"/>
              </a:cxn>
              <a:cxn ang="0">
                <a:pos x="962" y="336"/>
              </a:cxn>
              <a:cxn ang="0">
                <a:pos x="907" y="384"/>
              </a:cxn>
              <a:cxn ang="0">
                <a:pos x="840" y="411"/>
              </a:cxn>
              <a:cxn ang="0">
                <a:pos x="819" y="424"/>
              </a:cxn>
              <a:cxn ang="0">
                <a:pos x="813" y="472"/>
              </a:cxn>
              <a:cxn ang="0">
                <a:pos x="765" y="485"/>
              </a:cxn>
              <a:cxn ang="0">
                <a:pos x="684" y="512"/>
              </a:cxn>
              <a:cxn ang="0">
                <a:pos x="630" y="546"/>
              </a:cxn>
              <a:cxn ang="0">
                <a:pos x="481" y="634"/>
              </a:cxn>
              <a:cxn ang="0">
                <a:pos x="413" y="668"/>
              </a:cxn>
              <a:cxn ang="0">
                <a:pos x="352" y="722"/>
              </a:cxn>
              <a:cxn ang="0">
                <a:pos x="311" y="736"/>
              </a:cxn>
              <a:cxn ang="0">
                <a:pos x="189" y="797"/>
              </a:cxn>
              <a:cxn ang="0">
                <a:pos x="169" y="811"/>
              </a:cxn>
              <a:cxn ang="0">
                <a:pos x="148" y="817"/>
              </a:cxn>
              <a:cxn ang="0">
                <a:pos x="87" y="851"/>
              </a:cxn>
              <a:cxn ang="0">
                <a:pos x="26" y="912"/>
              </a:cxn>
              <a:cxn ang="0">
                <a:pos x="13" y="932"/>
              </a:cxn>
            </a:cxnLst>
            <a:rect l="0" t="0" r="r" b="b"/>
            <a:pathLst>
              <a:path w="1850" h="1005">
                <a:moveTo>
                  <a:pt x="13" y="932"/>
                </a:moveTo>
                <a:cubicBezTo>
                  <a:pt x="586" y="940"/>
                  <a:pt x="1256" y="1005"/>
                  <a:pt x="1795" y="926"/>
                </a:cubicBezTo>
                <a:cubicBezTo>
                  <a:pt x="1850" y="907"/>
                  <a:pt x="1819" y="831"/>
                  <a:pt x="1815" y="783"/>
                </a:cubicBezTo>
                <a:cubicBezTo>
                  <a:pt x="1811" y="741"/>
                  <a:pt x="1795" y="697"/>
                  <a:pt x="1788" y="655"/>
                </a:cubicBezTo>
                <a:cubicBezTo>
                  <a:pt x="1778" y="598"/>
                  <a:pt x="1780" y="541"/>
                  <a:pt x="1761" y="485"/>
                </a:cubicBezTo>
                <a:cubicBezTo>
                  <a:pt x="1756" y="441"/>
                  <a:pt x="1753" y="376"/>
                  <a:pt x="1727" y="336"/>
                </a:cubicBezTo>
                <a:cubicBezTo>
                  <a:pt x="1700" y="294"/>
                  <a:pt x="1672" y="224"/>
                  <a:pt x="1660" y="174"/>
                </a:cubicBezTo>
                <a:cubicBezTo>
                  <a:pt x="1646" y="116"/>
                  <a:pt x="1630" y="39"/>
                  <a:pt x="1578" y="4"/>
                </a:cubicBezTo>
                <a:cubicBezTo>
                  <a:pt x="1528" y="17"/>
                  <a:pt x="1569" y="0"/>
                  <a:pt x="1538" y="31"/>
                </a:cubicBezTo>
                <a:cubicBezTo>
                  <a:pt x="1516" y="53"/>
                  <a:pt x="1521" y="39"/>
                  <a:pt x="1497" y="52"/>
                </a:cubicBezTo>
                <a:cubicBezTo>
                  <a:pt x="1432" y="88"/>
                  <a:pt x="1479" y="72"/>
                  <a:pt x="1436" y="85"/>
                </a:cubicBezTo>
                <a:cubicBezTo>
                  <a:pt x="1410" y="124"/>
                  <a:pt x="1392" y="107"/>
                  <a:pt x="1355" y="126"/>
                </a:cubicBezTo>
                <a:cubicBezTo>
                  <a:pt x="1309" y="150"/>
                  <a:pt x="1358" y="133"/>
                  <a:pt x="1314" y="146"/>
                </a:cubicBezTo>
                <a:cubicBezTo>
                  <a:pt x="1290" y="181"/>
                  <a:pt x="1268" y="177"/>
                  <a:pt x="1233" y="194"/>
                </a:cubicBezTo>
                <a:cubicBezTo>
                  <a:pt x="1222" y="199"/>
                  <a:pt x="1202" y="214"/>
                  <a:pt x="1192" y="221"/>
                </a:cubicBezTo>
                <a:cubicBezTo>
                  <a:pt x="1163" y="262"/>
                  <a:pt x="1138" y="290"/>
                  <a:pt x="1090" y="302"/>
                </a:cubicBezTo>
                <a:cubicBezTo>
                  <a:pt x="1053" y="328"/>
                  <a:pt x="1005" y="321"/>
                  <a:pt x="962" y="336"/>
                </a:cubicBezTo>
                <a:cubicBezTo>
                  <a:pt x="935" y="374"/>
                  <a:pt x="959" y="373"/>
                  <a:pt x="907" y="384"/>
                </a:cubicBezTo>
                <a:cubicBezTo>
                  <a:pt x="884" y="399"/>
                  <a:pt x="866" y="404"/>
                  <a:pt x="840" y="411"/>
                </a:cubicBezTo>
                <a:cubicBezTo>
                  <a:pt x="833" y="415"/>
                  <a:pt x="822" y="416"/>
                  <a:pt x="819" y="424"/>
                </a:cubicBezTo>
                <a:cubicBezTo>
                  <a:pt x="812" y="439"/>
                  <a:pt x="824" y="460"/>
                  <a:pt x="813" y="472"/>
                </a:cubicBezTo>
                <a:cubicBezTo>
                  <a:pt x="802" y="484"/>
                  <a:pt x="781" y="480"/>
                  <a:pt x="765" y="485"/>
                </a:cubicBezTo>
                <a:cubicBezTo>
                  <a:pt x="738" y="494"/>
                  <a:pt x="711" y="504"/>
                  <a:pt x="684" y="512"/>
                </a:cubicBezTo>
                <a:cubicBezTo>
                  <a:pt x="667" y="537"/>
                  <a:pt x="658" y="536"/>
                  <a:pt x="630" y="546"/>
                </a:cubicBezTo>
                <a:cubicBezTo>
                  <a:pt x="594" y="600"/>
                  <a:pt x="538" y="617"/>
                  <a:pt x="481" y="634"/>
                </a:cubicBezTo>
                <a:cubicBezTo>
                  <a:pt x="432" y="666"/>
                  <a:pt x="456" y="657"/>
                  <a:pt x="413" y="668"/>
                </a:cubicBezTo>
                <a:cubicBezTo>
                  <a:pt x="376" y="692"/>
                  <a:pt x="398" y="676"/>
                  <a:pt x="352" y="722"/>
                </a:cubicBezTo>
                <a:cubicBezTo>
                  <a:pt x="342" y="732"/>
                  <a:pt x="323" y="728"/>
                  <a:pt x="311" y="736"/>
                </a:cubicBezTo>
                <a:cubicBezTo>
                  <a:pt x="270" y="765"/>
                  <a:pt x="236" y="781"/>
                  <a:pt x="189" y="797"/>
                </a:cubicBezTo>
                <a:cubicBezTo>
                  <a:pt x="181" y="800"/>
                  <a:pt x="176" y="807"/>
                  <a:pt x="169" y="811"/>
                </a:cubicBezTo>
                <a:cubicBezTo>
                  <a:pt x="162" y="814"/>
                  <a:pt x="155" y="815"/>
                  <a:pt x="148" y="817"/>
                </a:cubicBezTo>
                <a:cubicBezTo>
                  <a:pt x="128" y="831"/>
                  <a:pt x="108" y="838"/>
                  <a:pt x="87" y="851"/>
                </a:cubicBezTo>
                <a:cubicBezTo>
                  <a:pt x="76" y="887"/>
                  <a:pt x="61" y="900"/>
                  <a:pt x="26" y="912"/>
                </a:cubicBezTo>
                <a:cubicBezTo>
                  <a:pt x="3" y="928"/>
                  <a:pt x="0" y="921"/>
                  <a:pt x="13" y="932"/>
                </a:cubicBezTo>
                <a:close/>
              </a:path>
            </a:pathLst>
          </a:cu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1392" name="Group 16"/>
          <p:cNvGrpSpPr>
            <a:grpSpLocks/>
          </p:cNvGrpSpPr>
          <p:nvPr/>
        </p:nvGrpSpPr>
        <p:grpSpPr bwMode="auto">
          <a:xfrm>
            <a:off x="207963" y="450850"/>
            <a:ext cx="5894387" cy="5894388"/>
            <a:chOff x="131" y="242"/>
            <a:chExt cx="3713" cy="3713"/>
          </a:xfrm>
        </p:grpSpPr>
        <p:grpSp>
          <p:nvGrpSpPr>
            <p:cNvPr id="10139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3" y="255"/>
              <a:chExt cx="3713" cy="3713"/>
            </a:xfrm>
          </p:grpSpPr>
          <p:sp>
            <p:nvSpPr>
              <p:cNvPr id="101394" name="Line 18"/>
              <p:cNvSpPr>
                <a:spLocks noChangeShapeType="1"/>
              </p:cNvSpPr>
              <p:nvPr/>
            </p:nvSpPr>
            <p:spPr bwMode="auto">
              <a:xfrm>
                <a:off x="1989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95" name="Line 19"/>
              <p:cNvSpPr>
                <a:spLocks noChangeShapeType="1"/>
              </p:cNvSpPr>
              <p:nvPr/>
            </p:nvSpPr>
            <p:spPr bwMode="auto">
              <a:xfrm rot="-5400000">
                <a:off x="1990" y="254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96" name="Line 20"/>
              <p:cNvSpPr>
                <a:spLocks noChangeShapeType="1"/>
              </p:cNvSpPr>
              <p:nvPr/>
            </p:nvSpPr>
            <p:spPr bwMode="auto">
              <a:xfrm rot="18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97" name="Line 21"/>
              <p:cNvSpPr>
                <a:spLocks noChangeShapeType="1"/>
              </p:cNvSpPr>
              <p:nvPr/>
            </p:nvSpPr>
            <p:spPr bwMode="auto">
              <a:xfrm rot="-3600000">
                <a:off x="1990" y="255"/>
                <a:ext cx="0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98" name="Line 22"/>
              <p:cNvSpPr>
                <a:spLocks noChangeShapeType="1"/>
              </p:cNvSpPr>
              <p:nvPr/>
            </p:nvSpPr>
            <p:spPr bwMode="auto">
              <a:xfrm rot="36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399" name="Line 23"/>
              <p:cNvSpPr>
                <a:spLocks noChangeShapeType="1"/>
              </p:cNvSpPr>
              <p:nvPr/>
            </p:nvSpPr>
            <p:spPr bwMode="auto">
              <a:xfrm rot="-1800000">
                <a:off x="1989" y="255"/>
                <a:ext cx="1" cy="3713"/>
              </a:xfrm>
              <a:prstGeom prst="line">
                <a:avLst/>
              </a:prstGeom>
              <a:noFill/>
              <a:ln w="127000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1400" name="Oval 24"/>
            <p:cNvSpPr>
              <a:spLocks noChangeArrowheads="1"/>
            </p:cNvSpPr>
            <p:nvPr/>
          </p:nvSpPr>
          <p:spPr bwMode="auto">
            <a:xfrm>
              <a:off x="140" y="251"/>
              <a:ext cx="3693" cy="3693"/>
            </a:xfrm>
            <a:prstGeom prst="ellipse">
              <a:avLst/>
            </a:prstGeom>
            <a:noFill/>
            <a:ln w="190500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1401" name="Oval 25"/>
          <p:cNvSpPr>
            <a:spLocks noChangeArrowheads="1"/>
          </p:cNvSpPr>
          <p:nvPr/>
        </p:nvSpPr>
        <p:spPr bwMode="auto">
          <a:xfrm>
            <a:off x="2913063" y="3155950"/>
            <a:ext cx="484187" cy="484188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2" name="AutoShape 26"/>
          <p:cNvSpPr>
            <a:spLocks noChangeArrowheads="1"/>
          </p:cNvSpPr>
          <p:nvPr/>
        </p:nvSpPr>
        <p:spPr bwMode="auto">
          <a:xfrm>
            <a:off x="1138238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3" name="Text Box 27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4" name="Text Box 28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5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5" name="Text Box 29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6" name="Text Box 30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7" name="Text Box 31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7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8" name="Text Box 32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3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09" name="Text Box 33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1" name="Text Box 35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11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2" name="Text Box 36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9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3" name="Text Box 37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4" name="Text Box 38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101415" name="AutoShape 39"/>
          <p:cNvSpPr>
            <a:spLocks noChangeArrowheads="1"/>
          </p:cNvSpPr>
          <p:nvPr/>
        </p:nvSpPr>
        <p:spPr bwMode="auto">
          <a:xfrm>
            <a:off x="4572000" y="3429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6" name="AutoShape 40"/>
          <p:cNvSpPr>
            <a:spLocks noChangeArrowheads="1"/>
          </p:cNvSpPr>
          <p:nvPr/>
        </p:nvSpPr>
        <p:spPr bwMode="auto">
          <a:xfrm>
            <a:off x="3775075" y="40544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14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14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14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14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/>
      <p:bldP spid="101402" grpId="0" animBg="1"/>
      <p:bldP spid="101415" grpId="0" animBg="1"/>
      <p:bldP spid="10141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279</Words>
  <Application>Microsoft Office PowerPoint</Application>
  <PresentationFormat>On-screen Show (4:3)</PresentationFormat>
  <Paragraphs>266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51</cp:revision>
  <dcterms:created xsi:type="dcterms:W3CDTF">2006-03-03T16:34:11Z</dcterms:created>
  <dcterms:modified xsi:type="dcterms:W3CDTF">2011-11-25T19:58:05Z</dcterms:modified>
</cp:coreProperties>
</file>