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handoutMasterIdLst>
    <p:handoutMasterId r:id="rId17"/>
  </p:handoutMasterIdLst>
  <p:sldIdLst>
    <p:sldId id="493" r:id="rId2"/>
    <p:sldId id="278" r:id="rId3"/>
    <p:sldId id="521" r:id="rId4"/>
    <p:sldId id="321" r:id="rId5"/>
    <p:sldId id="322" r:id="rId6"/>
    <p:sldId id="324" r:id="rId7"/>
    <p:sldId id="494" r:id="rId8"/>
    <p:sldId id="530" r:id="rId9"/>
    <p:sldId id="513" r:id="rId10"/>
    <p:sldId id="520" r:id="rId11"/>
    <p:sldId id="509" r:id="rId12"/>
    <p:sldId id="515" r:id="rId13"/>
    <p:sldId id="529" r:id="rId14"/>
    <p:sldId id="512" r:id="rId1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CDE356-98BB-4B3E-88D6-5C4BD7D8C15E}" v="79" dt="2026-02-20T14:22:20.5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69" autoAdjust="0"/>
    <p:restoredTop sz="93376" autoAdjust="0"/>
  </p:normalViewPr>
  <p:slideViewPr>
    <p:cSldViewPr>
      <p:cViewPr varScale="1">
        <p:scale>
          <a:sx n="97" d="100"/>
          <a:sy n="97" d="100"/>
        </p:scale>
        <p:origin x="1194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id Usman" userId="2be69f11-f7c0-4ef2-b3f5-4496cccf096e" providerId="ADAL" clId="{2E749639-5689-4430-B845-7496F5001837}"/>
    <pc:docChg chg="undo custSel addSld delSld modSld sldOrd">
      <pc:chgData name="Said Usman" userId="2be69f11-f7c0-4ef2-b3f5-4496cccf096e" providerId="ADAL" clId="{2E749639-5689-4430-B845-7496F5001837}" dt="2026-02-20T14:35:15.897" v="927" actId="12"/>
      <pc:docMkLst>
        <pc:docMk/>
      </pc:docMkLst>
      <pc:sldChg chg="addSp modSp mod">
        <pc:chgData name="Said Usman" userId="2be69f11-f7c0-4ef2-b3f5-4496cccf096e" providerId="ADAL" clId="{2E749639-5689-4430-B845-7496F5001837}" dt="2026-02-11T11:46:08.790" v="881" actId="2711"/>
        <pc:sldMkLst>
          <pc:docMk/>
          <pc:sldMk cId="2905722713" sldId="278"/>
        </pc:sldMkLst>
        <pc:spChg chg="mod">
          <ac:chgData name="Said Usman" userId="2be69f11-f7c0-4ef2-b3f5-4496cccf096e" providerId="ADAL" clId="{2E749639-5689-4430-B845-7496F5001837}" dt="2026-02-11T11:46:08.790" v="881" actId="2711"/>
          <ac:spMkLst>
            <pc:docMk/>
            <pc:sldMk cId="2905722713" sldId="278"/>
            <ac:spMk id="2" creationId="{6036474F-B44F-1947-B387-AE01020E4381}"/>
          </ac:spMkLst>
        </pc:spChg>
      </pc:sldChg>
      <pc:sldChg chg="addSp delSp modSp mod modClrScheme chgLayout">
        <pc:chgData name="Said Usman" userId="2be69f11-f7c0-4ef2-b3f5-4496cccf096e" providerId="ADAL" clId="{2E749639-5689-4430-B845-7496F5001837}" dt="2026-02-11T11:45:50.353" v="879" actId="2711"/>
        <pc:sldMkLst>
          <pc:docMk/>
          <pc:sldMk cId="3623286270" sldId="321"/>
        </pc:sldMkLst>
        <pc:spChg chg="add mod ord">
          <ac:chgData name="Said Usman" userId="2be69f11-f7c0-4ef2-b3f5-4496cccf096e" providerId="ADAL" clId="{2E749639-5689-4430-B845-7496F5001837}" dt="2026-01-29T10:15:18.176" v="740" actId="26606"/>
          <ac:spMkLst>
            <pc:docMk/>
            <pc:sldMk cId="3623286270" sldId="321"/>
            <ac:spMk id="2" creationId="{C95F55FA-0498-5556-3A77-9705859E365D}"/>
          </ac:spMkLst>
        </pc:spChg>
        <pc:spChg chg="mod ord">
          <ac:chgData name="Said Usman" userId="2be69f11-f7c0-4ef2-b3f5-4496cccf096e" providerId="ADAL" clId="{2E749639-5689-4430-B845-7496F5001837}" dt="2026-02-11T11:45:50.353" v="879" actId="2711"/>
          <ac:spMkLst>
            <pc:docMk/>
            <pc:sldMk cId="3623286270" sldId="321"/>
            <ac:spMk id="3" creationId="{5DC52173-CB4D-B443-B2DB-42747A61E6EE}"/>
          </ac:spMkLst>
        </pc:spChg>
        <pc:spChg chg="mod ord modVis">
          <ac:chgData name="Said Usman" userId="2be69f11-f7c0-4ef2-b3f5-4496cccf096e" providerId="ADAL" clId="{2E749639-5689-4430-B845-7496F5001837}" dt="2026-01-28T15:05:15.716" v="263" actId="26606"/>
          <ac:spMkLst>
            <pc:docMk/>
            <pc:sldMk cId="3623286270" sldId="321"/>
            <ac:spMk id="5" creationId="{20415E8F-F6E5-7F40-A75E-C91714037B04}"/>
          </ac:spMkLst>
        </pc:spChg>
        <pc:spChg chg="mod ord modVis">
          <ac:chgData name="Said Usman" userId="2be69f11-f7c0-4ef2-b3f5-4496cccf096e" providerId="ADAL" clId="{2E749639-5689-4430-B845-7496F5001837}" dt="2026-01-28T15:05:15.716" v="263" actId="26606"/>
          <ac:spMkLst>
            <pc:docMk/>
            <pc:sldMk cId="3623286270" sldId="321"/>
            <ac:spMk id="18434" creationId="{8EDCDC82-B319-E040-9841-114D9420FD48}"/>
          </ac:spMkLst>
        </pc:spChg>
        <pc:picChg chg="add mod ord">
          <ac:chgData name="Said Usman" userId="2be69f11-f7c0-4ef2-b3f5-4496cccf096e" providerId="ADAL" clId="{2E749639-5689-4430-B845-7496F5001837}" dt="2026-01-29T10:35:43.762" v="772" actId="1076"/>
          <ac:picMkLst>
            <pc:docMk/>
            <pc:sldMk cId="3623286270" sldId="321"/>
            <ac:picMk id="9" creationId="{9A357EBD-C05A-EED3-8FB0-AD47C5FE4C5D}"/>
          </ac:picMkLst>
        </pc:picChg>
      </pc:sldChg>
      <pc:sldChg chg="addSp delSp modSp mod modClrScheme chgLayout">
        <pc:chgData name="Said Usman" userId="2be69f11-f7c0-4ef2-b3f5-4496cccf096e" providerId="ADAL" clId="{2E749639-5689-4430-B845-7496F5001837}" dt="2026-02-16T10:03:05.051" v="882" actId="20577"/>
        <pc:sldMkLst>
          <pc:docMk/>
          <pc:sldMk cId="1312254628" sldId="322"/>
        </pc:sldMkLst>
        <pc:spChg chg="mod ord">
          <ac:chgData name="Said Usman" userId="2be69f11-f7c0-4ef2-b3f5-4496cccf096e" providerId="ADAL" clId="{2E749639-5689-4430-B845-7496F5001837}" dt="2026-01-28T16:38:57.677" v="538" actId="1076"/>
          <ac:spMkLst>
            <pc:docMk/>
            <pc:sldMk cId="1312254628" sldId="322"/>
            <ac:spMk id="3" creationId="{A8970698-1F3B-F741-B721-5226483ACF4B}"/>
          </ac:spMkLst>
        </pc:spChg>
        <pc:spChg chg="mod ord modVis">
          <ac:chgData name="Said Usman" userId="2be69f11-f7c0-4ef2-b3f5-4496cccf096e" providerId="ADAL" clId="{2E749639-5689-4430-B845-7496F5001837}" dt="2026-01-28T15:06:57.146" v="274" actId="26606"/>
          <ac:spMkLst>
            <pc:docMk/>
            <pc:sldMk cId="1312254628" sldId="322"/>
            <ac:spMk id="5" creationId="{7924BF4C-9C6B-7F44-BA05-B1588A8CD5AC}"/>
          </ac:spMkLst>
        </pc:spChg>
        <pc:spChg chg="add mod">
          <ac:chgData name="Said Usman" userId="2be69f11-f7c0-4ef2-b3f5-4496cccf096e" providerId="ADAL" clId="{2E749639-5689-4430-B845-7496F5001837}" dt="2026-02-16T10:03:05.051" v="882" actId="20577"/>
          <ac:spMkLst>
            <pc:docMk/>
            <pc:sldMk cId="1312254628" sldId="322"/>
            <ac:spMk id="6" creationId="{D84FCFD0-6B74-E6DA-6F9C-D5BF5A16302E}"/>
          </ac:spMkLst>
        </pc:spChg>
        <pc:spChg chg="add">
          <ac:chgData name="Said Usman" userId="2be69f11-f7c0-4ef2-b3f5-4496cccf096e" providerId="ADAL" clId="{2E749639-5689-4430-B845-7496F5001837}" dt="2026-01-29T10:18:00.279" v="744"/>
          <ac:spMkLst>
            <pc:docMk/>
            <pc:sldMk cId="1312254628" sldId="322"/>
            <ac:spMk id="7" creationId="{BE01504B-D35C-35BF-685B-D92858282E75}"/>
          </ac:spMkLst>
        </pc:spChg>
        <pc:spChg chg="mod">
          <ac:chgData name="Said Usman" userId="2be69f11-f7c0-4ef2-b3f5-4496cccf096e" providerId="ADAL" clId="{2E749639-5689-4430-B845-7496F5001837}" dt="2026-01-29T10:34:38.116" v="767" actId="27636"/>
          <ac:spMkLst>
            <pc:docMk/>
            <pc:sldMk cId="1312254628" sldId="322"/>
            <ac:spMk id="17411" creationId="{55A38810-819B-CA48-99DE-0AA245C7BF4A}"/>
          </ac:spMkLst>
        </pc:spChg>
        <pc:spChg chg="mod ord modVis">
          <ac:chgData name="Said Usman" userId="2be69f11-f7c0-4ef2-b3f5-4496cccf096e" providerId="ADAL" clId="{2E749639-5689-4430-B845-7496F5001837}" dt="2026-01-28T15:06:57.146" v="274" actId="26606"/>
          <ac:spMkLst>
            <pc:docMk/>
            <pc:sldMk cId="1312254628" sldId="322"/>
            <ac:spMk id="19458" creationId="{22CC6FB0-424D-624B-9DE5-CC6DF5DC455E}"/>
          </ac:spMkLst>
        </pc:spChg>
        <pc:picChg chg="add mod">
          <ac:chgData name="Said Usman" userId="2be69f11-f7c0-4ef2-b3f5-4496cccf096e" providerId="ADAL" clId="{2E749639-5689-4430-B845-7496F5001837}" dt="2026-01-29T10:18:07.587" v="746" actId="1076"/>
          <ac:picMkLst>
            <pc:docMk/>
            <pc:sldMk cId="1312254628" sldId="322"/>
            <ac:picMk id="8" creationId="{E3717655-B908-4E2B-A3DE-E5CF80CF8810}"/>
          </ac:picMkLst>
        </pc:picChg>
      </pc:sldChg>
      <pc:sldChg chg="addSp delSp modSp mod modClrScheme chgLayout">
        <pc:chgData name="Said Usman" userId="2be69f11-f7c0-4ef2-b3f5-4496cccf096e" providerId="ADAL" clId="{2E749639-5689-4430-B845-7496F5001837}" dt="2026-02-11T11:45:37.852" v="878" actId="2711"/>
        <pc:sldMkLst>
          <pc:docMk/>
          <pc:sldMk cId="4167322850" sldId="324"/>
        </pc:sldMkLst>
        <pc:spChg chg="add del mod ord">
          <ac:chgData name="Said Usman" userId="2be69f11-f7c0-4ef2-b3f5-4496cccf096e" providerId="ADAL" clId="{2E749639-5689-4430-B845-7496F5001837}" dt="2026-02-11T11:45:37.852" v="878" actId="2711"/>
          <ac:spMkLst>
            <pc:docMk/>
            <pc:sldMk cId="4167322850" sldId="324"/>
            <ac:spMk id="3" creationId="{6251B1DA-E04D-0B46-B7F1-2277CC5D9D67}"/>
          </ac:spMkLst>
        </pc:spChg>
        <pc:spChg chg="mod ord modVis">
          <ac:chgData name="Said Usman" userId="2be69f11-f7c0-4ef2-b3f5-4496cccf096e" providerId="ADAL" clId="{2E749639-5689-4430-B845-7496F5001837}" dt="2026-01-28T15:08:58.302" v="291" actId="26606"/>
          <ac:spMkLst>
            <pc:docMk/>
            <pc:sldMk cId="4167322850" sldId="324"/>
            <ac:spMk id="5" creationId="{321B1C28-00EE-064D-928B-03F322030B28}"/>
          </ac:spMkLst>
        </pc:spChg>
        <pc:spChg chg="mod">
          <ac:chgData name="Said Usman" userId="2be69f11-f7c0-4ef2-b3f5-4496cccf096e" providerId="ADAL" clId="{2E749639-5689-4430-B845-7496F5001837}" dt="2026-01-29T10:21:27.480" v="748" actId="26606"/>
          <ac:spMkLst>
            <pc:docMk/>
            <pc:sldMk cId="4167322850" sldId="324"/>
            <ac:spMk id="17411" creationId="{792FF15B-1D1F-E044-AA47-2B097CE5BD80}"/>
          </ac:spMkLst>
        </pc:spChg>
        <pc:spChg chg="mod ord modVis">
          <ac:chgData name="Said Usman" userId="2be69f11-f7c0-4ef2-b3f5-4496cccf096e" providerId="ADAL" clId="{2E749639-5689-4430-B845-7496F5001837}" dt="2026-01-28T15:08:58.302" v="291" actId="26606"/>
          <ac:spMkLst>
            <pc:docMk/>
            <pc:sldMk cId="4167322850" sldId="324"/>
            <ac:spMk id="21506" creationId="{6F62A313-B6B7-8342-B340-EDE90537A4A4}"/>
          </ac:spMkLst>
        </pc:spChg>
        <pc:picChg chg="add mod ord">
          <ac:chgData name="Said Usman" userId="2be69f11-f7c0-4ef2-b3f5-4496cccf096e" providerId="ADAL" clId="{2E749639-5689-4430-B845-7496F5001837}" dt="2026-01-29T10:21:27.480" v="748" actId="26606"/>
          <ac:picMkLst>
            <pc:docMk/>
            <pc:sldMk cId="4167322850" sldId="324"/>
            <ac:picMk id="7" creationId="{CF6F2443-561F-9C71-C9A7-3DA45EB060FE}"/>
          </ac:picMkLst>
        </pc:picChg>
      </pc:sldChg>
      <pc:sldChg chg="modSp mod">
        <pc:chgData name="Said Usman" userId="2be69f11-f7c0-4ef2-b3f5-4496cccf096e" providerId="ADAL" clId="{2E749639-5689-4430-B845-7496F5001837}" dt="2026-02-11T11:29:07.642" v="872"/>
        <pc:sldMkLst>
          <pc:docMk/>
          <pc:sldMk cId="3070087175" sldId="493"/>
        </pc:sldMkLst>
        <pc:spChg chg="mod">
          <ac:chgData name="Said Usman" userId="2be69f11-f7c0-4ef2-b3f5-4496cccf096e" providerId="ADAL" clId="{2E749639-5689-4430-B845-7496F5001837}" dt="2026-01-28T15:46:07.167" v="378" actId="20577"/>
          <ac:spMkLst>
            <pc:docMk/>
            <pc:sldMk cId="3070087175" sldId="493"/>
            <ac:spMk id="6146" creationId="{00000000-0000-0000-0000-000000000000}"/>
          </ac:spMkLst>
        </pc:spChg>
        <pc:spChg chg="mod">
          <ac:chgData name="Said Usman" userId="2be69f11-f7c0-4ef2-b3f5-4496cccf096e" providerId="ADAL" clId="{2E749639-5689-4430-B845-7496F5001837}" dt="2026-02-11T11:29:07.642" v="872"/>
          <ac:spMkLst>
            <pc:docMk/>
            <pc:sldMk cId="3070087175" sldId="493"/>
            <ac:spMk id="6147" creationId="{00000000-0000-0000-0000-000000000000}"/>
          </ac:spMkLst>
        </pc:spChg>
      </pc:sldChg>
      <pc:sldChg chg="addSp modSp mod modClrScheme chgLayout">
        <pc:chgData name="Said Usman" userId="2be69f11-f7c0-4ef2-b3f5-4496cccf096e" providerId="ADAL" clId="{2E749639-5689-4430-B845-7496F5001837}" dt="2026-01-29T09:38:41.046" v="626" actId="1076"/>
        <pc:sldMkLst>
          <pc:docMk/>
          <pc:sldMk cId="1095150440" sldId="494"/>
        </pc:sldMkLst>
        <pc:spChg chg="mod">
          <ac:chgData name="Said Usman" userId="2be69f11-f7c0-4ef2-b3f5-4496cccf096e" providerId="ADAL" clId="{2E749639-5689-4430-B845-7496F5001837}" dt="2026-01-29T09:38:38.097" v="625" actId="1076"/>
          <ac:spMkLst>
            <pc:docMk/>
            <pc:sldMk cId="1095150440" sldId="494"/>
            <ac:spMk id="3" creationId="{6251B1DA-E04D-0B46-B7F1-2277CC5D9D67}"/>
          </ac:spMkLst>
        </pc:spChg>
        <pc:spChg chg="mod ord modVis">
          <ac:chgData name="Said Usman" userId="2be69f11-f7c0-4ef2-b3f5-4496cccf096e" providerId="ADAL" clId="{2E749639-5689-4430-B845-7496F5001837}" dt="2026-01-28T15:37:06.568" v="350" actId="26606"/>
          <ac:spMkLst>
            <pc:docMk/>
            <pc:sldMk cId="1095150440" sldId="494"/>
            <ac:spMk id="5" creationId="{321B1C28-00EE-064D-928B-03F322030B28}"/>
          </ac:spMkLst>
        </pc:spChg>
        <pc:spChg chg="mod">
          <ac:chgData name="Said Usman" userId="2be69f11-f7c0-4ef2-b3f5-4496cccf096e" providerId="ADAL" clId="{2E749639-5689-4430-B845-7496F5001837}" dt="2026-01-29T09:37:24.445" v="614" actId="27636"/>
          <ac:spMkLst>
            <pc:docMk/>
            <pc:sldMk cId="1095150440" sldId="494"/>
            <ac:spMk id="17411" creationId="{792FF15B-1D1F-E044-AA47-2B097CE5BD80}"/>
          </ac:spMkLst>
        </pc:spChg>
        <pc:spChg chg="mod ord modVis">
          <ac:chgData name="Said Usman" userId="2be69f11-f7c0-4ef2-b3f5-4496cccf096e" providerId="ADAL" clId="{2E749639-5689-4430-B845-7496F5001837}" dt="2026-01-28T15:37:06.568" v="350" actId="26606"/>
          <ac:spMkLst>
            <pc:docMk/>
            <pc:sldMk cId="1095150440" sldId="494"/>
            <ac:spMk id="21506" creationId="{6F62A313-B6B7-8342-B340-EDE90537A4A4}"/>
          </ac:spMkLst>
        </pc:spChg>
        <pc:picChg chg="add mod">
          <ac:chgData name="Said Usman" userId="2be69f11-f7c0-4ef2-b3f5-4496cccf096e" providerId="ADAL" clId="{2E749639-5689-4430-B845-7496F5001837}" dt="2026-01-29T09:38:41.046" v="626" actId="1076"/>
          <ac:picMkLst>
            <pc:docMk/>
            <pc:sldMk cId="1095150440" sldId="494"/>
            <ac:picMk id="4" creationId="{9DF41450-7418-1569-13A4-5F3A95565721}"/>
          </ac:picMkLst>
        </pc:picChg>
      </pc:sldChg>
      <pc:sldChg chg="addSp delSp modSp mod ord modClrScheme chgLayout">
        <pc:chgData name="Said Usman" userId="2be69f11-f7c0-4ef2-b3f5-4496cccf096e" providerId="ADAL" clId="{2E749639-5689-4430-B845-7496F5001837}" dt="2026-01-29T10:43:21.614" v="814" actId="27636"/>
        <pc:sldMkLst>
          <pc:docMk/>
          <pc:sldMk cId="2331630913" sldId="509"/>
        </pc:sldMkLst>
        <pc:spChg chg="mod ord modVis">
          <ac:chgData name="Said Usman" userId="2be69f11-f7c0-4ef2-b3f5-4496cccf096e" providerId="ADAL" clId="{2E749639-5689-4430-B845-7496F5001837}" dt="2026-01-28T15:20:00.539" v="333" actId="26606"/>
          <ac:spMkLst>
            <pc:docMk/>
            <pc:sldMk cId="2331630913" sldId="509"/>
            <ac:spMk id="5" creationId="{321B1C28-00EE-064D-928B-03F322030B28}"/>
          </ac:spMkLst>
        </pc:spChg>
        <pc:spChg chg="mod">
          <ac:chgData name="Said Usman" userId="2be69f11-f7c0-4ef2-b3f5-4496cccf096e" providerId="ADAL" clId="{2E749639-5689-4430-B845-7496F5001837}" dt="2026-01-29T10:43:21.614" v="814" actId="27636"/>
          <ac:spMkLst>
            <pc:docMk/>
            <pc:sldMk cId="2331630913" sldId="509"/>
            <ac:spMk id="7" creationId="{4A9B7A22-6EFA-3447-AFA5-8C4897DE4D77}"/>
          </ac:spMkLst>
        </pc:spChg>
        <pc:spChg chg="mod">
          <ac:chgData name="Said Usman" userId="2be69f11-f7c0-4ef2-b3f5-4496cccf096e" providerId="ADAL" clId="{2E749639-5689-4430-B845-7496F5001837}" dt="2026-01-29T10:24:15.807" v="761" actId="26606"/>
          <ac:spMkLst>
            <pc:docMk/>
            <pc:sldMk cId="2331630913" sldId="509"/>
            <ac:spMk id="17411" creationId="{792FF15B-1D1F-E044-AA47-2B097CE5BD80}"/>
          </ac:spMkLst>
        </pc:spChg>
        <pc:spChg chg="mod ord modVis">
          <ac:chgData name="Said Usman" userId="2be69f11-f7c0-4ef2-b3f5-4496cccf096e" providerId="ADAL" clId="{2E749639-5689-4430-B845-7496F5001837}" dt="2026-01-28T15:20:00.539" v="333" actId="26606"/>
          <ac:spMkLst>
            <pc:docMk/>
            <pc:sldMk cId="2331630913" sldId="509"/>
            <ac:spMk id="21506" creationId="{6F62A313-B6B7-8342-B340-EDE90537A4A4}"/>
          </ac:spMkLst>
        </pc:spChg>
        <pc:picChg chg="add mod ord">
          <ac:chgData name="Said Usman" userId="2be69f11-f7c0-4ef2-b3f5-4496cccf096e" providerId="ADAL" clId="{2E749639-5689-4430-B845-7496F5001837}" dt="2026-01-29T10:24:15.807" v="761" actId="26606"/>
          <ac:picMkLst>
            <pc:docMk/>
            <pc:sldMk cId="2331630913" sldId="509"/>
            <ac:picMk id="4" creationId="{BED59156-9ADF-2D75-A2CE-27B09AD055EA}"/>
          </ac:picMkLst>
        </pc:picChg>
      </pc:sldChg>
      <pc:sldChg chg="addSp delSp modSp mod modClrScheme chgLayout">
        <pc:chgData name="Said Usman" userId="2be69f11-f7c0-4ef2-b3f5-4496cccf096e" providerId="ADAL" clId="{2E749639-5689-4430-B845-7496F5001837}" dt="2026-01-28T15:58:15.600" v="492" actId="207"/>
        <pc:sldMkLst>
          <pc:docMk/>
          <pc:sldMk cId="4015399376" sldId="512"/>
        </pc:sldMkLst>
        <pc:spChg chg="mod ord modVis">
          <ac:chgData name="Said Usman" userId="2be69f11-f7c0-4ef2-b3f5-4496cccf096e" providerId="ADAL" clId="{2E749639-5689-4430-B845-7496F5001837}" dt="2026-01-28T15:57:48.401" v="487" actId="26606"/>
          <ac:spMkLst>
            <pc:docMk/>
            <pc:sldMk cId="4015399376" sldId="512"/>
            <ac:spMk id="5" creationId="{321B1C28-00EE-064D-928B-03F322030B28}"/>
          </ac:spMkLst>
        </pc:spChg>
        <pc:spChg chg="mod">
          <ac:chgData name="Said Usman" userId="2be69f11-f7c0-4ef2-b3f5-4496cccf096e" providerId="ADAL" clId="{2E749639-5689-4430-B845-7496F5001837}" dt="2026-01-28T15:58:15.600" v="492" actId="207"/>
          <ac:spMkLst>
            <pc:docMk/>
            <pc:sldMk cId="4015399376" sldId="512"/>
            <ac:spMk id="17411" creationId="{792FF15B-1D1F-E044-AA47-2B097CE5BD80}"/>
          </ac:spMkLst>
        </pc:spChg>
        <pc:spChg chg="mod ord modVis">
          <ac:chgData name="Said Usman" userId="2be69f11-f7c0-4ef2-b3f5-4496cccf096e" providerId="ADAL" clId="{2E749639-5689-4430-B845-7496F5001837}" dt="2026-01-28T15:57:48.401" v="487" actId="26606"/>
          <ac:spMkLst>
            <pc:docMk/>
            <pc:sldMk cId="4015399376" sldId="512"/>
            <ac:spMk id="21506" creationId="{6F62A313-B6B7-8342-B340-EDE90537A4A4}"/>
          </ac:spMkLst>
        </pc:spChg>
        <pc:picChg chg="add mod">
          <ac:chgData name="Said Usman" userId="2be69f11-f7c0-4ef2-b3f5-4496cccf096e" providerId="ADAL" clId="{2E749639-5689-4430-B845-7496F5001837}" dt="2026-01-28T15:57:56.767" v="490" actId="14100"/>
          <ac:picMkLst>
            <pc:docMk/>
            <pc:sldMk cId="4015399376" sldId="512"/>
            <ac:picMk id="3" creationId="{DADA2750-93A5-9ACB-3CC1-D44EC1F668FC}"/>
          </ac:picMkLst>
        </pc:picChg>
      </pc:sldChg>
      <pc:sldChg chg="addSp modSp add mod modClrScheme chgLayout">
        <pc:chgData name="Said Usman" userId="2be69f11-f7c0-4ef2-b3f5-4496cccf096e" providerId="ADAL" clId="{2E749639-5689-4430-B845-7496F5001837}" dt="2026-02-11T11:25:57.579" v="869" actId="313"/>
        <pc:sldMkLst>
          <pc:docMk/>
          <pc:sldMk cId="3928793719" sldId="513"/>
        </pc:sldMkLst>
        <pc:spChg chg="mod">
          <ac:chgData name="Said Usman" userId="2be69f11-f7c0-4ef2-b3f5-4496cccf096e" providerId="ADAL" clId="{2E749639-5689-4430-B845-7496F5001837}" dt="2026-02-11T11:25:57.579" v="869" actId="313"/>
          <ac:spMkLst>
            <pc:docMk/>
            <pc:sldMk cId="3928793719" sldId="513"/>
            <ac:spMk id="3" creationId="{6F74792A-B857-1FD2-5689-0251F069D9C9}"/>
          </ac:spMkLst>
        </pc:spChg>
        <pc:spChg chg="mod ord modVis">
          <ac:chgData name="Said Usman" userId="2be69f11-f7c0-4ef2-b3f5-4496cccf096e" providerId="ADAL" clId="{2E749639-5689-4430-B845-7496F5001837}" dt="2026-01-28T15:42:31.017" v="362" actId="26606"/>
          <ac:spMkLst>
            <pc:docMk/>
            <pc:sldMk cId="3928793719" sldId="513"/>
            <ac:spMk id="5" creationId="{DFE63595-8107-4062-6DF3-A3C22ECC3419}"/>
          </ac:spMkLst>
        </pc:spChg>
        <pc:spChg chg="mod">
          <ac:chgData name="Said Usman" userId="2be69f11-f7c0-4ef2-b3f5-4496cccf096e" providerId="ADAL" clId="{2E749639-5689-4430-B845-7496F5001837}" dt="2026-01-29T10:37:24.241" v="795" actId="20577"/>
          <ac:spMkLst>
            <pc:docMk/>
            <pc:sldMk cId="3928793719" sldId="513"/>
            <ac:spMk id="17411" creationId="{638E45D2-DF12-430B-569F-88FC763E084F}"/>
          </ac:spMkLst>
        </pc:spChg>
        <pc:spChg chg="mod ord modVis">
          <ac:chgData name="Said Usman" userId="2be69f11-f7c0-4ef2-b3f5-4496cccf096e" providerId="ADAL" clId="{2E749639-5689-4430-B845-7496F5001837}" dt="2026-01-28T15:42:31.017" v="362" actId="26606"/>
          <ac:spMkLst>
            <pc:docMk/>
            <pc:sldMk cId="3928793719" sldId="513"/>
            <ac:spMk id="21506" creationId="{8A1E2C90-46A2-245D-7997-143FC78BD189}"/>
          </ac:spMkLst>
        </pc:spChg>
        <pc:picChg chg="add mod">
          <ac:chgData name="Said Usman" userId="2be69f11-f7c0-4ef2-b3f5-4496cccf096e" providerId="ADAL" clId="{2E749639-5689-4430-B845-7496F5001837}" dt="2026-01-28T15:47:15.267" v="379" actId="1076"/>
          <ac:picMkLst>
            <pc:docMk/>
            <pc:sldMk cId="3928793719" sldId="513"/>
            <ac:picMk id="4" creationId="{6761887B-CA2C-C132-4F4C-68125FEEF3FB}"/>
          </ac:picMkLst>
        </pc:picChg>
      </pc:sldChg>
      <pc:sldChg chg="addSp delSp modSp new mod modClrScheme chgLayout">
        <pc:chgData name="Said Usman" userId="2be69f11-f7c0-4ef2-b3f5-4496cccf096e" providerId="ADAL" clId="{2E749639-5689-4430-B845-7496F5001837}" dt="2026-02-11T11:44:58.473" v="877" actId="27636"/>
        <pc:sldMkLst>
          <pc:docMk/>
          <pc:sldMk cId="535770058" sldId="515"/>
        </pc:sldMkLst>
        <pc:spChg chg="mod">
          <ac:chgData name="Said Usman" userId="2be69f11-f7c0-4ef2-b3f5-4496cccf096e" providerId="ADAL" clId="{2E749639-5689-4430-B845-7496F5001837}" dt="2026-02-11T11:44:58.473" v="877" actId="27636"/>
          <ac:spMkLst>
            <pc:docMk/>
            <pc:sldMk cId="535770058" sldId="515"/>
            <ac:spMk id="3" creationId="{149DC1C1-E3F2-1A47-7F5C-24514E34A5B9}"/>
          </ac:spMkLst>
        </pc:spChg>
        <pc:spChg chg="add mod">
          <ac:chgData name="Said Usman" userId="2be69f11-f7c0-4ef2-b3f5-4496cccf096e" providerId="ADAL" clId="{2E749639-5689-4430-B845-7496F5001837}" dt="2026-01-29T10:08:50.987" v="718" actId="26606"/>
          <ac:spMkLst>
            <pc:docMk/>
            <pc:sldMk cId="535770058" sldId="515"/>
            <ac:spMk id="10" creationId="{9FC67D0D-C3B2-81B6-1EC2-0C3E9B994FFC}"/>
          </ac:spMkLst>
        </pc:spChg>
        <pc:picChg chg="add mod">
          <ac:chgData name="Said Usman" userId="2be69f11-f7c0-4ef2-b3f5-4496cccf096e" providerId="ADAL" clId="{2E749639-5689-4430-B845-7496F5001837}" dt="2026-01-29T10:12:10.408" v="733" actId="1076"/>
          <ac:picMkLst>
            <pc:docMk/>
            <pc:sldMk cId="535770058" sldId="515"/>
            <ac:picMk id="4101" creationId="{6EF76CCA-5039-F975-3D06-F79FE9DA5470}"/>
          </ac:picMkLst>
        </pc:picChg>
      </pc:sldChg>
      <pc:sldChg chg="addSp modSp add mod">
        <pc:chgData name="Said Usman" userId="2be69f11-f7c0-4ef2-b3f5-4496cccf096e" providerId="ADAL" clId="{2E749639-5689-4430-B845-7496F5001837}" dt="2026-01-29T10:41:18.467" v="798" actId="255"/>
        <pc:sldMkLst>
          <pc:docMk/>
          <pc:sldMk cId="2677308841" sldId="520"/>
        </pc:sldMkLst>
        <pc:spChg chg="mod">
          <ac:chgData name="Said Usman" userId="2be69f11-f7c0-4ef2-b3f5-4496cccf096e" providerId="ADAL" clId="{2E749639-5689-4430-B845-7496F5001837}" dt="2026-01-29T10:41:18.467" v="798" actId="255"/>
          <ac:spMkLst>
            <pc:docMk/>
            <pc:sldMk cId="2677308841" sldId="520"/>
            <ac:spMk id="3" creationId="{A3D98F8E-2C95-C275-C6D5-93423074AED1}"/>
          </ac:spMkLst>
        </pc:spChg>
        <pc:spChg chg="mod">
          <ac:chgData name="Said Usman" userId="2be69f11-f7c0-4ef2-b3f5-4496cccf096e" providerId="ADAL" clId="{2E749639-5689-4430-B845-7496F5001837}" dt="2026-01-29T09:56:46.081" v="661" actId="20577"/>
          <ac:spMkLst>
            <pc:docMk/>
            <pc:sldMk cId="2677308841" sldId="520"/>
            <ac:spMk id="17411" creationId="{E012516C-4D13-6D46-9BB3-A72FAA3DE2AC}"/>
          </ac:spMkLst>
        </pc:spChg>
        <pc:picChg chg="add mod">
          <ac:chgData name="Said Usman" userId="2be69f11-f7c0-4ef2-b3f5-4496cccf096e" providerId="ADAL" clId="{2E749639-5689-4430-B845-7496F5001837}" dt="2026-01-29T09:56:43.902" v="660" actId="1076"/>
          <ac:picMkLst>
            <pc:docMk/>
            <pc:sldMk cId="2677308841" sldId="520"/>
            <ac:picMk id="2" creationId="{8EFC385A-6296-984F-9AEF-796E1C91932A}"/>
          </ac:picMkLst>
        </pc:picChg>
      </pc:sldChg>
      <pc:sldChg chg="addSp delSp modSp add mod ord">
        <pc:chgData name="Said Usman" userId="2be69f11-f7c0-4ef2-b3f5-4496cccf096e" providerId="ADAL" clId="{2E749639-5689-4430-B845-7496F5001837}" dt="2026-02-11T11:45:59.058" v="880" actId="2711"/>
        <pc:sldMkLst>
          <pc:docMk/>
          <pc:sldMk cId="2387643730" sldId="521"/>
        </pc:sldMkLst>
        <pc:spChg chg="mod">
          <ac:chgData name="Said Usman" userId="2be69f11-f7c0-4ef2-b3f5-4496cccf096e" providerId="ADAL" clId="{2E749639-5689-4430-B845-7496F5001837}" dt="2026-02-11T11:45:59.058" v="880" actId="2711"/>
          <ac:spMkLst>
            <pc:docMk/>
            <pc:sldMk cId="2387643730" sldId="521"/>
            <ac:spMk id="3" creationId="{CD690584-9169-66D7-C817-8D15A5AB1BA6}"/>
          </ac:spMkLst>
        </pc:spChg>
        <pc:picChg chg="add mod">
          <ac:chgData name="Said Usman" userId="2be69f11-f7c0-4ef2-b3f5-4496cccf096e" providerId="ADAL" clId="{2E749639-5689-4430-B845-7496F5001837}" dt="2026-02-11T11:24:37.245" v="827" actId="1076"/>
          <ac:picMkLst>
            <pc:docMk/>
            <pc:sldMk cId="2387643730" sldId="521"/>
            <ac:picMk id="1026" creationId="{B29AFF03-5A61-21CB-DA04-09B11D8005B7}"/>
          </ac:picMkLst>
        </pc:picChg>
      </pc:sldChg>
      <pc:sldChg chg="addSp delSp modSp add mod">
        <pc:chgData name="Said Usman" userId="2be69f11-f7c0-4ef2-b3f5-4496cccf096e" providerId="ADAL" clId="{2E749639-5689-4430-B845-7496F5001837}" dt="2026-02-16T10:13:26.249" v="900"/>
        <pc:sldMkLst>
          <pc:docMk/>
          <pc:sldMk cId="2117831659" sldId="529"/>
        </pc:sldMkLst>
        <pc:spChg chg="mod">
          <ac:chgData name="Said Usman" userId="2be69f11-f7c0-4ef2-b3f5-4496cccf096e" providerId="ADAL" clId="{2E749639-5689-4430-B845-7496F5001837}" dt="2026-02-16T10:13:24.220" v="898" actId="20577"/>
          <ac:spMkLst>
            <pc:docMk/>
            <pc:sldMk cId="2117831659" sldId="529"/>
            <ac:spMk id="3" creationId="{9AFD6210-B01E-CCCA-A64E-9FDCF8C7826D}"/>
          </ac:spMkLst>
        </pc:spChg>
      </pc:sldChg>
      <pc:sldChg chg="addSp delSp modSp add mod modClrScheme chgLayout">
        <pc:chgData name="Said Usman" userId="2be69f11-f7c0-4ef2-b3f5-4496cccf096e" providerId="ADAL" clId="{2E749639-5689-4430-B845-7496F5001837}" dt="2026-02-20T14:35:15.897" v="927" actId="12"/>
        <pc:sldMkLst>
          <pc:docMk/>
          <pc:sldMk cId="3596498998" sldId="530"/>
        </pc:sldMkLst>
        <pc:spChg chg="del">
          <ac:chgData name="Said Usman" userId="2be69f11-f7c0-4ef2-b3f5-4496cccf096e" providerId="ADAL" clId="{2E749639-5689-4430-B845-7496F5001837}" dt="2026-02-20T14:20:32.573" v="903" actId="478"/>
          <ac:spMkLst>
            <pc:docMk/>
            <pc:sldMk cId="3596498998" sldId="530"/>
            <ac:spMk id="3" creationId="{47ECAD87-85CC-697A-96A7-E6CBA6FDC6F7}"/>
          </ac:spMkLst>
        </pc:spChg>
        <pc:spChg chg="mod">
          <ac:chgData name="Said Usman" userId="2be69f11-f7c0-4ef2-b3f5-4496cccf096e" providerId="ADAL" clId="{2E749639-5689-4430-B845-7496F5001837}" dt="2026-02-20T14:20:51.800" v="906" actId="26606"/>
          <ac:spMkLst>
            <pc:docMk/>
            <pc:sldMk cId="3596498998" sldId="530"/>
            <ac:spMk id="5" creationId="{5AD9495E-8713-8BC5-0FF3-7E9608799718}"/>
          </ac:spMkLst>
        </pc:spChg>
        <pc:spChg chg="add mod">
          <ac:chgData name="Said Usman" userId="2be69f11-f7c0-4ef2-b3f5-4496cccf096e" providerId="ADAL" clId="{2E749639-5689-4430-B845-7496F5001837}" dt="2026-02-20T14:35:15.897" v="927" actId="12"/>
          <ac:spMkLst>
            <pc:docMk/>
            <pc:sldMk cId="3596498998" sldId="530"/>
            <ac:spMk id="7" creationId="{BA864634-55E1-DF98-9501-93B136BA9B9D}"/>
          </ac:spMkLst>
        </pc:spChg>
        <pc:spChg chg="mod">
          <ac:chgData name="Said Usman" userId="2be69f11-f7c0-4ef2-b3f5-4496cccf096e" providerId="ADAL" clId="{2E749639-5689-4430-B845-7496F5001837}" dt="2026-02-20T14:21:38.661" v="922" actId="27636"/>
          <ac:spMkLst>
            <pc:docMk/>
            <pc:sldMk cId="3596498998" sldId="530"/>
            <ac:spMk id="17411" creationId="{46CB6827-4699-AFEF-5B6F-7E77A4853E28}"/>
          </ac:spMkLst>
        </pc:spChg>
        <pc:picChg chg="del">
          <ac:chgData name="Said Usman" userId="2be69f11-f7c0-4ef2-b3f5-4496cccf096e" providerId="ADAL" clId="{2E749639-5689-4430-B845-7496F5001837}" dt="2026-02-20T14:20:29.832" v="902" actId="478"/>
          <ac:picMkLst>
            <pc:docMk/>
            <pc:sldMk cId="3596498998" sldId="530"/>
            <ac:picMk id="4" creationId="{53290963-4512-12AA-3B39-B0DBE842301B}"/>
          </ac:picMkLst>
        </pc:picChg>
        <pc:picChg chg="add mod ord">
          <ac:chgData name="Said Usman" userId="2be69f11-f7c0-4ef2-b3f5-4496cccf096e" providerId="ADAL" clId="{2E749639-5689-4430-B845-7496F5001837}" dt="2026-02-20T14:21:48.053" v="923" actId="14100"/>
          <ac:picMkLst>
            <pc:docMk/>
            <pc:sldMk cId="3596498998" sldId="530"/>
            <ac:picMk id="6" creationId="{628E320E-0D83-5796-21C9-C8A69743F17F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20/02/2026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20/02/2026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20/02/2026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20/02/2026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20/02/2026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20/02/2026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20/02/2026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20/02/2026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20/02/2026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20/02/2026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20/02/2026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20/02/2026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559383" y="4058706"/>
            <a:ext cx="7772400" cy="1235066"/>
          </a:xfrm>
        </p:spPr>
        <p:txBody>
          <a:bodyPr/>
          <a:lstStyle/>
          <a:p>
            <a:pPr algn="r" eaLnBrk="1" hangingPunct="1"/>
            <a:br>
              <a:rPr lang="en-GB" altLang="en-US" sz="2400" b="1" dirty="0"/>
            </a:br>
            <a:r>
              <a:rPr lang="en-GB" sz="2400" dirty="0"/>
              <a:t>Digital Skills Support Session</a:t>
            </a:r>
            <a:r>
              <a:rPr lang="en-GB" altLang="en-US" sz="2400" dirty="0"/>
              <a:t> </a:t>
            </a:r>
            <a:br>
              <a:rPr lang="en-GB" altLang="en-US" sz="2400" b="1" dirty="0"/>
            </a:br>
            <a:endParaRPr lang="en-GB" altLang="en-US" sz="2400" b="1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86110" y="980728"/>
            <a:ext cx="7786742" cy="3357586"/>
          </a:xfrm>
        </p:spPr>
        <p:txBody>
          <a:bodyPr/>
          <a:lstStyle/>
          <a:p>
            <a:pPr eaLnBrk="1" hangingPunct="1"/>
            <a:r>
              <a:rPr lang="en-GB" sz="4000" b="1" dirty="0">
                <a:solidFill>
                  <a:schemeClr val="tx1"/>
                </a:solidFill>
              </a:rPr>
              <a:t>Essential Skills Week 3: DIGITAL TOOLS FOR DATA ANALYSIS</a:t>
            </a:r>
            <a:endParaRPr lang="en-GB" altLang="en-US" sz="4000" b="1" dirty="0">
              <a:solidFill>
                <a:schemeClr val="tx1"/>
              </a:solidFill>
            </a:endParaRPr>
          </a:p>
          <a:p>
            <a:pPr eaLnBrk="1" hangingPunct="1"/>
            <a:endParaRPr lang="en-GB" altLang="en-US" sz="4000" b="1" dirty="0">
              <a:solidFill>
                <a:schemeClr val="tx1"/>
              </a:solidFill>
            </a:endParaRPr>
          </a:p>
          <a:p>
            <a:pPr eaLnBrk="1" hangingPunct="1"/>
            <a:endParaRPr lang="en-GB" altLang="en-US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0087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455921D9-3003-024B-9988-85E9F3657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638" y="538163"/>
            <a:ext cx="8229600" cy="706437"/>
          </a:xfrm>
        </p:spPr>
        <p:txBody>
          <a:bodyPr/>
          <a:lstStyle/>
          <a:p>
            <a:pPr eaLnBrk="1" hangingPunct="1"/>
            <a:r>
              <a:rPr lang="en-GB" altLang="en-US" sz="3200" b="1" dirty="0"/>
              <a:t>Lesson Aims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69691-B47D-7241-B44F-9C879DAACE7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20/02/2026</a:t>
            </a:fld>
            <a:endParaRPr lang="en-GB" altLang="en-US"/>
          </a:p>
        </p:txBody>
      </p:sp>
      <p:sp>
        <p:nvSpPr>
          <p:cNvPr id="16387" name="Slide Number Placeholder 5">
            <a:extLst>
              <a:ext uri="{FF2B5EF4-FFF2-40B4-BE49-F238E27FC236}">
                <a16:creationId xmlns:a16="http://schemas.microsoft.com/office/drawing/2014/main" id="{83277620-F381-AD4B-A446-AEDCDB5DC2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D9E8C65-235A-E445-AD01-8C468CA0F19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36474F-B44F-1947-B387-AE01020E4381}"/>
              </a:ext>
            </a:extLst>
          </p:cNvPr>
          <p:cNvSpPr/>
          <p:nvPr/>
        </p:nvSpPr>
        <p:spPr>
          <a:xfrm>
            <a:off x="684213" y="1474788"/>
            <a:ext cx="7775575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en-GB" sz="2400" dirty="0"/>
              <a:t>In this session you will:</a:t>
            </a:r>
          </a:p>
          <a:p>
            <a:pPr algn="just"/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Explore digital tools useful for dissertation and independent projects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Use digital tools to analyse data through problem-based learning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Develop confidence in interpreting and presenting data</a:t>
            </a:r>
          </a:p>
        </p:txBody>
      </p:sp>
    </p:spTree>
    <p:extLst>
      <p:ext uri="{BB962C8B-B14F-4D97-AF65-F5344CB8AC3E}">
        <p14:creationId xmlns:p14="http://schemas.microsoft.com/office/powerpoint/2010/main" val="2905722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0F022-5C98-0198-C028-3BE252643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Discussion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690584-9169-66D7-C817-8D15A5AB1B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Before we begin…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Discuss in pairs: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digital tools have you used in previous assignments?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Have you analysed data before?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do you find difficult about working with data?</a:t>
            </a:r>
          </a:p>
          <a:p>
            <a:pPr>
              <a:lnSpc>
                <a:spcPct val="9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Dashboard colored outline icon. icon related to overview. data analytics  elements illustration 48734931 Vector Art at Vecteezy">
            <a:extLst>
              <a:ext uri="{FF2B5EF4-FFF2-40B4-BE49-F238E27FC236}">
                <a16:creationId xmlns:a16="http://schemas.microsoft.com/office/drawing/2014/main" id="{B29AFF03-5A61-21CB-DA04-09B11D8005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2" y="1772816"/>
            <a:ext cx="4313078" cy="2875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76437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F55FA-0498-5556-3A77-9705859E3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buNone/>
            </a:pPr>
            <a:r>
              <a:rPr lang="en-GB" sz="4100" dirty="0"/>
              <a:t>Why digital tools matter at Level 6</a:t>
            </a:r>
            <a:endParaRPr lang="en-GB" sz="41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DC52173-CB4D-B443-B2DB-42747A61E6EE}"/>
              </a:ext>
            </a:extLst>
          </p:cNvPr>
          <p:cNvSpPr/>
          <p:nvPr/>
        </p:nvSpPr>
        <p:spPr bwMode="auto">
          <a:xfrm>
            <a:off x="245368" y="1417638"/>
            <a:ext cx="4614664" cy="432048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marL="342900" lvl="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2600" dirty="0"/>
              <a:t>Independent projects require data handling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altLang="en-US" sz="2600" dirty="0"/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2600" dirty="0"/>
              <a:t>Digital tools support evidence-based arguments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altLang="en-US" sz="2600" dirty="0"/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2600" dirty="0"/>
              <a:t>Poor data handling weakens dissertations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altLang="en-US" sz="2600" dirty="0"/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2600" dirty="0"/>
              <a:t>Confidence with tools supports academic independence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2600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9A357EBD-C05A-EED3-8FB0-AD47C5FE4C5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28983" r="14320" b="-1"/>
          <a:stretch>
            <a:fillRect/>
          </a:stretch>
        </p:blipFill>
        <p:spPr>
          <a:xfrm>
            <a:off x="4860032" y="1443534"/>
            <a:ext cx="4038600" cy="3989040"/>
          </a:xfrm>
          <a:prstGeom prst="rect">
            <a:avLst/>
          </a:prstGeom>
          <a:noFill/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20415E8F-F6E5-7F40-A75E-C91714037B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/>
              <a:pPr>
                <a:spcAft>
                  <a:spcPts val="600"/>
                </a:spcAft>
                <a:defRPr/>
              </a:pPr>
              <a:t>20/02/2026</a:t>
            </a:fld>
            <a:endParaRPr lang="en-GB" altLang="en-US"/>
          </a:p>
        </p:txBody>
      </p:sp>
      <p:sp>
        <p:nvSpPr>
          <p:cNvPr id="18434" name="Slide Number Placeholder 5" hidden="1">
            <a:extLst>
              <a:ext uri="{FF2B5EF4-FFF2-40B4-BE49-F238E27FC236}">
                <a16:creationId xmlns:a16="http://schemas.microsoft.com/office/drawing/2014/main" id="{8EDCDC82-B319-E040-9841-114D9420FD48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1A063BA-F406-4249-8CC5-1A48653D778C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32862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Box 7">
            <a:extLst>
              <a:ext uri="{FF2B5EF4-FFF2-40B4-BE49-F238E27FC236}">
                <a16:creationId xmlns:a16="http://schemas.microsoft.com/office/drawing/2014/main" id="{55A38810-819B-CA48-99DE-0AA245C7BF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3668" y="16486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92500"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4400" dirty="0">
                <a:latin typeface="+mj-lt"/>
                <a:ea typeface="+mj-ea"/>
                <a:cs typeface="+mj-cs"/>
              </a:rPr>
              <a:t>Digital tools for dissertation work</a:t>
            </a:r>
            <a:endParaRPr lang="en-US" sz="4400" dirty="0">
              <a:latin typeface="+mj-lt"/>
              <a:ea typeface="+mj-ea"/>
              <a:cs typeface="+mj-cs"/>
            </a:endParaRPr>
          </a:p>
          <a:p>
            <a:pPr algn="ctr">
              <a:spcBef>
                <a:spcPct val="0"/>
              </a:spcBef>
              <a:spcAft>
                <a:spcPts val="600"/>
              </a:spcAft>
              <a:buNone/>
            </a:pPr>
            <a:endParaRPr lang="en-US" sz="4400" b="1" dirty="0">
              <a:latin typeface="+mj-lt"/>
              <a:ea typeface="+mj-ea"/>
              <a:cs typeface="+mj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8970698-1F3B-F741-B721-5226483ACF4B}"/>
              </a:ext>
            </a:extLst>
          </p:cNvPr>
          <p:cNvSpPr/>
          <p:nvPr/>
        </p:nvSpPr>
        <p:spPr bwMode="auto">
          <a:xfrm>
            <a:off x="433668" y="1565566"/>
            <a:ext cx="4038600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endParaRPr lang="en-US" sz="1300" dirty="0">
              <a:latin typeface="+mn-lt"/>
              <a:cs typeface="+mn-cs"/>
            </a:endParaRPr>
          </a:p>
        </p:txBody>
      </p:sp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7924BF4C-9C6B-7F44-BA05-B1588A8CD5A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 smtClean="0"/>
              <a:pPr>
                <a:spcAft>
                  <a:spcPts val="600"/>
                </a:spcAft>
                <a:defRPr/>
              </a:pPr>
              <a:t>20/02/2026</a:t>
            </a:fld>
            <a:endParaRPr lang="en-GB" altLang="en-US"/>
          </a:p>
        </p:txBody>
      </p:sp>
      <p:sp>
        <p:nvSpPr>
          <p:cNvPr id="19458" name="Slide Number Placeholder 5" hidden="1">
            <a:extLst>
              <a:ext uri="{FF2B5EF4-FFF2-40B4-BE49-F238E27FC236}">
                <a16:creationId xmlns:a16="http://schemas.microsoft.com/office/drawing/2014/main" id="{22CC6FB0-424D-624B-9DE5-CC6DF5DC455E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FEB55985-707B-084F-963A-BD7BFF252032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4FCFD0-6B74-E6DA-6F9C-D5BF5A16302E}"/>
              </a:ext>
            </a:extLst>
          </p:cNvPr>
          <p:cNvSpPr txBox="1"/>
          <p:nvPr/>
        </p:nvSpPr>
        <p:spPr>
          <a:xfrm>
            <a:off x="558892" y="829776"/>
            <a:ext cx="3860708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dirty="0"/>
              <a:t>Focus on </a:t>
            </a:r>
            <a:r>
              <a:rPr lang="en-GB" sz="2400" b="1" dirty="0"/>
              <a:t>what tools do / don’t do</a:t>
            </a:r>
            <a:r>
              <a:rPr lang="en-GB" sz="2400" dirty="0"/>
              <a:t>:</a:t>
            </a:r>
          </a:p>
          <a:p>
            <a:pPr>
              <a:buNone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Excel helps organise, analyse, and visualise data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Tools support analysis; they do not interpret for you.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You remain responsible for conclusions</a:t>
            </a:r>
          </a:p>
        </p:txBody>
      </p:sp>
      <p:sp>
        <p:nvSpPr>
          <p:cNvPr id="7" name="AutoShape 4" descr="Do And Donts Icon PNG Images, Vectors Free Download - Pngtree">
            <a:extLst>
              <a:ext uri="{FF2B5EF4-FFF2-40B4-BE49-F238E27FC236}">
                <a16:creationId xmlns:a16="http://schemas.microsoft.com/office/drawing/2014/main" id="{BE01504B-D35C-35BF-685B-D92858282E7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3717655-B908-4E2B-A3DE-E5CF80CF88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4048" y="1531286"/>
            <a:ext cx="3429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22546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  <a:defRPr/>
            </a:pPr>
            <a:r>
              <a:rPr lang="en-US" sz="3700">
                <a:latin typeface="+mj-lt"/>
                <a:ea typeface="+mj-ea"/>
                <a:cs typeface="+mj-cs"/>
              </a:rPr>
              <a:t>Where Excel fits in the dissertation process</a:t>
            </a:r>
            <a:endParaRPr lang="en-US" altLang="en-US" sz="3700" b="1">
              <a:latin typeface="+mj-lt"/>
              <a:ea typeface="+mj-ea"/>
              <a:cs typeface="+mj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251B1DA-E04D-0B46-B7F1-2277CC5D9D67}"/>
              </a:ext>
            </a:extLst>
          </p:cNvPr>
          <p:cNvSpPr/>
          <p:nvPr/>
        </p:nvSpPr>
        <p:spPr bwMode="auto">
          <a:xfrm>
            <a:off x="457200" y="1600201"/>
            <a:ext cx="4038600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 err="1"/>
              <a:t>Organising</a:t>
            </a:r>
            <a:r>
              <a:rPr lang="en-US" altLang="en-US" sz="2800" dirty="0"/>
              <a:t> raw data</a:t>
            </a:r>
          </a:p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Cleaning data</a:t>
            </a:r>
          </a:p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Running basic analysis</a:t>
            </a:r>
          </a:p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Presenting findings clearly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F6F2443-561F-9C71-C9A7-3DA45EB060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2980" y="1600201"/>
            <a:ext cx="3989040" cy="3989040"/>
          </a:xfrm>
          <a:prstGeom prst="rect">
            <a:avLst/>
          </a:prstGeom>
          <a:noFill/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 smtClean="0"/>
              <a:pPr>
                <a:spcAft>
                  <a:spcPts val="600"/>
                </a:spcAft>
                <a:defRPr/>
              </a:pPr>
              <a:t>20/02/2026</a:t>
            </a:fld>
            <a:endParaRPr lang="en-GB" altLang="en-US"/>
          </a:p>
        </p:txBody>
      </p:sp>
      <p:sp>
        <p:nvSpPr>
          <p:cNvPr id="21506" name="Slide Number Placeholder 5" hidden="1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73228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92500" lnSpcReduction="20000"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  <a:buFontTx/>
              <a:buNone/>
              <a:defRPr/>
            </a:pPr>
            <a:r>
              <a:rPr lang="en-GB" sz="4400" dirty="0"/>
              <a:t>Activity 1 – Understanding the problem (PBL framing)</a:t>
            </a:r>
            <a:endParaRPr lang="en-US" altLang="en-US" sz="4400" b="1" dirty="0">
              <a:latin typeface="+mj-lt"/>
              <a:ea typeface="+mj-ea"/>
              <a:cs typeface="+mj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251B1DA-E04D-0B46-B7F1-2277CC5D9D67}"/>
              </a:ext>
            </a:extLst>
          </p:cNvPr>
          <p:cNvSpPr/>
          <p:nvPr/>
        </p:nvSpPr>
        <p:spPr bwMode="auto">
          <a:xfrm>
            <a:off x="132504" y="1556792"/>
            <a:ext cx="5698976" cy="398903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2500" lnSpcReduction="20000"/>
          </a:bodyPr>
          <a:lstStyle/>
          <a:p>
            <a:r>
              <a:rPr lang="en-GB" sz="2800" b="1" dirty="0"/>
              <a:t>Scenario:</a:t>
            </a:r>
            <a:endParaRPr lang="en-GB" sz="2800" dirty="0"/>
          </a:p>
          <a:p>
            <a:r>
              <a:rPr lang="en-GB" sz="2800" dirty="0"/>
              <a:t>“You’ve collected survey data for your dissertation, but the data is messy and unclear. Your supervisor asks: </a:t>
            </a:r>
            <a:r>
              <a:rPr lang="en-GB" sz="2800" i="1" dirty="0"/>
              <a:t>What does this data actually show?</a:t>
            </a:r>
            <a:r>
              <a:rPr lang="en-GB" sz="2800" dirty="0"/>
              <a:t>”</a:t>
            </a:r>
          </a:p>
          <a:p>
            <a:pPr marL="0" lvl="1">
              <a:lnSpc>
                <a:spcPct val="90000"/>
              </a:lnSpc>
              <a:spcBef>
                <a:spcPct val="20000"/>
              </a:spcBef>
            </a:pPr>
            <a:endParaRPr lang="en-US" sz="2800" dirty="0">
              <a:latin typeface="+mn-lt"/>
              <a:cs typeface="+mn-cs"/>
            </a:endParaRPr>
          </a:p>
          <a:p>
            <a:r>
              <a:rPr lang="en-GB" sz="2800" dirty="0"/>
              <a:t>In pairs: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What questions need answering?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What data do you need to focus on?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What could go wrong?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2800" dirty="0">
              <a:latin typeface="+mn-lt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F41450-7418-1569-13A4-5F3A955657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2081117"/>
            <a:ext cx="4038600" cy="2695765"/>
          </a:xfrm>
          <a:prstGeom prst="rect">
            <a:avLst/>
          </a:prstGeom>
          <a:noFill/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 smtClean="0"/>
              <a:pPr>
                <a:spcAft>
                  <a:spcPts val="600"/>
                </a:spcAft>
                <a:defRPr/>
              </a:pPr>
              <a:t>20/02/2026</a:t>
            </a:fld>
            <a:endParaRPr lang="en-GB" altLang="en-US"/>
          </a:p>
        </p:txBody>
      </p:sp>
      <p:sp>
        <p:nvSpPr>
          <p:cNvPr id="21506" name="Slide Number Placeholder 5" hidden="1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51504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1232DD-E4C6-D1F4-04F4-EA8A058576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Box 7">
            <a:extLst>
              <a:ext uri="{FF2B5EF4-FFF2-40B4-BE49-F238E27FC236}">
                <a16:creationId xmlns:a16="http://schemas.microsoft.com/office/drawing/2014/main" id="{46CB6827-4699-AFEF-5B6F-7E77A4853E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lnSpcReduction="10000"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  <a:defRPr/>
            </a:pPr>
            <a:r>
              <a:rPr lang="en-GB" sz="4000" dirty="0"/>
              <a:t>Example of what messy data might look like</a:t>
            </a:r>
            <a:endParaRPr lang="en-US" altLang="en-US" sz="3700" b="1" dirty="0"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28E320E-0D83-5796-21C9-C8A69743F1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60871"/>
            <a:ext cx="6491064" cy="2993837"/>
          </a:xfrm>
          <a:prstGeom prst="rect">
            <a:avLst/>
          </a:prstGeom>
          <a:noFill/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5AD9495E-8713-8BC5-0FF3-7E960879971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 smtClean="0"/>
              <a:pPr>
                <a:spcAft>
                  <a:spcPts val="600"/>
                </a:spcAft>
                <a:defRPr/>
              </a:pPr>
              <a:t>20/02/2026</a:t>
            </a:fld>
            <a:endParaRPr lang="en-GB" altLang="en-US"/>
          </a:p>
        </p:txBody>
      </p:sp>
      <p:sp>
        <p:nvSpPr>
          <p:cNvPr id="21506" name="Slide Number Placeholder 5" hidden="1">
            <a:extLst>
              <a:ext uri="{FF2B5EF4-FFF2-40B4-BE49-F238E27FC236}">
                <a16:creationId xmlns:a16="http://schemas.microsoft.com/office/drawing/2014/main" id="{DA2923C2-B6DC-F69E-C3B0-802A1B30D410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864634-55E1-DF98-9501-93B136BA9B9D}"/>
              </a:ext>
            </a:extLst>
          </p:cNvPr>
          <p:cNvSpPr txBox="1"/>
          <p:nvPr/>
        </p:nvSpPr>
        <p:spPr>
          <a:xfrm>
            <a:off x="539552" y="4906498"/>
            <a:ext cx="5602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problems would this create when analysing?</a:t>
            </a:r>
          </a:p>
        </p:txBody>
      </p:sp>
    </p:spTree>
    <p:extLst>
      <p:ext uri="{BB962C8B-B14F-4D97-AF65-F5344CB8AC3E}">
        <p14:creationId xmlns:p14="http://schemas.microsoft.com/office/powerpoint/2010/main" val="35964989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991DD8-9E34-F408-CF70-1B03386808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Box 7">
            <a:extLst>
              <a:ext uri="{FF2B5EF4-FFF2-40B4-BE49-F238E27FC236}">
                <a16:creationId xmlns:a16="http://schemas.microsoft.com/office/drawing/2014/main" id="{638E45D2-DF12-430B-569F-88FC763E08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92500" lnSpcReduction="20000"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  <a:buFontTx/>
              <a:buNone/>
              <a:defRPr/>
            </a:pPr>
            <a:r>
              <a:rPr lang="en-GB" sz="4400" dirty="0"/>
              <a:t>Activity 2 : Using Excel to Analyse the Data</a:t>
            </a:r>
            <a:endParaRPr lang="en-US" altLang="en-US" sz="4400" b="1" dirty="0">
              <a:latin typeface="+mj-lt"/>
              <a:ea typeface="+mj-ea"/>
              <a:cs typeface="+mj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F74792A-B857-1FD2-5689-0251F069D9C9}"/>
              </a:ext>
            </a:extLst>
          </p:cNvPr>
          <p:cNvSpPr/>
          <p:nvPr/>
        </p:nvSpPr>
        <p:spPr bwMode="auto">
          <a:xfrm>
            <a:off x="457200" y="1600201"/>
            <a:ext cx="4834880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r>
              <a:rPr lang="en-GB" dirty="0"/>
              <a:t>In pairs or small groups, use the </a:t>
            </a:r>
            <a:r>
              <a:rPr lang="en-GB" b="1" dirty="0"/>
              <a:t>Excel </a:t>
            </a:r>
            <a:r>
              <a:rPr lang="en-GB" dirty="0"/>
              <a:t>dataset provided on Moodle to: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Organise the data</a:t>
            </a:r>
          </a:p>
          <a:p>
            <a:pPr lvl="1"/>
            <a:r>
              <a:rPr lang="en-GB" dirty="0"/>
              <a:t>Sort students by hours studied</a:t>
            </a:r>
          </a:p>
          <a:p>
            <a:pPr lvl="1"/>
            <a:r>
              <a:rPr lang="en-GB" dirty="0"/>
              <a:t>Identify highest and lowest scores</a:t>
            </a:r>
          </a:p>
          <a:p>
            <a:pPr lvl="1"/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Apply basic analysis</a:t>
            </a:r>
            <a:endParaRPr lang="en-GB" dirty="0"/>
          </a:p>
          <a:p>
            <a:pPr lvl="1"/>
            <a:r>
              <a:rPr lang="en-GB" dirty="0"/>
              <a:t>Calculate the </a:t>
            </a:r>
            <a:r>
              <a:rPr lang="en-GB" b="1" dirty="0"/>
              <a:t>average assignment score</a:t>
            </a:r>
            <a:endParaRPr lang="en-GB" dirty="0"/>
          </a:p>
          <a:p>
            <a:pPr lvl="1"/>
            <a:r>
              <a:rPr lang="en-GB" dirty="0"/>
              <a:t>Calculate the </a:t>
            </a:r>
            <a:r>
              <a:rPr lang="en-GB" b="1" dirty="0"/>
              <a:t>average hours studied</a:t>
            </a:r>
          </a:p>
          <a:p>
            <a:pPr lvl="1"/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Explore relationships</a:t>
            </a:r>
            <a:endParaRPr lang="en-GB" dirty="0"/>
          </a:p>
          <a:p>
            <a:pPr lvl="1"/>
            <a:r>
              <a:rPr lang="en-GB" dirty="0"/>
              <a:t>Create </a:t>
            </a:r>
            <a:r>
              <a:rPr lang="en-GB" b="1" dirty="0"/>
              <a:t>one simple chart</a:t>
            </a:r>
            <a:r>
              <a:rPr lang="en-GB" dirty="0"/>
              <a:t> (e.g. Hours Studied vs Assignment Score)</a:t>
            </a:r>
          </a:p>
          <a:p>
            <a:pPr lvl="1"/>
            <a:r>
              <a:rPr lang="en-GB" dirty="0"/>
              <a:t>Look for patterns or trends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61887B-CA2C-C132-4F4C-68125FEEF3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2246838"/>
            <a:ext cx="4038600" cy="2695765"/>
          </a:xfrm>
          <a:prstGeom prst="rect">
            <a:avLst/>
          </a:prstGeom>
          <a:noFill/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DFE63595-8107-4062-6DF3-A3C22ECC341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 smtClean="0"/>
              <a:pPr>
                <a:spcAft>
                  <a:spcPts val="600"/>
                </a:spcAft>
                <a:defRPr/>
              </a:pPr>
              <a:t>20/02/2026</a:t>
            </a:fld>
            <a:endParaRPr lang="en-GB" altLang="en-US"/>
          </a:p>
        </p:txBody>
      </p:sp>
      <p:sp>
        <p:nvSpPr>
          <p:cNvPr id="21506" name="Slide Number Placeholder 5" hidden="1">
            <a:extLst>
              <a:ext uri="{FF2B5EF4-FFF2-40B4-BE49-F238E27FC236}">
                <a16:creationId xmlns:a16="http://schemas.microsoft.com/office/drawing/2014/main" id="{8A1E2C90-46A2-245D-7997-143FC78BD189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87937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C970F-F2B6-0A59-F119-AAEBA0FEAE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Box 7">
            <a:extLst>
              <a:ext uri="{FF2B5EF4-FFF2-40B4-BE49-F238E27FC236}">
                <a16:creationId xmlns:a16="http://schemas.microsoft.com/office/drawing/2014/main" id="{E012516C-4D13-6D46-9BB3-A72FAA3DE2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92500" lnSpcReduction="20000"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  <a:buFontTx/>
              <a:buNone/>
              <a:defRPr/>
            </a:pPr>
            <a:r>
              <a:rPr lang="en-GB" sz="4400" dirty="0"/>
              <a:t>Activity 3: Interpreting and Evaluating the Results</a:t>
            </a:r>
            <a:endParaRPr lang="en-US" altLang="en-US" sz="4400" b="1" dirty="0">
              <a:latin typeface="+mj-lt"/>
              <a:ea typeface="+mj-ea"/>
              <a:cs typeface="+mj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3D98F8E-2C95-C275-C6D5-93423074AED1}"/>
              </a:ext>
            </a:extLst>
          </p:cNvPr>
          <p:cNvSpPr/>
          <p:nvPr/>
        </p:nvSpPr>
        <p:spPr bwMode="auto">
          <a:xfrm>
            <a:off x="457200" y="1600201"/>
            <a:ext cx="4834880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sz="2000" dirty="0"/>
              <a:t>Discuss in your group: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What relationship (if any) can you see between study hours and assignment scores?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What </a:t>
            </a:r>
            <a:r>
              <a:rPr lang="en-GB" sz="2000" i="1" dirty="0"/>
              <a:t>can’t</a:t>
            </a:r>
            <a:r>
              <a:rPr lang="en-GB" sz="2000" dirty="0"/>
              <a:t> this data tell us?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What additional data would improve this analysis?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DCED02-55D7-246C-C18A-2E4C19F110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2246838"/>
            <a:ext cx="4038600" cy="2695765"/>
          </a:xfrm>
          <a:prstGeom prst="rect">
            <a:avLst/>
          </a:prstGeom>
          <a:noFill/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AF92C87D-5851-E258-DDC7-C7FDE37D01D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 smtClean="0"/>
              <a:pPr>
                <a:spcAft>
                  <a:spcPts val="600"/>
                </a:spcAft>
                <a:defRPr/>
              </a:pPr>
              <a:t>20/02/2026</a:t>
            </a:fld>
            <a:endParaRPr lang="en-GB" altLang="en-US"/>
          </a:p>
        </p:txBody>
      </p:sp>
      <p:sp>
        <p:nvSpPr>
          <p:cNvPr id="21506" name="Slide Number Placeholder 5" hidden="1">
            <a:extLst>
              <a:ext uri="{FF2B5EF4-FFF2-40B4-BE49-F238E27FC236}">
                <a16:creationId xmlns:a16="http://schemas.microsoft.com/office/drawing/2014/main" id="{E2F3DC60-34B6-203D-4AA3-BAB1FE116492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EFC385A-6296-984F-9AEF-796E1C9193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5400" y="1844824"/>
            <a:ext cx="4038600" cy="26957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773088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3700">
                <a:latin typeface="+mj-lt"/>
                <a:ea typeface="+mj-ea"/>
                <a:cs typeface="+mj-cs"/>
              </a:rPr>
              <a:t>Activity 4: Applying Data Analysis to Your Dissertation</a:t>
            </a:r>
            <a:endParaRPr lang="en-US" sz="3700" dirty="0">
              <a:latin typeface="+mj-lt"/>
              <a:ea typeface="+mj-ea"/>
              <a:cs typeface="+mj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9B7A22-6EFA-3447-AFA5-8C4897DE4D77}"/>
              </a:ext>
            </a:extLst>
          </p:cNvPr>
          <p:cNvSpPr/>
          <p:nvPr/>
        </p:nvSpPr>
        <p:spPr bwMode="auto">
          <a:xfrm>
            <a:off x="457200" y="1600201"/>
            <a:ext cx="4038600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85000" lnSpcReduction="10000"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200" dirty="0"/>
              <a:t>Think about your own dissertation or independent project: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2200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200" dirty="0"/>
              <a:t>What type of data might you collect?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200" dirty="0"/>
              <a:t>How could Excel help you analyse it?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2600" dirty="0"/>
          </a:p>
          <a:p>
            <a:pPr lvl="0">
              <a:lnSpc>
                <a:spcPct val="90000"/>
              </a:lnSpc>
              <a:spcBef>
                <a:spcPct val="20000"/>
              </a:spcBef>
            </a:pPr>
            <a:r>
              <a:rPr lang="en-US" altLang="en-US" sz="2600" dirty="0"/>
              <a:t>Identify: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altLang="en-US" sz="1600" dirty="0"/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2000" dirty="0"/>
              <a:t>One type of analysis you could realistically use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2000" dirty="0"/>
              <a:t>One potential risk or limitation in your data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2000" dirty="0"/>
              <a:t>Discuss your ideas with a partner.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1500" b="1" dirty="0">
              <a:latin typeface="+mn-lt"/>
              <a:cs typeface="+mn-cs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ED59156-9ADF-2D75-A2CE-27B09AD055E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r="5" b="1232"/>
          <a:stretch>
            <a:fillRect/>
          </a:stretch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/>
              <a:pPr>
                <a:spcAft>
                  <a:spcPts val="600"/>
                </a:spcAft>
                <a:defRPr/>
              </a:pPr>
              <a:t>20/02/2026</a:t>
            </a:fld>
            <a:endParaRPr lang="en-GB" altLang="en-US"/>
          </a:p>
        </p:txBody>
      </p:sp>
      <p:sp>
        <p:nvSpPr>
          <p:cNvPr id="21506" name="Slide Number Placeholder 5" hidden="1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16309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FC67D0D-C3B2-81B6-1EC2-0C3E9B994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dirty="0"/>
              <a:t>Remember</a:t>
            </a:r>
            <a:br>
              <a:rPr lang="en-GB" sz="3700" dirty="0"/>
            </a:br>
            <a:endParaRPr lang="en-US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DC1C1-E3F2-1A47-7F5C-24514E34A5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633392" cy="3989040"/>
          </a:xfrm>
        </p:spPr>
        <p:txBody>
          <a:bodyPr wrap="square" anchor="t">
            <a:normAutofit fontScale="85000" lnSpcReduction="10000"/>
          </a:bodyPr>
          <a:lstStyle/>
          <a:p>
            <a:pPr>
              <a:spcBef>
                <a:spcPct val="0"/>
              </a:spcBef>
            </a:pPr>
            <a:r>
              <a:rPr lang="en-US" altLang="en-US" sz="2400" dirty="0">
                <a:latin typeface="Arial" panose="020B0604020202020204" pitchFamily="34" charset="0"/>
              </a:rPr>
              <a:t>Digital tools like Excel support independent research and dissertation work</a:t>
            </a:r>
          </a:p>
          <a:p>
            <a:pPr>
              <a:spcBef>
                <a:spcPct val="0"/>
              </a:spcBef>
            </a:pPr>
            <a:endParaRPr lang="en-US" altLang="en-US" sz="2400" dirty="0"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US" altLang="en-US" sz="2400" dirty="0">
                <a:latin typeface="Arial" panose="020B0604020202020204" pitchFamily="34" charset="0"/>
              </a:rPr>
              <a:t>Excel helps organise, analyse, and present data, but it does not interpret results for you</a:t>
            </a:r>
          </a:p>
          <a:p>
            <a:pPr>
              <a:spcBef>
                <a:spcPct val="0"/>
              </a:spcBef>
            </a:pPr>
            <a:endParaRPr lang="en-US" altLang="en-US" sz="2400" dirty="0"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US" altLang="en-US" sz="2400" dirty="0">
                <a:latin typeface="Arial" panose="020B0604020202020204" pitchFamily="34" charset="0"/>
              </a:rPr>
              <a:t>Understanding patterns, limitations, and context is central to good research</a:t>
            </a:r>
          </a:p>
          <a:p>
            <a:pPr>
              <a:spcBef>
                <a:spcPct val="0"/>
              </a:spcBef>
            </a:pPr>
            <a:endParaRPr lang="en-US" altLang="en-US" sz="2400" dirty="0"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GB" sz="2400" dirty="0">
                <a:latin typeface="Arial" panose="020B0604020202020204" pitchFamily="34" charset="0"/>
              </a:rPr>
              <a:t>Strong dissertations combine data analysis with critical interpretation.</a:t>
            </a:r>
          </a:p>
        </p:txBody>
      </p:sp>
      <p:pic>
        <p:nvPicPr>
          <p:cNvPr id="4101" name="Picture 5" descr="Tips to remember - Harvard Health">
            <a:extLst>
              <a:ext uri="{FF2B5EF4-FFF2-40B4-BE49-F238E27FC236}">
                <a16:creationId xmlns:a16="http://schemas.microsoft.com/office/drawing/2014/main" id="{6EF76CCA-5039-F975-3D06-F79FE9DA54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89" r="21696" b="-2"/>
          <a:stretch>
            <a:fillRect/>
          </a:stretch>
        </p:blipFill>
        <p:spPr bwMode="auto">
          <a:xfrm>
            <a:off x="5090592" y="1600201"/>
            <a:ext cx="3596208" cy="355207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5357700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64588-CEC8-21FC-D510-438106C480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Development Diary: Record Your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FD6210-B01E-CCCA-A64E-9FDCF8C782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686800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After today’s session:</a:t>
            </a:r>
          </a:p>
          <a:p>
            <a:pPr>
              <a:spcBef>
                <a:spcPct val="0"/>
              </a:spcBef>
            </a:pPr>
            <a:r>
              <a:rPr lang="en-US" altLang="en-US" dirty="0">
                <a:latin typeface="Arial" panose="020B0604020202020204" pitchFamily="34" charset="0"/>
              </a:rPr>
              <a:t>What dataset task you completed today</a:t>
            </a:r>
          </a:p>
          <a:p>
            <a:pPr>
              <a:spcBef>
                <a:spcPct val="0"/>
              </a:spcBef>
            </a:pPr>
            <a:r>
              <a:rPr lang="en-US" altLang="en-US" dirty="0">
                <a:latin typeface="Arial" panose="020B0604020202020204" pitchFamily="34" charset="0"/>
              </a:rPr>
              <a:t>What you learned about analysing data in Excel</a:t>
            </a:r>
          </a:p>
          <a:p>
            <a:pPr>
              <a:spcBef>
                <a:spcPct val="0"/>
              </a:spcBef>
            </a:pPr>
            <a:r>
              <a:rPr lang="en-US" altLang="en-US" dirty="0">
                <a:latin typeface="Arial" panose="020B0604020202020204" pitchFamily="34" charset="0"/>
              </a:rPr>
              <a:t>One thing you found challenging</a:t>
            </a:r>
          </a:p>
          <a:p>
            <a:pPr>
              <a:spcBef>
                <a:spcPct val="0"/>
              </a:spcBef>
            </a:pPr>
            <a:r>
              <a:rPr lang="en-US" altLang="en-US" dirty="0">
                <a:latin typeface="Arial" panose="020B0604020202020204" pitchFamily="34" charset="0"/>
              </a:rPr>
              <a:t>One action you will take to improve your dissertation data analysis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78316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 smtClean="0"/>
              <a:pPr>
                <a:defRPr/>
              </a:pPr>
              <a:t>20/02/2026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1692696" y="1844824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solidFill>
                  <a:srgbClr val="0070C0"/>
                </a:solidFill>
                <a:latin typeface="+mj-lt"/>
              </a:rPr>
              <a:t>Any Questions?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DA2750-93A5-9ACB-3CC1-D44EC1F668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0437" y="548680"/>
            <a:ext cx="4815979" cy="4824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539937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538</Words>
  <Application>Microsoft Office PowerPoint</Application>
  <PresentationFormat>On-screen Show (4:3)</PresentationFormat>
  <Paragraphs>111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Myriad Pro</vt:lpstr>
      <vt:lpstr>Arial</vt:lpstr>
      <vt:lpstr>Verdana</vt:lpstr>
      <vt:lpstr>20140311PresentationUWTSDTemplate</vt:lpstr>
      <vt:lpstr> Digital Skills Support Session  </vt:lpstr>
      <vt:lpstr>Lesson Aims</vt:lpstr>
      <vt:lpstr>Discussion Points</vt:lpstr>
      <vt:lpstr>Why digital tools matter at Level 6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Remember </vt:lpstr>
      <vt:lpstr>Development Diary: Record Your Learning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Said Usman</cp:lastModifiedBy>
  <cp:revision>35</cp:revision>
  <dcterms:created xsi:type="dcterms:W3CDTF">2020-06-23T16:08:04Z</dcterms:created>
  <dcterms:modified xsi:type="dcterms:W3CDTF">2026-02-20T14:35:18Z</dcterms:modified>
</cp:coreProperties>
</file>