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2"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1DB832-4717-30BB-74BB-2B2D039760D8}" v="2353" dt="2023-12-10T14:07:19.126"/>
    <p1510:client id="{318B840B-C124-92EF-B85C-27E7FA05D1E0}" v="2" dt="2023-12-09T21:49:49.068"/>
    <p1510:client id="{92874A91-897B-92C9-A78D-9D9489F05CD9}" v="1201" dt="2023-12-10T14:34:46.040"/>
    <p1510:client id="{B680B09E-5B5B-41F9-B2B2-A825982CA186}" v="420" dt="2023-12-09T01:40:31.712"/>
    <p1510:client id="{D5E74CFA-9634-FF1F-31D1-3865AE856301}" v="26" dt="2023-12-09T21:54:04.287"/>
    <p1510:client id="{FFE27244-D8F1-607C-BB4B-933E277DB525}" v="60" dt="2023-12-09T22:00:33.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avalaunchmedia.com/advantages-and-disadvantages-of-social-media-marketing/" TargetMode="External"/><Relationship Id="rId2" Type="http://schemas.openxmlformats.org/officeDocument/2006/relationships/hyperlink" Target="https://digitalcatalyst.in/blog/what-are-the-main-advantages-and-disadvantages-of-digital-marketing/" TargetMode="External"/><Relationship Id="rId1" Type="http://schemas.openxmlformats.org/officeDocument/2006/relationships/slideLayout" Target="../slideLayouts/slideLayout2.xml"/><Relationship Id="rId4" Type="http://schemas.openxmlformats.org/officeDocument/2006/relationships/hyperlink" Target="https://soravjain.com/pros-and-cons-of-digit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543D4-E1B2-D1EE-CDA7-04C1EE89334D}"/>
              </a:ext>
            </a:extLst>
          </p:cNvPr>
          <p:cNvSpPr>
            <a:spLocks noGrp="1"/>
          </p:cNvSpPr>
          <p:nvPr>
            <p:ph type="title"/>
          </p:nvPr>
        </p:nvSpPr>
        <p:spPr>
          <a:xfrm>
            <a:off x="5868557" y="1138036"/>
            <a:ext cx="5444382" cy="1402470"/>
          </a:xfrm>
        </p:spPr>
        <p:txBody>
          <a:bodyPr anchor="t">
            <a:normAutofit/>
          </a:bodyPr>
          <a:lstStyle/>
          <a:p>
            <a:r>
              <a:rPr lang="en-GB" sz="2200" b="1" dirty="0">
                <a:cs typeface="Calibri Light"/>
              </a:rPr>
              <a:t>Building a sustainable marketing relationship</a:t>
            </a:r>
            <a:r>
              <a:rPr lang="en-GB" sz="2200" dirty="0">
                <a:cs typeface="Calibri Light"/>
              </a:rPr>
              <a:t> </a:t>
            </a:r>
            <a:br>
              <a:rPr lang="en-GB" sz="2200" dirty="0">
                <a:cs typeface="Calibri Light"/>
              </a:rPr>
            </a:br>
            <a:r>
              <a:rPr lang="en-GB" sz="2200" dirty="0">
                <a:cs typeface="Calibri Light"/>
              </a:rPr>
              <a:t>Digital marketing of </a:t>
            </a:r>
            <a:r>
              <a:rPr lang="en-GB" sz="2200" b="1" dirty="0">
                <a:cs typeface="Calibri Light"/>
              </a:rPr>
              <a:t>Tesco</a:t>
            </a:r>
            <a:r>
              <a:rPr lang="en-GB" sz="2200" dirty="0">
                <a:cs typeface="Calibri Light"/>
              </a:rPr>
              <a:t> case study </a:t>
            </a:r>
            <a:br>
              <a:rPr lang="en-GB" sz="2200" dirty="0">
                <a:cs typeface="Calibri Light"/>
              </a:rPr>
            </a:br>
            <a:r>
              <a:rPr lang="en-GB" sz="2200" dirty="0">
                <a:cs typeface="Calibri Light"/>
              </a:rPr>
              <a:t>Ayasha khatun</a:t>
            </a:r>
            <a:br>
              <a:rPr lang="en-GB" sz="2200" dirty="0">
                <a:cs typeface="Calibri Light"/>
              </a:rPr>
            </a:br>
            <a:r>
              <a:rPr lang="en-GB" sz="2200" dirty="0">
                <a:cs typeface="Calibri Light"/>
              </a:rPr>
              <a:t>1712713</a:t>
            </a:r>
          </a:p>
        </p:txBody>
      </p:sp>
      <p:pic>
        <p:nvPicPr>
          <p:cNvPr id="45" name="Picture 44" descr="Mobile device with apps">
            <a:extLst>
              <a:ext uri="{FF2B5EF4-FFF2-40B4-BE49-F238E27FC236}">
                <a16:creationId xmlns:a16="http://schemas.microsoft.com/office/drawing/2014/main" id="{79F28F47-67D9-9E6F-E438-D5F1D889CB75}"/>
              </a:ext>
            </a:extLst>
          </p:cNvPr>
          <p:cNvPicPr>
            <a:picLocks noChangeAspect="1"/>
          </p:cNvPicPr>
          <p:nvPr/>
        </p:nvPicPr>
        <p:blipFill rotWithShape="1">
          <a:blip r:embed="rId2"/>
          <a:srcRect l="48677" r="9071" b="-2"/>
          <a:stretch/>
        </p:blipFill>
        <p:spPr>
          <a:xfrm>
            <a:off x="-1" y="10"/>
            <a:ext cx="5151179" cy="6857990"/>
          </a:xfrm>
          <a:prstGeom prst="rect">
            <a:avLst/>
          </a:prstGeom>
        </p:spPr>
      </p:pic>
      <p:cxnSp>
        <p:nvCxnSpPr>
          <p:cNvPr id="46" name="Straight Connector 4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05AB4F-9EF8-D569-DA4B-F5F8458990C9}"/>
              </a:ext>
            </a:extLst>
          </p:cNvPr>
          <p:cNvSpPr>
            <a:spLocks noGrp="1"/>
          </p:cNvSpPr>
          <p:nvPr>
            <p:ph idx="1"/>
          </p:nvPr>
        </p:nvSpPr>
        <p:spPr>
          <a:xfrm>
            <a:off x="5868557" y="2551176"/>
            <a:ext cx="5444382" cy="3591207"/>
          </a:xfrm>
        </p:spPr>
        <p:txBody>
          <a:bodyPr vert="horz" lIns="91440" tIns="45720" rIns="91440" bIns="45720" rtlCol="0" anchor="t">
            <a:normAutofit/>
          </a:bodyPr>
          <a:lstStyle/>
          <a:p>
            <a:pPr marL="0" indent="0">
              <a:buNone/>
            </a:pPr>
            <a:r>
              <a:rPr lang="en-GB" sz="2000" dirty="0">
                <a:ea typeface="+mn-lt"/>
                <a:cs typeface="+mn-lt"/>
              </a:rPr>
              <a:t>        The term digital marketing has evolved                       over time from a specific term                                     describing the marketing of products, and                 services, using digital channels – to an                       umbrella term describing using digital                       technologies to acquire customers, build                   customer preferences, promote brands,                     retain customers and increase                                     sales (Kannan, 2017,p.22).</a:t>
            </a:r>
            <a:endParaRPr lang="en-US"/>
          </a:p>
        </p:txBody>
      </p:sp>
    </p:spTree>
    <p:extLst>
      <p:ext uri="{BB962C8B-B14F-4D97-AF65-F5344CB8AC3E}">
        <p14:creationId xmlns:p14="http://schemas.microsoft.com/office/powerpoint/2010/main" val="2919864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302F1E-7ACB-000D-CE09-EEE9EFFB7592}"/>
              </a:ext>
            </a:extLst>
          </p:cNvPr>
          <p:cNvSpPr txBox="1"/>
          <p:nvPr/>
        </p:nvSpPr>
        <p:spPr>
          <a:xfrm>
            <a:off x="3025" y="80514"/>
            <a:ext cx="1121706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cs typeface="Calibri"/>
              </a:rPr>
              <a:t>                 </a:t>
            </a:r>
            <a:r>
              <a:rPr lang="en-US" sz="1600" dirty="0">
                <a:cs typeface="Calibri"/>
              </a:rPr>
              <a:t>Advantage of digital marketing </a:t>
            </a:r>
          </a:p>
          <a:p>
            <a:r>
              <a:rPr lang="en-US" sz="1600" dirty="0">
                <a:cs typeface="Calibri"/>
              </a:rPr>
              <a:t>                                 "Digital marketing is cost effective and can reach a large audience" (Deepak, 2023). </a:t>
            </a:r>
          </a:p>
          <a:p>
            <a:r>
              <a:rPr lang="en-US" sz="1600" dirty="0"/>
              <a:t>  </a:t>
            </a:r>
            <a:br>
              <a:rPr lang="en-US" sz="1600" dirty="0"/>
            </a:br>
            <a:r>
              <a:rPr lang="en-US" sz="1600" dirty="0">
                <a:cs typeface="Calibri"/>
              </a:rPr>
              <a:t>                              Disadvantage of Digital Marketing </a:t>
            </a:r>
          </a:p>
          <a:p>
            <a:r>
              <a:rPr lang="en-US" sz="1600" dirty="0">
                <a:cs typeface="Calibri"/>
              </a:rPr>
              <a:t>                                 On the other hand, there are security and privacy concerns when it comes to digital marketing, which can raise                                       issues in the future for the company (Jain, 2023). </a:t>
            </a:r>
          </a:p>
          <a:p>
            <a:endParaRPr lang="en-US" sz="1600" dirty="0">
              <a:ea typeface="+mn-lt"/>
              <a:cs typeface="+mn-lt"/>
            </a:endParaRPr>
          </a:p>
          <a:p>
            <a:r>
              <a:rPr lang="en-US" sz="1600" dirty="0">
                <a:ea typeface="+mn-lt"/>
                <a:cs typeface="+mn-lt"/>
              </a:rPr>
              <a:t>                               Advantage of Social Media</a:t>
            </a:r>
          </a:p>
          <a:p>
            <a:r>
              <a:rPr lang="en-US" sz="1600" dirty="0">
                <a:ea typeface="+mn-lt"/>
                <a:cs typeface="Arial"/>
              </a:rPr>
              <a:t>                                Companies</a:t>
            </a:r>
            <a:r>
              <a:rPr lang="en-US" sz="1600" dirty="0">
                <a:latin typeface="Calibri"/>
                <a:cs typeface="Arial"/>
              </a:rPr>
              <a:t> started to use social media networks as a way to attract their customers attention to their products                                          and, thus, communicate with them more easily. Therefore, social media is an effective marketing tool in today's                                         business environment. (</a:t>
            </a:r>
            <a:r>
              <a:rPr lang="en-GB" sz="1600" dirty="0">
                <a:ea typeface="+mn-lt"/>
                <a:cs typeface="+mn-lt"/>
              </a:rPr>
              <a:t>Sümer, 2019,p.133)</a:t>
            </a:r>
          </a:p>
          <a:p>
            <a:br>
              <a:rPr lang="en-US" dirty="0"/>
            </a:br>
            <a:endParaRPr lang="en-US" sz="1600" dirty="0">
              <a:cs typeface="Calibri"/>
            </a:endParaRPr>
          </a:p>
          <a:p>
            <a:r>
              <a:rPr lang="en-US" sz="1600" dirty="0">
                <a:ea typeface="+mn-lt"/>
                <a:cs typeface="+mn-lt"/>
              </a:rPr>
              <a:t>                               Disadvantage of Social Media</a:t>
            </a:r>
            <a:endParaRPr lang="en-US" sz="1600" dirty="0">
              <a:cs typeface="Calibri"/>
            </a:endParaRPr>
          </a:p>
          <a:p>
            <a:r>
              <a:rPr lang="en-US" sz="1600" dirty="0">
                <a:latin typeface="Calibri"/>
                <a:cs typeface="Arial"/>
              </a:rPr>
              <a:t>                               However, It’s hard to hide your marketing strategies on social media (Epperson, 2022). This is because competitors                                   may see your strategy and copy it for their gain, taking you out of the market.</a:t>
            </a:r>
            <a:endParaRPr lang="en-US" sz="1600">
              <a:latin typeface="Calibri"/>
              <a:cs typeface="Calibri"/>
            </a:endParaRPr>
          </a:p>
          <a:p>
            <a:br>
              <a:rPr lang="en-US" dirty="0"/>
            </a:br>
            <a:endParaRPr lang="en-US" sz="1600" dirty="0">
              <a:cs typeface="Calibri"/>
            </a:endParaRPr>
          </a:p>
          <a:p>
            <a:endParaRPr lang="en-US" sz="1600" dirty="0">
              <a:cs typeface="Calibri"/>
            </a:endParaRPr>
          </a:p>
          <a:p>
            <a:endParaRPr lang="en-US" sz="1600" dirty="0">
              <a:cs typeface="Calibri"/>
            </a:endParaRPr>
          </a:p>
        </p:txBody>
      </p:sp>
    </p:spTree>
    <p:extLst>
      <p:ext uri="{BB962C8B-B14F-4D97-AF65-F5344CB8AC3E}">
        <p14:creationId xmlns:p14="http://schemas.microsoft.com/office/powerpoint/2010/main" val="1729421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22380-5D0A-E8BB-9006-EA10D8EC4F8D}"/>
              </a:ext>
            </a:extLst>
          </p:cNvPr>
          <p:cNvSpPr>
            <a:spLocks noGrp="1"/>
          </p:cNvSpPr>
          <p:nvPr>
            <p:ph type="title"/>
          </p:nvPr>
        </p:nvSpPr>
        <p:spPr/>
        <p:txBody>
          <a:bodyPr/>
          <a:lstStyle/>
          <a:p>
            <a:r>
              <a:rPr lang="en-GB" dirty="0">
                <a:latin typeface="Calibri"/>
                <a:cs typeface="Calibri Light"/>
              </a:rPr>
              <a:t>References list</a:t>
            </a:r>
            <a:r>
              <a:rPr lang="en-GB" dirty="0">
                <a:cs typeface="Calibri Light"/>
              </a:rPr>
              <a:t> </a:t>
            </a:r>
            <a:endParaRPr lang="en-GB" dirty="0"/>
          </a:p>
        </p:txBody>
      </p:sp>
      <p:sp>
        <p:nvSpPr>
          <p:cNvPr id="3" name="Content Placeholder 2">
            <a:extLst>
              <a:ext uri="{FF2B5EF4-FFF2-40B4-BE49-F238E27FC236}">
                <a16:creationId xmlns:a16="http://schemas.microsoft.com/office/drawing/2014/main" id="{36092D36-A49A-3882-FA39-E640E71E339E}"/>
              </a:ext>
            </a:extLst>
          </p:cNvPr>
          <p:cNvSpPr>
            <a:spLocks noGrp="1"/>
          </p:cNvSpPr>
          <p:nvPr>
            <p:ph idx="1"/>
          </p:nvPr>
        </p:nvSpPr>
        <p:spPr/>
        <p:txBody>
          <a:bodyPr vert="horz" lIns="91440" tIns="45720" rIns="91440" bIns="45720" rtlCol="0" anchor="t">
            <a:normAutofit fontScale="92500" lnSpcReduction="20000"/>
          </a:bodyPr>
          <a:lstStyle/>
          <a:p>
            <a:r>
              <a:rPr lang="en-GB" sz="1600" dirty="0">
                <a:latin typeface="Calibri"/>
                <a:cs typeface="Times New Roman"/>
              </a:rPr>
              <a:t>Deepak, G. (2023). </a:t>
            </a:r>
            <a:r>
              <a:rPr lang="en-GB" sz="1600" i="1" dirty="0">
                <a:latin typeface="Calibri"/>
                <a:cs typeface="Times New Roman"/>
              </a:rPr>
              <a:t>What Are The Main Advantages And Disadvantages of Digital Marketing?</a:t>
            </a:r>
            <a:r>
              <a:rPr lang="en-GB" sz="1600" dirty="0">
                <a:latin typeface="Calibri"/>
                <a:cs typeface="Times New Roman"/>
              </a:rPr>
              <a:t> [online] Digital Catalyst. Available at: </a:t>
            </a:r>
            <a:r>
              <a:rPr lang="en-GB" sz="1600" dirty="0">
                <a:latin typeface="Calibri"/>
                <a:cs typeface="Times New Roman"/>
                <a:hlinkClick r:id="rId2"/>
              </a:rPr>
              <a:t>https://digitalcatalyst.in/blog/what-are-the-main-advantages-and-disadvantages-of-digital-marketing/</a:t>
            </a:r>
            <a:r>
              <a:rPr lang="en-GB" sz="1600" dirty="0">
                <a:latin typeface="Calibri"/>
                <a:cs typeface="Times New Roman"/>
              </a:rPr>
              <a:t> [Accessed 10 Dec. 2023].</a:t>
            </a:r>
            <a:endParaRPr lang="en-GB" sz="1600">
              <a:latin typeface="Calibri"/>
              <a:cs typeface="Calibri" panose="020F0502020204030204"/>
            </a:endParaRPr>
          </a:p>
          <a:p>
            <a:endParaRPr lang="en-GB" sz="1600" dirty="0">
              <a:latin typeface="Calibri"/>
              <a:cs typeface="Times New Roman"/>
            </a:endParaRPr>
          </a:p>
          <a:p>
            <a:r>
              <a:rPr lang="en-GB" sz="1600" dirty="0">
                <a:latin typeface="Calibri"/>
                <a:cs typeface="Times New Roman"/>
              </a:rPr>
              <a:t>Epperson, M. (2022). </a:t>
            </a:r>
            <a:r>
              <a:rPr lang="en-GB" sz="1600" i="1" dirty="0">
                <a:latin typeface="Calibri"/>
                <a:cs typeface="Times New Roman"/>
              </a:rPr>
              <a:t>The Pros and Cons of Social Media Marketing</a:t>
            </a:r>
            <a:r>
              <a:rPr lang="en-GB" sz="1600" dirty="0">
                <a:latin typeface="Calibri"/>
                <a:cs typeface="Times New Roman"/>
              </a:rPr>
              <a:t>. [online] Avalaunchmedia.com. Available at: </a:t>
            </a:r>
            <a:r>
              <a:rPr lang="en-GB" sz="1600" dirty="0">
                <a:latin typeface="Calibri"/>
                <a:cs typeface="Times New Roman"/>
                <a:hlinkClick r:id="rId3"/>
              </a:rPr>
              <a:t>https://avalaunchmedia.com/advantages-and-disadvantages-of-social-media-marketing/</a:t>
            </a:r>
            <a:r>
              <a:rPr lang="en-GB" sz="1600" dirty="0">
                <a:latin typeface="Calibri"/>
                <a:cs typeface="Times New Roman"/>
              </a:rPr>
              <a:t> [Accessed 8 Dec. 2023].</a:t>
            </a:r>
            <a:endParaRPr lang="en-GB" sz="1600">
              <a:latin typeface="Calibri"/>
              <a:cs typeface="Calibri"/>
            </a:endParaRPr>
          </a:p>
          <a:p>
            <a:pPr marL="0" indent="0">
              <a:buNone/>
            </a:pPr>
            <a:endParaRPr lang="en-GB" sz="1600" dirty="0">
              <a:latin typeface="Calibri"/>
              <a:cs typeface="Times New Roman"/>
            </a:endParaRPr>
          </a:p>
          <a:p>
            <a:r>
              <a:rPr lang="en-GB" sz="1600" dirty="0">
                <a:latin typeface="Calibri"/>
                <a:cs typeface="Times New Roman"/>
              </a:rPr>
              <a:t>Jain, S. (2023). </a:t>
            </a:r>
            <a:r>
              <a:rPr lang="en-GB" sz="1600" i="1" dirty="0">
                <a:latin typeface="Calibri"/>
                <a:cs typeface="Times New Roman"/>
              </a:rPr>
              <a:t>Top 10 Advantages &amp; Disadvantages of Digital Marketing in 2024</a:t>
            </a:r>
            <a:r>
              <a:rPr lang="en-GB" sz="1600" dirty="0">
                <a:latin typeface="Calibri"/>
                <a:cs typeface="Times New Roman"/>
              </a:rPr>
              <a:t>. [online] Digital Marketing Consultant, Trainer, Author &amp; Speaker Chennai. Available at: </a:t>
            </a:r>
            <a:r>
              <a:rPr lang="en-GB" sz="1600" dirty="0">
                <a:latin typeface="Calibri"/>
                <a:cs typeface="Times New Roman"/>
                <a:hlinkClick r:id="rId4"/>
              </a:rPr>
              <a:t>https://soravjain.com/pros-and-cons-of-digital-marketing/</a:t>
            </a:r>
            <a:r>
              <a:rPr lang="en-GB" sz="1600" dirty="0">
                <a:latin typeface="Calibri"/>
                <a:cs typeface="Times New Roman"/>
              </a:rPr>
              <a:t> [Accessed 10 Dec. 2023].</a:t>
            </a:r>
            <a:endParaRPr lang="en-GB" sz="1600">
              <a:latin typeface="Calibri"/>
              <a:cs typeface="Calibri"/>
            </a:endParaRPr>
          </a:p>
          <a:p>
            <a:pPr marL="0" indent="0">
              <a:buNone/>
            </a:pPr>
            <a:endParaRPr lang="en-GB" sz="1600" dirty="0">
              <a:latin typeface="Calibri"/>
              <a:cs typeface="Times New Roman"/>
            </a:endParaRPr>
          </a:p>
          <a:p>
            <a:r>
              <a:rPr lang="en-GB" sz="1600" dirty="0">
                <a:latin typeface="Calibri"/>
                <a:cs typeface="Times New Roman"/>
              </a:rPr>
              <a:t>Kannan, P.K. (2017). Digital marketing: A framework, review and research agenda. </a:t>
            </a:r>
            <a:r>
              <a:rPr lang="en-GB" sz="1600" i="1" dirty="0">
                <a:latin typeface="Calibri"/>
                <a:cs typeface="Times New Roman"/>
              </a:rPr>
              <a:t>International Journal of Research in Marketing</a:t>
            </a:r>
            <a:r>
              <a:rPr lang="en-GB" sz="1600" dirty="0">
                <a:latin typeface="Calibri"/>
                <a:cs typeface="Times New Roman"/>
              </a:rPr>
              <a:t>, [online] 34(1), pp.22–45. </a:t>
            </a:r>
            <a:r>
              <a:rPr lang="en-GB" sz="1600" err="1">
                <a:latin typeface="Calibri"/>
                <a:cs typeface="Times New Roman"/>
              </a:rPr>
              <a:t>doi:https</a:t>
            </a:r>
            <a:r>
              <a:rPr lang="en-GB" sz="1600" dirty="0">
                <a:latin typeface="Calibri"/>
                <a:cs typeface="Times New Roman"/>
              </a:rPr>
              <a:t>://doi.org/10.1016/j.ijresmar.2016.11.006.</a:t>
            </a:r>
            <a:endParaRPr lang="en-GB" sz="1600">
              <a:latin typeface="Calibri"/>
              <a:cs typeface="Calibri"/>
            </a:endParaRPr>
          </a:p>
          <a:p>
            <a:pPr marL="0" indent="0">
              <a:buNone/>
            </a:pPr>
            <a:endParaRPr lang="en-GB" sz="1600" dirty="0">
              <a:latin typeface="Calibri"/>
              <a:cs typeface="Times New Roman"/>
            </a:endParaRPr>
          </a:p>
          <a:p>
            <a:r>
              <a:rPr lang="en-GB" sz="1600" dirty="0">
                <a:latin typeface="Calibri"/>
                <a:cs typeface="Times New Roman"/>
              </a:rPr>
              <a:t>Sümer, S.L. (2019). A New Marketing Trend in the Digital Age: Social Media Marketing. </a:t>
            </a:r>
            <a:r>
              <a:rPr lang="en-GB" sz="1600" i="1" dirty="0">
                <a:latin typeface="Calibri"/>
                <a:cs typeface="Times New Roman"/>
              </a:rPr>
              <a:t>Contributions to management science</a:t>
            </a:r>
            <a:r>
              <a:rPr lang="en-GB" sz="1600" dirty="0">
                <a:latin typeface="Calibri"/>
                <a:cs typeface="Times New Roman"/>
              </a:rPr>
              <a:t>, [online] pp.133–151. </a:t>
            </a:r>
            <a:r>
              <a:rPr lang="en-GB" sz="1600" err="1">
                <a:latin typeface="Calibri"/>
                <a:cs typeface="Times New Roman"/>
              </a:rPr>
              <a:t>doi:https</a:t>
            </a:r>
            <a:r>
              <a:rPr lang="en-GB" sz="1600" dirty="0">
                <a:latin typeface="Calibri"/>
                <a:cs typeface="Times New Roman"/>
              </a:rPr>
              <a:t>://doi.org/10.1007/978-3-030-29739-8_7.</a:t>
            </a:r>
            <a:endParaRPr lang="en-GB" sz="1600">
              <a:latin typeface="Calibri"/>
              <a:cs typeface="Calibri"/>
            </a:endParaRPr>
          </a:p>
          <a:p>
            <a:pPr marL="0" indent="0">
              <a:buNone/>
            </a:pPr>
            <a:br>
              <a:rPr lang="en-US" dirty="0"/>
            </a:br>
            <a:endParaRPr lang="en-US">
              <a:cs typeface="Calibri"/>
            </a:endParaRPr>
          </a:p>
        </p:txBody>
      </p:sp>
    </p:spTree>
    <p:extLst>
      <p:ext uri="{BB962C8B-B14F-4D97-AF65-F5344CB8AC3E}">
        <p14:creationId xmlns:p14="http://schemas.microsoft.com/office/powerpoint/2010/main" val="18872927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Building a sustainable marketing relationship  Digital marketing of Tesco case study  Ayasha khatun 1712713</vt:lpstr>
      <vt:lpstr>PowerPoint Presentation</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463</cp:revision>
  <dcterms:created xsi:type="dcterms:W3CDTF">2023-12-08T01:42:54Z</dcterms:created>
  <dcterms:modified xsi:type="dcterms:W3CDTF">2023-12-10T14:44:57Z</dcterms:modified>
</cp:coreProperties>
</file>