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0" r:id="rId6"/>
    <p:sldId id="263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04ADE9-B70A-4C85-A593-57AA61D4AC94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2C00B4-C17B-428A-9B5D-4CB99410D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121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2C00B4-C17B-428A-9B5D-4CB99410DF0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103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7bZwgxSFuE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de-tech.com/blog/new/lieutenant-governor-texas-visited-sorek-desalination-plant/" TargetMode="External"/><Relationship Id="rId3" Type="http://schemas.openxmlformats.org/officeDocument/2006/relationships/hyperlink" Target="https://www.technologyreview.com/lists/companies/2016/" TargetMode="External"/><Relationship Id="rId7" Type="http://schemas.openxmlformats.org/officeDocument/2006/relationships/hyperlink" Target="https://www.ide-tech.com/en/in-the-news/ides-cto-voted-top-water-industry-leader-by-wwi-magazine-for-second-year-in-a-row/" TargetMode="External"/><Relationship Id="rId2" Type="http://schemas.openxmlformats.org/officeDocument/2006/relationships/hyperlink" Target="http://israelnewtech.gov.il/english/successstories/pages/idetechnologies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de-tech.com/en/in-the-news/ide-draws-on-tremendous-success-in-2016-as-it-rolls-into-2017/" TargetMode="External"/><Relationship Id="rId5" Type="http://schemas.openxmlformats.org/officeDocument/2006/relationships/hyperlink" Target="http://fortune.com/change-the-world/2016/" TargetMode="External"/><Relationship Id="rId10" Type="http://schemas.openxmlformats.org/officeDocument/2006/relationships/hyperlink" Target="https://www.youtube.com/watch?v=7bZwgxSFuE0" TargetMode="External"/><Relationship Id="rId4" Type="http://schemas.openxmlformats.org/officeDocument/2006/relationships/hyperlink" Target="http://www.ide-tech.com/blog/new/carlsbad-desalination-plant-year-2016/" TargetMode="External"/><Relationship Id="rId9" Type="http://schemas.openxmlformats.org/officeDocument/2006/relationships/hyperlink" Target="https://www.desalination.biz/webinars/Eco-Reuse--Chloramine-free-water-reuse-solution-/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77AFA-98BF-4A2E-91BA-9BD2D1D81E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684870"/>
            <a:ext cx="6815669" cy="1515533"/>
          </a:xfrm>
        </p:spPr>
        <p:txBody>
          <a:bodyPr/>
          <a:lstStyle/>
          <a:p>
            <a:r>
              <a:rPr lang="en-GB" sz="4000" dirty="0"/>
              <a:t>Learning and Collaboration for Global Citizenship – BSMP 4003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448945-9512-48C9-A608-CC8615D1CC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Jamie Dorrell</a:t>
            </a:r>
          </a:p>
          <a:p>
            <a:r>
              <a:rPr lang="en-GB" dirty="0"/>
              <a:t>1802683</a:t>
            </a:r>
          </a:p>
        </p:txBody>
      </p:sp>
    </p:spTree>
    <p:extLst>
      <p:ext uri="{BB962C8B-B14F-4D97-AF65-F5344CB8AC3E}">
        <p14:creationId xmlns:p14="http://schemas.microsoft.com/office/powerpoint/2010/main" val="3262794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2EDCE-7EAB-4DA0-86CE-E0690647E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brief.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67DD5-5BBF-4E2F-8A1C-DB4201861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“Never doubt that a small group of thoughtful, committed citizens can change the world; indeed, it’s the only thing that ever has.” American cultural anthropologist </a:t>
            </a:r>
            <a:r>
              <a:rPr lang="en-GB" i="1" dirty="0"/>
              <a:t>Margaret Mead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559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F53C8-9E67-49C8-ACDF-06F968695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05086-A1A4-424D-88BF-9635FBF69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IDE has an unparalleled track record of technological breakthroughs in desalination and water treatment. </a:t>
            </a:r>
          </a:p>
          <a:p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Boron Removal System</a:t>
            </a:r>
          </a:p>
          <a:p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 Centre Design</a:t>
            </a:r>
          </a:p>
          <a:p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Chemical-Free Desalination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Municipal Water Treatment Solutions.</a:t>
            </a:r>
          </a:p>
          <a:p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Osmosis Cleaning (DOC)</a:t>
            </a:r>
          </a:p>
          <a:p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Optimized Pressure Retarded Osmosis (PRO)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555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D66EF-31D2-4615-A4AC-988E62F7A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Municipal Water Treatment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65824-BC85-43A1-AA84-135AA05C3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https://www.youtube.com/watch?v=7bZwgxSFuE0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11136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4F085-4CA8-40DE-AB80-AB78D0B7E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08E28-9222-49E1-955B-17B48EB0D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Lior</a:t>
            </a:r>
            <a:r>
              <a:rPr lang="en-GB" dirty="0"/>
              <a:t> </a:t>
            </a:r>
            <a:r>
              <a:rPr lang="en-GB" dirty="0" err="1"/>
              <a:t>Eshed</a:t>
            </a:r>
            <a:r>
              <a:rPr lang="en-GB" dirty="0"/>
              <a:t> -’</a:t>
            </a:r>
            <a:r>
              <a:rPr lang="en-GB" b="1" i="1" dirty="0"/>
              <a:t>Water scarcity around the globe increases the need to make better use of the available water sources. </a:t>
            </a:r>
            <a:r>
              <a:rPr lang="en-GB" b="1" i="1"/>
              <a:t>Wastewater Treatment Plant (WWTP) effluent is a readily available source, with numerous environmental benefits and long track record of successful installations</a:t>
            </a:r>
            <a:r>
              <a:rPr lang="en-GB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2796622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78A48-5863-4571-829D-0677C96DB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643" y="647921"/>
            <a:ext cx="9601196" cy="5303700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ISO 14001 certification in 2004, awarded after their environmental system complied with the requirements of this standard.</a:t>
            </a:r>
          </a:p>
          <a:p>
            <a:pPr fontAlgn="base"/>
            <a:r>
              <a:rPr lang="en-GB" dirty="0"/>
              <a:t>ISO 9001</a:t>
            </a:r>
          </a:p>
          <a:p>
            <a:pPr fontAlgn="base"/>
            <a:r>
              <a:rPr lang="en-GB" dirty="0"/>
              <a:t>ISO 18001 in 2007 for Health and Safety</a:t>
            </a:r>
          </a:p>
          <a:p>
            <a:pPr fontAlgn="base"/>
            <a:r>
              <a:rPr lang="en-GB" dirty="0"/>
              <a:t>Fortune 2016 Change the World - No. 2.</a:t>
            </a:r>
          </a:p>
          <a:p>
            <a:pPr fontAlgn="base"/>
            <a:r>
              <a:rPr lang="en-GB" dirty="0"/>
              <a:t>MIT Technology Review’s 2016 list of 50 Smartest Companies – No. 18.</a:t>
            </a:r>
          </a:p>
          <a:p>
            <a:pPr fontAlgn="base"/>
            <a:r>
              <a:rPr lang="en-GB" dirty="0"/>
              <a:t>Carlsbad Desalination Plant received the Desalination Plant of the Year award from Global Water Intelligence.</a:t>
            </a:r>
          </a:p>
          <a:p>
            <a:pPr fontAlgn="base"/>
            <a:r>
              <a:rPr lang="en-GB" dirty="0"/>
              <a:t>World Technology Award for 2016</a:t>
            </a:r>
          </a:p>
          <a:p>
            <a:pPr fontAlgn="base"/>
            <a:r>
              <a:rPr lang="en-GB" dirty="0"/>
              <a:t> CTO, </a:t>
            </a:r>
            <a:r>
              <a:rPr lang="en-GB" dirty="0" err="1"/>
              <a:t>Dr.</a:t>
            </a:r>
            <a:r>
              <a:rPr lang="en-GB" dirty="0"/>
              <a:t> Boris Liberman, was voted a Top Water Industry Leader by </a:t>
            </a:r>
            <a:r>
              <a:rPr lang="en-GB" dirty="0" err="1"/>
              <a:t>WWi</a:t>
            </a:r>
            <a:r>
              <a:rPr lang="en-GB" dirty="0"/>
              <a:t> Magazine.</a:t>
            </a:r>
          </a:p>
          <a:p>
            <a:pPr marL="0" indent="0" fontAlgn="base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006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B1B05-87D5-42E6-A25E-073E67FD7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93" y="1157721"/>
            <a:ext cx="9601196" cy="4926944"/>
          </a:xfrm>
        </p:spPr>
        <p:txBody>
          <a:bodyPr>
            <a:normAutofit fontScale="92500" lnSpcReduction="20000"/>
          </a:bodyPr>
          <a:lstStyle/>
          <a:p>
            <a:r>
              <a:rPr lang="en-GB" sz="1600" b="1" dirty="0" err="1"/>
              <a:t>Inzenberg</a:t>
            </a:r>
            <a:r>
              <a:rPr lang="en-GB" sz="1600" b="1" dirty="0"/>
              <a:t>, H. (2008). IDE Technologies. Retrieved from </a:t>
            </a:r>
            <a:r>
              <a:rPr lang="en-GB" sz="1600" b="1" dirty="0">
                <a:hlinkClick r:id="rId2"/>
              </a:rPr>
              <a:t>http://israelnewtech.gov.il/english/successstories/pages/idetechnologies.aspx</a:t>
            </a:r>
            <a:endParaRPr lang="en-GB" sz="1600" b="1" dirty="0"/>
          </a:p>
          <a:p>
            <a:r>
              <a:rPr lang="en-GB" sz="1600" b="1" dirty="0"/>
              <a:t>50 Smartest Companies 2016. (2016). Retrieved from </a:t>
            </a:r>
            <a:r>
              <a:rPr lang="en-GB" sz="1600" b="1" dirty="0">
                <a:hlinkClick r:id="rId3"/>
              </a:rPr>
              <a:t>https://www.technologyreview.com/lists/companies/2016/</a:t>
            </a:r>
            <a:endParaRPr lang="en-GB" sz="1600" b="1" dirty="0"/>
          </a:p>
          <a:p>
            <a:r>
              <a:rPr lang="en-GB" sz="1600" b="1" dirty="0"/>
              <a:t>Carlsbad has won the prestigious Desalination Plant of the Year 2016 | IDE Technologies. (2016). Retrieved from </a:t>
            </a:r>
            <a:r>
              <a:rPr lang="en-GB" sz="1600" b="1" dirty="0">
                <a:hlinkClick r:id="rId4"/>
              </a:rPr>
              <a:t>http://www.ide-tech.com/blog/new/carlsbad-desalination-plant-year-2016/</a:t>
            </a:r>
            <a:endParaRPr lang="en-GB" sz="1600" b="1" dirty="0"/>
          </a:p>
          <a:p>
            <a:r>
              <a:rPr lang="en-GB" sz="1600" b="1" dirty="0"/>
              <a:t>How These 50 Companies Are Changing the World. (2016). Retrieved from </a:t>
            </a:r>
            <a:r>
              <a:rPr lang="en-GB" sz="1600" b="1" dirty="0">
                <a:hlinkClick r:id="rId5"/>
              </a:rPr>
              <a:t>http://fortune.com/change-the-world/2016/</a:t>
            </a:r>
            <a:endParaRPr lang="en-GB" sz="1600" b="1" dirty="0"/>
          </a:p>
          <a:p>
            <a:r>
              <a:rPr lang="en-GB" sz="1600" b="1" dirty="0"/>
              <a:t>IDE Draws on Tremendous Success in 2016 as it rolls into 2017 | IDE Technologies. (2016). Retrieved from </a:t>
            </a:r>
            <a:r>
              <a:rPr lang="en-GB" sz="1600" b="1" dirty="0">
                <a:hlinkClick r:id="rId6"/>
              </a:rPr>
              <a:t>https://www.ide-tech.com/en/in-the-news/ide-draws-on-tremendous-success-in-2016-as-it-rolls-into-2017/</a:t>
            </a:r>
            <a:endParaRPr lang="en-GB" sz="1600" b="1" dirty="0"/>
          </a:p>
          <a:p>
            <a:r>
              <a:rPr lang="en-GB" sz="1600" b="1" dirty="0"/>
              <a:t>IDE’s CTO Voted Top Water Industry Leader by </a:t>
            </a:r>
            <a:r>
              <a:rPr lang="en-GB" sz="1600" b="1" dirty="0" err="1"/>
              <a:t>WWi</a:t>
            </a:r>
            <a:r>
              <a:rPr lang="en-GB" sz="1600" b="1" dirty="0"/>
              <a:t> Magazine for Second Year in a Row | IDE Technologies. (2016). Retrieved from </a:t>
            </a:r>
            <a:r>
              <a:rPr lang="en-GB" sz="1600" b="1" dirty="0">
                <a:hlinkClick r:id="rId7"/>
              </a:rPr>
              <a:t>https://www.ide-tech.com/en/in-the-news/ides-cto-voted-top-water-industry-leader-by-wwi-magazine-for-second-year-in-a-row/</a:t>
            </a:r>
            <a:endParaRPr lang="en-GB" sz="1600" b="1" dirty="0"/>
          </a:p>
          <a:p>
            <a:r>
              <a:rPr lang="en-GB" sz="1600" b="1" dirty="0"/>
              <a:t>Lt. Governor of Texas, Dan Patrick, toured the </a:t>
            </a:r>
            <a:r>
              <a:rPr lang="en-GB" sz="1600" b="1" dirty="0" err="1"/>
              <a:t>Sorek</a:t>
            </a:r>
            <a:r>
              <a:rPr lang="en-GB" sz="1600" b="1" dirty="0"/>
              <a:t> desalination plant this week as part of economic development visits between the U.S. and Israel. | IDE Technologies. (2017). Retrieved from </a:t>
            </a:r>
            <a:r>
              <a:rPr lang="en-GB" sz="1600" b="1" dirty="0">
                <a:hlinkClick r:id="rId8"/>
              </a:rPr>
              <a:t>http://www.ide-tech.com/blog/new/lieutenant-governor-texas-visited-sorek-desalination-plant/</a:t>
            </a:r>
            <a:endParaRPr lang="en-GB" sz="1600" b="1" dirty="0"/>
          </a:p>
          <a:p>
            <a:r>
              <a:rPr lang="en-GB" sz="1700" b="1" dirty="0" err="1"/>
              <a:t>Eshed</a:t>
            </a:r>
            <a:r>
              <a:rPr lang="en-GB" sz="1700" b="1" dirty="0"/>
              <a:t>, L. (2018). Retrieved from </a:t>
            </a:r>
            <a:r>
              <a:rPr lang="en-GB" sz="1700" b="1" dirty="0">
                <a:hlinkClick r:id="rId9"/>
              </a:rPr>
              <a:t>https://www.desalination.biz/webinars/Eco-Reuse--Chloramine-free-water-reuse-solution-/56</a:t>
            </a:r>
            <a:endParaRPr lang="en-GB" sz="1700" b="1" dirty="0"/>
          </a:p>
          <a:p>
            <a:r>
              <a:rPr lang="en-GB" sz="1700" b="1" dirty="0"/>
              <a:t>Brine minimization MAXH2O. (2018). Retrieved from </a:t>
            </a:r>
            <a:r>
              <a:rPr lang="en-GB" sz="1700" b="1" dirty="0">
                <a:hlinkClick r:id="rId10"/>
              </a:rPr>
              <a:t>https://www.youtube.com/watch?v=7bZwgxSFuE0</a:t>
            </a:r>
            <a:endParaRPr lang="en-GB" sz="1700" b="1" dirty="0"/>
          </a:p>
          <a:p>
            <a:endParaRPr lang="en-GB" sz="1700" b="1" dirty="0"/>
          </a:p>
          <a:p>
            <a:endParaRPr lang="en-GB" sz="1700" b="1" dirty="0"/>
          </a:p>
          <a:p>
            <a:endParaRPr lang="en-GB" sz="1700" b="1" dirty="0"/>
          </a:p>
          <a:p>
            <a:endParaRPr lang="en-GB" sz="17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2000" b="1" dirty="0"/>
          </a:p>
          <a:p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39287287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11540</TotalTime>
  <Words>532</Words>
  <Application>Microsoft Office PowerPoint</Application>
  <PresentationFormat>Widescreen</PresentationFormat>
  <Paragraphs>43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Garamond</vt:lpstr>
      <vt:lpstr>Organic</vt:lpstr>
      <vt:lpstr>Learning and Collaboration for Global Citizenship – BSMP 4003</vt:lpstr>
      <vt:lpstr>The brief.</vt:lpstr>
      <vt:lpstr>IDE Technologies</vt:lpstr>
      <vt:lpstr>Municipal Water Treatment </vt:lpstr>
      <vt:lpstr>Why?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and Collaboration for Global Citizenship – Assignment1</dc:title>
  <dc:creator>Jamie Dorrell (1802683)</dc:creator>
  <cp:lastModifiedBy>Jamie Dorrell (1802683)</cp:lastModifiedBy>
  <cp:revision>14</cp:revision>
  <dcterms:created xsi:type="dcterms:W3CDTF">2018-10-16T17:28:08Z</dcterms:created>
  <dcterms:modified xsi:type="dcterms:W3CDTF">2018-11-27T18:59:15Z</dcterms:modified>
</cp:coreProperties>
</file>