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3.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750" r:id="rId1"/>
  </p:sldMasterIdLst>
  <p:notesMasterIdLst>
    <p:notesMasterId r:id="rId5"/>
  </p:notesMasterIdLst>
  <p:sldIdLst>
    <p:sldId id="256" r:id="rId2"/>
    <p:sldId id="257" r:id="rId3"/>
    <p:sldId id="258" r:id="rId4"/>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3415"/>
    <p:restoredTop sz="90179"/>
  </p:normalViewPr>
  <p:slideViewPr>
    <p:cSldViewPr snapToGrid="0" snapToObjects="1">
      <p:cViewPr varScale="1">
        <p:scale>
          <a:sx n="70" d="100"/>
          <a:sy n="70" d="100"/>
        </p:scale>
        <p:origin x="184" y="720"/>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theme" Target="theme/theme1.xml"/><Relationship Id="rId3" Type="http://schemas.openxmlformats.org/officeDocument/2006/relationships/slide" Target="slides/slide2.xml"/><Relationship Id="rId7" Type="http://schemas.openxmlformats.org/officeDocument/2006/relationships/viewProps" Target="view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presProps" Target="presProps.xml"/><Relationship Id="rId5" Type="http://schemas.openxmlformats.org/officeDocument/2006/relationships/notesMaster" Target="notesMasters/notesMaster1.xml"/><Relationship Id="rId4" Type="http://schemas.openxmlformats.org/officeDocument/2006/relationships/slide" Target="slides/slide3.xml"/><Relationship Id="rId9" Type="http://schemas.openxmlformats.org/officeDocument/2006/relationships/tableStyles" Target="tableStyles.xml"/></Relationships>
</file>

<file path=ppt/diagrams/_rels/data1.xml.rels><?xml version="1.0" encoding="UTF-8" standalone="yes"?>
<Relationships xmlns="http://schemas.openxmlformats.org/package/2006/relationships"><Relationship Id="rId8" Type="http://schemas.openxmlformats.org/officeDocument/2006/relationships/image" Target="../media/image9.svg"/><Relationship Id="rId13" Type="http://schemas.openxmlformats.org/officeDocument/2006/relationships/image" Target="../media/image14.png"/><Relationship Id="rId3" Type="http://schemas.openxmlformats.org/officeDocument/2006/relationships/image" Target="../media/image4.png"/><Relationship Id="rId7" Type="http://schemas.openxmlformats.org/officeDocument/2006/relationships/image" Target="../media/image8.png"/><Relationship Id="rId12" Type="http://schemas.openxmlformats.org/officeDocument/2006/relationships/image" Target="../media/image13.svg"/><Relationship Id="rId2" Type="http://schemas.openxmlformats.org/officeDocument/2006/relationships/image" Target="../media/image3.svg"/><Relationship Id="rId16" Type="http://schemas.openxmlformats.org/officeDocument/2006/relationships/image" Target="../media/image17.svg"/><Relationship Id="rId1" Type="http://schemas.openxmlformats.org/officeDocument/2006/relationships/image" Target="../media/image2.png"/><Relationship Id="rId6" Type="http://schemas.openxmlformats.org/officeDocument/2006/relationships/image" Target="../media/image7.svg"/><Relationship Id="rId11" Type="http://schemas.openxmlformats.org/officeDocument/2006/relationships/image" Target="../media/image12.png"/><Relationship Id="rId5" Type="http://schemas.openxmlformats.org/officeDocument/2006/relationships/image" Target="../media/image6.png"/><Relationship Id="rId15" Type="http://schemas.openxmlformats.org/officeDocument/2006/relationships/image" Target="../media/image16.png"/><Relationship Id="rId10" Type="http://schemas.openxmlformats.org/officeDocument/2006/relationships/image" Target="../media/image11.svg"/><Relationship Id="rId4" Type="http://schemas.openxmlformats.org/officeDocument/2006/relationships/image" Target="../media/image5.svg"/><Relationship Id="rId9" Type="http://schemas.openxmlformats.org/officeDocument/2006/relationships/image" Target="../media/image10.png"/><Relationship Id="rId14" Type="http://schemas.openxmlformats.org/officeDocument/2006/relationships/image" Target="../media/image15.svg"/></Relationships>
</file>

<file path=ppt/diagrams/_rels/data2.xml.rels><?xml version="1.0" encoding="UTF-8" standalone="yes"?>
<Relationships xmlns="http://schemas.openxmlformats.org/package/2006/relationships"><Relationship Id="rId8" Type="http://schemas.openxmlformats.org/officeDocument/2006/relationships/image" Target="../media/image25.svg"/><Relationship Id="rId3" Type="http://schemas.openxmlformats.org/officeDocument/2006/relationships/image" Target="../media/image20.png"/><Relationship Id="rId7" Type="http://schemas.openxmlformats.org/officeDocument/2006/relationships/image" Target="../media/image24.png"/><Relationship Id="rId2" Type="http://schemas.openxmlformats.org/officeDocument/2006/relationships/image" Target="../media/image19.svg"/><Relationship Id="rId1" Type="http://schemas.openxmlformats.org/officeDocument/2006/relationships/image" Target="../media/image18.png"/><Relationship Id="rId6" Type="http://schemas.openxmlformats.org/officeDocument/2006/relationships/image" Target="../media/image23.svg"/><Relationship Id="rId5" Type="http://schemas.openxmlformats.org/officeDocument/2006/relationships/image" Target="../media/image22.png"/><Relationship Id="rId4" Type="http://schemas.openxmlformats.org/officeDocument/2006/relationships/image" Target="../media/image21.svg"/></Relationships>
</file>

<file path=ppt/diagrams/_rels/drawing1.xml.rels><?xml version="1.0" encoding="UTF-8" standalone="yes"?>
<Relationships xmlns="http://schemas.openxmlformats.org/package/2006/relationships"><Relationship Id="rId8" Type="http://schemas.openxmlformats.org/officeDocument/2006/relationships/image" Target="../media/image9.svg"/><Relationship Id="rId13" Type="http://schemas.openxmlformats.org/officeDocument/2006/relationships/image" Target="../media/image14.png"/><Relationship Id="rId3" Type="http://schemas.openxmlformats.org/officeDocument/2006/relationships/image" Target="../media/image4.png"/><Relationship Id="rId7" Type="http://schemas.openxmlformats.org/officeDocument/2006/relationships/image" Target="../media/image8.png"/><Relationship Id="rId12" Type="http://schemas.openxmlformats.org/officeDocument/2006/relationships/image" Target="../media/image13.svg"/><Relationship Id="rId2" Type="http://schemas.openxmlformats.org/officeDocument/2006/relationships/image" Target="../media/image3.svg"/><Relationship Id="rId16" Type="http://schemas.openxmlformats.org/officeDocument/2006/relationships/image" Target="../media/image17.svg"/><Relationship Id="rId1" Type="http://schemas.openxmlformats.org/officeDocument/2006/relationships/image" Target="../media/image2.png"/><Relationship Id="rId6" Type="http://schemas.openxmlformats.org/officeDocument/2006/relationships/image" Target="../media/image7.svg"/><Relationship Id="rId11" Type="http://schemas.openxmlformats.org/officeDocument/2006/relationships/image" Target="../media/image12.png"/><Relationship Id="rId5" Type="http://schemas.openxmlformats.org/officeDocument/2006/relationships/image" Target="../media/image6.png"/><Relationship Id="rId15" Type="http://schemas.openxmlformats.org/officeDocument/2006/relationships/image" Target="../media/image16.png"/><Relationship Id="rId10" Type="http://schemas.openxmlformats.org/officeDocument/2006/relationships/image" Target="../media/image11.svg"/><Relationship Id="rId4" Type="http://schemas.openxmlformats.org/officeDocument/2006/relationships/image" Target="../media/image5.svg"/><Relationship Id="rId9" Type="http://schemas.openxmlformats.org/officeDocument/2006/relationships/image" Target="../media/image10.png"/><Relationship Id="rId14" Type="http://schemas.openxmlformats.org/officeDocument/2006/relationships/image" Target="../media/image15.svg"/></Relationships>
</file>

<file path=ppt/diagrams/_rels/drawing2.xml.rels><?xml version="1.0" encoding="UTF-8" standalone="yes"?>
<Relationships xmlns="http://schemas.openxmlformats.org/package/2006/relationships"><Relationship Id="rId8" Type="http://schemas.openxmlformats.org/officeDocument/2006/relationships/image" Target="../media/image25.svg"/><Relationship Id="rId3" Type="http://schemas.openxmlformats.org/officeDocument/2006/relationships/image" Target="../media/image27.png"/><Relationship Id="rId7" Type="http://schemas.openxmlformats.org/officeDocument/2006/relationships/image" Target="../media/image29.png"/><Relationship Id="rId2" Type="http://schemas.openxmlformats.org/officeDocument/2006/relationships/image" Target="../media/image19.svg"/><Relationship Id="rId1" Type="http://schemas.openxmlformats.org/officeDocument/2006/relationships/image" Target="../media/image26.png"/><Relationship Id="rId6" Type="http://schemas.openxmlformats.org/officeDocument/2006/relationships/image" Target="../media/image23.svg"/><Relationship Id="rId5" Type="http://schemas.openxmlformats.org/officeDocument/2006/relationships/image" Target="../media/image28.png"/><Relationship Id="rId4" Type="http://schemas.openxmlformats.org/officeDocument/2006/relationships/image" Target="../media/image21.svg"/></Relationships>
</file>

<file path=ppt/diagrams/colors1.xml><?xml version="1.0" encoding="utf-8"?>
<dgm:colorsDef xmlns:dgm="http://schemas.openxmlformats.org/drawingml/2006/diagram" xmlns:a="http://schemas.openxmlformats.org/drawingml/2006/main" uniqueId="urn:microsoft.com/office/officeart/2018/5/colors/Iconchunking_coloredtext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accent2">
        <a:alpha val="0"/>
      </a:schemeClr>
    </dgm:fillClrLst>
    <dgm:linClrLst meth="repeat">
      <a:schemeClr val="accent2">
        <a:alpha val="0"/>
      </a:schemeClr>
    </dgm:linClrLst>
    <dgm:effectClrLst/>
    <dgm:txLinClrLst/>
    <dgm:txFillClrLst meth="repeat">
      <a:schemeClr val="accent2"/>
      <a:schemeClr val="accent3"/>
      <a:schemeClr val="accent4"/>
      <a:schemeClr val="accent5"/>
      <a:schemeClr val="accent6"/>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18/5/colors/Iconchunking_neutralicontext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bg1"/>
    </dgm:txFillClrLst>
    <dgm:txEffectClrLst/>
  </dgm:styleLbl>
</dgm:colorsDef>
</file>

<file path=ppt/diagrams/data1.xml><?xml version="1.0" encoding="utf-8"?>
<dgm:dataModel xmlns:dgm="http://schemas.openxmlformats.org/drawingml/2006/diagram" xmlns:a="http://schemas.openxmlformats.org/drawingml/2006/main">
  <dgm:ptLst>
    <dgm:pt modelId="{8E2B2113-472D-41FD-AB0A-871E75BE6366}" type="doc">
      <dgm:prSet loTypeId="urn:microsoft.com/office/officeart/2018/2/layout/IconCircleList" loCatId="icon" qsTypeId="urn:microsoft.com/office/officeart/2005/8/quickstyle/simple1" qsCatId="simple" csTypeId="urn:microsoft.com/office/officeart/2018/5/colors/Iconchunking_coloredtext_colorful1" csCatId="colorful" phldr="1"/>
      <dgm:spPr/>
      <dgm:t>
        <a:bodyPr/>
        <a:lstStyle/>
        <a:p>
          <a:endParaRPr lang="en-US"/>
        </a:p>
      </dgm:t>
    </dgm:pt>
    <dgm:pt modelId="{E6D678B2-DF52-4948-ABD7-41192A2E275C}">
      <dgm:prSet/>
      <dgm:spPr/>
      <dgm:t>
        <a:bodyPr/>
        <a:lstStyle/>
        <a:p>
          <a:pPr>
            <a:lnSpc>
              <a:spcPct val="100000"/>
            </a:lnSpc>
          </a:pPr>
          <a:r>
            <a:rPr lang="en-US"/>
            <a:t>Understand responsibilities</a:t>
          </a:r>
        </a:p>
      </dgm:t>
    </dgm:pt>
    <dgm:pt modelId="{25333E70-4B27-47C9-A594-918784350E54}" type="parTrans" cxnId="{33D6ECFE-CDF3-49FE-BFCC-9BB947893176}">
      <dgm:prSet/>
      <dgm:spPr/>
      <dgm:t>
        <a:bodyPr/>
        <a:lstStyle/>
        <a:p>
          <a:endParaRPr lang="en-US"/>
        </a:p>
      </dgm:t>
    </dgm:pt>
    <dgm:pt modelId="{4E4E175D-6E7F-4CBD-A7F4-9E41575C1EB0}" type="sibTrans" cxnId="{33D6ECFE-CDF3-49FE-BFCC-9BB947893176}">
      <dgm:prSet/>
      <dgm:spPr/>
      <dgm:t>
        <a:bodyPr/>
        <a:lstStyle/>
        <a:p>
          <a:pPr>
            <a:lnSpc>
              <a:spcPct val="100000"/>
            </a:lnSpc>
          </a:pPr>
          <a:endParaRPr lang="en-US"/>
        </a:p>
      </dgm:t>
    </dgm:pt>
    <dgm:pt modelId="{8333DE6B-614E-4678-A058-B31B3BAE3DAB}">
      <dgm:prSet/>
      <dgm:spPr/>
      <dgm:t>
        <a:bodyPr/>
        <a:lstStyle/>
        <a:p>
          <a:pPr>
            <a:lnSpc>
              <a:spcPct val="100000"/>
            </a:lnSpc>
          </a:pPr>
          <a:r>
            <a:rPr lang="en-US"/>
            <a:t>Have common goals</a:t>
          </a:r>
        </a:p>
      </dgm:t>
    </dgm:pt>
    <dgm:pt modelId="{B6CA6453-2B80-4365-AC37-EAD539D3A587}" type="parTrans" cxnId="{C5519626-5734-45FE-8606-ACEF5FC1E9F5}">
      <dgm:prSet/>
      <dgm:spPr/>
      <dgm:t>
        <a:bodyPr/>
        <a:lstStyle/>
        <a:p>
          <a:endParaRPr lang="en-US"/>
        </a:p>
      </dgm:t>
    </dgm:pt>
    <dgm:pt modelId="{E803CEB1-CF4F-4867-8378-7130A2A26387}" type="sibTrans" cxnId="{C5519626-5734-45FE-8606-ACEF5FC1E9F5}">
      <dgm:prSet/>
      <dgm:spPr/>
      <dgm:t>
        <a:bodyPr/>
        <a:lstStyle/>
        <a:p>
          <a:pPr>
            <a:lnSpc>
              <a:spcPct val="100000"/>
            </a:lnSpc>
          </a:pPr>
          <a:endParaRPr lang="en-US"/>
        </a:p>
      </dgm:t>
    </dgm:pt>
    <dgm:pt modelId="{A322FE69-CFA7-4F7D-9C76-5E23E06374C6}">
      <dgm:prSet/>
      <dgm:spPr/>
      <dgm:t>
        <a:bodyPr/>
        <a:lstStyle/>
        <a:p>
          <a:pPr>
            <a:lnSpc>
              <a:spcPct val="100000"/>
            </a:lnSpc>
          </a:pPr>
          <a:r>
            <a:rPr lang="en-US"/>
            <a:t>Deal with change-back up plan</a:t>
          </a:r>
        </a:p>
      </dgm:t>
    </dgm:pt>
    <dgm:pt modelId="{F9925E84-4D28-4806-8254-D9C0FD07E460}" type="parTrans" cxnId="{AA0793CD-2CB2-4171-91A2-84266FDF95B1}">
      <dgm:prSet/>
      <dgm:spPr/>
      <dgm:t>
        <a:bodyPr/>
        <a:lstStyle/>
        <a:p>
          <a:endParaRPr lang="en-US"/>
        </a:p>
      </dgm:t>
    </dgm:pt>
    <dgm:pt modelId="{983FD67B-CC5E-4607-A07F-ECA42010A8FF}" type="sibTrans" cxnId="{AA0793CD-2CB2-4171-91A2-84266FDF95B1}">
      <dgm:prSet/>
      <dgm:spPr/>
      <dgm:t>
        <a:bodyPr/>
        <a:lstStyle/>
        <a:p>
          <a:pPr>
            <a:lnSpc>
              <a:spcPct val="100000"/>
            </a:lnSpc>
          </a:pPr>
          <a:endParaRPr lang="en-US"/>
        </a:p>
      </dgm:t>
    </dgm:pt>
    <dgm:pt modelId="{CBB8F882-859D-4E26-8FBF-248D34DBCF80}">
      <dgm:prSet/>
      <dgm:spPr/>
      <dgm:t>
        <a:bodyPr/>
        <a:lstStyle/>
        <a:p>
          <a:pPr>
            <a:lnSpc>
              <a:spcPct val="100000"/>
            </a:lnSpc>
          </a:pPr>
          <a:r>
            <a:rPr lang="en-US"/>
            <a:t>Deal with conflict</a:t>
          </a:r>
        </a:p>
      </dgm:t>
    </dgm:pt>
    <dgm:pt modelId="{0A8BDE29-0A1A-40E6-B38F-7A2DBD4B7CDB}" type="parTrans" cxnId="{FE9FE52E-D5A0-4CA5-BF49-7E4687785B61}">
      <dgm:prSet/>
      <dgm:spPr/>
      <dgm:t>
        <a:bodyPr/>
        <a:lstStyle/>
        <a:p>
          <a:endParaRPr lang="en-US"/>
        </a:p>
      </dgm:t>
    </dgm:pt>
    <dgm:pt modelId="{7A29EAE6-2916-4FD9-98C4-3062ABD4450E}" type="sibTrans" cxnId="{FE9FE52E-D5A0-4CA5-BF49-7E4687785B61}">
      <dgm:prSet/>
      <dgm:spPr/>
      <dgm:t>
        <a:bodyPr/>
        <a:lstStyle/>
        <a:p>
          <a:pPr>
            <a:lnSpc>
              <a:spcPct val="100000"/>
            </a:lnSpc>
          </a:pPr>
          <a:endParaRPr lang="en-US"/>
        </a:p>
      </dgm:t>
    </dgm:pt>
    <dgm:pt modelId="{45B54C5B-6565-4890-8D22-BF1B50DA9BA2}">
      <dgm:prSet/>
      <dgm:spPr/>
      <dgm:t>
        <a:bodyPr/>
        <a:lstStyle/>
        <a:p>
          <a:pPr>
            <a:lnSpc>
              <a:spcPct val="100000"/>
            </a:lnSpc>
          </a:pPr>
          <a:r>
            <a:rPr lang="en-US"/>
            <a:t>Share Information – be open minded</a:t>
          </a:r>
        </a:p>
      </dgm:t>
    </dgm:pt>
    <dgm:pt modelId="{A291DA7F-CE8A-4316-A3D6-D473DED148D8}" type="parTrans" cxnId="{C60FB058-DF59-40E1-9912-277CE2484950}">
      <dgm:prSet/>
      <dgm:spPr/>
      <dgm:t>
        <a:bodyPr/>
        <a:lstStyle/>
        <a:p>
          <a:endParaRPr lang="en-US"/>
        </a:p>
      </dgm:t>
    </dgm:pt>
    <dgm:pt modelId="{83B39AC9-FD1A-41A4-91DE-B1CDC38D82AC}" type="sibTrans" cxnId="{C60FB058-DF59-40E1-9912-277CE2484950}">
      <dgm:prSet/>
      <dgm:spPr/>
      <dgm:t>
        <a:bodyPr/>
        <a:lstStyle/>
        <a:p>
          <a:pPr>
            <a:lnSpc>
              <a:spcPct val="100000"/>
            </a:lnSpc>
          </a:pPr>
          <a:endParaRPr lang="en-US"/>
        </a:p>
      </dgm:t>
    </dgm:pt>
    <dgm:pt modelId="{4891542A-D030-4933-BFB7-F0A70A5412B0}">
      <dgm:prSet/>
      <dgm:spPr/>
      <dgm:t>
        <a:bodyPr/>
        <a:lstStyle/>
        <a:p>
          <a:pPr>
            <a:lnSpc>
              <a:spcPct val="100000"/>
            </a:lnSpc>
          </a:pPr>
          <a:r>
            <a:rPr lang="en-US"/>
            <a:t>Share ideas/innovation</a:t>
          </a:r>
        </a:p>
      </dgm:t>
    </dgm:pt>
    <dgm:pt modelId="{8F0B893A-776F-4358-A7BC-A5549F6043B9}" type="parTrans" cxnId="{F0546F29-6EBE-4865-97E7-460679D18D00}">
      <dgm:prSet/>
      <dgm:spPr/>
      <dgm:t>
        <a:bodyPr/>
        <a:lstStyle/>
        <a:p>
          <a:endParaRPr lang="en-US"/>
        </a:p>
      </dgm:t>
    </dgm:pt>
    <dgm:pt modelId="{32C653C6-1DED-423F-A8C9-2EFE61CB01E5}" type="sibTrans" cxnId="{F0546F29-6EBE-4865-97E7-460679D18D00}">
      <dgm:prSet/>
      <dgm:spPr/>
      <dgm:t>
        <a:bodyPr/>
        <a:lstStyle/>
        <a:p>
          <a:pPr>
            <a:lnSpc>
              <a:spcPct val="100000"/>
            </a:lnSpc>
          </a:pPr>
          <a:endParaRPr lang="en-US"/>
        </a:p>
      </dgm:t>
    </dgm:pt>
    <dgm:pt modelId="{4DAB889C-5BA3-453C-BDA9-1CCE0233702A}">
      <dgm:prSet/>
      <dgm:spPr/>
      <dgm:t>
        <a:bodyPr/>
        <a:lstStyle/>
        <a:p>
          <a:pPr>
            <a:lnSpc>
              <a:spcPct val="100000"/>
            </a:lnSpc>
          </a:pPr>
          <a:r>
            <a:rPr lang="en-US"/>
            <a:t>Keeping a team focused on the goal</a:t>
          </a:r>
        </a:p>
      </dgm:t>
    </dgm:pt>
    <dgm:pt modelId="{91C46F08-B0F4-4C0A-B4FC-1284425D4965}" type="parTrans" cxnId="{1DEDBB46-296B-4E81-86EA-ADDDDAF1EB19}">
      <dgm:prSet/>
      <dgm:spPr/>
      <dgm:t>
        <a:bodyPr/>
        <a:lstStyle/>
        <a:p>
          <a:endParaRPr lang="en-US"/>
        </a:p>
      </dgm:t>
    </dgm:pt>
    <dgm:pt modelId="{6F42C594-9B26-4371-AC97-45B4FF90B18E}" type="sibTrans" cxnId="{1DEDBB46-296B-4E81-86EA-ADDDDAF1EB19}">
      <dgm:prSet/>
      <dgm:spPr/>
      <dgm:t>
        <a:bodyPr/>
        <a:lstStyle/>
        <a:p>
          <a:pPr>
            <a:lnSpc>
              <a:spcPct val="100000"/>
            </a:lnSpc>
          </a:pPr>
          <a:endParaRPr lang="en-US"/>
        </a:p>
      </dgm:t>
    </dgm:pt>
    <dgm:pt modelId="{2B2BE54C-7A6E-49F8-8CDC-44D22785EEBD}">
      <dgm:prSet/>
      <dgm:spPr/>
      <dgm:t>
        <a:bodyPr/>
        <a:lstStyle/>
        <a:p>
          <a:pPr>
            <a:lnSpc>
              <a:spcPct val="100000"/>
            </a:lnSpc>
          </a:pPr>
          <a:r>
            <a:rPr lang="en-US"/>
            <a:t>Socialise-one for all, all for one</a:t>
          </a:r>
          <a:endParaRPr lang="en-US" dirty="0"/>
        </a:p>
      </dgm:t>
    </dgm:pt>
    <dgm:pt modelId="{F8151B68-0644-42E7-81C0-D94DA04F2667}" type="parTrans" cxnId="{66921046-A57F-45E9-826B-347507BBAE10}">
      <dgm:prSet/>
      <dgm:spPr/>
      <dgm:t>
        <a:bodyPr/>
        <a:lstStyle/>
        <a:p>
          <a:endParaRPr lang="en-US"/>
        </a:p>
      </dgm:t>
    </dgm:pt>
    <dgm:pt modelId="{F78FE2D8-A172-40AA-AEA8-59CA2D435813}" type="sibTrans" cxnId="{66921046-A57F-45E9-826B-347507BBAE10}">
      <dgm:prSet/>
      <dgm:spPr/>
      <dgm:t>
        <a:bodyPr/>
        <a:lstStyle/>
        <a:p>
          <a:endParaRPr lang="en-US"/>
        </a:p>
      </dgm:t>
    </dgm:pt>
    <dgm:pt modelId="{0533D494-BE82-4A48-9018-842592C3E553}" type="pres">
      <dgm:prSet presAssocID="{8E2B2113-472D-41FD-AB0A-871E75BE6366}" presName="root" presStyleCnt="0">
        <dgm:presLayoutVars>
          <dgm:dir/>
          <dgm:resizeHandles val="exact"/>
        </dgm:presLayoutVars>
      </dgm:prSet>
      <dgm:spPr/>
    </dgm:pt>
    <dgm:pt modelId="{1985B3AE-E314-4775-9E4F-82D0862DB26A}" type="pres">
      <dgm:prSet presAssocID="{8E2B2113-472D-41FD-AB0A-871E75BE6366}" presName="container" presStyleCnt="0">
        <dgm:presLayoutVars>
          <dgm:dir/>
          <dgm:resizeHandles val="exact"/>
        </dgm:presLayoutVars>
      </dgm:prSet>
      <dgm:spPr/>
    </dgm:pt>
    <dgm:pt modelId="{6BF74DB6-2188-4F84-A878-A8DB96B196A8}" type="pres">
      <dgm:prSet presAssocID="{E6D678B2-DF52-4948-ABD7-41192A2E275C}" presName="compNode" presStyleCnt="0"/>
      <dgm:spPr/>
    </dgm:pt>
    <dgm:pt modelId="{D545F6EA-C77C-4126-AF26-9D7CB749BDE2}" type="pres">
      <dgm:prSet presAssocID="{E6D678B2-DF52-4948-ABD7-41192A2E275C}" presName="iconBgRect" presStyleLbl="bgShp" presStyleIdx="0" presStyleCnt="8"/>
      <dgm:spPr/>
    </dgm:pt>
    <dgm:pt modelId="{E444A808-2FA5-40A1-8EC4-8768A7007728}" type="pres">
      <dgm:prSet presAssocID="{E6D678B2-DF52-4948-ABD7-41192A2E275C}" presName="iconRect" presStyleLbl="node1" presStyleIdx="0" presStyleCnt="8"/>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Checkmark"/>
        </a:ext>
      </dgm:extLst>
    </dgm:pt>
    <dgm:pt modelId="{7853D730-541A-4B3E-A5F4-1962D77002CB}" type="pres">
      <dgm:prSet presAssocID="{E6D678B2-DF52-4948-ABD7-41192A2E275C}" presName="spaceRect" presStyleCnt="0"/>
      <dgm:spPr/>
    </dgm:pt>
    <dgm:pt modelId="{4126E625-4A35-4618-B610-AFCAB709AA26}" type="pres">
      <dgm:prSet presAssocID="{E6D678B2-DF52-4948-ABD7-41192A2E275C}" presName="textRect" presStyleLbl="revTx" presStyleIdx="0" presStyleCnt="8">
        <dgm:presLayoutVars>
          <dgm:chMax val="1"/>
          <dgm:chPref val="1"/>
        </dgm:presLayoutVars>
      </dgm:prSet>
      <dgm:spPr/>
    </dgm:pt>
    <dgm:pt modelId="{999EC5FF-E5FC-4406-B21E-6BFA217CB954}" type="pres">
      <dgm:prSet presAssocID="{4E4E175D-6E7F-4CBD-A7F4-9E41575C1EB0}" presName="sibTrans" presStyleLbl="sibTrans2D1" presStyleIdx="0" presStyleCnt="0"/>
      <dgm:spPr/>
    </dgm:pt>
    <dgm:pt modelId="{9DD83555-C96F-41B6-B87E-82240266CB0D}" type="pres">
      <dgm:prSet presAssocID="{8333DE6B-614E-4678-A058-B31B3BAE3DAB}" presName="compNode" presStyleCnt="0"/>
      <dgm:spPr/>
    </dgm:pt>
    <dgm:pt modelId="{147CB43A-C5D2-4A0E-8BE4-1182A6622DA5}" type="pres">
      <dgm:prSet presAssocID="{8333DE6B-614E-4678-A058-B31B3BAE3DAB}" presName="iconBgRect" presStyleLbl="bgShp" presStyleIdx="1" presStyleCnt="8"/>
      <dgm:spPr/>
    </dgm:pt>
    <dgm:pt modelId="{371D8D2D-9097-4C75-93C9-E3C434AE42F7}" type="pres">
      <dgm:prSet presAssocID="{8333DE6B-614E-4678-A058-B31B3BAE3DAB}" presName="iconRect" presStyleLbl="node1" presStyleIdx="1" presStyleCnt="8"/>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Bullseye"/>
        </a:ext>
      </dgm:extLst>
    </dgm:pt>
    <dgm:pt modelId="{39C49F00-935A-4681-8629-7943905C5606}" type="pres">
      <dgm:prSet presAssocID="{8333DE6B-614E-4678-A058-B31B3BAE3DAB}" presName="spaceRect" presStyleCnt="0"/>
      <dgm:spPr/>
    </dgm:pt>
    <dgm:pt modelId="{D63097AC-C86B-4B3E-8A5E-6552B315047F}" type="pres">
      <dgm:prSet presAssocID="{8333DE6B-614E-4678-A058-B31B3BAE3DAB}" presName="textRect" presStyleLbl="revTx" presStyleIdx="1" presStyleCnt="8">
        <dgm:presLayoutVars>
          <dgm:chMax val="1"/>
          <dgm:chPref val="1"/>
        </dgm:presLayoutVars>
      </dgm:prSet>
      <dgm:spPr/>
    </dgm:pt>
    <dgm:pt modelId="{B92C3952-C602-4DB1-9E14-1605DE4EAD54}" type="pres">
      <dgm:prSet presAssocID="{E803CEB1-CF4F-4867-8378-7130A2A26387}" presName="sibTrans" presStyleLbl="sibTrans2D1" presStyleIdx="0" presStyleCnt="0"/>
      <dgm:spPr/>
    </dgm:pt>
    <dgm:pt modelId="{B0399424-66DE-4B6C-9BBD-7C422360ABD7}" type="pres">
      <dgm:prSet presAssocID="{A322FE69-CFA7-4F7D-9C76-5E23E06374C6}" presName="compNode" presStyleCnt="0"/>
      <dgm:spPr/>
    </dgm:pt>
    <dgm:pt modelId="{87AE1C9A-359E-4D22-81E4-2F389424C7BE}" type="pres">
      <dgm:prSet presAssocID="{A322FE69-CFA7-4F7D-9C76-5E23E06374C6}" presName="iconBgRect" presStyleLbl="bgShp" presStyleIdx="2" presStyleCnt="8"/>
      <dgm:spPr/>
    </dgm:pt>
    <dgm:pt modelId="{35603749-CD21-4512-A276-9725B548D7FB}" type="pres">
      <dgm:prSet presAssocID="{A322FE69-CFA7-4F7D-9C76-5E23E06374C6}" presName="iconRect" presStyleLbl="node1" presStyleIdx="2" presStyleCnt="8"/>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Handshake"/>
        </a:ext>
      </dgm:extLst>
    </dgm:pt>
    <dgm:pt modelId="{B522AAA4-DA4E-47CA-9B6A-9BD7B6B98473}" type="pres">
      <dgm:prSet presAssocID="{A322FE69-CFA7-4F7D-9C76-5E23E06374C6}" presName="spaceRect" presStyleCnt="0"/>
      <dgm:spPr/>
    </dgm:pt>
    <dgm:pt modelId="{C8AD71F5-F4FC-4E2E-98D1-E32AF5F51025}" type="pres">
      <dgm:prSet presAssocID="{A322FE69-CFA7-4F7D-9C76-5E23E06374C6}" presName="textRect" presStyleLbl="revTx" presStyleIdx="2" presStyleCnt="8">
        <dgm:presLayoutVars>
          <dgm:chMax val="1"/>
          <dgm:chPref val="1"/>
        </dgm:presLayoutVars>
      </dgm:prSet>
      <dgm:spPr/>
    </dgm:pt>
    <dgm:pt modelId="{13EC3389-5D21-4114-B03A-3C90A13DCD66}" type="pres">
      <dgm:prSet presAssocID="{983FD67B-CC5E-4607-A07F-ECA42010A8FF}" presName="sibTrans" presStyleLbl="sibTrans2D1" presStyleIdx="0" presStyleCnt="0"/>
      <dgm:spPr/>
    </dgm:pt>
    <dgm:pt modelId="{448C00C4-F73C-4566-82FF-E31CBC88CAA0}" type="pres">
      <dgm:prSet presAssocID="{CBB8F882-859D-4E26-8FBF-248D34DBCF80}" presName="compNode" presStyleCnt="0"/>
      <dgm:spPr/>
    </dgm:pt>
    <dgm:pt modelId="{F9E0FECB-65FC-4A42-8CA0-0AE78758F745}" type="pres">
      <dgm:prSet presAssocID="{CBB8F882-859D-4E26-8FBF-248D34DBCF80}" presName="iconBgRect" presStyleLbl="bgShp" presStyleIdx="3" presStyleCnt="8"/>
      <dgm:spPr/>
    </dgm:pt>
    <dgm:pt modelId="{B0F3217C-EE4E-4201-8D66-1BDAC4A652DE}" type="pres">
      <dgm:prSet presAssocID="{CBB8F882-859D-4E26-8FBF-248D34DBCF80}" presName="iconRect" presStyleLbl="node1" presStyleIdx="3" presStyleCnt="8"/>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Angry Face with Solid Fill"/>
        </a:ext>
      </dgm:extLst>
    </dgm:pt>
    <dgm:pt modelId="{47E8E4F1-00BE-4FB2-A14C-B82B1F70A50A}" type="pres">
      <dgm:prSet presAssocID="{CBB8F882-859D-4E26-8FBF-248D34DBCF80}" presName="spaceRect" presStyleCnt="0"/>
      <dgm:spPr/>
    </dgm:pt>
    <dgm:pt modelId="{FC5DD5B9-74F5-461B-BCF8-D38316DC457E}" type="pres">
      <dgm:prSet presAssocID="{CBB8F882-859D-4E26-8FBF-248D34DBCF80}" presName="textRect" presStyleLbl="revTx" presStyleIdx="3" presStyleCnt="8">
        <dgm:presLayoutVars>
          <dgm:chMax val="1"/>
          <dgm:chPref val="1"/>
        </dgm:presLayoutVars>
      </dgm:prSet>
      <dgm:spPr/>
    </dgm:pt>
    <dgm:pt modelId="{93D36BC6-5A4B-41D3-ACD7-BB51B963D28C}" type="pres">
      <dgm:prSet presAssocID="{7A29EAE6-2916-4FD9-98C4-3062ABD4450E}" presName="sibTrans" presStyleLbl="sibTrans2D1" presStyleIdx="0" presStyleCnt="0"/>
      <dgm:spPr/>
    </dgm:pt>
    <dgm:pt modelId="{C457DFBE-A570-49F8-A67E-456207FA4379}" type="pres">
      <dgm:prSet presAssocID="{45B54C5B-6565-4890-8D22-BF1B50DA9BA2}" presName="compNode" presStyleCnt="0"/>
      <dgm:spPr/>
    </dgm:pt>
    <dgm:pt modelId="{7AA91A58-DE60-4E7A-AEB9-918E8F0A7B98}" type="pres">
      <dgm:prSet presAssocID="{45B54C5B-6565-4890-8D22-BF1B50DA9BA2}" presName="iconBgRect" presStyleLbl="bgShp" presStyleIdx="4" presStyleCnt="8"/>
      <dgm:spPr/>
    </dgm:pt>
    <dgm:pt modelId="{31765F82-66FA-4C80-AB83-C53879709079}" type="pres">
      <dgm:prSet presAssocID="{45B54C5B-6565-4890-8D22-BF1B50DA9BA2}" presName="iconRect" presStyleLbl="node1" presStyleIdx="4" presStyleCnt="8"/>
      <dgm:spPr>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a:noFill/>
        </a:ln>
      </dgm:spPr>
      <dgm:extLst>
        <a:ext uri="{E40237B7-FDA0-4F09-8148-C483321AD2D9}">
          <dgm14:cNvPr xmlns:dgm14="http://schemas.microsoft.com/office/drawing/2010/diagram" id="0" name="" descr="Chat"/>
        </a:ext>
      </dgm:extLst>
    </dgm:pt>
    <dgm:pt modelId="{37A9BE54-1B7E-4017-B444-196406EDFBFD}" type="pres">
      <dgm:prSet presAssocID="{45B54C5B-6565-4890-8D22-BF1B50DA9BA2}" presName="spaceRect" presStyleCnt="0"/>
      <dgm:spPr/>
    </dgm:pt>
    <dgm:pt modelId="{BCBC2626-FFB3-4444-95AD-D7F785CC4CDA}" type="pres">
      <dgm:prSet presAssocID="{45B54C5B-6565-4890-8D22-BF1B50DA9BA2}" presName="textRect" presStyleLbl="revTx" presStyleIdx="4" presStyleCnt="8">
        <dgm:presLayoutVars>
          <dgm:chMax val="1"/>
          <dgm:chPref val="1"/>
        </dgm:presLayoutVars>
      </dgm:prSet>
      <dgm:spPr/>
    </dgm:pt>
    <dgm:pt modelId="{734A6706-609E-4400-8650-45EDCFEE331D}" type="pres">
      <dgm:prSet presAssocID="{83B39AC9-FD1A-41A4-91DE-B1CDC38D82AC}" presName="sibTrans" presStyleLbl="sibTrans2D1" presStyleIdx="0" presStyleCnt="0"/>
      <dgm:spPr/>
    </dgm:pt>
    <dgm:pt modelId="{35346D23-6C13-4519-9D99-9AB1B28E3775}" type="pres">
      <dgm:prSet presAssocID="{4891542A-D030-4933-BFB7-F0A70A5412B0}" presName="compNode" presStyleCnt="0"/>
      <dgm:spPr/>
    </dgm:pt>
    <dgm:pt modelId="{23F74BF6-F9B5-4129-8DB8-C17B489B715A}" type="pres">
      <dgm:prSet presAssocID="{4891542A-D030-4933-BFB7-F0A70A5412B0}" presName="iconBgRect" presStyleLbl="bgShp" presStyleIdx="5" presStyleCnt="8"/>
      <dgm:spPr/>
    </dgm:pt>
    <dgm:pt modelId="{AB40AD26-EDA3-4AE4-9407-11B5B0313808}" type="pres">
      <dgm:prSet presAssocID="{4891542A-D030-4933-BFB7-F0A70A5412B0}" presName="iconRect" presStyleLbl="node1" presStyleIdx="5" presStyleCnt="8"/>
      <dgm:spPr>
        <a:blipFill>
          <a:blip xmlns:r="http://schemas.openxmlformats.org/officeDocument/2006/relationships" r:embed="rId11">
            <a:extLst>
              <a:ext uri="{28A0092B-C50C-407E-A947-70E740481C1C}">
                <a14:useLocalDpi xmlns:a14="http://schemas.microsoft.com/office/drawing/2010/main" val="0"/>
              </a:ext>
              <a:ext uri="{96DAC541-7B7A-43D3-8B79-37D633B846F1}">
                <asvg:svgBlip xmlns:asvg="http://schemas.microsoft.com/office/drawing/2016/SVG/main" r:embed="rId12"/>
              </a:ext>
            </a:extLst>
          </a:blip>
          <a:stretch>
            <a:fillRect/>
          </a:stretch>
        </a:blipFill>
        <a:ln>
          <a:noFill/>
        </a:ln>
      </dgm:spPr>
      <dgm:extLst>
        <a:ext uri="{E40237B7-FDA0-4F09-8148-C483321AD2D9}">
          <dgm14:cNvPr xmlns:dgm14="http://schemas.microsoft.com/office/drawing/2010/diagram" id="0" name="" descr="Lightbulb"/>
        </a:ext>
      </dgm:extLst>
    </dgm:pt>
    <dgm:pt modelId="{299C8075-5ECB-4A92-A339-87FC06551D26}" type="pres">
      <dgm:prSet presAssocID="{4891542A-D030-4933-BFB7-F0A70A5412B0}" presName="spaceRect" presStyleCnt="0"/>
      <dgm:spPr/>
    </dgm:pt>
    <dgm:pt modelId="{8B9D52E4-C82B-4AE8-8093-D947EC058BFC}" type="pres">
      <dgm:prSet presAssocID="{4891542A-D030-4933-BFB7-F0A70A5412B0}" presName="textRect" presStyleLbl="revTx" presStyleIdx="5" presStyleCnt="8">
        <dgm:presLayoutVars>
          <dgm:chMax val="1"/>
          <dgm:chPref val="1"/>
        </dgm:presLayoutVars>
      </dgm:prSet>
      <dgm:spPr/>
    </dgm:pt>
    <dgm:pt modelId="{DD04E215-6BDC-4188-AD74-E65569642614}" type="pres">
      <dgm:prSet presAssocID="{32C653C6-1DED-423F-A8C9-2EFE61CB01E5}" presName="sibTrans" presStyleLbl="sibTrans2D1" presStyleIdx="0" presStyleCnt="0"/>
      <dgm:spPr/>
    </dgm:pt>
    <dgm:pt modelId="{69016923-5BAB-4C46-B372-48E3365F21FF}" type="pres">
      <dgm:prSet presAssocID="{4DAB889C-5BA3-453C-BDA9-1CCE0233702A}" presName="compNode" presStyleCnt="0"/>
      <dgm:spPr/>
    </dgm:pt>
    <dgm:pt modelId="{F600149B-271E-4B70-B9CB-B14BBA89EA98}" type="pres">
      <dgm:prSet presAssocID="{4DAB889C-5BA3-453C-BDA9-1CCE0233702A}" presName="iconBgRect" presStyleLbl="bgShp" presStyleIdx="6" presStyleCnt="8"/>
      <dgm:spPr/>
    </dgm:pt>
    <dgm:pt modelId="{C0FBACA8-3ABE-4314-BAE5-703A0BECFE82}" type="pres">
      <dgm:prSet presAssocID="{4DAB889C-5BA3-453C-BDA9-1CCE0233702A}" presName="iconRect" presStyleLbl="node1" presStyleIdx="6" presStyleCnt="8"/>
      <dgm:spPr>
        <a:blipFill>
          <a:blip xmlns:r="http://schemas.openxmlformats.org/officeDocument/2006/relationships" r:embed="rId13">
            <a:extLst>
              <a:ext uri="{28A0092B-C50C-407E-A947-70E740481C1C}">
                <a14:useLocalDpi xmlns:a14="http://schemas.microsoft.com/office/drawing/2010/main" val="0"/>
              </a:ext>
              <a:ext uri="{96DAC541-7B7A-43D3-8B79-37D633B846F1}">
                <asvg:svgBlip xmlns:asvg="http://schemas.microsoft.com/office/drawing/2016/SVG/main" r:embed="rId14"/>
              </a:ext>
            </a:extLst>
          </a:blip>
          <a:stretch>
            <a:fillRect/>
          </a:stretch>
        </a:blipFill>
        <a:ln>
          <a:noFill/>
        </a:ln>
      </dgm:spPr>
      <dgm:extLst>
        <a:ext uri="{E40237B7-FDA0-4F09-8148-C483321AD2D9}">
          <dgm14:cNvPr xmlns:dgm14="http://schemas.microsoft.com/office/drawing/2010/diagram" id="0" name="" descr="Target"/>
        </a:ext>
      </dgm:extLst>
    </dgm:pt>
    <dgm:pt modelId="{E308AE72-4C76-42CF-B727-856647231274}" type="pres">
      <dgm:prSet presAssocID="{4DAB889C-5BA3-453C-BDA9-1CCE0233702A}" presName="spaceRect" presStyleCnt="0"/>
      <dgm:spPr/>
    </dgm:pt>
    <dgm:pt modelId="{E46F24CA-0585-4D96-AE52-05499FF36675}" type="pres">
      <dgm:prSet presAssocID="{4DAB889C-5BA3-453C-BDA9-1CCE0233702A}" presName="textRect" presStyleLbl="revTx" presStyleIdx="6" presStyleCnt="8">
        <dgm:presLayoutVars>
          <dgm:chMax val="1"/>
          <dgm:chPref val="1"/>
        </dgm:presLayoutVars>
      </dgm:prSet>
      <dgm:spPr/>
    </dgm:pt>
    <dgm:pt modelId="{2FB2D335-476C-49DA-A36B-86FD08BF2569}" type="pres">
      <dgm:prSet presAssocID="{6F42C594-9B26-4371-AC97-45B4FF90B18E}" presName="sibTrans" presStyleLbl="sibTrans2D1" presStyleIdx="0" presStyleCnt="0"/>
      <dgm:spPr/>
    </dgm:pt>
    <dgm:pt modelId="{F26D0FBA-5732-43CC-8A69-AFF0E37A2A99}" type="pres">
      <dgm:prSet presAssocID="{2B2BE54C-7A6E-49F8-8CDC-44D22785EEBD}" presName="compNode" presStyleCnt="0"/>
      <dgm:spPr/>
    </dgm:pt>
    <dgm:pt modelId="{2D1A36A4-E91F-4F94-930D-585A80080F1D}" type="pres">
      <dgm:prSet presAssocID="{2B2BE54C-7A6E-49F8-8CDC-44D22785EEBD}" presName="iconBgRect" presStyleLbl="bgShp" presStyleIdx="7" presStyleCnt="8"/>
      <dgm:spPr/>
    </dgm:pt>
    <dgm:pt modelId="{176EA625-F217-4244-A38F-1ADD4F5AA0C6}" type="pres">
      <dgm:prSet presAssocID="{2B2BE54C-7A6E-49F8-8CDC-44D22785EEBD}" presName="iconRect" presStyleLbl="node1" presStyleIdx="7" presStyleCnt="8"/>
      <dgm:spPr>
        <a:blipFill>
          <a:blip xmlns:r="http://schemas.openxmlformats.org/officeDocument/2006/relationships" r:embed="rId15">
            <a:extLst>
              <a:ext uri="{28A0092B-C50C-407E-A947-70E740481C1C}">
                <a14:useLocalDpi xmlns:a14="http://schemas.microsoft.com/office/drawing/2010/main" val="0"/>
              </a:ext>
              <a:ext uri="{96DAC541-7B7A-43D3-8B79-37D633B846F1}">
                <asvg:svgBlip xmlns:asvg="http://schemas.microsoft.com/office/drawing/2016/SVG/main" r:embed="rId16"/>
              </a:ext>
            </a:extLst>
          </a:blip>
          <a:stretch>
            <a:fillRect/>
          </a:stretch>
        </a:blipFill>
        <a:ln>
          <a:noFill/>
        </a:ln>
      </dgm:spPr>
      <dgm:extLst>
        <a:ext uri="{E40237B7-FDA0-4F09-8148-C483321AD2D9}">
          <dgm14:cNvPr xmlns:dgm14="http://schemas.microsoft.com/office/drawing/2010/diagram" id="0" name="" descr="Bitcoin"/>
        </a:ext>
      </dgm:extLst>
    </dgm:pt>
    <dgm:pt modelId="{3E94F5BA-A8B8-42B7-B7F5-C0D3B6FE7B23}" type="pres">
      <dgm:prSet presAssocID="{2B2BE54C-7A6E-49F8-8CDC-44D22785EEBD}" presName="spaceRect" presStyleCnt="0"/>
      <dgm:spPr/>
    </dgm:pt>
    <dgm:pt modelId="{B1F3223A-DDFD-48C0-883F-6486059FE9D2}" type="pres">
      <dgm:prSet presAssocID="{2B2BE54C-7A6E-49F8-8CDC-44D22785EEBD}" presName="textRect" presStyleLbl="revTx" presStyleIdx="7" presStyleCnt="8">
        <dgm:presLayoutVars>
          <dgm:chMax val="1"/>
          <dgm:chPref val="1"/>
        </dgm:presLayoutVars>
      </dgm:prSet>
      <dgm:spPr/>
    </dgm:pt>
  </dgm:ptLst>
  <dgm:cxnLst>
    <dgm:cxn modelId="{01498401-A4AE-4E42-AD06-88EC3B13F254}" type="presOf" srcId="{32C653C6-1DED-423F-A8C9-2EFE61CB01E5}" destId="{DD04E215-6BDC-4188-AD74-E65569642614}" srcOrd="0" destOrd="0" presId="urn:microsoft.com/office/officeart/2018/2/layout/IconCircleList"/>
    <dgm:cxn modelId="{DE2F9E15-0617-B147-BE1A-83BECFBF8BE9}" type="presOf" srcId="{4891542A-D030-4933-BFB7-F0A70A5412B0}" destId="{8B9D52E4-C82B-4AE8-8093-D947EC058BFC}" srcOrd="0" destOrd="0" presId="urn:microsoft.com/office/officeart/2018/2/layout/IconCircleList"/>
    <dgm:cxn modelId="{B1B50E1A-2453-4342-80DD-DCE2794F7333}" type="presOf" srcId="{8E2B2113-472D-41FD-AB0A-871E75BE6366}" destId="{0533D494-BE82-4A48-9018-842592C3E553}" srcOrd="0" destOrd="0" presId="urn:microsoft.com/office/officeart/2018/2/layout/IconCircleList"/>
    <dgm:cxn modelId="{C5519626-5734-45FE-8606-ACEF5FC1E9F5}" srcId="{8E2B2113-472D-41FD-AB0A-871E75BE6366}" destId="{8333DE6B-614E-4678-A058-B31B3BAE3DAB}" srcOrd="1" destOrd="0" parTransId="{B6CA6453-2B80-4365-AC37-EAD539D3A587}" sibTransId="{E803CEB1-CF4F-4867-8378-7130A2A26387}"/>
    <dgm:cxn modelId="{F0546F29-6EBE-4865-97E7-460679D18D00}" srcId="{8E2B2113-472D-41FD-AB0A-871E75BE6366}" destId="{4891542A-D030-4933-BFB7-F0A70A5412B0}" srcOrd="5" destOrd="0" parTransId="{8F0B893A-776F-4358-A7BC-A5549F6043B9}" sibTransId="{32C653C6-1DED-423F-A8C9-2EFE61CB01E5}"/>
    <dgm:cxn modelId="{ADE6012C-3DAA-8346-9544-A99251B8E9DF}" type="presOf" srcId="{83B39AC9-FD1A-41A4-91DE-B1CDC38D82AC}" destId="{734A6706-609E-4400-8650-45EDCFEE331D}" srcOrd="0" destOrd="0" presId="urn:microsoft.com/office/officeart/2018/2/layout/IconCircleList"/>
    <dgm:cxn modelId="{FE9FE52E-D5A0-4CA5-BF49-7E4687785B61}" srcId="{8E2B2113-472D-41FD-AB0A-871E75BE6366}" destId="{CBB8F882-859D-4E26-8FBF-248D34DBCF80}" srcOrd="3" destOrd="0" parTransId="{0A8BDE29-0A1A-40E6-B38F-7A2DBD4B7CDB}" sibTransId="{7A29EAE6-2916-4FD9-98C4-3062ABD4450E}"/>
    <dgm:cxn modelId="{66921046-A57F-45E9-826B-347507BBAE10}" srcId="{8E2B2113-472D-41FD-AB0A-871E75BE6366}" destId="{2B2BE54C-7A6E-49F8-8CDC-44D22785EEBD}" srcOrd="7" destOrd="0" parTransId="{F8151B68-0644-42E7-81C0-D94DA04F2667}" sibTransId="{F78FE2D8-A172-40AA-AEA8-59CA2D435813}"/>
    <dgm:cxn modelId="{1DEDBB46-296B-4E81-86EA-ADDDDAF1EB19}" srcId="{8E2B2113-472D-41FD-AB0A-871E75BE6366}" destId="{4DAB889C-5BA3-453C-BDA9-1CCE0233702A}" srcOrd="6" destOrd="0" parTransId="{91C46F08-B0F4-4C0A-B4FC-1284425D4965}" sibTransId="{6F42C594-9B26-4371-AC97-45B4FF90B18E}"/>
    <dgm:cxn modelId="{9758AE52-D8AD-D34D-AE3D-3659D86CC491}" type="presOf" srcId="{E6D678B2-DF52-4948-ABD7-41192A2E275C}" destId="{4126E625-4A35-4618-B610-AFCAB709AA26}" srcOrd="0" destOrd="0" presId="urn:microsoft.com/office/officeart/2018/2/layout/IconCircleList"/>
    <dgm:cxn modelId="{C60FB058-DF59-40E1-9912-277CE2484950}" srcId="{8E2B2113-472D-41FD-AB0A-871E75BE6366}" destId="{45B54C5B-6565-4890-8D22-BF1B50DA9BA2}" srcOrd="4" destOrd="0" parTransId="{A291DA7F-CE8A-4316-A3D6-D473DED148D8}" sibTransId="{83B39AC9-FD1A-41A4-91DE-B1CDC38D82AC}"/>
    <dgm:cxn modelId="{2923D062-1841-9D41-9F2F-95B1D99B96A4}" type="presOf" srcId="{A322FE69-CFA7-4F7D-9C76-5E23E06374C6}" destId="{C8AD71F5-F4FC-4E2E-98D1-E32AF5F51025}" srcOrd="0" destOrd="0" presId="urn:microsoft.com/office/officeart/2018/2/layout/IconCircleList"/>
    <dgm:cxn modelId="{8E731964-013F-6E49-806A-A23380A36911}" type="presOf" srcId="{CBB8F882-859D-4E26-8FBF-248D34DBCF80}" destId="{FC5DD5B9-74F5-461B-BCF8-D38316DC457E}" srcOrd="0" destOrd="0" presId="urn:microsoft.com/office/officeart/2018/2/layout/IconCircleList"/>
    <dgm:cxn modelId="{4708B167-0277-6949-B248-9EFDCECD3B30}" type="presOf" srcId="{7A29EAE6-2916-4FD9-98C4-3062ABD4450E}" destId="{93D36BC6-5A4B-41D3-ACD7-BB51B963D28C}" srcOrd="0" destOrd="0" presId="urn:microsoft.com/office/officeart/2018/2/layout/IconCircleList"/>
    <dgm:cxn modelId="{19CD9F76-BE20-EC4E-B396-279C6F608873}" type="presOf" srcId="{45B54C5B-6565-4890-8D22-BF1B50DA9BA2}" destId="{BCBC2626-FFB3-4444-95AD-D7F785CC4CDA}" srcOrd="0" destOrd="0" presId="urn:microsoft.com/office/officeart/2018/2/layout/IconCircleList"/>
    <dgm:cxn modelId="{CA13D576-B5BB-0349-98EC-4145635ABDCB}" type="presOf" srcId="{2B2BE54C-7A6E-49F8-8CDC-44D22785EEBD}" destId="{B1F3223A-DDFD-48C0-883F-6486059FE9D2}" srcOrd="0" destOrd="0" presId="urn:microsoft.com/office/officeart/2018/2/layout/IconCircleList"/>
    <dgm:cxn modelId="{29D50790-5A83-6446-8215-69DBB256CA8D}" type="presOf" srcId="{4DAB889C-5BA3-453C-BDA9-1CCE0233702A}" destId="{E46F24CA-0585-4D96-AE52-05499FF36675}" srcOrd="0" destOrd="0" presId="urn:microsoft.com/office/officeart/2018/2/layout/IconCircleList"/>
    <dgm:cxn modelId="{559E4C98-8094-9F46-AB98-BC17C2FB80F6}" type="presOf" srcId="{6F42C594-9B26-4371-AC97-45B4FF90B18E}" destId="{2FB2D335-476C-49DA-A36B-86FD08BF2569}" srcOrd="0" destOrd="0" presId="urn:microsoft.com/office/officeart/2018/2/layout/IconCircleList"/>
    <dgm:cxn modelId="{0C464CCA-2594-C74B-98B6-49C50BE93B4F}" type="presOf" srcId="{4E4E175D-6E7F-4CBD-A7F4-9E41575C1EB0}" destId="{999EC5FF-E5FC-4406-B21E-6BFA217CB954}" srcOrd="0" destOrd="0" presId="urn:microsoft.com/office/officeart/2018/2/layout/IconCircleList"/>
    <dgm:cxn modelId="{AA0793CD-2CB2-4171-91A2-84266FDF95B1}" srcId="{8E2B2113-472D-41FD-AB0A-871E75BE6366}" destId="{A322FE69-CFA7-4F7D-9C76-5E23E06374C6}" srcOrd="2" destOrd="0" parTransId="{F9925E84-4D28-4806-8254-D9C0FD07E460}" sibTransId="{983FD67B-CC5E-4607-A07F-ECA42010A8FF}"/>
    <dgm:cxn modelId="{A8553ED4-84BE-124D-B0D6-774054186B5C}" type="presOf" srcId="{983FD67B-CC5E-4607-A07F-ECA42010A8FF}" destId="{13EC3389-5D21-4114-B03A-3C90A13DCD66}" srcOrd="0" destOrd="0" presId="urn:microsoft.com/office/officeart/2018/2/layout/IconCircleList"/>
    <dgm:cxn modelId="{971B85E9-1DBF-C64C-9B91-3547F87546D1}" type="presOf" srcId="{8333DE6B-614E-4678-A058-B31B3BAE3DAB}" destId="{D63097AC-C86B-4B3E-8A5E-6552B315047F}" srcOrd="0" destOrd="0" presId="urn:microsoft.com/office/officeart/2018/2/layout/IconCircleList"/>
    <dgm:cxn modelId="{D8E5A2FA-04F4-8E4C-A94C-52BC1DB3A920}" type="presOf" srcId="{E803CEB1-CF4F-4867-8378-7130A2A26387}" destId="{B92C3952-C602-4DB1-9E14-1605DE4EAD54}" srcOrd="0" destOrd="0" presId="urn:microsoft.com/office/officeart/2018/2/layout/IconCircleList"/>
    <dgm:cxn modelId="{33D6ECFE-CDF3-49FE-BFCC-9BB947893176}" srcId="{8E2B2113-472D-41FD-AB0A-871E75BE6366}" destId="{E6D678B2-DF52-4948-ABD7-41192A2E275C}" srcOrd="0" destOrd="0" parTransId="{25333E70-4B27-47C9-A594-918784350E54}" sibTransId="{4E4E175D-6E7F-4CBD-A7F4-9E41575C1EB0}"/>
    <dgm:cxn modelId="{63795B49-962F-AC43-A2D9-9FCF5334E6F0}" type="presParOf" srcId="{0533D494-BE82-4A48-9018-842592C3E553}" destId="{1985B3AE-E314-4775-9E4F-82D0862DB26A}" srcOrd="0" destOrd="0" presId="urn:microsoft.com/office/officeart/2018/2/layout/IconCircleList"/>
    <dgm:cxn modelId="{00BC10FD-DB2E-504A-BB90-C3712FB7F566}" type="presParOf" srcId="{1985B3AE-E314-4775-9E4F-82D0862DB26A}" destId="{6BF74DB6-2188-4F84-A878-A8DB96B196A8}" srcOrd="0" destOrd="0" presId="urn:microsoft.com/office/officeart/2018/2/layout/IconCircleList"/>
    <dgm:cxn modelId="{90C4A053-A799-134E-9C18-A7239778F2A2}" type="presParOf" srcId="{6BF74DB6-2188-4F84-A878-A8DB96B196A8}" destId="{D545F6EA-C77C-4126-AF26-9D7CB749BDE2}" srcOrd="0" destOrd="0" presId="urn:microsoft.com/office/officeart/2018/2/layout/IconCircleList"/>
    <dgm:cxn modelId="{471DD842-C1BA-9F42-B54B-BA059D730730}" type="presParOf" srcId="{6BF74DB6-2188-4F84-A878-A8DB96B196A8}" destId="{E444A808-2FA5-40A1-8EC4-8768A7007728}" srcOrd="1" destOrd="0" presId="urn:microsoft.com/office/officeart/2018/2/layout/IconCircleList"/>
    <dgm:cxn modelId="{D07D8B7F-CA69-824E-9ABB-0F71559A1E79}" type="presParOf" srcId="{6BF74DB6-2188-4F84-A878-A8DB96B196A8}" destId="{7853D730-541A-4B3E-A5F4-1962D77002CB}" srcOrd="2" destOrd="0" presId="urn:microsoft.com/office/officeart/2018/2/layout/IconCircleList"/>
    <dgm:cxn modelId="{E7C199FE-1306-844E-8324-F12A72122F0E}" type="presParOf" srcId="{6BF74DB6-2188-4F84-A878-A8DB96B196A8}" destId="{4126E625-4A35-4618-B610-AFCAB709AA26}" srcOrd="3" destOrd="0" presId="urn:microsoft.com/office/officeart/2018/2/layout/IconCircleList"/>
    <dgm:cxn modelId="{8E96EE9A-1F0D-9A4F-AFCA-9D068E065871}" type="presParOf" srcId="{1985B3AE-E314-4775-9E4F-82D0862DB26A}" destId="{999EC5FF-E5FC-4406-B21E-6BFA217CB954}" srcOrd="1" destOrd="0" presId="urn:microsoft.com/office/officeart/2018/2/layout/IconCircleList"/>
    <dgm:cxn modelId="{4F1C8E03-CF90-474B-918C-CA81E0862494}" type="presParOf" srcId="{1985B3AE-E314-4775-9E4F-82D0862DB26A}" destId="{9DD83555-C96F-41B6-B87E-82240266CB0D}" srcOrd="2" destOrd="0" presId="urn:microsoft.com/office/officeart/2018/2/layout/IconCircleList"/>
    <dgm:cxn modelId="{A096F9E2-9FDB-424B-87A9-70BA7178EBF7}" type="presParOf" srcId="{9DD83555-C96F-41B6-B87E-82240266CB0D}" destId="{147CB43A-C5D2-4A0E-8BE4-1182A6622DA5}" srcOrd="0" destOrd="0" presId="urn:microsoft.com/office/officeart/2018/2/layout/IconCircleList"/>
    <dgm:cxn modelId="{166E8AD5-F0C2-E646-820D-609A11007599}" type="presParOf" srcId="{9DD83555-C96F-41B6-B87E-82240266CB0D}" destId="{371D8D2D-9097-4C75-93C9-E3C434AE42F7}" srcOrd="1" destOrd="0" presId="urn:microsoft.com/office/officeart/2018/2/layout/IconCircleList"/>
    <dgm:cxn modelId="{23AD7D11-1EA0-EE47-83E9-3810393322CA}" type="presParOf" srcId="{9DD83555-C96F-41B6-B87E-82240266CB0D}" destId="{39C49F00-935A-4681-8629-7943905C5606}" srcOrd="2" destOrd="0" presId="urn:microsoft.com/office/officeart/2018/2/layout/IconCircleList"/>
    <dgm:cxn modelId="{2E91CF37-FE22-074D-BE5D-617D6F966285}" type="presParOf" srcId="{9DD83555-C96F-41B6-B87E-82240266CB0D}" destId="{D63097AC-C86B-4B3E-8A5E-6552B315047F}" srcOrd="3" destOrd="0" presId="urn:microsoft.com/office/officeart/2018/2/layout/IconCircleList"/>
    <dgm:cxn modelId="{5BE23D3F-AE5A-8B4C-8C76-0781A7E9A8D1}" type="presParOf" srcId="{1985B3AE-E314-4775-9E4F-82D0862DB26A}" destId="{B92C3952-C602-4DB1-9E14-1605DE4EAD54}" srcOrd="3" destOrd="0" presId="urn:microsoft.com/office/officeart/2018/2/layout/IconCircleList"/>
    <dgm:cxn modelId="{58E01A95-01A6-EC40-B820-4BC8B043B9C2}" type="presParOf" srcId="{1985B3AE-E314-4775-9E4F-82D0862DB26A}" destId="{B0399424-66DE-4B6C-9BBD-7C422360ABD7}" srcOrd="4" destOrd="0" presId="urn:microsoft.com/office/officeart/2018/2/layout/IconCircleList"/>
    <dgm:cxn modelId="{CF644668-B461-B340-BBE3-994A490D45EB}" type="presParOf" srcId="{B0399424-66DE-4B6C-9BBD-7C422360ABD7}" destId="{87AE1C9A-359E-4D22-81E4-2F389424C7BE}" srcOrd="0" destOrd="0" presId="urn:microsoft.com/office/officeart/2018/2/layout/IconCircleList"/>
    <dgm:cxn modelId="{B5A36BC3-756F-CA47-A787-725D1516DEF3}" type="presParOf" srcId="{B0399424-66DE-4B6C-9BBD-7C422360ABD7}" destId="{35603749-CD21-4512-A276-9725B548D7FB}" srcOrd="1" destOrd="0" presId="urn:microsoft.com/office/officeart/2018/2/layout/IconCircleList"/>
    <dgm:cxn modelId="{94DC64E8-9640-7C46-BA48-2B4AB2B77BA4}" type="presParOf" srcId="{B0399424-66DE-4B6C-9BBD-7C422360ABD7}" destId="{B522AAA4-DA4E-47CA-9B6A-9BD7B6B98473}" srcOrd="2" destOrd="0" presId="urn:microsoft.com/office/officeart/2018/2/layout/IconCircleList"/>
    <dgm:cxn modelId="{485BF03D-5F28-E844-BEA6-77AE9C7CE54A}" type="presParOf" srcId="{B0399424-66DE-4B6C-9BBD-7C422360ABD7}" destId="{C8AD71F5-F4FC-4E2E-98D1-E32AF5F51025}" srcOrd="3" destOrd="0" presId="urn:microsoft.com/office/officeart/2018/2/layout/IconCircleList"/>
    <dgm:cxn modelId="{72E57C64-593C-CC4E-9E54-9E428F094548}" type="presParOf" srcId="{1985B3AE-E314-4775-9E4F-82D0862DB26A}" destId="{13EC3389-5D21-4114-B03A-3C90A13DCD66}" srcOrd="5" destOrd="0" presId="urn:microsoft.com/office/officeart/2018/2/layout/IconCircleList"/>
    <dgm:cxn modelId="{4C56319C-8175-3D4E-8CA2-68695DB83AB3}" type="presParOf" srcId="{1985B3AE-E314-4775-9E4F-82D0862DB26A}" destId="{448C00C4-F73C-4566-82FF-E31CBC88CAA0}" srcOrd="6" destOrd="0" presId="urn:microsoft.com/office/officeart/2018/2/layout/IconCircleList"/>
    <dgm:cxn modelId="{98543113-9624-844F-A738-2BD94B2B3ABD}" type="presParOf" srcId="{448C00C4-F73C-4566-82FF-E31CBC88CAA0}" destId="{F9E0FECB-65FC-4A42-8CA0-0AE78758F745}" srcOrd="0" destOrd="0" presId="urn:microsoft.com/office/officeart/2018/2/layout/IconCircleList"/>
    <dgm:cxn modelId="{F5490C58-8060-0D46-8387-1A77A0070802}" type="presParOf" srcId="{448C00C4-F73C-4566-82FF-E31CBC88CAA0}" destId="{B0F3217C-EE4E-4201-8D66-1BDAC4A652DE}" srcOrd="1" destOrd="0" presId="urn:microsoft.com/office/officeart/2018/2/layout/IconCircleList"/>
    <dgm:cxn modelId="{8F24903E-EAAD-114A-9420-481BB4AEB7E8}" type="presParOf" srcId="{448C00C4-F73C-4566-82FF-E31CBC88CAA0}" destId="{47E8E4F1-00BE-4FB2-A14C-B82B1F70A50A}" srcOrd="2" destOrd="0" presId="urn:microsoft.com/office/officeart/2018/2/layout/IconCircleList"/>
    <dgm:cxn modelId="{4D2D804D-08D4-8848-82EB-7C21870B1123}" type="presParOf" srcId="{448C00C4-F73C-4566-82FF-E31CBC88CAA0}" destId="{FC5DD5B9-74F5-461B-BCF8-D38316DC457E}" srcOrd="3" destOrd="0" presId="urn:microsoft.com/office/officeart/2018/2/layout/IconCircleList"/>
    <dgm:cxn modelId="{85FFC4B4-830F-BB4E-AC83-F6EC94111943}" type="presParOf" srcId="{1985B3AE-E314-4775-9E4F-82D0862DB26A}" destId="{93D36BC6-5A4B-41D3-ACD7-BB51B963D28C}" srcOrd="7" destOrd="0" presId="urn:microsoft.com/office/officeart/2018/2/layout/IconCircleList"/>
    <dgm:cxn modelId="{A41288D8-58E0-1641-82FA-9E1279302920}" type="presParOf" srcId="{1985B3AE-E314-4775-9E4F-82D0862DB26A}" destId="{C457DFBE-A570-49F8-A67E-456207FA4379}" srcOrd="8" destOrd="0" presId="urn:microsoft.com/office/officeart/2018/2/layout/IconCircleList"/>
    <dgm:cxn modelId="{67A2FC34-0FC4-E84E-BF14-589793039052}" type="presParOf" srcId="{C457DFBE-A570-49F8-A67E-456207FA4379}" destId="{7AA91A58-DE60-4E7A-AEB9-918E8F0A7B98}" srcOrd="0" destOrd="0" presId="urn:microsoft.com/office/officeart/2018/2/layout/IconCircleList"/>
    <dgm:cxn modelId="{49EDF469-0376-4146-90A5-0A2AC1055691}" type="presParOf" srcId="{C457DFBE-A570-49F8-A67E-456207FA4379}" destId="{31765F82-66FA-4C80-AB83-C53879709079}" srcOrd="1" destOrd="0" presId="urn:microsoft.com/office/officeart/2018/2/layout/IconCircleList"/>
    <dgm:cxn modelId="{4C6F9857-E930-8144-8FF4-1FF4CB702273}" type="presParOf" srcId="{C457DFBE-A570-49F8-A67E-456207FA4379}" destId="{37A9BE54-1B7E-4017-B444-196406EDFBFD}" srcOrd="2" destOrd="0" presId="urn:microsoft.com/office/officeart/2018/2/layout/IconCircleList"/>
    <dgm:cxn modelId="{A2C2C19F-7D70-C249-A4C4-928C1D148632}" type="presParOf" srcId="{C457DFBE-A570-49F8-A67E-456207FA4379}" destId="{BCBC2626-FFB3-4444-95AD-D7F785CC4CDA}" srcOrd="3" destOrd="0" presId="urn:microsoft.com/office/officeart/2018/2/layout/IconCircleList"/>
    <dgm:cxn modelId="{6A0FA84B-D921-FD4C-87BA-68E1D94100BA}" type="presParOf" srcId="{1985B3AE-E314-4775-9E4F-82D0862DB26A}" destId="{734A6706-609E-4400-8650-45EDCFEE331D}" srcOrd="9" destOrd="0" presId="urn:microsoft.com/office/officeart/2018/2/layout/IconCircleList"/>
    <dgm:cxn modelId="{A4813937-6815-DF42-B07F-B107AE9F461E}" type="presParOf" srcId="{1985B3AE-E314-4775-9E4F-82D0862DB26A}" destId="{35346D23-6C13-4519-9D99-9AB1B28E3775}" srcOrd="10" destOrd="0" presId="urn:microsoft.com/office/officeart/2018/2/layout/IconCircleList"/>
    <dgm:cxn modelId="{ECCE0251-9F05-A54C-A89A-2644719CA07F}" type="presParOf" srcId="{35346D23-6C13-4519-9D99-9AB1B28E3775}" destId="{23F74BF6-F9B5-4129-8DB8-C17B489B715A}" srcOrd="0" destOrd="0" presId="urn:microsoft.com/office/officeart/2018/2/layout/IconCircleList"/>
    <dgm:cxn modelId="{6D863B51-3787-9547-8E2F-C8295AA1BDC6}" type="presParOf" srcId="{35346D23-6C13-4519-9D99-9AB1B28E3775}" destId="{AB40AD26-EDA3-4AE4-9407-11B5B0313808}" srcOrd="1" destOrd="0" presId="urn:microsoft.com/office/officeart/2018/2/layout/IconCircleList"/>
    <dgm:cxn modelId="{14DE3B1B-45DE-D840-A90A-56AA5B90D156}" type="presParOf" srcId="{35346D23-6C13-4519-9D99-9AB1B28E3775}" destId="{299C8075-5ECB-4A92-A339-87FC06551D26}" srcOrd="2" destOrd="0" presId="urn:microsoft.com/office/officeart/2018/2/layout/IconCircleList"/>
    <dgm:cxn modelId="{DDECD94B-F49A-CC49-963F-5070C1A36560}" type="presParOf" srcId="{35346D23-6C13-4519-9D99-9AB1B28E3775}" destId="{8B9D52E4-C82B-4AE8-8093-D947EC058BFC}" srcOrd="3" destOrd="0" presId="urn:microsoft.com/office/officeart/2018/2/layout/IconCircleList"/>
    <dgm:cxn modelId="{3E5B58CE-D805-B34E-B7D2-955939C8E936}" type="presParOf" srcId="{1985B3AE-E314-4775-9E4F-82D0862DB26A}" destId="{DD04E215-6BDC-4188-AD74-E65569642614}" srcOrd="11" destOrd="0" presId="urn:microsoft.com/office/officeart/2018/2/layout/IconCircleList"/>
    <dgm:cxn modelId="{16CAC3CD-8B4F-1C4A-AB09-2B114F45D20F}" type="presParOf" srcId="{1985B3AE-E314-4775-9E4F-82D0862DB26A}" destId="{69016923-5BAB-4C46-B372-48E3365F21FF}" srcOrd="12" destOrd="0" presId="urn:microsoft.com/office/officeart/2018/2/layout/IconCircleList"/>
    <dgm:cxn modelId="{4D2CDF05-1FD0-6D4D-A095-F50FFDE1AB7B}" type="presParOf" srcId="{69016923-5BAB-4C46-B372-48E3365F21FF}" destId="{F600149B-271E-4B70-B9CB-B14BBA89EA98}" srcOrd="0" destOrd="0" presId="urn:microsoft.com/office/officeart/2018/2/layout/IconCircleList"/>
    <dgm:cxn modelId="{534C4CC6-8D60-D146-8017-8F07062E61A7}" type="presParOf" srcId="{69016923-5BAB-4C46-B372-48E3365F21FF}" destId="{C0FBACA8-3ABE-4314-BAE5-703A0BECFE82}" srcOrd="1" destOrd="0" presId="urn:microsoft.com/office/officeart/2018/2/layout/IconCircleList"/>
    <dgm:cxn modelId="{C6D33A30-D6A7-374A-99BC-A62185B1ACFA}" type="presParOf" srcId="{69016923-5BAB-4C46-B372-48E3365F21FF}" destId="{E308AE72-4C76-42CF-B727-856647231274}" srcOrd="2" destOrd="0" presId="urn:microsoft.com/office/officeart/2018/2/layout/IconCircleList"/>
    <dgm:cxn modelId="{B2B5A111-47F6-3547-A280-1E3458CF5599}" type="presParOf" srcId="{69016923-5BAB-4C46-B372-48E3365F21FF}" destId="{E46F24CA-0585-4D96-AE52-05499FF36675}" srcOrd="3" destOrd="0" presId="urn:microsoft.com/office/officeart/2018/2/layout/IconCircleList"/>
    <dgm:cxn modelId="{1483A443-F007-6648-811A-F735A12607F4}" type="presParOf" srcId="{1985B3AE-E314-4775-9E4F-82D0862DB26A}" destId="{2FB2D335-476C-49DA-A36B-86FD08BF2569}" srcOrd="13" destOrd="0" presId="urn:microsoft.com/office/officeart/2018/2/layout/IconCircleList"/>
    <dgm:cxn modelId="{12FD46E6-A23F-304E-A846-199AC37561A6}" type="presParOf" srcId="{1985B3AE-E314-4775-9E4F-82D0862DB26A}" destId="{F26D0FBA-5732-43CC-8A69-AFF0E37A2A99}" srcOrd="14" destOrd="0" presId="urn:microsoft.com/office/officeart/2018/2/layout/IconCircleList"/>
    <dgm:cxn modelId="{EA1F2389-0906-334B-9DAB-E40C85496F73}" type="presParOf" srcId="{F26D0FBA-5732-43CC-8A69-AFF0E37A2A99}" destId="{2D1A36A4-E91F-4F94-930D-585A80080F1D}" srcOrd="0" destOrd="0" presId="urn:microsoft.com/office/officeart/2018/2/layout/IconCircleList"/>
    <dgm:cxn modelId="{58099B4A-4881-F547-BCE0-B2DAD91CD260}" type="presParOf" srcId="{F26D0FBA-5732-43CC-8A69-AFF0E37A2A99}" destId="{176EA625-F217-4244-A38F-1ADD4F5AA0C6}" srcOrd="1" destOrd="0" presId="urn:microsoft.com/office/officeart/2018/2/layout/IconCircleList"/>
    <dgm:cxn modelId="{D9630BBF-F780-B74E-B511-22C1D0E0CFF9}" type="presParOf" srcId="{F26D0FBA-5732-43CC-8A69-AFF0E37A2A99}" destId="{3E94F5BA-A8B8-42B7-B7F5-C0D3B6FE7B23}" srcOrd="2" destOrd="0" presId="urn:microsoft.com/office/officeart/2018/2/layout/IconCircleList"/>
    <dgm:cxn modelId="{7E62EBC1-14A8-6547-9D7F-D9F8F9DDE7D7}" type="presParOf" srcId="{F26D0FBA-5732-43CC-8A69-AFF0E37A2A99}" destId="{B1F3223A-DDFD-48C0-883F-6486059FE9D2}" srcOrd="3" destOrd="0" presId="urn:microsoft.com/office/officeart/2018/2/layout/IconCircle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30926A36-0226-4C8A-A3F8-11DA33BFD24C}" type="doc">
      <dgm:prSet loTypeId="urn:microsoft.com/office/officeart/2018/2/layout/IconVerticalSolidList" loCatId="icon" qsTypeId="urn:microsoft.com/office/officeart/2005/8/quickstyle/simple1" qsCatId="simple" csTypeId="urn:microsoft.com/office/officeart/2018/5/colors/Iconchunking_neutralicontext_colorful1" csCatId="colorful" phldr="1"/>
      <dgm:spPr/>
      <dgm:t>
        <a:bodyPr/>
        <a:lstStyle/>
        <a:p>
          <a:endParaRPr lang="en-US"/>
        </a:p>
      </dgm:t>
    </dgm:pt>
    <dgm:pt modelId="{D89B39F9-D2E9-4F57-BF35-7FBC76B045AD}">
      <dgm:prSet/>
      <dgm:spPr/>
      <dgm:t>
        <a:bodyPr/>
        <a:lstStyle/>
        <a:p>
          <a:pPr>
            <a:lnSpc>
              <a:spcPct val="100000"/>
            </a:lnSpc>
          </a:pPr>
          <a:r>
            <a:rPr lang="en-GB" dirty="0"/>
            <a:t>that a successful team must equal participate, trust each other, communicate effectively, respect, have common goal, team spirit. </a:t>
          </a:r>
          <a:endParaRPr lang="en-US" dirty="0"/>
        </a:p>
      </dgm:t>
    </dgm:pt>
    <dgm:pt modelId="{906AC8ED-B25D-4EAC-8B8B-47FEA5260535}" type="parTrans" cxnId="{02C2CCE7-2D41-47FE-B580-26935ABD071F}">
      <dgm:prSet/>
      <dgm:spPr/>
      <dgm:t>
        <a:bodyPr/>
        <a:lstStyle/>
        <a:p>
          <a:endParaRPr lang="en-US"/>
        </a:p>
      </dgm:t>
    </dgm:pt>
    <dgm:pt modelId="{E15735AB-7EA2-4086-AA21-566A2EF3C841}" type="sibTrans" cxnId="{02C2CCE7-2D41-47FE-B580-26935ABD071F}">
      <dgm:prSet/>
      <dgm:spPr/>
      <dgm:t>
        <a:bodyPr/>
        <a:lstStyle/>
        <a:p>
          <a:endParaRPr lang="en-US"/>
        </a:p>
      </dgm:t>
    </dgm:pt>
    <dgm:pt modelId="{387EE193-C4F0-4AFA-94E4-43A3F1B61FE5}">
      <dgm:prSet/>
      <dgm:spPr/>
      <dgm:t>
        <a:bodyPr/>
        <a:lstStyle/>
        <a:p>
          <a:pPr>
            <a:lnSpc>
              <a:spcPct val="100000"/>
            </a:lnSpc>
          </a:pPr>
          <a:r>
            <a:rPr lang="en-GB" dirty="0"/>
            <a:t>that the decision making is a key element to reaching goals.</a:t>
          </a:r>
          <a:endParaRPr lang="en-US" dirty="0"/>
        </a:p>
      </dgm:t>
    </dgm:pt>
    <dgm:pt modelId="{0D8EC95B-C3D8-4AE2-8450-2874E1BD18EB}" type="parTrans" cxnId="{062057E7-4E96-428A-86B5-0773096FAC7A}">
      <dgm:prSet/>
      <dgm:spPr/>
      <dgm:t>
        <a:bodyPr/>
        <a:lstStyle/>
        <a:p>
          <a:endParaRPr lang="en-US"/>
        </a:p>
      </dgm:t>
    </dgm:pt>
    <dgm:pt modelId="{CDE40A68-C8FD-4B43-A72F-5AD1EB27F11F}" type="sibTrans" cxnId="{062057E7-4E96-428A-86B5-0773096FAC7A}">
      <dgm:prSet/>
      <dgm:spPr/>
      <dgm:t>
        <a:bodyPr/>
        <a:lstStyle/>
        <a:p>
          <a:endParaRPr lang="en-US"/>
        </a:p>
      </dgm:t>
    </dgm:pt>
    <dgm:pt modelId="{5AD51506-9ABF-4322-B442-514C0DFD4C63}">
      <dgm:prSet/>
      <dgm:spPr/>
      <dgm:t>
        <a:bodyPr/>
        <a:lstStyle/>
        <a:p>
          <a:pPr>
            <a:lnSpc>
              <a:spcPct val="100000"/>
            </a:lnSpc>
          </a:pPr>
          <a:r>
            <a:rPr lang="en-GB" dirty="0"/>
            <a:t>that communication is the link between teams, individuals, leaders. </a:t>
          </a:r>
          <a:endParaRPr lang="en-US" dirty="0"/>
        </a:p>
      </dgm:t>
    </dgm:pt>
    <dgm:pt modelId="{A049E30F-B095-41F3-9F4D-4F0749F551C5}" type="parTrans" cxnId="{4E3E8783-413B-4EDB-919E-8DBABDD1C0B4}">
      <dgm:prSet/>
      <dgm:spPr/>
      <dgm:t>
        <a:bodyPr/>
        <a:lstStyle/>
        <a:p>
          <a:endParaRPr lang="en-US"/>
        </a:p>
      </dgm:t>
    </dgm:pt>
    <dgm:pt modelId="{38B5EBEB-E409-44F6-B0AD-4D3299E33482}" type="sibTrans" cxnId="{4E3E8783-413B-4EDB-919E-8DBABDD1C0B4}">
      <dgm:prSet/>
      <dgm:spPr/>
      <dgm:t>
        <a:bodyPr/>
        <a:lstStyle/>
        <a:p>
          <a:endParaRPr lang="en-US"/>
        </a:p>
      </dgm:t>
    </dgm:pt>
    <dgm:pt modelId="{FF12097B-DF92-499A-8462-8557B1107AD0}">
      <dgm:prSet/>
      <dgm:spPr/>
      <dgm:t>
        <a:bodyPr/>
        <a:lstStyle/>
        <a:p>
          <a:pPr>
            <a:lnSpc>
              <a:spcPct val="100000"/>
            </a:lnSpc>
          </a:pPr>
          <a:r>
            <a:rPr lang="en-GB" dirty="0"/>
            <a:t>Individuals cannot be perfect, but group of people can be perfect and successful.</a:t>
          </a:r>
          <a:endParaRPr lang="en-US" dirty="0"/>
        </a:p>
      </dgm:t>
    </dgm:pt>
    <dgm:pt modelId="{7C4AF4CD-7F70-435D-8E6D-2BB800132BF2}" type="parTrans" cxnId="{E20AAC55-A9D6-466D-9AA1-5B7D5B2FBE5D}">
      <dgm:prSet/>
      <dgm:spPr/>
      <dgm:t>
        <a:bodyPr/>
        <a:lstStyle/>
        <a:p>
          <a:endParaRPr lang="en-US"/>
        </a:p>
      </dgm:t>
    </dgm:pt>
    <dgm:pt modelId="{C7F92963-9AF5-4212-B415-3E5FF52B6FDB}" type="sibTrans" cxnId="{E20AAC55-A9D6-466D-9AA1-5B7D5B2FBE5D}">
      <dgm:prSet/>
      <dgm:spPr/>
      <dgm:t>
        <a:bodyPr/>
        <a:lstStyle/>
        <a:p>
          <a:endParaRPr lang="en-US"/>
        </a:p>
      </dgm:t>
    </dgm:pt>
    <dgm:pt modelId="{D945861E-C194-4709-8063-154D30A0BAE2}" type="pres">
      <dgm:prSet presAssocID="{30926A36-0226-4C8A-A3F8-11DA33BFD24C}" presName="root" presStyleCnt="0">
        <dgm:presLayoutVars>
          <dgm:dir/>
          <dgm:resizeHandles val="exact"/>
        </dgm:presLayoutVars>
      </dgm:prSet>
      <dgm:spPr/>
    </dgm:pt>
    <dgm:pt modelId="{3C88224D-8722-4C0E-A413-670D92742ABA}" type="pres">
      <dgm:prSet presAssocID="{D89B39F9-D2E9-4F57-BF35-7FBC76B045AD}" presName="compNode" presStyleCnt="0"/>
      <dgm:spPr/>
    </dgm:pt>
    <dgm:pt modelId="{C8C0FD8E-154F-4696-BCC0-ADE8C1D960B0}" type="pres">
      <dgm:prSet presAssocID="{D89B39F9-D2E9-4F57-BF35-7FBC76B045AD}" presName="bgRect" presStyleLbl="bgShp" presStyleIdx="0" presStyleCnt="4"/>
      <dgm:spPr/>
    </dgm:pt>
    <dgm:pt modelId="{50423AD6-A1D8-4EBC-905A-6AEC12D6466C}" type="pres">
      <dgm:prSet presAssocID="{D89B39F9-D2E9-4F57-BF35-7FBC76B045AD}" presName="iconRect" presStyleLbl="node1" presStyleIdx="0" presStyleCnt="4"/>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Group Success"/>
        </a:ext>
      </dgm:extLst>
    </dgm:pt>
    <dgm:pt modelId="{40DAA9BA-C32B-47CF-8BCD-1347BBB7AB31}" type="pres">
      <dgm:prSet presAssocID="{D89B39F9-D2E9-4F57-BF35-7FBC76B045AD}" presName="spaceRect" presStyleCnt="0"/>
      <dgm:spPr/>
    </dgm:pt>
    <dgm:pt modelId="{06C33291-4B32-45A6-B537-5F846E33918F}" type="pres">
      <dgm:prSet presAssocID="{D89B39F9-D2E9-4F57-BF35-7FBC76B045AD}" presName="parTx" presStyleLbl="revTx" presStyleIdx="0" presStyleCnt="4">
        <dgm:presLayoutVars>
          <dgm:chMax val="0"/>
          <dgm:chPref val="0"/>
        </dgm:presLayoutVars>
      </dgm:prSet>
      <dgm:spPr/>
    </dgm:pt>
    <dgm:pt modelId="{CCE37847-A7A1-4769-8D53-2486CED0CA21}" type="pres">
      <dgm:prSet presAssocID="{E15735AB-7EA2-4086-AA21-566A2EF3C841}" presName="sibTrans" presStyleCnt="0"/>
      <dgm:spPr/>
    </dgm:pt>
    <dgm:pt modelId="{6E957B7B-2B8E-4114-88DA-B2345AC8DBBE}" type="pres">
      <dgm:prSet presAssocID="{387EE193-C4F0-4AFA-94E4-43A3F1B61FE5}" presName="compNode" presStyleCnt="0"/>
      <dgm:spPr/>
    </dgm:pt>
    <dgm:pt modelId="{32AA10F1-2968-45FE-8F0D-AEDD7F6891C8}" type="pres">
      <dgm:prSet presAssocID="{387EE193-C4F0-4AFA-94E4-43A3F1B61FE5}" presName="bgRect" presStyleLbl="bgShp" presStyleIdx="1" presStyleCnt="4"/>
      <dgm:spPr/>
    </dgm:pt>
    <dgm:pt modelId="{51F99AA2-A01A-4B8D-A1C5-024A5F134C18}" type="pres">
      <dgm:prSet presAssocID="{387EE193-C4F0-4AFA-94E4-43A3F1B61FE5}" presName="iconRect" presStyleLbl="node1" presStyleIdx="1" presStyleCnt="4"/>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Speed Bump"/>
        </a:ext>
      </dgm:extLst>
    </dgm:pt>
    <dgm:pt modelId="{492FE700-397C-4FA1-832D-2F10B03D8320}" type="pres">
      <dgm:prSet presAssocID="{387EE193-C4F0-4AFA-94E4-43A3F1B61FE5}" presName="spaceRect" presStyleCnt="0"/>
      <dgm:spPr/>
    </dgm:pt>
    <dgm:pt modelId="{0C6701B5-EC3D-4B0D-85FA-51313D8952CF}" type="pres">
      <dgm:prSet presAssocID="{387EE193-C4F0-4AFA-94E4-43A3F1B61FE5}" presName="parTx" presStyleLbl="revTx" presStyleIdx="1" presStyleCnt="4">
        <dgm:presLayoutVars>
          <dgm:chMax val="0"/>
          <dgm:chPref val="0"/>
        </dgm:presLayoutVars>
      </dgm:prSet>
      <dgm:spPr/>
    </dgm:pt>
    <dgm:pt modelId="{804BF4A5-8AEF-4257-994F-4D340A0CF8B8}" type="pres">
      <dgm:prSet presAssocID="{CDE40A68-C8FD-4B43-A72F-5AD1EB27F11F}" presName="sibTrans" presStyleCnt="0"/>
      <dgm:spPr/>
    </dgm:pt>
    <dgm:pt modelId="{F6458FA8-98B0-4D80-8AD4-17921BC7E32B}" type="pres">
      <dgm:prSet presAssocID="{5AD51506-9ABF-4322-B442-514C0DFD4C63}" presName="compNode" presStyleCnt="0"/>
      <dgm:spPr/>
    </dgm:pt>
    <dgm:pt modelId="{F6D127E9-3B1F-4C6E-8837-772A243B6BC3}" type="pres">
      <dgm:prSet presAssocID="{5AD51506-9ABF-4322-B442-514C0DFD4C63}" presName="bgRect" presStyleLbl="bgShp" presStyleIdx="2" presStyleCnt="4"/>
      <dgm:spPr/>
    </dgm:pt>
    <dgm:pt modelId="{5942560C-F411-47BC-B9C0-42342600851A}" type="pres">
      <dgm:prSet presAssocID="{5AD51506-9ABF-4322-B442-514C0DFD4C63}" presName="iconRect" presStyleLbl="node1" presStyleIdx="2" presStyleCnt="4"/>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User Network"/>
        </a:ext>
      </dgm:extLst>
    </dgm:pt>
    <dgm:pt modelId="{187A8D9E-34F2-4CD8-8D2C-6E9FB717615D}" type="pres">
      <dgm:prSet presAssocID="{5AD51506-9ABF-4322-B442-514C0DFD4C63}" presName="spaceRect" presStyleCnt="0"/>
      <dgm:spPr/>
    </dgm:pt>
    <dgm:pt modelId="{78BCE950-BC08-4EFF-9263-22B60EE4C153}" type="pres">
      <dgm:prSet presAssocID="{5AD51506-9ABF-4322-B442-514C0DFD4C63}" presName="parTx" presStyleLbl="revTx" presStyleIdx="2" presStyleCnt="4">
        <dgm:presLayoutVars>
          <dgm:chMax val="0"/>
          <dgm:chPref val="0"/>
        </dgm:presLayoutVars>
      </dgm:prSet>
      <dgm:spPr/>
    </dgm:pt>
    <dgm:pt modelId="{81C9D77C-23EE-41FE-937E-49E9CC579DE5}" type="pres">
      <dgm:prSet presAssocID="{38B5EBEB-E409-44F6-B0AD-4D3299E33482}" presName="sibTrans" presStyleCnt="0"/>
      <dgm:spPr/>
    </dgm:pt>
    <dgm:pt modelId="{F922DFA9-CCD1-4D85-90AF-0AFED5D65419}" type="pres">
      <dgm:prSet presAssocID="{FF12097B-DF92-499A-8462-8557B1107AD0}" presName="compNode" presStyleCnt="0"/>
      <dgm:spPr/>
    </dgm:pt>
    <dgm:pt modelId="{1268BFEC-B2D1-4D14-9FD6-85FFAA5B3203}" type="pres">
      <dgm:prSet presAssocID="{FF12097B-DF92-499A-8462-8557B1107AD0}" presName="bgRect" presStyleLbl="bgShp" presStyleIdx="3" presStyleCnt="4"/>
      <dgm:spPr/>
    </dgm:pt>
    <dgm:pt modelId="{133A4FD3-7F73-4EC1-B1FC-2B11E3C535C2}" type="pres">
      <dgm:prSet presAssocID="{FF12097B-DF92-499A-8462-8557B1107AD0}" presName="iconRect" presStyleLbl="node1" presStyleIdx="3" presStyleCnt="4"/>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Group"/>
        </a:ext>
      </dgm:extLst>
    </dgm:pt>
    <dgm:pt modelId="{AA712449-95C0-4694-BA25-754841EE7DCC}" type="pres">
      <dgm:prSet presAssocID="{FF12097B-DF92-499A-8462-8557B1107AD0}" presName="spaceRect" presStyleCnt="0"/>
      <dgm:spPr/>
    </dgm:pt>
    <dgm:pt modelId="{3A097A65-EAA2-49C9-8AB8-1720F119A59C}" type="pres">
      <dgm:prSet presAssocID="{FF12097B-DF92-499A-8462-8557B1107AD0}" presName="parTx" presStyleLbl="revTx" presStyleIdx="3" presStyleCnt="4">
        <dgm:presLayoutVars>
          <dgm:chMax val="0"/>
          <dgm:chPref val="0"/>
        </dgm:presLayoutVars>
      </dgm:prSet>
      <dgm:spPr/>
    </dgm:pt>
  </dgm:ptLst>
  <dgm:cxnLst>
    <dgm:cxn modelId="{2A269D1A-8B1C-4D4B-82D7-E2C2840712EB}" type="presOf" srcId="{387EE193-C4F0-4AFA-94E4-43A3F1B61FE5}" destId="{0C6701B5-EC3D-4B0D-85FA-51313D8952CF}" srcOrd="0" destOrd="0" presId="urn:microsoft.com/office/officeart/2018/2/layout/IconVerticalSolidList"/>
    <dgm:cxn modelId="{E20AAC55-A9D6-466D-9AA1-5B7D5B2FBE5D}" srcId="{30926A36-0226-4C8A-A3F8-11DA33BFD24C}" destId="{FF12097B-DF92-499A-8462-8557B1107AD0}" srcOrd="3" destOrd="0" parTransId="{7C4AF4CD-7F70-435D-8E6D-2BB800132BF2}" sibTransId="{C7F92963-9AF5-4212-B415-3E5FF52B6FDB}"/>
    <dgm:cxn modelId="{1CEC835A-D4A1-49B7-B240-A133A31BD1A9}" type="presOf" srcId="{FF12097B-DF92-499A-8462-8557B1107AD0}" destId="{3A097A65-EAA2-49C9-8AB8-1720F119A59C}" srcOrd="0" destOrd="0" presId="urn:microsoft.com/office/officeart/2018/2/layout/IconVerticalSolidList"/>
    <dgm:cxn modelId="{4E3E8783-413B-4EDB-919E-8DBABDD1C0B4}" srcId="{30926A36-0226-4C8A-A3F8-11DA33BFD24C}" destId="{5AD51506-9ABF-4322-B442-514C0DFD4C63}" srcOrd="2" destOrd="0" parTransId="{A049E30F-B095-41F3-9F4D-4F0749F551C5}" sibTransId="{38B5EBEB-E409-44F6-B0AD-4D3299E33482}"/>
    <dgm:cxn modelId="{7C3AEC93-11CC-45B5-B4B2-8AF94430FAB7}" type="presOf" srcId="{30926A36-0226-4C8A-A3F8-11DA33BFD24C}" destId="{D945861E-C194-4709-8063-154D30A0BAE2}" srcOrd="0" destOrd="0" presId="urn:microsoft.com/office/officeart/2018/2/layout/IconVerticalSolidList"/>
    <dgm:cxn modelId="{50B9A9C0-6127-4546-8DD0-63A91DA4ADFD}" type="presOf" srcId="{5AD51506-9ABF-4322-B442-514C0DFD4C63}" destId="{78BCE950-BC08-4EFF-9263-22B60EE4C153}" srcOrd="0" destOrd="0" presId="urn:microsoft.com/office/officeart/2018/2/layout/IconVerticalSolidList"/>
    <dgm:cxn modelId="{CB7ADBC1-5AD4-4788-AF21-D28676043CD5}" type="presOf" srcId="{D89B39F9-D2E9-4F57-BF35-7FBC76B045AD}" destId="{06C33291-4B32-45A6-B537-5F846E33918F}" srcOrd="0" destOrd="0" presId="urn:microsoft.com/office/officeart/2018/2/layout/IconVerticalSolidList"/>
    <dgm:cxn modelId="{062057E7-4E96-428A-86B5-0773096FAC7A}" srcId="{30926A36-0226-4C8A-A3F8-11DA33BFD24C}" destId="{387EE193-C4F0-4AFA-94E4-43A3F1B61FE5}" srcOrd="1" destOrd="0" parTransId="{0D8EC95B-C3D8-4AE2-8450-2874E1BD18EB}" sibTransId="{CDE40A68-C8FD-4B43-A72F-5AD1EB27F11F}"/>
    <dgm:cxn modelId="{02C2CCE7-2D41-47FE-B580-26935ABD071F}" srcId="{30926A36-0226-4C8A-A3F8-11DA33BFD24C}" destId="{D89B39F9-D2E9-4F57-BF35-7FBC76B045AD}" srcOrd="0" destOrd="0" parTransId="{906AC8ED-B25D-4EAC-8B8B-47FEA5260535}" sibTransId="{E15735AB-7EA2-4086-AA21-566A2EF3C841}"/>
    <dgm:cxn modelId="{2FD814AE-44BD-4625-BB3F-27E1B2F6ED6C}" type="presParOf" srcId="{D945861E-C194-4709-8063-154D30A0BAE2}" destId="{3C88224D-8722-4C0E-A413-670D92742ABA}" srcOrd="0" destOrd="0" presId="urn:microsoft.com/office/officeart/2018/2/layout/IconVerticalSolidList"/>
    <dgm:cxn modelId="{E35CF01D-72A9-4015-9137-795611B8DBFF}" type="presParOf" srcId="{3C88224D-8722-4C0E-A413-670D92742ABA}" destId="{C8C0FD8E-154F-4696-BCC0-ADE8C1D960B0}" srcOrd="0" destOrd="0" presId="urn:microsoft.com/office/officeart/2018/2/layout/IconVerticalSolidList"/>
    <dgm:cxn modelId="{274C828C-D632-4BBB-A7D6-50225AFD5924}" type="presParOf" srcId="{3C88224D-8722-4C0E-A413-670D92742ABA}" destId="{50423AD6-A1D8-4EBC-905A-6AEC12D6466C}" srcOrd="1" destOrd="0" presId="urn:microsoft.com/office/officeart/2018/2/layout/IconVerticalSolidList"/>
    <dgm:cxn modelId="{8FB72710-CC04-4BFB-841E-A13B9F45A65C}" type="presParOf" srcId="{3C88224D-8722-4C0E-A413-670D92742ABA}" destId="{40DAA9BA-C32B-47CF-8BCD-1347BBB7AB31}" srcOrd="2" destOrd="0" presId="urn:microsoft.com/office/officeart/2018/2/layout/IconVerticalSolidList"/>
    <dgm:cxn modelId="{B92253C6-31DF-43A6-8F71-205846F39CE8}" type="presParOf" srcId="{3C88224D-8722-4C0E-A413-670D92742ABA}" destId="{06C33291-4B32-45A6-B537-5F846E33918F}" srcOrd="3" destOrd="0" presId="urn:microsoft.com/office/officeart/2018/2/layout/IconVerticalSolidList"/>
    <dgm:cxn modelId="{11E7E3C8-BA0D-4487-BAB7-76644D5DBCB5}" type="presParOf" srcId="{D945861E-C194-4709-8063-154D30A0BAE2}" destId="{CCE37847-A7A1-4769-8D53-2486CED0CA21}" srcOrd="1" destOrd="0" presId="urn:microsoft.com/office/officeart/2018/2/layout/IconVerticalSolidList"/>
    <dgm:cxn modelId="{F1980245-BD21-4001-89F1-6C81D94A03F1}" type="presParOf" srcId="{D945861E-C194-4709-8063-154D30A0BAE2}" destId="{6E957B7B-2B8E-4114-88DA-B2345AC8DBBE}" srcOrd="2" destOrd="0" presId="urn:microsoft.com/office/officeart/2018/2/layout/IconVerticalSolidList"/>
    <dgm:cxn modelId="{A4506CAF-0DA0-4DF2-ADFC-BE2F6BA9A472}" type="presParOf" srcId="{6E957B7B-2B8E-4114-88DA-B2345AC8DBBE}" destId="{32AA10F1-2968-45FE-8F0D-AEDD7F6891C8}" srcOrd="0" destOrd="0" presId="urn:microsoft.com/office/officeart/2018/2/layout/IconVerticalSolidList"/>
    <dgm:cxn modelId="{A7D11308-827E-4E25-81DE-EF520388DF8A}" type="presParOf" srcId="{6E957B7B-2B8E-4114-88DA-B2345AC8DBBE}" destId="{51F99AA2-A01A-4B8D-A1C5-024A5F134C18}" srcOrd="1" destOrd="0" presId="urn:microsoft.com/office/officeart/2018/2/layout/IconVerticalSolidList"/>
    <dgm:cxn modelId="{BBA77E14-FAF1-428F-A4F8-3E76892178A0}" type="presParOf" srcId="{6E957B7B-2B8E-4114-88DA-B2345AC8DBBE}" destId="{492FE700-397C-4FA1-832D-2F10B03D8320}" srcOrd="2" destOrd="0" presId="urn:microsoft.com/office/officeart/2018/2/layout/IconVerticalSolidList"/>
    <dgm:cxn modelId="{0634559E-D43C-415B-A11B-BD26680CBE41}" type="presParOf" srcId="{6E957B7B-2B8E-4114-88DA-B2345AC8DBBE}" destId="{0C6701B5-EC3D-4B0D-85FA-51313D8952CF}" srcOrd="3" destOrd="0" presId="urn:microsoft.com/office/officeart/2018/2/layout/IconVerticalSolidList"/>
    <dgm:cxn modelId="{FA911F7E-62DA-46C5-B4B9-27EC65AFE765}" type="presParOf" srcId="{D945861E-C194-4709-8063-154D30A0BAE2}" destId="{804BF4A5-8AEF-4257-994F-4D340A0CF8B8}" srcOrd="3" destOrd="0" presId="urn:microsoft.com/office/officeart/2018/2/layout/IconVerticalSolidList"/>
    <dgm:cxn modelId="{8C2E4427-74A7-40F5-8DDA-D17A8FFD43C8}" type="presParOf" srcId="{D945861E-C194-4709-8063-154D30A0BAE2}" destId="{F6458FA8-98B0-4D80-8AD4-17921BC7E32B}" srcOrd="4" destOrd="0" presId="urn:microsoft.com/office/officeart/2018/2/layout/IconVerticalSolidList"/>
    <dgm:cxn modelId="{98ED5B22-FB41-4A25-9E3B-F31B31FEDE46}" type="presParOf" srcId="{F6458FA8-98B0-4D80-8AD4-17921BC7E32B}" destId="{F6D127E9-3B1F-4C6E-8837-772A243B6BC3}" srcOrd="0" destOrd="0" presId="urn:microsoft.com/office/officeart/2018/2/layout/IconVerticalSolidList"/>
    <dgm:cxn modelId="{4D658999-C7B8-4DF1-810B-551D5758D663}" type="presParOf" srcId="{F6458FA8-98B0-4D80-8AD4-17921BC7E32B}" destId="{5942560C-F411-47BC-B9C0-42342600851A}" srcOrd="1" destOrd="0" presId="urn:microsoft.com/office/officeart/2018/2/layout/IconVerticalSolidList"/>
    <dgm:cxn modelId="{F7962B90-60BF-43B0-9262-7834395445A3}" type="presParOf" srcId="{F6458FA8-98B0-4D80-8AD4-17921BC7E32B}" destId="{187A8D9E-34F2-4CD8-8D2C-6E9FB717615D}" srcOrd="2" destOrd="0" presId="urn:microsoft.com/office/officeart/2018/2/layout/IconVerticalSolidList"/>
    <dgm:cxn modelId="{53361950-8D66-4F1D-BCC6-A3A2692F6EE4}" type="presParOf" srcId="{F6458FA8-98B0-4D80-8AD4-17921BC7E32B}" destId="{78BCE950-BC08-4EFF-9263-22B60EE4C153}" srcOrd="3" destOrd="0" presId="urn:microsoft.com/office/officeart/2018/2/layout/IconVerticalSolidList"/>
    <dgm:cxn modelId="{83DB8949-69AF-47DC-9B5F-9CE2D5FEF6E7}" type="presParOf" srcId="{D945861E-C194-4709-8063-154D30A0BAE2}" destId="{81C9D77C-23EE-41FE-937E-49E9CC579DE5}" srcOrd="5" destOrd="0" presId="urn:microsoft.com/office/officeart/2018/2/layout/IconVerticalSolidList"/>
    <dgm:cxn modelId="{1AFAB861-9BD7-4625-90BA-5803C34756D3}" type="presParOf" srcId="{D945861E-C194-4709-8063-154D30A0BAE2}" destId="{F922DFA9-CCD1-4D85-90AF-0AFED5D65419}" srcOrd="6" destOrd="0" presId="urn:microsoft.com/office/officeart/2018/2/layout/IconVerticalSolidList"/>
    <dgm:cxn modelId="{763EE422-2187-4A96-AF50-984F5541D08B}" type="presParOf" srcId="{F922DFA9-CCD1-4D85-90AF-0AFED5D65419}" destId="{1268BFEC-B2D1-4D14-9FD6-85FFAA5B3203}" srcOrd="0" destOrd="0" presId="urn:microsoft.com/office/officeart/2018/2/layout/IconVerticalSolidList"/>
    <dgm:cxn modelId="{34A0DD49-0A80-4C03-A18E-0AB03596994C}" type="presParOf" srcId="{F922DFA9-CCD1-4D85-90AF-0AFED5D65419}" destId="{133A4FD3-7F73-4EC1-B1FC-2B11E3C535C2}" srcOrd="1" destOrd="0" presId="urn:microsoft.com/office/officeart/2018/2/layout/IconVerticalSolidList"/>
    <dgm:cxn modelId="{41592B5E-AE17-4868-8580-54006936CD97}" type="presParOf" srcId="{F922DFA9-CCD1-4D85-90AF-0AFED5D65419}" destId="{AA712449-95C0-4694-BA25-754841EE7DCC}" srcOrd="2" destOrd="0" presId="urn:microsoft.com/office/officeart/2018/2/layout/IconVerticalSolidList"/>
    <dgm:cxn modelId="{05119399-C457-43E9-B77A-CCA523058598}" type="presParOf" srcId="{F922DFA9-CCD1-4D85-90AF-0AFED5D65419}" destId="{3A097A65-EAA2-49C9-8AB8-1720F119A59C}" srcOrd="3" destOrd="0" presId="urn:microsoft.com/office/officeart/2018/2/layout/IconVerticalSoli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545F6EA-C77C-4126-AF26-9D7CB749BDE2}">
      <dsp:nvSpPr>
        <dsp:cNvPr id="0" name=""/>
        <dsp:cNvSpPr/>
      </dsp:nvSpPr>
      <dsp:spPr>
        <a:xfrm>
          <a:off x="344932" y="31206"/>
          <a:ext cx="812133" cy="812133"/>
        </a:xfrm>
        <a:prstGeom prst="ellipse">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E444A808-2FA5-40A1-8EC4-8768A7007728}">
      <dsp:nvSpPr>
        <dsp:cNvPr id="0" name=""/>
        <dsp:cNvSpPr/>
      </dsp:nvSpPr>
      <dsp:spPr>
        <a:xfrm>
          <a:off x="515480" y="201754"/>
          <a:ext cx="471037" cy="471037"/>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4126E625-4A35-4618-B610-AFCAB709AA26}">
      <dsp:nvSpPr>
        <dsp:cNvPr id="0" name=""/>
        <dsp:cNvSpPr/>
      </dsp:nvSpPr>
      <dsp:spPr>
        <a:xfrm>
          <a:off x="1331094" y="31206"/>
          <a:ext cx="1914313" cy="81213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800100">
            <a:lnSpc>
              <a:spcPct val="100000"/>
            </a:lnSpc>
            <a:spcBef>
              <a:spcPct val="0"/>
            </a:spcBef>
            <a:spcAft>
              <a:spcPct val="35000"/>
            </a:spcAft>
            <a:buNone/>
          </a:pPr>
          <a:r>
            <a:rPr lang="en-US" sz="1800" kern="1200"/>
            <a:t>Understand responsibilities</a:t>
          </a:r>
        </a:p>
      </dsp:txBody>
      <dsp:txXfrm>
        <a:off x="1331094" y="31206"/>
        <a:ext cx="1914313" cy="812133"/>
      </dsp:txXfrm>
    </dsp:sp>
    <dsp:sp modelId="{147CB43A-C5D2-4A0E-8BE4-1182A6622DA5}">
      <dsp:nvSpPr>
        <dsp:cNvPr id="0" name=""/>
        <dsp:cNvSpPr/>
      </dsp:nvSpPr>
      <dsp:spPr>
        <a:xfrm>
          <a:off x="3578962" y="31206"/>
          <a:ext cx="812133" cy="812133"/>
        </a:xfrm>
        <a:prstGeom prst="ellipse">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371D8D2D-9097-4C75-93C9-E3C434AE42F7}">
      <dsp:nvSpPr>
        <dsp:cNvPr id="0" name=""/>
        <dsp:cNvSpPr/>
      </dsp:nvSpPr>
      <dsp:spPr>
        <a:xfrm>
          <a:off x="3749510" y="201754"/>
          <a:ext cx="471037" cy="471037"/>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D63097AC-C86B-4B3E-8A5E-6552B315047F}">
      <dsp:nvSpPr>
        <dsp:cNvPr id="0" name=""/>
        <dsp:cNvSpPr/>
      </dsp:nvSpPr>
      <dsp:spPr>
        <a:xfrm>
          <a:off x="4565123" y="31206"/>
          <a:ext cx="1914313" cy="81213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800100">
            <a:lnSpc>
              <a:spcPct val="100000"/>
            </a:lnSpc>
            <a:spcBef>
              <a:spcPct val="0"/>
            </a:spcBef>
            <a:spcAft>
              <a:spcPct val="35000"/>
            </a:spcAft>
            <a:buNone/>
          </a:pPr>
          <a:r>
            <a:rPr lang="en-US" sz="1800" kern="1200"/>
            <a:t>Have common goals</a:t>
          </a:r>
        </a:p>
      </dsp:txBody>
      <dsp:txXfrm>
        <a:off x="4565123" y="31206"/>
        <a:ext cx="1914313" cy="812133"/>
      </dsp:txXfrm>
    </dsp:sp>
    <dsp:sp modelId="{87AE1C9A-359E-4D22-81E4-2F389424C7BE}">
      <dsp:nvSpPr>
        <dsp:cNvPr id="0" name=""/>
        <dsp:cNvSpPr/>
      </dsp:nvSpPr>
      <dsp:spPr>
        <a:xfrm>
          <a:off x="6812992" y="31206"/>
          <a:ext cx="812133" cy="812133"/>
        </a:xfrm>
        <a:prstGeom prst="ellipse">
          <a:avLst/>
        </a:prstGeom>
        <a:solidFill>
          <a:schemeClr val="accent4">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35603749-CD21-4512-A276-9725B548D7FB}">
      <dsp:nvSpPr>
        <dsp:cNvPr id="0" name=""/>
        <dsp:cNvSpPr/>
      </dsp:nvSpPr>
      <dsp:spPr>
        <a:xfrm>
          <a:off x="6983540" y="201754"/>
          <a:ext cx="471037" cy="471037"/>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C8AD71F5-F4FC-4E2E-98D1-E32AF5F51025}">
      <dsp:nvSpPr>
        <dsp:cNvPr id="0" name=""/>
        <dsp:cNvSpPr/>
      </dsp:nvSpPr>
      <dsp:spPr>
        <a:xfrm>
          <a:off x="7799153" y="31206"/>
          <a:ext cx="1914313" cy="81213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800100">
            <a:lnSpc>
              <a:spcPct val="100000"/>
            </a:lnSpc>
            <a:spcBef>
              <a:spcPct val="0"/>
            </a:spcBef>
            <a:spcAft>
              <a:spcPct val="35000"/>
            </a:spcAft>
            <a:buNone/>
          </a:pPr>
          <a:r>
            <a:rPr lang="en-US" sz="1800" kern="1200"/>
            <a:t>Deal with change-back up plan</a:t>
          </a:r>
        </a:p>
      </dsp:txBody>
      <dsp:txXfrm>
        <a:off x="7799153" y="31206"/>
        <a:ext cx="1914313" cy="812133"/>
      </dsp:txXfrm>
    </dsp:sp>
    <dsp:sp modelId="{F9E0FECB-65FC-4A42-8CA0-0AE78758F745}">
      <dsp:nvSpPr>
        <dsp:cNvPr id="0" name=""/>
        <dsp:cNvSpPr/>
      </dsp:nvSpPr>
      <dsp:spPr>
        <a:xfrm>
          <a:off x="344932" y="1486973"/>
          <a:ext cx="812133" cy="812133"/>
        </a:xfrm>
        <a:prstGeom prst="ellipse">
          <a:avLst/>
        </a:prstGeom>
        <a:solidFill>
          <a:schemeClr val="accent5">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B0F3217C-EE4E-4201-8D66-1BDAC4A652DE}">
      <dsp:nvSpPr>
        <dsp:cNvPr id="0" name=""/>
        <dsp:cNvSpPr/>
      </dsp:nvSpPr>
      <dsp:spPr>
        <a:xfrm>
          <a:off x="515480" y="1657521"/>
          <a:ext cx="471037" cy="471037"/>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FC5DD5B9-74F5-461B-BCF8-D38316DC457E}">
      <dsp:nvSpPr>
        <dsp:cNvPr id="0" name=""/>
        <dsp:cNvSpPr/>
      </dsp:nvSpPr>
      <dsp:spPr>
        <a:xfrm>
          <a:off x="1331094" y="1486973"/>
          <a:ext cx="1914313" cy="81213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800100">
            <a:lnSpc>
              <a:spcPct val="100000"/>
            </a:lnSpc>
            <a:spcBef>
              <a:spcPct val="0"/>
            </a:spcBef>
            <a:spcAft>
              <a:spcPct val="35000"/>
            </a:spcAft>
            <a:buNone/>
          </a:pPr>
          <a:r>
            <a:rPr lang="en-US" sz="1800" kern="1200"/>
            <a:t>Deal with conflict</a:t>
          </a:r>
        </a:p>
      </dsp:txBody>
      <dsp:txXfrm>
        <a:off x="1331094" y="1486973"/>
        <a:ext cx="1914313" cy="812133"/>
      </dsp:txXfrm>
    </dsp:sp>
    <dsp:sp modelId="{7AA91A58-DE60-4E7A-AEB9-918E8F0A7B98}">
      <dsp:nvSpPr>
        <dsp:cNvPr id="0" name=""/>
        <dsp:cNvSpPr/>
      </dsp:nvSpPr>
      <dsp:spPr>
        <a:xfrm>
          <a:off x="3578962" y="1486973"/>
          <a:ext cx="812133" cy="812133"/>
        </a:xfrm>
        <a:prstGeom prst="ellipse">
          <a:avLst/>
        </a:prstGeom>
        <a:solidFill>
          <a:schemeClr val="accent6">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31765F82-66FA-4C80-AB83-C53879709079}">
      <dsp:nvSpPr>
        <dsp:cNvPr id="0" name=""/>
        <dsp:cNvSpPr/>
      </dsp:nvSpPr>
      <dsp:spPr>
        <a:xfrm>
          <a:off x="3749510" y="1657521"/>
          <a:ext cx="471037" cy="471037"/>
        </a:xfrm>
        <a:prstGeom prst="rect">
          <a:avLst/>
        </a:prstGeom>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BCBC2626-FFB3-4444-95AD-D7F785CC4CDA}">
      <dsp:nvSpPr>
        <dsp:cNvPr id="0" name=""/>
        <dsp:cNvSpPr/>
      </dsp:nvSpPr>
      <dsp:spPr>
        <a:xfrm>
          <a:off x="4565123" y="1486973"/>
          <a:ext cx="1914313" cy="81213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800100">
            <a:lnSpc>
              <a:spcPct val="100000"/>
            </a:lnSpc>
            <a:spcBef>
              <a:spcPct val="0"/>
            </a:spcBef>
            <a:spcAft>
              <a:spcPct val="35000"/>
            </a:spcAft>
            <a:buNone/>
          </a:pPr>
          <a:r>
            <a:rPr lang="en-US" sz="1800" kern="1200"/>
            <a:t>Share Information – be open minded</a:t>
          </a:r>
        </a:p>
      </dsp:txBody>
      <dsp:txXfrm>
        <a:off x="4565123" y="1486973"/>
        <a:ext cx="1914313" cy="812133"/>
      </dsp:txXfrm>
    </dsp:sp>
    <dsp:sp modelId="{23F74BF6-F9B5-4129-8DB8-C17B489B715A}">
      <dsp:nvSpPr>
        <dsp:cNvPr id="0" name=""/>
        <dsp:cNvSpPr/>
      </dsp:nvSpPr>
      <dsp:spPr>
        <a:xfrm>
          <a:off x="6812992" y="1486973"/>
          <a:ext cx="812133" cy="812133"/>
        </a:xfrm>
        <a:prstGeom prst="ellipse">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AB40AD26-EDA3-4AE4-9407-11B5B0313808}">
      <dsp:nvSpPr>
        <dsp:cNvPr id="0" name=""/>
        <dsp:cNvSpPr/>
      </dsp:nvSpPr>
      <dsp:spPr>
        <a:xfrm>
          <a:off x="6983540" y="1657521"/>
          <a:ext cx="471037" cy="471037"/>
        </a:xfrm>
        <a:prstGeom prst="rect">
          <a:avLst/>
        </a:prstGeom>
        <a:blipFill>
          <a:blip xmlns:r="http://schemas.openxmlformats.org/officeDocument/2006/relationships" r:embed="rId11">
            <a:extLst>
              <a:ext uri="{28A0092B-C50C-407E-A947-70E740481C1C}">
                <a14:useLocalDpi xmlns:a14="http://schemas.microsoft.com/office/drawing/2010/main" val="0"/>
              </a:ext>
              <a:ext uri="{96DAC541-7B7A-43D3-8B79-37D633B846F1}">
                <asvg:svgBlip xmlns:asvg="http://schemas.microsoft.com/office/drawing/2016/SVG/main" r:embed="rId12"/>
              </a:ext>
            </a:extLst>
          </a:blip>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8B9D52E4-C82B-4AE8-8093-D947EC058BFC}">
      <dsp:nvSpPr>
        <dsp:cNvPr id="0" name=""/>
        <dsp:cNvSpPr/>
      </dsp:nvSpPr>
      <dsp:spPr>
        <a:xfrm>
          <a:off x="7799153" y="1486973"/>
          <a:ext cx="1914313" cy="81213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800100">
            <a:lnSpc>
              <a:spcPct val="100000"/>
            </a:lnSpc>
            <a:spcBef>
              <a:spcPct val="0"/>
            </a:spcBef>
            <a:spcAft>
              <a:spcPct val="35000"/>
            </a:spcAft>
            <a:buNone/>
          </a:pPr>
          <a:r>
            <a:rPr lang="en-US" sz="1800" kern="1200"/>
            <a:t>Share ideas/innovation</a:t>
          </a:r>
        </a:p>
      </dsp:txBody>
      <dsp:txXfrm>
        <a:off x="7799153" y="1486973"/>
        <a:ext cx="1914313" cy="812133"/>
      </dsp:txXfrm>
    </dsp:sp>
    <dsp:sp modelId="{F600149B-271E-4B70-B9CB-B14BBA89EA98}">
      <dsp:nvSpPr>
        <dsp:cNvPr id="0" name=""/>
        <dsp:cNvSpPr/>
      </dsp:nvSpPr>
      <dsp:spPr>
        <a:xfrm>
          <a:off x="344932" y="2942740"/>
          <a:ext cx="812133" cy="812133"/>
        </a:xfrm>
        <a:prstGeom prst="ellipse">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C0FBACA8-3ABE-4314-BAE5-703A0BECFE82}">
      <dsp:nvSpPr>
        <dsp:cNvPr id="0" name=""/>
        <dsp:cNvSpPr/>
      </dsp:nvSpPr>
      <dsp:spPr>
        <a:xfrm>
          <a:off x="515480" y="3113288"/>
          <a:ext cx="471037" cy="471037"/>
        </a:xfrm>
        <a:prstGeom prst="rect">
          <a:avLst/>
        </a:prstGeom>
        <a:blipFill>
          <a:blip xmlns:r="http://schemas.openxmlformats.org/officeDocument/2006/relationships" r:embed="rId13">
            <a:extLst>
              <a:ext uri="{28A0092B-C50C-407E-A947-70E740481C1C}">
                <a14:useLocalDpi xmlns:a14="http://schemas.microsoft.com/office/drawing/2010/main" val="0"/>
              </a:ext>
              <a:ext uri="{96DAC541-7B7A-43D3-8B79-37D633B846F1}">
                <asvg:svgBlip xmlns:asvg="http://schemas.microsoft.com/office/drawing/2016/SVG/main" r:embed="rId14"/>
              </a:ext>
            </a:extLst>
          </a:blip>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E46F24CA-0585-4D96-AE52-05499FF36675}">
      <dsp:nvSpPr>
        <dsp:cNvPr id="0" name=""/>
        <dsp:cNvSpPr/>
      </dsp:nvSpPr>
      <dsp:spPr>
        <a:xfrm>
          <a:off x="1331094" y="2942740"/>
          <a:ext cx="1914313" cy="81213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800100">
            <a:lnSpc>
              <a:spcPct val="100000"/>
            </a:lnSpc>
            <a:spcBef>
              <a:spcPct val="0"/>
            </a:spcBef>
            <a:spcAft>
              <a:spcPct val="35000"/>
            </a:spcAft>
            <a:buNone/>
          </a:pPr>
          <a:r>
            <a:rPr lang="en-US" sz="1800" kern="1200"/>
            <a:t>Keeping a team focused on the goal</a:t>
          </a:r>
        </a:p>
      </dsp:txBody>
      <dsp:txXfrm>
        <a:off x="1331094" y="2942740"/>
        <a:ext cx="1914313" cy="812133"/>
      </dsp:txXfrm>
    </dsp:sp>
    <dsp:sp modelId="{2D1A36A4-E91F-4F94-930D-585A80080F1D}">
      <dsp:nvSpPr>
        <dsp:cNvPr id="0" name=""/>
        <dsp:cNvSpPr/>
      </dsp:nvSpPr>
      <dsp:spPr>
        <a:xfrm>
          <a:off x="3578962" y="2942740"/>
          <a:ext cx="812133" cy="812133"/>
        </a:xfrm>
        <a:prstGeom prst="ellipse">
          <a:avLst/>
        </a:prstGeom>
        <a:solidFill>
          <a:schemeClr val="accent4">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176EA625-F217-4244-A38F-1ADD4F5AA0C6}">
      <dsp:nvSpPr>
        <dsp:cNvPr id="0" name=""/>
        <dsp:cNvSpPr/>
      </dsp:nvSpPr>
      <dsp:spPr>
        <a:xfrm>
          <a:off x="3749510" y="3113288"/>
          <a:ext cx="471037" cy="471037"/>
        </a:xfrm>
        <a:prstGeom prst="rect">
          <a:avLst/>
        </a:prstGeom>
        <a:blipFill>
          <a:blip xmlns:r="http://schemas.openxmlformats.org/officeDocument/2006/relationships" r:embed="rId15">
            <a:extLst>
              <a:ext uri="{28A0092B-C50C-407E-A947-70E740481C1C}">
                <a14:useLocalDpi xmlns:a14="http://schemas.microsoft.com/office/drawing/2010/main" val="0"/>
              </a:ext>
              <a:ext uri="{96DAC541-7B7A-43D3-8B79-37D633B846F1}">
                <asvg:svgBlip xmlns:asvg="http://schemas.microsoft.com/office/drawing/2016/SVG/main" r:embed="rId16"/>
              </a:ext>
            </a:extLst>
          </a:blip>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B1F3223A-DDFD-48C0-883F-6486059FE9D2}">
      <dsp:nvSpPr>
        <dsp:cNvPr id="0" name=""/>
        <dsp:cNvSpPr/>
      </dsp:nvSpPr>
      <dsp:spPr>
        <a:xfrm>
          <a:off x="4565123" y="2942740"/>
          <a:ext cx="1914313" cy="81213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800100">
            <a:lnSpc>
              <a:spcPct val="100000"/>
            </a:lnSpc>
            <a:spcBef>
              <a:spcPct val="0"/>
            </a:spcBef>
            <a:spcAft>
              <a:spcPct val="35000"/>
            </a:spcAft>
            <a:buNone/>
          </a:pPr>
          <a:r>
            <a:rPr lang="en-US" sz="1800" kern="1200"/>
            <a:t>Socialise-one for all, all for one</a:t>
          </a:r>
          <a:endParaRPr lang="en-US" sz="1800" kern="1200" dirty="0"/>
        </a:p>
      </dsp:txBody>
      <dsp:txXfrm>
        <a:off x="4565123" y="2942740"/>
        <a:ext cx="1914313" cy="812133"/>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8C0FD8E-154F-4696-BCC0-ADE8C1D960B0}">
      <dsp:nvSpPr>
        <dsp:cNvPr id="0" name=""/>
        <dsp:cNvSpPr/>
      </dsp:nvSpPr>
      <dsp:spPr>
        <a:xfrm>
          <a:off x="0" y="2344"/>
          <a:ext cx="6797675" cy="1188467"/>
        </a:xfrm>
        <a:prstGeom prst="roundRect">
          <a:avLst>
            <a:gd name="adj" fmla="val 10000"/>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50423AD6-A1D8-4EBC-905A-6AEC12D6466C}">
      <dsp:nvSpPr>
        <dsp:cNvPr id="0" name=""/>
        <dsp:cNvSpPr/>
      </dsp:nvSpPr>
      <dsp:spPr>
        <a:xfrm>
          <a:off x="359511" y="269750"/>
          <a:ext cx="653657" cy="653657"/>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06C33291-4B32-45A6-B537-5F846E33918F}">
      <dsp:nvSpPr>
        <dsp:cNvPr id="0" name=""/>
        <dsp:cNvSpPr/>
      </dsp:nvSpPr>
      <dsp:spPr>
        <a:xfrm>
          <a:off x="1372680" y="2344"/>
          <a:ext cx="5424994" cy="118846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5780" tIns="125780" rIns="125780" bIns="125780" numCol="1" spcCol="1270" anchor="ctr" anchorCtr="0">
          <a:noAutofit/>
        </a:bodyPr>
        <a:lstStyle/>
        <a:p>
          <a:pPr marL="0" lvl="0" indent="0" algn="l" defTabSz="889000">
            <a:lnSpc>
              <a:spcPct val="100000"/>
            </a:lnSpc>
            <a:spcBef>
              <a:spcPct val="0"/>
            </a:spcBef>
            <a:spcAft>
              <a:spcPct val="35000"/>
            </a:spcAft>
            <a:buNone/>
          </a:pPr>
          <a:r>
            <a:rPr lang="en-GB" sz="2000" kern="1200" dirty="0"/>
            <a:t>that a successful team must equal participate, trust each other, communicate effectively, respect, have common goal, team spirit. </a:t>
          </a:r>
          <a:endParaRPr lang="en-US" sz="2000" kern="1200" dirty="0"/>
        </a:p>
      </dsp:txBody>
      <dsp:txXfrm>
        <a:off x="1372680" y="2344"/>
        <a:ext cx="5424994" cy="1188467"/>
      </dsp:txXfrm>
    </dsp:sp>
    <dsp:sp modelId="{32AA10F1-2968-45FE-8F0D-AEDD7F6891C8}">
      <dsp:nvSpPr>
        <dsp:cNvPr id="0" name=""/>
        <dsp:cNvSpPr/>
      </dsp:nvSpPr>
      <dsp:spPr>
        <a:xfrm>
          <a:off x="0" y="1487929"/>
          <a:ext cx="6797675" cy="1188467"/>
        </a:xfrm>
        <a:prstGeom prst="roundRect">
          <a:avLst>
            <a:gd name="adj" fmla="val 10000"/>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51F99AA2-A01A-4B8D-A1C5-024A5F134C18}">
      <dsp:nvSpPr>
        <dsp:cNvPr id="0" name=""/>
        <dsp:cNvSpPr/>
      </dsp:nvSpPr>
      <dsp:spPr>
        <a:xfrm>
          <a:off x="359511" y="1755334"/>
          <a:ext cx="653657" cy="653657"/>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0C6701B5-EC3D-4B0D-85FA-51313D8952CF}">
      <dsp:nvSpPr>
        <dsp:cNvPr id="0" name=""/>
        <dsp:cNvSpPr/>
      </dsp:nvSpPr>
      <dsp:spPr>
        <a:xfrm>
          <a:off x="1372680" y="1487929"/>
          <a:ext cx="5424994" cy="118846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5780" tIns="125780" rIns="125780" bIns="125780" numCol="1" spcCol="1270" anchor="ctr" anchorCtr="0">
          <a:noAutofit/>
        </a:bodyPr>
        <a:lstStyle/>
        <a:p>
          <a:pPr marL="0" lvl="0" indent="0" algn="l" defTabSz="889000">
            <a:lnSpc>
              <a:spcPct val="100000"/>
            </a:lnSpc>
            <a:spcBef>
              <a:spcPct val="0"/>
            </a:spcBef>
            <a:spcAft>
              <a:spcPct val="35000"/>
            </a:spcAft>
            <a:buNone/>
          </a:pPr>
          <a:r>
            <a:rPr lang="en-GB" sz="2000" kern="1200" dirty="0"/>
            <a:t>that the decision making is a key element to reaching goals.</a:t>
          </a:r>
          <a:endParaRPr lang="en-US" sz="2000" kern="1200" dirty="0"/>
        </a:p>
      </dsp:txBody>
      <dsp:txXfrm>
        <a:off x="1372680" y="1487929"/>
        <a:ext cx="5424994" cy="1188467"/>
      </dsp:txXfrm>
    </dsp:sp>
    <dsp:sp modelId="{F6D127E9-3B1F-4C6E-8837-772A243B6BC3}">
      <dsp:nvSpPr>
        <dsp:cNvPr id="0" name=""/>
        <dsp:cNvSpPr/>
      </dsp:nvSpPr>
      <dsp:spPr>
        <a:xfrm>
          <a:off x="0" y="2973514"/>
          <a:ext cx="6797675" cy="1188467"/>
        </a:xfrm>
        <a:prstGeom prst="roundRect">
          <a:avLst>
            <a:gd name="adj" fmla="val 10000"/>
          </a:avLst>
        </a:prstGeom>
        <a:solidFill>
          <a:schemeClr val="accent4">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5942560C-F411-47BC-B9C0-42342600851A}">
      <dsp:nvSpPr>
        <dsp:cNvPr id="0" name=""/>
        <dsp:cNvSpPr/>
      </dsp:nvSpPr>
      <dsp:spPr>
        <a:xfrm>
          <a:off x="359511" y="3240919"/>
          <a:ext cx="653657" cy="653657"/>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78BCE950-BC08-4EFF-9263-22B60EE4C153}">
      <dsp:nvSpPr>
        <dsp:cNvPr id="0" name=""/>
        <dsp:cNvSpPr/>
      </dsp:nvSpPr>
      <dsp:spPr>
        <a:xfrm>
          <a:off x="1372680" y="2973514"/>
          <a:ext cx="5424994" cy="118846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5780" tIns="125780" rIns="125780" bIns="125780" numCol="1" spcCol="1270" anchor="ctr" anchorCtr="0">
          <a:noAutofit/>
        </a:bodyPr>
        <a:lstStyle/>
        <a:p>
          <a:pPr marL="0" lvl="0" indent="0" algn="l" defTabSz="889000">
            <a:lnSpc>
              <a:spcPct val="100000"/>
            </a:lnSpc>
            <a:spcBef>
              <a:spcPct val="0"/>
            </a:spcBef>
            <a:spcAft>
              <a:spcPct val="35000"/>
            </a:spcAft>
            <a:buNone/>
          </a:pPr>
          <a:r>
            <a:rPr lang="en-GB" sz="2000" kern="1200" dirty="0"/>
            <a:t>that communication is the link between teams, individuals, leaders. </a:t>
          </a:r>
          <a:endParaRPr lang="en-US" sz="2000" kern="1200" dirty="0"/>
        </a:p>
      </dsp:txBody>
      <dsp:txXfrm>
        <a:off x="1372680" y="2973514"/>
        <a:ext cx="5424994" cy="1188467"/>
      </dsp:txXfrm>
    </dsp:sp>
    <dsp:sp modelId="{1268BFEC-B2D1-4D14-9FD6-85FFAA5B3203}">
      <dsp:nvSpPr>
        <dsp:cNvPr id="0" name=""/>
        <dsp:cNvSpPr/>
      </dsp:nvSpPr>
      <dsp:spPr>
        <a:xfrm>
          <a:off x="0" y="4459099"/>
          <a:ext cx="6797675" cy="1188467"/>
        </a:xfrm>
        <a:prstGeom prst="roundRect">
          <a:avLst>
            <a:gd name="adj" fmla="val 10000"/>
          </a:avLst>
        </a:prstGeom>
        <a:solidFill>
          <a:schemeClr val="accent5">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133A4FD3-7F73-4EC1-B1FC-2B11E3C535C2}">
      <dsp:nvSpPr>
        <dsp:cNvPr id="0" name=""/>
        <dsp:cNvSpPr/>
      </dsp:nvSpPr>
      <dsp:spPr>
        <a:xfrm>
          <a:off x="359511" y="4726504"/>
          <a:ext cx="653657" cy="653657"/>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3A097A65-EAA2-49C9-8AB8-1720F119A59C}">
      <dsp:nvSpPr>
        <dsp:cNvPr id="0" name=""/>
        <dsp:cNvSpPr/>
      </dsp:nvSpPr>
      <dsp:spPr>
        <a:xfrm>
          <a:off x="1372680" y="4459099"/>
          <a:ext cx="5424994" cy="118846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5780" tIns="125780" rIns="125780" bIns="125780" numCol="1" spcCol="1270" anchor="ctr" anchorCtr="0">
          <a:noAutofit/>
        </a:bodyPr>
        <a:lstStyle/>
        <a:p>
          <a:pPr marL="0" lvl="0" indent="0" algn="l" defTabSz="889000">
            <a:lnSpc>
              <a:spcPct val="100000"/>
            </a:lnSpc>
            <a:spcBef>
              <a:spcPct val="0"/>
            </a:spcBef>
            <a:spcAft>
              <a:spcPct val="35000"/>
            </a:spcAft>
            <a:buNone/>
          </a:pPr>
          <a:r>
            <a:rPr lang="en-GB" sz="2000" kern="1200" dirty="0"/>
            <a:t>Individuals cannot be perfect, but group of people can be perfect and successful.</a:t>
          </a:r>
          <a:endParaRPr lang="en-US" sz="2000" kern="1200" dirty="0"/>
        </a:p>
      </dsp:txBody>
      <dsp:txXfrm>
        <a:off x="1372680" y="4459099"/>
        <a:ext cx="5424994" cy="1188467"/>
      </dsp:txXfrm>
    </dsp:sp>
  </dsp:spTree>
</dsp:drawing>
</file>

<file path=ppt/diagrams/layout1.xml><?xml version="1.0" encoding="utf-8"?>
<dgm:layoutDef xmlns:dgm="http://schemas.openxmlformats.org/drawingml/2006/diagram" xmlns:a="http://schemas.openxmlformats.org/drawingml/2006/main" uniqueId="urn:microsoft.com/office/officeart/2018/2/layout/IconCircleList">
  <dgm:title val="Icon Circle List"/>
  <dgm:desc val="Use to show non-sequential or grouped chunks of information accompanied by related visuals. Circular shapes can hold an icon or small picture and corresponding text box shows Level 1 text. Works best for icons or small pictures with medium-length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alg type="sp"/>
    <dgm:shape xmlns:r="http://schemas.openxmlformats.org/officeDocument/2006/relationships" r:blip="">
      <dgm:adjLst/>
    </dgm:shape>
    <dgm:presOf/>
    <dgm:choose name="Name0">
      <dgm:if name="Name1" axis="ch" ptType="node" func="cnt" op="lte" val="3">
        <dgm:constrLst>
          <dgm:constr type="w" for="ch" forName="container" refType="w"/>
          <dgm:constr type="h" for="ch" forName="container" refType="h" fact="0.4"/>
        </dgm:constrLst>
      </dgm:if>
      <dgm:else name="Name2">
        <dgm:constrLst>
          <dgm:constr type="w" for="ch" forName="container" refType="w"/>
          <dgm:constr type="h" for="ch" forName="container" refType="h"/>
        </dgm:constrLst>
      </dgm:else>
    </dgm:choose>
    <dgm:ruleLst>
      <dgm:rule type="h" for="ch" forName="container" val="INF" fact="NaN" max="NaN"/>
    </dgm:ruleLst>
    <dgm:layoutNode name="container">
      <dgm:varLst>
        <dgm:dir/>
        <dgm:resizeHandles val="exact"/>
      </dgm:varLst>
      <dgm:choose name="Name3">
        <dgm:if name="Name4" axis="self" func="var" arg="dir" op="equ" val="norm">
          <dgm:alg type="snake">
            <dgm:param type="grDir" val="tL"/>
            <dgm:param type="flowDir" val="row"/>
            <dgm:param type="contDir" val="sameDir"/>
          </dgm:alg>
        </dgm:if>
        <dgm:else name="Name5">
          <dgm:alg type="snake">
            <dgm:param type="grDir" val="tR"/>
            <dgm:param type="flowDir" val="row"/>
            <dgm:param type="contDir" val="sameDir"/>
          </dgm:alg>
        </dgm:else>
      </dgm:choose>
      <dgm:shape xmlns:r="http://schemas.openxmlformats.org/officeDocument/2006/relationships" r:blip="">
        <dgm:adjLst/>
      </dgm:shape>
      <dgm:presOf/>
      <dgm:constrLst>
        <dgm:constr type="w" for="ch" forName="compNode" refType="w"/>
        <dgm:constr type="h" for="ch" forName="compNode" refType="w" fact="0.28"/>
        <dgm:constr type="w" for="ch" forName="sibTrans" refType="w" refFor="ch" refForName="compNode" fact="0.115"/>
        <dgm:constr type="sp" refType="h" op="equ" fact="0.17"/>
        <dgm:constr type="primFontSz" for="des" ptType="node" op="equ" val="24"/>
        <dgm:constr type="h" for="des" forName="compNode" op="equ"/>
        <dgm:constr type="h" for="des" forName="iconBgRect" op="equ"/>
      </dgm:constrLst>
      <dgm:ruleLst>
        <dgm:rule type="w" for="ch" forName="compNode" val="60" fact="NaN" max="NaN"/>
      </dgm:ruleLst>
      <dgm:forEach name="Name6" axis="ch" ptType="node">
        <dgm:layoutNode name="compNode">
          <dgm:alg type="composite"/>
          <dgm:shape xmlns:r="http://schemas.openxmlformats.org/officeDocument/2006/relationships" r:blip="">
            <dgm:adjLst/>
          </dgm:shape>
          <dgm:presOf axis="self"/>
          <dgm:constrLst>
            <dgm:constr type="w" for="ch" forName="iconBgRect" refType="w" fact="0.28"/>
            <dgm:constr type="h" for="ch" forName="iconBgRect" refType="w" refFor="ch" refForName="iconBgRect"/>
            <dgm:constr type="t" for="ch" forName="iconBgRect"/>
            <dgm:constr type="l" for="ch" forName="iconBgRect"/>
            <dgm:constr type="w" for="ch" forName="iconRect" refType="w" refFor="ch" refForName="iconBgRect" fact="0.58"/>
            <dgm:constr type="h" for="ch" forName="iconRect" refType="w" refFor="ch" refForName="iconRect"/>
            <dgm:constr type="ctrX" for="ch" forName="iconRect" refType="ctrX" refFor="ch" refForName="iconBgRect"/>
            <dgm:constr type="ctrY" for="ch" forName="iconRect" refType="ctrY" refFor="ch" refForName="iconBgRect"/>
            <dgm:constr type="w" for="ch" forName="spaceRect" refType="w" fact="0.06"/>
            <dgm:constr type="h" for="ch" forName="spaceRect" refType="h" refFor="ch" refForName="iconBgRect"/>
            <dgm:constr type="t" for="ch" forName="spaceRect" refType="t" refFor="ch" refForName="iconBgRect"/>
            <dgm:constr type="l" for="ch" forName="spaceRect" refType="r" refFor="ch" refForName="iconBgRect"/>
            <dgm:constr type="h" for="ch" forName="textRect" refType="h" refFor="ch" refForName="iconBgRect"/>
            <dgm:constr type="t" for="ch" forName="textRect" refType="t" refFor="ch" refForName="iconBgRect"/>
            <dgm:constr type="l" for="ch" forName="textRect" refType="r" refFor="ch" refForName="spaceRect"/>
          </dgm:constrLst>
          <dgm:ruleLst/>
          <dgm:layoutNode name="iconBgRect" styleLbl="bgShp">
            <dgm:alg type="sp"/>
            <dgm:shape xmlns:r="http://schemas.openxmlformats.org/officeDocument/2006/relationships" type="ellipse" r:blip="">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choose name="Name7">
              <dgm:if name="Name8" func="var" arg="dir" op="equ" val="norm">
                <dgm:alg type="tx">
                  <dgm:param type="txAnchorVert" val="mid"/>
                  <dgm:param type="parTxLTRAlign" val="l"/>
                  <dgm:param type="shpTxLTRAlignCh" val="l"/>
                  <dgm:param type="parTxRTLAlign" val="l"/>
                  <dgm:param type="shpTxRTLAlignCh" val="l"/>
                </dgm:alg>
              </dgm:if>
              <dgm:else name="Name9">
                <dgm:alg type="tx">
                  <dgm:param type="txAnchorVert" val="mid"/>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Lst>
          </dgm:layoutNode>
        </dgm:layoutNode>
        <dgm:forEach name="Name10" axis="followSib" ptType="sibTrans" cnt="1">
          <dgm:layoutNode name="sibTrans">
            <dgm:alg type="sp"/>
            <dgm:shape xmlns:r="http://schemas.openxmlformats.org/officeDocument/2006/relationships" type="rect" r:blip="" hideGeom="1">
              <dgm:adjLst/>
            </dgm:shape>
            <dgm:presOf axis="self"/>
            <dgm:constrLst/>
            <dgm:ruleLst/>
          </dgm:layoutNode>
        </dgm:forEach>
      </dgm:forEach>
    </dgm:layoutNode>
  </dgm:layoutNode>
  <dgm:extLst>
    <a:ext uri="{68A01E43-0DF5-4B5B-8FA6-DAF915123BFB}">
      <dgm1612:lstStyle xmlns:dgm1612="http://schemas.microsoft.com/office/drawing/2016/12/diagram">
        <a:lvl1pPr>
          <a:lnSpc>
            <a:spcPct val="100000"/>
          </a:lnSpc>
        </a:lvl1pPr>
      </dgm1612:lstStyle>
    </a:ext>
  </dgm:extLst>
</dgm:layoutDef>
</file>

<file path=ppt/diagrams/layout2.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EEFA2595-9F9D-0249-9D19-8DEC42FFD33F}" type="datetimeFigureOut">
              <a:rPr lang="en-US" smtClean="0"/>
              <a:t>12/5/19</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1A2B431A-9290-5844-8BF6-97D58950ED31}" type="slidenum">
              <a:rPr lang="en-US" smtClean="0"/>
              <a:t>‹#›</a:t>
            </a:fld>
            <a:endParaRPr lang="en-US"/>
          </a:p>
        </p:txBody>
      </p:sp>
    </p:spTree>
    <p:extLst>
      <p:ext uri="{BB962C8B-B14F-4D97-AF65-F5344CB8AC3E}">
        <p14:creationId xmlns:p14="http://schemas.microsoft.com/office/powerpoint/2010/main" val="382297139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71450" indent="-171450">
              <a:buFont typeface="Wingdings" pitchFamily="2" charset="2"/>
              <a:buChar char="v"/>
            </a:pPr>
            <a:r>
              <a:rPr lang="en-GB" sz="1200" kern="1200" dirty="0">
                <a:solidFill>
                  <a:schemeClr val="tx1"/>
                </a:solidFill>
                <a:effectLst/>
                <a:latin typeface="+mn-lt"/>
                <a:ea typeface="+mn-ea"/>
                <a:cs typeface="+mn-cs"/>
              </a:rPr>
              <a:t>To make a successful business, the organisation needs to develop a good team first through an effective communication system. Effective communication helps to build good inter-personal relationship and reduces the chances of conflict. This creates a positive effect on the production and service quality of the company. </a:t>
            </a:r>
          </a:p>
          <a:p>
            <a:pPr marL="171450" marR="0" lvl="0" indent="-171450" algn="l" defTabSz="914400" rtl="0" eaLnBrk="1" fontAlgn="auto" latinLnBrk="0" hangingPunct="1">
              <a:lnSpc>
                <a:spcPct val="100000"/>
              </a:lnSpc>
              <a:spcBef>
                <a:spcPts val="0"/>
              </a:spcBef>
              <a:spcAft>
                <a:spcPts val="0"/>
              </a:spcAft>
              <a:buClrTx/>
              <a:buSzTx/>
              <a:buFont typeface="Wingdings" pitchFamily="2" charset="2"/>
              <a:buChar char="v"/>
              <a:tabLst/>
              <a:defRPr/>
            </a:pPr>
            <a:r>
              <a:rPr lang="en-GB" sz="1200" kern="1200" dirty="0">
                <a:solidFill>
                  <a:schemeClr val="tx1"/>
                </a:solidFill>
                <a:effectLst/>
                <a:latin typeface="+mn-lt"/>
                <a:ea typeface="+mn-ea"/>
                <a:cs typeface="+mn-cs"/>
              </a:rPr>
              <a:t>The operation management plan of the business  and different team of operation management can help the business to make sure that All 2 Clean will be able to provide best quality service to its customer.    </a:t>
            </a:r>
          </a:p>
          <a:p>
            <a:pPr marL="171450" marR="0" lvl="0" indent="-171450" algn="l" defTabSz="914400" rtl="0" eaLnBrk="1" fontAlgn="auto" latinLnBrk="0" hangingPunct="1">
              <a:lnSpc>
                <a:spcPct val="100000"/>
              </a:lnSpc>
              <a:spcBef>
                <a:spcPts val="0"/>
              </a:spcBef>
              <a:spcAft>
                <a:spcPts val="0"/>
              </a:spcAft>
              <a:buClrTx/>
              <a:buSzTx/>
              <a:buFont typeface="Wingdings" pitchFamily="2" charset="2"/>
              <a:buChar char="v"/>
              <a:tabLst/>
              <a:defRPr/>
            </a:pPr>
            <a:r>
              <a:rPr lang="en-GB" sz="1200" b="0" i="0" u="none" strike="noStrike" kern="1200" dirty="0">
                <a:solidFill>
                  <a:schemeClr val="tx1"/>
                </a:solidFill>
                <a:effectLst/>
                <a:latin typeface="+mn-lt"/>
                <a:ea typeface="+mn-ea"/>
                <a:cs typeface="+mn-cs"/>
              </a:rPr>
              <a:t>successful teams would always need involve people with different roles.</a:t>
            </a:r>
          </a:p>
          <a:p>
            <a:pPr marL="171450" marR="0" lvl="0" indent="-171450" algn="l" defTabSz="914400" rtl="0" eaLnBrk="1" fontAlgn="auto" latinLnBrk="0" hangingPunct="1">
              <a:lnSpc>
                <a:spcPct val="100000"/>
              </a:lnSpc>
              <a:spcBef>
                <a:spcPts val="0"/>
              </a:spcBef>
              <a:spcAft>
                <a:spcPts val="0"/>
              </a:spcAft>
              <a:buClrTx/>
              <a:buSzTx/>
              <a:buFont typeface="Wingdings" pitchFamily="2" charset="2"/>
              <a:buChar char="v"/>
              <a:tabLst/>
              <a:defRPr/>
            </a:pPr>
            <a:r>
              <a:rPr lang="en-GB" sz="1200" b="0" i="0" u="none" strike="noStrike" kern="1200" dirty="0">
                <a:solidFill>
                  <a:schemeClr val="tx1"/>
                </a:solidFill>
                <a:effectLst/>
                <a:latin typeface="+mn-lt"/>
                <a:ea typeface="+mn-ea"/>
                <a:cs typeface="+mn-cs"/>
              </a:rPr>
              <a:t>Different roles in the team may be crucial to the overall success. In All 2 Clean we tried to make the team balanced in the context of person personality which every team have a range of doing/acting, thinking/problem-solving and people/feeling so the team balance up. </a:t>
            </a:r>
            <a:endParaRPr lang="en-GB" sz="1200" kern="1200" dirty="0">
              <a:solidFill>
                <a:schemeClr val="tx1"/>
              </a:solidFill>
              <a:effectLst/>
              <a:latin typeface="+mn-lt"/>
              <a:ea typeface="+mn-ea"/>
              <a:cs typeface="+mn-cs"/>
            </a:endParaRPr>
          </a:p>
          <a:p>
            <a:pPr>
              <a:lnSpc>
                <a:spcPct val="107000"/>
              </a:lnSpc>
              <a:spcAft>
                <a:spcPts val="800"/>
              </a:spcAft>
            </a:pPr>
            <a:r>
              <a:rPr lang="en-GB" sz="1200" kern="1200" dirty="0">
                <a:solidFill>
                  <a:schemeClr val="tx1"/>
                </a:solidFill>
                <a:effectLst/>
                <a:latin typeface="+mn-lt"/>
                <a:ea typeface="+mn-ea"/>
                <a:cs typeface="+mn-cs"/>
              </a:rPr>
              <a:t>BUT </a:t>
            </a:r>
            <a:r>
              <a:rPr lang="en-GB" sz="1200" b="1" i="1" u="sng" dirty="0">
                <a:effectLst/>
                <a:latin typeface="Calibri" panose="020F0502020204030204" pitchFamily="34" charset="0"/>
                <a:ea typeface="Calibri" panose="020F0502020204030204" pitchFamily="34" charset="0"/>
                <a:cs typeface="Times New Roman" panose="02020603050405020304" pitchFamily="18" charset="0"/>
              </a:rPr>
              <a:t>How can a leader make sure that a team develops and keeps developing?</a:t>
            </a:r>
            <a:endParaRPr lang="en-GB" sz="1050" dirty="0">
              <a:effectLst/>
              <a:latin typeface="Calibri" panose="020F0502020204030204" pitchFamily="34" charset="0"/>
              <a:ea typeface="Calibri" panose="020F0502020204030204" pitchFamily="34" charset="0"/>
              <a:cs typeface="Times New Roman" panose="02020603050405020304" pitchFamily="18" charset="0"/>
            </a:endParaRPr>
          </a:p>
          <a:p>
            <a:pPr marL="171450" marR="0" lvl="0" indent="-171450" algn="l" defTabSz="914400" rtl="0" eaLnBrk="1" fontAlgn="auto" latinLnBrk="0" hangingPunct="1">
              <a:lnSpc>
                <a:spcPct val="100000"/>
              </a:lnSpc>
              <a:spcBef>
                <a:spcPts val="0"/>
              </a:spcBef>
              <a:spcAft>
                <a:spcPts val="0"/>
              </a:spcAft>
              <a:buClrTx/>
              <a:buSzTx/>
              <a:buFont typeface="Wingdings" pitchFamily="2" charset="2"/>
              <a:buChar char="v"/>
              <a:tabLst/>
              <a:defRPr/>
            </a:pPr>
            <a:endParaRPr lang="en-GB" sz="1200" kern="1200" dirty="0">
              <a:solidFill>
                <a:schemeClr val="tx1"/>
              </a:solidFill>
              <a:effectLst/>
              <a:latin typeface="+mn-lt"/>
              <a:ea typeface="+mn-ea"/>
              <a:cs typeface="+mn-cs"/>
            </a:endParaRPr>
          </a:p>
          <a:p>
            <a:pPr marL="171450" indent="-171450">
              <a:buFont typeface="Wingdings" pitchFamily="2" charset="2"/>
              <a:buChar char="v"/>
            </a:pPr>
            <a:endParaRPr lang="en-US" dirty="0"/>
          </a:p>
        </p:txBody>
      </p:sp>
      <p:sp>
        <p:nvSpPr>
          <p:cNvPr id="4" name="Slide Number Placeholder 3"/>
          <p:cNvSpPr>
            <a:spLocks noGrp="1"/>
          </p:cNvSpPr>
          <p:nvPr>
            <p:ph type="sldNum" sz="quarter" idx="5"/>
          </p:nvPr>
        </p:nvSpPr>
        <p:spPr/>
        <p:txBody>
          <a:bodyPr/>
          <a:lstStyle/>
          <a:p>
            <a:fld id="{1A2B431A-9290-5844-8BF6-97D58950ED31}" type="slidenum">
              <a:rPr lang="en-US" smtClean="0"/>
              <a:t>1</a:t>
            </a:fld>
            <a:endParaRPr lang="en-US"/>
          </a:p>
        </p:txBody>
      </p:sp>
    </p:spTree>
    <p:extLst>
      <p:ext uri="{BB962C8B-B14F-4D97-AF65-F5344CB8AC3E}">
        <p14:creationId xmlns:p14="http://schemas.microsoft.com/office/powerpoint/2010/main" val="845418786"/>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sz="1200" kern="1200" dirty="0">
              <a:solidFill>
                <a:schemeClr val="tx1"/>
              </a:solidFill>
              <a:effectLst/>
              <a:latin typeface="+mn-lt"/>
              <a:ea typeface="+mn-ea"/>
              <a:cs typeface="+mn-cs"/>
            </a:endParaRPr>
          </a:p>
          <a:p>
            <a:pPr marL="171450" indent="-171450">
              <a:buFont typeface="Wingdings" pitchFamily="2" charset="2"/>
              <a:buChar char="v"/>
            </a:pPr>
            <a:r>
              <a:rPr lang="en-US" dirty="0"/>
              <a:t>Understand responsibilities-Make sure that everyone knows what is expected of them. </a:t>
            </a:r>
          </a:p>
          <a:p>
            <a:pPr marL="171450" indent="-171450">
              <a:buFont typeface="Wingdings" pitchFamily="2" charset="2"/>
              <a:buChar char="v"/>
            </a:pPr>
            <a:r>
              <a:rPr lang="en-US" dirty="0"/>
              <a:t> Have common goals- Be sure each team member shares the same objectives.</a:t>
            </a:r>
          </a:p>
          <a:p>
            <a:pPr marL="171450" indent="-171450">
              <a:buFont typeface="Wingdings" pitchFamily="2" charset="2"/>
              <a:buChar char="v"/>
            </a:pPr>
            <a:r>
              <a:rPr lang="en-US" dirty="0"/>
              <a:t>Deal with change- Be prepared for the worst-case scenario, or the smallest event, that could require a change of direction or plan. </a:t>
            </a:r>
          </a:p>
          <a:p>
            <a:pPr marL="171450" indent="-171450">
              <a:buFont typeface="Wingdings" pitchFamily="2" charset="2"/>
              <a:buChar char="v"/>
            </a:pPr>
            <a:r>
              <a:rPr lang="en-US" dirty="0"/>
              <a:t>Deal with conflict- Have a plan to deal with conflicts that may arise in the course of team working.</a:t>
            </a:r>
          </a:p>
          <a:p>
            <a:pPr marL="171450" indent="-171450">
              <a:buFont typeface="Wingdings" pitchFamily="2" charset="2"/>
              <a:buChar char="v"/>
            </a:pPr>
            <a:r>
              <a:rPr lang="en-US" dirty="0"/>
              <a:t>Share Information -  Be transparent with information between team members. The more each team member understands the needs and circumstances of other members within the group, the easier it is for the team to succeed.</a:t>
            </a:r>
          </a:p>
          <a:p>
            <a:pPr marL="171450" indent="-171450">
              <a:buFont typeface="Wingdings" pitchFamily="2" charset="2"/>
              <a:buChar char="v"/>
            </a:pPr>
            <a:r>
              <a:rPr lang="en-US" dirty="0"/>
              <a:t>Share ideas- Share innovations with the entire team to improve task completion, and to ultimately bring greater success to the team. </a:t>
            </a:r>
          </a:p>
          <a:p>
            <a:pPr marL="171450" indent="-171450">
              <a:buFont typeface="Wingdings" pitchFamily="2" charset="2"/>
              <a:buChar char="v"/>
            </a:pPr>
            <a:r>
              <a:rPr lang="en-US" dirty="0"/>
              <a:t>Develop trust- This is the most important component of keeping a team focused on the goal, so constantly work on earning the trust of other team members.</a:t>
            </a:r>
          </a:p>
          <a:p>
            <a:pPr marL="171450" indent="-171450">
              <a:buFont typeface="Wingdings" pitchFamily="2" charset="2"/>
              <a:buChar char="v"/>
            </a:pPr>
            <a:r>
              <a:rPr lang="en-US" dirty="0"/>
              <a:t>Socialise- Get to know each other outside the workplace.</a:t>
            </a:r>
          </a:p>
          <a:p>
            <a:pPr marL="171450" indent="-171450">
              <a:buFont typeface="Wingdings" pitchFamily="2" charset="2"/>
              <a:buChar char="v"/>
            </a:pPr>
            <a:endParaRPr lang="en-US" dirty="0"/>
          </a:p>
        </p:txBody>
      </p:sp>
      <p:sp>
        <p:nvSpPr>
          <p:cNvPr id="4" name="Slide Number Placeholder 3"/>
          <p:cNvSpPr>
            <a:spLocks noGrp="1"/>
          </p:cNvSpPr>
          <p:nvPr>
            <p:ph type="sldNum" sz="quarter" idx="5"/>
          </p:nvPr>
        </p:nvSpPr>
        <p:spPr/>
        <p:txBody>
          <a:bodyPr/>
          <a:lstStyle/>
          <a:p>
            <a:fld id="{1A2B431A-9290-5844-8BF6-97D58950ED31}" type="slidenum">
              <a:rPr lang="en-US" smtClean="0"/>
              <a:t>2</a:t>
            </a:fld>
            <a:endParaRPr lang="en-US"/>
          </a:p>
        </p:txBody>
      </p:sp>
    </p:spTree>
    <p:extLst>
      <p:ext uri="{BB962C8B-B14F-4D97-AF65-F5344CB8AC3E}">
        <p14:creationId xmlns:p14="http://schemas.microsoft.com/office/powerpoint/2010/main" val="2475540325"/>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71450" marR="0" lvl="0" indent="-171450" algn="l" defTabSz="914400" rtl="0" eaLnBrk="1" fontAlgn="auto" latinLnBrk="0" hangingPunct="1">
              <a:lnSpc>
                <a:spcPct val="100000"/>
              </a:lnSpc>
              <a:spcBef>
                <a:spcPts val="0"/>
              </a:spcBef>
              <a:spcAft>
                <a:spcPts val="0"/>
              </a:spcAft>
              <a:buClrTx/>
              <a:buSzTx/>
              <a:buFont typeface="Wingdings" pitchFamily="2" charset="2"/>
              <a:buChar char="Ø"/>
              <a:tabLst/>
              <a:defRPr/>
            </a:pPr>
            <a:r>
              <a:rPr lang="en-GB" dirty="0"/>
              <a:t>The effective communication between members remove  barriers and  led to the team success</a:t>
            </a:r>
          </a:p>
          <a:p>
            <a:pPr marL="171450" marR="0" lvl="0" indent="-171450" algn="l" defTabSz="914400" rtl="0" eaLnBrk="1" fontAlgn="auto" latinLnBrk="0" hangingPunct="1">
              <a:lnSpc>
                <a:spcPct val="100000"/>
              </a:lnSpc>
              <a:spcBef>
                <a:spcPts val="0"/>
              </a:spcBef>
              <a:spcAft>
                <a:spcPts val="0"/>
              </a:spcAft>
              <a:buClrTx/>
              <a:buSzTx/>
              <a:buFont typeface="Wingdings" pitchFamily="2" charset="2"/>
              <a:buChar char="Ø"/>
              <a:tabLst/>
              <a:defRPr/>
            </a:pPr>
            <a:r>
              <a:rPr lang="en-GB" dirty="0"/>
              <a:t>It is about the why, who, when, where and how to overcome difficulties and solve problems. It is important to have contingency plans to backup and avoid failure.</a:t>
            </a:r>
          </a:p>
          <a:p>
            <a:pPr marL="171450" marR="0" lvl="0" indent="-171450" algn="l" defTabSz="914400" rtl="0" eaLnBrk="1" fontAlgn="auto" latinLnBrk="0" hangingPunct="1">
              <a:lnSpc>
                <a:spcPct val="100000"/>
              </a:lnSpc>
              <a:spcBef>
                <a:spcPts val="0"/>
              </a:spcBef>
              <a:spcAft>
                <a:spcPts val="0"/>
              </a:spcAft>
              <a:buClrTx/>
              <a:buSzTx/>
              <a:buFont typeface="Wingdings" pitchFamily="2" charset="2"/>
              <a:buChar char="Ø"/>
              <a:tabLst/>
              <a:defRPr/>
            </a:pPr>
            <a:endParaRPr lang="en-US" dirty="0"/>
          </a:p>
          <a:p>
            <a:pPr marL="0" marR="0" lvl="0" indent="0" algn="l" defTabSz="914400" rtl="0" eaLnBrk="1" fontAlgn="auto" latinLnBrk="0" hangingPunct="1">
              <a:lnSpc>
                <a:spcPct val="100000"/>
              </a:lnSpc>
              <a:spcBef>
                <a:spcPts val="0"/>
              </a:spcBef>
              <a:spcAft>
                <a:spcPts val="0"/>
              </a:spcAft>
              <a:buClrTx/>
              <a:buSzTx/>
              <a:buFontTx/>
              <a:buNone/>
              <a:tabLst/>
              <a:defRPr/>
            </a:pPr>
            <a:endParaRPr lang="en-GB" dirty="0"/>
          </a:p>
          <a:p>
            <a:pPr marL="0" marR="0" lvl="0" indent="0" algn="l" defTabSz="914400" rtl="0" eaLnBrk="1" fontAlgn="auto" latinLnBrk="0" hangingPunct="1">
              <a:lnSpc>
                <a:spcPct val="100000"/>
              </a:lnSpc>
              <a:spcBef>
                <a:spcPts val="0"/>
              </a:spcBef>
              <a:spcAft>
                <a:spcPts val="0"/>
              </a:spcAft>
              <a:buClrTx/>
              <a:buSzTx/>
              <a:buFontTx/>
              <a:buNone/>
              <a:tabLst/>
              <a:defRPr/>
            </a:pPr>
            <a:endParaRPr lang="en-GB" dirty="0"/>
          </a:p>
          <a:p>
            <a:pPr marL="0" marR="0" lvl="0" indent="0" algn="l" defTabSz="914400" rtl="0" eaLnBrk="1" fontAlgn="auto" latinLnBrk="0" hangingPunct="1">
              <a:lnSpc>
                <a:spcPct val="100000"/>
              </a:lnSpc>
              <a:spcBef>
                <a:spcPts val="0"/>
              </a:spcBef>
              <a:spcAft>
                <a:spcPts val="0"/>
              </a:spcAft>
              <a:buClrTx/>
              <a:buSzTx/>
              <a:buFontTx/>
              <a:buNone/>
              <a:tabLst/>
              <a:defRPr/>
            </a:pPr>
            <a:endParaRPr lang="en-GB" dirty="0"/>
          </a:p>
          <a:p>
            <a:pPr marL="0" marR="0" lvl="0" indent="0" algn="l" defTabSz="914400" rtl="0" eaLnBrk="1" fontAlgn="auto" latinLnBrk="0" hangingPunct="1">
              <a:lnSpc>
                <a:spcPct val="100000"/>
              </a:lnSpc>
              <a:spcBef>
                <a:spcPts val="0"/>
              </a:spcBef>
              <a:spcAft>
                <a:spcPts val="0"/>
              </a:spcAft>
              <a:buClrTx/>
              <a:buSzTx/>
              <a:buFontTx/>
              <a:buNone/>
              <a:tabLst/>
              <a:defRPr/>
            </a:pPr>
            <a:endParaRPr lang="en-GB" dirty="0"/>
          </a:p>
          <a:p>
            <a:pPr marL="0" marR="0" lvl="0" indent="0" algn="l" defTabSz="914400" rtl="0" eaLnBrk="1" fontAlgn="auto" latinLnBrk="0" hangingPunct="1">
              <a:lnSpc>
                <a:spcPct val="100000"/>
              </a:lnSpc>
              <a:spcBef>
                <a:spcPts val="0"/>
              </a:spcBef>
              <a:spcAft>
                <a:spcPts val="0"/>
              </a:spcAft>
              <a:buClrTx/>
              <a:buSzTx/>
              <a:buFontTx/>
              <a:buNone/>
              <a:tabLst/>
              <a:defRPr/>
            </a:pPr>
            <a:endParaRPr lang="en-GB" dirty="0"/>
          </a:p>
          <a:p>
            <a:endParaRPr lang="en-GB" sz="1200" kern="1200" dirty="0">
              <a:solidFill>
                <a:schemeClr val="tx1"/>
              </a:solidFill>
              <a:effectLst/>
              <a:latin typeface="+mn-lt"/>
              <a:ea typeface="+mn-ea"/>
              <a:cs typeface="+mn-cs"/>
            </a:endParaRPr>
          </a:p>
          <a:p>
            <a:endParaRPr lang="en-GB" sz="1200" kern="1200" dirty="0">
              <a:solidFill>
                <a:schemeClr val="tx1"/>
              </a:solidFill>
              <a:effectLst/>
              <a:latin typeface="+mn-lt"/>
              <a:ea typeface="+mn-ea"/>
              <a:cs typeface="+mn-cs"/>
            </a:endParaRPr>
          </a:p>
          <a:p>
            <a:endParaRPr lang="en-GB"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All 2 Cleaning Services will provide high quality cleaning services to the people. </a:t>
            </a:r>
            <a:endParaRPr lang="en-US" dirty="0"/>
          </a:p>
        </p:txBody>
      </p:sp>
      <p:sp>
        <p:nvSpPr>
          <p:cNvPr id="4" name="Slide Number Placeholder 3"/>
          <p:cNvSpPr>
            <a:spLocks noGrp="1"/>
          </p:cNvSpPr>
          <p:nvPr>
            <p:ph type="sldNum" sz="quarter" idx="5"/>
          </p:nvPr>
        </p:nvSpPr>
        <p:spPr/>
        <p:txBody>
          <a:bodyPr/>
          <a:lstStyle/>
          <a:p>
            <a:fld id="{1A2B431A-9290-5844-8BF6-97D58950ED31}" type="slidenum">
              <a:rPr lang="en-US" smtClean="0"/>
              <a:t>3</a:t>
            </a:fld>
            <a:endParaRPr lang="en-US"/>
          </a:p>
        </p:txBody>
      </p:sp>
    </p:spTree>
    <p:extLst>
      <p:ext uri="{BB962C8B-B14F-4D97-AF65-F5344CB8AC3E}">
        <p14:creationId xmlns:p14="http://schemas.microsoft.com/office/powerpoint/2010/main" val="1434194626"/>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39E3965E-AC41-4711-9D10-E25ABB132D86}"/>
              </a:ext>
            </a:extLst>
          </p:cNvPr>
          <p:cNvSpPr/>
          <p:nvPr/>
        </p:nvSpPr>
        <p:spPr>
          <a:xfrm>
            <a:off x="3175" y="6400800"/>
            <a:ext cx="12188825"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ctrTitle"/>
          </p:nvPr>
        </p:nvSpPr>
        <p:spPr>
          <a:xfrm>
            <a:off x="1097280" y="758952"/>
            <a:ext cx="10058400" cy="3566160"/>
          </a:xfrm>
        </p:spPr>
        <p:txBody>
          <a:bodyPr anchor="b">
            <a:normAutofit/>
          </a:bodyPr>
          <a:lstStyle>
            <a:lvl1pPr algn="l">
              <a:lnSpc>
                <a:spcPct val="90000"/>
              </a:lnSpc>
              <a:defRPr sz="8000" spc="-50" baseline="0">
                <a:solidFill>
                  <a:schemeClr val="tx1">
                    <a:lumMod val="85000"/>
                    <a:lumOff val="15000"/>
                  </a:schemeClr>
                </a:solidFill>
              </a:defRPr>
            </a:lvl1pPr>
          </a:lstStyle>
          <a:p>
            <a:r>
              <a:rPr lang="en-US"/>
              <a:t>Click to edit Master title style</a:t>
            </a:r>
            <a:endParaRPr lang="en-US" dirty="0"/>
          </a:p>
        </p:txBody>
      </p:sp>
      <p:sp>
        <p:nvSpPr>
          <p:cNvPr id="3" name="Subtitle 2"/>
          <p:cNvSpPr>
            <a:spLocks noGrp="1"/>
          </p:cNvSpPr>
          <p:nvPr>
            <p:ph type="subTitle" idx="1"/>
          </p:nvPr>
        </p:nvSpPr>
        <p:spPr>
          <a:xfrm>
            <a:off x="1100051" y="4645152"/>
            <a:ext cx="10058400" cy="1143000"/>
          </a:xfrm>
        </p:spPr>
        <p:txBody>
          <a:bodyPr lIns="91440" rIns="91440">
            <a:normAutofit/>
          </a:bodyPr>
          <a:lstStyle>
            <a:lvl1pPr marL="0" indent="0" algn="l">
              <a:buNone/>
              <a:defRPr sz="2400" cap="all" spc="200" baseline="0">
                <a:solidFill>
                  <a:schemeClr val="tx1"/>
                </a:solidFill>
                <a:latin typeface="+mn-lt"/>
              </a:defRPr>
            </a:lvl1pPr>
            <a:lvl2pPr marL="457200" indent="0" algn="ctr">
              <a:buNone/>
              <a:defRPr sz="2400"/>
            </a:lvl2pPr>
            <a:lvl3pPr marL="914400" indent="0" algn="ctr">
              <a:buNone/>
              <a:defRPr sz="2400"/>
            </a:lvl3pPr>
            <a:lvl4pPr marL="1371600" indent="0" algn="ctr">
              <a:buNone/>
              <a:defRPr sz="2000"/>
            </a:lvl4pPr>
            <a:lvl5pPr marL="1828800" indent="0" algn="ctr">
              <a:buNone/>
              <a:defRPr sz="2000"/>
            </a:lvl5pPr>
            <a:lvl6pPr marL="2286000" indent="0" algn="ctr">
              <a:buNone/>
              <a:defRPr sz="2000"/>
            </a:lvl6pPr>
            <a:lvl7pPr marL="2743200" indent="0" algn="ctr">
              <a:buNone/>
              <a:defRPr sz="2000"/>
            </a:lvl7pPr>
            <a:lvl8pPr marL="3200400" indent="0" algn="ctr">
              <a:buNone/>
              <a:defRPr sz="2000"/>
            </a:lvl8pPr>
            <a:lvl9pPr marL="3657600" indent="0" algn="ctr">
              <a:buNone/>
              <a:defRPr sz="2000"/>
            </a:lvl9pPr>
          </a:lstStyle>
          <a:p>
            <a:r>
              <a:rPr lang="en-US"/>
              <a:t>Click to edit Master subtitle style</a:t>
            </a:r>
            <a:endParaRPr lang="en-US" dirty="0"/>
          </a:p>
        </p:txBody>
      </p:sp>
      <p:cxnSp>
        <p:nvCxnSpPr>
          <p:cNvPr id="9" name="Straight Connector 8">
            <a:extLst>
              <a:ext uri="{FF2B5EF4-FFF2-40B4-BE49-F238E27FC236}">
                <a16:creationId xmlns:a16="http://schemas.microsoft.com/office/drawing/2014/main" id="{1F5DC8C3-BA5F-4EED-BB9A-A14272BD82A1}"/>
              </a:ext>
            </a:extLst>
          </p:cNvPr>
          <p:cNvCxnSpPr/>
          <p:nvPr/>
        </p:nvCxnSpPr>
        <p:spPr>
          <a:xfrm>
            <a:off x="1207658" y="4474741"/>
            <a:ext cx="9875520" cy="0"/>
          </a:xfrm>
          <a:prstGeom prst="line">
            <a:avLst/>
          </a:prstGeom>
          <a:ln w="12700">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
        <p:nvSpPr>
          <p:cNvPr id="4" name="Date Placeholder 3">
            <a:extLst>
              <a:ext uri="{FF2B5EF4-FFF2-40B4-BE49-F238E27FC236}">
                <a16:creationId xmlns:a16="http://schemas.microsoft.com/office/drawing/2014/main" id="{9925CCF1-92C0-4AF3-BFAF-4921631915AB}"/>
              </a:ext>
            </a:extLst>
          </p:cNvPr>
          <p:cNvSpPr>
            <a:spLocks noGrp="1"/>
          </p:cNvSpPr>
          <p:nvPr>
            <p:ph type="dt" sz="half" idx="10"/>
          </p:nvPr>
        </p:nvSpPr>
        <p:spPr/>
        <p:txBody>
          <a:bodyPr/>
          <a:lstStyle/>
          <a:p>
            <a:fld id="{9184DA70-C731-4C70-880D-CCD4705E623C}" type="datetime1">
              <a:rPr lang="en-US" smtClean="0"/>
              <a:t>12/5/19</a:t>
            </a:fld>
            <a:endParaRPr lang="en-US" dirty="0"/>
          </a:p>
        </p:txBody>
      </p:sp>
      <p:sp>
        <p:nvSpPr>
          <p:cNvPr id="5" name="Footer Placeholder 4">
            <a:extLst>
              <a:ext uri="{FF2B5EF4-FFF2-40B4-BE49-F238E27FC236}">
                <a16:creationId xmlns:a16="http://schemas.microsoft.com/office/drawing/2014/main" id="{051A78A9-3DFF-4937-A9F2-5D8CF495F367}"/>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5FAEB271-5CC0-4759-BC6E-8BE53AB227C0}"/>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294032146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a:extLst>
              <a:ext uri="{FF2B5EF4-FFF2-40B4-BE49-F238E27FC236}">
                <a16:creationId xmlns:a16="http://schemas.microsoft.com/office/drawing/2014/main" id="{354D8B55-9EA8-4B81-8E84-9B93B0A27559}"/>
              </a:ext>
            </a:extLst>
          </p:cNvPr>
          <p:cNvSpPr>
            <a:spLocks noGrp="1"/>
          </p:cNvSpPr>
          <p:nvPr>
            <p:ph type="dt" sz="half" idx="10"/>
          </p:nvPr>
        </p:nvSpPr>
        <p:spPr/>
        <p:txBody>
          <a:bodyPr/>
          <a:lstStyle/>
          <a:p>
            <a:fld id="{4BE1D723-8F53-4F53-90B0-1982A396982E}" type="datetime1">
              <a:rPr lang="en-US" smtClean="0"/>
              <a:t>12/5/19</a:t>
            </a:fld>
            <a:endParaRPr lang="en-US" dirty="0"/>
          </a:p>
        </p:txBody>
      </p:sp>
      <p:sp>
        <p:nvSpPr>
          <p:cNvPr id="8" name="Footer Placeholder 7">
            <a:extLst>
              <a:ext uri="{FF2B5EF4-FFF2-40B4-BE49-F238E27FC236}">
                <a16:creationId xmlns:a16="http://schemas.microsoft.com/office/drawing/2014/main" id="{062CA021-2578-47CB-822C-BDDFF7223B28}"/>
              </a:ext>
            </a:extLst>
          </p:cNvPr>
          <p:cNvSpPr>
            <a:spLocks noGrp="1"/>
          </p:cNvSpPr>
          <p:nvPr>
            <p:ph type="ftr" sz="quarter" idx="11"/>
          </p:nvPr>
        </p:nvSpPr>
        <p:spPr/>
        <p:txBody>
          <a:bodyPr/>
          <a:lstStyle/>
          <a:p>
            <a:endParaRPr lang="en-US" dirty="0"/>
          </a:p>
        </p:txBody>
      </p:sp>
      <p:sp>
        <p:nvSpPr>
          <p:cNvPr id="9" name="Slide Number Placeholder 8">
            <a:extLst>
              <a:ext uri="{FF2B5EF4-FFF2-40B4-BE49-F238E27FC236}">
                <a16:creationId xmlns:a16="http://schemas.microsoft.com/office/drawing/2014/main" id="{C4AAB51D-4141-4682-9375-DAFD5FB9DD10}"/>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105153176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A585C21A-8B93-4657-B5DF-7EAEAD3BE127}"/>
              </a:ext>
            </a:extLst>
          </p:cNvPr>
          <p:cNvSpPr/>
          <p:nvPr/>
        </p:nvSpPr>
        <p:spPr>
          <a:xfrm>
            <a:off x="3175" y="6400800"/>
            <a:ext cx="12188825"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1097280" y="758952"/>
            <a:ext cx="10058400" cy="3566160"/>
          </a:xfrm>
        </p:spPr>
        <p:txBody>
          <a:bodyPr anchor="b" anchorCtr="0">
            <a:normAutofit/>
          </a:bodyPr>
          <a:lstStyle>
            <a:lvl1pPr>
              <a:lnSpc>
                <a:spcPct val="90000"/>
              </a:lnSpc>
              <a:defRPr sz="8000" b="0">
                <a:solidFill>
                  <a:schemeClr val="tx1">
                    <a:lumMod val="85000"/>
                    <a:lumOff val="15000"/>
                  </a:schemeClr>
                </a:solidFill>
              </a:defRPr>
            </a:lvl1pPr>
          </a:lstStyle>
          <a:p>
            <a:r>
              <a:rPr lang="en-US"/>
              <a:t>Click to edit Master title style</a:t>
            </a:r>
            <a:endParaRPr lang="en-US" dirty="0"/>
          </a:p>
        </p:txBody>
      </p:sp>
      <p:sp>
        <p:nvSpPr>
          <p:cNvPr id="3" name="Text Placeholder 2"/>
          <p:cNvSpPr>
            <a:spLocks noGrp="1"/>
          </p:cNvSpPr>
          <p:nvPr>
            <p:ph type="body" idx="1"/>
          </p:nvPr>
        </p:nvSpPr>
        <p:spPr>
          <a:xfrm>
            <a:off x="1097280" y="4663440"/>
            <a:ext cx="10058400" cy="1143000"/>
          </a:xfrm>
        </p:spPr>
        <p:txBody>
          <a:bodyPr lIns="91440" rIns="91440" anchor="t" anchorCtr="0">
            <a:normAutofit/>
          </a:bodyPr>
          <a:lstStyle>
            <a:lvl1pPr marL="0" indent="0">
              <a:buNone/>
              <a:defRPr sz="2400" cap="all" spc="200" baseline="0">
                <a:solidFill>
                  <a:schemeClr val="tx1"/>
                </a:solidFill>
                <a:latin typeface="+mn-lt"/>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cxnSp>
        <p:nvCxnSpPr>
          <p:cNvPr id="9" name="Straight Connector 8">
            <a:extLst>
              <a:ext uri="{FF2B5EF4-FFF2-40B4-BE49-F238E27FC236}">
                <a16:creationId xmlns:a16="http://schemas.microsoft.com/office/drawing/2014/main" id="{459DE2C1-4C52-40A3-8959-27B2C1BEBFF6}"/>
              </a:ext>
            </a:extLst>
          </p:cNvPr>
          <p:cNvCxnSpPr/>
          <p:nvPr/>
        </p:nvCxnSpPr>
        <p:spPr>
          <a:xfrm>
            <a:off x="1207658" y="4485132"/>
            <a:ext cx="9875520" cy="0"/>
          </a:xfrm>
          <a:prstGeom prst="line">
            <a:avLst/>
          </a:prstGeom>
          <a:ln w="12700">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
        <p:nvSpPr>
          <p:cNvPr id="7" name="Date Placeholder 6">
            <a:extLst>
              <a:ext uri="{FF2B5EF4-FFF2-40B4-BE49-F238E27FC236}">
                <a16:creationId xmlns:a16="http://schemas.microsoft.com/office/drawing/2014/main" id="{AAF2E137-EC28-48F8-9198-1F02539029B6}"/>
              </a:ext>
            </a:extLst>
          </p:cNvPr>
          <p:cNvSpPr>
            <a:spLocks noGrp="1"/>
          </p:cNvSpPr>
          <p:nvPr>
            <p:ph type="dt" sz="half" idx="10"/>
          </p:nvPr>
        </p:nvSpPr>
        <p:spPr/>
        <p:txBody>
          <a:bodyPr/>
          <a:lstStyle/>
          <a:p>
            <a:fld id="{97669AF7-7BEB-44E4-9852-375E34362B5B}" type="datetime1">
              <a:rPr lang="en-US" smtClean="0"/>
              <a:t>12/5/19</a:t>
            </a:fld>
            <a:endParaRPr lang="en-US" dirty="0"/>
          </a:p>
        </p:txBody>
      </p:sp>
      <p:sp>
        <p:nvSpPr>
          <p:cNvPr id="8" name="Footer Placeholder 7">
            <a:extLst>
              <a:ext uri="{FF2B5EF4-FFF2-40B4-BE49-F238E27FC236}">
                <a16:creationId xmlns:a16="http://schemas.microsoft.com/office/drawing/2014/main" id="{189422CD-6F62-4DD6-89EF-07A60B42D219}"/>
              </a:ext>
            </a:extLst>
          </p:cNvPr>
          <p:cNvSpPr>
            <a:spLocks noGrp="1"/>
          </p:cNvSpPr>
          <p:nvPr>
            <p:ph type="ftr" sz="quarter" idx="11"/>
          </p:nvPr>
        </p:nvSpPr>
        <p:spPr/>
        <p:txBody>
          <a:bodyPr/>
          <a:lstStyle/>
          <a:p>
            <a:endParaRPr lang="en-US" dirty="0"/>
          </a:p>
        </p:txBody>
      </p:sp>
      <p:sp>
        <p:nvSpPr>
          <p:cNvPr id="11" name="Slide Number Placeholder 10">
            <a:extLst>
              <a:ext uri="{FF2B5EF4-FFF2-40B4-BE49-F238E27FC236}">
                <a16:creationId xmlns:a16="http://schemas.microsoft.com/office/drawing/2014/main" id="{69C6AFF8-42B4-4D05-969B-9F5FB3355555}"/>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1179689451"/>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Title 7"/>
          <p:cNvSpPr>
            <a:spLocks noGrp="1"/>
          </p:cNvSpPr>
          <p:nvPr>
            <p:ph type="title"/>
          </p:nvPr>
        </p:nvSpPr>
        <p:spPr>
          <a:xfrm>
            <a:off x="1097280" y="286603"/>
            <a:ext cx="10058400" cy="1450757"/>
          </a:xfrm>
        </p:spPr>
        <p:txBody>
          <a:bodyPr/>
          <a:lstStyle/>
          <a:p>
            <a:r>
              <a:rPr lang="en-US"/>
              <a:t>Click to edit Master title style</a:t>
            </a:r>
            <a:endParaRPr lang="en-US" dirty="0"/>
          </a:p>
        </p:txBody>
      </p:sp>
      <p:sp>
        <p:nvSpPr>
          <p:cNvPr id="3" name="Content Placeholder 2"/>
          <p:cNvSpPr>
            <a:spLocks noGrp="1"/>
          </p:cNvSpPr>
          <p:nvPr>
            <p:ph sz="half" idx="1"/>
          </p:nvPr>
        </p:nvSpPr>
        <p:spPr>
          <a:xfrm>
            <a:off x="1097280" y="2120900"/>
            <a:ext cx="4639736" cy="374819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515944" y="2120900"/>
            <a:ext cx="4639736" cy="3748194"/>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2" name="Date Placeholder 1">
            <a:extLst>
              <a:ext uri="{FF2B5EF4-FFF2-40B4-BE49-F238E27FC236}">
                <a16:creationId xmlns:a16="http://schemas.microsoft.com/office/drawing/2014/main" id="{5782D47D-B0DC-4C40-BCC6-BBBA32584A38}"/>
              </a:ext>
            </a:extLst>
          </p:cNvPr>
          <p:cNvSpPr>
            <a:spLocks noGrp="1"/>
          </p:cNvSpPr>
          <p:nvPr>
            <p:ph type="dt" sz="half" idx="10"/>
          </p:nvPr>
        </p:nvSpPr>
        <p:spPr/>
        <p:txBody>
          <a:bodyPr/>
          <a:lstStyle/>
          <a:p>
            <a:fld id="{BAAAC38D-0552-4C82-B593-E6124DFADBE2}" type="datetime1">
              <a:rPr lang="en-US" smtClean="0"/>
              <a:t>12/5/19</a:t>
            </a:fld>
            <a:endParaRPr lang="en-US" dirty="0"/>
          </a:p>
        </p:txBody>
      </p:sp>
      <p:sp>
        <p:nvSpPr>
          <p:cNvPr id="9" name="Footer Placeholder 8">
            <a:extLst>
              <a:ext uri="{FF2B5EF4-FFF2-40B4-BE49-F238E27FC236}">
                <a16:creationId xmlns:a16="http://schemas.microsoft.com/office/drawing/2014/main" id="{4690D34E-7EBD-44B2-83CA-4C126A18D7EF}"/>
              </a:ext>
            </a:extLst>
          </p:cNvPr>
          <p:cNvSpPr>
            <a:spLocks noGrp="1"/>
          </p:cNvSpPr>
          <p:nvPr>
            <p:ph type="ftr" sz="quarter" idx="11"/>
          </p:nvPr>
        </p:nvSpPr>
        <p:spPr/>
        <p:txBody>
          <a:bodyPr/>
          <a:lstStyle/>
          <a:p>
            <a:endParaRPr lang="en-US" dirty="0"/>
          </a:p>
        </p:txBody>
      </p:sp>
      <p:sp>
        <p:nvSpPr>
          <p:cNvPr id="10" name="Slide Number Placeholder 9">
            <a:extLst>
              <a:ext uri="{FF2B5EF4-FFF2-40B4-BE49-F238E27FC236}">
                <a16:creationId xmlns:a16="http://schemas.microsoft.com/office/drawing/2014/main" id="{2AC511A1-9BBD-42DE-92FB-2AF44F8E97A9}"/>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65137825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a:xfrm>
            <a:off x="1097280" y="286603"/>
            <a:ext cx="10058400" cy="1450757"/>
          </a:xfrm>
        </p:spPr>
        <p:txBody>
          <a:bodyPr/>
          <a:lstStyle/>
          <a:p>
            <a:r>
              <a:rPr lang="en-US"/>
              <a:t>Click to edit Master title style</a:t>
            </a:r>
            <a:endParaRPr lang="en-US" dirty="0"/>
          </a:p>
        </p:txBody>
      </p:sp>
      <p:sp>
        <p:nvSpPr>
          <p:cNvPr id="3" name="Text Placeholder 2"/>
          <p:cNvSpPr>
            <a:spLocks noGrp="1"/>
          </p:cNvSpPr>
          <p:nvPr>
            <p:ph type="body" idx="1"/>
          </p:nvPr>
        </p:nvSpPr>
        <p:spPr>
          <a:xfrm>
            <a:off x="1097280" y="2057400"/>
            <a:ext cx="4639736" cy="736282"/>
          </a:xfrm>
        </p:spPr>
        <p:txBody>
          <a:bodyPr lIns="91440" rIns="91440" anchor="ctr">
            <a:normAutofit/>
          </a:bodyPr>
          <a:lstStyle>
            <a:lvl1pPr marL="0" indent="0">
              <a:buNone/>
              <a:defRPr sz="20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097280" y="2958274"/>
            <a:ext cx="4639736" cy="2910821"/>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515944" y="2057400"/>
            <a:ext cx="4639736" cy="736282"/>
          </a:xfrm>
        </p:spPr>
        <p:txBody>
          <a:bodyPr lIns="91440" rIns="91440" anchor="ctr">
            <a:normAutofit/>
          </a:bodyPr>
          <a:lstStyle>
            <a:lvl1pPr marL="0" indent="0">
              <a:buNone/>
              <a:defRPr sz="20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515944" y="2958273"/>
            <a:ext cx="4639736" cy="2910821"/>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2" name="Date Placeholder 1">
            <a:extLst>
              <a:ext uri="{FF2B5EF4-FFF2-40B4-BE49-F238E27FC236}">
                <a16:creationId xmlns:a16="http://schemas.microsoft.com/office/drawing/2014/main" id="{8AF8A515-AA94-45D1-9223-5C2272618D85}"/>
              </a:ext>
            </a:extLst>
          </p:cNvPr>
          <p:cNvSpPr>
            <a:spLocks noGrp="1"/>
          </p:cNvSpPr>
          <p:nvPr>
            <p:ph type="dt" sz="half" idx="10"/>
          </p:nvPr>
        </p:nvSpPr>
        <p:spPr/>
        <p:txBody>
          <a:bodyPr/>
          <a:lstStyle/>
          <a:p>
            <a:fld id="{D9DF0F1C-5577-4ACB-BB62-DF8F3C494C7E}" type="datetime1">
              <a:rPr lang="en-US" smtClean="0"/>
              <a:t>12/5/19</a:t>
            </a:fld>
            <a:endParaRPr lang="en-US" dirty="0"/>
          </a:p>
        </p:txBody>
      </p:sp>
      <p:sp>
        <p:nvSpPr>
          <p:cNvPr id="11" name="Footer Placeholder 10">
            <a:extLst>
              <a:ext uri="{FF2B5EF4-FFF2-40B4-BE49-F238E27FC236}">
                <a16:creationId xmlns:a16="http://schemas.microsoft.com/office/drawing/2014/main" id="{D052F5BC-98E0-4D60-AD67-9547738B7DD4}"/>
              </a:ext>
            </a:extLst>
          </p:cNvPr>
          <p:cNvSpPr>
            <a:spLocks noGrp="1"/>
          </p:cNvSpPr>
          <p:nvPr>
            <p:ph type="ftr" sz="quarter" idx="11"/>
          </p:nvPr>
        </p:nvSpPr>
        <p:spPr/>
        <p:txBody>
          <a:bodyPr/>
          <a:lstStyle/>
          <a:p>
            <a:endParaRPr lang="en-US" dirty="0"/>
          </a:p>
        </p:txBody>
      </p:sp>
      <p:sp>
        <p:nvSpPr>
          <p:cNvPr id="12" name="Slide Number Placeholder 11">
            <a:extLst>
              <a:ext uri="{FF2B5EF4-FFF2-40B4-BE49-F238E27FC236}">
                <a16:creationId xmlns:a16="http://schemas.microsoft.com/office/drawing/2014/main" id="{A38552DC-952E-41EA-AAAF-C2187523C0B0}"/>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426022531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6" name="Date Placeholder 5">
            <a:extLst>
              <a:ext uri="{FF2B5EF4-FFF2-40B4-BE49-F238E27FC236}">
                <a16:creationId xmlns:a16="http://schemas.microsoft.com/office/drawing/2014/main" id="{7392073F-158F-44A3-8913-917AFFC1BC20}"/>
              </a:ext>
            </a:extLst>
          </p:cNvPr>
          <p:cNvSpPr>
            <a:spLocks noGrp="1"/>
          </p:cNvSpPr>
          <p:nvPr>
            <p:ph type="dt" sz="half" idx="10"/>
          </p:nvPr>
        </p:nvSpPr>
        <p:spPr/>
        <p:txBody>
          <a:bodyPr/>
          <a:lstStyle/>
          <a:p>
            <a:fld id="{1775B394-D9F9-4F0C-B15D-605F45CB9E9F}" type="datetime1">
              <a:rPr lang="en-US" smtClean="0"/>
              <a:t>12/5/19</a:t>
            </a:fld>
            <a:endParaRPr lang="en-US" dirty="0"/>
          </a:p>
        </p:txBody>
      </p:sp>
      <p:sp>
        <p:nvSpPr>
          <p:cNvPr id="7" name="Footer Placeholder 6">
            <a:extLst>
              <a:ext uri="{FF2B5EF4-FFF2-40B4-BE49-F238E27FC236}">
                <a16:creationId xmlns:a16="http://schemas.microsoft.com/office/drawing/2014/main" id="{EED72207-24CA-42B7-A975-2F8E41CBA904}"/>
              </a:ext>
            </a:extLst>
          </p:cNvPr>
          <p:cNvSpPr>
            <a:spLocks noGrp="1"/>
          </p:cNvSpPr>
          <p:nvPr>
            <p:ph type="ftr" sz="quarter" idx="11"/>
          </p:nvPr>
        </p:nvSpPr>
        <p:spPr/>
        <p:txBody>
          <a:bodyPr/>
          <a:lstStyle/>
          <a:p>
            <a:endParaRPr lang="en-US" dirty="0"/>
          </a:p>
        </p:txBody>
      </p:sp>
      <p:sp>
        <p:nvSpPr>
          <p:cNvPr id="8" name="Slide Number Placeholder 7">
            <a:extLst>
              <a:ext uri="{FF2B5EF4-FFF2-40B4-BE49-F238E27FC236}">
                <a16:creationId xmlns:a16="http://schemas.microsoft.com/office/drawing/2014/main" id="{D01080F2-251A-4B88-9A62-16F46D724F83}"/>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13925520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A8E9C91B-7EAD-4562-AB0E-DFB9663AECE3}"/>
              </a:ext>
            </a:extLst>
          </p:cNvPr>
          <p:cNvSpPr/>
          <p:nvPr/>
        </p:nvSpPr>
        <p:spPr>
          <a:xfrm>
            <a:off x="3175" y="6400800"/>
            <a:ext cx="12188825"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Date Placeholder 1">
            <a:extLst>
              <a:ext uri="{FF2B5EF4-FFF2-40B4-BE49-F238E27FC236}">
                <a16:creationId xmlns:a16="http://schemas.microsoft.com/office/drawing/2014/main" id="{94E9223F-721F-47BF-9FD5-0F8D12FF0DE1}"/>
              </a:ext>
            </a:extLst>
          </p:cNvPr>
          <p:cNvSpPr>
            <a:spLocks noGrp="1"/>
          </p:cNvSpPr>
          <p:nvPr>
            <p:ph type="dt" sz="half" idx="10"/>
          </p:nvPr>
        </p:nvSpPr>
        <p:spPr/>
        <p:txBody>
          <a:bodyPr/>
          <a:lstStyle/>
          <a:p>
            <a:fld id="{39667345-2558-425A-8533-9BFDBCE15005}" type="datetime1">
              <a:rPr lang="en-US" smtClean="0"/>
              <a:t>12/5/19</a:t>
            </a:fld>
            <a:endParaRPr lang="en-US" dirty="0"/>
          </a:p>
        </p:txBody>
      </p:sp>
      <p:sp>
        <p:nvSpPr>
          <p:cNvPr id="3" name="Footer Placeholder 2">
            <a:extLst>
              <a:ext uri="{FF2B5EF4-FFF2-40B4-BE49-F238E27FC236}">
                <a16:creationId xmlns:a16="http://schemas.microsoft.com/office/drawing/2014/main" id="{05915714-6BBA-4593-8591-4E26F7D58D9F}"/>
              </a:ext>
            </a:extLst>
          </p:cNvPr>
          <p:cNvSpPr>
            <a:spLocks noGrp="1"/>
          </p:cNvSpPr>
          <p:nvPr>
            <p:ph type="ftr" sz="quarter" idx="11"/>
          </p:nvPr>
        </p:nvSpPr>
        <p:spPr/>
        <p:txBody>
          <a:bodyPr/>
          <a:lstStyle/>
          <a:p>
            <a:endParaRPr lang="en-US" dirty="0"/>
          </a:p>
        </p:txBody>
      </p:sp>
      <p:sp>
        <p:nvSpPr>
          <p:cNvPr id="4" name="Slide Number Placeholder 3">
            <a:extLst>
              <a:ext uri="{FF2B5EF4-FFF2-40B4-BE49-F238E27FC236}">
                <a16:creationId xmlns:a16="http://schemas.microsoft.com/office/drawing/2014/main" id="{BE06F857-D2E1-44DD-ABDD-EBB739645B67}"/>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122066584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16D90D66-BCB9-4229-A829-628874352AC0}"/>
              </a:ext>
            </a:extLst>
          </p:cNvPr>
          <p:cNvSpPr/>
          <p:nvPr/>
        </p:nvSpPr>
        <p:spPr>
          <a:xfrm>
            <a:off x="16" y="0"/>
            <a:ext cx="4654296" cy="68580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643466" y="786383"/>
            <a:ext cx="3517567" cy="2093975"/>
          </a:xfrm>
        </p:spPr>
        <p:txBody>
          <a:bodyPr anchor="b">
            <a:normAutofit/>
          </a:bodyPr>
          <a:lstStyle>
            <a:lvl1pPr>
              <a:lnSpc>
                <a:spcPct val="90000"/>
              </a:lnSpc>
              <a:defRPr sz="3600" b="0">
                <a:solidFill>
                  <a:srgbClr val="FFFFFF"/>
                </a:solidFill>
              </a:defRPr>
            </a:lvl1pPr>
          </a:lstStyle>
          <a:p>
            <a:r>
              <a:rPr lang="en-US"/>
              <a:t>Click to edit Master title style</a:t>
            </a:r>
            <a:endParaRPr lang="en-US" dirty="0"/>
          </a:p>
        </p:txBody>
      </p:sp>
      <p:sp>
        <p:nvSpPr>
          <p:cNvPr id="3" name="Content Placeholder 2"/>
          <p:cNvSpPr>
            <a:spLocks noGrp="1"/>
          </p:cNvSpPr>
          <p:nvPr>
            <p:ph idx="1"/>
          </p:nvPr>
        </p:nvSpPr>
        <p:spPr>
          <a:xfrm>
            <a:off x="5458984" y="812799"/>
            <a:ext cx="5928344" cy="529475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643465" y="3043050"/>
            <a:ext cx="3517567" cy="3064505"/>
          </a:xfrm>
        </p:spPr>
        <p:txBody>
          <a:bodyPr lIns="91440" rIns="91440">
            <a:normAutofit/>
          </a:bodyPr>
          <a:lstStyle>
            <a:lvl1pPr marL="0" indent="0">
              <a:buNone/>
              <a:defRPr sz="18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a:xfrm>
            <a:off x="643464" y="6446520"/>
            <a:ext cx="3517568" cy="365125"/>
          </a:xfrm>
        </p:spPr>
        <p:txBody>
          <a:bodyPr/>
          <a:lstStyle>
            <a:lvl1pPr algn="l">
              <a:defRPr/>
            </a:lvl1pPr>
          </a:lstStyle>
          <a:p>
            <a:fld id="{92BEA474-078D-4E9B-9B14-09A87B19DC46}" type="datetime1">
              <a:rPr lang="en-US" smtClean="0"/>
              <a:t>12/5/19</a:t>
            </a:fld>
            <a:endParaRPr lang="en-US" dirty="0"/>
          </a:p>
        </p:txBody>
      </p:sp>
      <p:sp>
        <p:nvSpPr>
          <p:cNvPr id="6" name="Footer Placeholder 5"/>
          <p:cNvSpPr>
            <a:spLocks noGrp="1"/>
          </p:cNvSpPr>
          <p:nvPr>
            <p:ph type="ftr" sz="quarter" idx="11"/>
          </p:nvPr>
        </p:nvSpPr>
        <p:spPr>
          <a:xfrm>
            <a:off x="5458983" y="6446520"/>
            <a:ext cx="5334019" cy="365125"/>
          </a:xfrm>
        </p:spPr>
        <p:txBody>
          <a:bodyPr/>
          <a:lstStyle>
            <a:lvl1pPr algn="l">
              <a:defRPr>
                <a:solidFill>
                  <a:schemeClr val="tx2"/>
                </a:solidFill>
              </a:defRPr>
            </a:lvl1pPr>
          </a:lstStyle>
          <a:p>
            <a:endParaRPr lang="en-US" dirty="0"/>
          </a:p>
        </p:txBody>
      </p:sp>
      <p:sp>
        <p:nvSpPr>
          <p:cNvPr id="7" name="Slide Number Placeholder 6"/>
          <p:cNvSpPr>
            <a:spLocks noGrp="1"/>
          </p:cNvSpPr>
          <p:nvPr>
            <p:ph type="sldNum" sz="quarter" idx="12"/>
          </p:nvPr>
        </p:nvSpPr>
        <p:spPr/>
        <p:txBody>
          <a:bodyPr/>
          <a:lstStyle>
            <a:lvl1pPr>
              <a:defRPr>
                <a:solidFill>
                  <a:schemeClr val="tx2"/>
                </a:solidFill>
              </a:defRPr>
            </a:lvl1pPr>
          </a:lstStyle>
          <a:p>
            <a:fld id="{3A98EE3D-8CD1-4C3F-BD1C-C98C9596463C}" type="slidenum">
              <a:rPr lang="en-US" smtClean="0"/>
              <a:pPr/>
              <a:t>‹#›</a:t>
            </a:fld>
            <a:endParaRPr lang="en-US" dirty="0"/>
          </a:p>
        </p:txBody>
      </p:sp>
    </p:spTree>
    <p:extLst>
      <p:ext uri="{BB962C8B-B14F-4D97-AF65-F5344CB8AC3E}">
        <p14:creationId xmlns:p14="http://schemas.microsoft.com/office/powerpoint/2010/main" val="266769632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DA134939-39C0-4522-A125-A13DFDA66490}"/>
              </a:ext>
            </a:extLst>
          </p:cNvPr>
          <p:cNvSpPr/>
          <p:nvPr/>
        </p:nvSpPr>
        <p:spPr>
          <a:xfrm>
            <a:off x="0" y="4578350"/>
            <a:ext cx="12188825" cy="227965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3" name="Picture Placeholder 2"/>
          <p:cNvSpPr>
            <a:spLocks noGrp="1" noChangeAspect="1"/>
          </p:cNvSpPr>
          <p:nvPr>
            <p:ph type="pic" idx="1"/>
          </p:nvPr>
        </p:nvSpPr>
        <p:spPr>
          <a:xfrm>
            <a:off x="15" y="0"/>
            <a:ext cx="12191985" cy="4578350"/>
          </a:xfrm>
          <a:solidFill>
            <a:schemeClr val="bg1">
              <a:lumMod val="85000"/>
            </a:schemeClr>
          </a:solidFill>
        </p:spPr>
        <p:txBody>
          <a:bodyPr lIns="457200" tIns="457200"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2" name="Title 1"/>
          <p:cNvSpPr>
            <a:spLocks noGrp="1"/>
          </p:cNvSpPr>
          <p:nvPr>
            <p:ph type="title"/>
          </p:nvPr>
        </p:nvSpPr>
        <p:spPr>
          <a:xfrm>
            <a:off x="1097279" y="4799362"/>
            <a:ext cx="10113645" cy="743682"/>
          </a:xfrm>
        </p:spPr>
        <p:txBody>
          <a:bodyPr tIns="0" bIns="0" anchor="b">
            <a:noAutofit/>
          </a:bodyPr>
          <a:lstStyle>
            <a:lvl1pPr>
              <a:defRPr sz="3600" b="0">
                <a:solidFill>
                  <a:srgbClr val="FFFFFF"/>
                </a:solidFill>
              </a:defRPr>
            </a:lvl1pPr>
          </a:lstStyle>
          <a:p>
            <a:r>
              <a:rPr lang="en-US"/>
              <a:t>Click to edit Master title style</a:t>
            </a:r>
            <a:endParaRPr lang="en-US" dirty="0"/>
          </a:p>
        </p:txBody>
      </p:sp>
      <p:sp>
        <p:nvSpPr>
          <p:cNvPr id="4" name="Text Placeholder 3"/>
          <p:cNvSpPr>
            <a:spLocks noGrp="1"/>
          </p:cNvSpPr>
          <p:nvPr>
            <p:ph type="body" sz="half" idx="2"/>
          </p:nvPr>
        </p:nvSpPr>
        <p:spPr>
          <a:xfrm>
            <a:off x="1097279" y="5715000"/>
            <a:ext cx="10113264" cy="609600"/>
          </a:xfrm>
        </p:spPr>
        <p:txBody>
          <a:bodyPr lIns="91440" tIns="0" rIns="91440" bIns="0">
            <a:normAutofit/>
          </a:bodyPr>
          <a:lstStyle>
            <a:lvl1pPr marL="0" indent="0">
              <a:spcBef>
                <a:spcPts val="0"/>
              </a:spcBef>
              <a:spcAft>
                <a:spcPts val="600"/>
              </a:spcAft>
              <a:buNone/>
              <a:defRPr sz="18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lvl1pPr>
              <a:defRPr/>
            </a:lvl1pPr>
          </a:lstStyle>
          <a:p>
            <a:fld id="{4907D986-8816-4272-A432-0437A28A9828}" type="datetime1">
              <a:rPr lang="en-US" smtClean="0"/>
              <a:t>12/5/19</a:t>
            </a:fld>
            <a:endParaRPr lang="en-US" dirty="0"/>
          </a:p>
        </p:txBody>
      </p:sp>
      <p:sp>
        <p:nvSpPr>
          <p:cNvPr id="6" name="Footer Placeholder 5"/>
          <p:cNvSpPr>
            <a:spLocks noGrp="1"/>
          </p:cNvSpPr>
          <p:nvPr>
            <p:ph type="ftr" sz="quarter" idx="11"/>
          </p:nvPr>
        </p:nvSpPr>
        <p:spPr>
          <a:xfrm>
            <a:off x="1097279" y="6446838"/>
            <a:ext cx="6818262" cy="365125"/>
          </a:xfrm>
        </p:spPr>
        <p:txBody>
          <a:bodyPr/>
          <a:lstStyle/>
          <a:p>
            <a:pPr algn="l"/>
            <a:endParaRPr lang="en-US" dirty="0"/>
          </a:p>
        </p:txBody>
      </p:sp>
      <p:sp>
        <p:nvSpPr>
          <p:cNvPr id="7" name="Slide Number Placeholder 6"/>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317444990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lIns="45720" tIns="0" rIns="45720" bIns="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a:extLst>
              <a:ext uri="{FF2B5EF4-FFF2-40B4-BE49-F238E27FC236}">
                <a16:creationId xmlns:a16="http://schemas.microsoft.com/office/drawing/2014/main" id="{7D5506EE-1026-4F35-9ACC-BD05BE0F9B36}"/>
              </a:ext>
            </a:extLst>
          </p:cNvPr>
          <p:cNvSpPr>
            <a:spLocks noGrp="1"/>
          </p:cNvSpPr>
          <p:nvPr>
            <p:ph type="dt" sz="half" idx="10"/>
          </p:nvPr>
        </p:nvSpPr>
        <p:spPr/>
        <p:txBody>
          <a:bodyPr/>
          <a:lstStyle/>
          <a:p>
            <a:fld id="{B612A279-0833-481D-8C56-F67FD0AC6C50}" type="datetime1">
              <a:rPr lang="en-US" smtClean="0"/>
              <a:t>12/5/19</a:t>
            </a:fld>
            <a:endParaRPr lang="en-US" dirty="0"/>
          </a:p>
        </p:txBody>
      </p:sp>
      <p:sp>
        <p:nvSpPr>
          <p:cNvPr id="8" name="Footer Placeholder 7">
            <a:extLst>
              <a:ext uri="{FF2B5EF4-FFF2-40B4-BE49-F238E27FC236}">
                <a16:creationId xmlns:a16="http://schemas.microsoft.com/office/drawing/2014/main" id="{B7696E5F-8D95-4450-AE52-5438E6EDE2BF}"/>
              </a:ext>
            </a:extLst>
          </p:cNvPr>
          <p:cNvSpPr>
            <a:spLocks noGrp="1"/>
          </p:cNvSpPr>
          <p:nvPr>
            <p:ph type="ftr" sz="quarter" idx="11"/>
          </p:nvPr>
        </p:nvSpPr>
        <p:spPr/>
        <p:txBody>
          <a:bodyPr/>
          <a:lstStyle/>
          <a:p>
            <a:endParaRPr lang="en-US" dirty="0"/>
          </a:p>
        </p:txBody>
      </p:sp>
      <p:sp>
        <p:nvSpPr>
          <p:cNvPr id="9" name="Slide Number Placeholder 8">
            <a:extLst>
              <a:ext uri="{FF2B5EF4-FFF2-40B4-BE49-F238E27FC236}">
                <a16:creationId xmlns:a16="http://schemas.microsoft.com/office/drawing/2014/main" id="{999B2253-74CC-409E-BEB0-F8EFCFCB5629}"/>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394157013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E1B68A5B-D9FA-424B-A4EB-30E7223836B3}"/>
              </a:ext>
            </a:extLst>
          </p:cNvPr>
          <p:cNvSpPr/>
          <p:nvPr/>
        </p:nvSpPr>
        <p:spPr>
          <a:xfrm>
            <a:off x="3175" y="6400800"/>
            <a:ext cx="12188825"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Vertical Title 1"/>
          <p:cNvSpPr>
            <a:spLocks noGrp="1"/>
          </p:cNvSpPr>
          <p:nvPr>
            <p:ph type="title" orient="vert"/>
          </p:nvPr>
        </p:nvSpPr>
        <p:spPr>
          <a:xfrm>
            <a:off x="8724900" y="412302"/>
            <a:ext cx="2628900" cy="5759898"/>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838200" y="412302"/>
            <a:ext cx="7734300" cy="5759898"/>
          </a:xfrm>
        </p:spPr>
        <p:txBody>
          <a:bodyPr vert="eaVert" lIns="45720" tIns="0" rIns="45720" bIns="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a:extLst>
              <a:ext uri="{FF2B5EF4-FFF2-40B4-BE49-F238E27FC236}">
                <a16:creationId xmlns:a16="http://schemas.microsoft.com/office/drawing/2014/main" id="{AF33D6B0-F070-45C4-A472-19F432BE3932}"/>
              </a:ext>
            </a:extLst>
          </p:cNvPr>
          <p:cNvSpPr>
            <a:spLocks noGrp="1"/>
          </p:cNvSpPr>
          <p:nvPr>
            <p:ph type="dt" sz="half" idx="10"/>
          </p:nvPr>
        </p:nvSpPr>
        <p:spPr/>
        <p:txBody>
          <a:bodyPr/>
          <a:lstStyle/>
          <a:p>
            <a:fld id="{6587DA83-5663-4C9C-B9AA-0B40A3DAFF81}" type="datetime1">
              <a:rPr lang="en-US" smtClean="0"/>
              <a:t>12/5/19</a:t>
            </a:fld>
            <a:endParaRPr lang="en-US" dirty="0"/>
          </a:p>
        </p:txBody>
      </p:sp>
      <p:sp>
        <p:nvSpPr>
          <p:cNvPr id="8" name="Footer Placeholder 7">
            <a:extLst>
              <a:ext uri="{FF2B5EF4-FFF2-40B4-BE49-F238E27FC236}">
                <a16:creationId xmlns:a16="http://schemas.microsoft.com/office/drawing/2014/main" id="{9975399F-DAB2-410D-967F-ED17E6F796E7}"/>
              </a:ext>
            </a:extLst>
          </p:cNvPr>
          <p:cNvSpPr>
            <a:spLocks noGrp="1"/>
          </p:cNvSpPr>
          <p:nvPr>
            <p:ph type="ftr" sz="quarter" idx="11"/>
          </p:nvPr>
        </p:nvSpPr>
        <p:spPr/>
        <p:txBody>
          <a:bodyPr/>
          <a:lstStyle/>
          <a:p>
            <a:endParaRPr lang="en-US" dirty="0"/>
          </a:p>
        </p:txBody>
      </p:sp>
      <p:sp>
        <p:nvSpPr>
          <p:cNvPr id="10" name="Slide Number Placeholder 9">
            <a:extLst>
              <a:ext uri="{FF2B5EF4-FFF2-40B4-BE49-F238E27FC236}">
                <a16:creationId xmlns:a16="http://schemas.microsoft.com/office/drawing/2014/main" id="{F762A46F-6BE5-4D12-9412-5CA7672EA8EC}"/>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413587090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416A0E3C-60E6-4F39-BC55-5F7C224E1F7C}"/>
              </a:ext>
            </a:extLst>
          </p:cNvPr>
          <p:cNvSpPr/>
          <p:nvPr/>
        </p:nvSpPr>
        <p:spPr>
          <a:xfrm>
            <a:off x="3175" y="6400800"/>
            <a:ext cx="12188825"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Placeholder 1"/>
          <p:cNvSpPr>
            <a:spLocks noGrp="1"/>
          </p:cNvSpPr>
          <p:nvPr>
            <p:ph type="title"/>
          </p:nvPr>
        </p:nvSpPr>
        <p:spPr>
          <a:xfrm>
            <a:off x="1097280" y="286603"/>
            <a:ext cx="10058400" cy="1450757"/>
          </a:xfrm>
          <a:prstGeom prst="rect">
            <a:avLst/>
          </a:prstGeom>
        </p:spPr>
        <p:txBody>
          <a:bodyPr vert="horz" lIns="91440" tIns="45720" rIns="91440" bIns="45720" rtlCol="0" anchor="b">
            <a:normAutofit/>
          </a:bodyPr>
          <a:lstStyle/>
          <a:p>
            <a:r>
              <a:rPr lang="en-US"/>
              <a:t>Click to edit Master title style</a:t>
            </a:r>
            <a:endParaRPr lang="en-US" dirty="0"/>
          </a:p>
        </p:txBody>
      </p:sp>
      <p:sp>
        <p:nvSpPr>
          <p:cNvPr id="3" name="Text Placeholder 2"/>
          <p:cNvSpPr>
            <a:spLocks noGrp="1"/>
          </p:cNvSpPr>
          <p:nvPr>
            <p:ph type="body" idx="1"/>
          </p:nvPr>
        </p:nvSpPr>
        <p:spPr>
          <a:xfrm>
            <a:off x="1097280" y="2108201"/>
            <a:ext cx="10058400" cy="3760891"/>
          </a:xfrm>
          <a:prstGeom prst="rect">
            <a:avLst/>
          </a:prstGeom>
        </p:spPr>
        <p:txBody>
          <a:bodyPr vert="horz" lIns="0" tIns="45720" rIns="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8218426" y="6446838"/>
            <a:ext cx="2584850" cy="365125"/>
          </a:xfrm>
          <a:prstGeom prst="rect">
            <a:avLst/>
          </a:prstGeom>
        </p:spPr>
        <p:txBody>
          <a:bodyPr vert="horz" lIns="91440" tIns="45720" rIns="91440" bIns="45720" rtlCol="0" anchor="ctr"/>
          <a:lstStyle>
            <a:lvl1pPr algn="r">
              <a:defRPr sz="900">
                <a:solidFill>
                  <a:srgbClr val="FFFFFF"/>
                </a:solidFill>
              </a:defRPr>
            </a:lvl1pPr>
          </a:lstStyle>
          <a:p>
            <a:fld id="{62D6E202-B606-4609-B914-27C9371A1F6D}" type="datetime1">
              <a:rPr lang="en-US" smtClean="0"/>
              <a:t>12/5/19</a:t>
            </a:fld>
            <a:endParaRPr lang="en-US" dirty="0"/>
          </a:p>
        </p:txBody>
      </p:sp>
      <p:sp>
        <p:nvSpPr>
          <p:cNvPr id="5" name="Footer Placeholder 4"/>
          <p:cNvSpPr>
            <a:spLocks noGrp="1"/>
          </p:cNvSpPr>
          <p:nvPr>
            <p:ph type="ftr" sz="quarter" idx="3"/>
          </p:nvPr>
        </p:nvSpPr>
        <p:spPr>
          <a:xfrm>
            <a:off x="1097279" y="6446838"/>
            <a:ext cx="6818262" cy="365125"/>
          </a:xfrm>
          <a:prstGeom prst="rect">
            <a:avLst/>
          </a:prstGeom>
        </p:spPr>
        <p:txBody>
          <a:bodyPr vert="horz" lIns="91440" tIns="45720" rIns="91440" bIns="45720" rtlCol="0" anchor="ctr"/>
          <a:lstStyle>
            <a:lvl1pPr algn="l">
              <a:defRPr sz="900" cap="all" baseline="0">
                <a:solidFill>
                  <a:srgbClr val="FFFFFF"/>
                </a:solidFill>
              </a:defRPr>
            </a:lvl1pPr>
          </a:lstStyle>
          <a:p>
            <a:endParaRPr lang="en-US" dirty="0"/>
          </a:p>
        </p:txBody>
      </p:sp>
      <p:sp>
        <p:nvSpPr>
          <p:cNvPr id="6" name="Slide Number Placeholder 5"/>
          <p:cNvSpPr>
            <a:spLocks noGrp="1"/>
          </p:cNvSpPr>
          <p:nvPr>
            <p:ph type="sldNum" sz="quarter" idx="4"/>
          </p:nvPr>
        </p:nvSpPr>
        <p:spPr>
          <a:xfrm>
            <a:off x="10993582" y="6446838"/>
            <a:ext cx="780010" cy="365125"/>
          </a:xfrm>
          <a:prstGeom prst="rect">
            <a:avLst/>
          </a:prstGeom>
        </p:spPr>
        <p:txBody>
          <a:bodyPr vert="horz" lIns="91440" tIns="45720" rIns="91440" bIns="45720" rtlCol="0" anchor="ctr"/>
          <a:lstStyle>
            <a:lvl1pPr algn="l">
              <a:defRPr sz="900">
                <a:solidFill>
                  <a:srgbClr val="FFFFFF"/>
                </a:solidFill>
              </a:defRPr>
            </a:lvl1pPr>
          </a:lstStyle>
          <a:p>
            <a:fld id="{3A98EE3D-8CD1-4C3F-BD1C-C98C9596463C}" type="slidenum">
              <a:rPr lang="en-US" smtClean="0"/>
              <a:t>‹#›</a:t>
            </a:fld>
            <a:endParaRPr lang="en-US" dirty="0"/>
          </a:p>
        </p:txBody>
      </p:sp>
      <p:cxnSp>
        <p:nvCxnSpPr>
          <p:cNvPr id="10" name="Straight Connector 9">
            <a:extLst>
              <a:ext uri="{FF2B5EF4-FFF2-40B4-BE49-F238E27FC236}">
                <a16:creationId xmlns:a16="http://schemas.microsoft.com/office/drawing/2014/main" id="{C5025DAC-8B93-4160-B017-3A274A5828C0}"/>
              </a:ext>
            </a:extLst>
          </p:cNvPr>
          <p:cNvCxnSpPr/>
          <p:nvPr/>
        </p:nvCxnSpPr>
        <p:spPr>
          <a:xfrm>
            <a:off x="1193532" y="1897380"/>
            <a:ext cx="9966960" cy="0"/>
          </a:xfrm>
          <a:prstGeom prst="line">
            <a:avLst/>
          </a:prstGeom>
          <a:ln w="12700">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943918960"/>
      </p:ext>
    </p:extLst>
  </p:cSld>
  <p:clrMap bg1="lt1" tx1="dk1" bg2="lt2" tx2="dk2" accent1="accent1" accent2="accent2" accent3="accent3" accent4="accent4" accent5="accent5" accent6="accent6" hlink="hlink" folHlink="folHlink"/>
  <p:sldLayoutIdLst>
    <p:sldLayoutId id="2147483739" r:id="rId1"/>
    <p:sldLayoutId id="2147483740" r:id="rId2"/>
    <p:sldLayoutId id="2147483741" r:id="rId3"/>
    <p:sldLayoutId id="2147483742" r:id="rId4"/>
    <p:sldLayoutId id="2147483743" r:id="rId5"/>
    <p:sldLayoutId id="2147483749" r:id="rId6"/>
    <p:sldLayoutId id="2147483744" r:id="rId7"/>
    <p:sldLayoutId id="2147483745" r:id="rId8"/>
    <p:sldLayoutId id="2147483746" r:id="rId9"/>
    <p:sldLayoutId id="2147483748" r:id="rId10"/>
    <p:sldLayoutId id="2147483747" r:id="rId11"/>
  </p:sldLayoutIdLst>
  <p:hf sldNum="0" hdr="0" ftr="0" dt="0"/>
  <p:txStyles>
    <p:titleStyle>
      <a:lvl1pPr algn="l" defTabSz="914400" rtl="0" eaLnBrk="1" latinLnBrk="0" hangingPunct="1">
        <a:lnSpc>
          <a:spcPct val="90000"/>
        </a:lnSpc>
        <a:spcBef>
          <a:spcPct val="0"/>
        </a:spcBef>
        <a:buNone/>
        <a:defRPr sz="4800" i="0" kern="1200" spc="-50" baseline="0">
          <a:solidFill>
            <a:schemeClr val="tx1">
              <a:lumMod val="75000"/>
              <a:lumOff val="25000"/>
            </a:schemeClr>
          </a:solidFill>
          <a:latin typeface="+mj-lt"/>
          <a:ea typeface="+mj-ea"/>
          <a:cs typeface="+mj-cs"/>
        </a:defRPr>
      </a:lvl1pPr>
    </p:titleStyle>
    <p:bodyStyle>
      <a:lvl1pPr marL="91440" indent="-91440" algn="l" defTabSz="914400" rtl="0" eaLnBrk="1" latinLnBrk="0" hangingPunct="1">
        <a:lnSpc>
          <a:spcPct val="100000"/>
        </a:lnSpc>
        <a:spcBef>
          <a:spcPts val="1200"/>
        </a:spcBef>
        <a:spcAft>
          <a:spcPts val="200"/>
        </a:spcAft>
        <a:buClr>
          <a:schemeClr val="accent1"/>
        </a:buClr>
        <a:buSzPct val="100000"/>
        <a:buFont typeface="Calibri" panose="020F0502020204030204" pitchFamily="34" charset="0"/>
        <a:buChar char=" "/>
        <a:defRPr sz="2000" kern="1200">
          <a:solidFill>
            <a:schemeClr val="tx1">
              <a:lumMod val="75000"/>
              <a:lumOff val="25000"/>
            </a:schemeClr>
          </a:solidFill>
          <a:latin typeface="+mn-lt"/>
          <a:ea typeface="+mn-ea"/>
          <a:cs typeface="+mn-cs"/>
        </a:defRPr>
      </a:lvl1pPr>
      <a:lvl2pPr marL="384048" indent="-182880" algn="l" defTabSz="914400" rtl="0" eaLnBrk="1" latinLnBrk="0" hangingPunct="1">
        <a:lnSpc>
          <a:spcPct val="100000"/>
        </a:lnSpc>
        <a:spcBef>
          <a:spcPts val="200"/>
        </a:spcBef>
        <a:spcAft>
          <a:spcPts val="400"/>
        </a:spcAft>
        <a:buClrTx/>
        <a:buFont typeface="Calibri" pitchFamily="34" charset="0"/>
        <a:buChar char="◦"/>
        <a:defRPr sz="1800" kern="1200">
          <a:solidFill>
            <a:schemeClr val="tx1">
              <a:lumMod val="75000"/>
              <a:lumOff val="25000"/>
            </a:schemeClr>
          </a:solidFill>
          <a:latin typeface="+mn-lt"/>
          <a:ea typeface="+mn-ea"/>
          <a:cs typeface="+mn-cs"/>
        </a:defRPr>
      </a:lvl2pPr>
      <a:lvl3pPr marL="566928" indent="-182880" algn="l" defTabSz="914400" rtl="0" eaLnBrk="1" latinLnBrk="0" hangingPunct="1">
        <a:lnSpc>
          <a:spcPct val="100000"/>
        </a:lnSpc>
        <a:spcBef>
          <a:spcPts val="200"/>
        </a:spcBef>
        <a:spcAft>
          <a:spcPts val="400"/>
        </a:spcAft>
        <a:buClrTx/>
        <a:buFont typeface="Calibri" pitchFamily="34" charset="0"/>
        <a:buChar char="◦"/>
        <a:defRPr sz="1400" kern="1200">
          <a:solidFill>
            <a:schemeClr val="tx1">
              <a:lumMod val="75000"/>
              <a:lumOff val="25000"/>
            </a:schemeClr>
          </a:solidFill>
          <a:latin typeface="+mn-lt"/>
          <a:ea typeface="+mn-ea"/>
          <a:cs typeface="+mn-cs"/>
        </a:defRPr>
      </a:lvl3pPr>
      <a:lvl4pPr marL="749808" indent="-182880" algn="l" defTabSz="914400" rtl="0" eaLnBrk="1" latinLnBrk="0" hangingPunct="1">
        <a:lnSpc>
          <a:spcPct val="100000"/>
        </a:lnSpc>
        <a:spcBef>
          <a:spcPts val="200"/>
        </a:spcBef>
        <a:spcAft>
          <a:spcPts val="400"/>
        </a:spcAft>
        <a:buClrTx/>
        <a:buFont typeface="Calibri" pitchFamily="34" charset="0"/>
        <a:buChar char="◦"/>
        <a:defRPr sz="1400" kern="1200">
          <a:solidFill>
            <a:schemeClr val="tx1">
              <a:lumMod val="75000"/>
              <a:lumOff val="25000"/>
            </a:schemeClr>
          </a:solidFill>
          <a:latin typeface="+mn-lt"/>
          <a:ea typeface="+mn-ea"/>
          <a:cs typeface="+mn-cs"/>
        </a:defRPr>
      </a:lvl4pPr>
      <a:lvl5pPr marL="932688" indent="-182880" algn="l" defTabSz="914400" rtl="0" eaLnBrk="1" latinLnBrk="0" hangingPunct="1">
        <a:lnSpc>
          <a:spcPct val="100000"/>
        </a:lnSpc>
        <a:spcBef>
          <a:spcPts val="200"/>
        </a:spcBef>
        <a:spcAft>
          <a:spcPts val="400"/>
        </a:spcAft>
        <a:buClrTx/>
        <a:buFont typeface="Calibri" pitchFamily="34" charset="0"/>
        <a:buChar char="◦"/>
        <a:defRPr sz="1400" kern="1200">
          <a:solidFill>
            <a:schemeClr val="tx1">
              <a:lumMod val="75000"/>
              <a:lumOff val="25000"/>
            </a:schemeClr>
          </a:solidFill>
          <a:latin typeface="+mn-lt"/>
          <a:ea typeface="+mn-ea"/>
          <a:cs typeface="+mn-cs"/>
        </a:defRPr>
      </a:lvl5pPr>
      <a:lvl6pPr marL="11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6pPr>
      <a:lvl7pPr marL="13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7pPr>
      <a:lvl8pPr marL="15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8pPr>
      <a:lvl9pPr marL="17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2.xml"/><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3.xml.rels><?xml version="1.0" encoding="UTF-8" standalone="yes"?>
<Relationships xmlns="http://schemas.openxmlformats.org/package/2006/relationships"><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notesSlide" Target="../notesSlides/notesSlide3.xml"/><Relationship Id="rId1" Type="http://schemas.openxmlformats.org/officeDocument/2006/relationships/slideLayout" Target="../slideLayouts/slideLayout2.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8" name="Rectangle 27">
            <a:extLst>
              <a:ext uri="{FF2B5EF4-FFF2-40B4-BE49-F238E27FC236}">
                <a16:creationId xmlns:a16="http://schemas.microsoft.com/office/drawing/2014/main" id="{6482F060-A4AF-4E0B-B364-7C6BA4AE9C0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6220" y="0"/>
            <a:ext cx="4641315" cy="68580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a:extLst>
              <a:ext uri="{FF2B5EF4-FFF2-40B4-BE49-F238E27FC236}">
                <a16:creationId xmlns:a16="http://schemas.microsoft.com/office/drawing/2014/main" id="{3D4CAC5B-F07D-9147-A3BC-7FC9BD8E6563}"/>
              </a:ext>
            </a:extLst>
          </p:cNvPr>
          <p:cNvSpPr>
            <a:spLocks noGrp="1"/>
          </p:cNvSpPr>
          <p:nvPr>
            <p:ph type="ctrTitle"/>
          </p:nvPr>
        </p:nvSpPr>
        <p:spPr>
          <a:xfrm>
            <a:off x="484814" y="251020"/>
            <a:ext cx="3659246" cy="2607689"/>
          </a:xfrm>
        </p:spPr>
        <p:txBody>
          <a:bodyPr>
            <a:normAutofit fontScale="90000"/>
          </a:bodyPr>
          <a:lstStyle/>
          <a:p>
            <a:r>
              <a:rPr lang="en-US" sz="3800" dirty="0">
                <a:solidFill>
                  <a:srgbClr val="FFFFFF"/>
                </a:solidFill>
              </a:rPr>
              <a:t>Successful Team Development is the key for Successful management</a:t>
            </a:r>
          </a:p>
        </p:txBody>
      </p:sp>
      <p:sp>
        <p:nvSpPr>
          <p:cNvPr id="3" name="Subtitle 2">
            <a:extLst>
              <a:ext uri="{FF2B5EF4-FFF2-40B4-BE49-F238E27FC236}">
                <a16:creationId xmlns:a16="http://schemas.microsoft.com/office/drawing/2014/main" id="{A4B9B4DB-4596-D04C-9373-BC9610497F1C}"/>
              </a:ext>
            </a:extLst>
          </p:cNvPr>
          <p:cNvSpPr>
            <a:spLocks noGrp="1"/>
          </p:cNvSpPr>
          <p:nvPr>
            <p:ph type="subTitle" idx="1"/>
          </p:nvPr>
        </p:nvSpPr>
        <p:spPr>
          <a:xfrm>
            <a:off x="346831" y="3999288"/>
            <a:ext cx="3659246" cy="2349823"/>
          </a:xfrm>
        </p:spPr>
        <p:txBody>
          <a:bodyPr>
            <a:normAutofit fontScale="85000" lnSpcReduction="20000"/>
          </a:bodyPr>
          <a:lstStyle/>
          <a:p>
            <a:pPr marL="285750" indent="-285750">
              <a:lnSpc>
                <a:spcPct val="90000"/>
              </a:lnSpc>
              <a:buFont typeface="Wingdings" pitchFamily="2" charset="2"/>
              <a:buChar char="ü"/>
            </a:pPr>
            <a:r>
              <a:rPr lang="en-US" sz="1800" dirty="0">
                <a:solidFill>
                  <a:srgbClr val="FFFFFF"/>
                </a:solidFill>
              </a:rPr>
              <a:t>Effective communication system to reach the business objectives</a:t>
            </a:r>
          </a:p>
          <a:p>
            <a:pPr marL="285750" indent="-285750">
              <a:lnSpc>
                <a:spcPct val="90000"/>
              </a:lnSpc>
              <a:buFont typeface="Wingdings" pitchFamily="2" charset="2"/>
              <a:buChar char="ü"/>
            </a:pPr>
            <a:r>
              <a:rPr lang="en-US" sz="1800" dirty="0">
                <a:solidFill>
                  <a:srgbClr val="FFFFFF"/>
                </a:solidFill>
              </a:rPr>
              <a:t>Collaboration IS VITAL FOR EACH TEAM MEMBER FOR All 2 Clean TO provide best quality service to its customers </a:t>
            </a:r>
          </a:p>
          <a:p>
            <a:pPr marL="285750" indent="-285750">
              <a:lnSpc>
                <a:spcPct val="90000"/>
              </a:lnSpc>
              <a:buFont typeface="Wingdings" pitchFamily="2" charset="2"/>
              <a:buChar char="ü"/>
            </a:pPr>
            <a:r>
              <a:rPr lang="en-US" sz="1800" dirty="0">
                <a:solidFill>
                  <a:srgbClr val="FFFFFF"/>
                </a:solidFill>
              </a:rPr>
              <a:t>INVOLVING PEOPLE WITH DIFFERENT ROLES TO BRING BALANCE</a:t>
            </a:r>
          </a:p>
        </p:txBody>
      </p:sp>
      <p:cxnSp>
        <p:nvCxnSpPr>
          <p:cNvPr id="30" name="Straight Connector 29">
            <a:extLst>
              <a:ext uri="{FF2B5EF4-FFF2-40B4-BE49-F238E27FC236}">
                <a16:creationId xmlns:a16="http://schemas.microsoft.com/office/drawing/2014/main" id="{B9EB6DAA-2F0C-43D5-A577-15D5D2C4E3F5}"/>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622797" y="3651268"/>
            <a:ext cx="3383280" cy="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pic>
        <p:nvPicPr>
          <p:cNvPr id="12" name="Picture 3">
            <a:extLst>
              <a:ext uri="{FF2B5EF4-FFF2-40B4-BE49-F238E27FC236}">
                <a16:creationId xmlns:a16="http://schemas.microsoft.com/office/drawing/2014/main" id="{07F9DB81-768D-4D4D-9FB4-18790C449A21}"/>
              </a:ext>
            </a:extLst>
          </p:cNvPr>
          <p:cNvPicPr>
            <a:picLocks noChangeAspect="1"/>
          </p:cNvPicPr>
          <p:nvPr/>
        </p:nvPicPr>
        <p:blipFill rotWithShape="1">
          <a:blip r:embed="rId3"/>
          <a:srcRect l="13224" r="13223" b="-1"/>
          <a:stretch/>
        </p:blipFill>
        <p:spPr>
          <a:xfrm>
            <a:off x="4635095" y="10"/>
            <a:ext cx="7556889" cy="6857990"/>
          </a:xfrm>
          <a:prstGeom prst="rect">
            <a:avLst/>
          </a:prstGeom>
        </p:spPr>
      </p:pic>
    </p:spTree>
    <p:extLst>
      <p:ext uri="{BB962C8B-B14F-4D97-AF65-F5344CB8AC3E}">
        <p14:creationId xmlns:p14="http://schemas.microsoft.com/office/powerpoint/2010/main" val="2806814938"/>
      </p:ext>
    </p:extLst>
  </p:cSld>
  <p:clrMapOvr>
    <a:overrideClrMapping bg1="dk1" tx1="lt1" bg2="dk2" tx2="lt2" accent1="accent1" accent2="accent2" accent3="accent3" accent4="accent4" accent5="accent5" accent6="accent6" hlink="hlink" folHlink="folHlink"/>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0B3755A7-BC98-0C44-BC8C-125647C427AC}"/>
              </a:ext>
            </a:extLst>
          </p:cNvPr>
          <p:cNvSpPr>
            <a:spLocks noGrp="1"/>
          </p:cNvSpPr>
          <p:nvPr>
            <p:ph type="title"/>
          </p:nvPr>
        </p:nvSpPr>
        <p:spPr>
          <a:xfrm>
            <a:off x="1097280" y="286603"/>
            <a:ext cx="10058400" cy="1450757"/>
          </a:xfrm>
        </p:spPr>
        <p:txBody>
          <a:bodyPr>
            <a:normAutofit/>
          </a:bodyPr>
          <a:lstStyle/>
          <a:p>
            <a:r>
              <a:rPr lang="en-US" dirty="0"/>
              <a:t>How </a:t>
            </a:r>
            <a:r>
              <a:rPr lang="en-US" b="1" dirty="0"/>
              <a:t>All 2 Clean </a:t>
            </a:r>
            <a:r>
              <a:rPr lang="en-US" dirty="0"/>
              <a:t>to develop </a:t>
            </a:r>
            <a:r>
              <a:rPr lang="en-US" b="1" dirty="0"/>
              <a:t>successful team</a:t>
            </a:r>
          </a:p>
        </p:txBody>
      </p:sp>
      <p:graphicFrame>
        <p:nvGraphicFramePr>
          <p:cNvPr id="34" name="Content Placeholder 2">
            <a:extLst>
              <a:ext uri="{FF2B5EF4-FFF2-40B4-BE49-F238E27FC236}">
                <a16:creationId xmlns:a16="http://schemas.microsoft.com/office/drawing/2014/main" id="{0D9610EA-D8FF-45A2-B586-2464F23E7F53}"/>
              </a:ext>
            </a:extLst>
          </p:cNvPr>
          <p:cNvGraphicFramePr>
            <a:graphicFrameLocks noGrp="1"/>
          </p:cNvGraphicFramePr>
          <p:nvPr>
            <p:ph idx="1"/>
            <p:extLst>
              <p:ext uri="{D42A27DB-BD31-4B8C-83A1-F6EECF244321}">
                <p14:modId xmlns:p14="http://schemas.microsoft.com/office/powerpoint/2010/main" val="2351403890"/>
              </p:ext>
            </p:extLst>
          </p:nvPr>
        </p:nvGraphicFramePr>
        <p:xfrm>
          <a:off x="1096963" y="2098515"/>
          <a:ext cx="10058400" cy="378608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795885696"/>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6" name="Rectangle 9">
            <a:extLst>
              <a:ext uri="{FF2B5EF4-FFF2-40B4-BE49-F238E27FC236}">
                <a16:creationId xmlns:a16="http://schemas.microsoft.com/office/drawing/2014/main" id="{EE1530B0-6F96-46C0-8B3E-3215CB756BE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685" y="0"/>
            <a:ext cx="12186315" cy="6858000"/>
          </a:xfrm>
          <a:prstGeom prst="rect">
            <a:avLst/>
          </a:prstGeom>
          <a:ln>
            <a:noFill/>
          </a:ln>
        </p:spPr>
        <p:style>
          <a:lnRef idx="2">
            <a:schemeClr val="accent6">
              <a:shade val="50000"/>
            </a:schemeClr>
          </a:lnRef>
          <a:fillRef idx="1001">
            <a:schemeClr val="lt1"/>
          </a:fillRef>
          <a:effectRef idx="0">
            <a:schemeClr val="accent6"/>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754910CF-1B56-45D3-960A-E89F7B3B913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6" y="0"/>
            <a:ext cx="4050791" cy="6858000"/>
          </a:xfrm>
          <a:prstGeom prst="rect">
            <a:avLst/>
          </a:prstGeom>
          <a:solidFill>
            <a:schemeClr val="tx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a:extLst>
              <a:ext uri="{FF2B5EF4-FFF2-40B4-BE49-F238E27FC236}">
                <a16:creationId xmlns:a16="http://schemas.microsoft.com/office/drawing/2014/main" id="{9DD16CA1-9C3E-AF40-A881-7CF324A84E19}"/>
              </a:ext>
            </a:extLst>
          </p:cNvPr>
          <p:cNvSpPr>
            <a:spLocks noGrp="1"/>
          </p:cNvSpPr>
          <p:nvPr>
            <p:ph type="title"/>
          </p:nvPr>
        </p:nvSpPr>
        <p:spPr>
          <a:xfrm>
            <a:off x="492370" y="516835"/>
            <a:ext cx="3084844" cy="5772840"/>
          </a:xfrm>
        </p:spPr>
        <p:txBody>
          <a:bodyPr anchor="ctr">
            <a:normAutofit/>
          </a:bodyPr>
          <a:lstStyle/>
          <a:p>
            <a:r>
              <a:rPr lang="en-US" sz="3600" dirty="0">
                <a:solidFill>
                  <a:schemeClr val="bg1"/>
                </a:solidFill>
              </a:rPr>
              <a:t>In conclusion we state ….</a:t>
            </a:r>
          </a:p>
        </p:txBody>
      </p:sp>
      <p:graphicFrame>
        <p:nvGraphicFramePr>
          <p:cNvPr id="5" name="Content Placeholder 2">
            <a:extLst>
              <a:ext uri="{FF2B5EF4-FFF2-40B4-BE49-F238E27FC236}">
                <a16:creationId xmlns:a16="http://schemas.microsoft.com/office/drawing/2014/main" id="{F3806218-0DB3-40F7-9E0C-10A606764707}"/>
              </a:ext>
            </a:extLst>
          </p:cNvPr>
          <p:cNvGraphicFramePr>
            <a:graphicFrameLocks noGrp="1"/>
          </p:cNvGraphicFramePr>
          <p:nvPr>
            <p:ph idx="1"/>
            <p:extLst>
              <p:ext uri="{D42A27DB-BD31-4B8C-83A1-F6EECF244321}">
                <p14:modId xmlns:p14="http://schemas.microsoft.com/office/powerpoint/2010/main" val="3761635095"/>
              </p:ext>
            </p:extLst>
          </p:nvPr>
        </p:nvGraphicFramePr>
        <p:xfrm>
          <a:off x="4741863" y="639763"/>
          <a:ext cx="6797675" cy="5649912"/>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4036602015"/>
      </p:ext>
    </p:extLst>
  </p:cSld>
  <p:clrMapOvr>
    <a:masterClrMapping/>
  </p:clrMapOvr>
</p:sld>
</file>

<file path=ppt/theme/theme1.xml><?xml version="1.0" encoding="utf-8"?>
<a:theme xmlns:a="http://schemas.openxmlformats.org/drawingml/2006/main" name="RetrospectVTI">
  <a:themeElements>
    <a:clrScheme name="AnalogousFromDarkSeedLeftStep">
      <a:dk1>
        <a:srgbClr val="000000"/>
      </a:dk1>
      <a:lt1>
        <a:srgbClr val="FFFFFF"/>
      </a:lt1>
      <a:dk2>
        <a:srgbClr val="242F41"/>
      </a:dk2>
      <a:lt2>
        <a:srgbClr val="E2E8E4"/>
      </a:lt2>
      <a:accent1>
        <a:srgbClr val="C34DA0"/>
      </a:accent1>
      <a:accent2>
        <a:srgbClr val="A33BB1"/>
      </a:accent2>
      <a:accent3>
        <a:srgbClr val="844DC3"/>
      </a:accent3>
      <a:accent4>
        <a:srgbClr val="534DB9"/>
      </a:accent4>
      <a:accent5>
        <a:srgbClr val="4D78C3"/>
      </a:accent5>
      <a:accent6>
        <a:srgbClr val="3B98B1"/>
      </a:accent6>
      <a:hlink>
        <a:srgbClr val="5E73C9"/>
      </a:hlink>
      <a:folHlink>
        <a:srgbClr val="7F7F7F"/>
      </a:folHlink>
    </a:clrScheme>
    <a:fontScheme name="Retrospect">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Retrospect">
      <a:fillStyleLst>
        <a:solidFill>
          <a:schemeClr val="phClr"/>
        </a:solidFill>
        <a:gradFill rotWithShape="1">
          <a:gsLst>
            <a:gs pos="0">
              <a:schemeClr val="phClr">
                <a:tint val="65000"/>
                <a:shade val="92000"/>
                <a:satMod val="130000"/>
              </a:schemeClr>
            </a:gs>
            <a:gs pos="45000">
              <a:schemeClr val="phClr">
                <a:tint val="60000"/>
                <a:shade val="99000"/>
                <a:satMod val="120000"/>
              </a:schemeClr>
            </a:gs>
            <a:gs pos="100000">
              <a:schemeClr val="phClr">
                <a:tint val="55000"/>
                <a:satMod val="140000"/>
              </a:schemeClr>
            </a:gs>
          </a:gsLst>
          <a:path path="circle">
            <a:fillToRect l="100000" t="100000" r="100000" b="100000"/>
          </a:path>
        </a:gradFill>
        <a:gradFill rotWithShape="1">
          <a:gsLst>
            <a:gs pos="0">
              <a:schemeClr val="phClr">
                <a:shade val="85000"/>
                <a:satMod val="130000"/>
              </a:schemeClr>
            </a:gs>
            <a:gs pos="34000">
              <a:schemeClr val="phClr">
                <a:shade val="87000"/>
                <a:satMod val="125000"/>
              </a:schemeClr>
            </a:gs>
            <a:gs pos="70000">
              <a:schemeClr val="phClr">
                <a:tint val="100000"/>
                <a:shade val="90000"/>
                <a:satMod val="130000"/>
              </a:schemeClr>
            </a:gs>
            <a:gs pos="100000">
              <a:schemeClr val="phClr">
                <a:tint val="100000"/>
                <a:shade val="100000"/>
                <a:satMod val="110000"/>
              </a:schemeClr>
            </a:gs>
          </a:gsLst>
          <a:path path="circle">
            <a:fillToRect l="100000" t="100000" r="100000" b="100000"/>
          </a:path>
        </a:gradFill>
      </a:fillStyleLst>
      <a:lnStyleLst>
        <a:ln w="12700" cap="flat" cmpd="sng" algn="ctr">
          <a:solidFill>
            <a:schemeClr val="phClr"/>
          </a:solidFill>
          <a:prstDash val="solid"/>
        </a:ln>
        <a:ln w="15875" cap="flat" cmpd="sng" algn="ctr">
          <a:solidFill>
            <a:schemeClr val="phClr"/>
          </a:solidFill>
          <a:prstDash val="solid"/>
        </a:ln>
        <a:ln w="25400" cap="flat" cmpd="sng" algn="ctr">
          <a:solidFill>
            <a:schemeClr val="phClr"/>
          </a:solidFill>
          <a:prstDash val="solid"/>
        </a:ln>
      </a:lnStyleLst>
      <a:effectStyleLst>
        <a:effectStyle>
          <a:effectLst/>
        </a:effectStyle>
        <a:effectStyle>
          <a:effectLst>
            <a:outerShdw blurRad="38100" dist="25400" dir="2700000" algn="br" rotWithShape="0">
              <a:srgbClr val="000000">
                <a:alpha val="60000"/>
              </a:srgbClr>
            </a:outerShdw>
          </a:effectLst>
        </a:effectStyle>
        <a:effectStyle>
          <a:effectLst>
            <a:outerShdw blurRad="44450" dist="25400" dir="2700000" algn="br" rotWithShape="0">
              <a:srgbClr val="000000">
                <a:alpha val="60000"/>
              </a:srgbClr>
            </a:outerShdw>
          </a:effectLst>
          <a:scene3d>
            <a:camera prst="orthographicFront">
              <a:rot lat="0" lon="0" rev="0"/>
            </a:camera>
            <a:lightRig rig="threePt" dir="t">
              <a:rot lat="0" lon="0" rev="19800000"/>
            </a:lightRig>
          </a:scene3d>
          <a:sp3d prstMaterial="flat">
            <a:bevelT w="25400" h="31750"/>
          </a:sp3d>
        </a:effectStyle>
      </a:effectStyleLst>
      <a:bgFillStyleLst>
        <a:solidFill>
          <a:schemeClr val="phClr"/>
        </a:solidFill>
        <a:solidFill>
          <a:schemeClr val="phClr">
            <a:tint val="90000"/>
            <a:shade val="97000"/>
            <a:satMod val="130000"/>
          </a:schemeClr>
        </a:solidFill>
        <a:gradFill rotWithShape="1">
          <a:gsLst>
            <a:gs pos="0">
              <a:schemeClr val="phClr">
                <a:tint val="96000"/>
                <a:shade val="99000"/>
                <a:satMod val="140000"/>
              </a:schemeClr>
            </a:gs>
            <a:gs pos="65000">
              <a:schemeClr val="phClr">
                <a:tint val="100000"/>
                <a:shade val="80000"/>
                <a:satMod val="130000"/>
              </a:schemeClr>
            </a:gs>
            <a:gs pos="100000">
              <a:schemeClr val="phClr">
                <a:tint val="100000"/>
                <a:shade val="48000"/>
                <a:satMod val="120000"/>
              </a:schemeClr>
            </a:gs>
          </a:gsLst>
          <a:lin ang="16200000" scaled="0"/>
        </a:gradFill>
      </a:bgFillStyleLst>
    </a:fmtScheme>
  </a:themeElements>
  <a:objectDefaults/>
  <a:extraClrSchemeLst/>
  <a:extLst>
    <a:ext uri="{05A4C25C-085E-4340-85A3-A5531E510DB2}">
      <thm15:themeFamily xmlns:thm15="http://schemas.microsoft.com/office/thememl/2012/main" name="RetrospectVTI" id="{ABE3C30C-0FC0-4450-828E-52DE70F1BCCB}" vid="{A6E2497D-935A-4CFD-B9FD-6DCB15FA68BF}"/>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70</TotalTime>
  <Words>558</Words>
  <Application>Microsoft Macintosh PowerPoint</Application>
  <PresentationFormat>Widescreen</PresentationFormat>
  <Paragraphs>47</Paragraphs>
  <Slides>3</Slides>
  <Notes>3</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3</vt:i4>
      </vt:variant>
    </vt:vector>
  </HeadingPairs>
  <TitlesOfParts>
    <vt:vector size="7" baseType="lpstr">
      <vt:lpstr>Calibri</vt:lpstr>
      <vt:lpstr>Calibri Light</vt:lpstr>
      <vt:lpstr>Wingdings</vt:lpstr>
      <vt:lpstr>RetrospectVTI</vt:lpstr>
      <vt:lpstr>Successful Team Development is the key for Successful management</vt:lpstr>
      <vt:lpstr>How All 2 Clean to develop successful team</vt:lpstr>
      <vt:lpstr>In conclusion we state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Successful Team Development is the key for Successful management</dc:title>
  <dc:creator>kalachevaiphone4@gmail.com</dc:creator>
  <cp:lastModifiedBy>kalachevaiphone4@gmail.com</cp:lastModifiedBy>
  <cp:revision>6</cp:revision>
  <dcterms:created xsi:type="dcterms:W3CDTF">2019-12-05T17:26:58Z</dcterms:created>
  <dcterms:modified xsi:type="dcterms:W3CDTF">2019-12-05T18:50:53Z</dcterms:modified>
</cp:coreProperties>
</file>